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6"/>
  </p:notesMasterIdLst>
  <p:sldIdLst>
    <p:sldId id="293" r:id="rId2"/>
    <p:sldId id="294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29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00"/>
    <a:srgbClr val="618FFD"/>
    <a:srgbClr val="AAF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A4B8C4-642B-5443-805F-A667EE009B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ACE11-0B45-984D-B781-02C7D10BA1F6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361DC-D6B2-F546-8973-D5CF78BE9855}" type="slidenum">
              <a:rPr lang="en-US"/>
              <a:pPr/>
              <a:t>10</a:t>
            </a:fld>
            <a:endParaRPr 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5D174-AA05-9F4E-867B-92660AF3A490}" type="slidenum">
              <a:rPr lang="en-US"/>
              <a:pPr/>
              <a:t>11</a:t>
            </a:fld>
            <a:endParaRPr 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6E3F-C263-7B4B-BCF5-46CA490D5E68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982D3-5334-D54A-AB5A-A3EB9E481261}" type="slidenum">
              <a:rPr lang="en-US"/>
              <a:pPr/>
              <a:t>13</a:t>
            </a:fld>
            <a:endParaRPr lang="en-US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1B528-3673-9C47-81C8-454BDB3F3174}" type="slidenum">
              <a:rPr lang="en-US"/>
              <a:pPr/>
              <a:t>2</a:t>
            </a:fld>
            <a:endParaRPr lang="en-US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BC5EF-435A-B54F-92AA-FAF918E6A098}" type="slidenum">
              <a:rPr lang="en-US"/>
              <a:pPr/>
              <a:t>3</a:t>
            </a:fld>
            <a:endParaRPr lang="en-US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16B46-0CC0-8341-A6D0-968DB79925E5}" type="slidenum">
              <a:rPr lang="en-US"/>
              <a:pPr/>
              <a:t>4</a:t>
            </a:fld>
            <a:endParaRPr lang="en-US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F6BA0-7462-6B4B-B7EF-DB35B8C6716D}" type="slidenum">
              <a:rPr lang="en-US"/>
              <a:pPr/>
              <a:t>5</a:t>
            </a:fld>
            <a:endParaRPr 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CC81-7F70-8540-AAFD-9839D70EE7E8}" type="slidenum">
              <a:rPr lang="en-US"/>
              <a:pPr/>
              <a:t>6</a:t>
            </a:fld>
            <a:endParaRPr lang="en-US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CA2DC-2C65-CD4D-B9F7-1512B1D7C194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8E5A7-F40F-2344-92A4-FDB574D02D52}" type="slidenum">
              <a:rPr lang="en-US"/>
              <a:pPr/>
              <a:t>8</a:t>
            </a:fld>
            <a:endParaRPr 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BB50C-9CAF-3A41-917B-33CE8BC7065A}" type="slidenum">
              <a:rPr lang="en-US"/>
              <a:pPr/>
              <a:t>9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228600"/>
            <a:ext cx="195580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28600"/>
            <a:ext cx="5718175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7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228600"/>
            <a:ext cx="782637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58813" y="1962150"/>
            <a:ext cx="7826375" cy="4156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9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962150"/>
            <a:ext cx="3836987" cy="4156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2150"/>
            <a:ext cx="3836988" cy="4156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25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7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rgbClr val="000097">
                <a:gamma/>
                <a:shade val="0"/>
                <a:invGamma/>
              </a:srgbClr>
            </a:gs>
            <a:gs pos="100000">
              <a:srgbClr val="00009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3" y="228600"/>
            <a:ext cx="7826375" cy="1139825"/>
          </a:xfrm>
          <a:prstGeom prst="rect">
            <a:avLst/>
          </a:prstGeom>
          <a:noFill/>
          <a:ln>
            <a:noFill/>
          </a:ln>
          <a:effectLst>
            <a:outerShdw blurRad="63500" dist="53882" dir="2700000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8425" tIns="49212" rIns="98425" bIns="492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962150"/>
            <a:ext cx="782637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bg1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1684338" y="6816725"/>
            <a:ext cx="0" cy="412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8534400" y="6829425"/>
            <a:ext cx="0" cy="285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rot="16200000" flipV="1">
            <a:off x="14288" y="1585912"/>
            <a:ext cx="0" cy="285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rot="16200000" flipV="1">
            <a:off x="14288" y="5776912"/>
            <a:ext cx="0" cy="2857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2pPr>
      <a:lvl3pPr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3pPr>
      <a:lvl4pPr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4pPr>
      <a:lvl5pPr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5pPr>
      <a:lvl6pPr marL="457200"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6pPr>
      <a:lvl7pPr marL="914400"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7pPr>
      <a:lvl8pPr marL="1371600"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8pPr>
      <a:lvl9pPr marL="1828800" algn="ctr" defTabSz="977900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9pPr>
    </p:titleStyle>
    <p:bodyStyle>
      <a:lvl1pPr marL="366713" indent="-366713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95338" indent="-306388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-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2pPr>
      <a:lvl3pPr marL="1222375" indent="-244475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3pPr>
      <a:lvl4pPr marL="1712913" indent="-246063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4pPr>
      <a:lvl5pPr marL="2201863" indent="-244475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5pPr>
      <a:lvl6pPr marL="2659063" indent="-244475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6pPr>
      <a:lvl7pPr marL="3116263" indent="-244475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7pPr>
      <a:lvl8pPr marL="3573463" indent="-244475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8pPr>
      <a:lvl9pPr marL="4030663" indent="-244475" algn="l" defTabSz="977900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file://localhost/Macintosh%20HD/Users/marienl/Desktop/%C6%92%20Lisa%20work/CC_PowerPoint/A07623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of Presentation</a:t>
            </a:r>
            <a:br>
              <a:rPr lang="en-US"/>
            </a:br>
            <a:r>
              <a:rPr lang="en-US"/>
              <a:t>Arial 50pt Bold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Date 28pts</a:t>
            </a:r>
          </a:p>
          <a:p>
            <a:r>
              <a:rPr lang="en-US"/>
              <a:t>Author Name 28pts</a:t>
            </a:r>
          </a:p>
          <a:p>
            <a:r>
              <a:rPr lang="en-US"/>
              <a:t>Author Title 28pts</a:t>
            </a:r>
          </a:p>
        </p:txBody>
      </p:sp>
      <p:pic>
        <p:nvPicPr>
          <p:cNvPr id="64519" name="Picture 7" descr="CC_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58800" y="457200"/>
            <a:ext cx="342741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Title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57200" y="52578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ph idx="1"/>
          </p:nvPr>
        </p:nvGraphicFramePr>
        <p:xfrm>
          <a:off x="381000" y="1350963"/>
          <a:ext cx="906780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Chart" r:id="rId4" imgW="6858000" imgH="4048125" progId="MSGraph.Chart.8">
                  <p:embed followColorScheme="full"/>
                </p:oleObj>
              </mc:Choice>
              <mc:Fallback>
                <p:oleObj name="Chart" r:id="rId4" imgW="6858000" imgH="40481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381000" y="1350963"/>
                        <a:ext cx="9067800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53882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3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400">
                <a:cs typeface="Geneva" charset="0"/>
              </a:rPr>
              <a:t>Source: Arial 14pt, left-aligned; labels 18 pt bold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Title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57200" y="52578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ph idx="1"/>
          </p:nvPr>
        </p:nvGraphicFramePr>
        <p:xfrm>
          <a:off x="122238" y="1341438"/>
          <a:ext cx="8959850" cy="518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Chart" r:id="rId4" imgW="5667375" imgH="3276600" progId="MSGraph.Chart.8">
                  <p:embed followColorScheme="full"/>
                </p:oleObj>
              </mc:Choice>
              <mc:Fallback>
                <p:oleObj name="Chart" r:id="rId4" imgW="5667375" imgH="32766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22238" y="1341438"/>
                        <a:ext cx="8959850" cy="518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53882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3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400">
                <a:cs typeface="Geneva" charset="0"/>
              </a:rPr>
              <a:t>Source: Arial 14pt, left-aligned; labels 18 pt bold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Title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57200" y="52578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ph idx="1"/>
          </p:nvPr>
        </p:nvGraphicFramePr>
        <p:xfrm>
          <a:off x="171450" y="1447800"/>
          <a:ext cx="8769350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Chart" r:id="rId4" imgW="7077075" imgH="4048125" progId="MSGraph.Chart.8">
                  <p:embed followColorScheme="full"/>
                </p:oleObj>
              </mc:Choice>
              <mc:Fallback>
                <p:oleObj name="Chart" r:id="rId4" imgW="7077075" imgH="40481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71450" y="1447800"/>
                        <a:ext cx="8769350" cy="501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53882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3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400">
                <a:cs typeface="Geneva" charset="0"/>
              </a:rPr>
              <a:t>Source: Arial 14pt, left-aligned; labels 18 pt bold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Title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57200" y="52578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219200"/>
          <a:ext cx="8991600" cy="534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Chart" r:id="rId4" imgW="6877050" imgH="4086225" progId="MSGraph.Chart.8">
                  <p:embed followColorScheme="full"/>
                </p:oleObj>
              </mc:Choice>
              <mc:Fallback>
                <p:oleObj name="Chart" r:id="rId4" imgW="6877050" imgH="40862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0" y="1219200"/>
                        <a:ext cx="8991600" cy="534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53882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3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400">
                <a:cs typeface="Geneva" charset="0"/>
              </a:rPr>
              <a:t>Source: Arial 14pt, left-aligned; labels 18 pt bold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6" name="Picture 8" descr="DM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22225"/>
            <a:ext cx="9369425" cy="702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Keep slides to a maximum of 6 lines</a:t>
            </a:r>
          </a:p>
          <a:p>
            <a:r>
              <a:rPr lang="en-US" sz="3200"/>
              <a:t>Keep bullets to 6-8 words</a:t>
            </a:r>
          </a:p>
          <a:p>
            <a:r>
              <a:rPr lang="en-US" sz="3200"/>
              <a:t>Use Arial bold shadow font in white</a:t>
            </a:r>
          </a:p>
          <a:p>
            <a:r>
              <a:rPr lang="en-US" sz="3200"/>
              <a:t>Font size – title 42pt and text 32pt</a:t>
            </a:r>
          </a:p>
          <a:p>
            <a:r>
              <a:rPr lang="en-US" sz="3200"/>
              <a:t>For smaller rooms adjust font size:</a:t>
            </a:r>
          </a:p>
          <a:p>
            <a:pPr lvl="1"/>
            <a:r>
              <a:rPr lang="en-US" sz="3200"/>
              <a:t>Title to 42pt and text to 25pt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45475" cy="703263"/>
          </a:xfrm>
          <a:noFill/>
          <a:ln/>
        </p:spPr>
        <p:txBody>
          <a:bodyPr wrap="none"/>
          <a:lstStyle/>
          <a:p>
            <a:r>
              <a:rPr lang="en-US"/>
              <a:t>Arial Bold Shadow 42pt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777875" y="1600200"/>
            <a:ext cx="7527925" cy="3276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/>
          <a:lstStyle/>
          <a:p>
            <a:pPr marL="0" indent="3175" defTabSz="914400">
              <a:buFontTx/>
              <a:buNone/>
            </a:pPr>
            <a:endParaRPr lang="en-US" sz="1000"/>
          </a:p>
          <a:p>
            <a:pPr marL="0" indent="3175" defTabSz="914400">
              <a:buFontTx/>
              <a:buNone/>
            </a:pPr>
            <a:r>
              <a:rPr lang="en-US" sz="3200"/>
              <a:t>If body copy is used for one paragraph on a page, use Arial bold shadow in white, 32pt. Change line spacing to 1 line. There is no hanging indent on the left margin. Keep to 6 lines max.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Text Page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701675" y="1600200"/>
            <a:ext cx="8213725" cy="46116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/>
          <a:lstStyle/>
          <a:p>
            <a:r>
              <a:rPr lang="en-US" sz="3200"/>
              <a:t>Arial bold shadow white 32pt</a:t>
            </a:r>
          </a:p>
          <a:p>
            <a:r>
              <a:rPr lang="en-US" sz="3200"/>
              <a:t>Bullets are red </a:t>
            </a:r>
          </a:p>
          <a:p>
            <a:r>
              <a:rPr lang="en-US" sz="3200"/>
              <a:t>Line spacing 1 line, space before paragraph .5 lines</a:t>
            </a:r>
          </a:p>
          <a:p>
            <a:pPr lvl="1"/>
            <a:r>
              <a:rPr lang="en-US" sz="2800"/>
              <a:t>2nd level bullets Arial bold shadow 28pt</a:t>
            </a:r>
          </a:p>
          <a:p>
            <a:pPr lvl="1"/>
            <a:r>
              <a:rPr lang="en-US" sz="2800"/>
              <a:t>2nd level bullets are red with white text</a:t>
            </a:r>
          </a:p>
          <a:p>
            <a:pPr lvl="2"/>
            <a:r>
              <a:rPr lang="en-US" sz="2800"/>
              <a:t>3rd level bullets Arial bold shadow</a:t>
            </a:r>
          </a:p>
          <a:p>
            <a:pPr lvl="2"/>
            <a:r>
              <a:rPr lang="en-US" sz="2800"/>
              <a:t>3rd level bullets are red with white text</a:t>
            </a:r>
          </a:p>
          <a:p>
            <a:pPr lvl="2"/>
            <a:r>
              <a:rPr lang="en-US" sz="2800"/>
              <a:t>3rd level bullets are 28pt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with Image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black">
          <a:xfrm>
            <a:off x="838200" y="1789113"/>
            <a:ext cx="4572000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/>
          <a:lstStyle/>
          <a:p>
            <a:pPr indent="3175">
              <a:spcBef>
                <a:spcPct val="50000"/>
              </a:spcBef>
              <a:buClr>
                <a:schemeClr val="accent2"/>
              </a:buClr>
            </a:pP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Body copy Arial bold shadow 32pt. Change line spacing to 1 line.</a:t>
            </a:r>
          </a:p>
          <a:p>
            <a:pPr indent="3175">
              <a:spcBef>
                <a:spcPct val="50000"/>
              </a:spcBef>
              <a:buClr>
                <a:schemeClr val="accent2"/>
              </a:buClr>
            </a:pP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Text on this page is not bulleted and there is no hanging indent on the left margin.</a:t>
            </a:r>
            <a:r>
              <a:rPr lang="en-US" sz="3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Flush left.</a:t>
            </a:r>
          </a:p>
        </p:txBody>
      </p:sp>
      <p:pic>
        <p:nvPicPr>
          <p:cNvPr id="73732" name="Picture 4" descr="Macintosh HD:Users:marienl:Desktop:ƒ Lisa work:CC_PowerPoint:A07623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562600" y="1905000"/>
            <a:ext cx="2895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2-Column Text Slide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762000" y="1600200"/>
            <a:ext cx="3575050" cy="42306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/>
          <a:lstStyle/>
          <a:p>
            <a:pPr marL="0" indent="0" defTabSz="914400">
              <a:buFontTx/>
              <a:buNone/>
            </a:pPr>
            <a:r>
              <a:rPr lang="en-US" sz="2800"/>
              <a:t>Body copy Arial Bold 28pt, change line spacing to 1.2 lines. Text on this page is not bulleted and there is no hanging indent on the left margin.</a:t>
            </a:r>
            <a:r>
              <a:rPr lang="en-US" sz="26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black">
          <a:xfrm>
            <a:off x="4654550" y="1600200"/>
            <a:ext cx="3575050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Body copy Arial Bold 28pt, change line spacing to 1.2 lines. Line spacing can be decreased to accommodate additional text (no less than .85).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671638" y="2586038"/>
            <a:ext cx="7467600" cy="147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85000"/>
              </a:lnSpc>
            </a:pPr>
            <a:r>
              <a:rPr lang="en-US" sz="4200" b="1"/>
              <a:t>Optional Title Pg/Divider </a:t>
            </a:r>
            <a:br>
              <a:rPr lang="en-US" sz="4200" b="1"/>
            </a:br>
            <a:r>
              <a:rPr lang="en-US" sz="4200" b="1"/>
              <a:t>Arial Bold 42pt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7150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cs typeface="Geneva" charset="0"/>
              </a:rPr>
              <a:t>Optional section divider 24pts</a:t>
            </a:r>
          </a:p>
          <a:p>
            <a:pPr eaLnBrk="0" hangingPunct="0"/>
            <a:r>
              <a:rPr lang="en-US" sz="2400" b="1">
                <a:cs typeface="Geneva" charset="0"/>
              </a:rPr>
              <a:t>XXXX 24pts</a:t>
            </a:r>
          </a:p>
          <a:p>
            <a:pPr eaLnBrk="0" hangingPunct="0"/>
            <a:r>
              <a:rPr lang="en-US" sz="2400" b="1">
                <a:cs typeface="Geneva" charset="0"/>
              </a:rPr>
              <a:t>XXXX 24pts</a:t>
            </a:r>
            <a:endParaRPr lang="en-US" sz="2400">
              <a:cs typeface="Geneva" charset="0"/>
            </a:endParaRPr>
          </a:p>
        </p:txBody>
      </p:sp>
      <p:pic>
        <p:nvPicPr>
          <p:cNvPr id="77830" name="Picture 6" descr="CC_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58800" y="457200"/>
            <a:ext cx="342741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1447800"/>
            <a:ext cx="7826375" cy="4156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200"/>
              <a:t>The colors below are pre-programmed into the </a:t>
            </a:r>
            <a:r>
              <a:rPr lang="en-US" sz="3200">
                <a:solidFill>
                  <a:schemeClr val="tx1"/>
                </a:solidFill>
              </a:rPr>
              <a:t>top row of color</a:t>
            </a:r>
            <a:r>
              <a:rPr lang="en-US" sz="3200"/>
              <a:t> chips on all formatting pull-down menus (fills, lines, charts and text). Line colors on charts will need to be formatted manually within Microsoft Chart.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black">
          <a:xfrm>
            <a:off x="609600" y="57912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>
            <a:spAutoFit/>
          </a:bodyPr>
          <a:lstStyle/>
          <a:p>
            <a:pPr defTabSz="912813">
              <a:spcBef>
                <a:spcPct val="20000"/>
              </a:spcBef>
              <a:buClr>
                <a:schemeClr val="accent2"/>
              </a:buClr>
              <a:tabLst>
                <a:tab pos="1092200" algn="ctr"/>
                <a:tab pos="2006600" algn="ctr"/>
                <a:tab pos="2921000" algn="ctr"/>
                <a:tab pos="3886200" algn="ctr"/>
                <a:tab pos="4749800" algn="ctr"/>
                <a:tab pos="5664200" algn="ctr"/>
              </a:tabLs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RGB #:</a:t>
            </a:r>
            <a:r>
              <a:rPr lang="en-US" sz="13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3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9878" name="Rectangle 6"/>
          <p:cNvSpPr>
            <a:spLocks noChangeAspect="1" noChangeArrowheads="1"/>
          </p:cNvSpPr>
          <p:nvPr/>
        </p:nvSpPr>
        <p:spPr bwMode="gray">
          <a:xfrm>
            <a:off x="4168775" y="4978400"/>
            <a:ext cx="731838" cy="7350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13" tIns="45713" rIns="45713" bIns="45713" anchor="ctr"/>
          <a:lstStyle/>
          <a:p>
            <a:pPr algn="ctr" eaLnBrk="0" hangingPunct="0"/>
            <a:endParaRPr lang="en-US" sz="900" b="1">
              <a:solidFill>
                <a:schemeClr val="accent1"/>
              </a:solidFill>
              <a:cs typeface="Geneva" charset="0"/>
            </a:endParaRPr>
          </a:p>
        </p:txBody>
      </p:sp>
      <p:sp>
        <p:nvSpPr>
          <p:cNvPr id="79879" name="Rectangle 7"/>
          <p:cNvSpPr>
            <a:spLocks noChangeAspect="1" noChangeArrowheads="1"/>
          </p:cNvSpPr>
          <p:nvPr/>
        </p:nvSpPr>
        <p:spPr bwMode="gray">
          <a:xfrm>
            <a:off x="2895600" y="4978400"/>
            <a:ext cx="731838" cy="7350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13" tIns="45713" rIns="45713" bIns="45713" anchor="ctr"/>
          <a:lstStyle/>
          <a:p>
            <a:pPr algn="ctr" eaLnBrk="0" hangingPunct="0"/>
            <a:endParaRPr lang="en-US" sz="900">
              <a:solidFill>
                <a:schemeClr val="accent1"/>
              </a:solidFill>
              <a:cs typeface="Geneva" charset="0"/>
            </a:endParaRPr>
          </a:p>
        </p:txBody>
      </p:sp>
      <p:sp>
        <p:nvSpPr>
          <p:cNvPr id="79880" name="Rectangle 8"/>
          <p:cNvSpPr>
            <a:spLocks noChangeAspect="1" noChangeArrowheads="1"/>
          </p:cNvSpPr>
          <p:nvPr/>
        </p:nvSpPr>
        <p:spPr bwMode="gray">
          <a:xfrm>
            <a:off x="5453063" y="4978400"/>
            <a:ext cx="730250" cy="735013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13" tIns="45713" rIns="45713" bIns="45713" anchor="ctr"/>
          <a:lstStyle/>
          <a:p>
            <a:pPr algn="ctr" eaLnBrk="0" hangingPunct="0"/>
            <a:endParaRPr lang="en-US" sz="900" b="1">
              <a:solidFill>
                <a:schemeClr val="accent1"/>
              </a:solidFill>
              <a:cs typeface="Geneva" charset="0"/>
            </a:endParaRPr>
          </a:p>
        </p:txBody>
      </p:sp>
      <p:sp>
        <p:nvSpPr>
          <p:cNvPr id="79881" name="Rectangle 9"/>
          <p:cNvSpPr>
            <a:spLocks noChangeAspect="1" noChangeArrowheads="1"/>
          </p:cNvSpPr>
          <p:nvPr/>
        </p:nvSpPr>
        <p:spPr bwMode="gray">
          <a:xfrm>
            <a:off x="1600200" y="4978400"/>
            <a:ext cx="731838" cy="735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13" tIns="45713" rIns="45713" bIns="45713" anchor="ctr"/>
          <a:lstStyle/>
          <a:p>
            <a:pPr algn="ctr" eaLnBrk="0" hangingPunct="0"/>
            <a:endParaRPr lang="en-US" sz="900" b="1">
              <a:solidFill>
                <a:schemeClr val="accent1"/>
              </a:solidFill>
              <a:cs typeface="Geneva" charset="0"/>
            </a:endParaRPr>
          </a:p>
        </p:txBody>
      </p:sp>
      <p:sp>
        <p:nvSpPr>
          <p:cNvPr id="79882" name="Rectangle 10"/>
          <p:cNvSpPr>
            <a:spLocks noChangeAspect="1" noChangeArrowheads="1"/>
          </p:cNvSpPr>
          <p:nvPr/>
        </p:nvSpPr>
        <p:spPr bwMode="gray">
          <a:xfrm>
            <a:off x="6737350" y="4978400"/>
            <a:ext cx="730250" cy="735013"/>
          </a:xfrm>
          <a:prstGeom prst="rect">
            <a:avLst/>
          </a:prstGeom>
          <a:solidFill>
            <a:srgbClr val="AAF4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13" tIns="45713" rIns="45713" bIns="45713" anchor="ctr"/>
          <a:lstStyle/>
          <a:p>
            <a:pPr algn="ctr" eaLnBrk="0" hangingPunct="0"/>
            <a:endParaRPr lang="en-US" sz="900" b="1">
              <a:solidFill>
                <a:schemeClr val="accent1"/>
              </a:solidFill>
              <a:cs typeface="Geneva" charset="0"/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477000" y="5791200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170-244-252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334000" y="5791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30000"/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250-253-0</a:t>
            </a:r>
            <a:endParaRPr lang="en-US" sz="1400"/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4076700" y="5791200"/>
            <a:ext cx="892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30000"/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252-1-40</a:t>
            </a:r>
            <a:endParaRPr lang="en-US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2847975" y="5791200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0-174-0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1419225" y="5791200"/>
            <a:ext cx="1089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97-143-253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>
            <p:ph idx="1"/>
          </p:nvPr>
        </p:nvGraphicFramePr>
        <p:xfrm>
          <a:off x="82550" y="1681163"/>
          <a:ext cx="8978900" cy="482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Chart" r:id="rId4" imgW="8629650" imgH="4638675" progId="MSGraph.Chart.8">
                  <p:embed followColorScheme="full"/>
                </p:oleObj>
              </mc:Choice>
              <mc:Fallback>
                <p:oleObj name="Chart" r:id="rId4" imgW="8629650" imgH="4638675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82550" y="1681163"/>
                        <a:ext cx="8978900" cy="482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53882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Title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6" tIns="45713" rIns="91426" bIns="45713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3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400">
                <a:cs typeface="Geneva" charset="0"/>
              </a:rPr>
              <a:t>Source: Arial 14pt, left-aligned; labels 18 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velandClinic">
  <a:themeElements>
    <a:clrScheme name="ClevelandClinic 12">
      <a:dk1>
        <a:srgbClr val="919191"/>
      </a:dk1>
      <a:lt1>
        <a:srgbClr val="FFFFFF"/>
      </a:lt1>
      <a:dk2>
        <a:srgbClr val="000000"/>
      </a:dk2>
      <a:lt2>
        <a:srgbClr val="618FFD"/>
      </a:lt2>
      <a:accent1>
        <a:srgbClr val="00AE00"/>
      </a:accent1>
      <a:accent2>
        <a:srgbClr val="FC0128"/>
      </a:accent2>
      <a:accent3>
        <a:srgbClr val="AAAAAA"/>
      </a:accent3>
      <a:accent4>
        <a:srgbClr val="DADADA"/>
      </a:accent4>
      <a:accent5>
        <a:srgbClr val="AAD3AA"/>
      </a:accent5>
      <a:accent6>
        <a:srgbClr val="E40123"/>
      </a:accent6>
      <a:hlink>
        <a:srgbClr val="FAFD00"/>
      </a:hlink>
      <a:folHlink>
        <a:srgbClr val="AAF4FC"/>
      </a:folHlink>
    </a:clrScheme>
    <a:fontScheme name="ClevelandClinic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evelandClin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velandClini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evelandClini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velandClini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velandClini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velandClini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velandClini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velandClinic 8">
        <a:dk1>
          <a:srgbClr val="919191"/>
        </a:dk1>
        <a:lt1>
          <a:srgbClr val="FFFFFF"/>
        </a:lt1>
        <a:dk2>
          <a:srgbClr val="000000"/>
        </a:dk2>
        <a:lt2>
          <a:srgbClr val="618FFD"/>
        </a:lt2>
        <a:accent1>
          <a:srgbClr val="618FFD"/>
        </a:accent1>
        <a:accent2>
          <a:srgbClr val="00AE00"/>
        </a:accent2>
        <a:accent3>
          <a:srgbClr val="AAAAAA"/>
        </a:accent3>
        <a:accent4>
          <a:srgbClr val="DADADA"/>
        </a:accent4>
        <a:accent5>
          <a:srgbClr val="B7C6FE"/>
        </a:accent5>
        <a:accent6>
          <a:srgbClr val="009D00"/>
        </a:accent6>
        <a:hlink>
          <a:srgbClr val="FC0128"/>
        </a:hlink>
        <a:folHlink>
          <a:srgbClr val="CECE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evelandClinic 9">
        <a:dk1>
          <a:srgbClr val="919191"/>
        </a:dk1>
        <a:lt1>
          <a:srgbClr val="FFFFFF"/>
        </a:lt1>
        <a:dk2>
          <a:srgbClr val="000000"/>
        </a:dk2>
        <a:lt2>
          <a:srgbClr val="618FFD"/>
        </a:lt2>
        <a:accent1>
          <a:srgbClr val="00AE00"/>
        </a:accent1>
        <a:accent2>
          <a:srgbClr val="00AE00"/>
        </a:accent2>
        <a:accent3>
          <a:srgbClr val="AAAAAA"/>
        </a:accent3>
        <a:accent4>
          <a:srgbClr val="DADADA"/>
        </a:accent4>
        <a:accent5>
          <a:srgbClr val="AAD3AA"/>
        </a:accent5>
        <a:accent6>
          <a:srgbClr val="009D00"/>
        </a:accent6>
        <a:hlink>
          <a:srgbClr val="FC0128"/>
        </a:hlink>
        <a:folHlink>
          <a:srgbClr val="CECE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evelandClinic 10">
        <a:dk1>
          <a:srgbClr val="919191"/>
        </a:dk1>
        <a:lt1>
          <a:srgbClr val="FFFFFF"/>
        </a:lt1>
        <a:dk2>
          <a:srgbClr val="000000"/>
        </a:dk2>
        <a:lt2>
          <a:srgbClr val="618FFD"/>
        </a:lt2>
        <a:accent1>
          <a:srgbClr val="00AE00"/>
        </a:accent1>
        <a:accent2>
          <a:srgbClr val="FC0128"/>
        </a:accent2>
        <a:accent3>
          <a:srgbClr val="AAAAAA"/>
        </a:accent3>
        <a:accent4>
          <a:srgbClr val="DADADA"/>
        </a:accent4>
        <a:accent5>
          <a:srgbClr val="AAD3AA"/>
        </a:accent5>
        <a:accent6>
          <a:srgbClr val="E40123"/>
        </a:accent6>
        <a:hlink>
          <a:srgbClr val="FC0128"/>
        </a:hlink>
        <a:folHlink>
          <a:srgbClr val="CECE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evelandClinic 11">
        <a:dk1>
          <a:srgbClr val="919191"/>
        </a:dk1>
        <a:lt1>
          <a:srgbClr val="FFFFFF"/>
        </a:lt1>
        <a:dk2>
          <a:srgbClr val="000000"/>
        </a:dk2>
        <a:lt2>
          <a:srgbClr val="618FFD"/>
        </a:lt2>
        <a:accent1>
          <a:srgbClr val="00AE00"/>
        </a:accent1>
        <a:accent2>
          <a:srgbClr val="FC0128"/>
        </a:accent2>
        <a:accent3>
          <a:srgbClr val="AAAAAA"/>
        </a:accent3>
        <a:accent4>
          <a:srgbClr val="DADADA"/>
        </a:accent4>
        <a:accent5>
          <a:srgbClr val="AAD3AA"/>
        </a:accent5>
        <a:accent6>
          <a:srgbClr val="E40123"/>
        </a:accent6>
        <a:hlink>
          <a:srgbClr val="FAFD00"/>
        </a:hlink>
        <a:folHlink>
          <a:srgbClr val="CECE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evelandClinic 12">
        <a:dk1>
          <a:srgbClr val="919191"/>
        </a:dk1>
        <a:lt1>
          <a:srgbClr val="FFFFFF"/>
        </a:lt1>
        <a:dk2>
          <a:srgbClr val="000000"/>
        </a:dk2>
        <a:lt2>
          <a:srgbClr val="618FFD"/>
        </a:lt2>
        <a:accent1>
          <a:srgbClr val="00AE00"/>
        </a:accent1>
        <a:accent2>
          <a:srgbClr val="FC0128"/>
        </a:accent2>
        <a:accent3>
          <a:srgbClr val="AAAAAA"/>
        </a:accent3>
        <a:accent4>
          <a:srgbClr val="DADADA"/>
        </a:accent4>
        <a:accent5>
          <a:srgbClr val="AAD3AA"/>
        </a:accent5>
        <a:accent6>
          <a:srgbClr val="E40123"/>
        </a:accent6>
        <a:hlink>
          <a:srgbClr val="FAFD00"/>
        </a:hlink>
        <a:folHlink>
          <a:srgbClr val="AAF4F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439</Words>
  <Application>Microsoft Macintosh PowerPoint</Application>
  <PresentationFormat>On-screen Show (4:3)</PresentationFormat>
  <Paragraphs>64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Geneva</vt:lpstr>
      <vt:lpstr>ClevelandClinic</vt:lpstr>
      <vt:lpstr>Microsoft Graph Chart</vt:lpstr>
      <vt:lpstr>Title of Presentation Arial 50pt Bold </vt:lpstr>
      <vt:lpstr>Best Practices</vt:lpstr>
      <vt:lpstr>Arial Bold Shadow 42pt</vt:lpstr>
      <vt:lpstr>Bullet Text Page</vt:lpstr>
      <vt:lpstr>Slide with Image</vt:lpstr>
      <vt:lpstr>2-Column Text Slide</vt:lpstr>
      <vt:lpstr>PowerPoint Presentation</vt:lpstr>
      <vt:lpstr>Graphs</vt:lpstr>
      <vt:lpstr>Graph Title</vt:lpstr>
      <vt:lpstr>Graph Title</vt:lpstr>
      <vt:lpstr>Graph Title</vt:lpstr>
      <vt:lpstr>Graph Title</vt:lpstr>
      <vt:lpstr>Graph Title</vt:lpstr>
      <vt:lpstr>PowerPoint Presentation</vt:lpstr>
    </vt:vector>
  </TitlesOfParts>
  <Company>Cleveland Clinic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Arial 50pt Bold </dc:title>
  <dc:creator>daviesl</dc:creator>
  <cp:lastModifiedBy>John Ehrlinger</cp:lastModifiedBy>
  <cp:revision>2</cp:revision>
  <dcterms:created xsi:type="dcterms:W3CDTF">2009-10-29T18:07:52Z</dcterms:created>
  <dcterms:modified xsi:type="dcterms:W3CDTF">2014-09-16T14:32:35Z</dcterms:modified>
</cp:coreProperties>
</file>