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3" autoAdjust="0"/>
    <p:restoredTop sz="90929"/>
  </p:normalViewPr>
  <p:slideViewPr>
    <p:cSldViewPr>
      <p:cViewPr varScale="1">
        <p:scale>
          <a:sx n="69" d="100"/>
          <a:sy n="69" d="100"/>
        </p:scale>
        <p:origin x="-10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548B27-9BA6-0F40-A949-F563C45457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647700"/>
            <a:ext cx="8686800" cy="19431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/>
          <a:lstStyle>
            <a:lvl1pPr marL="0" indent="0" algn="ctr"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4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0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8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39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7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0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56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05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gamma/>
                <a:shade val="46275"/>
                <a:invGamma/>
              </a:schemeClr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3600" b="1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bg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CF_Presentation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CCF_Presentation.pot</Template>
  <TotalTime>138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CCF_Presentation</vt:lpstr>
    </vt:vector>
  </TitlesOfParts>
  <Company>The Cleveland Clinic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eblackst</dc:creator>
  <cp:lastModifiedBy>John Ehrlinger</cp:lastModifiedBy>
  <cp:revision>2</cp:revision>
  <dcterms:created xsi:type="dcterms:W3CDTF">2001-05-24T12:46:31Z</dcterms:created>
  <dcterms:modified xsi:type="dcterms:W3CDTF">2014-09-16T15:52:28Z</dcterms:modified>
</cp:coreProperties>
</file>