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 saveSubsetFonts="true">
  <p:sldMasterIdLst>
    <p:sldMasterId r:id="rId1" id="2147483648"/>
  </p:sldMasterIdLst>
  <p:notesMasterIdLst>
    <p:notesMasterId r:id="rId2"/>
  </p:notesMasterIdLst>
  <p:sldIdLst>
    <p:sldId r:id="rId8" id="873741405"/>
  </p:sldIdLst>
  <p:sldSz type="screen4x3" cy="6858000" cx="9144000"/>
  <p:notesSz cy="9144000" cx="6858000"/>
  <p:defaultTextStyle>
    <a:defPPr>
      <a:defRPr lang="en-US"/>
    </a:defPPr>
    <a:lvl1pPr fontAlgn="base" rtl="false" algn="l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1pPr>
    <a:lvl2pPr fontAlgn="base" rtl="false" algn="l" marL="45720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2pPr>
    <a:lvl3pPr fontAlgn="base" rtl="false" algn="l" marL="91440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3pPr>
    <a:lvl4pPr fontAlgn="base" rtl="false" algn="l" marL="137160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4pPr>
    <a:lvl5pPr fontAlgn="base" rtl="false" algn="l" marL="182880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5pPr>
    <a:lvl6pPr hangingPunct="true" latinLnBrk="false" eaLnBrk="true" rtl="false" defTabSz="457200" algn="l" marL="2286000"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6pPr>
    <a:lvl7pPr hangingPunct="true" latinLnBrk="false" eaLnBrk="true" rtl="false" defTabSz="457200" algn="l" marL="2743200"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7pPr>
    <a:lvl8pPr hangingPunct="true" latinLnBrk="false" eaLnBrk="true" rtl="false" defTabSz="457200" algn="l" marL="3200400"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8pPr>
    <a:lvl9pPr hangingPunct="true" latinLnBrk="false" eaLnBrk="true" rtl="false" defTabSz="457200" algn="l" marL="3657600">
      <a:defRPr kern="1200" sz="2400">
        <a:solidFill>
          <a:schemeClr val="tx1"/>
        </a:solidFill>
        <a:latin charset="0" typeface="Arial"/>
        <a:ea charset="0" typeface="ＭＳ Ｐゴシック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90929"/>
  </p:normalViewPr>
  <p:slideViewPr>
    <p:cSldViewPr>
      <p:cViewPr varScale="1">
        <p:scale>
          <a:sx n="69" d="100"/>
          <a:sy n="69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interSettings" Target="printerSettings/printerSettings1.bin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heme" Target="theme/theme1.xml"></Relationship><Relationship Id="rId7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notesMaster" Target="notesMasters/notesMaster1.xml"></Relationship><Relationship Id="rId8" Type="http://schemas.openxmlformats.org/officeDocument/2006/relationships/slide" Target="slides/slide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548B27-9BA6-0F40-A949-F563C45457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3074"/>
          <p:cNvSpPr>
            <a:spLocks noChangeArrowheads="true" noGrp="true"/>
          </p:cNvSpPr>
          <p:nvPr>
            <p:ph type="ctrTitle"/>
          </p:nvPr>
        </p:nvSpPr>
        <p:spPr>
          <a:xfrm>
            <a:off y="647700" x="152400"/>
            <a:ext cy="1943100" cx="8686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smtClean="false" noProof="false" lang="en-US"/>
              <a:t>Click to edit Master title style</a:t>
            </a:r>
          </a:p>
        </p:txBody>
      </p:sp>
      <p:sp>
        <p:nvSpPr>
          <p:cNvPr name="Rectangle 3" id="3075"/>
          <p:cNvSpPr>
            <a:spLocks noChangeArrowheads="true" noGrp="true"/>
          </p:cNvSpPr>
          <p:nvPr>
            <p:ph idx="1" type="subTitle"/>
          </p:nvPr>
        </p:nvSpPr>
        <p:spPr>
          <a:xfrm>
            <a:off y="2971800" x="1371600"/>
            <a:ext cy="2667000" cx="6400800"/>
          </a:xfrm>
        </p:spPr>
        <p:txBody>
          <a:bodyPr/>
          <a:lstStyle>
            <a:lvl1pPr algn="ctr" indent="0" marL="0"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smtClean="false" noProof="false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76200" x="6781800"/>
            <a:ext cy="6477000" cx="2209800"/>
          </a:xfrm>
        </p:spPr>
        <p:txBody>
          <a:bodyPr vert="eaVert"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76200" x="152400"/>
            <a:ext cy="6477000" cx="6477000"/>
          </a:xfrm>
        </p:spPr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bl">
  <p:cSld name="Title and Tabl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76200" x="152400"/>
            <a:ext cy="1143000" cx="883920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able Placeholder 2" id="3"/>
          <p:cNvSpPr>
            <a:spLocks noGrp="true"/>
          </p:cNvSpPr>
          <p:nvPr>
            <p:ph idx="1" type="tbl"/>
          </p:nvPr>
        </p:nvSpPr>
        <p:spPr>
          <a:xfrm>
            <a:off y="1447800" x="685800"/>
            <a:ext cy="5105400" cx="7772400"/>
          </a:xfrm>
        </p:spPr>
        <p:txBody>
          <a:bodyPr/>
          <a:lstStyle/>
          <a:p>
            <a:r>
              <a:rPr smtClean="false" lang="en-US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chart">
  <p:cSld name="Title and Char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76200" x="152400"/>
            <a:ext cy="1143000" cx="883920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hart Placeholder 2" id="3"/>
          <p:cNvSpPr>
            <a:spLocks noGrp="true"/>
          </p:cNvSpPr>
          <p:nvPr>
            <p:ph idx="1" type="chart"/>
          </p:nvPr>
        </p:nvSpPr>
        <p:spPr>
          <a:xfrm>
            <a:off y="1447800" x="685800"/>
            <a:ext cy="5105400" cx="7772400"/>
          </a:xfrm>
        </p:spPr>
        <p:txBody>
          <a:bodyPr/>
          <a:lstStyle/>
          <a:p>
            <a:r>
              <a:rPr smtClean="false" lang="en-US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406900" x="722313"/>
            <a:ext cy="1362075" cx="7772400"/>
          </a:xfrm>
        </p:spPr>
        <p:txBody>
          <a:bodyPr anchor="t"/>
          <a:lstStyle>
            <a:lvl1pPr algn="l">
              <a:defRPr cap="all" b="true" sz="40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2906713" x="722313"/>
            <a:ext cy="1500187" cx="7772400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39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447800" x="685800"/>
            <a:ext cy="5105400" cx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447800" x="4648200"/>
            <a:ext cy="5105400" cx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</p:spPr>
        <p:txBody>
          <a:bodyPr/>
          <a:lstStyle>
            <a:lvl1pPr>
              <a:defRPr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535113" x="457200"/>
            <a:ext cy="639762" cx="4040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174875" x="457200"/>
            <a:ext cy="3951288" cx="4040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535113" x="4645025"/>
            <a:ext cy="639762" cx="4041775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174875" x="4645025"/>
            <a:ext cy="3951288" cx="404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29430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3050" x="457200"/>
            <a:ext cy="1162050" cx="3008313"/>
          </a:xfr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273050" x="3575050"/>
            <a:ext cy="5853113" cx="511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1435100" x="457200"/>
            <a:ext cy="4691063" cx="300831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5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picTx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800600" x="1792288"/>
            <a:ext cy="566738" cx="5486400"/>
          </a:xfr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Picture Placeholder 2" id="3"/>
          <p:cNvSpPr>
            <a:spLocks noGrp="true"/>
          </p:cNvSpPr>
          <p:nvPr>
            <p:ph idx="1" type="pic"/>
          </p:nvPr>
        </p:nvSpPr>
        <p:spPr>
          <a:xfrm>
            <a:off y="612775" x="1792288"/>
            <a:ext cy="4114800" cx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smtClean="false" lang="en-US"/>
              <a:t>Drag picture to placeholder or click icon to add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5367338" x="1792288"/>
            <a:ext cy="804862" cx="54864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056990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gradFill rotWithShape="false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scaled="true" ang="5400000"/>
        </a:gradFill>
        <a:effectLst/>
      </p:bgPr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026"/>
          <p:cNvSpPr>
            <a:spLocks noChangeArrowheads="true" noGrp="true"/>
          </p:cNvSpPr>
          <p:nvPr>
            <p:ph type="title"/>
          </p:nvPr>
        </p:nvSpPr>
        <p:spPr bwMode="auto">
          <a:xfrm>
            <a:off y="76200" x="152400"/>
            <a:ext cy="1143000" cx="88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blurRad="63500" dir="2700000" dist="38099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compatLnSpc="true" anchorCtr="false" anchor="ctr" numCol="1" bIns="45720" rIns="91440" tIns="45720" lIns="91440" wrap="square" vert="horz">
            <a:prstTxWarp prst="textNoShape">
              <a:avLst/>
            </a:prstTxWarp>
          </a:bodyPr>
          <a:lstStyle/>
          <a:p>
            <a:pPr lvl="0"/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Rectangle 3" id="1027"/>
          <p:cNvSpPr>
            <a:spLocks noChangeArrowheads="true" noGrp="true"/>
          </p:cNvSpPr>
          <p:nvPr>
            <p:ph idx="1" type="body"/>
          </p:nvPr>
        </p:nvSpPr>
        <p:spPr bwMode="auto">
          <a:xfrm>
            <a:off y="1447800" x="685800"/>
            <a:ext cy="5105400" cx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blurRad="63500" dir="2700000" dist="38099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compatLnSpc="true" anchorCtr="false" anchor="t" numCol="1" bIns="45720" rIns="91440" tIns="45720" lIns="91440" wrap="square" vert="horz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7"/>
    <p:sldLayoutId r:id="rId10" id="2147483658"/>
    <p:sldLayoutId r:id="rId11" id="2147483659"/>
    <p:sldLayoutId r:id="rId12" id="2147483660"/>
    <p:sldLayoutId r:id="rId13" id="2147483661"/>
  </p:sldLayoutIdLst>
  <p:txStyles>
    <p:titleStyle>
      <a:lvl1pPr hangingPunct="true" fontAlgn="base" eaLnBrk="true" rtl="false" algn="ctr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typeface="+mj-lt"/>
          <a:ea typeface="+mj-ea"/>
          <a:cs typeface="+mj-cs"/>
        </a:defRPr>
      </a:lvl1pPr>
      <a:lvl2pPr hangingPunct="true" fontAlgn="base" eaLnBrk="true" rtl="false" algn="ctr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2pPr>
      <a:lvl3pPr hangingPunct="true" fontAlgn="base" eaLnBrk="true" rtl="false" algn="ctr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3pPr>
      <a:lvl4pPr hangingPunct="true" fontAlgn="base" eaLnBrk="true" rtl="false" algn="ctr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4pPr>
      <a:lvl5pPr hangingPunct="true" fontAlgn="base" eaLnBrk="true" rtl="false" algn="ctr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5pPr>
      <a:lvl6pPr hangingPunct="true" fontAlgn="base" eaLnBrk="true" rtl="false" algn="ctr" marL="457200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6pPr>
      <a:lvl7pPr hangingPunct="true" fontAlgn="base" eaLnBrk="true" rtl="false" algn="ctr" marL="914400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7pPr>
      <a:lvl8pPr hangingPunct="true" fontAlgn="base" eaLnBrk="true" rtl="false" algn="ctr" marL="1371600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8pPr>
      <a:lvl9pPr hangingPunct="true" fontAlgn="base" eaLnBrk="true" rtl="false" algn="ctr" marL="1828800">
        <a:spcBef>
          <a:spcPct val="0"/>
        </a:spcBef>
        <a:spcAft>
          <a:spcPct val="0"/>
        </a:spcAft>
        <a:defRPr b="true" sz="4800">
          <a:solidFill>
            <a:srgbClr val="FFFF00"/>
          </a:solidFill>
          <a:effectLst>
            <a:outerShdw algn="tl" dir="2700000" dist="38100" blurRad="38100">
              <a:srgbClr val="000000"/>
            </a:outerShdw>
          </a:effectLst>
          <a:latin charset="0" typeface="Arial"/>
          <a:ea charset="0" typeface="ＭＳ Ｐゴシック"/>
        </a:defRPr>
      </a:lvl9pPr>
    </p:titleStyle>
    <p:bodyStyle>
      <a:lvl1pPr hangingPunct="true" fontAlgn="base" eaLnBrk="true" rtl="false" algn="l" indent="-342900" marL="342900">
        <a:spcBef>
          <a:spcPct val="20000"/>
        </a:spcBef>
        <a:spcAft>
          <a:spcPct val="0"/>
        </a:spcAft>
        <a:defRPr b="true" sz="3600">
          <a:solidFill>
            <a:srgbClr val="FFFF99"/>
          </a:solidFill>
          <a:latin typeface="+mn-lt"/>
          <a:ea typeface="+mn-ea"/>
          <a:cs typeface="+mn-cs"/>
        </a:defRPr>
      </a:lvl1pPr>
      <a:lvl2pPr hangingPunct="true" fontAlgn="base" eaLnBrk="true" rtl="false" algn="l" indent="-285750" marL="742950">
        <a:spcBef>
          <a:spcPct val="20000"/>
        </a:spcBef>
        <a:spcAft>
          <a:spcPct val="0"/>
        </a:spcAft>
        <a:buChar char="•"/>
        <a:defRPr b="true" sz="3200">
          <a:solidFill>
            <a:schemeClr val="bg1"/>
          </a:solidFill>
          <a:latin typeface="+mn-lt"/>
          <a:ea typeface="+mn-ea"/>
        </a:defRPr>
      </a:lvl2pPr>
      <a:lvl3pPr hangingPunct="true" fontAlgn="base" eaLnBrk="true" rtl="false" algn="l" indent="-228600" marL="1143000">
        <a:spcBef>
          <a:spcPct val="20000"/>
        </a:spcBef>
        <a:spcAft>
          <a:spcPct val="0"/>
        </a:spcAft>
        <a:buChar char="•"/>
        <a:defRPr b="true" sz="2800">
          <a:solidFill>
            <a:schemeClr val="bg1"/>
          </a:solidFill>
          <a:latin typeface="+mn-lt"/>
          <a:ea typeface="+mn-ea"/>
        </a:defRPr>
      </a:lvl3pPr>
      <a:lvl4pPr hangingPunct="true" fontAlgn="base" eaLnBrk="true" rtl="false" algn="l" indent="-228600" marL="1600200">
        <a:spcBef>
          <a:spcPct val="20000"/>
        </a:spcBef>
        <a:spcAft>
          <a:spcPct val="0"/>
        </a:spcAft>
        <a:buChar char="•"/>
        <a:defRPr b="true" sz="2400">
          <a:solidFill>
            <a:schemeClr val="bg1"/>
          </a:solidFill>
          <a:latin typeface="+mn-lt"/>
          <a:ea typeface="+mn-ea"/>
        </a:defRPr>
      </a:lvl4pPr>
      <a:lvl5pPr hangingPunct="true" fontAlgn="base" eaLnBrk="true" rtl="false" algn="l" indent="-228600" marL="205740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5pPr>
      <a:lvl6pPr hangingPunct="true" fontAlgn="base" eaLnBrk="true" rtl="false" algn="l" indent="-228600" marL="251460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6pPr>
      <a:lvl7pPr hangingPunct="true" fontAlgn="base" eaLnBrk="true" rtl="false" algn="l" indent="-228600" marL="297180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7pPr>
      <a:lvl8pPr hangingPunct="true" fontAlgn="base" eaLnBrk="true" rtl="false" algn="l" indent="-228600" marL="342900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8pPr>
      <a:lvl9pPr hangingPunct="true" fontAlgn="base" eaLnBrk="true" rtl="false" algn="l" indent="-228600" marL="388620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hangingPunct="true" latinLnBrk="false" eaLnBrk="true" rtl="false" defTabSz="4572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4572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4572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4572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4572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4572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4572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4572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4572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0" id="0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Treatment Difference</a:t>
            </a:r>
          </a:p>
        </p:txBody>
      </p:sp>
      <p:grpSp>
        <p:nvGrpSpPr>
          <p:cNvPr name="Groupe 1" id="1"/>
          <p:cNvGrpSpPr/>
          <p:nvPr/>
        </p:nvGrpSpPr>
        <p:grpSpPr>
          <a:xfrm>
            <a:off y="5486400" x="7315200"/>
            <a:ext cy="1005840" cx="685800"/>
            <a:chOff y="5486400" x="7315200"/>
            <a:chExt cy="1005840" cx="685800"/>
          </a:xfrm>
        </p:grpSpPr>
        <p:sp>
          <p:nvSpPr>
            <p:cNvPr name="Rectangle 2" id="2"/>
            <p:cNvSpPr/>
            <p:nvPr/>
          </p:nvSpPr>
          <p:spPr>
            <a:xfrm>
              <a:off y="1008634" x="687705"/>
              <a:ext cy="5501640" cx="7335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1176740" x="1917611"/>
              <a:ext cy="4503679" cx="593750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" id="4"/>
            <p:cNvSpPr/>
            <p:nvPr/>
          </p:nvSpPr>
          <p:spPr>
            <a:xfrm>
              <a:off y="5066262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4247374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3428487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2609599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1790711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1176740" x="2727271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1176740" x="3806818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1176740" x="4886365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1176740" x="5965912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1176740" x="7045459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5475706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4656818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3837930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3019043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2200155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1381267" x="1917611"/>
              <a:ext cy="0" cx="5937509"/>
            </a:xfrm>
            <a:custGeom>
              <a:avLst/>
              <a:pathLst>
                <a:path h="0" w="5937509">
                  <a:moveTo>
                    <a:pt y="0" x="0"/>
                  </a:moveTo>
                  <a:lnTo>
                    <a:pt y="0" x="59375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0" id="20"/>
            <p:cNvSpPr/>
            <p:nvPr/>
          </p:nvSpPr>
          <p:spPr>
            <a:xfrm>
              <a:off y="1176740" x="2187497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1" id="21"/>
            <p:cNvSpPr/>
            <p:nvPr/>
          </p:nvSpPr>
          <p:spPr>
            <a:xfrm>
              <a:off y="1176740" x="3267044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2" id="22"/>
            <p:cNvSpPr/>
            <p:nvPr/>
          </p:nvSpPr>
          <p:spPr>
            <a:xfrm>
              <a:off y="1176740" x="4346591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3" id="23"/>
            <p:cNvSpPr/>
            <p:nvPr/>
          </p:nvSpPr>
          <p:spPr>
            <a:xfrm>
              <a:off y="1176740" x="5426138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4" id="24"/>
            <p:cNvSpPr/>
            <p:nvPr/>
          </p:nvSpPr>
          <p:spPr>
            <a:xfrm>
              <a:off y="1176740" x="6505685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5" id="25"/>
            <p:cNvSpPr/>
            <p:nvPr/>
          </p:nvSpPr>
          <p:spPr>
            <a:xfrm>
              <a:off y="1176740" x="7585233"/>
              <a:ext cy="4503679" cx="0"/>
            </a:xfrm>
            <a:custGeom>
              <a:avLst/>
              <a:pathLst>
                <a:path h="4503679" w="0">
                  <a:moveTo>
                    <a:pt y="4503679" x="0"/>
                  </a:moveTo>
                  <a:lnTo>
                    <a:pt y="0" x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name="Polyline form 26" id="26"/>
            <p:cNvSpPr/>
            <p:nvPr/>
          </p:nvSpPr>
          <p:spPr>
            <a:xfrm>
              <a:off y="1381452" x="2187497"/>
              <a:ext cy="3800274" cx="5397735"/>
            </a:xfrm>
            <a:custGeom>
              <a:avLst/>
              <a:pathLst>
                <a:path h="3800274" w="5397735">
                  <a:moveTo>
                    <a:pt y="0" x="0"/>
                  </a:moveTo>
                  <a:lnTo>
                    <a:pt y="2" x="0"/>
                  </a:lnTo>
                  <a:lnTo>
                    <a:pt y="3" x="0"/>
                  </a:lnTo>
                  <a:lnTo>
                    <a:pt y="5" x="0"/>
                  </a:lnTo>
                  <a:lnTo>
                    <a:pt y="6" x="0"/>
                  </a:lnTo>
                  <a:lnTo>
                    <a:pt y="8" x="0"/>
                  </a:lnTo>
                  <a:lnTo>
                    <a:pt y="9" x="0"/>
                  </a:lnTo>
                  <a:lnTo>
                    <a:pt y="11" x="0"/>
                  </a:lnTo>
                  <a:lnTo>
                    <a:pt y="13" x="0"/>
                  </a:lnTo>
                  <a:lnTo>
                    <a:pt y="14" x="0"/>
                  </a:lnTo>
                  <a:lnTo>
                    <a:pt y="16" x="0"/>
                  </a:lnTo>
                  <a:lnTo>
                    <a:pt y="17" x="0"/>
                  </a:lnTo>
                  <a:lnTo>
                    <a:pt y="19" x="0"/>
                  </a:lnTo>
                  <a:lnTo>
                    <a:pt y="21" x="0"/>
                  </a:lnTo>
                  <a:lnTo>
                    <a:pt y="22" x="0"/>
                  </a:lnTo>
                  <a:lnTo>
                    <a:pt y="24" x="0"/>
                  </a:lnTo>
                  <a:lnTo>
                    <a:pt y="26" x="0"/>
                  </a:lnTo>
                  <a:lnTo>
                    <a:pt y="28" x="0"/>
                  </a:lnTo>
                  <a:lnTo>
                    <a:pt y="29" x="0"/>
                  </a:lnTo>
                  <a:lnTo>
                    <a:pt y="31" x="0"/>
                  </a:lnTo>
                  <a:lnTo>
                    <a:pt y="33" x="0"/>
                  </a:lnTo>
                  <a:lnTo>
                    <a:pt y="35" x="0"/>
                  </a:lnTo>
                  <a:lnTo>
                    <a:pt y="37" x="0"/>
                  </a:lnTo>
                  <a:lnTo>
                    <a:pt y="38" x="0"/>
                  </a:lnTo>
                  <a:lnTo>
                    <a:pt y="40" x="0"/>
                  </a:lnTo>
                  <a:lnTo>
                    <a:pt y="42" x="0"/>
                  </a:lnTo>
                  <a:lnTo>
                    <a:pt y="44" x="0"/>
                  </a:lnTo>
                  <a:lnTo>
                    <a:pt y="46" x="0"/>
                  </a:lnTo>
                  <a:lnTo>
                    <a:pt y="48" x="0"/>
                  </a:lnTo>
                  <a:lnTo>
                    <a:pt y="50" x="0"/>
                  </a:lnTo>
                  <a:lnTo>
                    <a:pt y="52" x="0"/>
                  </a:lnTo>
                  <a:lnTo>
                    <a:pt y="54" x="0"/>
                  </a:lnTo>
                  <a:lnTo>
                    <a:pt y="55" x="0"/>
                  </a:lnTo>
                  <a:lnTo>
                    <a:pt y="57" x="0"/>
                  </a:lnTo>
                  <a:lnTo>
                    <a:pt y="59" x="0"/>
                  </a:lnTo>
                  <a:lnTo>
                    <a:pt y="61" x="0"/>
                  </a:lnTo>
                  <a:lnTo>
                    <a:pt y="64" x="0"/>
                  </a:lnTo>
                  <a:lnTo>
                    <a:pt y="66" x="0"/>
                  </a:lnTo>
                  <a:lnTo>
                    <a:pt y="68" x="0"/>
                  </a:lnTo>
                  <a:lnTo>
                    <a:pt y="70" x="0"/>
                  </a:lnTo>
                  <a:lnTo>
                    <a:pt y="72" x="0"/>
                  </a:lnTo>
                  <a:lnTo>
                    <a:pt y="74" x="0"/>
                  </a:lnTo>
                  <a:lnTo>
                    <a:pt y="76" x="0"/>
                  </a:lnTo>
                  <a:lnTo>
                    <a:pt y="78" x="0"/>
                  </a:lnTo>
                  <a:lnTo>
                    <a:pt y="80" x="0"/>
                  </a:lnTo>
                  <a:lnTo>
                    <a:pt y="83" x="0"/>
                  </a:lnTo>
                  <a:lnTo>
                    <a:pt y="85" x="0"/>
                  </a:lnTo>
                  <a:lnTo>
                    <a:pt y="87" x="0"/>
                  </a:lnTo>
                  <a:lnTo>
                    <a:pt y="89" x="0"/>
                  </a:lnTo>
                  <a:lnTo>
                    <a:pt y="91" x="0"/>
                  </a:lnTo>
                  <a:lnTo>
                    <a:pt y="94" x="0"/>
                  </a:lnTo>
                  <a:lnTo>
                    <a:pt y="96" x="0"/>
                  </a:lnTo>
                  <a:lnTo>
                    <a:pt y="98" x="0"/>
                  </a:lnTo>
                  <a:lnTo>
                    <a:pt y="101" x="0"/>
                  </a:lnTo>
                  <a:lnTo>
                    <a:pt y="103" x="0"/>
                  </a:lnTo>
                  <a:lnTo>
                    <a:pt y="105" x="0"/>
                  </a:lnTo>
                  <a:lnTo>
                    <a:pt y="108" x="1"/>
                  </a:lnTo>
                  <a:lnTo>
                    <a:pt y="110" x="1"/>
                  </a:lnTo>
                  <a:lnTo>
                    <a:pt y="113" x="1"/>
                  </a:lnTo>
                  <a:lnTo>
                    <a:pt y="115" x="1"/>
                  </a:lnTo>
                  <a:lnTo>
                    <a:pt y="118" x="1"/>
                  </a:lnTo>
                  <a:lnTo>
                    <a:pt y="120" x="1"/>
                  </a:lnTo>
                  <a:lnTo>
                    <a:pt y="123" x="1"/>
                  </a:lnTo>
                  <a:lnTo>
                    <a:pt y="125" x="1"/>
                  </a:lnTo>
                  <a:lnTo>
                    <a:pt y="128" x="1"/>
                  </a:lnTo>
                  <a:lnTo>
                    <a:pt y="130" x="1"/>
                  </a:lnTo>
                  <a:lnTo>
                    <a:pt y="133" x="1"/>
                  </a:lnTo>
                  <a:lnTo>
                    <a:pt y="136" x="1"/>
                  </a:lnTo>
                  <a:lnTo>
                    <a:pt y="138" x="1"/>
                  </a:lnTo>
                  <a:lnTo>
                    <a:pt y="141" x="1"/>
                  </a:lnTo>
                  <a:lnTo>
                    <a:pt y="144" x="1"/>
                  </a:lnTo>
                  <a:lnTo>
                    <a:pt y="146" x="1"/>
                  </a:lnTo>
                  <a:lnTo>
                    <a:pt y="149" x="1"/>
                  </a:lnTo>
                  <a:lnTo>
                    <a:pt y="152" x="1"/>
                  </a:lnTo>
                  <a:lnTo>
                    <a:pt y="154" x="1"/>
                  </a:lnTo>
                  <a:lnTo>
                    <a:pt y="157" x="1"/>
                  </a:lnTo>
                  <a:lnTo>
                    <a:pt y="160" x="1"/>
                  </a:lnTo>
                  <a:lnTo>
                    <a:pt y="163" x="1"/>
                  </a:lnTo>
                  <a:lnTo>
                    <a:pt y="166" x="1"/>
                  </a:lnTo>
                  <a:lnTo>
                    <a:pt y="169" x="1"/>
                  </a:lnTo>
                  <a:lnTo>
                    <a:pt y="172" x="1"/>
                  </a:lnTo>
                  <a:lnTo>
                    <a:pt y="175" x="1"/>
                  </a:lnTo>
                  <a:lnTo>
                    <a:pt y="178" x="1"/>
                  </a:lnTo>
                  <a:lnTo>
                    <a:pt y="181" x="1"/>
                  </a:lnTo>
                  <a:lnTo>
                    <a:pt y="184" x="1"/>
                  </a:lnTo>
                  <a:lnTo>
                    <a:pt y="187" x="1"/>
                  </a:lnTo>
                  <a:lnTo>
                    <a:pt y="190" x="1"/>
                  </a:lnTo>
                  <a:lnTo>
                    <a:pt y="193" x="1"/>
                  </a:lnTo>
                  <a:lnTo>
                    <a:pt y="196" x="1"/>
                  </a:lnTo>
                  <a:lnTo>
                    <a:pt y="199" x="1"/>
                  </a:lnTo>
                  <a:lnTo>
                    <a:pt y="202" x="1"/>
                  </a:lnTo>
                  <a:lnTo>
                    <a:pt y="205" x="1"/>
                  </a:lnTo>
                  <a:lnTo>
                    <a:pt y="209" x="1"/>
                  </a:lnTo>
                  <a:lnTo>
                    <a:pt y="212" x="1"/>
                  </a:lnTo>
                  <a:lnTo>
                    <a:pt y="215" x="1"/>
                  </a:lnTo>
                  <a:lnTo>
                    <a:pt y="218" x="1"/>
                  </a:lnTo>
                  <a:lnTo>
                    <a:pt y="222" x="1"/>
                  </a:lnTo>
                  <a:lnTo>
                    <a:pt y="225" x="1"/>
                  </a:lnTo>
                  <a:lnTo>
                    <a:pt y="229" x="1"/>
                  </a:lnTo>
                  <a:lnTo>
                    <a:pt y="232" x="1"/>
                  </a:lnTo>
                  <a:lnTo>
                    <a:pt y="235" x="1"/>
                  </a:lnTo>
                  <a:lnTo>
                    <a:pt y="239" x="1"/>
                  </a:lnTo>
                  <a:lnTo>
                    <a:pt y="242" x="1"/>
                  </a:lnTo>
                  <a:lnTo>
                    <a:pt y="246" x="1"/>
                  </a:lnTo>
                  <a:lnTo>
                    <a:pt y="249" x="2"/>
                  </a:lnTo>
                  <a:lnTo>
                    <a:pt y="253" x="2"/>
                  </a:lnTo>
                  <a:lnTo>
                    <a:pt y="257" x="2"/>
                  </a:lnTo>
                  <a:lnTo>
                    <a:pt y="260" x="2"/>
                  </a:lnTo>
                  <a:lnTo>
                    <a:pt y="264" x="2"/>
                  </a:lnTo>
                  <a:lnTo>
                    <a:pt y="268" x="2"/>
                  </a:lnTo>
                  <a:lnTo>
                    <a:pt y="271" x="2"/>
                  </a:lnTo>
                  <a:lnTo>
                    <a:pt y="275" x="2"/>
                  </a:lnTo>
                  <a:lnTo>
                    <a:pt y="279" x="2"/>
                  </a:lnTo>
                  <a:lnTo>
                    <a:pt y="283" x="2"/>
                  </a:lnTo>
                  <a:lnTo>
                    <a:pt y="287" x="2"/>
                  </a:lnTo>
                  <a:lnTo>
                    <a:pt y="291" x="2"/>
                  </a:lnTo>
                  <a:lnTo>
                    <a:pt y="295" x="2"/>
                  </a:lnTo>
                  <a:lnTo>
                    <a:pt y="299" x="2"/>
                  </a:lnTo>
                  <a:lnTo>
                    <a:pt y="303" x="2"/>
                  </a:lnTo>
                  <a:lnTo>
                    <a:pt y="307" x="2"/>
                  </a:lnTo>
                  <a:lnTo>
                    <a:pt y="311" x="2"/>
                  </a:lnTo>
                  <a:lnTo>
                    <a:pt y="315" x="2"/>
                  </a:lnTo>
                  <a:lnTo>
                    <a:pt y="319" x="2"/>
                  </a:lnTo>
                  <a:lnTo>
                    <a:pt y="323" x="2"/>
                  </a:lnTo>
                  <a:lnTo>
                    <a:pt y="327" x="2"/>
                  </a:lnTo>
                  <a:lnTo>
                    <a:pt y="331" x="2"/>
                  </a:lnTo>
                  <a:lnTo>
                    <a:pt y="336" x="2"/>
                  </a:lnTo>
                  <a:lnTo>
                    <a:pt y="340" x="2"/>
                  </a:lnTo>
                  <a:lnTo>
                    <a:pt y="344" x="2"/>
                  </a:lnTo>
                  <a:lnTo>
                    <a:pt y="349" x="2"/>
                  </a:lnTo>
                  <a:lnTo>
                    <a:pt y="353" x="3"/>
                  </a:lnTo>
                  <a:lnTo>
                    <a:pt y="358" x="3"/>
                  </a:lnTo>
                  <a:lnTo>
                    <a:pt y="362" x="3"/>
                  </a:lnTo>
                  <a:lnTo>
                    <a:pt y="367" x="3"/>
                  </a:lnTo>
                  <a:lnTo>
                    <a:pt y="371" x="3"/>
                  </a:lnTo>
                  <a:lnTo>
                    <a:pt y="376" x="3"/>
                  </a:lnTo>
                  <a:lnTo>
                    <a:pt y="381" x="3"/>
                  </a:lnTo>
                  <a:lnTo>
                    <a:pt y="385" x="3"/>
                  </a:lnTo>
                  <a:lnTo>
                    <a:pt y="390" x="3"/>
                  </a:lnTo>
                  <a:lnTo>
                    <a:pt y="395" x="3"/>
                  </a:lnTo>
                  <a:lnTo>
                    <a:pt y="399" x="3"/>
                  </a:lnTo>
                  <a:lnTo>
                    <a:pt y="404" x="3"/>
                  </a:lnTo>
                  <a:lnTo>
                    <a:pt y="409" x="3"/>
                  </a:lnTo>
                  <a:lnTo>
                    <a:pt y="414" x="3"/>
                  </a:lnTo>
                  <a:lnTo>
                    <a:pt y="419" x="3"/>
                  </a:lnTo>
                  <a:lnTo>
                    <a:pt y="424" x="3"/>
                  </a:lnTo>
                  <a:lnTo>
                    <a:pt y="429" x="3"/>
                  </a:lnTo>
                  <a:lnTo>
                    <a:pt y="434" x="3"/>
                  </a:lnTo>
                  <a:lnTo>
                    <a:pt y="439" x="4"/>
                  </a:lnTo>
                  <a:lnTo>
                    <a:pt y="445" x="4"/>
                  </a:lnTo>
                  <a:lnTo>
                    <a:pt y="450" x="4"/>
                  </a:lnTo>
                  <a:lnTo>
                    <a:pt y="455" x="4"/>
                  </a:lnTo>
                  <a:lnTo>
                    <a:pt y="460" x="4"/>
                  </a:lnTo>
                  <a:lnTo>
                    <a:pt y="466" x="4"/>
                  </a:lnTo>
                  <a:lnTo>
                    <a:pt y="471" x="4"/>
                  </a:lnTo>
                  <a:lnTo>
                    <a:pt y="477" x="4"/>
                  </a:lnTo>
                  <a:lnTo>
                    <a:pt y="482" x="4"/>
                  </a:lnTo>
                  <a:lnTo>
                    <a:pt y="488" x="4"/>
                  </a:lnTo>
                  <a:lnTo>
                    <a:pt y="493" x="4"/>
                  </a:lnTo>
                  <a:lnTo>
                    <a:pt y="499" x="4"/>
                  </a:lnTo>
                  <a:lnTo>
                    <a:pt y="504" x="4"/>
                  </a:lnTo>
                  <a:lnTo>
                    <a:pt y="510" x="4"/>
                  </a:lnTo>
                  <a:lnTo>
                    <a:pt y="516" x="5"/>
                  </a:lnTo>
                  <a:lnTo>
                    <a:pt y="522" x="5"/>
                  </a:lnTo>
                  <a:lnTo>
                    <a:pt y="528" x="5"/>
                  </a:lnTo>
                  <a:lnTo>
                    <a:pt y="534" x="5"/>
                  </a:lnTo>
                  <a:lnTo>
                    <a:pt y="539" x="5"/>
                  </a:lnTo>
                  <a:lnTo>
                    <a:pt y="546" x="5"/>
                  </a:lnTo>
                  <a:lnTo>
                    <a:pt y="552" x="5"/>
                  </a:lnTo>
                  <a:lnTo>
                    <a:pt y="558" x="5"/>
                  </a:lnTo>
                  <a:lnTo>
                    <a:pt y="564" x="5"/>
                  </a:lnTo>
                  <a:lnTo>
                    <a:pt y="570" x="5"/>
                  </a:lnTo>
                  <a:lnTo>
                    <a:pt y="576" x="5"/>
                  </a:lnTo>
                  <a:lnTo>
                    <a:pt y="583" x="6"/>
                  </a:lnTo>
                  <a:lnTo>
                    <a:pt y="589" x="6"/>
                  </a:lnTo>
                  <a:lnTo>
                    <a:pt y="595" x="6"/>
                  </a:lnTo>
                  <a:lnTo>
                    <a:pt y="602" x="6"/>
                  </a:lnTo>
                  <a:lnTo>
                    <a:pt y="609" x="6"/>
                  </a:lnTo>
                  <a:lnTo>
                    <a:pt y="615" x="6"/>
                  </a:lnTo>
                  <a:lnTo>
                    <a:pt y="622" x="6"/>
                  </a:lnTo>
                  <a:lnTo>
                    <a:pt y="628" x="6"/>
                  </a:lnTo>
                  <a:lnTo>
                    <a:pt y="635" x="6"/>
                  </a:lnTo>
                  <a:lnTo>
                    <a:pt y="642" x="6"/>
                  </a:lnTo>
                  <a:lnTo>
                    <a:pt y="649" x="7"/>
                  </a:lnTo>
                  <a:lnTo>
                    <a:pt y="656" x="7"/>
                  </a:lnTo>
                  <a:lnTo>
                    <a:pt y="663" x="7"/>
                  </a:lnTo>
                  <a:lnTo>
                    <a:pt y="670" x="7"/>
                  </a:lnTo>
                  <a:lnTo>
                    <a:pt y="677" x="7"/>
                  </a:lnTo>
                  <a:lnTo>
                    <a:pt y="684" x="7"/>
                  </a:lnTo>
                  <a:lnTo>
                    <a:pt y="691" x="7"/>
                  </a:lnTo>
                  <a:lnTo>
                    <a:pt y="699" x="7"/>
                  </a:lnTo>
                  <a:lnTo>
                    <a:pt y="706" x="8"/>
                  </a:lnTo>
                  <a:lnTo>
                    <a:pt y="714" x="8"/>
                  </a:lnTo>
                  <a:lnTo>
                    <a:pt y="721" x="8"/>
                  </a:lnTo>
                  <a:lnTo>
                    <a:pt y="729" x="8"/>
                  </a:lnTo>
                  <a:lnTo>
                    <a:pt y="736" x="8"/>
                  </a:lnTo>
                  <a:lnTo>
                    <a:pt y="744" x="8"/>
                  </a:lnTo>
                  <a:lnTo>
                    <a:pt y="752" x="8"/>
                  </a:lnTo>
                  <a:lnTo>
                    <a:pt y="759" x="9"/>
                  </a:lnTo>
                  <a:lnTo>
                    <a:pt y="767" x="9"/>
                  </a:lnTo>
                  <a:lnTo>
                    <a:pt y="775" x="9"/>
                  </a:lnTo>
                  <a:lnTo>
                    <a:pt y="783" x="9"/>
                  </a:lnTo>
                  <a:lnTo>
                    <a:pt y="791" x="9"/>
                  </a:lnTo>
                  <a:lnTo>
                    <a:pt y="799" x="9"/>
                  </a:lnTo>
                  <a:lnTo>
                    <a:pt y="808" x="9"/>
                  </a:lnTo>
                  <a:lnTo>
                    <a:pt y="816" x="10"/>
                  </a:lnTo>
                  <a:lnTo>
                    <a:pt y="824" x="10"/>
                  </a:lnTo>
                  <a:lnTo>
                    <a:pt y="833" x="10"/>
                  </a:lnTo>
                  <a:lnTo>
                    <a:pt y="841" x="10"/>
                  </a:lnTo>
                  <a:lnTo>
                    <a:pt y="850" x="10"/>
                  </a:lnTo>
                  <a:lnTo>
                    <a:pt y="858" x="10"/>
                  </a:lnTo>
                  <a:lnTo>
                    <a:pt y="867" x="11"/>
                  </a:lnTo>
                  <a:lnTo>
                    <a:pt y="876" x="11"/>
                  </a:lnTo>
                  <a:lnTo>
                    <a:pt y="885" x="11"/>
                  </a:lnTo>
                  <a:lnTo>
                    <a:pt y="894" x="11"/>
                  </a:lnTo>
                  <a:lnTo>
                    <a:pt y="903" x="11"/>
                  </a:lnTo>
                  <a:lnTo>
                    <a:pt y="912" x="12"/>
                  </a:lnTo>
                  <a:lnTo>
                    <a:pt y="921" x="12"/>
                  </a:lnTo>
                  <a:lnTo>
                    <a:pt y="930" x="12"/>
                  </a:lnTo>
                  <a:lnTo>
                    <a:pt y="939" x="12"/>
                  </a:lnTo>
                  <a:lnTo>
                    <a:pt y="949" x="12"/>
                  </a:lnTo>
                  <a:lnTo>
                    <a:pt y="958" x="13"/>
                  </a:lnTo>
                  <a:lnTo>
                    <a:pt y="968" x="13"/>
                  </a:lnTo>
                  <a:lnTo>
                    <a:pt y="978" x="13"/>
                  </a:lnTo>
                  <a:lnTo>
                    <a:pt y="987" x="13"/>
                  </a:lnTo>
                  <a:lnTo>
                    <a:pt y="997" x="14"/>
                  </a:lnTo>
                  <a:lnTo>
                    <a:pt y="1007" x="14"/>
                  </a:lnTo>
                  <a:lnTo>
                    <a:pt y="1017" x="14"/>
                  </a:lnTo>
                  <a:lnTo>
                    <a:pt y="1027" x="14"/>
                  </a:lnTo>
                  <a:lnTo>
                    <a:pt y="1037" x="14"/>
                  </a:lnTo>
                  <a:lnTo>
                    <a:pt y="1047" x="15"/>
                  </a:lnTo>
                  <a:lnTo>
                    <a:pt y="1058" x="15"/>
                  </a:lnTo>
                  <a:lnTo>
                    <a:pt y="1068" x="15"/>
                  </a:lnTo>
                  <a:lnTo>
                    <a:pt y="1079" x="16"/>
                  </a:lnTo>
                  <a:lnTo>
                    <a:pt y="1089" x="16"/>
                  </a:lnTo>
                  <a:lnTo>
                    <a:pt y="1100" x="16"/>
                  </a:lnTo>
                  <a:lnTo>
                    <a:pt y="1111" x="16"/>
                  </a:lnTo>
                  <a:lnTo>
                    <a:pt y="1122" x="17"/>
                  </a:lnTo>
                  <a:lnTo>
                    <a:pt y="1133" x="17"/>
                  </a:lnTo>
                  <a:lnTo>
                    <a:pt y="1144" x="17"/>
                  </a:lnTo>
                  <a:lnTo>
                    <a:pt y="1155" x="17"/>
                  </a:lnTo>
                  <a:lnTo>
                    <a:pt y="1166" x="18"/>
                  </a:lnTo>
                  <a:lnTo>
                    <a:pt y="1177" x="18"/>
                  </a:lnTo>
                  <a:lnTo>
                    <a:pt y="1189" x="18"/>
                  </a:lnTo>
                  <a:lnTo>
                    <a:pt y="1200" x="19"/>
                  </a:lnTo>
                  <a:lnTo>
                    <a:pt y="1212" x="19"/>
                  </a:lnTo>
                  <a:lnTo>
                    <a:pt y="1224" x="19"/>
                  </a:lnTo>
                  <a:lnTo>
                    <a:pt y="1235" x="20"/>
                  </a:lnTo>
                  <a:lnTo>
                    <a:pt y="1247" x="20"/>
                  </a:lnTo>
                  <a:lnTo>
                    <a:pt y="1259" x="20"/>
                  </a:lnTo>
                  <a:lnTo>
                    <a:pt y="1272" x="21"/>
                  </a:lnTo>
                  <a:lnTo>
                    <a:pt y="1284" x="21"/>
                  </a:lnTo>
                  <a:lnTo>
                    <a:pt y="1296" x="21"/>
                  </a:lnTo>
                  <a:lnTo>
                    <a:pt y="1309" x="22"/>
                  </a:lnTo>
                  <a:lnTo>
                    <a:pt y="1321" x="22"/>
                  </a:lnTo>
                  <a:lnTo>
                    <a:pt y="1334" x="22"/>
                  </a:lnTo>
                  <a:lnTo>
                    <a:pt y="1347" x="23"/>
                  </a:lnTo>
                  <a:lnTo>
                    <a:pt y="1359" x="23"/>
                  </a:lnTo>
                  <a:lnTo>
                    <a:pt y="1372" x="24"/>
                  </a:lnTo>
                  <a:lnTo>
                    <a:pt y="1386" x="24"/>
                  </a:lnTo>
                  <a:lnTo>
                    <a:pt y="1399" x="24"/>
                  </a:lnTo>
                  <a:lnTo>
                    <a:pt y="1412" x="25"/>
                  </a:lnTo>
                  <a:lnTo>
                    <a:pt y="1426" x="25"/>
                  </a:lnTo>
                  <a:lnTo>
                    <a:pt y="1439" x="26"/>
                  </a:lnTo>
                  <a:lnTo>
                    <a:pt y="1453" x="26"/>
                  </a:lnTo>
                  <a:lnTo>
                    <a:pt y="1467" x="27"/>
                  </a:lnTo>
                  <a:lnTo>
                    <a:pt y="1481" x="27"/>
                  </a:lnTo>
                  <a:lnTo>
                    <a:pt y="1495" x="28"/>
                  </a:lnTo>
                  <a:lnTo>
                    <a:pt y="1509" x="28"/>
                  </a:lnTo>
                  <a:lnTo>
                    <a:pt y="1523" x="28"/>
                  </a:lnTo>
                  <a:lnTo>
                    <a:pt y="1538" x="29"/>
                  </a:lnTo>
                  <a:lnTo>
                    <a:pt y="1552" x="29"/>
                  </a:lnTo>
                  <a:lnTo>
                    <a:pt y="1567" x="30"/>
                  </a:lnTo>
                  <a:lnTo>
                    <a:pt y="1582" x="30"/>
                  </a:lnTo>
                  <a:lnTo>
                    <a:pt y="1596" x="31"/>
                  </a:lnTo>
                  <a:lnTo>
                    <a:pt y="1612" x="31"/>
                  </a:lnTo>
                  <a:lnTo>
                    <a:pt y="1627" x="32"/>
                  </a:lnTo>
                  <a:lnTo>
                    <a:pt y="1642" x="33"/>
                  </a:lnTo>
                  <a:lnTo>
                    <a:pt y="1657" x="33"/>
                  </a:lnTo>
                  <a:lnTo>
                    <a:pt y="1673" x="34"/>
                  </a:lnTo>
                  <a:lnTo>
                    <a:pt y="1689" x="34"/>
                  </a:lnTo>
                  <a:lnTo>
                    <a:pt y="1705" x="35"/>
                  </a:lnTo>
                  <a:lnTo>
                    <a:pt y="1721" x="35"/>
                  </a:lnTo>
                  <a:lnTo>
                    <a:pt y="1737" x="36"/>
                  </a:lnTo>
                  <a:lnTo>
                    <a:pt y="1753" x="37"/>
                  </a:lnTo>
                  <a:lnTo>
                    <a:pt y="1769" x="37"/>
                  </a:lnTo>
                  <a:lnTo>
                    <a:pt y="1786" x="38"/>
                  </a:lnTo>
                  <a:lnTo>
                    <a:pt y="1803" x="39"/>
                  </a:lnTo>
                  <a:lnTo>
                    <a:pt y="1820" x="39"/>
                  </a:lnTo>
                  <a:lnTo>
                    <a:pt y="1837" x="40"/>
                  </a:lnTo>
                  <a:lnTo>
                    <a:pt y="1854" x="40"/>
                  </a:lnTo>
                  <a:lnTo>
                    <a:pt y="1871" x="41"/>
                  </a:lnTo>
                  <a:lnTo>
                    <a:pt y="1888" x="42"/>
                  </a:lnTo>
                  <a:lnTo>
                    <a:pt y="1906" x="43"/>
                  </a:lnTo>
                  <a:lnTo>
                    <a:pt y="1924" x="43"/>
                  </a:lnTo>
                  <a:lnTo>
                    <a:pt y="1942" x="44"/>
                  </a:lnTo>
                  <a:lnTo>
                    <a:pt y="1960" x="45"/>
                  </a:lnTo>
                  <a:lnTo>
                    <a:pt y="1978" x="46"/>
                  </a:lnTo>
                  <a:lnTo>
                    <a:pt y="1996" x="46"/>
                  </a:lnTo>
                  <a:lnTo>
                    <a:pt y="2015" x="47"/>
                  </a:lnTo>
                  <a:lnTo>
                    <a:pt y="2034" x="48"/>
                  </a:lnTo>
                  <a:lnTo>
                    <a:pt y="2053" x="49"/>
                  </a:lnTo>
                  <a:lnTo>
                    <a:pt y="2072" x="49"/>
                  </a:lnTo>
                  <a:lnTo>
                    <a:pt y="2091" x="50"/>
                  </a:lnTo>
                  <a:lnTo>
                    <a:pt y="2110" x="51"/>
                  </a:lnTo>
                  <a:lnTo>
                    <a:pt y="2130" x="52"/>
                  </a:lnTo>
                  <a:lnTo>
                    <a:pt y="2149" x="53"/>
                  </a:lnTo>
                  <a:lnTo>
                    <a:pt y="2169" x="54"/>
                  </a:lnTo>
                  <a:lnTo>
                    <a:pt y="2189" x="55"/>
                  </a:lnTo>
                  <a:lnTo>
                    <a:pt y="2210" x="56"/>
                  </a:lnTo>
                  <a:lnTo>
                    <a:pt y="2230" x="57"/>
                  </a:lnTo>
                  <a:lnTo>
                    <a:pt y="2251" x="58"/>
                  </a:lnTo>
                  <a:lnTo>
                    <a:pt y="2272" x="59"/>
                  </a:lnTo>
                  <a:lnTo>
                    <a:pt y="2293" x="59"/>
                  </a:lnTo>
                  <a:lnTo>
                    <a:pt y="2314" x="60"/>
                  </a:lnTo>
                  <a:lnTo>
                    <a:pt y="2335" x="62"/>
                  </a:lnTo>
                  <a:lnTo>
                    <a:pt y="2357" x="63"/>
                  </a:lnTo>
                  <a:lnTo>
                    <a:pt y="2378" x="64"/>
                  </a:lnTo>
                  <a:lnTo>
                    <a:pt y="2400" x="65"/>
                  </a:lnTo>
                  <a:lnTo>
                    <a:pt y="2422" x="66"/>
                  </a:lnTo>
                  <a:lnTo>
                    <a:pt y="2445" x="67"/>
                  </a:lnTo>
                  <a:lnTo>
                    <a:pt y="2467" x="68"/>
                  </a:lnTo>
                  <a:lnTo>
                    <a:pt y="2490" x="69"/>
                  </a:lnTo>
                  <a:lnTo>
                    <a:pt y="2513" x="70"/>
                  </a:lnTo>
                  <a:lnTo>
                    <a:pt y="2536" x="71"/>
                  </a:lnTo>
                  <a:lnTo>
                    <a:pt y="2559" x="73"/>
                  </a:lnTo>
                  <a:lnTo>
                    <a:pt y="2583" x="74"/>
                  </a:lnTo>
                  <a:lnTo>
                    <a:pt y="2607" x="75"/>
                  </a:lnTo>
                  <a:lnTo>
                    <a:pt y="2631" x="76"/>
                  </a:lnTo>
                  <a:lnTo>
                    <a:pt y="2655" x="78"/>
                  </a:lnTo>
                  <a:lnTo>
                    <a:pt y="2679" x="79"/>
                  </a:lnTo>
                  <a:lnTo>
                    <a:pt y="2704" x="80"/>
                  </a:lnTo>
                  <a:lnTo>
                    <a:pt y="2729" x="82"/>
                  </a:lnTo>
                  <a:lnTo>
                    <a:pt y="2754" x="83"/>
                  </a:lnTo>
                  <a:lnTo>
                    <a:pt y="2779" x="84"/>
                  </a:lnTo>
                  <a:lnTo>
                    <a:pt y="2804" x="86"/>
                  </a:lnTo>
                  <a:lnTo>
                    <a:pt y="2830" x="87"/>
                  </a:lnTo>
                  <a:lnTo>
                    <a:pt y="2856" x="89"/>
                  </a:lnTo>
                  <a:lnTo>
                    <a:pt y="2882" x="90"/>
                  </a:lnTo>
                  <a:lnTo>
                    <a:pt y="2909" x="92"/>
                  </a:lnTo>
                  <a:lnTo>
                    <a:pt y="2935" x="93"/>
                  </a:lnTo>
                  <a:lnTo>
                    <a:pt y="2962" x="95"/>
                  </a:lnTo>
                  <a:lnTo>
                    <a:pt y="2989" x="97"/>
                  </a:lnTo>
                  <a:lnTo>
                    <a:pt y="3017" x="98"/>
                  </a:lnTo>
                  <a:lnTo>
                    <a:pt y="3044" x="100"/>
                  </a:lnTo>
                  <a:lnTo>
                    <a:pt y="3072" x="101"/>
                  </a:lnTo>
                  <a:lnTo>
                    <a:pt y="3101" x="103"/>
                  </a:lnTo>
                  <a:lnTo>
                    <a:pt y="3129" x="105"/>
                  </a:lnTo>
                  <a:lnTo>
                    <a:pt y="3158" x="107"/>
                  </a:lnTo>
                  <a:lnTo>
                    <a:pt y="3186" x="108"/>
                  </a:lnTo>
                  <a:lnTo>
                    <a:pt y="3216" x="110"/>
                  </a:lnTo>
                  <a:lnTo>
                    <a:pt y="3245" x="112"/>
                  </a:lnTo>
                  <a:lnTo>
                    <a:pt y="3275" x="114"/>
                  </a:lnTo>
                  <a:lnTo>
                    <a:pt y="3305" x="116"/>
                  </a:lnTo>
                  <a:lnTo>
                    <a:pt y="3335" x="118"/>
                  </a:lnTo>
                  <a:lnTo>
                    <a:pt y="3366" x="120"/>
                  </a:lnTo>
                  <a:lnTo>
                    <a:pt y="3396" x="122"/>
                  </a:lnTo>
                  <a:lnTo>
                    <a:pt y="3428" x="124"/>
                  </a:lnTo>
                  <a:lnTo>
                    <a:pt y="3459" x="126"/>
                  </a:lnTo>
                  <a:lnTo>
                    <a:pt y="3491" x="128"/>
                  </a:lnTo>
                  <a:lnTo>
                    <a:pt y="3523" x="130"/>
                  </a:lnTo>
                  <a:lnTo>
                    <a:pt y="3555" x="132"/>
                  </a:lnTo>
                  <a:lnTo>
                    <a:pt y="3587" x="135"/>
                  </a:lnTo>
                  <a:lnTo>
                    <a:pt y="3620" x="137"/>
                  </a:lnTo>
                  <a:lnTo>
                    <a:pt y="3653" x="139"/>
                  </a:lnTo>
                  <a:lnTo>
                    <a:pt y="3687" x="142"/>
                  </a:lnTo>
                  <a:lnTo>
                    <a:pt y="3721" x="144"/>
                  </a:lnTo>
                  <a:lnTo>
                    <a:pt y="3755" x="146"/>
                  </a:lnTo>
                  <a:lnTo>
                    <a:pt y="3789" x="149"/>
                  </a:lnTo>
                  <a:lnTo>
                    <a:pt y="3824" x="151"/>
                  </a:lnTo>
                  <a:lnTo>
                    <a:pt y="3859" x="154"/>
                  </a:lnTo>
                  <a:lnTo>
                    <a:pt y="3894" x="156"/>
                  </a:lnTo>
                  <a:lnTo>
                    <a:pt y="3930" x="159"/>
                  </a:lnTo>
                  <a:lnTo>
                    <a:pt y="3966" x="162"/>
                  </a:lnTo>
                  <a:lnTo>
                    <a:pt y="4002" x="164"/>
                  </a:lnTo>
                  <a:lnTo>
                    <a:pt y="4039" x="167"/>
                  </a:lnTo>
                  <a:lnTo>
                    <a:pt y="4076" x="170"/>
                  </a:lnTo>
                  <a:lnTo>
                    <a:pt y="4113" x="173"/>
                  </a:lnTo>
                  <a:lnTo>
                    <a:pt y="4151" x="176"/>
                  </a:lnTo>
                  <a:lnTo>
                    <a:pt y="4189" x="179"/>
                  </a:lnTo>
                  <a:lnTo>
                    <a:pt y="4227" x="182"/>
                  </a:lnTo>
                  <a:lnTo>
                    <a:pt y="4266" x="185"/>
                  </a:lnTo>
                  <a:lnTo>
                    <a:pt y="4305" x="188"/>
                  </a:lnTo>
                  <a:lnTo>
                    <a:pt y="4344" x="191"/>
                  </a:lnTo>
                  <a:lnTo>
                    <a:pt y="4384" x="194"/>
                  </a:lnTo>
                  <a:lnTo>
                    <a:pt y="4424" x="197"/>
                  </a:lnTo>
                  <a:lnTo>
                    <a:pt y="4465" x="201"/>
                  </a:lnTo>
                  <a:lnTo>
                    <a:pt y="4506" x="204"/>
                  </a:lnTo>
                  <a:lnTo>
                    <a:pt y="4547" x="208"/>
                  </a:lnTo>
                  <a:lnTo>
                    <a:pt y="4589" x="211"/>
                  </a:lnTo>
                  <a:lnTo>
                    <a:pt y="4631" x="215"/>
                  </a:lnTo>
                  <a:lnTo>
                    <a:pt y="4674" x="218"/>
                  </a:lnTo>
                  <a:lnTo>
                    <a:pt y="4717" x="222"/>
                  </a:lnTo>
                  <a:lnTo>
                    <a:pt y="4760" x="226"/>
                  </a:lnTo>
                  <a:lnTo>
                    <a:pt y="4804" x="229"/>
                  </a:lnTo>
                  <a:lnTo>
                    <a:pt y="4848" x="233"/>
                  </a:lnTo>
                  <a:lnTo>
                    <a:pt y="4892" x="237"/>
                  </a:lnTo>
                  <a:lnTo>
                    <a:pt y="4937" x="241"/>
                  </a:lnTo>
                  <a:lnTo>
                    <a:pt y="4983" x="245"/>
                  </a:lnTo>
                  <a:lnTo>
                    <a:pt y="5029" x="249"/>
                  </a:lnTo>
                  <a:lnTo>
                    <a:pt y="5075" x="253"/>
                  </a:lnTo>
                  <a:lnTo>
                    <a:pt y="5122" x="258"/>
                  </a:lnTo>
                  <a:lnTo>
                    <a:pt y="5169" x="262"/>
                  </a:lnTo>
                  <a:lnTo>
                    <a:pt y="5216" x="266"/>
                  </a:lnTo>
                  <a:lnTo>
                    <a:pt y="5264" x="271"/>
                  </a:lnTo>
                  <a:lnTo>
                    <a:pt y="5313" x="275"/>
                  </a:lnTo>
                  <a:lnTo>
                    <a:pt y="5362" x="280"/>
                  </a:lnTo>
                  <a:lnTo>
                    <a:pt y="5411" x="285"/>
                  </a:lnTo>
                  <a:lnTo>
                    <a:pt y="5461" x="290"/>
                  </a:lnTo>
                  <a:lnTo>
                    <a:pt y="5512" x="294"/>
                  </a:lnTo>
                  <a:lnTo>
                    <a:pt y="5563" x="299"/>
                  </a:lnTo>
                  <a:lnTo>
                    <a:pt y="5614" x="304"/>
                  </a:lnTo>
                  <a:lnTo>
                    <a:pt y="5666" x="309"/>
                  </a:lnTo>
                  <a:lnTo>
                    <a:pt y="5718" x="315"/>
                  </a:lnTo>
                  <a:lnTo>
                    <a:pt y="5771" x="320"/>
                  </a:lnTo>
                  <a:lnTo>
                    <a:pt y="5824" x="325"/>
                  </a:lnTo>
                  <a:lnTo>
                    <a:pt y="5878" x="331"/>
                  </a:lnTo>
                  <a:lnTo>
                    <a:pt y="5932" x="336"/>
                  </a:lnTo>
                  <a:lnTo>
                    <a:pt y="5987" x="342"/>
                  </a:lnTo>
                  <a:lnTo>
                    <a:pt y="6043" x="348"/>
                  </a:lnTo>
                  <a:lnTo>
                    <a:pt y="6099" x="353"/>
                  </a:lnTo>
                  <a:lnTo>
                    <a:pt y="6155" x="359"/>
                  </a:lnTo>
                  <a:lnTo>
                    <a:pt y="6212" x="365"/>
                  </a:lnTo>
                  <a:lnTo>
                    <a:pt y="6270" x="372"/>
                  </a:lnTo>
                  <a:lnTo>
                    <a:pt y="6328" x="378"/>
                  </a:lnTo>
                  <a:lnTo>
                    <a:pt y="6387" x="384"/>
                  </a:lnTo>
                  <a:lnTo>
                    <a:pt y="6446" x="391"/>
                  </a:lnTo>
                  <a:lnTo>
                    <a:pt y="6506" x="397"/>
                  </a:lnTo>
                  <a:lnTo>
                    <a:pt y="6566" x="404"/>
                  </a:lnTo>
                  <a:lnTo>
                    <a:pt y="6628" x="411"/>
                  </a:lnTo>
                  <a:lnTo>
                    <a:pt y="6689" x="417"/>
                  </a:lnTo>
                  <a:lnTo>
                    <a:pt y="6751" x="424"/>
                  </a:lnTo>
                  <a:lnTo>
                    <a:pt y="6814" x="432"/>
                  </a:lnTo>
                  <a:lnTo>
                    <a:pt y="6878" x="439"/>
                  </a:lnTo>
                  <a:lnTo>
                    <a:pt y="6942" x="446"/>
                  </a:lnTo>
                  <a:lnTo>
                    <a:pt y="7007" x="454"/>
                  </a:lnTo>
                  <a:lnTo>
                    <a:pt y="7072" x="461"/>
                  </a:lnTo>
                  <a:lnTo>
                    <a:pt y="7138" x="469"/>
                  </a:lnTo>
                  <a:lnTo>
                    <a:pt y="7205" x="477"/>
                  </a:lnTo>
                  <a:lnTo>
                    <a:pt y="7272" x="485"/>
                  </a:lnTo>
                  <a:lnTo>
                    <a:pt y="7340" x="493"/>
                  </a:lnTo>
                  <a:lnTo>
                    <a:pt y="7408" x="501"/>
                  </a:lnTo>
                  <a:lnTo>
                    <a:pt y="7478" x="510"/>
                  </a:lnTo>
                  <a:lnTo>
                    <a:pt y="7548" x="518"/>
                  </a:lnTo>
                  <a:lnTo>
                    <a:pt y="7618" x="527"/>
                  </a:lnTo>
                  <a:lnTo>
                    <a:pt y="7690" x="536"/>
                  </a:lnTo>
                  <a:lnTo>
                    <a:pt y="7762" x="545"/>
                  </a:lnTo>
                  <a:lnTo>
                    <a:pt y="7835" x="554"/>
                  </a:lnTo>
                  <a:lnTo>
                    <a:pt y="7908" x="563"/>
                  </a:lnTo>
                  <a:lnTo>
                    <a:pt y="7983" x="572"/>
                  </a:lnTo>
                  <a:lnTo>
                    <a:pt y="8058" x="582"/>
                  </a:lnTo>
                  <a:lnTo>
                    <a:pt y="8133" x="592"/>
                  </a:lnTo>
                  <a:lnTo>
                    <a:pt y="8210" x="602"/>
                  </a:lnTo>
                  <a:lnTo>
                    <a:pt y="8287" x="612"/>
                  </a:lnTo>
                  <a:lnTo>
                    <a:pt y="8365" x="622"/>
                  </a:lnTo>
                  <a:lnTo>
                    <a:pt y="8444" x="632"/>
                  </a:lnTo>
                  <a:lnTo>
                    <a:pt y="8524" x="643"/>
                  </a:lnTo>
                  <a:lnTo>
                    <a:pt y="8604" x="654"/>
                  </a:lnTo>
                  <a:lnTo>
                    <a:pt y="8685" x="665"/>
                  </a:lnTo>
                  <a:lnTo>
                    <a:pt y="8767" x="676"/>
                  </a:lnTo>
                  <a:lnTo>
                    <a:pt y="8850" x="687"/>
                  </a:lnTo>
                  <a:lnTo>
                    <a:pt y="8934" x="699"/>
                  </a:lnTo>
                  <a:lnTo>
                    <a:pt y="9019" x="710"/>
                  </a:lnTo>
                  <a:lnTo>
                    <a:pt y="9104" x="722"/>
                  </a:lnTo>
                  <a:lnTo>
                    <a:pt y="9190" x="734"/>
                  </a:lnTo>
                  <a:lnTo>
                    <a:pt y="9278" x="747"/>
                  </a:lnTo>
                  <a:lnTo>
                    <a:pt y="9366" x="759"/>
                  </a:lnTo>
                  <a:lnTo>
                    <a:pt y="9455" x="772"/>
                  </a:lnTo>
                  <a:lnTo>
                    <a:pt y="9545" x="785"/>
                  </a:lnTo>
                  <a:lnTo>
                    <a:pt y="9635" x="798"/>
                  </a:lnTo>
                  <a:lnTo>
                    <a:pt y="9727" x="811"/>
                  </a:lnTo>
                  <a:lnTo>
                    <a:pt y="9820" x="825"/>
                  </a:lnTo>
                  <a:lnTo>
                    <a:pt y="9913" x="839"/>
                  </a:lnTo>
                  <a:lnTo>
                    <a:pt y="10008" x="853"/>
                  </a:lnTo>
                  <a:lnTo>
                    <a:pt y="10103" x="867"/>
                  </a:lnTo>
                  <a:lnTo>
                    <a:pt y="10200" x="882"/>
                  </a:lnTo>
                  <a:lnTo>
                    <a:pt y="10298" x="897"/>
                  </a:lnTo>
                  <a:lnTo>
                    <a:pt y="10396" x="912"/>
                  </a:lnTo>
                  <a:lnTo>
                    <a:pt y="10496" x="927"/>
                  </a:lnTo>
                  <a:lnTo>
                    <a:pt y="10596" x="942"/>
                  </a:lnTo>
                  <a:lnTo>
                    <a:pt y="10698" x="958"/>
                  </a:lnTo>
                  <a:lnTo>
                    <a:pt y="10800" x="974"/>
                  </a:lnTo>
                  <a:lnTo>
                    <a:pt y="10904" x="991"/>
                  </a:lnTo>
                  <a:lnTo>
                    <a:pt y="11009" x="1007"/>
                  </a:lnTo>
                  <a:lnTo>
                    <a:pt y="11115" x="1024"/>
                  </a:lnTo>
                  <a:lnTo>
                    <a:pt y="11222" x="1041"/>
                  </a:lnTo>
                  <a:lnTo>
                    <a:pt y="11330" x="1059"/>
                  </a:lnTo>
                  <a:lnTo>
                    <a:pt y="11439" x="1076"/>
                  </a:lnTo>
                  <a:lnTo>
                    <a:pt y="11550" x="1094"/>
                  </a:lnTo>
                  <a:lnTo>
                    <a:pt y="11661" x="1113"/>
                  </a:lnTo>
                  <a:lnTo>
                    <a:pt y="11774" x="1131"/>
                  </a:lnTo>
                  <a:lnTo>
                    <a:pt y="11888" x="1150"/>
                  </a:lnTo>
                  <a:lnTo>
                    <a:pt y="12003" x="1170"/>
                  </a:lnTo>
                  <a:lnTo>
                    <a:pt y="12119" x="1189"/>
                  </a:lnTo>
                  <a:lnTo>
                    <a:pt y="12237" x="1209"/>
                  </a:lnTo>
                  <a:lnTo>
                    <a:pt y="12356" x="1229"/>
                  </a:lnTo>
                  <a:lnTo>
                    <a:pt y="12476" x="1250"/>
                  </a:lnTo>
                  <a:lnTo>
                    <a:pt y="12597" x="1271"/>
                  </a:lnTo>
                  <a:lnTo>
                    <a:pt y="12720" x="1292"/>
                  </a:lnTo>
                  <a:lnTo>
                    <a:pt y="12843" x="1314"/>
                  </a:lnTo>
                  <a:lnTo>
                    <a:pt y="12969" x="1336"/>
                  </a:lnTo>
                  <a:lnTo>
                    <a:pt y="13095" x="1358"/>
                  </a:lnTo>
                  <a:lnTo>
                    <a:pt y="13223" x="1381"/>
                  </a:lnTo>
                  <a:lnTo>
                    <a:pt y="13352" x="1404"/>
                  </a:lnTo>
                  <a:lnTo>
                    <a:pt y="13483" x="1428"/>
                  </a:lnTo>
                  <a:lnTo>
                    <a:pt y="13615" x="1452"/>
                  </a:lnTo>
                  <a:lnTo>
                    <a:pt y="13748" x="1476"/>
                  </a:lnTo>
                  <a:lnTo>
                    <a:pt y="13883" x="1501"/>
                  </a:lnTo>
                  <a:lnTo>
                    <a:pt y="14020" x="1526"/>
                  </a:lnTo>
                  <a:lnTo>
                    <a:pt y="14157" x="1551"/>
                  </a:lnTo>
                  <a:lnTo>
                    <a:pt y="14297" x="1577"/>
                  </a:lnTo>
                  <a:lnTo>
                    <a:pt y="14437" x="1604"/>
                  </a:lnTo>
                  <a:lnTo>
                    <a:pt y="14580" x="1631"/>
                  </a:lnTo>
                  <a:lnTo>
                    <a:pt y="14724" x="1658"/>
                  </a:lnTo>
                  <a:lnTo>
                    <a:pt y="14869" x="1686"/>
                  </a:lnTo>
                  <a:lnTo>
                    <a:pt y="15016" x="1714"/>
                  </a:lnTo>
                  <a:lnTo>
                    <a:pt y="15165" x="1743"/>
                  </a:lnTo>
                  <a:lnTo>
                    <a:pt y="15315" x="1772"/>
                  </a:lnTo>
                  <a:lnTo>
                    <a:pt y="15467" x="1802"/>
                  </a:lnTo>
                  <a:lnTo>
                    <a:pt y="15620" x="1832"/>
                  </a:lnTo>
                  <a:lnTo>
                    <a:pt y="15775" x="1862"/>
                  </a:lnTo>
                  <a:lnTo>
                    <a:pt y="15932" x="1894"/>
                  </a:lnTo>
                  <a:lnTo>
                    <a:pt y="16091" x="1925"/>
                  </a:lnTo>
                  <a:lnTo>
                    <a:pt y="16251" x="1958"/>
                  </a:lnTo>
                  <a:lnTo>
                    <a:pt y="16413" x="1990"/>
                  </a:lnTo>
                  <a:lnTo>
                    <a:pt y="16577" x="2024"/>
                  </a:lnTo>
                  <a:lnTo>
                    <a:pt y="16743" x="2058"/>
                  </a:lnTo>
                  <a:lnTo>
                    <a:pt y="16910" x="2092"/>
                  </a:lnTo>
                  <a:lnTo>
                    <a:pt y="17079" x="2127"/>
                  </a:lnTo>
                  <a:lnTo>
                    <a:pt y="17251" x="2163"/>
                  </a:lnTo>
                  <a:lnTo>
                    <a:pt y="17424" x="2199"/>
                  </a:lnTo>
                  <a:lnTo>
                    <a:pt y="17599" x="2236"/>
                  </a:lnTo>
                  <a:lnTo>
                    <a:pt y="17776" x="2273"/>
                  </a:lnTo>
                  <a:lnTo>
                    <a:pt y="17955" x="2311"/>
                  </a:lnTo>
                  <a:lnTo>
                    <a:pt y="18136" x="2350"/>
                  </a:lnTo>
                  <a:lnTo>
                    <a:pt y="18319" x="2390"/>
                  </a:lnTo>
                  <a:lnTo>
                    <a:pt y="18504" x="2430"/>
                  </a:lnTo>
                  <a:lnTo>
                    <a:pt y="18691" x="2470"/>
                  </a:lnTo>
                  <a:lnTo>
                    <a:pt y="18880" x="2512"/>
                  </a:lnTo>
                  <a:lnTo>
                    <a:pt y="19071" x="2554"/>
                  </a:lnTo>
                  <a:lnTo>
                    <a:pt y="19265" x="2596"/>
                  </a:lnTo>
                  <a:lnTo>
                    <a:pt y="19460" x="2640"/>
                  </a:lnTo>
                  <a:lnTo>
                    <a:pt y="19658" x="2684"/>
                  </a:lnTo>
                  <a:lnTo>
                    <a:pt y="19858" x="2729"/>
                  </a:lnTo>
                  <a:lnTo>
                    <a:pt y="20060" x="2775"/>
                  </a:lnTo>
                  <a:lnTo>
                    <a:pt y="20265" x="2821"/>
                  </a:lnTo>
                  <a:lnTo>
                    <a:pt y="20472" x="2869"/>
                  </a:lnTo>
                  <a:lnTo>
                    <a:pt y="20681" x="2917"/>
                  </a:lnTo>
                  <a:lnTo>
                    <a:pt y="20893" x="2966"/>
                  </a:lnTo>
                  <a:lnTo>
                    <a:pt y="21107" x="3015"/>
                  </a:lnTo>
                  <a:lnTo>
                    <a:pt y="21323" x="3066"/>
                  </a:lnTo>
                  <a:lnTo>
                    <a:pt y="21542" x="3117"/>
                  </a:lnTo>
                  <a:lnTo>
                    <a:pt y="21764" x="3169"/>
                  </a:lnTo>
                  <a:lnTo>
                    <a:pt y="21988" x="3222"/>
                  </a:lnTo>
                  <a:lnTo>
                    <a:pt y="22214" x="3276"/>
                  </a:lnTo>
                  <a:lnTo>
                    <a:pt y="22443" x="3331"/>
                  </a:lnTo>
                  <a:lnTo>
                    <a:pt y="22675" x="3387"/>
                  </a:lnTo>
                  <a:lnTo>
                    <a:pt y="22910" x="3444"/>
                  </a:lnTo>
                  <a:lnTo>
                    <a:pt y="23147" x="3502"/>
                  </a:lnTo>
                  <a:lnTo>
                    <a:pt y="23387" x="3560"/>
                  </a:lnTo>
                  <a:lnTo>
                    <a:pt y="23629" x="3620"/>
                  </a:lnTo>
                  <a:lnTo>
                    <a:pt y="23875" x="3680"/>
                  </a:lnTo>
                  <a:lnTo>
                    <a:pt y="24123" x="3742"/>
                  </a:lnTo>
                  <a:lnTo>
                    <a:pt y="24374" x="3805"/>
                  </a:lnTo>
                  <a:lnTo>
                    <a:pt y="24628" x="3869"/>
                  </a:lnTo>
                  <a:lnTo>
                    <a:pt y="24885" x="3933"/>
                  </a:lnTo>
                  <a:lnTo>
                    <a:pt y="25146" x="3999"/>
                  </a:lnTo>
                  <a:lnTo>
                    <a:pt y="25409" x="4066"/>
                  </a:lnTo>
                  <a:lnTo>
                    <a:pt y="25675" x="4134"/>
                  </a:lnTo>
                  <a:lnTo>
                    <a:pt y="25944" x="4204"/>
                  </a:lnTo>
                  <a:lnTo>
                    <a:pt y="26217" x="4274"/>
                  </a:lnTo>
                  <a:lnTo>
                    <a:pt y="26492" x="4346"/>
                  </a:lnTo>
                  <a:lnTo>
                    <a:pt y="26771" x="4418"/>
                  </a:lnTo>
                  <a:lnTo>
                    <a:pt y="27053" x="4492"/>
                  </a:lnTo>
                  <a:lnTo>
                    <a:pt y="27339" x="4568"/>
                  </a:lnTo>
                  <a:lnTo>
                    <a:pt y="27628" x="4644"/>
                  </a:lnTo>
                  <a:lnTo>
                    <a:pt y="27920" x="4722"/>
                  </a:lnTo>
                  <a:lnTo>
                    <a:pt y="28216" x="4801"/>
                  </a:lnTo>
                  <a:lnTo>
                    <a:pt y="28515" x="4881"/>
                  </a:lnTo>
                  <a:lnTo>
                    <a:pt y="28818" x="4963"/>
                  </a:lnTo>
                  <a:lnTo>
                    <a:pt y="29124" x="5046"/>
                  </a:lnTo>
                  <a:lnTo>
                    <a:pt y="29434" x="5131"/>
                  </a:lnTo>
                  <a:lnTo>
                    <a:pt y="29748" x="5217"/>
                  </a:lnTo>
                  <a:lnTo>
                    <a:pt y="30065" x="5304"/>
                  </a:lnTo>
                  <a:lnTo>
                    <a:pt y="30387" x="5393"/>
                  </a:lnTo>
                  <a:lnTo>
                    <a:pt y="30712" x="5483"/>
                  </a:lnTo>
                  <a:lnTo>
                    <a:pt y="31041" x="5575"/>
                  </a:lnTo>
                  <a:lnTo>
                    <a:pt y="31374" x="5669"/>
                  </a:lnTo>
                  <a:lnTo>
                    <a:pt y="31711" x="5764"/>
                  </a:lnTo>
                  <a:lnTo>
                    <a:pt y="32052" x="5860"/>
                  </a:lnTo>
                  <a:lnTo>
                    <a:pt y="32397" x="5958"/>
                  </a:lnTo>
                  <a:lnTo>
                    <a:pt y="32746" x="6058"/>
                  </a:lnTo>
                  <a:lnTo>
                    <a:pt y="33099" x="6160"/>
                  </a:lnTo>
                  <a:lnTo>
                    <a:pt y="33457" x="6263"/>
                  </a:lnTo>
                  <a:lnTo>
                    <a:pt y="33819" x="6368"/>
                  </a:lnTo>
                  <a:lnTo>
                    <a:pt y="34186" x="6474"/>
                  </a:lnTo>
                  <a:lnTo>
                    <a:pt y="34557" x="6583"/>
                  </a:lnTo>
                  <a:lnTo>
                    <a:pt y="34932" x="6693"/>
                  </a:lnTo>
                  <a:lnTo>
                    <a:pt y="35312" x="6805"/>
                  </a:lnTo>
                  <a:lnTo>
                    <a:pt y="35697" x="6919"/>
                  </a:lnTo>
                  <a:lnTo>
                    <a:pt y="36086" x="7035"/>
                  </a:lnTo>
                  <a:lnTo>
                    <a:pt y="36480" x="7153"/>
                  </a:lnTo>
                  <a:lnTo>
                    <a:pt y="36879" x="7273"/>
                  </a:lnTo>
                  <a:lnTo>
                    <a:pt y="37283" x="7395"/>
                  </a:lnTo>
                  <a:lnTo>
                    <a:pt y="37692" x="7518"/>
                  </a:lnTo>
                  <a:lnTo>
                    <a:pt y="38106" x="7644"/>
                  </a:lnTo>
                  <a:lnTo>
                    <a:pt y="38525" x="7772"/>
                  </a:lnTo>
                  <a:lnTo>
                    <a:pt y="38949" x="7903"/>
                  </a:lnTo>
                  <a:lnTo>
                    <a:pt y="39378" x="8035"/>
                  </a:lnTo>
                  <a:lnTo>
                    <a:pt y="39813" x="8170"/>
                  </a:lnTo>
                  <a:lnTo>
                    <a:pt y="40253" x="8306"/>
                  </a:lnTo>
                  <a:lnTo>
                    <a:pt y="40698" x="8446"/>
                  </a:lnTo>
                  <a:lnTo>
                    <a:pt y="41149" x="8587"/>
                  </a:lnTo>
                  <a:lnTo>
                    <a:pt y="41606" x="8731"/>
                  </a:lnTo>
                  <a:lnTo>
                    <a:pt y="42068" x="8877"/>
                  </a:lnTo>
                  <a:lnTo>
                    <a:pt y="42536" x="9026"/>
                  </a:lnTo>
                  <a:lnTo>
                    <a:pt y="43010" x="9177"/>
                  </a:lnTo>
                  <a:lnTo>
                    <a:pt y="43490" x="9331"/>
                  </a:lnTo>
                  <a:lnTo>
                    <a:pt y="43975" x="9487"/>
                  </a:lnTo>
                  <a:lnTo>
                    <a:pt y="44467" x="9646"/>
                  </a:lnTo>
                  <a:lnTo>
                    <a:pt y="44965" x="9807"/>
                  </a:lnTo>
                  <a:lnTo>
                    <a:pt y="45470" x="9972"/>
                  </a:lnTo>
                  <a:lnTo>
                    <a:pt y="45980" x="10139"/>
                  </a:lnTo>
                  <a:lnTo>
                    <a:pt y="46497" x="10309"/>
                  </a:lnTo>
                  <a:lnTo>
                    <a:pt y="47021" x="10481"/>
                  </a:lnTo>
                  <a:lnTo>
                    <a:pt y="47551" x="10657"/>
                  </a:lnTo>
                  <a:lnTo>
                    <a:pt y="47967" x="10795"/>
                  </a:lnTo>
                  <a:lnTo>
                    <a:pt y="48088" x="10835"/>
                  </a:lnTo>
                  <a:lnTo>
                    <a:pt y="48631" x="11017"/>
                  </a:lnTo>
                  <a:lnTo>
                    <a:pt y="49182" x="11201"/>
                  </a:lnTo>
                  <a:lnTo>
                    <a:pt y="49739" x="11389"/>
                  </a:lnTo>
                  <a:lnTo>
                    <a:pt y="50304" x="11580"/>
                  </a:lnTo>
                  <a:lnTo>
                    <a:pt y="50875" x="11774"/>
                  </a:lnTo>
                  <a:lnTo>
                    <a:pt y="51454" x="11971"/>
                  </a:lnTo>
                  <a:lnTo>
                    <a:pt y="52041" x="12171"/>
                  </a:lnTo>
                  <a:lnTo>
                    <a:pt y="52634" x="12375"/>
                  </a:lnTo>
                  <a:lnTo>
                    <a:pt y="53236" x="12583"/>
                  </a:lnTo>
                  <a:lnTo>
                    <a:pt y="53845" x="12793"/>
                  </a:lnTo>
                  <a:lnTo>
                    <a:pt y="54462" x="13008"/>
                  </a:lnTo>
                  <a:lnTo>
                    <a:pt y="55087" x="13226"/>
                  </a:lnTo>
                  <a:lnTo>
                    <a:pt y="55719" x="13447"/>
                  </a:lnTo>
                  <a:lnTo>
                    <a:pt y="56360" x="13672"/>
                  </a:lnTo>
                  <a:lnTo>
                    <a:pt y="57009" x="13901"/>
                  </a:lnTo>
                  <a:lnTo>
                    <a:pt y="57667" x="14134"/>
                  </a:lnTo>
                  <a:lnTo>
                    <a:pt y="58333" x="14371"/>
                  </a:lnTo>
                  <a:lnTo>
                    <a:pt y="59008" x="14612"/>
                  </a:lnTo>
                  <a:lnTo>
                    <a:pt y="59691" x="14856"/>
                  </a:lnTo>
                  <a:lnTo>
                    <a:pt y="60383" x="15105"/>
                  </a:lnTo>
                  <a:lnTo>
                    <a:pt y="61084" x="15358"/>
                  </a:lnTo>
                  <a:lnTo>
                    <a:pt y="61794" x="15616"/>
                  </a:lnTo>
                  <a:lnTo>
                    <a:pt y="62513" x="15877"/>
                  </a:lnTo>
                  <a:lnTo>
                    <a:pt y="63242" x="16143"/>
                  </a:lnTo>
                  <a:lnTo>
                    <a:pt y="63350" x="16183"/>
                  </a:lnTo>
                  <a:lnTo>
                    <a:pt y="63980" x="16413"/>
                  </a:lnTo>
                  <a:lnTo>
                    <a:pt y="64728" x="16688"/>
                  </a:lnTo>
                  <a:lnTo>
                    <a:pt y="65486" x="16968"/>
                  </a:lnTo>
                  <a:lnTo>
                    <a:pt y="66253" x="17252"/>
                  </a:lnTo>
                  <a:lnTo>
                    <a:pt y="67030" x="17541"/>
                  </a:lnTo>
                  <a:lnTo>
                    <a:pt y="67818" x="17835"/>
                  </a:lnTo>
                  <a:lnTo>
                    <a:pt y="68616" x="18134"/>
                  </a:lnTo>
                  <a:lnTo>
                    <a:pt y="69424" x="18437"/>
                  </a:lnTo>
                  <a:lnTo>
                    <a:pt y="70243" x="18746"/>
                  </a:lnTo>
                  <a:lnTo>
                    <a:pt y="71073" x="19060"/>
                  </a:lnTo>
                  <a:lnTo>
                    <a:pt y="71913" x="19380"/>
                  </a:lnTo>
                  <a:lnTo>
                    <a:pt y="72765" x="19704"/>
                  </a:lnTo>
                  <a:lnTo>
                    <a:pt y="73628" x="20034"/>
                  </a:lnTo>
                  <a:lnTo>
                    <a:pt y="74502" x="20370"/>
                  </a:lnTo>
                  <a:lnTo>
                    <a:pt y="75388" x="20711"/>
                  </a:lnTo>
                  <a:lnTo>
                    <a:pt y="76285" x="21058"/>
                  </a:lnTo>
                  <a:lnTo>
                    <a:pt y="77194" x="21411"/>
                  </a:lnTo>
                  <a:lnTo>
                    <a:pt y="77605" x="21570"/>
                  </a:lnTo>
                  <a:lnTo>
                    <a:pt y="78116" x="21769"/>
                  </a:lnTo>
                  <a:lnTo>
                    <a:pt y="79049" x="22134"/>
                  </a:lnTo>
                  <a:lnTo>
                    <a:pt y="79995" x="22505"/>
                  </a:lnTo>
                  <a:lnTo>
                    <a:pt y="80954" x="22882"/>
                  </a:lnTo>
                  <a:lnTo>
                    <a:pt y="81925" x="23265"/>
                  </a:lnTo>
                  <a:lnTo>
                    <a:pt y="82909" x="23654"/>
                  </a:lnTo>
                  <a:lnTo>
                    <a:pt y="83906" x="24051"/>
                  </a:lnTo>
                  <a:lnTo>
                    <a:pt y="84916" x="24454"/>
                  </a:lnTo>
                  <a:lnTo>
                    <a:pt y="85940" x="24863"/>
                  </a:lnTo>
                  <a:lnTo>
                    <a:pt y="86978" x="25280"/>
                  </a:lnTo>
                  <a:lnTo>
                    <a:pt y="88030" x="25703"/>
                  </a:lnTo>
                  <a:lnTo>
                    <a:pt y="89095" x="26134"/>
                  </a:lnTo>
                  <a:lnTo>
                    <a:pt y="90175" x="26571"/>
                  </a:lnTo>
                  <a:lnTo>
                    <a:pt y="91125" x="26958"/>
                  </a:lnTo>
                  <a:lnTo>
                    <a:pt y="91269" x="27016"/>
                  </a:lnTo>
                  <a:lnTo>
                    <a:pt y="92378" x="27469"/>
                  </a:lnTo>
                  <a:lnTo>
                    <a:pt y="93502" x="27929"/>
                  </a:lnTo>
                  <a:lnTo>
                    <a:pt y="94641" x="28397"/>
                  </a:lnTo>
                  <a:lnTo>
                    <a:pt y="95796" x="28872"/>
                  </a:lnTo>
                  <a:lnTo>
                    <a:pt y="96966" x="29356"/>
                  </a:lnTo>
                  <a:lnTo>
                    <a:pt y="98151" x="29848"/>
                  </a:lnTo>
                  <a:lnTo>
                    <a:pt y="99353" x="30348"/>
                  </a:lnTo>
                  <a:lnTo>
                    <a:pt y="100572" x="30856"/>
                  </a:lnTo>
                  <a:lnTo>
                    <a:pt y="101806" x="31373"/>
                  </a:lnTo>
                  <a:lnTo>
                    <a:pt y="103058" x="31898"/>
                  </a:lnTo>
                  <a:lnTo>
                    <a:pt y="104119" x="32345"/>
                  </a:lnTo>
                  <a:lnTo>
                    <a:pt y="104327" x="32433"/>
                  </a:lnTo>
                  <a:lnTo>
                    <a:pt y="105613" x="32976"/>
                  </a:lnTo>
                  <a:lnTo>
                    <a:pt y="106917" x="33528"/>
                  </a:lnTo>
                  <a:lnTo>
                    <a:pt y="108239" x="34090"/>
                  </a:lnTo>
                  <a:lnTo>
                    <a:pt y="109579" x="34661"/>
                  </a:lnTo>
                  <a:lnTo>
                    <a:pt y="110937" x="35241"/>
                  </a:lnTo>
                  <a:lnTo>
                    <a:pt y="112315" x="35832"/>
                  </a:lnTo>
                  <a:lnTo>
                    <a:pt y="113712" x="36432"/>
                  </a:lnTo>
                  <a:lnTo>
                    <a:pt y="115129" x="37042"/>
                  </a:lnTo>
                  <a:lnTo>
                    <a:pt y="116566" x="37663"/>
                  </a:lnTo>
                  <a:lnTo>
                    <a:pt y="116728" x="37733"/>
                  </a:lnTo>
                  <a:lnTo>
                    <a:pt y="118023" x="38293"/>
                  </a:lnTo>
                  <a:lnTo>
                    <a:pt y="119501" x="38935"/>
                  </a:lnTo>
                  <a:lnTo>
                    <a:pt y="121001" x="39587"/>
                  </a:lnTo>
                  <a:lnTo>
                    <a:pt y="122522" x="40250"/>
                  </a:lnTo>
                  <a:lnTo>
                    <a:pt y="124066" x="40924"/>
                  </a:lnTo>
                  <a:lnTo>
                    <a:pt y="125633" x="41610"/>
                  </a:lnTo>
                  <a:lnTo>
                    <a:pt y="127223" x="42307"/>
                  </a:lnTo>
                  <a:lnTo>
                    <a:pt y="128836" x="43015"/>
                  </a:lnTo>
                  <a:lnTo>
                    <a:pt y="129074" x="43120"/>
                  </a:lnTo>
                  <a:lnTo>
                    <a:pt y="130475" x="43736"/>
                  </a:lnTo>
                  <a:lnTo>
                    <a:pt y="132139" x="44468"/>
                  </a:lnTo>
                  <a:lnTo>
                    <a:pt y="133828" x="45213"/>
                  </a:lnTo>
                  <a:lnTo>
                    <a:pt y="135544" x="45971"/>
                  </a:lnTo>
                  <a:lnTo>
                    <a:pt y="137288" x="46741"/>
                  </a:lnTo>
                  <a:lnTo>
                    <a:pt y="139059" x="47524"/>
                  </a:lnTo>
                  <a:lnTo>
                    <a:pt y="140860" x="48320"/>
                  </a:lnTo>
                  <a:lnTo>
                    <a:pt y="141285" x="48507"/>
                  </a:lnTo>
                  <a:lnTo>
                    <a:pt y="142690" x="49129"/>
                  </a:lnTo>
                  <a:lnTo>
                    <a:pt y="144551" x="49952"/>
                  </a:lnTo>
                  <a:lnTo>
                    <a:pt y="146444" x="50789"/>
                  </a:lnTo>
                  <a:lnTo>
                    <a:pt y="148370" x="51639"/>
                  </a:lnTo>
                  <a:lnTo>
                    <a:pt y="150329" x="52504"/>
                  </a:lnTo>
                  <a:lnTo>
                    <a:pt y="152324" x="53384"/>
                  </a:lnTo>
                  <a:lnTo>
                    <a:pt y="153485" x="53895"/>
                  </a:lnTo>
                  <a:lnTo>
                    <a:pt y="154354" x="54278"/>
                  </a:lnTo>
                  <a:lnTo>
                    <a:pt y="156422" x="55187"/>
                  </a:lnTo>
                  <a:lnTo>
                    <a:pt y="158529" x="56111"/>
                  </a:lnTo>
                  <a:lnTo>
                    <a:pt y="160676" x="57051"/>
                  </a:lnTo>
                  <a:lnTo>
                    <a:pt y="162864" x="58007"/>
                  </a:lnTo>
                  <a:lnTo>
                    <a:pt y="165095" x="58978"/>
                  </a:lnTo>
                  <a:lnTo>
                    <a:pt y="165795" x="59282"/>
                  </a:lnTo>
                  <a:lnTo>
                    <a:pt y="167370" x="59966"/>
                  </a:lnTo>
                  <a:lnTo>
                    <a:pt y="169692" x="60971"/>
                  </a:lnTo>
                  <a:lnTo>
                    <a:pt y="172061" x="61992"/>
                  </a:lnTo>
                  <a:lnTo>
                    <a:pt y="174479" x="63030"/>
                  </a:lnTo>
                  <a:lnTo>
                    <a:pt y="176948" x="64086"/>
                  </a:lnTo>
                  <a:lnTo>
                    <a:pt y="178319" x="64670"/>
                  </a:lnTo>
                  <a:lnTo>
                    <a:pt y="179471" x="65160"/>
                  </a:lnTo>
                  <a:lnTo>
                    <a:pt y="182048" x="66251"/>
                  </a:lnTo>
                  <a:lnTo>
                    <a:pt y="184681" x="67361"/>
                  </a:lnTo>
                  <a:lnTo>
                    <a:pt y="187373" x="68489"/>
                  </a:lnTo>
                  <a:lnTo>
                    <a:pt y="190126" x="69636"/>
                  </a:lnTo>
                  <a:lnTo>
                    <a:pt y="191141" x="70057"/>
                  </a:lnTo>
                  <a:lnTo>
                    <a:pt y="192941" x="70803"/>
                  </a:lnTo>
                  <a:lnTo>
                    <a:pt y="195821" x="71988"/>
                  </a:lnTo>
                  <a:lnTo>
                    <a:pt y="198769" x="73194"/>
                  </a:lnTo>
                  <a:lnTo>
                    <a:pt y="201785" x="74420"/>
                  </a:lnTo>
                  <a:lnTo>
                    <a:pt y="204321" x="75445"/>
                  </a:lnTo>
                  <a:lnTo>
                    <a:pt y="204872" x="75667"/>
                  </a:lnTo>
                  <a:lnTo>
                    <a:pt y="208033" x="76934"/>
                  </a:lnTo>
                  <a:lnTo>
                    <a:pt y="211270" x="78223"/>
                  </a:lnTo>
                  <a:lnTo>
                    <a:pt y="214585" x="79533"/>
                  </a:lnTo>
                  <a:lnTo>
                    <a:pt y="217897" x="80832"/>
                  </a:lnTo>
                  <a:lnTo>
                    <a:pt y="217981" x="80865"/>
                  </a:lnTo>
                  <a:lnTo>
                    <a:pt y="221459" x="82220"/>
                  </a:lnTo>
                  <a:lnTo>
                    <a:pt y="225022" x="83597"/>
                  </a:lnTo>
                  <a:lnTo>
                    <a:pt y="228673" x="84997"/>
                  </a:lnTo>
                  <a:lnTo>
                    <a:pt y="231885" x="86220"/>
                  </a:lnTo>
                  <a:lnTo>
                    <a:pt y="232414" x="86421"/>
                  </a:lnTo>
                  <a:lnTo>
                    <a:pt y="236248" x="87868"/>
                  </a:lnTo>
                  <a:lnTo>
                    <a:pt y="240175" x="89340"/>
                  </a:lnTo>
                  <a:lnTo>
                    <a:pt y="244200" x="90837"/>
                  </a:lnTo>
                  <a:lnTo>
                    <a:pt y="246285" x="91607"/>
                  </a:lnTo>
                  <a:lnTo>
                    <a:pt y="248324" x="92358"/>
                  </a:lnTo>
                  <a:lnTo>
                    <a:pt y="252550" x="93905"/>
                  </a:lnTo>
                  <a:lnTo>
                    <a:pt y="256879" x="95478"/>
                  </a:lnTo>
                  <a:lnTo>
                    <a:pt y="261086" x="96995"/>
                  </a:lnTo>
                  <a:lnTo>
                    <a:pt y="261315" x="97077"/>
                  </a:lnTo>
                  <a:lnTo>
                    <a:pt y="265859" x="98703"/>
                  </a:lnTo>
                  <a:lnTo>
                    <a:pt y="270514" x="100356"/>
                  </a:lnTo>
                  <a:lnTo>
                    <a:pt y="275281" x="102037"/>
                  </a:lnTo>
                  <a:lnTo>
                    <a:pt y="276263" x="102382"/>
                  </a:lnTo>
                  <a:lnTo>
                    <a:pt y="280163" x="103747"/>
                  </a:lnTo>
                  <a:lnTo>
                    <a:pt y="285162" x="105484"/>
                  </a:lnTo>
                  <a:lnTo>
                    <a:pt y="290279" x="107251"/>
                  </a:lnTo>
                  <a:lnTo>
                    <a:pt y="291787" x="107770"/>
                  </a:lnTo>
                  <a:lnTo>
                    <a:pt y="295517" x="109048"/>
                  </a:lnTo>
                  <a:lnTo>
                    <a:pt y="300877" x="110874"/>
                  </a:lnTo>
                  <a:lnTo>
                    <a:pt y="306362" x="112731"/>
                  </a:lnTo>
                  <a:lnTo>
                    <a:pt y="307624" x="113157"/>
                  </a:lnTo>
                  <a:lnTo>
                    <a:pt y="311972" x="114620"/>
                  </a:lnTo>
                  <a:lnTo>
                    <a:pt y="317710" x="116539"/>
                  </a:lnTo>
                  <a:lnTo>
                    <a:pt y="323576" x="118491"/>
                  </a:lnTo>
                  <a:lnTo>
                    <a:pt y="323737" x="118545"/>
                  </a:lnTo>
                  <a:lnTo>
                    <a:pt y="329573" x="120476"/>
                  </a:lnTo>
                  <a:lnTo>
                    <a:pt y="335702" x="122494"/>
                  </a:lnTo>
                  <a:lnTo>
                    <a:pt y="340088" x="123932"/>
                  </a:lnTo>
                  <a:lnTo>
                    <a:pt y="341964" x="124546"/>
                  </a:lnTo>
                  <a:lnTo>
                    <a:pt y="348360" x="126632"/>
                  </a:lnTo>
                  <a:lnTo>
                    <a:pt y="354891" x="128753"/>
                  </a:lnTo>
                  <a:lnTo>
                    <a:pt y="356640" x="129320"/>
                  </a:lnTo>
                  <a:lnTo>
                    <a:pt y="361558" x="130910"/>
                  </a:lnTo>
                  <a:lnTo>
                    <a:pt y="368362" x="133102"/>
                  </a:lnTo>
                  <a:lnTo>
                    <a:pt y="373357" x="134707"/>
                  </a:lnTo>
                  <a:lnTo>
                    <a:pt y="375304" x="135332"/>
                  </a:lnTo>
                  <a:lnTo>
                    <a:pt y="382384" x="137599"/>
                  </a:lnTo>
                  <a:lnTo>
                    <a:pt y="389603" x="139903"/>
                  </a:lnTo>
                  <a:lnTo>
                    <a:pt y="390204" x="140095"/>
                  </a:lnTo>
                  <a:lnTo>
                    <a:pt y="396962" x="142247"/>
                  </a:lnTo>
                  <a:lnTo>
                    <a:pt y="404461" x="144629"/>
                  </a:lnTo>
                  <a:lnTo>
                    <a:pt y="407148" x="145482"/>
                  </a:lnTo>
                  <a:lnTo>
                    <a:pt y="412099" x="147052"/>
                  </a:lnTo>
                  <a:lnTo>
                    <a:pt y="419878" x="149515"/>
                  </a:lnTo>
                  <a:lnTo>
                    <a:pt y="424160" x="150870"/>
                  </a:lnTo>
                  <a:lnTo>
                    <a:pt y="427797" x="152019"/>
                  </a:lnTo>
                  <a:lnTo>
                    <a:pt y="435856" x="154566"/>
                  </a:lnTo>
                  <a:lnTo>
                    <a:pt y="441212" x="156257"/>
                  </a:lnTo>
                  <a:lnTo>
                    <a:pt y="444055" x="157155"/>
                  </a:lnTo>
                  <a:lnTo>
                    <a:pt y="452394" x="159787"/>
                  </a:lnTo>
                  <a:lnTo>
                    <a:pt y="458279" x="161645"/>
                  </a:lnTo>
                  <a:lnTo>
                    <a:pt y="460872" x="162463"/>
                  </a:lnTo>
                  <a:lnTo>
                    <a:pt y="469490" x="165185"/>
                  </a:lnTo>
                  <a:lnTo>
                    <a:pt y="475337" x="167032"/>
                  </a:lnTo>
                  <a:lnTo>
                    <a:pt y="478245" x="167951"/>
                  </a:lnTo>
                  <a:lnTo>
                    <a:pt y="487139" x="170764"/>
                  </a:lnTo>
                  <a:lnTo>
                    <a:pt y="492366" x="172420"/>
                  </a:lnTo>
                  <a:lnTo>
                    <a:pt y="496170" x="173625"/>
                  </a:lnTo>
                  <a:lnTo>
                    <a:pt y="505337" x="176533"/>
                  </a:lnTo>
                  <a:lnTo>
                    <a:pt y="509348" x="177807"/>
                  </a:lnTo>
                  <a:lnTo>
                    <a:pt y="514640" x="179490"/>
                  </a:lnTo>
                  <a:lnTo>
                    <a:pt y="524077" x="182496"/>
                  </a:lnTo>
                  <a:lnTo>
                    <a:pt y="526266" x="183194"/>
                  </a:lnTo>
                  <a:lnTo>
                    <a:pt y="533648" x="185553"/>
                  </a:lnTo>
                  <a:lnTo>
                    <a:pt y="543105" x="188582"/>
                  </a:lnTo>
                  <a:lnTo>
                    <a:pt y="543352" x="188661"/>
                  </a:lnTo>
                  <a:lnTo>
                    <a:pt y="553186" x="191821"/>
                  </a:lnTo>
                  <a:lnTo>
                    <a:pt y="559853" x="193969"/>
                  </a:lnTo>
                  <a:lnTo>
                    <a:pt y="563151" x="195034"/>
                  </a:lnTo>
                  <a:lnTo>
                    <a:pt y="573245" x="198301"/>
                  </a:lnTo>
                  <a:lnTo>
                    <a:pt y="576499" x="199357"/>
                  </a:lnTo>
                  <a:lnTo>
                    <a:pt y="583466" x="201622"/>
                  </a:lnTo>
                  <a:lnTo>
                    <a:pt y="593033" x="204744"/>
                  </a:lnTo>
                  <a:lnTo>
                    <a:pt y="593813" x="205000"/>
                  </a:lnTo>
                  <a:lnTo>
                    <a:pt y="604285" x="208433"/>
                  </a:lnTo>
                  <a:lnTo>
                    <a:pt y="609446" x="210132"/>
                  </a:lnTo>
                  <a:lnTo>
                    <a:pt y="614880" x="211924"/>
                  </a:lnTo>
                  <a:lnTo>
                    <a:pt y="625596" x="215474"/>
                  </a:lnTo>
                  <a:lnTo>
                    <a:pt y="625732" x="215519"/>
                  </a:lnTo>
                  <a:lnTo>
                    <a:pt y="636433" x="219083"/>
                  </a:lnTo>
                  <a:lnTo>
                    <a:pt y="641885" x="220907"/>
                  </a:lnTo>
                  <a:lnTo>
                    <a:pt y="647388" x="222753"/>
                  </a:lnTo>
                  <a:lnTo>
                    <a:pt y="657899" x="226294"/>
                  </a:lnTo>
                  <a:lnTo>
                    <a:pt y="658461" x="226484"/>
                  </a:lnTo>
                  <a:lnTo>
                    <a:pt y="669648" x="230278"/>
                  </a:lnTo>
                  <a:lnTo>
                    <a:pt y="673771" x="231682"/>
                  </a:lnTo>
                  <a:lnTo>
                    <a:pt y="680949" x="234135"/>
                  </a:lnTo>
                  <a:lnTo>
                    <a:pt y="689496" x="237069"/>
                  </a:lnTo>
                  <a:lnTo>
                    <a:pt y="692362" x="238056"/>
                  </a:lnTo>
                  <a:lnTo>
                    <a:pt y="703885" x="242044"/>
                  </a:lnTo>
                  <a:lnTo>
                    <a:pt y="705073" x="242457"/>
                  </a:lnTo>
                  <a:lnTo>
                    <a:pt y="715516" x="246098"/>
                  </a:lnTo>
                  <a:lnTo>
                    <a:pt y="720499" x="247844"/>
                  </a:lnTo>
                  <a:lnTo>
                    <a:pt y="727254" x="250220"/>
                  </a:lnTo>
                  <a:lnTo>
                    <a:pt y="735773" x="253232"/>
                  </a:lnTo>
                  <a:lnTo>
                    <a:pt y="739097" x="254411"/>
                  </a:lnTo>
                  <a:lnTo>
                    <a:pt y="750894" x="258619"/>
                  </a:lnTo>
                  <a:lnTo>
                    <a:pt y="751044" x="258673"/>
                  </a:lnTo>
                  <a:lnTo>
                    <a:pt y="763092" x="263005"/>
                  </a:lnTo>
                  <a:lnTo>
                    <a:pt y="765862" x="264007"/>
                  </a:lnTo>
                  <a:lnTo>
                    <a:pt y="775239" x="267411"/>
                  </a:lnTo>
                  <a:lnTo>
                    <a:pt y="780675" x="269394"/>
                  </a:lnTo>
                  <a:lnTo>
                    <a:pt y="787485" x="271890"/>
                  </a:lnTo>
                  <a:lnTo>
                    <a:pt y="795335" x="274782"/>
                  </a:lnTo>
                  <a:lnTo>
                    <a:pt y="799827" x="276444"/>
                  </a:lnTo>
                  <a:lnTo>
                    <a:pt y="809842" x="280169"/>
                  </a:lnTo>
                  <a:lnTo>
                    <a:pt y="812264" x="281074"/>
                  </a:lnTo>
                  <a:lnTo>
                    <a:pt y="824196" x="285557"/>
                  </a:lnTo>
                  <a:lnTo>
                    <a:pt y="824794" x="285782"/>
                  </a:lnTo>
                  <a:lnTo>
                    <a:pt y="837416" x="290569"/>
                  </a:lnTo>
                  <a:lnTo>
                    <a:pt y="838399" x="290944"/>
                  </a:lnTo>
                  <a:lnTo>
                    <a:pt y="850127" x="295436"/>
                  </a:lnTo>
                  <a:lnTo>
                    <a:pt y="852452" x="296332"/>
                  </a:lnTo>
                  <a:lnTo>
                    <a:pt y="862926" x="300385"/>
                  </a:lnTo>
                  <a:lnTo>
                    <a:pt y="866356" x="301719"/>
                  </a:lnTo>
                  <a:lnTo>
                    <a:pt y="875812" x="305416"/>
                  </a:lnTo>
                  <a:lnTo>
                    <a:pt y="880113" x="307106"/>
                  </a:lnTo>
                  <a:lnTo>
                    <a:pt y="888783" x="310532"/>
                  </a:lnTo>
                  <a:lnTo>
                    <a:pt y="893724" x="312494"/>
                  </a:lnTo>
                  <a:lnTo>
                    <a:pt y="901837" x="315733"/>
                  </a:lnTo>
                  <a:lnTo>
                    <a:pt y="907191" x="317881"/>
                  </a:lnTo>
                  <a:lnTo>
                    <a:pt y="914974" x="321021"/>
                  </a:lnTo>
                  <a:lnTo>
                    <a:pt y="920515" x="323269"/>
                  </a:lnTo>
                  <a:lnTo>
                    <a:pt y="928191" x="326399"/>
                  </a:lnTo>
                  <a:lnTo>
                    <a:pt y="933700" x="328656"/>
                  </a:lnTo>
                  <a:lnTo>
                    <a:pt y="941487" x="331866"/>
                  </a:lnTo>
                  <a:lnTo>
                    <a:pt y="946745" x="334044"/>
                  </a:lnTo>
                  <a:lnTo>
                    <a:pt y="954862" x="337424"/>
                  </a:lnTo>
                  <a:lnTo>
                    <a:pt y="959655" x="339431"/>
                  </a:lnTo>
                  <a:lnTo>
                    <a:pt y="968312" x="343076"/>
                  </a:lnTo>
                  <a:lnTo>
                    <a:pt y="972430" x="344819"/>
                  </a:lnTo>
                  <a:lnTo>
                    <a:pt y="981838" x="348823"/>
                  </a:lnTo>
                  <a:lnTo>
                    <a:pt y="985073" x="350206"/>
                  </a:lnTo>
                  <a:lnTo>
                    <a:pt y="995438" x="354665"/>
                  </a:lnTo>
                  <a:lnTo>
                    <a:pt y="997585" x="355594"/>
                  </a:lnTo>
                  <a:lnTo>
                    <a:pt y="1009111" x="360606"/>
                  </a:lnTo>
                  <a:lnTo>
                    <a:pt y="1009970" x="360981"/>
                  </a:lnTo>
                  <a:lnTo>
                    <a:pt y="1022228" x="366369"/>
                  </a:lnTo>
                  <a:lnTo>
                    <a:pt y="1022855" x="366646"/>
                  </a:lnTo>
                  <a:lnTo>
                    <a:pt y="1034362" x="371756"/>
                  </a:lnTo>
                  <a:lnTo>
                    <a:pt y="1036670" x="372787"/>
                  </a:lnTo>
                  <a:lnTo>
                    <a:pt y="1046374" x="377144"/>
                  </a:lnTo>
                  <a:lnTo>
                    <a:pt y="1050554" x="379031"/>
                  </a:lnTo>
                  <a:lnTo>
                    <a:pt y="1058266" x="382531"/>
                  </a:lnTo>
                  <a:lnTo>
                    <a:pt y="1064507" x="385380"/>
                  </a:lnTo>
                  <a:lnTo>
                    <a:pt y="1070040" x="387919"/>
                  </a:lnTo>
                  <a:lnTo>
                    <a:pt y="1078527" x="391835"/>
                  </a:lnTo>
                  <a:lnTo>
                    <a:pt y="1081698" x="393306"/>
                  </a:lnTo>
                  <a:lnTo>
                    <a:pt y="1092613" x="398398"/>
                  </a:lnTo>
                  <a:lnTo>
                    <a:pt y="1093243" x="398694"/>
                  </a:lnTo>
                  <a:lnTo>
                    <a:pt y="1104676" x="404081"/>
                  </a:lnTo>
                  <a:lnTo>
                    <a:pt y="1106765" x="405072"/>
                  </a:lnTo>
                  <a:lnTo>
                    <a:pt y="1115998" x="409469"/>
                  </a:lnTo>
                  <a:lnTo>
                    <a:pt y="1120982" x="411856"/>
                  </a:lnTo>
                  <a:lnTo>
                    <a:pt y="1127213" x="414856"/>
                  </a:lnTo>
                  <a:lnTo>
                    <a:pt y="1135263" x="418755"/>
                  </a:lnTo>
                  <a:lnTo>
                    <a:pt y="1138322" x="420244"/>
                  </a:lnTo>
                  <a:lnTo>
                    <a:pt y="1149327" x="425631"/>
                  </a:lnTo>
                  <a:lnTo>
                    <a:pt y="1149607" x="425769"/>
                  </a:lnTo>
                  <a:lnTo>
                    <a:pt y="1160229" x="431018"/>
                  </a:lnTo>
                  <a:lnTo>
                    <a:pt y="1164014" x="432901"/>
                  </a:lnTo>
                  <a:lnTo>
                    <a:pt y="1171031" x="436406"/>
                  </a:lnTo>
                  <a:lnTo>
                    <a:pt y="1178482" x="440152"/>
                  </a:lnTo>
                  <a:lnTo>
                    <a:pt y="1181734" x="441793"/>
                  </a:lnTo>
                  <a:lnTo>
                    <a:pt y="1192339" x="447181"/>
                  </a:lnTo>
                  <a:lnTo>
                    <a:pt y="1193012" x="447524"/>
                  </a:lnTo>
                  <a:lnTo>
                    <a:pt y="1202850" x="452568"/>
                  </a:lnTo>
                  <a:lnTo>
                    <a:pt y="1207602" x="455020"/>
                  </a:lnTo>
                  <a:lnTo>
                    <a:pt y="1213267" x="457956"/>
                  </a:lnTo>
                  <a:lnTo>
                    <a:pt y="1222253" x="462642"/>
                  </a:lnTo>
                  <a:lnTo>
                    <a:pt y="1223593" x="463343"/>
                  </a:lnTo>
                  <a:lnTo>
                    <a:pt y="1233828" x="468731"/>
                  </a:lnTo>
                  <a:lnTo>
                    <a:pt y="1236963" x="470391"/>
                  </a:lnTo>
                  <a:lnTo>
                    <a:pt y="1243974" x="474118"/>
                  </a:lnTo>
                  <a:lnTo>
                    <a:pt y="1251733" x="478270"/>
                  </a:lnTo>
                  <a:lnTo>
                    <a:pt y="1254033" x="479506"/>
                  </a:lnTo>
                  <a:lnTo>
                    <a:pt y="1264006" x="484893"/>
                  </a:lnTo>
                  <a:lnTo>
                    <a:pt y="1266561" x="486281"/>
                  </a:lnTo>
                  <a:lnTo>
                    <a:pt y="1273896" x="490281"/>
                  </a:lnTo>
                  <a:lnTo>
                    <a:pt y="1281448" x="494426"/>
                  </a:lnTo>
                  <a:lnTo>
                    <a:pt y="1283702" x="495668"/>
                  </a:lnTo>
                  <a:lnTo>
                    <a:pt y="1293428" x="501056"/>
                  </a:lnTo>
                  <a:lnTo>
                    <a:pt y="1296393" x="502707"/>
                  </a:lnTo>
                  <a:lnTo>
                    <a:pt y="1303073" x="506443"/>
                  </a:lnTo>
                  <a:lnTo>
                    <a:pt y="1311396" x="511128"/>
                  </a:lnTo>
                  <a:lnTo>
                    <a:pt y="1312640" x="511831"/>
                  </a:lnTo>
                  <a:lnTo>
                    <a:pt y="1322130" x="517218"/>
                  </a:lnTo>
                  <a:lnTo>
                    <a:pt y="1326457" x="519689"/>
                  </a:lnTo>
                  <a:lnTo>
                    <a:pt y="1331545" x="522606"/>
                  </a:lnTo>
                  <a:lnTo>
                    <a:pt y="1340884" x="527993"/>
                  </a:lnTo>
                  <a:lnTo>
                    <a:pt y="1341576" x="528394"/>
                  </a:lnTo>
                  <a:lnTo>
                    <a:pt y="1350151" x="533381"/>
                  </a:lnTo>
                  <a:lnTo>
                    <a:pt y="1356752" x="537244"/>
                  </a:lnTo>
                  <a:lnTo>
                    <a:pt y="1359345" x="538768"/>
                  </a:lnTo>
                  <a:lnTo>
                    <a:pt y="1368469" x="544156"/>
                  </a:lnTo>
                  <a:lnTo>
                    <a:pt y="1371985" x="546243"/>
                  </a:lnTo>
                  <a:lnTo>
                    <a:pt y="1377523" x="549543"/>
                  </a:lnTo>
                  <a:lnTo>
                    <a:pt y="1386508" x="554930"/>
                  </a:lnTo>
                  <a:lnTo>
                    <a:pt y="1387275" x="555392"/>
                  </a:lnTo>
                  <a:lnTo>
                    <a:pt y="1395426" x="560318"/>
                  </a:lnTo>
                  <a:lnTo>
                    <a:pt y="1402623" x="564695"/>
                  </a:lnTo>
                  <a:lnTo>
                    <a:pt y="1404278" x="565705"/>
                  </a:lnTo>
                  <a:lnTo>
                    <a:pt y="1413064" x="571093"/>
                  </a:lnTo>
                  <a:lnTo>
                    <a:pt y="1418027" x="574154"/>
                  </a:lnTo>
                  <a:lnTo>
                    <a:pt y="1421786" x="576480"/>
                  </a:lnTo>
                  <a:lnTo>
                    <a:pt y="1430446" x="581868"/>
                  </a:lnTo>
                  <a:lnTo>
                    <a:pt y="1433489" x="583771"/>
                  </a:lnTo>
                  <a:lnTo>
                    <a:pt y="1439043" x="587255"/>
                  </a:lnTo>
                  <a:lnTo>
                    <a:pt y="1447579" x="592643"/>
                  </a:lnTo>
                  <a:lnTo>
                    <a:pt y="1449008" x="593549"/>
                  </a:lnTo>
                  <a:lnTo>
                    <a:pt y="1456054" x="598030"/>
                  </a:lnTo>
                  <a:lnTo>
                    <a:pt y="1464471" x="603418"/>
                  </a:lnTo>
                  <a:lnTo>
                    <a:pt y="1464584" x="603490"/>
                  </a:lnTo>
                  <a:lnTo>
                    <a:pt y="1472829" x="608805"/>
                  </a:lnTo>
                  <a:lnTo>
                    <a:pt y="1480218" x="613599"/>
                  </a:lnTo>
                  <a:lnTo>
                    <a:pt y="1481130" x="614193"/>
                  </a:lnTo>
                  <a:lnTo>
                    <a:pt y="1489374" x="619580"/>
                  </a:lnTo>
                  <a:lnTo>
                    <a:pt y="1495909" x="623877"/>
                  </a:lnTo>
                  <a:lnTo>
                    <a:pt y="1497563" x="624968"/>
                  </a:lnTo>
                  <a:lnTo>
                    <a:pt y="1505696" x="630355"/>
                  </a:lnTo>
                  <a:lnTo>
                    <a:pt y="1511657" x="634326"/>
                  </a:lnTo>
                  <a:lnTo>
                    <a:pt y="1513776" x="635743"/>
                  </a:lnTo>
                  <a:lnTo>
                    <a:pt y="1521802" x="641130"/>
                  </a:lnTo>
                  <a:lnTo>
                    <a:pt y="1527463" x="644951"/>
                  </a:lnTo>
                  <a:lnTo>
                    <a:pt y="1529776" x="646518"/>
                  </a:lnTo>
                  <a:lnTo>
                    <a:pt y="1537699" x="651905"/>
                  </a:lnTo>
                  <a:lnTo>
                    <a:pt y="1543328" x="655754"/>
                  </a:lnTo>
                  <a:lnTo>
                    <a:pt y="1545570" x="657293"/>
                  </a:lnTo>
                  <a:lnTo>
                    <a:pt y="1553392" x="662680"/>
                  </a:lnTo>
                  <a:lnTo>
                    <a:pt y="1559250" x="666738"/>
                  </a:lnTo>
                  <a:lnTo>
                    <a:pt y="1561164" x="668068"/>
                  </a:lnTo>
                  <a:lnTo>
                    <a:pt y="1568887" x="673455"/>
                  </a:lnTo>
                  <a:lnTo>
                    <a:pt y="1575231" x="677906"/>
                  </a:lnTo>
                  <a:lnTo>
                    <a:pt y="1576562" x="678843"/>
                  </a:lnTo>
                  <a:lnTo>
                    <a:pt y="1584190" x="684230"/>
                  </a:lnTo>
                  <a:lnTo>
                    <a:pt y="1591270" x="689260"/>
                  </a:lnTo>
                  <a:lnTo>
                    <a:pt y="1591771" x="689617"/>
                  </a:lnTo>
                  <a:lnTo>
                    <a:pt y="1599306" x="695005"/>
                  </a:lnTo>
                  <a:lnTo>
                    <a:pt y="1606795" x="700392"/>
                  </a:lnTo>
                  <a:lnTo>
                    <a:pt y="1607368" x="700805"/>
                  </a:lnTo>
                  <a:lnTo>
                    <a:pt y="1614240" x="705780"/>
                  </a:lnTo>
                  <a:lnTo>
                    <a:pt y="1621641" x="711167"/>
                  </a:lnTo>
                  <a:lnTo>
                    <a:pt y="1623525" x="712544"/>
                  </a:lnTo>
                  <a:lnTo>
                    <a:pt y="1628998" x="716555"/>
                  </a:lnTo>
                  <a:lnTo>
                    <a:pt y="1636312" x="721942"/>
                  </a:lnTo>
                  <a:lnTo>
                    <a:pt y="1639741" x="724479"/>
                  </a:lnTo>
                  <a:lnTo>
                    <a:pt y="1643584" x="727330"/>
                  </a:lnTo>
                  <a:lnTo>
                    <a:pt y="1650814" x="732717"/>
                  </a:lnTo>
                  <a:lnTo>
                    <a:pt y="1656017" x="736614"/>
                  </a:lnTo>
                  <a:lnTo>
                    <a:pt y="1658002" x="738105"/>
                  </a:lnTo>
                  <a:lnTo>
                    <a:pt y="1665150" x="743492"/>
                  </a:lnTo>
                  <a:lnTo>
                    <a:pt y="1672257" x="748880"/>
                  </a:lnTo>
                  <a:lnTo>
                    <a:pt y="1672352" x="748952"/>
                  </a:lnTo>
                  <a:lnTo>
                    <a:pt y="1679325" x="754267"/>
                  </a:lnTo>
                  <a:lnTo>
                    <a:pt y="1686354" x="759655"/>
                  </a:lnTo>
                  <a:lnTo>
                    <a:pt y="1688748" x="761497"/>
                  </a:lnTo>
                  <a:lnTo>
                    <a:pt y="1693344" x="765042"/>
                  </a:lnTo>
                  <a:lnTo>
                    <a:pt y="1700295" x="770430"/>
                  </a:lnTo>
                  <a:lnTo>
                    <a:pt y="1705204" x="774252"/>
                  </a:lnTo>
                  <a:lnTo>
                    <a:pt y="1707209" x="775817"/>
                  </a:lnTo>
                  <a:lnTo>
                    <a:pt y="1714086" x="781205"/>
                  </a:lnTo>
                  <a:lnTo>
                    <a:pt y="1720925" x="786592"/>
                  </a:lnTo>
                  <a:lnTo>
                    <a:pt y="1721720" x="787220"/>
                  </a:lnTo>
                  <a:lnTo>
                    <a:pt y="1727729" x="791980"/>
                  </a:lnTo>
                  <a:lnTo>
                    <a:pt y="1734496" x="797367"/>
                  </a:lnTo>
                  <a:lnTo>
                    <a:pt y="1738298" x="800406"/>
                  </a:lnTo>
                  <a:lnTo>
                    <a:pt y="1741228" x="802755"/>
                  </a:lnTo>
                  <a:lnTo>
                    <a:pt y="1747925" x="808142"/>
                  </a:lnTo>
                  <a:lnTo>
                    <a:pt y="1754587" x="813529"/>
                  </a:lnTo>
                  <a:lnTo>
                    <a:pt y="1754936" x="813813"/>
                  </a:lnTo>
                  <a:lnTo>
                    <a:pt y="1761215" x="818917"/>
                  </a:lnTo>
                  <a:lnTo>
                    <a:pt y="1767809" x="824304"/>
                  </a:lnTo>
                  <a:lnTo>
                    <a:pt y="1771636" x="827444"/>
                  </a:lnTo>
                  <a:lnTo>
                    <a:pt y="1774369" x="829692"/>
                  </a:lnTo>
                  <a:lnTo>
                    <a:pt y="1780897" x="835079"/>
                  </a:lnTo>
                  <a:lnTo>
                    <a:pt y="1787392" x="840467"/>
                  </a:lnTo>
                  <a:lnTo>
                    <a:pt y="1788397" x="841303"/>
                  </a:lnTo>
                  <a:lnTo>
                    <a:pt y="1793854" x="845854"/>
                  </a:lnTo>
                  <a:lnTo>
                    <a:pt y="1800285" x="851242"/>
                  </a:lnTo>
                  <a:lnTo>
                    <a:pt y="1805221" x="855395"/>
                  </a:lnTo>
                  <a:lnTo>
                    <a:pt y="1806684" x="856629"/>
                  </a:lnTo>
                  <a:lnTo>
                    <a:pt y="1813051" x="862017"/>
                  </a:lnTo>
                  <a:lnTo>
                    <a:pt y="1819388" x="867404"/>
                  </a:lnTo>
                  <a:lnTo>
                    <a:pt y="1822106" x="869723"/>
                  </a:lnTo>
                  <a:lnTo>
                    <a:pt y="1825694" x="872792"/>
                  </a:lnTo>
                  <a:lnTo>
                    <a:pt y="1831970" x="878179"/>
                  </a:lnTo>
                  <a:lnTo>
                    <a:pt y="1838216" x="883567"/>
                  </a:lnTo>
                  <a:lnTo>
                    <a:pt y="1839053" x="884291"/>
                  </a:lnTo>
                  <a:lnTo>
                    <a:pt y="1844433" x="888954"/>
                  </a:lnTo>
                  <a:lnTo>
                    <a:pt y="1850620" x="894342"/>
                  </a:lnTo>
                  <a:lnTo>
                    <a:pt y="1856063" x="899102"/>
                  </a:lnTo>
                  <a:lnTo>
                    <a:pt y="1856778" x="899729"/>
                  </a:lnTo>
                  <a:lnTo>
                    <a:pt y="1862908" x="905117"/>
                  </a:lnTo>
                  <a:lnTo>
                    <a:pt y="1869009" x="910504"/>
                  </a:lnTo>
                  <a:lnTo>
                    <a:pt y="1873136" x="914162"/>
                  </a:lnTo>
                  <a:lnTo>
                    <a:pt y="1875082" x="915892"/>
                  </a:lnTo>
                  <a:lnTo>
                    <a:pt y="1881128" x="921279"/>
                  </a:lnTo>
                  <a:lnTo>
                    <a:pt y="1887146" x="926667"/>
                  </a:lnTo>
                  <a:lnTo>
                    <a:pt y="1890271" x="929474"/>
                  </a:lnTo>
                  <a:lnTo>
                    <a:pt y="1893136" x="932054"/>
                  </a:lnTo>
                  <a:lnTo>
                    <a:pt y="1899100" x="937441"/>
                  </a:lnTo>
                  <a:lnTo>
                    <a:pt y="1905037" x="942829"/>
                  </a:lnTo>
                  <a:lnTo>
                    <a:pt y="1907469" x="945043"/>
                  </a:lnTo>
                  <a:lnTo>
                    <a:pt y="1910948" x="948216"/>
                  </a:lnTo>
                  <a:lnTo>
                    <a:pt y="1916832" x="953604"/>
                  </a:lnTo>
                  <a:lnTo>
                    <a:pt y="1922691" x="958991"/>
                  </a:lnTo>
                  <a:lnTo>
                    <a:pt y="1924730" x="960872"/>
                  </a:lnTo>
                  <a:lnTo>
                    <a:pt y="1928524" x="964379"/>
                  </a:lnTo>
                  <a:lnTo>
                    <a:pt y="1934332" x="969766"/>
                  </a:lnTo>
                  <a:lnTo>
                    <a:pt y="1940114" x="975154"/>
                  </a:lnTo>
                  <a:lnTo>
                    <a:pt y="1942054" x="976966"/>
                  </a:lnTo>
                  <a:lnTo>
                    <a:pt y="1945872" x="980541"/>
                  </a:lnTo>
                  <a:lnTo>
                    <a:pt y="1951605" x="985929"/>
                  </a:lnTo>
                  <a:lnTo>
                    <a:pt y="1957313" x="991316"/>
                  </a:lnTo>
                  <a:lnTo>
                    <a:pt y="1959441" x="993331"/>
                  </a:lnTo>
                  <a:lnTo>
                    <a:pt y="1962997" x="996704"/>
                  </a:lnTo>
                  <a:lnTo>
                    <a:pt y="1968658" x="1002091"/>
                  </a:lnTo>
                  <a:lnTo>
                    <a:pt y="1974294" x="1007479"/>
                  </a:lnTo>
                  <a:lnTo>
                    <a:pt y="1976891" x="1009969"/>
                  </a:lnTo>
                  <a:lnTo>
                    <a:pt y="1979907" x="1012866"/>
                  </a:lnTo>
                  <a:lnTo>
                    <a:pt y="1985497" x="1018254"/>
                  </a:lnTo>
                  <a:lnTo>
                    <a:pt y="1991063" x="1023641"/>
                  </a:lnTo>
                  <a:lnTo>
                    <a:pt y="1994404" x="1026885"/>
                  </a:lnTo>
                  <a:lnTo>
                    <a:pt y="1996607" x="1029029"/>
                  </a:lnTo>
                  <a:lnTo>
                    <a:pt y="2002128" x="1034416"/>
                  </a:lnTo>
                  <a:lnTo>
                    <a:pt y="2007626" x="1039804"/>
                  </a:lnTo>
                  <a:lnTo>
                    <a:pt y="2011980" x="1044086"/>
                  </a:lnTo>
                  <a:lnTo>
                    <a:pt y="2013102" x="1045191"/>
                  </a:lnTo>
                  <a:lnTo>
                    <a:pt y="2018556" x="1050579"/>
                  </a:lnTo>
                  <a:lnTo>
                    <a:pt y="2023988" x="1055966"/>
                  </a:lnTo>
                  <a:lnTo>
                    <a:pt y="2029399" x="1061353"/>
                  </a:lnTo>
                  <a:lnTo>
                    <a:pt y="2029619" x="1061574"/>
                  </a:lnTo>
                  <a:lnTo>
                    <a:pt y="2034787" x="1066741"/>
                  </a:lnTo>
                  <a:lnTo>
                    <a:pt y="2040155" x="1072128"/>
                  </a:lnTo>
                  <a:lnTo>
                    <a:pt y="2045501" x="1077516"/>
                  </a:lnTo>
                  <a:lnTo>
                    <a:pt y="2047321" x="1079355"/>
                  </a:lnTo>
                  <a:lnTo>
                    <a:pt y="2050826" x="1082903"/>
                  </a:lnTo>
                  <a:lnTo>
                    <a:pt y="2056130" x="1088291"/>
                  </a:lnTo>
                  <a:lnTo>
                    <a:pt y="2061414" x="1093678"/>
                  </a:lnTo>
                  <a:lnTo>
                    <a:pt y="2065085" x="1097434"/>
                  </a:lnTo>
                  <a:lnTo>
                    <a:pt y="2066677" x="1099066"/>
                  </a:lnTo>
                  <a:lnTo>
                    <a:pt y="2071920" x="1104453"/>
                  </a:lnTo>
                  <a:lnTo>
                    <a:pt y="2077142" x="1109841"/>
                  </a:lnTo>
                  <a:lnTo>
                    <a:pt y="2082345" x="1115228"/>
                  </a:lnTo>
                  <a:lnTo>
                    <a:pt y="2082911" x="1115816"/>
                  </a:lnTo>
                  <a:lnTo>
                    <a:pt y="2087528" x="1120616"/>
                  </a:lnTo>
                  <a:lnTo>
                    <a:pt y="2092691" x="1126003"/>
                  </a:lnTo>
                  <a:lnTo>
                    <a:pt y="2097835" x="1131391"/>
                  </a:lnTo>
                  <a:lnTo>
                    <a:pt y="2100800" x="1134506"/>
                  </a:lnTo>
                  <a:lnTo>
                    <a:pt y="2102959" x="1136778"/>
                  </a:lnTo>
                  <a:lnTo>
                    <a:pt y="2108064" x="1142166"/>
                  </a:lnTo>
                  <a:lnTo>
                    <a:pt y="2113150" x="1147553"/>
                  </a:lnTo>
                  <a:lnTo>
                    <a:pt y="2118217" x="1152941"/>
                  </a:lnTo>
                  <a:lnTo>
                    <a:pt y="2118750" x="1153508"/>
                  </a:lnTo>
                  <a:lnTo>
                    <a:pt y="2123265" x="1158328"/>
                  </a:lnTo>
                  <a:lnTo>
                    <a:pt y="2128295" x="1163716"/>
                  </a:lnTo>
                  <a:lnTo>
                    <a:pt y="2133306" x="1169103"/>
                  </a:lnTo>
                  <a:lnTo>
                    <a:pt y="2136761" x="1172830"/>
                  </a:lnTo>
                  <a:lnTo>
                    <a:pt y="2138298" x="1174491"/>
                  </a:lnTo>
                  <a:lnTo>
                    <a:pt y="2143273" x="1179878"/>
                  </a:lnTo>
                  <a:lnTo>
                    <a:pt y="2148229" x="1185266"/>
                  </a:lnTo>
                  <a:lnTo>
                    <a:pt y="2153168" x="1190653"/>
                  </a:lnTo>
                  <a:lnTo>
                    <a:pt y="2154833" x="1192474"/>
                  </a:lnTo>
                  <a:lnTo>
                    <a:pt y="2158088" x="1196040"/>
                  </a:lnTo>
                  <a:lnTo>
                    <a:pt y="2162991" x="1201428"/>
                  </a:lnTo>
                  <a:lnTo>
                    <a:pt y="2167877" x="1206815"/>
                  </a:lnTo>
                  <a:lnTo>
                    <a:pt y="2172745" x="1212203"/>
                  </a:lnTo>
                  <a:lnTo>
                    <a:pt y="2172966" x="1212448"/>
                  </a:lnTo>
                  <a:lnTo>
                    <a:pt y="2177595" x="1217590"/>
                  </a:lnTo>
                  <a:lnTo>
                    <a:pt y="2182429" x="1222978"/>
                  </a:lnTo>
                  <a:lnTo>
                    <a:pt y="2187245" x="1228365"/>
                  </a:lnTo>
                  <a:lnTo>
                    <a:pt y="2191158" x="1232756"/>
                  </a:lnTo>
                  <a:lnTo>
                    <a:pt y="2192045" x="1233753"/>
                  </a:lnTo>
                  <a:lnTo>
                    <a:pt y="2196827" x="1239140"/>
                  </a:lnTo>
                  <a:lnTo>
                    <a:pt y="2201593" x="1244528"/>
                  </a:lnTo>
                  <a:lnTo>
                    <a:pt y="2206342" x="1249915"/>
                  </a:lnTo>
                  <a:lnTo>
                    <a:pt y="2209410" x="1253405"/>
                  </a:lnTo>
                  <a:lnTo>
                    <a:pt y="2211075" x="1255303"/>
                  </a:lnTo>
                  <a:lnTo>
                    <a:pt y="2215792" x="1260690"/>
                  </a:lnTo>
                  <a:lnTo>
                    <a:pt y="2220492" x="1266078"/>
                  </a:lnTo>
                  <a:lnTo>
                    <a:pt y="2225176" x="1271465"/>
                  </a:lnTo>
                  <a:lnTo>
                    <a:pt y="2227720" x="1274399"/>
                  </a:lnTo>
                  <a:lnTo>
                    <a:pt y="2229844" x="1276853"/>
                  </a:lnTo>
                  <a:lnTo>
                    <a:pt y="2234496" x="1282240"/>
                  </a:lnTo>
                  <a:lnTo>
                    <a:pt y="2239132" x="1287628"/>
                  </a:lnTo>
                  <a:lnTo>
                    <a:pt y="2243753" x="1293015"/>
                  </a:lnTo>
                  <a:lnTo>
                    <a:pt y="2246088" x="1295745"/>
                  </a:lnTo>
                  <a:lnTo>
                    <a:pt y="2248357" x="1298403"/>
                  </a:lnTo>
                  <a:lnTo>
                    <a:pt y="2252947" x="1303790"/>
                  </a:lnTo>
                  <a:lnTo>
                    <a:pt y="2257521" x="1309178"/>
                  </a:lnTo>
                  <a:lnTo>
                    <a:pt y="2262079" x="1314565"/>
                  </a:lnTo>
                  <a:lnTo>
                    <a:pt y="2264513" x="1317449"/>
                  </a:lnTo>
                  <a:lnTo>
                    <a:pt y="2266623" x="1319952"/>
                  </a:lnTo>
                  <a:lnTo>
                    <a:pt y="2271151" x="1325340"/>
                  </a:lnTo>
                  <a:lnTo>
                    <a:pt y="2275664" x="1330727"/>
                  </a:lnTo>
                  <a:lnTo>
                    <a:pt y="2280163" x="1336115"/>
                  </a:lnTo>
                  <a:lnTo>
                    <a:pt y="2282994" x="1339516"/>
                  </a:lnTo>
                  <a:lnTo>
                    <a:pt y="2284646" x="1341502"/>
                  </a:lnTo>
                  <a:lnTo>
                    <a:pt y="2289115" x="1346890"/>
                  </a:lnTo>
                  <a:lnTo>
                    <a:pt y="2293569" x="1352277"/>
                  </a:lnTo>
                  <a:lnTo>
                    <a:pt y="2298008" x="1357665"/>
                  </a:lnTo>
                  <a:lnTo>
                    <a:pt y="2301531" x="1361952"/>
                  </a:lnTo>
                  <a:lnTo>
                    <a:pt y="2302433" x="1363052"/>
                  </a:lnTo>
                  <a:lnTo>
                    <a:pt y="2306844" x="1368440"/>
                  </a:lnTo>
                  <a:lnTo>
                    <a:pt y="2311240" x="1373827"/>
                  </a:lnTo>
                  <a:lnTo>
                    <a:pt y="2315622" x="1379215"/>
                  </a:lnTo>
                  <a:lnTo>
                    <a:pt y="2319990" x="1384602"/>
                  </a:lnTo>
                  <a:lnTo>
                    <a:pt y="2320122" x="1384765"/>
                  </a:lnTo>
                  <a:lnTo>
                    <a:pt y="2324344" x="1389990"/>
                  </a:lnTo>
                  <a:lnTo>
                    <a:pt y="2328684" x="1395377"/>
                  </a:lnTo>
                  <a:lnTo>
                    <a:pt y="2333010" x="1400765"/>
                  </a:lnTo>
                  <a:lnTo>
                    <a:pt y="2337322" x="1406152"/>
                  </a:lnTo>
                  <a:lnTo>
                    <a:pt y="2338766" x="1407959"/>
                  </a:lnTo>
                  <a:lnTo>
                    <a:pt y="2341621" x="1411540"/>
                  </a:lnTo>
                  <a:lnTo>
                    <a:pt y="2345906" x="1416927"/>
                  </a:lnTo>
                  <a:lnTo>
                    <a:pt y="2350177" x="1422315"/>
                  </a:lnTo>
                  <a:lnTo>
                    <a:pt y="2354435" x="1427702"/>
                  </a:lnTo>
                  <a:lnTo>
                    <a:pt y="2357462" x="1431542"/>
                  </a:lnTo>
                  <a:lnTo>
                    <a:pt y="2358679" x="1433090"/>
                  </a:lnTo>
                  <a:lnTo>
                    <a:pt y="2362910" x="1438477"/>
                  </a:lnTo>
                  <a:lnTo>
                    <a:pt y="2367128" x="1443864"/>
                  </a:lnTo>
                  <a:lnTo>
                    <a:pt y="2371333" x="1449252"/>
                  </a:lnTo>
                  <a:lnTo>
                    <a:pt y="2375525" x="1454639"/>
                  </a:lnTo>
                  <a:lnTo>
                    <a:pt y="2376209" x="1455521"/>
                  </a:lnTo>
                  <a:lnTo>
                    <a:pt y="2379703" x="1460027"/>
                  </a:lnTo>
                  <a:lnTo>
                    <a:pt y="2383869" x="1465414"/>
                  </a:lnTo>
                  <a:lnTo>
                    <a:pt y="2388021" x="1470802"/>
                  </a:lnTo>
                  <a:lnTo>
                    <a:pt y="2392161" x="1476189"/>
                  </a:lnTo>
                  <a:lnTo>
                    <a:pt y="2395005" x="1479900"/>
                  </a:lnTo>
                  <a:lnTo>
                    <a:pt y="2396288" x="1481577"/>
                  </a:lnTo>
                  <a:lnTo>
                    <a:pt y="2400403" x="1486964"/>
                  </a:lnTo>
                  <a:lnTo>
                    <a:pt y="2404505" x="1492352"/>
                  </a:lnTo>
                  <a:lnTo>
                    <a:pt y="2408594" x="1497739"/>
                  </a:lnTo>
                  <a:lnTo>
                    <a:pt y="2412671" x="1503127"/>
                  </a:lnTo>
                  <a:lnTo>
                    <a:pt y="2413850" x="1504688"/>
                  </a:lnTo>
                  <a:lnTo>
                    <a:pt y="2416735" x="1508514"/>
                  </a:lnTo>
                  <a:lnTo>
                    <a:pt y="2420787" x="1513902"/>
                  </a:lnTo>
                  <a:lnTo>
                    <a:pt y="2424827" x="1519289"/>
                  </a:lnTo>
                  <a:lnTo>
                    <a:pt y="2428854" x="1524677"/>
                  </a:lnTo>
                  <a:lnTo>
                    <a:pt y="2432741" x="1529892"/>
                  </a:lnTo>
                  <a:lnTo>
                    <a:pt y="2432870" x="1530064"/>
                  </a:lnTo>
                  <a:lnTo>
                    <a:pt y="2436873" x="1535452"/>
                  </a:lnTo>
                  <a:lnTo>
                    <a:pt y="2440864" x="1540839"/>
                  </a:lnTo>
                  <a:lnTo>
                    <a:pt y="2444844" x="1546227"/>
                  </a:lnTo>
                  <a:lnTo>
                    <a:pt y="2448811" x="1551614"/>
                  </a:lnTo>
                  <a:lnTo>
                    <a:pt y="2451678" x="1555517"/>
                  </a:lnTo>
                  <a:lnTo>
                    <a:pt y="2452767" x="1557002"/>
                  </a:lnTo>
                  <a:lnTo>
                    <a:pt y="2456711" x="1562389"/>
                  </a:lnTo>
                  <a:lnTo>
                    <a:pt y="2460643" x="1567777"/>
                  </a:lnTo>
                  <a:lnTo>
                    <a:pt y="2464563" x="1573164"/>
                  </a:lnTo>
                  <a:lnTo>
                    <a:pt y="2468472" x="1578551"/>
                  </a:lnTo>
                  <a:lnTo>
                    <a:pt y="2470658" x="1581572"/>
                  </a:lnTo>
                  <a:lnTo>
                    <a:pt y="2472369" x="1583939"/>
                  </a:lnTo>
                  <a:lnTo>
                    <a:pt y="2476255" x="1589326"/>
                  </a:lnTo>
                  <a:lnTo>
                    <a:pt y="2480129" x="1594714"/>
                  </a:lnTo>
                  <a:lnTo>
                    <a:pt y="2483992" x="1600101"/>
                  </a:lnTo>
                  <a:lnTo>
                    <a:pt y="2487844" x="1605489"/>
                  </a:lnTo>
                  <a:lnTo>
                    <a:pt y="2489680" x="1608063"/>
                  </a:lnTo>
                  <a:lnTo>
                    <a:pt y="2491684" x="1610876"/>
                  </a:lnTo>
                  <a:lnTo>
                    <a:pt y="2495514" x="1616264"/>
                  </a:lnTo>
                  <a:lnTo>
                    <a:pt y="2499332" x="1621651"/>
                  </a:lnTo>
                  <a:lnTo>
                    <a:pt y="2503138" x="1627039"/>
                  </a:lnTo>
                  <a:lnTo>
                    <a:pt y="2506934" x="1632426"/>
                  </a:lnTo>
                  <a:lnTo>
                    <a:pt y="2508742" x="1634998"/>
                  </a:lnTo>
                  <a:lnTo>
                    <a:pt y="2510719" x="1637814"/>
                  </a:lnTo>
                  <a:lnTo>
                    <a:pt y="2514493" x="1643201"/>
                  </a:lnTo>
                  <a:lnTo>
                    <a:pt y="2518256" x="1648589"/>
                  </a:lnTo>
                  <a:lnTo>
                    <a:pt y="2522008" x="1653976"/>
                  </a:lnTo>
                  <a:lnTo>
                    <a:pt y="2525750" x="1659364"/>
                  </a:lnTo>
                  <a:lnTo>
                    <a:pt y="2527842" x="1662383"/>
                  </a:lnTo>
                  <a:lnTo>
                    <a:pt y="2529481" x="1664751"/>
                  </a:lnTo>
                  <a:lnTo>
                    <a:pt y="2533201" x="1670139"/>
                  </a:lnTo>
                  <a:lnTo>
                    <a:pt y="2536910" x="1675526"/>
                  </a:lnTo>
                  <a:lnTo>
                    <a:pt y="2540609" x="1680914"/>
                  </a:lnTo>
                  <a:lnTo>
                    <a:pt y="2544297" x="1686301"/>
                  </a:lnTo>
                  <a:lnTo>
                    <a:pt y="2546979" x="1690228"/>
                  </a:lnTo>
                  <a:lnTo>
                    <a:pt y="2547975" x="1691689"/>
                  </a:lnTo>
                  <a:lnTo>
                    <a:pt y="2551642" x="1697076"/>
                  </a:lnTo>
                  <a:lnTo>
                    <a:pt y="2555299" x="1702463"/>
                  </a:lnTo>
                  <a:lnTo>
                    <a:pt y="2558945" x="1707851"/>
                  </a:lnTo>
                  <a:lnTo>
                    <a:pt y="2562582" x="1713238"/>
                  </a:lnTo>
                  <a:lnTo>
                    <a:pt y="2566149" x="1718539"/>
                  </a:lnTo>
                  <a:lnTo>
                    <a:pt y="2566208" x="1718626"/>
                  </a:lnTo>
                  <a:lnTo>
                    <a:pt y="2569823" x="1724013"/>
                  </a:lnTo>
                  <a:lnTo>
                    <a:pt y="2573429" x="1729401"/>
                  </a:lnTo>
                  <a:lnTo>
                    <a:pt y="2577024" x="1734788"/>
                  </a:lnTo>
                  <a:lnTo>
                    <a:pt y="2580610" x="1740176"/>
                  </a:lnTo>
                  <a:lnTo>
                    <a:pt y="2584185" x="1745563"/>
                  </a:lnTo>
                  <a:lnTo>
                    <a:pt y="2585352" x="1747324"/>
                  </a:lnTo>
                  <a:lnTo>
                    <a:pt y="2587750" x="1750951"/>
                  </a:lnTo>
                  <a:lnTo>
                    <a:pt y="2591306" x="1756338"/>
                  </a:lnTo>
                  <a:lnTo>
                    <a:pt y="2594851" x="1761726"/>
                  </a:lnTo>
                  <a:lnTo>
                    <a:pt y="2598387" x="1767113"/>
                  </a:lnTo>
                  <a:lnTo>
                    <a:pt y="2601913" x="1772501"/>
                  </a:lnTo>
                  <a:lnTo>
                    <a:pt y="2604584" x="1776592"/>
                  </a:lnTo>
                  <a:lnTo>
                    <a:pt y="2605429" x="1777888"/>
                  </a:lnTo>
                  <a:lnTo>
                    <a:pt y="2608935" x="1783276"/>
                  </a:lnTo>
                  <a:lnTo>
                    <a:pt y="2612432" x="1788663"/>
                  </a:lnTo>
                  <a:lnTo>
                    <a:pt y="2615919" x="1794051"/>
                  </a:lnTo>
                  <a:lnTo>
                    <a:pt y="2619396" x="1799438"/>
                  </a:lnTo>
                  <a:lnTo>
                    <a:pt y="2622864" x="1804826"/>
                  </a:lnTo>
                  <a:lnTo>
                    <a:pt y="2623843" x="1806349"/>
                  </a:lnTo>
                  <a:lnTo>
                    <a:pt y="2626323" x="1810213"/>
                  </a:lnTo>
                  <a:lnTo>
                    <a:pt y="2629771" x="1815601"/>
                  </a:lnTo>
                  <a:lnTo>
                    <a:pt y="2633211" x="1820988"/>
                  </a:lnTo>
                  <a:lnTo>
                    <a:pt y="2636641" x="1826375"/>
                  </a:lnTo>
                  <a:lnTo>
                    <a:pt y="2640061" x="1831763"/>
                  </a:lnTo>
                  <a:lnTo>
                    <a:pt y="2643128" x="1836605"/>
                  </a:lnTo>
                  <a:lnTo>
                    <a:pt y="2643473" x="1837150"/>
                  </a:lnTo>
                  <a:lnTo>
                    <a:pt y="2646875" x="1842538"/>
                  </a:lnTo>
                  <a:lnTo>
                    <a:pt y="2650267" x="1847925"/>
                  </a:lnTo>
                  <a:lnTo>
                    <a:pt y="2653651" x="1853313"/>
                  </a:lnTo>
                  <a:lnTo>
                    <a:pt y="2657025" x="1858700"/>
                  </a:lnTo>
                  <a:lnTo>
                    <a:pt y="2660390" x="1864088"/>
                  </a:lnTo>
                  <a:lnTo>
                    <a:pt y="2662435" x="1867368"/>
                  </a:lnTo>
                  <a:lnTo>
                    <a:pt y="2663746" x="1869475"/>
                  </a:lnTo>
                  <a:lnTo>
                    <a:pt y="2667093" x="1874863"/>
                  </a:lnTo>
                  <a:lnTo>
                    <a:pt y="2670431" x="1880250"/>
                  </a:lnTo>
                  <a:lnTo>
                    <a:pt y="2673760" x="1885638"/>
                  </a:lnTo>
                  <a:lnTo>
                    <a:pt y="2677080" x="1891025"/>
                  </a:lnTo>
                  <a:lnTo>
                    <a:pt y="2680391" x="1896413"/>
                  </a:lnTo>
                  <a:lnTo>
                    <a:pt y="2681762" x="1898646"/>
                  </a:lnTo>
                  <a:lnTo>
                    <a:pt y="2683694" x="1901800"/>
                  </a:lnTo>
                  <a:lnTo>
                    <a:pt y="2686987" x="1907188"/>
                  </a:lnTo>
                  <a:lnTo>
                    <a:pt y="2690271" x="1912575"/>
                  </a:lnTo>
                  <a:lnTo>
                    <a:pt y="2693547" x="1917963"/>
                  </a:lnTo>
                  <a:lnTo>
                    <a:pt y="2696814" x="1923350"/>
                  </a:lnTo>
                  <a:lnTo>
                    <a:pt y="2700072" x="1928738"/>
                  </a:lnTo>
                  <a:lnTo>
                    <a:pt y="2701105" x="1930448"/>
                  </a:lnTo>
                  <a:lnTo>
                    <a:pt y="2703322" x="1934125"/>
                  </a:lnTo>
                  <a:lnTo>
                    <a:pt y="2706563" x="1939513"/>
                  </a:lnTo>
                  <a:lnTo>
                    <a:pt y="2709795" x="1944900"/>
                  </a:lnTo>
                  <a:lnTo>
                    <a:pt y="2713019" x="1950287"/>
                  </a:lnTo>
                  <a:lnTo>
                    <a:pt y="2716234" x="1955675"/>
                  </a:lnTo>
                  <a:lnTo>
                    <a:pt y="2719441" x="1961062"/>
                  </a:lnTo>
                  <a:lnTo>
                    <a:pt y="2720463" x="1962783"/>
                  </a:lnTo>
                  <a:lnTo>
                    <a:pt y="2722639" x="1966450"/>
                  </a:lnTo>
                  <a:lnTo>
                    <a:pt y="2725829" x="1971837"/>
                  </a:lnTo>
                  <a:lnTo>
                    <a:pt y="2729010" x="1977225"/>
                  </a:lnTo>
                  <a:lnTo>
                    <a:pt y="2732183" x="1982612"/>
                  </a:lnTo>
                  <a:lnTo>
                    <a:pt y="2735348" x="1988000"/>
                  </a:lnTo>
                  <a:lnTo>
                    <a:pt y="2738504" x="1993387"/>
                  </a:lnTo>
                  <a:lnTo>
                    <a:pt y="2739833" x="1995659"/>
                  </a:lnTo>
                  <a:lnTo>
                    <a:pt y="2741652" x="1998775"/>
                  </a:lnTo>
                  <a:lnTo>
                    <a:pt y="2744792" x="2004162"/>
                  </a:lnTo>
                  <a:lnTo>
                    <a:pt y="2747923" x="2009550"/>
                  </a:lnTo>
                  <a:lnTo>
                    <a:pt y="2751046" x="2014937"/>
                  </a:lnTo>
                  <a:lnTo>
                    <a:pt y="2754161" x="2020325"/>
                  </a:lnTo>
                  <a:lnTo>
                    <a:pt y="2757268" x="2025712"/>
                  </a:lnTo>
                  <a:lnTo>
                    <a:pt y="2759210" x="2029086"/>
                  </a:lnTo>
                  <a:lnTo>
                    <a:pt y="2760367" x="2031100"/>
                  </a:lnTo>
                  <a:lnTo>
                    <a:pt y="2763458" x="2036487"/>
                  </a:lnTo>
                  <a:lnTo>
                    <a:pt y="2766541" x="2041875"/>
                  </a:lnTo>
                  <a:lnTo>
                    <a:pt y="2769615" x="2047262"/>
                  </a:lnTo>
                  <a:lnTo>
                    <a:pt y="2772682" x="2052650"/>
                  </a:lnTo>
                  <a:lnTo>
                    <a:pt y="2775741" x="2058037"/>
                  </a:lnTo>
                  <a:lnTo>
                    <a:pt y="2778593" x="2063073"/>
                  </a:lnTo>
                  <a:lnTo>
                    <a:pt y="2778792" x="2063425"/>
                  </a:lnTo>
                  <a:lnTo>
                    <a:pt y="2781835" x="2068812"/>
                  </a:lnTo>
                  <a:lnTo>
                    <a:pt y="2784870" x="2074200"/>
                  </a:lnTo>
                  <a:lnTo>
                    <a:pt y="2787897" x="2079587"/>
                  </a:lnTo>
                  <a:lnTo>
                    <a:pt y="2790916" x="2084974"/>
                  </a:lnTo>
                  <a:lnTo>
                    <a:pt y="2793928" x="2090362"/>
                  </a:lnTo>
                  <a:lnTo>
                    <a:pt y="2796931" x="2095749"/>
                  </a:lnTo>
                  <a:lnTo>
                    <a:pt y="2797978" x="2097629"/>
                  </a:lnTo>
                  <a:lnTo>
                    <a:pt y="2799928" x="2101137"/>
                  </a:lnTo>
                  <a:lnTo>
                    <a:pt y="2802916" x="2106524"/>
                  </a:lnTo>
                  <a:lnTo>
                    <a:pt y="2805897" x="2111912"/>
                  </a:lnTo>
                  <a:lnTo>
                    <a:pt y="2808870" x="2117299"/>
                  </a:lnTo>
                  <a:lnTo>
                    <a:pt y="2811835" x="2122687"/>
                  </a:lnTo>
                  <a:lnTo>
                    <a:pt y="2814793" x="2128074"/>
                  </a:lnTo>
                  <a:lnTo>
                    <a:pt y="2817361" x="2132764"/>
                  </a:lnTo>
                  <a:lnTo>
                    <a:pt y="2817743" x="2133462"/>
                  </a:lnTo>
                  <a:lnTo>
                    <a:pt y="2820686" x="2138849"/>
                  </a:lnTo>
                  <a:lnTo>
                    <a:pt y="2823621" x="2144237"/>
                  </a:lnTo>
                  <a:lnTo>
                    <a:pt y="2826548" x="2149624"/>
                  </a:lnTo>
                  <a:lnTo>
                    <a:pt y="2829468" x="2155012"/>
                  </a:lnTo>
                  <a:lnTo>
                    <a:pt y="2832381" x="2160399"/>
                  </a:lnTo>
                  <a:lnTo>
                    <a:pt y="2835287" x="2165787"/>
                  </a:lnTo>
                  <a:lnTo>
                    <a:pt y="2836740" x="2168488"/>
                  </a:lnTo>
                  <a:lnTo>
                    <a:pt y="2838184" x="2171174"/>
                  </a:lnTo>
                  <a:lnTo>
                    <a:pt y="2841075" x="2176562"/>
                  </a:lnTo>
                  <a:lnTo>
                    <a:pt y="2843958" x="2181949"/>
                  </a:lnTo>
                  <a:lnTo>
                    <a:pt y="2846834" x="2187337"/>
                  </a:lnTo>
                  <a:lnTo>
                    <a:pt y="2849703" x="2192724"/>
                  </a:lnTo>
                  <a:lnTo>
                    <a:pt y="2852564" x="2198112"/>
                  </a:lnTo>
                  <a:lnTo>
                    <a:pt y="2855418" x="2203499"/>
                  </a:lnTo>
                  <a:lnTo>
                    <a:pt y="2856111" x="2204810"/>
                  </a:lnTo>
                  <a:lnTo>
                    <a:pt y="2858265" x="2208886"/>
                  </a:lnTo>
                  <a:lnTo>
                    <a:pt y="2861104" x="2214274"/>
                  </a:lnTo>
                  <a:lnTo>
                    <a:pt y="2863937" x="2219661"/>
                  </a:lnTo>
                  <a:lnTo>
                    <a:pt y="2866762" x="2225049"/>
                  </a:lnTo>
                  <a:lnTo>
                    <a:pt y="2869580" x="2230436"/>
                  </a:lnTo>
                  <a:lnTo>
                    <a:pt y="2872392" x="2235824"/>
                  </a:lnTo>
                  <a:lnTo>
                    <a:pt y="2875196" x="2241211"/>
                  </a:lnTo>
                  <a:lnTo>
                    <a:pt y="2875470" x="2241740"/>
                  </a:lnTo>
                  <a:lnTo>
                    <a:pt y="2877993" x="2246599"/>
                  </a:lnTo>
                  <a:lnTo>
                    <a:pt y="2880783" x="2251986"/>
                  </a:lnTo>
                  <a:lnTo>
                    <a:pt y="2883566" x="2257374"/>
                  </a:lnTo>
                  <a:lnTo>
                    <a:pt y="2886342" x="2262761"/>
                  </a:lnTo>
                  <a:lnTo>
                    <a:pt y="2889111" x="2268149"/>
                  </a:lnTo>
                  <a:lnTo>
                    <a:pt y="2891873" x="2273536"/>
                  </a:lnTo>
                  <a:lnTo>
                    <a:pt y="2894628" x="2278924"/>
                  </a:lnTo>
                  <a:lnTo>
                    <a:pt y="2894814" x="2279288"/>
                  </a:lnTo>
                  <a:lnTo>
                    <a:pt y="2897376" x="2284311"/>
                  </a:lnTo>
                  <a:lnTo>
                    <a:pt y="2900117" x="2289699"/>
                  </a:lnTo>
                  <a:lnTo>
                    <a:pt y="2902852" x="2295086"/>
                  </a:lnTo>
                  <a:lnTo>
                    <a:pt y="2905580" x="2300474"/>
                  </a:lnTo>
                  <a:lnTo>
                    <a:pt y="2908301" x="2305861"/>
                  </a:lnTo>
                  <a:lnTo>
                    <a:pt y="2911015" x="2311249"/>
                  </a:lnTo>
                  <a:lnTo>
                    <a:pt y="2913722" x="2316636"/>
                  </a:lnTo>
                  <a:lnTo>
                    <a:pt y="2914139" x="2317466"/>
                  </a:lnTo>
                  <a:lnTo>
                    <a:pt y="2916423" x="2322024"/>
                  </a:lnTo>
                  <a:lnTo>
                    <a:pt y="2919117" x="2327411"/>
                  </a:lnTo>
                  <a:lnTo>
                    <a:pt y="2921804" x="2332798"/>
                  </a:lnTo>
                  <a:lnTo>
                    <a:pt y="2924485" x="2338186"/>
                  </a:lnTo>
                  <a:lnTo>
                    <a:pt y="2927159" x="2343573"/>
                  </a:lnTo>
                  <a:lnTo>
                    <a:pt y="2929826" x="2348961"/>
                  </a:lnTo>
                  <a:lnTo>
                    <a:pt y="2932487" x="2354348"/>
                  </a:lnTo>
                  <a:lnTo>
                    <a:pt y="2933441" x="2356283"/>
                  </a:lnTo>
                  <a:lnTo>
                    <a:pt y="2935141" x="2359736"/>
                  </a:lnTo>
                  <a:lnTo>
                    <a:pt y="2937788" x="2365123"/>
                  </a:lnTo>
                  <a:lnTo>
                    <a:pt y="2940429" x="2370511"/>
                  </a:lnTo>
                  <a:lnTo>
                    <a:pt y="2943064" x="2375898"/>
                  </a:lnTo>
                  <a:lnTo>
                    <a:pt y="2945692" x="2381286"/>
                  </a:lnTo>
                  <a:lnTo>
                    <a:pt y="2948313" x="2386673"/>
                  </a:lnTo>
                  <a:lnTo>
                    <a:pt y="2950928" x="2392061"/>
                  </a:lnTo>
                  <a:lnTo>
                    <a:pt y="2952716" x="2395751"/>
                  </a:lnTo>
                  <a:lnTo>
                    <a:pt y="2953537" x="2397448"/>
                  </a:lnTo>
                  <a:lnTo>
                    <a:pt y="2956139" x="2402836"/>
                  </a:lnTo>
                  <a:lnTo>
                    <a:pt y="2958735" x="2408223"/>
                  </a:lnTo>
                  <a:lnTo>
                    <a:pt y="2961324" x="2413611"/>
                  </a:lnTo>
                  <a:lnTo>
                    <a:pt y="2963908" x="2418998"/>
                  </a:lnTo>
                  <a:lnTo>
                    <a:pt y="2966484" x="2424386"/>
                  </a:lnTo>
                  <a:lnTo>
                    <a:pt y="2969055" x="2429773"/>
                  </a:lnTo>
                  <a:lnTo>
                    <a:pt y="2971619" x="2435161"/>
                  </a:lnTo>
                  <a:lnTo>
                    <a:pt y="2971960" x="2435879"/>
                  </a:lnTo>
                  <a:lnTo>
                    <a:pt y="2974177" x="2440548"/>
                  </a:lnTo>
                  <a:lnTo>
                    <a:pt y="2976728" x="2445936"/>
                  </a:lnTo>
                  <a:lnTo>
                    <a:pt y="2979273" x="2451323"/>
                  </a:lnTo>
                  <a:lnTo>
                    <a:pt y="2981813" x="2456710"/>
                  </a:lnTo>
                  <a:lnTo>
                    <a:pt y="2984345" x="2462098"/>
                  </a:lnTo>
                  <a:lnTo>
                    <a:pt y="2986872" x="2467485"/>
                  </a:lnTo>
                  <a:lnTo>
                    <a:pt y="2989393" x="2472873"/>
                  </a:lnTo>
                  <a:lnTo>
                    <a:pt y="2991170" x="2476680"/>
                  </a:lnTo>
                  <a:lnTo>
                    <a:pt y="2991907" x="2478260"/>
                  </a:lnTo>
                  <a:lnTo>
                    <a:pt y="2994415" x="2483648"/>
                  </a:lnTo>
                  <a:lnTo>
                    <a:pt y="2996917" x="2489035"/>
                  </a:lnTo>
                  <a:lnTo>
                    <a:pt y="2999413" x="2494423"/>
                  </a:lnTo>
                  <a:lnTo>
                    <a:pt y="3001903" x="2499810"/>
                  </a:lnTo>
                  <a:lnTo>
                    <a:pt y="3004387" x="2505198"/>
                  </a:lnTo>
                  <a:lnTo>
                    <a:pt y="3006865" x="2510585"/>
                  </a:lnTo>
                  <a:lnTo>
                    <a:pt y="3009337" x="2515973"/>
                  </a:lnTo>
                  <a:lnTo>
                    <a:pt y="3010341" x="2518164"/>
                  </a:lnTo>
                  <a:lnTo>
                    <a:pt y="3011803" x="2521360"/>
                  </a:lnTo>
                  <a:lnTo>
                    <a:pt y="3014263" x="2526748"/>
                  </a:lnTo>
                  <a:lnTo>
                    <a:pt y="3016717" x="2532135"/>
                  </a:lnTo>
                  <a:lnTo>
                    <a:pt y="3019165" x="2537523"/>
                  </a:lnTo>
                  <a:lnTo>
                    <a:pt y="3021607" x="2542910"/>
                  </a:lnTo>
                  <a:lnTo>
                    <a:pt y="3024043" x="2548298"/>
                  </a:lnTo>
                  <a:lnTo>
                    <a:pt y="3026474" x="2553685"/>
                  </a:lnTo>
                  <a:lnTo>
                    <a:pt y="3028898" x="2559073"/>
                  </a:lnTo>
                  <a:lnTo>
                    <a:pt y="3029469" x="2560342"/>
                  </a:lnTo>
                  <a:lnTo>
                    <a:pt y="3031316" x="2564460"/>
                  </a:lnTo>
                  <a:lnTo>
                    <a:pt y="3033729" x="2569848"/>
                  </a:lnTo>
                  <a:lnTo>
                    <a:pt y="3036136" x="2575235"/>
                  </a:lnTo>
                  <a:lnTo>
                    <a:pt y="3038537" x="2580623"/>
                  </a:lnTo>
                  <a:lnTo>
                    <a:pt y="3040933" x="2586010"/>
                  </a:lnTo>
                  <a:lnTo>
                    <a:pt y="3043322" x="2591397"/>
                  </a:lnTo>
                  <a:lnTo>
                    <a:pt y="3045706" x="2596785"/>
                  </a:lnTo>
                  <a:lnTo>
                    <a:pt y="3048084" x="2602172"/>
                  </a:lnTo>
                  <a:lnTo>
                    <a:pt y="3048549" x="2603228"/>
                  </a:lnTo>
                  <a:lnTo>
                    <a:pt y="3050456" x="2607560"/>
                  </a:lnTo>
                  <a:lnTo>
                    <a:pt y="3052823" x="2612947"/>
                  </a:lnTo>
                  <a:lnTo>
                    <a:pt y="3055184" x="2618335"/>
                  </a:lnTo>
                  <a:lnTo>
                    <a:pt y="3057539" x="2623722"/>
                  </a:lnTo>
                  <a:lnTo>
                    <a:pt y="3059889" x="2629110"/>
                  </a:lnTo>
                  <a:lnTo>
                    <a:pt y="3062233" x="2634497"/>
                  </a:lnTo>
                  <a:lnTo>
                    <a:pt y="3064571" x="2639885"/>
                  </a:lnTo>
                  <a:lnTo>
                    <a:pt y="3066904" x="2645272"/>
                  </a:lnTo>
                  <a:lnTo>
                    <a:pt y="3067578" x="2646831"/>
                  </a:lnTo>
                  <a:lnTo>
                    <a:pt y="3069231" x="2650660"/>
                  </a:lnTo>
                  <a:lnTo>
                    <a:pt y="3071553" x="2656047"/>
                  </a:lnTo>
                  <a:lnTo>
                    <a:pt y="3073869" x="2661435"/>
                  </a:lnTo>
                  <a:lnTo>
                    <a:pt y="3076180" x="2666822"/>
                  </a:lnTo>
                  <a:lnTo>
                    <a:pt y="3078485" x="2672210"/>
                  </a:lnTo>
                  <a:lnTo>
                    <a:pt y="3080784" x="2677597"/>
                  </a:lnTo>
                  <a:lnTo>
                    <a:pt y="3083078" x="2682985"/>
                  </a:lnTo>
                  <a:lnTo>
                    <a:pt y="3085367" x="2688372"/>
                  </a:lnTo>
                  <a:lnTo>
                    <a:pt y="3086551" x="2691165"/>
                  </a:lnTo>
                  <a:lnTo>
                    <a:pt y="3087650" x="2693760"/>
                  </a:lnTo>
                  <a:lnTo>
                    <a:pt y="3089928" x="2699147"/>
                  </a:lnTo>
                  <a:lnTo>
                    <a:pt y="3092200" x="2704535"/>
                  </a:lnTo>
                  <a:lnTo>
                    <a:pt y="3094467" x="2709922"/>
                  </a:lnTo>
                  <a:lnTo>
                    <a:pt y="3096729" x="2715309"/>
                  </a:lnTo>
                  <a:lnTo>
                    <a:pt y="3098985" x="2720697"/>
                  </a:lnTo>
                  <a:lnTo>
                    <a:pt y="3101236" x="2726084"/>
                  </a:lnTo>
                  <a:lnTo>
                    <a:pt y="3103481" x="2731472"/>
                  </a:lnTo>
                  <a:lnTo>
                    <a:pt y="3105465" x="2736242"/>
                  </a:lnTo>
                  <a:lnTo>
                    <a:pt y="3105721" x="2736859"/>
                  </a:lnTo>
                  <a:lnTo>
                    <a:pt y="3107956" x="2742247"/>
                  </a:lnTo>
                  <a:lnTo>
                    <a:pt y="3110185" x="2747634"/>
                  </a:lnTo>
                  <a:lnTo>
                    <a:pt y="3112410" x="2753022"/>
                  </a:lnTo>
                  <a:lnTo>
                    <a:pt y="3114629" x="2758409"/>
                  </a:lnTo>
                  <a:lnTo>
                    <a:pt y="3116842" x="2763797"/>
                  </a:lnTo>
                  <a:lnTo>
                    <a:pt y="3119051" x="2769184"/>
                  </a:lnTo>
                  <a:lnTo>
                    <a:pt y="3121254" x="2774572"/>
                  </a:lnTo>
                  <a:lnTo>
                    <a:pt y="3123452" x="2779959"/>
                  </a:lnTo>
                  <a:lnTo>
                    <a:pt y="3124313" x="2782074"/>
                  </a:lnTo>
                  <a:lnTo>
                    <a:pt y="3125645" x="2785347"/>
                  </a:lnTo>
                  <a:lnTo>
                    <a:pt y="3127833" x="2790734"/>
                  </a:lnTo>
                  <a:lnTo>
                    <a:pt y="3130015" x="2796122"/>
                  </a:lnTo>
                  <a:lnTo>
                    <a:pt y="3132193" x="2801509"/>
                  </a:lnTo>
                  <a:lnTo>
                    <a:pt y="3134365" x="2806897"/>
                  </a:lnTo>
                  <a:lnTo>
                    <a:pt y="3136532" x="2812284"/>
                  </a:lnTo>
                  <a:lnTo>
                    <a:pt y="3138694" x="2817672"/>
                  </a:lnTo>
                  <a:lnTo>
                    <a:pt y="3140851" x="2823059"/>
                  </a:lnTo>
                  <a:lnTo>
                    <a:pt y="3143003" x="2828447"/>
                  </a:lnTo>
                  <a:lnTo>
                    <a:pt y="3143093" x="2828673"/>
                  </a:lnTo>
                  <a:lnTo>
                    <a:pt y="3145150" x="2833834"/>
                  </a:lnTo>
                  <a:lnTo>
                    <a:pt y="3147292" x="2839221"/>
                  </a:lnTo>
                  <a:lnTo>
                    <a:pt y="3149428" x="2844609"/>
                  </a:lnTo>
                  <a:lnTo>
                    <a:pt y="3151560" x="2849996"/>
                  </a:lnTo>
                  <a:lnTo>
                    <a:pt y="3153687" x="2855384"/>
                  </a:lnTo>
                  <a:lnTo>
                    <a:pt y="3155809" x="2860771"/>
                  </a:lnTo>
                  <a:lnTo>
                    <a:pt y="3157925" x="2866159"/>
                  </a:lnTo>
                  <a:lnTo>
                    <a:pt y="3160037" x="2871546"/>
                  </a:lnTo>
                  <a:lnTo>
                    <a:pt y="3161800" x="2876053"/>
                  </a:lnTo>
                  <a:lnTo>
                    <a:pt y="3162144" x="2876934"/>
                  </a:lnTo>
                  <a:lnTo>
                    <a:pt y="3164246" x="2882321"/>
                  </a:lnTo>
                  <a:lnTo>
                    <a:pt y="3166343" x="2887709"/>
                  </a:lnTo>
                  <a:lnTo>
                    <a:pt y="3168435" x="2893096"/>
                  </a:lnTo>
                  <a:lnTo>
                    <a:pt y="3170523" x="2898484"/>
                  </a:lnTo>
                  <a:lnTo>
                    <a:pt y="3172605" x="2903871"/>
                  </a:lnTo>
                  <a:lnTo>
                    <a:pt y="3174682" x="2909259"/>
                  </a:lnTo>
                  <a:lnTo>
                    <a:pt y="3176755" x="2914646"/>
                  </a:lnTo>
                  <a:lnTo>
                    <a:pt y="3178823" x="2920034"/>
                  </a:lnTo>
                  <a:lnTo>
                    <a:pt y="3180429" x="2924226"/>
                  </a:lnTo>
                  <a:lnTo>
                    <a:pt y="3180886" x="2925421"/>
                  </a:lnTo>
                  <a:lnTo>
                    <a:pt y="3182944" x="2930809"/>
                  </a:lnTo>
                  <a:lnTo>
                    <a:pt y="3184998" x="2936196"/>
                  </a:lnTo>
                  <a:lnTo>
                    <a:pt y="3187046" x="2941584"/>
                  </a:lnTo>
                  <a:lnTo>
                    <a:pt y="3189090" x="2946971"/>
                  </a:lnTo>
                  <a:lnTo>
                    <a:pt y="3191130" x="2952359"/>
                  </a:lnTo>
                  <a:lnTo>
                    <a:pt y="3193164" x="2957746"/>
                  </a:lnTo>
                  <a:lnTo>
                    <a:pt y="3195194" x="2963134"/>
                  </a:lnTo>
                  <a:lnTo>
                    <a:pt y="3197219" x="2968521"/>
                  </a:lnTo>
                  <a:lnTo>
                    <a:pt y="3198976" x="2973206"/>
                  </a:lnTo>
                  <a:lnTo>
                    <a:pt y="3199239" x="2973908"/>
                  </a:lnTo>
                  <a:lnTo>
                    <a:pt y="3201255" x="2979296"/>
                  </a:lnTo>
                  <a:lnTo>
                    <a:pt y="3203266" x="2984683"/>
                  </a:lnTo>
                  <a:lnTo>
                    <a:pt y="3205272" x="2990071"/>
                  </a:lnTo>
                  <a:lnTo>
                    <a:pt y="3207274" x="2995458"/>
                  </a:lnTo>
                  <a:lnTo>
                    <a:pt y="3209271" x="3000846"/>
                  </a:lnTo>
                  <a:lnTo>
                    <a:pt y="3211263" x="3006233"/>
                  </a:lnTo>
                  <a:lnTo>
                    <a:pt y="3213251" x="3011621"/>
                  </a:lnTo>
                  <a:lnTo>
                    <a:pt y="3215234" x="3017008"/>
                  </a:lnTo>
                  <a:lnTo>
                    <a:pt y="3217213" x="3022396"/>
                  </a:lnTo>
                  <a:lnTo>
                    <a:pt y="3217437" x="3023007"/>
                  </a:lnTo>
                  <a:lnTo>
                    <a:pt y="3219187" x="3027783"/>
                  </a:lnTo>
                  <a:lnTo>
                    <a:pt y="3221156" x="3033171"/>
                  </a:lnTo>
                  <a:lnTo>
                    <a:pt y="3223121" x="3038558"/>
                  </a:lnTo>
                  <a:lnTo>
                    <a:pt y="3225082" x="3043946"/>
                  </a:lnTo>
                  <a:lnTo>
                    <a:pt y="3227038" x="3049333"/>
                  </a:lnTo>
                  <a:lnTo>
                    <a:pt y="3228989" x="3054721"/>
                  </a:lnTo>
                  <a:lnTo>
                    <a:pt y="3230936" x="3060108"/>
                  </a:lnTo>
                  <a:lnTo>
                    <a:pt y="3232879" x="3065496"/>
                  </a:lnTo>
                  <a:lnTo>
                    <a:pt y="3234817" x="3070883"/>
                  </a:lnTo>
                  <a:lnTo>
                    <a:pt y="3235808" x="3073642"/>
                  </a:lnTo>
                  <a:lnTo>
                    <a:pt y="3236750" x="3076271"/>
                  </a:lnTo>
                  <a:lnTo>
                    <a:pt y="3238680" x="3081658"/>
                  </a:lnTo>
                  <a:lnTo>
                    <a:pt y="3240604" x="3087046"/>
                  </a:lnTo>
                  <a:lnTo>
                    <a:pt y="3242525" x="3092433"/>
                  </a:lnTo>
                  <a:lnTo>
                    <a:pt y="3244441" x="3097820"/>
                  </a:lnTo>
                  <a:lnTo>
                    <a:pt y="3246352" x="3103208"/>
                  </a:lnTo>
                  <a:lnTo>
                    <a:pt y="3248259" x="3108595"/>
                  </a:lnTo>
                  <a:lnTo>
                    <a:pt y="3250162" x="3113983"/>
                  </a:lnTo>
                  <a:lnTo>
                    <a:pt y="3252061" x="3119370"/>
                  </a:lnTo>
                  <a:lnTo>
                    <a:pt y="3253955" x="3124758"/>
                  </a:lnTo>
                  <a:lnTo>
                    <a:pt y="3254084" x="3125125"/>
                  </a:lnTo>
                  <a:lnTo>
                    <a:pt y="3255844" x="3130145"/>
                  </a:lnTo>
                  <a:lnTo>
                    <a:pt y="3257730" x="3135533"/>
                  </a:lnTo>
                  <a:lnTo>
                    <a:pt y="3259611" x="3140920"/>
                  </a:lnTo>
                  <a:lnTo>
                    <a:pt y="3261488" x="3146308"/>
                  </a:lnTo>
                  <a:lnTo>
                    <a:pt y="3263361" x="3151695"/>
                  </a:lnTo>
                  <a:lnTo>
                    <a:pt y="3265229" x="3157083"/>
                  </a:lnTo>
                  <a:lnTo>
                    <a:pt y="3267093" x="3162470"/>
                  </a:lnTo>
                  <a:lnTo>
                    <a:pt y="3268953" x="3167858"/>
                  </a:lnTo>
                  <a:lnTo>
                    <a:pt y="3270809" x="3173245"/>
                  </a:lnTo>
                  <a:lnTo>
                    <a:pt y="3272261" x="3177470"/>
                  </a:lnTo>
                  <a:lnTo>
                    <a:pt y="3272660" x="3178633"/>
                  </a:lnTo>
                  <a:lnTo>
                    <a:pt y="3274507" x="3184020"/>
                  </a:lnTo>
                  <a:lnTo>
                    <a:pt y="3276350" x="3189408"/>
                  </a:lnTo>
                  <a:lnTo>
                    <a:pt y="3278189" x="3194795"/>
                  </a:lnTo>
                  <a:lnTo>
                    <a:pt y="3280024" x="3200183"/>
                  </a:lnTo>
                  <a:lnTo>
                    <a:pt y="3281854" x="3205570"/>
                  </a:lnTo>
                  <a:lnTo>
                    <a:pt y="3283681" x="3210958"/>
                  </a:lnTo>
                  <a:lnTo>
                    <a:pt y="3285503" x="3216345"/>
                  </a:lnTo>
                  <a:lnTo>
                    <a:pt y="3287321" x="3221732"/>
                  </a:lnTo>
                  <a:lnTo>
                    <a:pt y="3289135" x="3227120"/>
                  </a:lnTo>
                  <a:lnTo>
                    <a:pt y="3290336" x="3230692"/>
                  </a:lnTo>
                  <a:lnTo>
                    <a:pt y="3290945" x="3232507"/>
                  </a:lnTo>
                  <a:lnTo>
                    <a:pt y="3292751" x="3237895"/>
                  </a:lnTo>
                  <a:lnTo>
                    <a:pt y="3294553" x="3243282"/>
                  </a:lnTo>
                  <a:lnTo>
                    <a:pt y="3296351" x="3248670"/>
                  </a:lnTo>
                  <a:lnTo>
                    <a:pt y="3298144" x="3254057"/>
                  </a:lnTo>
                  <a:lnTo>
                    <a:pt y="3299934" x="3259445"/>
                  </a:lnTo>
                  <a:lnTo>
                    <a:pt y="3301720" x="3264832"/>
                  </a:lnTo>
                  <a:lnTo>
                    <a:pt y="3303501" x="3270220"/>
                  </a:lnTo>
                  <a:lnTo>
                    <a:pt y="3305279" x="3275607"/>
                  </a:lnTo>
                  <a:lnTo>
                    <a:pt y="3307052" x="3280995"/>
                  </a:lnTo>
                  <a:lnTo>
                    <a:pt y="3308305" x="3284806"/>
                  </a:lnTo>
                  <a:lnTo>
                    <a:pt y="3308822" x="3286382"/>
                  </a:lnTo>
                  <a:lnTo>
                    <a:pt y="3310588" x="3291770"/>
                  </a:lnTo>
                  <a:lnTo>
                    <a:pt y="3312349" x="3297157"/>
                  </a:lnTo>
                  <a:lnTo>
                    <a:pt y="3314107" x="3302545"/>
                  </a:lnTo>
                  <a:lnTo>
                    <a:pt y="3315861" x="3307932"/>
                  </a:lnTo>
                  <a:lnTo>
                    <a:pt y="3317611" x="3313320"/>
                  </a:lnTo>
                  <a:lnTo>
                    <a:pt y="3319357" x="3318707"/>
                  </a:lnTo>
                  <a:lnTo>
                    <a:pt y="3321099" x="3324095"/>
                  </a:lnTo>
                  <a:lnTo>
                    <a:pt y="3322837" x="3329482"/>
                  </a:lnTo>
                  <a:lnTo>
                    <a:pt y="3324571" x="3334870"/>
                  </a:lnTo>
                  <a:lnTo>
                    <a:pt y="3326163" x="3339826"/>
                  </a:lnTo>
                  <a:lnTo>
                    <a:pt y="3326302" x="3340257"/>
                  </a:lnTo>
                  <a:lnTo>
                    <a:pt y="3328028" x="3345644"/>
                  </a:lnTo>
                  <a:lnTo>
                    <a:pt y="3329751" x="3351032"/>
                  </a:lnTo>
                  <a:lnTo>
                    <a:pt y="3331470" x="3356419"/>
                  </a:lnTo>
                  <a:lnTo>
                    <a:pt y="3333185" x="3361807"/>
                  </a:lnTo>
                  <a:lnTo>
                    <a:pt y="3334896" x="3367194"/>
                  </a:lnTo>
                  <a:lnTo>
                    <a:pt y="3336604" x="3372582"/>
                  </a:lnTo>
                  <a:lnTo>
                    <a:pt y="3338308" x="3377969"/>
                  </a:lnTo>
                  <a:lnTo>
                    <a:pt y="3340008" x="3383357"/>
                  </a:lnTo>
                  <a:lnTo>
                    <a:pt y="3341704" x="3388744"/>
                  </a:lnTo>
                  <a:lnTo>
                    <a:pt y="3343396" x="3394132"/>
                  </a:lnTo>
                  <a:lnTo>
                    <a:pt y="3343909" x="3395767"/>
                  </a:lnTo>
                  <a:lnTo>
                    <a:pt y="3345085" x="3399519"/>
                  </a:lnTo>
                  <a:lnTo>
                    <a:pt y="3346770" x="3404907"/>
                  </a:lnTo>
                  <a:lnTo>
                    <a:pt y="3348451" x="3410294"/>
                  </a:lnTo>
                  <a:lnTo>
                    <a:pt y="3350128" x="3415682"/>
                  </a:lnTo>
                  <a:lnTo>
                    <a:pt y="3351802" x="3421069"/>
                  </a:lnTo>
                  <a:lnTo>
                    <a:pt y="3353472" x="3426457"/>
                  </a:lnTo>
                  <a:lnTo>
                    <a:pt y="3355139" x="3431844"/>
                  </a:lnTo>
                  <a:lnTo>
                    <a:pt y="3356801" x="3437232"/>
                  </a:lnTo>
                  <a:lnTo>
                    <a:pt y="3358461" x="3442619"/>
                  </a:lnTo>
                  <a:lnTo>
                    <a:pt y="3360116" x="3448007"/>
                  </a:lnTo>
                  <a:lnTo>
                    <a:pt y="3361539" x="3452646"/>
                  </a:lnTo>
                  <a:lnTo>
                    <a:pt y="3361768" x="3453394"/>
                  </a:lnTo>
                  <a:lnTo>
                    <a:pt y="3363416" x="3458782"/>
                  </a:lnTo>
                  <a:lnTo>
                    <a:pt y="3365061" x="3464169"/>
                  </a:lnTo>
                  <a:lnTo>
                    <a:pt y="3366702" x="3469557"/>
                  </a:lnTo>
                  <a:lnTo>
                    <a:pt y="3368339" x="3474944"/>
                  </a:lnTo>
                  <a:lnTo>
                    <a:pt y="3369973" x="3480331"/>
                  </a:lnTo>
                  <a:lnTo>
                    <a:pt y="3371603" x="3485719"/>
                  </a:lnTo>
                  <a:lnTo>
                    <a:pt y="3373230" x="3491106"/>
                  </a:lnTo>
                  <a:lnTo>
                    <a:pt y="3374853" x="3496494"/>
                  </a:lnTo>
                  <a:lnTo>
                    <a:pt y="3376472" x="3501881"/>
                  </a:lnTo>
                  <a:lnTo>
                    <a:pt y="3378088" x="3507269"/>
                  </a:lnTo>
                  <a:lnTo>
                    <a:pt y="3379049" x="3510477"/>
                  </a:lnTo>
                  <a:lnTo>
                    <a:pt y="3379701" x="3512656"/>
                  </a:lnTo>
                  <a:lnTo>
                    <a:pt y="3381310" x="3518044"/>
                  </a:lnTo>
                  <a:lnTo>
                    <a:pt y="3382916" x="3523431"/>
                  </a:lnTo>
                  <a:lnTo>
                    <a:pt y="3384518" x="3528819"/>
                  </a:lnTo>
                  <a:lnTo>
                    <a:pt y="3386116" x="3534206"/>
                  </a:lnTo>
                  <a:lnTo>
                    <a:pt y="3387711" x="3539594"/>
                  </a:lnTo>
                  <a:lnTo>
                    <a:pt y="3389303" x="3544981"/>
                  </a:lnTo>
                  <a:lnTo>
                    <a:pt y="3390891" x="3550369"/>
                  </a:lnTo>
                  <a:lnTo>
                    <a:pt y="3392476" x="3555756"/>
                  </a:lnTo>
                  <a:lnTo>
                    <a:pt y="3394057" x="3561144"/>
                  </a:lnTo>
                  <a:lnTo>
                    <a:pt y="3395635" x="3566531"/>
                  </a:lnTo>
                  <a:lnTo>
                    <a:pt y="3396438" x="3569277"/>
                  </a:lnTo>
                  <a:lnTo>
                    <a:pt y="3397210" x="3571919"/>
                  </a:lnTo>
                  <a:lnTo>
                    <a:pt y="3398781" x="3577306"/>
                  </a:lnTo>
                  <a:lnTo>
                    <a:pt y="3400349" x="3582694"/>
                  </a:lnTo>
                  <a:lnTo>
                    <a:pt y="3401913" x="3588081"/>
                  </a:lnTo>
                  <a:lnTo>
                    <a:pt y="3403474" x="3593469"/>
                  </a:lnTo>
                  <a:lnTo>
                    <a:pt y="3405032" x="3598856"/>
                  </a:lnTo>
                  <a:lnTo>
                    <a:pt y="3406586" x="3604243"/>
                  </a:lnTo>
                  <a:lnTo>
                    <a:pt y="3408137" x="3609631"/>
                  </a:lnTo>
                  <a:lnTo>
                    <a:pt y="3409685" x="3615018"/>
                  </a:lnTo>
                  <a:lnTo>
                    <a:pt y="3411230" x="3620406"/>
                  </a:lnTo>
                  <a:lnTo>
                    <a:pt y="3412771" x="3625793"/>
                  </a:lnTo>
                  <a:lnTo>
                    <a:pt y="3413704" x="3629062"/>
                  </a:lnTo>
                  <a:lnTo>
                    <a:pt y="3414309" x="3631181"/>
                  </a:lnTo>
                  <a:lnTo>
                    <a:pt y="3415843" x="3636568"/>
                  </a:lnTo>
                  <a:lnTo>
                    <a:pt y="3417374" x="3641956"/>
                  </a:lnTo>
                  <a:lnTo>
                    <a:pt y="3418902" x="3647343"/>
                  </a:lnTo>
                  <a:lnTo>
                    <a:pt y="3420427" x="3652731"/>
                  </a:lnTo>
                  <a:lnTo>
                    <a:pt y="3421949" x="3658118"/>
                  </a:lnTo>
                  <a:lnTo>
                    <a:pt y="3423467" x="3663506"/>
                  </a:lnTo>
                  <a:lnTo>
                    <a:pt y="3424982" x="3668893"/>
                  </a:lnTo>
                  <a:lnTo>
                    <a:pt y="3426494" x="3674281"/>
                  </a:lnTo>
                  <a:lnTo>
                    <a:pt y="3428003" x="3679668"/>
                  </a:lnTo>
                  <a:lnTo>
                    <a:pt y="3429508" x="3685056"/>
                  </a:lnTo>
                  <a:lnTo>
                    <a:pt y="3430845" x="3689848"/>
                  </a:lnTo>
                  <a:lnTo>
                    <a:pt y="3431011" x="3690443"/>
                  </a:lnTo>
                  <a:lnTo>
                    <a:pt y="3432510" x="3695831"/>
                  </a:lnTo>
                  <a:lnTo>
                    <a:pt y="3434006" x="3701218"/>
                  </a:lnTo>
                  <a:lnTo>
                    <a:pt y="3435499" x="3706606"/>
                  </a:lnTo>
                  <a:lnTo>
                    <a:pt y="3436989" x="3711993"/>
                  </a:lnTo>
                  <a:lnTo>
                    <a:pt y="3438475" x="3717381"/>
                  </a:lnTo>
                  <a:lnTo>
                    <a:pt y="3439959" x="3722768"/>
                  </a:lnTo>
                  <a:lnTo>
                    <a:pt y="3441439" x="3728155"/>
                  </a:lnTo>
                  <a:lnTo>
                    <a:pt y="3442917" x="3733543"/>
                  </a:lnTo>
                  <a:lnTo>
                    <a:pt y="3444391" x="3738930"/>
                  </a:lnTo>
                  <a:lnTo>
                    <a:pt y="3445862" x="3744318"/>
                  </a:lnTo>
                  <a:lnTo>
                    <a:pt y="3447330" x="3749705"/>
                  </a:lnTo>
                  <a:lnTo>
                    <a:pt y="3447860" x="3751652"/>
                  </a:lnTo>
                  <a:lnTo>
                    <a:pt y="3448795" x="3755093"/>
                  </a:lnTo>
                  <a:lnTo>
                    <a:pt y="3450257" x="3760480"/>
                  </a:lnTo>
                  <a:lnTo>
                    <a:pt y="3451716" x="3765868"/>
                  </a:lnTo>
                  <a:lnTo>
                    <a:pt y="3453172" x="3771255"/>
                  </a:lnTo>
                  <a:lnTo>
                    <a:pt y="3454625" x="3776643"/>
                  </a:lnTo>
                  <a:lnTo>
                    <a:pt y="3456075" x="3782030"/>
                  </a:lnTo>
                  <a:lnTo>
                    <a:pt y="3457522" x="3787418"/>
                  </a:lnTo>
                  <a:lnTo>
                    <a:pt y="3458966" x="3792805"/>
                  </a:lnTo>
                  <a:lnTo>
                    <a:pt y="3460407" x="3798193"/>
                  </a:lnTo>
                  <a:lnTo>
                    <a:pt y="3461845" x="3803580"/>
                  </a:lnTo>
                  <a:lnTo>
                    <a:pt y="3463280" x="3808968"/>
                  </a:lnTo>
                  <a:lnTo>
                    <a:pt y="3464712" x="3814355"/>
                  </a:lnTo>
                  <a:lnTo>
                    <a:pt y="3464749" x="3814492"/>
                  </a:lnTo>
                  <a:lnTo>
                    <a:pt y="3466142" x="3819743"/>
                  </a:lnTo>
                  <a:lnTo>
                    <a:pt y="3467568" x="3825130"/>
                  </a:lnTo>
                  <a:lnTo>
                    <a:pt y="3468991" x="3830518"/>
                  </a:lnTo>
                  <a:lnTo>
                    <a:pt y="3470412" x="3835905"/>
                  </a:lnTo>
                  <a:lnTo>
                    <a:pt y="3471829" x="3841293"/>
                  </a:lnTo>
                  <a:lnTo>
                    <a:pt y="3473244" x="3846680"/>
                  </a:lnTo>
                  <a:lnTo>
                    <a:pt y="3474656" x="3852067"/>
                  </a:lnTo>
                  <a:lnTo>
                    <a:pt y="3476065" x="3857455"/>
                  </a:lnTo>
                  <a:lnTo>
                    <a:pt y="3477471" x="3862842"/>
                  </a:lnTo>
                  <a:lnTo>
                    <a:pt y="3478874" x="3868230"/>
                  </a:lnTo>
                  <a:lnTo>
                    <a:pt y="3480275" x="3873617"/>
                  </a:lnTo>
                  <a:lnTo>
                    <a:pt y="3481512" x="3878384"/>
                  </a:lnTo>
                  <a:lnTo>
                    <a:pt y="3481673" x="3879005"/>
                  </a:lnTo>
                  <a:lnTo>
                    <a:pt y="3483067" x="3884392"/>
                  </a:lnTo>
                  <a:lnTo>
                    <a:pt y="3484459" x="3889780"/>
                  </a:lnTo>
                  <a:lnTo>
                    <a:pt y="3485849" x="3895167"/>
                  </a:lnTo>
                  <a:lnTo>
                    <a:pt y="3487235" x="3900555"/>
                  </a:lnTo>
                  <a:lnTo>
                    <a:pt y="3488619" x="3905942"/>
                  </a:lnTo>
                  <a:lnTo>
                    <a:pt y="3490000" x="3911330"/>
                  </a:lnTo>
                  <a:lnTo>
                    <a:pt y="3491378" x="3916717"/>
                  </a:lnTo>
                  <a:lnTo>
                    <a:pt y="3492753" x="3922105"/>
                  </a:lnTo>
                  <a:lnTo>
                    <a:pt y="3494126" x="3927492"/>
                  </a:lnTo>
                  <a:lnTo>
                    <a:pt y="3495496" x="3932880"/>
                  </a:lnTo>
                  <a:lnTo>
                    <a:pt y="3496863" x="3938267"/>
                  </a:lnTo>
                  <a:lnTo>
                    <a:pt y="3498150" x="3943346"/>
                  </a:lnTo>
                  <a:lnTo>
                    <a:pt y="3498228" x="3943655"/>
                  </a:lnTo>
                  <a:lnTo>
                    <a:pt y="3499590" x="3949042"/>
                  </a:lnTo>
                  <a:lnTo>
                    <a:pt y="3500949" x="3954430"/>
                  </a:lnTo>
                  <a:lnTo>
                    <a:pt y="3502305" x="3959817"/>
                  </a:lnTo>
                  <a:lnTo>
                    <a:pt y="3503659" x="3965205"/>
                  </a:lnTo>
                  <a:lnTo>
                    <a:pt y="3505010" x="3970592"/>
                  </a:lnTo>
                  <a:lnTo>
                    <a:pt y="3506359" x="3975980"/>
                  </a:lnTo>
                  <a:lnTo>
                    <a:pt y="3507705" x="3981367"/>
                  </a:lnTo>
                  <a:lnTo>
                    <a:pt y="3509048" x="3986754"/>
                  </a:lnTo>
                  <a:lnTo>
                    <a:pt y="3510389" x="3992142"/>
                  </a:lnTo>
                  <a:lnTo>
                    <a:pt y="3511727" x="3997529"/>
                  </a:lnTo>
                  <a:lnTo>
                    <a:pt y="3513062" x="4002917"/>
                  </a:lnTo>
                  <a:lnTo>
                    <a:pt y="3514395" x="4008304"/>
                  </a:lnTo>
                  <a:lnTo>
                    <a:pt y="3514665" x="4009397"/>
                  </a:lnTo>
                  <a:lnTo>
                    <a:pt y="3515725" x="4013692"/>
                  </a:lnTo>
                  <a:lnTo>
                    <a:pt y="3517053" x="4019079"/>
                  </a:lnTo>
                  <a:lnTo>
                    <a:pt y="3518378" x="4024467"/>
                  </a:lnTo>
                  <a:lnTo>
                    <a:pt y="3519701" x="4029854"/>
                  </a:lnTo>
                  <a:lnTo>
                    <a:pt y="3521021" x="4035242"/>
                  </a:lnTo>
                  <a:lnTo>
                    <a:pt y="3522339" x="4040629"/>
                  </a:lnTo>
                  <a:lnTo>
                    <a:pt y="3523654" x="4046017"/>
                  </a:lnTo>
                  <a:lnTo>
                    <a:pt y="3524966" x="4051404"/>
                  </a:lnTo>
                  <a:lnTo>
                    <a:pt y="3526276" x="4056792"/>
                  </a:lnTo>
                  <a:lnTo>
                    <a:pt y="3527584" x="4062179"/>
                  </a:lnTo>
                  <a:lnTo>
                    <a:pt y="3528889" x="4067567"/>
                  </a:lnTo>
                  <a:lnTo>
                    <a:pt y="3530192" x="4072954"/>
                  </a:lnTo>
                  <a:lnTo>
                    <a:pt y="3531061" x="4076553"/>
                  </a:lnTo>
                  <a:lnTo>
                    <a:pt y="3531492" x="4078342"/>
                  </a:lnTo>
                  <a:lnTo>
                    <a:pt y="3532790" x="4083729"/>
                  </a:lnTo>
                  <a:lnTo>
                    <a:pt y="3534085" x="4089117"/>
                  </a:lnTo>
                  <a:lnTo>
                    <a:pt y="3535378" x="4094504"/>
                  </a:lnTo>
                  <a:lnTo>
                    <a:pt y="3536668" x="4099892"/>
                  </a:lnTo>
                  <a:lnTo>
                    <a:pt y="3537956" x="4105279"/>
                  </a:lnTo>
                  <a:lnTo>
                    <a:pt y="3539242" x="4110666"/>
                  </a:lnTo>
                  <a:lnTo>
                    <a:pt y="3540525" x="4116054"/>
                  </a:lnTo>
                  <a:lnTo>
                    <a:pt y="3541806" x="4121441"/>
                  </a:lnTo>
                  <a:lnTo>
                    <a:pt y="3543085" x="4126829"/>
                  </a:lnTo>
                  <a:lnTo>
                    <a:pt y="3544361" x="4132216"/>
                  </a:lnTo>
                  <a:lnTo>
                    <a:pt y="3545635" x="4137604"/>
                  </a:lnTo>
                  <a:lnTo>
                    <a:pt y="3546906" x="4142991"/>
                  </a:lnTo>
                  <a:lnTo>
                    <a:pt y="3547341" x="4144835"/>
                  </a:lnTo>
                  <a:lnTo>
                    <a:pt y="3548175" x="4148379"/>
                  </a:lnTo>
                  <a:lnTo>
                    <a:pt y="3549442" x="4153766"/>
                  </a:lnTo>
                  <a:lnTo>
                    <a:pt y="3550707" x="4159154"/>
                  </a:lnTo>
                  <a:lnTo>
                    <a:pt y="3551969" x="4164541"/>
                  </a:lnTo>
                  <a:lnTo>
                    <a:pt y="3553229" x="4169929"/>
                  </a:lnTo>
                  <a:lnTo>
                    <a:pt y="3554486" x="4175316"/>
                  </a:lnTo>
                  <a:lnTo>
                    <a:pt y="3555742" x="4180704"/>
                  </a:lnTo>
                  <a:lnTo>
                    <a:pt y="3556995" x="4186091"/>
                  </a:lnTo>
                  <a:lnTo>
                    <a:pt y="3558246" x="4191479"/>
                  </a:lnTo>
                  <a:lnTo>
                    <a:pt y="3559494" x="4196866"/>
                  </a:lnTo>
                  <a:lnTo>
                    <a:pt y="3560741" x="4202254"/>
                  </a:lnTo>
                  <a:lnTo>
                    <a:pt y="3561985" x="4207641"/>
                  </a:lnTo>
                  <a:lnTo>
                    <a:pt y="3563227" x="4213029"/>
                  </a:lnTo>
                  <a:lnTo>
                    <a:pt y="3563511" x="4214260"/>
                  </a:lnTo>
                  <a:lnTo>
                    <a:pt y="3564467" x="4218416"/>
                  </a:lnTo>
                  <a:lnTo>
                    <a:pt y="3565704" x="4223804"/>
                  </a:lnTo>
                  <a:lnTo>
                    <a:pt y="3566940" x="4229191"/>
                  </a:lnTo>
                  <a:lnTo>
                    <a:pt y="3568173" x="4234578"/>
                  </a:lnTo>
                  <a:lnTo>
                    <a:pt y="3569404" x="4239966"/>
                  </a:lnTo>
                  <a:lnTo>
                    <a:pt y="3570633" x="4245353"/>
                  </a:lnTo>
                  <a:lnTo>
                    <a:pt y="3571860" x="4250741"/>
                  </a:lnTo>
                  <a:lnTo>
                    <a:pt y="3573084" x="4256128"/>
                  </a:lnTo>
                  <a:lnTo>
                    <a:pt y="3574307" x="4261516"/>
                  </a:lnTo>
                  <a:lnTo>
                    <a:pt y="3575527" x="4266903"/>
                  </a:lnTo>
                  <a:lnTo>
                    <a:pt y="3576745" x="4272291"/>
                  </a:lnTo>
                  <a:lnTo>
                    <a:pt y="3577962" x="4277678"/>
                  </a:lnTo>
                  <a:lnTo>
                    <a:pt y="3579176" x="4283066"/>
                  </a:lnTo>
                  <a:lnTo>
                    <a:pt y="3579577" x="4284848"/>
                  </a:lnTo>
                  <a:lnTo>
                    <a:pt y="3580388" x="4288453"/>
                  </a:lnTo>
                  <a:lnTo>
                    <a:pt y="3581598" x="4293841"/>
                  </a:lnTo>
                  <a:lnTo>
                    <a:pt y="3582806" x="4299228"/>
                  </a:lnTo>
                  <a:lnTo>
                    <a:pt y="3584012" x="4304616"/>
                  </a:lnTo>
                  <a:lnTo>
                    <a:pt y="3585215" x="4310003"/>
                  </a:lnTo>
                  <a:lnTo>
                    <a:pt y="3586417" x="4315391"/>
                  </a:lnTo>
                  <a:lnTo>
                    <a:pt y="3587617" x="4320778"/>
                  </a:lnTo>
                  <a:lnTo>
                    <a:pt y="3588815" x="4326166"/>
                  </a:lnTo>
                  <a:lnTo>
                    <a:pt y="3590011" x="4331553"/>
                  </a:lnTo>
                  <a:lnTo>
                    <a:pt y="3591205" x="4336941"/>
                  </a:lnTo>
                  <a:lnTo>
                    <a:pt y="3592396" x="4342328"/>
                  </a:lnTo>
                  <a:lnTo>
                    <a:pt y="3593586" x="4347716"/>
                  </a:lnTo>
                  <a:lnTo>
                    <a:pt y="3594774" x="4353103"/>
                  </a:lnTo>
                  <a:lnTo>
                    <a:pt y="3595548" x="4356619"/>
                  </a:lnTo>
                  <a:lnTo>
                    <a:pt y="3595960" x="4358490"/>
                  </a:lnTo>
                  <a:lnTo>
                    <a:pt y="3597144" x="4363878"/>
                  </a:lnTo>
                  <a:lnTo>
                    <a:pt y="3598326" x="4369265"/>
                  </a:lnTo>
                  <a:lnTo>
                    <a:pt y="3599507" x="4374653"/>
                  </a:lnTo>
                  <a:lnTo>
                    <a:pt y="3600685" x="4380040"/>
                  </a:lnTo>
                  <a:lnTo>
                    <a:pt y="3601861" x="4385428"/>
                  </a:lnTo>
                  <a:lnTo>
                    <a:pt y="3603036" x="4390815"/>
                  </a:lnTo>
                  <a:lnTo>
                    <a:pt y="3604209" x="4396203"/>
                  </a:lnTo>
                  <a:lnTo>
                    <a:pt y="3605379" x="4401590"/>
                  </a:lnTo>
                  <a:lnTo>
                    <a:pt y="3606548" x="4406978"/>
                  </a:lnTo>
                  <a:lnTo>
                    <a:pt y="3607715" x="4412365"/>
                  </a:lnTo>
                  <a:lnTo>
                    <a:pt y="3608881" x="4417753"/>
                  </a:lnTo>
                  <a:lnTo>
                    <a:pt y="3610044" x="4423140"/>
                  </a:lnTo>
                  <a:lnTo>
                    <a:pt y="3611206" x="4428528"/>
                  </a:lnTo>
                  <a:lnTo>
                    <a:pt y="3611435" x="4429591"/>
                  </a:lnTo>
                  <a:lnTo>
                    <a:pt y="3612366" x="4433915"/>
                  </a:lnTo>
                  <a:lnTo>
                    <a:pt y="3613524" x="4439303"/>
                  </a:lnTo>
                  <a:lnTo>
                    <a:pt y="3614680" x="4444690"/>
                  </a:lnTo>
                  <a:lnTo>
                    <a:pt y="3615834" x="4450078"/>
                  </a:lnTo>
                  <a:lnTo>
                    <a:pt y="3616987" x="4455465"/>
                  </a:lnTo>
                  <a:lnTo>
                    <a:pt y="3618138" x="4460853"/>
                  </a:lnTo>
                  <a:lnTo>
                    <a:pt y="3619287" x="4466240"/>
                  </a:lnTo>
                  <a:lnTo>
                    <a:pt y="3620434" x="4471628"/>
                  </a:lnTo>
                  <a:lnTo>
                    <a:pt y="3621580" x="4477015"/>
                  </a:lnTo>
                  <a:lnTo>
                    <a:pt y="3622724" x="4482403"/>
                  </a:lnTo>
                  <a:lnTo>
                    <a:pt y="3623866" x="4487790"/>
                  </a:lnTo>
                  <a:lnTo>
                    <a:pt y="3625007" x="4493177"/>
                  </a:lnTo>
                  <a:lnTo>
                    <a:pt y="3626146" x="4498565"/>
                  </a:lnTo>
                  <a:lnTo>
                    <a:pt y="3627248" x="4503786"/>
                  </a:lnTo>
                  <a:lnTo>
                    <a:pt y="3627283" x="4503952"/>
                  </a:lnTo>
                  <a:lnTo>
                    <a:pt y="3628419" x="4509340"/>
                  </a:lnTo>
                  <a:lnTo>
                    <a:pt y="3629553" x="4514727"/>
                  </a:lnTo>
                  <a:lnTo>
                    <a:pt y="3630685" x="4520115"/>
                  </a:lnTo>
                  <a:lnTo>
                    <a:pt y="3631816" x="4525502"/>
                  </a:lnTo>
                  <a:lnTo>
                    <a:pt y="3632945" x="4530890"/>
                  </a:lnTo>
                  <a:lnTo>
                    <a:pt y="3634072" x="4536277"/>
                  </a:lnTo>
                  <a:lnTo>
                    <a:pt y="3635198" x="4541665"/>
                  </a:lnTo>
                  <a:lnTo>
                    <a:pt y="3636322" x="4547052"/>
                  </a:lnTo>
                  <a:lnTo>
                    <a:pt y="3637444" x="4552440"/>
                  </a:lnTo>
                  <a:lnTo>
                    <a:pt y="3638565" x="4557827"/>
                  </a:lnTo>
                  <a:lnTo>
                    <a:pt y="3639685" x="4563215"/>
                  </a:lnTo>
                  <a:lnTo>
                    <a:pt y="3640803" x="4568602"/>
                  </a:lnTo>
                  <a:lnTo>
                    <a:pt y="3641919" x="4573990"/>
                  </a:lnTo>
                  <a:lnTo>
                    <a:pt y="3643002" x="4579224"/>
                  </a:lnTo>
                  <a:lnTo>
                    <a:pt y="3643034" x="4579377"/>
                  </a:lnTo>
                  <a:lnTo>
                    <a:pt y="3644147" x="4584765"/>
                  </a:lnTo>
                  <a:lnTo>
                    <a:pt y="3645259" x="4590152"/>
                  </a:lnTo>
                  <a:lnTo>
                    <a:pt y="3646369" x="4595540"/>
                  </a:lnTo>
                  <a:lnTo>
                    <a:pt y="3647478" x="4600927"/>
                  </a:lnTo>
                  <a:lnTo>
                    <a:pt y="3648585" x="4606315"/>
                  </a:lnTo>
                  <a:lnTo>
                    <a:pt y="3649691" x="4611702"/>
                  </a:lnTo>
                  <a:lnTo>
                    <a:pt y="3650795" x="4617089"/>
                  </a:lnTo>
                  <a:lnTo>
                    <a:pt y="3651898" x="4622477"/>
                  </a:lnTo>
                  <a:lnTo>
                    <a:pt y="3653000" x="4627864"/>
                  </a:lnTo>
                  <a:lnTo>
                    <a:pt y="3654099" x="4633252"/>
                  </a:lnTo>
                  <a:lnTo>
                    <a:pt y="3655198" x="4638639"/>
                  </a:lnTo>
                  <a:lnTo>
                    <a:pt y="3656295" x="4644027"/>
                  </a:lnTo>
                  <a:lnTo>
                    <a:pt y="3657391" x="4649414"/>
                  </a:lnTo>
                  <a:lnTo>
                    <a:pt y="3658485" x="4654802"/>
                  </a:lnTo>
                  <a:lnTo>
                    <a:pt y="3658713" x="4655925"/>
                  </a:lnTo>
                  <a:lnTo>
                    <a:pt y="3659578" x="4660189"/>
                  </a:lnTo>
                  <a:lnTo>
                    <a:pt y="3660670" x="4665577"/>
                  </a:lnTo>
                  <a:lnTo>
                    <a:pt y="3661760" x="4670964"/>
                  </a:lnTo>
                  <a:lnTo>
                    <a:pt y="3662849" x="4676352"/>
                  </a:lnTo>
                  <a:lnTo>
                    <a:pt y="3663936" x="4681739"/>
                  </a:lnTo>
                  <a:lnTo>
                    <a:pt y="3665022" x="4687127"/>
                  </a:lnTo>
                  <a:lnTo>
                    <a:pt y="3666107" x="4692514"/>
                  </a:lnTo>
                  <a:lnTo>
                    <a:pt y="3667190" x="4697902"/>
                  </a:lnTo>
                  <a:lnTo>
                    <a:pt y="3668273" x="4703289"/>
                  </a:lnTo>
                  <a:lnTo>
                    <a:pt y="3669353" x="4708677"/>
                  </a:lnTo>
                  <a:lnTo>
                    <a:pt y="3670433" x="4714064"/>
                  </a:lnTo>
                  <a:lnTo>
                    <a:pt y="3671511" x="4719452"/>
                  </a:lnTo>
                  <a:lnTo>
                    <a:pt y="3672588" x="4724839"/>
                  </a:lnTo>
                  <a:lnTo>
                    <a:pt y="3673664" x="4730227"/>
                  </a:lnTo>
                  <a:lnTo>
                    <a:pt y="3674399" x="4733911"/>
                  </a:lnTo>
                  <a:lnTo>
                    <a:pt y="3674739" x="4735614"/>
                  </a:lnTo>
                  <a:lnTo>
                    <a:pt y="3675812" x="4741001"/>
                  </a:lnTo>
                  <a:lnTo>
                    <a:pt y="3676884" x="4746389"/>
                  </a:lnTo>
                  <a:lnTo>
                    <a:pt y="3677955" x="4751776"/>
                  </a:lnTo>
                  <a:lnTo>
                    <a:pt y="3679024" x="4757164"/>
                  </a:lnTo>
                  <a:lnTo>
                    <a:pt y="3680093" x="4762551"/>
                  </a:lnTo>
                  <a:lnTo>
                    <a:pt y="3681160" x="4767939"/>
                  </a:lnTo>
                  <a:lnTo>
                    <a:pt y="3682226" x="4773326"/>
                  </a:lnTo>
                  <a:lnTo>
                    <a:pt y="3683291" x="4778714"/>
                  </a:lnTo>
                  <a:lnTo>
                    <a:pt y="3684355" x="4784101"/>
                  </a:lnTo>
                  <a:lnTo>
                    <a:pt y="3685417" x="4789489"/>
                  </a:lnTo>
                  <a:lnTo>
                    <a:pt y="3686478" x="4794876"/>
                  </a:lnTo>
                  <a:lnTo>
                    <a:pt y="3687539" x="4800264"/>
                  </a:lnTo>
                  <a:lnTo>
                    <a:pt y="3688598" x="4805651"/>
                  </a:lnTo>
                  <a:lnTo>
                    <a:pt y="3689656" x="4811039"/>
                  </a:lnTo>
                  <a:lnTo>
                    <a:pt y="3690081" x="4813203"/>
                  </a:lnTo>
                  <a:lnTo>
                    <a:pt y="3690713" x="4816426"/>
                  </a:lnTo>
                  <a:lnTo>
                    <a:pt y="3691769" x="4821814"/>
                  </a:lnTo>
                  <a:lnTo>
                    <a:pt y="3692824" x="4827201"/>
                  </a:lnTo>
                  <a:lnTo>
                    <a:pt y="3693877" x="4832589"/>
                  </a:lnTo>
                  <a:lnTo>
                    <a:pt y="3694930" x="4837976"/>
                  </a:lnTo>
                  <a:lnTo>
                    <a:pt y="3695981" x="4843364"/>
                  </a:lnTo>
                  <a:lnTo>
                    <a:pt y="3697032" x="4848751"/>
                  </a:lnTo>
                  <a:lnTo>
                    <a:pt y="3698081" x="4854139"/>
                  </a:lnTo>
                  <a:lnTo>
                    <a:pt y="3699130" x="4859526"/>
                  </a:lnTo>
                  <a:lnTo>
                    <a:pt y="3700177" x="4864914"/>
                  </a:lnTo>
                  <a:lnTo>
                    <a:pt y="3701224" x="4870301"/>
                  </a:lnTo>
                  <a:lnTo>
                    <a:pt y="3702269" x="4875688"/>
                  </a:lnTo>
                  <a:lnTo>
                    <a:pt y="3703314" x="4881076"/>
                  </a:lnTo>
                  <a:lnTo>
                    <a:pt y="3704357" x="4886463"/>
                  </a:lnTo>
                  <a:lnTo>
                    <a:pt y="3705400" x="4891851"/>
                  </a:lnTo>
                  <a:lnTo>
                    <a:pt y="3705781" x="4893824"/>
                  </a:lnTo>
                  <a:lnTo>
                    <a:pt y="3706441" x="4897238"/>
                  </a:lnTo>
                  <a:lnTo>
                    <a:pt y="3707482" x="4902626"/>
                  </a:lnTo>
                  <a:lnTo>
                    <a:pt y="3708522" x="4908013"/>
                  </a:lnTo>
                  <a:lnTo>
                    <a:pt y="3709560" x="4913401"/>
                  </a:lnTo>
                  <a:lnTo>
                    <a:pt y="3710598" x="4918788"/>
                  </a:lnTo>
                  <a:lnTo>
                    <a:pt y="3711635" x="4924176"/>
                  </a:lnTo>
                  <a:lnTo>
                    <a:pt y="3712671" x="4929563"/>
                  </a:lnTo>
                  <a:lnTo>
                    <a:pt y="3713706" x="4934951"/>
                  </a:lnTo>
                  <a:lnTo>
                    <a:pt y="3714740" x="4940338"/>
                  </a:lnTo>
                  <a:lnTo>
                    <a:pt y="3715774" x="4945726"/>
                  </a:lnTo>
                  <a:lnTo>
                    <a:pt y="3716806" x="4951113"/>
                  </a:lnTo>
                  <a:lnTo>
                    <a:pt y="3717838" x="4956501"/>
                  </a:lnTo>
                  <a:lnTo>
                    <a:pt y="3718869" x="4961888"/>
                  </a:lnTo>
                  <a:lnTo>
                    <a:pt y="3719899" x="4967276"/>
                  </a:lnTo>
                  <a:lnTo>
                    <a:pt y="3720928" x="4972663"/>
                  </a:lnTo>
                  <a:lnTo>
                    <a:pt y="3721526" x="4975795"/>
                  </a:lnTo>
                  <a:lnTo>
                    <a:pt y="3721956" x="4978051"/>
                  </a:lnTo>
                  <a:lnTo>
                    <a:pt y="3722984" x="4983438"/>
                  </a:lnTo>
                  <a:lnTo>
                    <a:pt y="3724011" x="4988826"/>
                  </a:lnTo>
                  <a:lnTo>
                    <a:pt y="3725037" x="4994213"/>
                  </a:lnTo>
                  <a:lnTo>
                    <a:pt y="3726062" x="4999600"/>
                  </a:lnTo>
                  <a:lnTo>
                    <a:pt y="3727086" x="5004988"/>
                  </a:lnTo>
                  <a:lnTo>
                    <a:pt y="3728110" x="5010375"/>
                  </a:lnTo>
                  <a:lnTo>
                    <a:pt y="3729133" x="5015763"/>
                  </a:lnTo>
                  <a:lnTo>
                    <a:pt y="3730155" x="5021150"/>
                  </a:lnTo>
                  <a:lnTo>
                    <a:pt y="3731176" x="5026538"/>
                  </a:lnTo>
                  <a:lnTo>
                    <a:pt y="3732197" x="5031925"/>
                  </a:lnTo>
                  <a:lnTo>
                    <a:pt y="3733217" x="5037313"/>
                  </a:lnTo>
                  <a:lnTo>
                    <a:pt y="3734236" x="5042700"/>
                  </a:lnTo>
                  <a:lnTo>
                    <a:pt y="3735255" x="5048088"/>
                  </a:lnTo>
                  <a:lnTo>
                    <a:pt y="3736273" x="5053475"/>
                  </a:lnTo>
                  <a:lnTo>
                    <a:pt y="3737290" x="5058863"/>
                  </a:lnTo>
                  <a:lnTo>
                    <a:pt y="3737342" x="5059138"/>
                  </a:lnTo>
                  <a:lnTo>
                    <a:pt y="3738306" x="5064250"/>
                  </a:lnTo>
                  <a:lnTo>
                    <a:pt y="3739322" x="5069638"/>
                  </a:lnTo>
                  <a:lnTo>
                    <a:pt y="3740338" x="5075025"/>
                  </a:lnTo>
                  <a:lnTo>
                    <a:pt y="3741352" x="5080413"/>
                  </a:lnTo>
                  <a:lnTo>
                    <a:pt y="3742366" x="5085800"/>
                  </a:lnTo>
                  <a:lnTo>
                    <a:pt y="3743380" x="5091188"/>
                  </a:lnTo>
                  <a:lnTo>
                    <a:pt y="3744392" x="5096575"/>
                  </a:lnTo>
                  <a:lnTo>
                    <a:pt y="3745404" x="5101963"/>
                  </a:lnTo>
                  <a:lnTo>
                    <a:pt y="3746416" x="5107350"/>
                  </a:lnTo>
                  <a:lnTo>
                    <a:pt y="3747427" x="5112738"/>
                  </a:lnTo>
                  <a:lnTo>
                    <a:pt y="3748437" x="5118125"/>
                  </a:lnTo>
                  <a:lnTo>
                    <a:pt y="3749447" x="5123512"/>
                  </a:lnTo>
                  <a:lnTo>
                    <a:pt y="3750456" x="5128900"/>
                  </a:lnTo>
                  <a:lnTo>
                    <a:pt y="3751465" x="5134287"/>
                  </a:lnTo>
                  <a:lnTo>
                    <a:pt y="3752473" x="5139675"/>
                  </a:lnTo>
                  <a:lnTo>
                    <a:pt y="3753259" x="5143878"/>
                  </a:lnTo>
                  <a:lnTo>
                    <a:pt y="3753481" x="5145062"/>
                  </a:lnTo>
                  <a:lnTo>
                    <a:pt y="3754488" x="5150450"/>
                  </a:lnTo>
                  <a:lnTo>
                    <a:pt y="3755494" x="5155837"/>
                  </a:lnTo>
                  <a:lnTo>
                    <a:pt y="3756500" x="5161225"/>
                  </a:lnTo>
                  <a:lnTo>
                    <a:pt y="3757506" x="5166612"/>
                  </a:lnTo>
                  <a:lnTo>
                    <a:pt y="3758511" x="5172000"/>
                  </a:lnTo>
                  <a:lnTo>
                    <a:pt y="3759515" x="5177387"/>
                  </a:lnTo>
                  <a:lnTo>
                    <a:pt y="3760519" x="5182775"/>
                  </a:lnTo>
                  <a:lnTo>
                    <a:pt y="3761523" x="5188162"/>
                  </a:lnTo>
                  <a:lnTo>
                    <a:pt y="3762526" x="5193550"/>
                  </a:lnTo>
                  <a:lnTo>
                    <a:pt y="3763528" x="5198937"/>
                  </a:lnTo>
                  <a:lnTo>
                    <a:pt y="3764531" x="5204325"/>
                  </a:lnTo>
                  <a:lnTo>
                    <a:pt y="3765532" x="5209712"/>
                  </a:lnTo>
                  <a:lnTo>
                    <a:pt y="3766534" x="5215100"/>
                  </a:lnTo>
                  <a:lnTo>
                    <a:pt y="3767535" x="5220487"/>
                  </a:lnTo>
                  <a:lnTo>
                    <a:pt y="3768535" x="5225875"/>
                  </a:lnTo>
                  <a:lnTo>
                    <a:pt y="3769308" x="5230037"/>
                  </a:lnTo>
                  <a:lnTo>
                    <a:pt y="3769535" x="5231262"/>
                  </a:lnTo>
                  <a:lnTo>
                    <a:pt y="3770535" x="5236650"/>
                  </a:lnTo>
                  <a:lnTo>
                    <a:pt y="3771534" x="5242037"/>
                  </a:lnTo>
                  <a:lnTo>
                    <a:pt y="3772533" x="5247424"/>
                  </a:lnTo>
                  <a:lnTo>
                    <a:pt y="3773531" x="5252812"/>
                  </a:lnTo>
                  <a:lnTo>
                    <a:pt y="3774530" x="5258199"/>
                  </a:lnTo>
                  <a:lnTo>
                    <a:pt y="3775527" x="5263587"/>
                  </a:lnTo>
                  <a:lnTo>
                    <a:pt y="3776525" x="5268974"/>
                  </a:lnTo>
                  <a:lnTo>
                    <a:pt y="3777522" x="5274362"/>
                  </a:lnTo>
                  <a:lnTo>
                    <a:pt y="3778519" x="5279749"/>
                  </a:lnTo>
                  <a:lnTo>
                    <a:pt y="3779515" x="5285137"/>
                  </a:lnTo>
                  <a:lnTo>
                    <a:pt y="3780511" x="5290524"/>
                  </a:lnTo>
                  <a:lnTo>
                    <a:pt y="3781507" x="5295912"/>
                  </a:lnTo>
                  <a:lnTo>
                    <a:pt y="3782502" x="5301299"/>
                  </a:lnTo>
                  <a:lnTo>
                    <a:pt y="3783497" x="5306687"/>
                  </a:lnTo>
                  <a:lnTo>
                    <a:pt y="3784492" x="5312074"/>
                  </a:lnTo>
                  <a:lnTo>
                    <a:pt y="3785486" x="5317462"/>
                  </a:lnTo>
                  <a:lnTo>
                    <a:pt y="3785519" x="5317639"/>
                  </a:lnTo>
                  <a:lnTo>
                    <a:pt y="3786481" x="5322849"/>
                  </a:lnTo>
                  <a:lnTo>
                    <a:pt y="3787475" x="5328237"/>
                  </a:lnTo>
                  <a:lnTo>
                    <a:pt y="3788468" x="5333624"/>
                  </a:lnTo>
                  <a:lnTo>
                    <a:pt y="3789462" x="5339012"/>
                  </a:lnTo>
                  <a:lnTo>
                    <a:pt y="3790455" x="5344399"/>
                  </a:lnTo>
                  <a:lnTo>
                    <a:pt y="3791448" x="5349787"/>
                  </a:lnTo>
                  <a:lnTo>
                    <a:pt y="3792440" x="5355174"/>
                  </a:lnTo>
                  <a:lnTo>
                    <a:pt y="3793433" x="5360562"/>
                  </a:lnTo>
                  <a:lnTo>
                    <a:pt y="3794425" x="5365949"/>
                  </a:lnTo>
                  <a:lnTo>
                    <a:pt y="3795417" x="5371337"/>
                  </a:lnTo>
                  <a:lnTo>
                    <a:pt y="3796408" x="5376724"/>
                  </a:lnTo>
                  <a:lnTo>
                    <a:pt y="3797400" x="5382111"/>
                  </a:lnTo>
                  <a:lnTo>
                    <a:pt y="3798391" x="5387499"/>
                  </a:lnTo>
                  <a:lnTo>
                    <a:pt y="3799382" x="5392886"/>
                  </a:lnTo>
                  <a:lnTo>
                    <a:pt y="3800274" x="5397735"/>
                  </a:lnTo>
                </a:path>
              </a:pathLst>
            </a:custGeom>
            <a:ln w="13500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7" id="27"/>
            <p:cNvSpPr/>
            <p:nvPr/>
          </p:nvSpPr>
          <p:spPr>
            <a:xfrm>
              <a:off y="5246241" x="2187497"/>
              <a:ext cy="229420" cx="5397735"/>
            </a:xfrm>
            <a:custGeom>
              <a:avLst/>
              <a:pathLst>
                <a:path h="229420" w="5397735">
                  <a:moveTo>
                    <a:pt y="229420" x="0"/>
                  </a:moveTo>
                  <a:lnTo>
                    <a:pt y="229418" x="0"/>
                  </a:lnTo>
                  <a:lnTo>
                    <a:pt y="229417" x="0"/>
                  </a:lnTo>
                  <a:lnTo>
                    <a:pt y="229415" x="0"/>
                  </a:lnTo>
                  <a:lnTo>
                    <a:pt y="229414" x="0"/>
                  </a:lnTo>
                  <a:lnTo>
                    <a:pt y="229412" x="0"/>
                  </a:lnTo>
                  <a:lnTo>
                    <a:pt y="229411" x="0"/>
                  </a:lnTo>
                  <a:lnTo>
                    <a:pt y="229409" x="0"/>
                  </a:lnTo>
                  <a:lnTo>
                    <a:pt y="229407" x="0"/>
                  </a:lnTo>
                  <a:lnTo>
                    <a:pt y="229406" x="0"/>
                  </a:lnTo>
                  <a:lnTo>
                    <a:pt y="229404" x="0"/>
                  </a:lnTo>
                  <a:lnTo>
                    <a:pt y="229402" x="0"/>
                  </a:lnTo>
                  <a:lnTo>
                    <a:pt y="229401" x="0"/>
                  </a:lnTo>
                  <a:lnTo>
                    <a:pt y="229399" x="0"/>
                  </a:lnTo>
                  <a:lnTo>
                    <a:pt y="229397" x="0"/>
                  </a:lnTo>
                  <a:lnTo>
                    <a:pt y="229396" x="0"/>
                  </a:lnTo>
                  <a:lnTo>
                    <a:pt y="229394" x="0"/>
                  </a:lnTo>
                  <a:lnTo>
                    <a:pt y="229392" x="0"/>
                  </a:lnTo>
                  <a:lnTo>
                    <a:pt y="229391" x="0"/>
                  </a:lnTo>
                  <a:lnTo>
                    <a:pt y="229389" x="0"/>
                  </a:lnTo>
                  <a:lnTo>
                    <a:pt y="229387" x="0"/>
                  </a:lnTo>
                  <a:lnTo>
                    <a:pt y="229385" x="0"/>
                  </a:lnTo>
                  <a:lnTo>
                    <a:pt y="229383" x="0"/>
                  </a:lnTo>
                  <a:lnTo>
                    <a:pt y="229382" x="0"/>
                  </a:lnTo>
                  <a:lnTo>
                    <a:pt y="229380" x="0"/>
                  </a:lnTo>
                  <a:lnTo>
                    <a:pt y="229378" x="0"/>
                  </a:lnTo>
                  <a:lnTo>
                    <a:pt y="229376" x="0"/>
                  </a:lnTo>
                  <a:lnTo>
                    <a:pt y="229374" x="0"/>
                  </a:lnTo>
                  <a:lnTo>
                    <a:pt y="229372" x="0"/>
                  </a:lnTo>
                  <a:lnTo>
                    <a:pt y="229370" x="0"/>
                  </a:lnTo>
                  <a:lnTo>
                    <a:pt y="229369" x="0"/>
                  </a:lnTo>
                  <a:lnTo>
                    <a:pt y="229367" x="0"/>
                  </a:lnTo>
                  <a:lnTo>
                    <a:pt y="229365" x="0"/>
                  </a:lnTo>
                  <a:lnTo>
                    <a:pt y="229363" x="0"/>
                  </a:lnTo>
                  <a:lnTo>
                    <a:pt y="229361" x="0"/>
                  </a:lnTo>
                  <a:lnTo>
                    <a:pt y="229359" x="0"/>
                  </a:lnTo>
                  <a:lnTo>
                    <a:pt y="229357" x="0"/>
                  </a:lnTo>
                  <a:lnTo>
                    <a:pt y="229355" x="0"/>
                  </a:lnTo>
                  <a:lnTo>
                    <a:pt y="229353" x="0"/>
                  </a:lnTo>
                  <a:lnTo>
                    <a:pt y="229351" x="0"/>
                  </a:lnTo>
                  <a:lnTo>
                    <a:pt y="229349" x="0"/>
                  </a:lnTo>
                  <a:lnTo>
                    <a:pt y="229346" x="0"/>
                  </a:lnTo>
                  <a:lnTo>
                    <a:pt y="229344" x="0"/>
                  </a:lnTo>
                  <a:lnTo>
                    <a:pt y="229342" x="0"/>
                  </a:lnTo>
                  <a:lnTo>
                    <a:pt y="229340" x="0"/>
                  </a:lnTo>
                  <a:lnTo>
                    <a:pt y="229338" x="0"/>
                  </a:lnTo>
                  <a:lnTo>
                    <a:pt y="229336" x="0"/>
                  </a:lnTo>
                  <a:lnTo>
                    <a:pt y="229333" x="0"/>
                  </a:lnTo>
                  <a:lnTo>
                    <a:pt y="229331" x="0"/>
                  </a:lnTo>
                  <a:lnTo>
                    <a:pt y="229329" x="0"/>
                  </a:lnTo>
                  <a:lnTo>
                    <a:pt y="229327" x="0"/>
                  </a:lnTo>
                  <a:lnTo>
                    <a:pt y="229324" x="0"/>
                  </a:lnTo>
                  <a:lnTo>
                    <a:pt y="229322" x="0"/>
                  </a:lnTo>
                  <a:lnTo>
                    <a:pt y="229320" x="0"/>
                  </a:lnTo>
                  <a:lnTo>
                    <a:pt y="229318" x="0"/>
                  </a:lnTo>
                  <a:lnTo>
                    <a:pt y="229315" x="0"/>
                  </a:lnTo>
                  <a:lnTo>
                    <a:pt y="229313" x="1"/>
                  </a:lnTo>
                  <a:lnTo>
                    <a:pt y="229310" x="1"/>
                  </a:lnTo>
                  <a:lnTo>
                    <a:pt y="229308" x="1"/>
                  </a:lnTo>
                  <a:lnTo>
                    <a:pt y="229306" x="1"/>
                  </a:lnTo>
                  <a:lnTo>
                    <a:pt y="229303" x="1"/>
                  </a:lnTo>
                  <a:lnTo>
                    <a:pt y="229301" x="1"/>
                  </a:lnTo>
                  <a:lnTo>
                    <a:pt y="229298" x="1"/>
                  </a:lnTo>
                  <a:lnTo>
                    <a:pt y="229296" x="1"/>
                  </a:lnTo>
                  <a:lnTo>
                    <a:pt y="229293" x="1"/>
                  </a:lnTo>
                  <a:lnTo>
                    <a:pt y="229291" x="1"/>
                  </a:lnTo>
                  <a:lnTo>
                    <a:pt y="229288" x="1"/>
                  </a:lnTo>
                  <a:lnTo>
                    <a:pt y="229285" x="1"/>
                  </a:lnTo>
                  <a:lnTo>
                    <a:pt y="229283" x="1"/>
                  </a:lnTo>
                  <a:lnTo>
                    <a:pt y="229280" x="1"/>
                  </a:lnTo>
                  <a:lnTo>
                    <a:pt y="229277" x="1"/>
                  </a:lnTo>
                  <a:lnTo>
                    <a:pt y="229275" x="1"/>
                  </a:lnTo>
                  <a:lnTo>
                    <a:pt y="229272" x="1"/>
                  </a:lnTo>
                  <a:lnTo>
                    <a:pt y="229269" x="1"/>
                  </a:lnTo>
                  <a:lnTo>
                    <a:pt y="229267" x="1"/>
                  </a:lnTo>
                  <a:lnTo>
                    <a:pt y="229264" x="1"/>
                  </a:lnTo>
                  <a:lnTo>
                    <a:pt y="229261" x="1"/>
                  </a:lnTo>
                  <a:lnTo>
                    <a:pt y="229258" x="1"/>
                  </a:lnTo>
                  <a:lnTo>
                    <a:pt y="229255" x="1"/>
                  </a:lnTo>
                  <a:lnTo>
                    <a:pt y="229253" x="1"/>
                  </a:lnTo>
                  <a:lnTo>
                    <a:pt y="229250" x="1"/>
                  </a:lnTo>
                  <a:lnTo>
                    <a:pt y="229247" x="1"/>
                  </a:lnTo>
                  <a:lnTo>
                    <a:pt y="229244" x="1"/>
                  </a:lnTo>
                  <a:lnTo>
                    <a:pt y="229241" x="1"/>
                  </a:lnTo>
                  <a:lnTo>
                    <a:pt y="229238" x="1"/>
                  </a:lnTo>
                  <a:lnTo>
                    <a:pt y="229235" x="1"/>
                  </a:lnTo>
                  <a:lnTo>
                    <a:pt y="229232" x="1"/>
                  </a:lnTo>
                  <a:lnTo>
                    <a:pt y="229229" x="1"/>
                  </a:lnTo>
                  <a:lnTo>
                    <a:pt y="229226" x="1"/>
                  </a:lnTo>
                  <a:lnTo>
                    <a:pt y="229223" x="1"/>
                  </a:lnTo>
                  <a:lnTo>
                    <a:pt y="229219" x="1"/>
                  </a:lnTo>
                  <a:lnTo>
                    <a:pt y="229216" x="1"/>
                  </a:lnTo>
                  <a:lnTo>
                    <a:pt y="229213" x="1"/>
                  </a:lnTo>
                  <a:lnTo>
                    <a:pt y="229210" x="1"/>
                  </a:lnTo>
                  <a:lnTo>
                    <a:pt y="229207" x="1"/>
                  </a:lnTo>
                  <a:lnTo>
                    <a:pt y="229203" x="1"/>
                  </a:lnTo>
                  <a:lnTo>
                    <a:pt y="229200" x="1"/>
                  </a:lnTo>
                  <a:lnTo>
                    <a:pt y="229197" x="1"/>
                  </a:lnTo>
                  <a:lnTo>
                    <a:pt y="229193" x="1"/>
                  </a:lnTo>
                  <a:lnTo>
                    <a:pt y="229190" x="1"/>
                  </a:lnTo>
                  <a:lnTo>
                    <a:pt y="229187" x="1"/>
                  </a:lnTo>
                  <a:lnTo>
                    <a:pt y="229183" x="1"/>
                  </a:lnTo>
                  <a:lnTo>
                    <a:pt y="229180" x="1"/>
                  </a:lnTo>
                  <a:lnTo>
                    <a:pt y="229176" x="1"/>
                  </a:lnTo>
                  <a:lnTo>
                    <a:pt y="229173" x="2"/>
                  </a:lnTo>
                  <a:lnTo>
                    <a:pt y="229169" x="2"/>
                  </a:lnTo>
                  <a:lnTo>
                    <a:pt y="229166" x="2"/>
                  </a:lnTo>
                  <a:lnTo>
                    <a:pt y="229162" x="2"/>
                  </a:lnTo>
                  <a:lnTo>
                    <a:pt y="229159" x="2"/>
                  </a:lnTo>
                  <a:lnTo>
                    <a:pt y="229155" x="2"/>
                  </a:lnTo>
                  <a:lnTo>
                    <a:pt y="229151" x="2"/>
                  </a:lnTo>
                  <a:lnTo>
                    <a:pt y="229147" x="2"/>
                  </a:lnTo>
                  <a:lnTo>
                    <a:pt y="229144" x="2"/>
                  </a:lnTo>
                  <a:lnTo>
                    <a:pt y="229140" x="2"/>
                  </a:lnTo>
                  <a:lnTo>
                    <a:pt y="229136" x="2"/>
                  </a:lnTo>
                  <a:lnTo>
                    <a:pt y="229132" x="2"/>
                  </a:lnTo>
                  <a:lnTo>
                    <a:pt y="229128" x="2"/>
                  </a:lnTo>
                  <a:lnTo>
                    <a:pt y="229125" x="2"/>
                  </a:lnTo>
                  <a:lnTo>
                    <a:pt y="229121" x="2"/>
                  </a:lnTo>
                  <a:lnTo>
                    <a:pt y="229117" x="2"/>
                  </a:lnTo>
                  <a:lnTo>
                    <a:pt y="229113" x="2"/>
                  </a:lnTo>
                  <a:lnTo>
                    <a:pt y="229109" x="2"/>
                  </a:lnTo>
                  <a:lnTo>
                    <a:pt y="229105" x="2"/>
                  </a:lnTo>
                  <a:lnTo>
                    <a:pt y="229100" x="2"/>
                  </a:lnTo>
                  <a:lnTo>
                    <a:pt y="229096" x="2"/>
                  </a:lnTo>
                  <a:lnTo>
                    <a:pt y="229092" x="2"/>
                  </a:lnTo>
                  <a:lnTo>
                    <a:pt y="229088" x="2"/>
                  </a:lnTo>
                  <a:lnTo>
                    <a:pt y="229084" x="2"/>
                  </a:lnTo>
                  <a:lnTo>
                    <a:pt y="229079" x="2"/>
                  </a:lnTo>
                  <a:lnTo>
                    <a:pt y="229075" x="2"/>
                  </a:lnTo>
                  <a:lnTo>
                    <a:pt y="229071" x="3"/>
                  </a:lnTo>
                  <a:lnTo>
                    <a:pt y="229066" x="3"/>
                  </a:lnTo>
                  <a:lnTo>
                    <a:pt y="229062" x="3"/>
                  </a:lnTo>
                  <a:lnTo>
                    <a:pt y="229058" x="3"/>
                  </a:lnTo>
                  <a:lnTo>
                    <a:pt y="229053" x="3"/>
                  </a:lnTo>
                  <a:lnTo>
                    <a:pt y="229049" x="3"/>
                  </a:lnTo>
                  <a:lnTo>
                    <a:pt y="229044" x="3"/>
                  </a:lnTo>
                  <a:lnTo>
                    <a:pt y="229039" x="3"/>
                  </a:lnTo>
                  <a:lnTo>
                    <a:pt y="229035" x="3"/>
                  </a:lnTo>
                  <a:lnTo>
                    <a:pt y="229030" x="3"/>
                  </a:lnTo>
                  <a:lnTo>
                    <a:pt y="229025" x="3"/>
                  </a:lnTo>
                  <a:lnTo>
                    <a:pt y="229021" x="3"/>
                  </a:lnTo>
                  <a:lnTo>
                    <a:pt y="229016" x="3"/>
                  </a:lnTo>
                  <a:lnTo>
                    <a:pt y="229011" x="3"/>
                  </a:lnTo>
                  <a:lnTo>
                    <a:pt y="229006" x="3"/>
                  </a:lnTo>
                  <a:lnTo>
                    <a:pt y="229001" x="3"/>
                  </a:lnTo>
                  <a:lnTo>
                    <a:pt y="228996" x="3"/>
                  </a:lnTo>
                  <a:lnTo>
                    <a:pt y="228991" x="3"/>
                  </a:lnTo>
                  <a:lnTo>
                    <a:pt y="228986" x="4"/>
                  </a:lnTo>
                  <a:lnTo>
                    <a:pt y="228981" x="4"/>
                  </a:lnTo>
                  <a:lnTo>
                    <a:pt y="228976" x="4"/>
                  </a:lnTo>
                  <a:lnTo>
                    <a:pt y="228971" x="4"/>
                  </a:lnTo>
                  <a:lnTo>
                    <a:pt y="228966" x="4"/>
                  </a:lnTo>
                  <a:lnTo>
                    <a:pt y="228961" x="4"/>
                  </a:lnTo>
                  <a:lnTo>
                    <a:pt y="228955" x="4"/>
                  </a:lnTo>
                  <a:lnTo>
                    <a:pt y="228950" x="4"/>
                  </a:lnTo>
                  <a:lnTo>
                    <a:pt y="228945" x="4"/>
                  </a:lnTo>
                  <a:lnTo>
                    <a:pt y="228939" x="4"/>
                  </a:lnTo>
                  <a:lnTo>
                    <a:pt y="228934" x="4"/>
                  </a:lnTo>
                  <a:lnTo>
                    <a:pt y="228928" x="4"/>
                  </a:lnTo>
                  <a:lnTo>
                    <a:pt y="228923" x="4"/>
                  </a:lnTo>
                  <a:lnTo>
                    <a:pt y="228917" x="4"/>
                  </a:lnTo>
                  <a:lnTo>
                    <a:pt y="228911" x="5"/>
                  </a:lnTo>
                  <a:lnTo>
                    <a:pt y="228906" x="5"/>
                  </a:lnTo>
                  <a:lnTo>
                    <a:pt y="228900" x="5"/>
                  </a:lnTo>
                  <a:lnTo>
                    <a:pt y="228894" x="5"/>
                  </a:lnTo>
                  <a:lnTo>
                    <a:pt y="228888" x="5"/>
                  </a:lnTo>
                  <a:lnTo>
                    <a:pt y="228883" x="5"/>
                  </a:lnTo>
                  <a:lnTo>
                    <a:pt y="228877" x="5"/>
                  </a:lnTo>
                  <a:lnTo>
                    <a:pt y="228871" x="5"/>
                  </a:lnTo>
                  <a:lnTo>
                    <a:pt y="228865" x="5"/>
                  </a:lnTo>
                  <a:lnTo>
                    <a:pt y="228859" x="5"/>
                  </a:lnTo>
                  <a:lnTo>
                    <a:pt y="228852" x="5"/>
                  </a:lnTo>
                  <a:lnTo>
                    <a:pt y="228846" x="6"/>
                  </a:lnTo>
                  <a:lnTo>
                    <a:pt y="228840" x="6"/>
                  </a:lnTo>
                  <a:lnTo>
                    <a:pt y="228834" x="6"/>
                  </a:lnTo>
                  <a:lnTo>
                    <a:pt y="228827" x="6"/>
                  </a:lnTo>
                  <a:lnTo>
                    <a:pt y="228821" x="6"/>
                  </a:lnTo>
                  <a:lnTo>
                    <a:pt y="228815" x="6"/>
                  </a:lnTo>
                  <a:lnTo>
                    <a:pt y="228808" x="6"/>
                  </a:lnTo>
                  <a:lnTo>
                    <a:pt y="228802" x="6"/>
                  </a:lnTo>
                  <a:lnTo>
                    <a:pt y="228795" x="6"/>
                  </a:lnTo>
                  <a:lnTo>
                    <a:pt y="228788" x="6"/>
                  </a:lnTo>
                  <a:lnTo>
                    <a:pt y="228782" x="7"/>
                  </a:lnTo>
                  <a:lnTo>
                    <a:pt y="228775" x="7"/>
                  </a:lnTo>
                  <a:lnTo>
                    <a:pt y="228768" x="7"/>
                  </a:lnTo>
                  <a:lnTo>
                    <a:pt y="228761" x="7"/>
                  </a:lnTo>
                  <a:lnTo>
                    <a:pt y="228754" x="7"/>
                  </a:lnTo>
                  <a:lnTo>
                    <a:pt y="228747" x="7"/>
                  </a:lnTo>
                  <a:lnTo>
                    <a:pt y="228740" x="7"/>
                  </a:lnTo>
                  <a:lnTo>
                    <a:pt y="228733" x="7"/>
                  </a:lnTo>
                  <a:lnTo>
                    <a:pt y="228726" x="8"/>
                  </a:lnTo>
                  <a:lnTo>
                    <a:pt y="228719" x="8"/>
                  </a:lnTo>
                  <a:lnTo>
                    <a:pt y="228712" x="8"/>
                  </a:lnTo>
                  <a:lnTo>
                    <a:pt y="228704" x="8"/>
                  </a:lnTo>
                  <a:lnTo>
                    <a:pt y="228697" x="8"/>
                  </a:lnTo>
                  <a:lnTo>
                    <a:pt y="228690" x="8"/>
                  </a:lnTo>
                  <a:lnTo>
                    <a:pt y="228682" x="8"/>
                  </a:lnTo>
                  <a:lnTo>
                    <a:pt y="228675" x="9"/>
                  </a:lnTo>
                  <a:lnTo>
                    <a:pt y="228667" x="9"/>
                  </a:lnTo>
                  <a:lnTo>
                    <a:pt y="228659" x="9"/>
                  </a:lnTo>
                  <a:lnTo>
                    <a:pt y="228651" x="9"/>
                  </a:lnTo>
                  <a:lnTo>
                    <a:pt y="228644" x="9"/>
                  </a:lnTo>
                  <a:lnTo>
                    <a:pt y="228636" x="9"/>
                  </a:lnTo>
                  <a:lnTo>
                    <a:pt y="228628" x="9"/>
                  </a:lnTo>
                  <a:lnTo>
                    <a:pt y="228620" x="10"/>
                  </a:lnTo>
                  <a:lnTo>
                    <a:pt y="228612" x="10"/>
                  </a:lnTo>
                  <a:lnTo>
                    <a:pt y="228604" x="10"/>
                  </a:lnTo>
                  <a:lnTo>
                    <a:pt y="228595" x="10"/>
                  </a:lnTo>
                  <a:lnTo>
                    <a:pt y="228587" x="10"/>
                  </a:lnTo>
                  <a:lnTo>
                    <a:pt y="228579" x="10"/>
                  </a:lnTo>
                  <a:lnTo>
                    <a:pt y="228570" x="11"/>
                  </a:lnTo>
                  <a:lnTo>
                    <a:pt y="228562" x="11"/>
                  </a:lnTo>
                  <a:lnTo>
                    <a:pt y="228553" x="11"/>
                  </a:lnTo>
                  <a:lnTo>
                    <a:pt y="228545" x="11"/>
                  </a:lnTo>
                  <a:lnTo>
                    <a:pt y="228536" x="11"/>
                  </a:lnTo>
                  <a:lnTo>
                    <a:pt y="228527" x="12"/>
                  </a:lnTo>
                  <a:lnTo>
                    <a:pt y="228518" x="12"/>
                  </a:lnTo>
                  <a:lnTo>
                    <a:pt y="228510" x="12"/>
                  </a:lnTo>
                  <a:lnTo>
                    <a:pt y="228501" x="12"/>
                  </a:lnTo>
                  <a:lnTo>
                    <a:pt y="228492" x="12"/>
                  </a:lnTo>
                  <a:lnTo>
                    <a:pt y="228482" x="13"/>
                  </a:lnTo>
                  <a:lnTo>
                    <a:pt y="228473" x="13"/>
                  </a:lnTo>
                  <a:lnTo>
                    <a:pt y="228464" x="13"/>
                  </a:lnTo>
                  <a:lnTo>
                    <a:pt y="228455" x="13"/>
                  </a:lnTo>
                  <a:lnTo>
                    <a:pt y="228445" x="14"/>
                  </a:lnTo>
                  <a:lnTo>
                    <a:pt y="228436" x="14"/>
                  </a:lnTo>
                  <a:lnTo>
                    <a:pt y="228426" x="14"/>
                  </a:lnTo>
                  <a:lnTo>
                    <a:pt y="228416" x="14"/>
                  </a:lnTo>
                  <a:lnTo>
                    <a:pt y="228407" x="14"/>
                  </a:lnTo>
                  <a:lnTo>
                    <a:pt y="228397" x="15"/>
                  </a:lnTo>
                  <a:lnTo>
                    <a:pt y="228387" x="15"/>
                  </a:lnTo>
                  <a:lnTo>
                    <a:pt y="228377" x="15"/>
                  </a:lnTo>
                  <a:lnTo>
                    <a:pt y="228367" x="16"/>
                  </a:lnTo>
                  <a:lnTo>
                    <a:pt y="228357" x="16"/>
                  </a:lnTo>
                  <a:lnTo>
                    <a:pt y="228347" x="16"/>
                  </a:lnTo>
                  <a:lnTo>
                    <a:pt y="228336" x="16"/>
                  </a:lnTo>
                  <a:lnTo>
                    <a:pt y="228326" x="17"/>
                  </a:lnTo>
                  <a:lnTo>
                    <a:pt y="228315" x="17"/>
                  </a:lnTo>
                  <a:lnTo>
                    <a:pt y="228305" x="17"/>
                  </a:lnTo>
                  <a:lnTo>
                    <a:pt y="228294" x="17"/>
                  </a:lnTo>
                  <a:lnTo>
                    <a:pt y="228283" x="18"/>
                  </a:lnTo>
                  <a:lnTo>
                    <a:pt y="228273" x="18"/>
                  </a:lnTo>
                  <a:lnTo>
                    <a:pt y="228262" x="18"/>
                  </a:lnTo>
                  <a:lnTo>
                    <a:pt y="228251" x="19"/>
                  </a:lnTo>
                  <a:lnTo>
                    <a:pt y="228239" x="19"/>
                  </a:lnTo>
                  <a:lnTo>
                    <a:pt y="228228" x="19"/>
                  </a:lnTo>
                  <a:lnTo>
                    <a:pt y="228217" x="20"/>
                  </a:lnTo>
                  <a:lnTo>
                    <a:pt y="228206" x="20"/>
                  </a:lnTo>
                  <a:lnTo>
                    <a:pt y="228194" x="20"/>
                  </a:lnTo>
                  <a:lnTo>
                    <a:pt y="228183" x="21"/>
                  </a:lnTo>
                  <a:lnTo>
                    <a:pt y="228171" x="21"/>
                  </a:lnTo>
                  <a:lnTo>
                    <a:pt y="228159" x="21"/>
                  </a:lnTo>
                  <a:lnTo>
                    <a:pt y="228147" x="22"/>
                  </a:lnTo>
                  <a:lnTo>
                    <a:pt y="228135" x="22"/>
                  </a:lnTo>
                  <a:lnTo>
                    <a:pt y="228123" x="22"/>
                  </a:lnTo>
                  <a:lnTo>
                    <a:pt y="228111" x="23"/>
                  </a:lnTo>
                  <a:lnTo>
                    <a:pt y="228099" x="23"/>
                  </a:lnTo>
                  <a:lnTo>
                    <a:pt y="228087" x="24"/>
                  </a:lnTo>
                  <a:lnTo>
                    <a:pt y="228074" x="24"/>
                  </a:lnTo>
                  <a:lnTo>
                    <a:pt y="228062" x="24"/>
                  </a:lnTo>
                  <a:lnTo>
                    <a:pt y="228049" x="25"/>
                  </a:lnTo>
                  <a:lnTo>
                    <a:pt y="228036" x="25"/>
                  </a:lnTo>
                  <a:lnTo>
                    <a:pt y="228023" x="26"/>
                  </a:lnTo>
                  <a:lnTo>
                    <a:pt y="228010" x="26"/>
                  </a:lnTo>
                  <a:lnTo>
                    <a:pt y="227997" x="27"/>
                  </a:lnTo>
                  <a:lnTo>
                    <a:pt y="227984" x="27"/>
                  </a:lnTo>
                  <a:lnTo>
                    <a:pt y="227971" x="28"/>
                  </a:lnTo>
                  <a:lnTo>
                    <a:pt y="227957" x="28"/>
                  </a:lnTo>
                  <a:lnTo>
                    <a:pt y="227944" x="28"/>
                  </a:lnTo>
                  <a:lnTo>
                    <a:pt y="227930" x="29"/>
                  </a:lnTo>
                  <a:lnTo>
                    <a:pt y="227917" x="29"/>
                  </a:lnTo>
                  <a:lnTo>
                    <a:pt y="227903" x="30"/>
                  </a:lnTo>
                  <a:lnTo>
                    <a:pt y="227889" x="30"/>
                  </a:lnTo>
                  <a:lnTo>
                    <a:pt y="227875" x="31"/>
                  </a:lnTo>
                  <a:lnTo>
                    <a:pt y="227861" x="31"/>
                  </a:lnTo>
                  <a:lnTo>
                    <a:pt y="227846" x="32"/>
                  </a:lnTo>
                  <a:lnTo>
                    <a:pt y="227832" x="33"/>
                  </a:lnTo>
                  <a:lnTo>
                    <a:pt y="227817" x="33"/>
                  </a:lnTo>
                  <a:lnTo>
                    <a:pt y="227803" x="34"/>
                  </a:lnTo>
                  <a:lnTo>
                    <a:pt y="227788" x="34"/>
                  </a:lnTo>
                  <a:lnTo>
                    <a:pt y="227773" x="35"/>
                  </a:lnTo>
                  <a:lnTo>
                    <a:pt y="227758" x="35"/>
                  </a:lnTo>
                  <a:lnTo>
                    <a:pt y="227743" x="36"/>
                  </a:lnTo>
                  <a:lnTo>
                    <a:pt y="227728" x="37"/>
                  </a:lnTo>
                  <a:lnTo>
                    <a:pt y="227712" x="37"/>
                  </a:lnTo>
                  <a:lnTo>
                    <a:pt y="227697" x="38"/>
                  </a:lnTo>
                  <a:lnTo>
                    <a:pt y="227681" x="39"/>
                  </a:lnTo>
                  <a:lnTo>
                    <a:pt y="227665" x="39"/>
                  </a:lnTo>
                  <a:lnTo>
                    <a:pt y="227649" x="40"/>
                  </a:lnTo>
                  <a:lnTo>
                    <a:pt y="227633" x="40"/>
                  </a:lnTo>
                  <a:lnTo>
                    <a:pt y="227617" x="41"/>
                  </a:lnTo>
                  <a:lnTo>
                    <a:pt y="227601" x="42"/>
                  </a:lnTo>
                  <a:lnTo>
                    <a:pt y="227584" x="43"/>
                  </a:lnTo>
                  <a:lnTo>
                    <a:pt y="227568" x="43"/>
                  </a:lnTo>
                  <a:lnTo>
                    <a:pt y="227551" x="44"/>
                  </a:lnTo>
                  <a:lnTo>
                    <a:pt y="227534" x="45"/>
                  </a:lnTo>
                  <a:lnTo>
                    <a:pt y="227517" x="46"/>
                  </a:lnTo>
                  <a:lnTo>
                    <a:pt y="227500" x="46"/>
                  </a:lnTo>
                  <a:lnTo>
                    <a:pt y="227483" x="47"/>
                  </a:lnTo>
                  <a:lnTo>
                    <a:pt y="227466" x="48"/>
                  </a:lnTo>
                  <a:lnTo>
                    <a:pt y="227448" x="49"/>
                  </a:lnTo>
                  <a:lnTo>
                    <a:pt y="227430" x="49"/>
                  </a:lnTo>
                  <a:lnTo>
                    <a:pt y="227413" x="50"/>
                  </a:lnTo>
                  <a:lnTo>
                    <a:pt y="227395" x="51"/>
                  </a:lnTo>
                  <a:lnTo>
                    <a:pt y="227376" x="52"/>
                  </a:lnTo>
                  <a:lnTo>
                    <a:pt y="227358" x="53"/>
                  </a:lnTo>
                  <a:lnTo>
                    <a:pt y="227340" x="54"/>
                  </a:lnTo>
                  <a:lnTo>
                    <a:pt y="227321" x="55"/>
                  </a:lnTo>
                  <a:lnTo>
                    <a:pt y="227302" x="56"/>
                  </a:lnTo>
                  <a:lnTo>
                    <a:pt y="227284" x="57"/>
                  </a:lnTo>
                  <a:lnTo>
                    <a:pt y="227265" x="58"/>
                  </a:lnTo>
                  <a:lnTo>
                    <a:pt y="227245" x="59"/>
                  </a:lnTo>
                  <a:lnTo>
                    <a:pt y="227226" x="59"/>
                  </a:lnTo>
                  <a:lnTo>
                    <a:pt y="227207" x="60"/>
                  </a:lnTo>
                  <a:lnTo>
                    <a:pt y="227187" x="62"/>
                  </a:lnTo>
                  <a:lnTo>
                    <a:pt y="227167" x="63"/>
                  </a:lnTo>
                  <a:lnTo>
                    <a:pt y="227147" x="64"/>
                  </a:lnTo>
                  <a:lnTo>
                    <a:pt y="227127" x="65"/>
                  </a:lnTo>
                  <a:lnTo>
                    <a:pt y="227107" x="66"/>
                  </a:lnTo>
                  <a:lnTo>
                    <a:pt y="227086" x="67"/>
                  </a:lnTo>
                  <a:lnTo>
                    <a:pt y="227066" x="68"/>
                  </a:lnTo>
                  <a:lnTo>
                    <a:pt y="227045" x="69"/>
                  </a:lnTo>
                  <a:lnTo>
                    <a:pt y="227024" x="70"/>
                  </a:lnTo>
                  <a:lnTo>
                    <a:pt y="227003" x="71"/>
                  </a:lnTo>
                  <a:lnTo>
                    <a:pt y="226981" x="73"/>
                  </a:lnTo>
                  <a:lnTo>
                    <a:pt y="226960" x="74"/>
                  </a:lnTo>
                  <a:lnTo>
                    <a:pt y="226938" x="75"/>
                  </a:lnTo>
                  <a:lnTo>
                    <a:pt y="226916" x="76"/>
                  </a:lnTo>
                  <a:lnTo>
                    <a:pt y="226894" x="78"/>
                  </a:lnTo>
                  <a:lnTo>
                    <a:pt y="226872" x="79"/>
                  </a:lnTo>
                  <a:lnTo>
                    <a:pt y="226850" x="80"/>
                  </a:lnTo>
                  <a:lnTo>
                    <a:pt y="226827" x="82"/>
                  </a:lnTo>
                  <a:lnTo>
                    <a:pt y="226804" x="83"/>
                  </a:lnTo>
                  <a:lnTo>
                    <a:pt y="226781" x="84"/>
                  </a:lnTo>
                  <a:lnTo>
                    <a:pt y="226758" x="86"/>
                  </a:lnTo>
                  <a:lnTo>
                    <a:pt y="226735" x="87"/>
                  </a:lnTo>
                  <a:lnTo>
                    <a:pt y="226711" x="89"/>
                  </a:lnTo>
                  <a:lnTo>
                    <a:pt y="226687" x="90"/>
                  </a:lnTo>
                  <a:lnTo>
                    <a:pt y="226664" x="92"/>
                  </a:lnTo>
                  <a:lnTo>
                    <a:pt y="226639" x="93"/>
                  </a:lnTo>
                  <a:lnTo>
                    <a:pt y="226615" x="95"/>
                  </a:lnTo>
                  <a:lnTo>
                    <a:pt y="226591" x="97"/>
                  </a:lnTo>
                  <a:lnTo>
                    <a:pt y="226566" x="98"/>
                  </a:lnTo>
                  <a:lnTo>
                    <a:pt y="226541" x="100"/>
                  </a:lnTo>
                  <a:lnTo>
                    <a:pt y="226516" x="101"/>
                  </a:lnTo>
                  <a:lnTo>
                    <a:pt y="226491" x="103"/>
                  </a:lnTo>
                  <a:lnTo>
                    <a:pt y="226465" x="105"/>
                  </a:lnTo>
                  <a:lnTo>
                    <a:pt y="226439" x="107"/>
                  </a:lnTo>
                  <a:lnTo>
                    <a:pt y="226413" x="108"/>
                  </a:lnTo>
                  <a:lnTo>
                    <a:pt y="226387" x="110"/>
                  </a:lnTo>
                  <a:lnTo>
                    <a:pt y="226361" x="112"/>
                  </a:lnTo>
                  <a:lnTo>
                    <a:pt y="226334" x="114"/>
                  </a:lnTo>
                  <a:lnTo>
                    <a:pt y="226307" x="116"/>
                  </a:lnTo>
                  <a:lnTo>
                    <a:pt y="226280" x="118"/>
                  </a:lnTo>
                  <a:lnTo>
                    <a:pt y="226253" x="120"/>
                  </a:lnTo>
                  <a:lnTo>
                    <a:pt y="226226" x="122"/>
                  </a:lnTo>
                  <a:lnTo>
                    <a:pt y="226198" x="124"/>
                  </a:lnTo>
                  <a:lnTo>
                    <a:pt y="226170" x="126"/>
                  </a:lnTo>
                  <a:lnTo>
                    <a:pt y="226142" x="128"/>
                  </a:lnTo>
                  <a:lnTo>
                    <a:pt y="226114" x="130"/>
                  </a:lnTo>
                  <a:lnTo>
                    <a:pt y="226085" x="132"/>
                  </a:lnTo>
                  <a:lnTo>
                    <a:pt y="226056" x="135"/>
                  </a:lnTo>
                  <a:lnTo>
                    <a:pt y="226027" x="137"/>
                  </a:lnTo>
                  <a:lnTo>
                    <a:pt y="225998" x="139"/>
                  </a:lnTo>
                  <a:lnTo>
                    <a:pt y="225968" x="142"/>
                  </a:lnTo>
                  <a:lnTo>
                    <a:pt y="225938" x="144"/>
                  </a:lnTo>
                  <a:lnTo>
                    <a:pt y="225908" x="146"/>
                  </a:lnTo>
                  <a:lnTo>
                    <a:pt y="225878" x="149"/>
                  </a:lnTo>
                  <a:lnTo>
                    <a:pt y="225847" x="151"/>
                  </a:lnTo>
                  <a:lnTo>
                    <a:pt y="225817" x="154"/>
                  </a:lnTo>
                  <a:lnTo>
                    <a:pt y="225786" x="156"/>
                  </a:lnTo>
                  <a:lnTo>
                    <a:pt y="225754" x="159"/>
                  </a:lnTo>
                  <a:lnTo>
                    <a:pt y="225723" x="162"/>
                  </a:lnTo>
                  <a:lnTo>
                    <a:pt y="225691" x="164"/>
                  </a:lnTo>
                  <a:lnTo>
                    <a:pt y="225659" x="167"/>
                  </a:lnTo>
                  <a:lnTo>
                    <a:pt y="225626" x="170"/>
                  </a:lnTo>
                  <a:lnTo>
                    <a:pt y="225594" x="173"/>
                  </a:lnTo>
                  <a:lnTo>
                    <a:pt y="225561" x="176"/>
                  </a:lnTo>
                  <a:lnTo>
                    <a:pt y="225528" x="179"/>
                  </a:lnTo>
                  <a:lnTo>
                    <a:pt y="225494" x="182"/>
                  </a:lnTo>
                  <a:lnTo>
                    <a:pt y="225461" x="185"/>
                  </a:lnTo>
                  <a:lnTo>
                    <a:pt y="225427" x="188"/>
                  </a:lnTo>
                  <a:lnTo>
                    <a:pt y="225393" x="191"/>
                  </a:lnTo>
                  <a:lnTo>
                    <a:pt y="225358" x="194"/>
                  </a:lnTo>
                  <a:lnTo>
                    <a:pt y="225323" x="197"/>
                  </a:lnTo>
                  <a:lnTo>
                    <a:pt y="225288" x="201"/>
                  </a:lnTo>
                  <a:lnTo>
                    <a:pt y="225253" x="204"/>
                  </a:lnTo>
                  <a:lnTo>
                    <a:pt y="225217" x="208"/>
                  </a:lnTo>
                  <a:lnTo>
                    <a:pt y="225181" x="211"/>
                  </a:lnTo>
                  <a:lnTo>
                    <a:pt y="225145" x="215"/>
                  </a:lnTo>
                  <a:lnTo>
                    <a:pt y="225108" x="218"/>
                  </a:lnTo>
                  <a:lnTo>
                    <a:pt y="225071" x="222"/>
                  </a:lnTo>
                  <a:lnTo>
                    <a:pt y="225034" x="226"/>
                  </a:lnTo>
                  <a:lnTo>
                    <a:pt y="224997" x="229"/>
                  </a:lnTo>
                  <a:lnTo>
                    <a:pt y="224959" x="233"/>
                  </a:lnTo>
                  <a:lnTo>
                    <a:pt y="224921" x="237"/>
                  </a:lnTo>
                  <a:lnTo>
                    <a:pt y="224883" x="241"/>
                  </a:lnTo>
                  <a:lnTo>
                    <a:pt y="224844" x="245"/>
                  </a:lnTo>
                  <a:lnTo>
                    <a:pt y="224805" x="249"/>
                  </a:lnTo>
                  <a:lnTo>
                    <a:pt y="224766" x="253"/>
                  </a:lnTo>
                  <a:lnTo>
                    <a:pt y="224726" x="258"/>
                  </a:lnTo>
                  <a:lnTo>
                    <a:pt y="224686" x="262"/>
                  </a:lnTo>
                  <a:lnTo>
                    <a:pt y="224646" x="266"/>
                  </a:lnTo>
                  <a:lnTo>
                    <a:pt y="224605" x="271"/>
                  </a:lnTo>
                  <a:lnTo>
                    <a:pt y="224564" x="275"/>
                  </a:lnTo>
                  <a:lnTo>
                    <a:pt y="224523" x="280"/>
                  </a:lnTo>
                  <a:lnTo>
                    <a:pt y="224481" x="285"/>
                  </a:lnTo>
                  <a:lnTo>
                    <a:pt y="224439" x="290"/>
                  </a:lnTo>
                  <a:lnTo>
                    <a:pt y="224397" x="294"/>
                  </a:lnTo>
                  <a:lnTo>
                    <a:pt y="224354" x="299"/>
                  </a:lnTo>
                  <a:lnTo>
                    <a:pt y="224311" x="304"/>
                  </a:lnTo>
                  <a:lnTo>
                    <a:pt y="224268" x="309"/>
                  </a:lnTo>
                  <a:lnTo>
                    <a:pt y="224224" x="315"/>
                  </a:lnTo>
                  <a:lnTo>
                    <a:pt y="224180" x="320"/>
                  </a:lnTo>
                  <a:lnTo>
                    <a:pt y="224135" x="325"/>
                  </a:lnTo>
                  <a:lnTo>
                    <a:pt y="224091" x="331"/>
                  </a:lnTo>
                  <a:lnTo>
                    <a:pt y="224045" x="336"/>
                  </a:lnTo>
                  <a:lnTo>
                    <a:pt y="224000" x="342"/>
                  </a:lnTo>
                  <a:lnTo>
                    <a:pt y="223954" x="348"/>
                  </a:lnTo>
                  <a:lnTo>
                    <a:pt y="223908" x="353"/>
                  </a:lnTo>
                  <a:lnTo>
                    <a:pt y="223861" x="359"/>
                  </a:lnTo>
                  <a:lnTo>
                    <a:pt y="223814" x="365"/>
                  </a:lnTo>
                  <a:lnTo>
                    <a:pt y="223766" x="372"/>
                  </a:lnTo>
                  <a:lnTo>
                    <a:pt y="223719" x="378"/>
                  </a:lnTo>
                  <a:lnTo>
                    <a:pt y="223670" x="384"/>
                  </a:lnTo>
                  <a:lnTo>
                    <a:pt y="223622" x="391"/>
                  </a:lnTo>
                  <a:lnTo>
                    <a:pt y="223573" x="397"/>
                  </a:lnTo>
                  <a:lnTo>
                    <a:pt y="223523" x="404"/>
                  </a:lnTo>
                  <a:lnTo>
                    <a:pt y="223474" x="411"/>
                  </a:lnTo>
                  <a:lnTo>
                    <a:pt y="223423" x="417"/>
                  </a:lnTo>
                  <a:lnTo>
                    <a:pt y="223373" x="424"/>
                  </a:lnTo>
                  <a:lnTo>
                    <a:pt y="223322" x="432"/>
                  </a:lnTo>
                  <a:lnTo>
                    <a:pt y="223270" x="439"/>
                  </a:lnTo>
                  <a:lnTo>
                    <a:pt y="223218" x="446"/>
                  </a:lnTo>
                  <a:lnTo>
                    <a:pt y="223166" x="454"/>
                  </a:lnTo>
                  <a:lnTo>
                    <a:pt y="223113" x="461"/>
                  </a:lnTo>
                  <a:lnTo>
                    <a:pt y="223060" x="469"/>
                  </a:lnTo>
                  <a:lnTo>
                    <a:pt y="223006" x="477"/>
                  </a:lnTo>
                  <a:lnTo>
                    <a:pt y="222952" x="485"/>
                  </a:lnTo>
                  <a:lnTo>
                    <a:pt y="222898" x="493"/>
                  </a:lnTo>
                  <a:lnTo>
                    <a:pt y="222843" x="501"/>
                  </a:lnTo>
                  <a:lnTo>
                    <a:pt y="222788" x="510"/>
                  </a:lnTo>
                  <a:lnTo>
                    <a:pt y="222732" x="518"/>
                  </a:lnTo>
                  <a:lnTo>
                    <a:pt y="222675" x="527"/>
                  </a:lnTo>
                  <a:lnTo>
                    <a:pt y="222619" x="536"/>
                  </a:lnTo>
                  <a:lnTo>
                    <a:pt y="222562" x="545"/>
                  </a:lnTo>
                  <a:lnTo>
                    <a:pt y="222504" x="554"/>
                  </a:lnTo>
                  <a:lnTo>
                    <a:pt y="222446" x="563"/>
                  </a:lnTo>
                  <a:lnTo>
                    <a:pt y="222387" x="572"/>
                  </a:lnTo>
                  <a:lnTo>
                    <a:pt y="222328" x="582"/>
                  </a:lnTo>
                  <a:lnTo>
                    <a:pt y="222268" x="592"/>
                  </a:lnTo>
                  <a:lnTo>
                    <a:pt y="222208" x="602"/>
                  </a:lnTo>
                  <a:lnTo>
                    <a:pt y="222148" x="612"/>
                  </a:lnTo>
                  <a:lnTo>
                    <a:pt y="222087" x="622"/>
                  </a:lnTo>
                  <a:lnTo>
                    <a:pt y="222025" x="632"/>
                  </a:lnTo>
                  <a:lnTo>
                    <a:pt y="221963" x="643"/>
                  </a:lnTo>
                  <a:lnTo>
                    <a:pt y="221900" x="654"/>
                  </a:lnTo>
                  <a:lnTo>
                    <a:pt y="221837" x="665"/>
                  </a:lnTo>
                  <a:lnTo>
                    <a:pt y="221774" x="676"/>
                  </a:lnTo>
                  <a:lnTo>
                    <a:pt y="221710" x="687"/>
                  </a:lnTo>
                  <a:lnTo>
                    <a:pt y="221645" x="699"/>
                  </a:lnTo>
                  <a:lnTo>
                    <a:pt y="221580" x="710"/>
                  </a:lnTo>
                  <a:lnTo>
                    <a:pt y="221514" x="722"/>
                  </a:lnTo>
                  <a:lnTo>
                    <a:pt y="221448" x="734"/>
                  </a:lnTo>
                  <a:lnTo>
                    <a:pt y="221381" x="747"/>
                  </a:lnTo>
                  <a:lnTo>
                    <a:pt y="221314" x="759"/>
                  </a:lnTo>
                  <a:lnTo>
                    <a:pt y="221246" x="772"/>
                  </a:lnTo>
                  <a:lnTo>
                    <a:pt y="221177" x="785"/>
                  </a:lnTo>
                  <a:lnTo>
                    <a:pt y="221108" x="798"/>
                  </a:lnTo>
                  <a:lnTo>
                    <a:pt y="221039" x="811"/>
                  </a:lnTo>
                  <a:lnTo>
                    <a:pt y="220969" x="825"/>
                  </a:lnTo>
                  <a:lnTo>
                    <a:pt y="220898" x="839"/>
                  </a:lnTo>
                  <a:lnTo>
                    <a:pt y="220827" x="853"/>
                  </a:lnTo>
                  <a:lnTo>
                    <a:pt y="220755" x="867"/>
                  </a:lnTo>
                  <a:lnTo>
                    <a:pt y="220682" x="882"/>
                  </a:lnTo>
                  <a:lnTo>
                    <a:pt y="220609" x="897"/>
                  </a:lnTo>
                  <a:lnTo>
                    <a:pt y="220536" x="912"/>
                  </a:lnTo>
                  <a:lnTo>
                    <a:pt y="220462" x="927"/>
                  </a:lnTo>
                  <a:lnTo>
                    <a:pt y="220387" x="942"/>
                  </a:lnTo>
                  <a:lnTo>
                    <a:pt y="220311" x="958"/>
                  </a:lnTo>
                  <a:lnTo>
                    <a:pt y="220235" x="974"/>
                  </a:lnTo>
                  <a:lnTo>
                    <a:pt y="220159" x="991"/>
                  </a:lnTo>
                  <a:lnTo>
                    <a:pt y="220081" x="1007"/>
                  </a:lnTo>
                  <a:lnTo>
                    <a:pt y="220003" x="1024"/>
                  </a:lnTo>
                  <a:lnTo>
                    <a:pt y="219925" x="1041"/>
                  </a:lnTo>
                  <a:lnTo>
                    <a:pt y="219845" x="1059"/>
                  </a:lnTo>
                  <a:lnTo>
                    <a:pt y="219766" x="1076"/>
                  </a:lnTo>
                  <a:lnTo>
                    <a:pt y="219685" x="1094"/>
                  </a:lnTo>
                  <a:lnTo>
                    <a:pt y="219604" x="1113"/>
                  </a:lnTo>
                  <a:lnTo>
                    <a:pt y="219522" x="1131"/>
                  </a:lnTo>
                  <a:lnTo>
                    <a:pt y="219440" x="1150"/>
                  </a:lnTo>
                  <a:lnTo>
                    <a:pt y="219356" x="1170"/>
                  </a:lnTo>
                  <a:lnTo>
                    <a:pt y="219273" x="1189"/>
                  </a:lnTo>
                  <a:lnTo>
                    <a:pt y="219188" x="1209"/>
                  </a:lnTo>
                  <a:lnTo>
                    <a:pt y="219103" x="1229"/>
                  </a:lnTo>
                  <a:lnTo>
                    <a:pt y="219017" x="1250"/>
                  </a:lnTo>
                  <a:lnTo>
                    <a:pt y="218930" x="1271"/>
                  </a:lnTo>
                  <a:lnTo>
                    <a:pt y="218843" x="1292"/>
                  </a:lnTo>
                  <a:lnTo>
                    <a:pt y="218755" x="1314"/>
                  </a:lnTo>
                  <a:lnTo>
                    <a:pt y="218666" x="1336"/>
                  </a:lnTo>
                  <a:lnTo>
                    <a:pt y="218577" x="1358"/>
                  </a:lnTo>
                  <a:lnTo>
                    <a:pt y="218487" x="1381"/>
                  </a:lnTo>
                  <a:lnTo>
                    <a:pt y="218396" x="1404"/>
                  </a:lnTo>
                  <a:lnTo>
                    <a:pt y="218304" x="1428"/>
                  </a:lnTo>
                  <a:lnTo>
                    <a:pt y="218211" x="1452"/>
                  </a:lnTo>
                  <a:lnTo>
                    <a:pt y="218118" x="1476"/>
                  </a:lnTo>
                  <a:lnTo>
                    <a:pt y="218024" x="1501"/>
                  </a:lnTo>
                  <a:lnTo>
                    <a:pt y="217930" x="1526"/>
                  </a:lnTo>
                  <a:lnTo>
                    <a:pt y="217834" x="1551"/>
                  </a:lnTo>
                  <a:lnTo>
                    <a:pt y="217738" x="1577"/>
                  </a:lnTo>
                  <a:lnTo>
                    <a:pt y="217641" x="1604"/>
                  </a:lnTo>
                  <a:lnTo>
                    <a:pt y="217543" x="1631"/>
                  </a:lnTo>
                  <a:lnTo>
                    <a:pt y="217445" x="1658"/>
                  </a:lnTo>
                  <a:lnTo>
                    <a:pt y="217345" x="1686"/>
                  </a:lnTo>
                  <a:lnTo>
                    <a:pt y="217245" x="1714"/>
                  </a:lnTo>
                  <a:lnTo>
                    <a:pt y="217144" x="1743"/>
                  </a:lnTo>
                  <a:lnTo>
                    <a:pt y="217042" x="1772"/>
                  </a:lnTo>
                  <a:lnTo>
                    <a:pt y="216939" x="1802"/>
                  </a:lnTo>
                  <a:lnTo>
                    <a:pt y="216836" x="1832"/>
                  </a:lnTo>
                  <a:lnTo>
                    <a:pt y="216731" x="1862"/>
                  </a:lnTo>
                  <a:lnTo>
                    <a:pt y="216626" x="1894"/>
                  </a:lnTo>
                  <a:lnTo>
                    <a:pt y="216520" x="1925"/>
                  </a:lnTo>
                  <a:lnTo>
                    <a:pt y="216413" x="1958"/>
                  </a:lnTo>
                  <a:lnTo>
                    <a:pt y="216305" x="1990"/>
                  </a:lnTo>
                  <a:lnTo>
                    <a:pt y="216197" x="2024"/>
                  </a:lnTo>
                  <a:lnTo>
                    <a:pt y="216087" x="2058"/>
                  </a:lnTo>
                  <a:lnTo>
                    <a:pt y="215977" x="2092"/>
                  </a:lnTo>
                  <a:lnTo>
                    <a:pt y="215865" x="2127"/>
                  </a:lnTo>
                  <a:lnTo>
                    <a:pt y="215753" x="2163"/>
                  </a:lnTo>
                  <a:lnTo>
                    <a:pt y="215640" x="2199"/>
                  </a:lnTo>
                  <a:lnTo>
                    <a:pt y="215526" x="2236"/>
                  </a:lnTo>
                  <a:lnTo>
                    <a:pt y="215411" x="2273"/>
                  </a:lnTo>
                  <a:lnTo>
                    <a:pt y="215295" x="2311"/>
                  </a:lnTo>
                  <a:lnTo>
                    <a:pt y="215178" x="2350"/>
                  </a:lnTo>
                  <a:lnTo>
                    <a:pt y="215060" x="2390"/>
                  </a:lnTo>
                  <a:lnTo>
                    <a:pt y="214941" x="2430"/>
                  </a:lnTo>
                  <a:lnTo>
                    <a:pt y="214822" x="2470"/>
                  </a:lnTo>
                  <a:lnTo>
                    <a:pt y="214701" x="2512"/>
                  </a:lnTo>
                  <a:lnTo>
                    <a:pt y="214579" x="2554"/>
                  </a:lnTo>
                  <a:lnTo>
                    <a:pt y="214456" x="2596"/>
                  </a:lnTo>
                  <a:lnTo>
                    <a:pt y="214333" x="2640"/>
                  </a:lnTo>
                  <a:lnTo>
                    <a:pt y="214208" x="2684"/>
                  </a:lnTo>
                  <a:lnTo>
                    <a:pt y="214082" x="2729"/>
                  </a:lnTo>
                  <a:lnTo>
                    <a:pt y="213956" x="2775"/>
                  </a:lnTo>
                  <a:lnTo>
                    <a:pt y="213828" x="2821"/>
                  </a:lnTo>
                  <a:lnTo>
                    <a:pt y="213699" x="2869"/>
                  </a:lnTo>
                  <a:lnTo>
                    <a:pt y="213569" x="2917"/>
                  </a:lnTo>
                  <a:lnTo>
                    <a:pt y="213438" x="2966"/>
                  </a:lnTo>
                  <a:lnTo>
                    <a:pt y="213307" x="3015"/>
                  </a:lnTo>
                  <a:lnTo>
                    <a:pt y="213174" x="3066"/>
                  </a:lnTo>
                  <a:lnTo>
                    <a:pt y="213040" x="3117"/>
                  </a:lnTo>
                  <a:lnTo>
                    <a:pt y="212904" x="3169"/>
                  </a:lnTo>
                  <a:lnTo>
                    <a:pt y="212768" x="3222"/>
                  </a:lnTo>
                  <a:lnTo>
                    <a:pt y="212631" x="3276"/>
                  </a:lnTo>
                  <a:lnTo>
                    <a:pt y="212492" x="3331"/>
                  </a:lnTo>
                  <a:lnTo>
                    <a:pt y="212353" x="3387"/>
                  </a:lnTo>
                  <a:lnTo>
                    <a:pt y="212212" x="3444"/>
                  </a:lnTo>
                  <a:lnTo>
                    <a:pt y="212070" x="3502"/>
                  </a:lnTo>
                  <a:lnTo>
                    <a:pt y="211927" x="3560"/>
                  </a:lnTo>
                  <a:lnTo>
                    <a:pt y="211783" x="3620"/>
                  </a:lnTo>
                  <a:lnTo>
                    <a:pt y="211638" x="3680"/>
                  </a:lnTo>
                  <a:lnTo>
                    <a:pt y="211491" x="3742"/>
                  </a:lnTo>
                  <a:lnTo>
                    <a:pt y="211344" x="3805"/>
                  </a:lnTo>
                  <a:lnTo>
                    <a:pt y="211195" x="3869"/>
                  </a:lnTo>
                  <a:lnTo>
                    <a:pt y="211045" x="3933"/>
                  </a:lnTo>
                  <a:lnTo>
                    <a:pt y="210893" x="3999"/>
                  </a:lnTo>
                  <a:lnTo>
                    <a:pt y="210741" x="4066"/>
                  </a:lnTo>
                  <a:lnTo>
                    <a:pt y="210587" x="4134"/>
                  </a:lnTo>
                  <a:lnTo>
                    <a:pt y="210432" x="4204"/>
                  </a:lnTo>
                  <a:lnTo>
                    <a:pt y="210276" x="4274"/>
                  </a:lnTo>
                  <a:lnTo>
                    <a:pt y="210119" x="4346"/>
                  </a:lnTo>
                  <a:lnTo>
                    <a:pt y="209960" x="4418"/>
                  </a:lnTo>
                  <a:lnTo>
                    <a:pt y="209800" x="4492"/>
                  </a:lnTo>
                  <a:lnTo>
                    <a:pt y="209639" x="4568"/>
                  </a:lnTo>
                  <a:lnTo>
                    <a:pt y="209476" x="4644"/>
                  </a:lnTo>
                  <a:lnTo>
                    <a:pt y="209312" x="4722"/>
                  </a:lnTo>
                  <a:lnTo>
                    <a:pt y="209147" x="4801"/>
                  </a:lnTo>
                  <a:lnTo>
                    <a:pt y="208980" x="4881"/>
                  </a:lnTo>
                  <a:lnTo>
                    <a:pt y="208812" x="4963"/>
                  </a:lnTo>
                  <a:lnTo>
                    <a:pt y="208643" x="5046"/>
                  </a:lnTo>
                  <a:lnTo>
                    <a:pt y="208473" x="5131"/>
                  </a:lnTo>
                  <a:lnTo>
                    <a:pt y="208301" x="5217"/>
                  </a:lnTo>
                  <a:lnTo>
                    <a:pt y="208127" x="5304"/>
                  </a:lnTo>
                  <a:lnTo>
                    <a:pt y="207953" x="5393"/>
                  </a:lnTo>
                  <a:lnTo>
                    <a:pt y="207776" x="5483"/>
                  </a:lnTo>
                  <a:lnTo>
                    <a:pt y="207599" x="5575"/>
                  </a:lnTo>
                  <a:lnTo>
                    <a:pt y="207420" x="5669"/>
                  </a:lnTo>
                  <a:lnTo>
                    <a:pt y="207240" x="5764"/>
                  </a:lnTo>
                  <a:lnTo>
                    <a:pt y="207058" x="5860"/>
                  </a:lnTo>
                  <a:lnTo>
                    <a:pt y="206874" x="5958"/>
                  </a:lnTo>
                  <a:lnTo>
                    <a:pt y="206690" x="6058"/>
                  </a:lnTo>
                  <a:lnTo>
                    <a:pt y="206503" x="6160"/>
                  </a:lnTo>
                  <a:lnTo>
                    <a:pt y="206316" x="6263"/>
                  </a:lnTo>
                  <a:lnTo>
                    <a:pt y="206126" x="6368"/>
                  </a:lnTo>
                  <a:lnTo>
                    <a:pt y="205936" x="6474"/>
                  </a:lnTo>
                  <a:lnTo>
                    <a:pt y="205743" x="6583"/>
                  </a:lnTo>
                  <a:lnTo>
                    <a:pt y="205550" x="6693"/>
                  </a:lnTo>
                  <a:lnTo>
                    <a:pt y="205354" x="6805"/>
                  </a:lnTo>
                  <a:lnTo>
                    <a:pt y="205157" x="6919"/>
                  </a:lnTo>
                  <a:lnTo>
                    <a:pt y="204959" x="7035"/>
                  </a:lnTo>
                  <a:lnTo>
                    <a:pt y="204759" x="7153"/>
                  </a:lnTo>
                  <a:lnTo>
                    <a:pt y="204557" x="7273"/>
                  </a:lnTo>
                  <a:lnTo>
                    <a:pt y="204354" x="7395"/>
                  </a:lnTo>
                  <a:lnTo>
                    <a:pt y="204149" x="7518"/>
                  </a:lnTo>
                  <a:lnTo>
                    <a:pt y="203942" x="7644"/>
                  </a:lnTo>
                  <a:lnTo>
                    <a:pt y="203734" x="7772"/>
                  </a:lnTo>
                  <a:lnTo>
                    <a:pt y="203524" x="7903"/>
                  </a:lnTo>
                  <a:lnTo>
                    <a:pt y="203313" x="8035"/>
                  </a:lnTo>
                  <a:lnTo>
                    <a:pt y="203100" x="8170"/>
                  </a:lnTo>
                  <a:lnTo>
                    <a:pt y="202885" x="8306"/>
                  </a:lnTo>
                  <a:lnTo>
                    <a:pt y="202668" x="8446"/>
                  </a:lnTo>
                  <a:lnTo>
                    <a:pt y="202450" x="8587"/>
                  </a:lnTo>
                  <a:lnTo>
                    <a:pt y="202230" x="8731"/>
                  </a:lnTo>
                  <a:lnTo>
                    <a:pt y="202008" x="8877"/>
                  </a:lnTo>
                  <a:lnTo>
                    <a:pt y="201785" x="9026"/>
                  </a:lnTo>
                  <a:lnTo>
                    <a:pt y="201560" x="9177"/>
                  </a:lnTo>
                  <a:lnTo>
                    <a:pt y="201333" x="9331"/>
                  </a:lnTo>
                  <a:lnTo>
                    <a:pt y="201104" x="9487"/>
                  </a:lnTo>
                  <a:lnTo>
                    <a:pt y="200873" x="9646"/>
                  </a:lnTo>
                  <a:lnTo>
                    <a:pt y="200641" x="9807"/>
                  </a:lnTo>
                  <a:lnTo>
                    <a:pt y="200406" x="9972"/>
                  </a:lnTo>
                  <a:lnTo>
                    <a:pt y="200170" x="10139"/>
                  </a:lnTo>
                  <a:lnTo>
                    <a:pt y="199932" x="10309"/>
                  </a:lnTo>
                  <a:lnTo>
                    <a:pt y="199692" x="10481"/>
                  </a:lnTo>
                  <a:lnTo>
                    <a:pt y="199450" x="10657"/>
                  </a:lnTo>
                  <a:lnTo>
                    <a:pt y="199261" x="10795"/>
                  </a:lnTo>
                  <a:lnTo>
                    <a:pt y="199207" x="10835"/>
                  </a:lnTo>
                  <a:lnTo>
                    <a:pt y="198961" x="11017"/>
                  </a:lnTo>
                  <a:lnTo>
                    <a:pt y="198713" x="11201"/>
                  </a:lnTo>
                  <a:lnTo>
                    <a:pt y="198464" x="11389"/>
                  </a:lnTo>
                  <a:lnTo>
                    <a:pt y="198213" x="11580"/>
                  </a:lnTo>
                  <a:lnTo>
                    <a:pt y="197959" x="11774"/>
                  </a:lnTo>
                  <a:lnTo>
                    <a:pt y="197704" x="11971"/>
                  </a:lnTo>
                  <a:lnTo>
                    <a:pt y="197446" x="12171"/>
                  </a:lnTo>
                  <a:lnTo>
                    <a:pt y="197187" x="12375"/>
                  </a:lnTo>
                  <a:lnTo>
                    <a:pt y="196925" x="12583"/>
                  </a:lnTo>
                  <a:lnTo>
                    <a:pt y="196662" x="12793"/>
                  </a:lnTo>
                  <a:lnTo>
                    <a:pt y="196396" x="13008"/>
                  </a:lnTo>
                  <a:lnTo>
                    <a:pt y="196129" x="13226"/>
                  </a:lnTo>
                  <a:lnTo>
                    <a:pt y="195859" x="13447"/>
                  </a:lnTo>
                  <a:lnTo>
                    <a:pt y="195587" x="13672"/>
                  </a:lnTo>
                  <a:lnTo>
                    <a:pt y="195313" x="13901"/>
                  </a:lnTo>
                  <a:lnTo>
                    <a:pt y="195037" x="14134"/>
                  </a:lnTo>
                  <a:lnTo>
                    <a:pt y="194759" x="14371"/>
                  </a:lnTo>
                  <a:lnTo>
                    <a:pt y="194479" x="14612"/>
                  </a:lnTo>
                  <a:lnTo>
                    <a:pt y="194196" x="14856"/>
                  </a:lnTo>
                  <a:lnTo>
                    <a:pt y="193912" x="15105"/>
                  </a:lnTo>
                  <a:lnTo>
                    <a:pt y="193625" x="15358"/>
                  </a:lnTo>
                  <a:lnTo>
                    <a:pt y="193336" x="15616"/>
                  </a:lnTo>
                  <a:lnTo>
                    <a:pt y="193044" x="15877"/>
                  </a:lnTo>
                  <a:lnTo>
                    <a:pt y="192751" x="16143"/>
                  </a:lnTo>
                  <a:lnTo>
                    <a:pt y="192707" x="16183"/>
                  </a:lnTo>
                  <a:lnTo>
                    <a:pt y="192455" x="16413"/>
                  </a:lnTo>
                  <a:lnTo>
                    <a:pt y="192156" x="16688"/>
                  </a:lnTo>
                  <a:lnTo>
                    <a:pt y="191856" x="16968"/>
                  </a:lnTo>
                  <a:lnTo>
                    <a:pt y="191553" x="17252"/>
                  </a:lnTo>
                  <a:lnTo>
                    <a:pt y="191248" x="17541"/>
                  </a:lnTo>
                  <a:lnTo>
                    <a:pt y="190941" x="17835"/>
                  </a:lnTo>
                  <a:lnTo>
                    <a:pt y="190631" x="18134"/>
                  </a:lnTo>
                  <a:lnTo>
                    <a:pt y="190319" x="18437"/>
                  </a:lnTo>
                  <a:lnTo>
                    <a:pt y="190004" x="18746"/>
                  </a:lnTo>
                  <a:lnTo>
                    <a:pt y="189687" x="19060"/>
                  </a:lnTo>
                  <a:lnTo>
                    <a:pt y="189368" x="19380"/>
                  </a:lnTo>
                  <a:lnTo>
                    <a:pt y="189046" x="19704"/>
                  </a:lnTo>
                  <a:lnTo>
                    <a:pt y="188722" x="20034"/>
                  </a:lnTo>
                  <a:lnTo>
                    <a:pt y="188395" x="20370"/>
                  </a:lnTo>
                  <a:lnTo>
                    <a:pt y="188066" x="20711"/>
                  </a:lnTo>
                  <a:lnTo>
                    <a:pt y="187734" x="21058"/>
                  </a:lnTo>
                  <a:lnTo>
                    <a:pt y="187400" x="21411"/>
                  </a:lnTo>
                  <a:lnTo>
                    <a:pt y="187250" x="21570"/>
                  </a:lnTo>
                  <a:lnTo>
                    <a:pt y="187063" x="21769"/>
                  </a:lnTo>
                  <a:lnTo>
                    <a:pt y="186724" x="22134"/>
                  </a:lnTo>
                  <a:lnTo>
                    <a:pt y="186382" x="22505"/>
                  </a:lnTo>
                  <a:lnTo>
                    <a:pt y="186037" x="22882"/>
                  </a:lnTo>
                  <a:lnTo>
                    <a:pt y="185690" x="23265"/>
                  </a:lnTo>
                  <a:lnTo>
                    <a:pt y="185341" x="23654"/>
                  </a:lnTo>
                  <a:lnTo>
                    <a:pt y="184988" x="24051"/>
                  </a:lnTo>
                  <a:lnTo>
                    <a:pt y="184634" x="24454"/>
                  </a:lnTo>
                  <a:lnTo>
                    <a:pt y="184276" x="24863"/>
                  </a:lnTo>
                  <a:lnTo>
                    <a:pt y="183916" x="25280"/>
                  </a:lnTo>
                  <a:lnTo>
                    <a:pt y="183553" x="25703"/>
                  </a:lnTo>
                  <a:lnTo>
                    <a:pt y="183187" x="26134"/>
                  </a:lnTo>
                  <a:lnTo>
                    <a:pt y="182819" x="26571"/>
                  </a:lnTo>
                  <a:lnTo>
                    <a:pt y="182497" x="26958"/>
                  </a:lnTo>
                  <a:lnTo>
                    <a:pt y="182448" x="27016"/>
                  </a:lnTo>
                  <a:lnTo>
                    <a:pt y="182074" x="27469"/>
                  </a:lnTo>
                  <a:lnTo>
                    <a:pt y="181697" x="27929"/>
                  </a:lnTo>
                  <a:lnTo>
                    <a:pt y="181318" x="28397"/>
                  </a:lnTo>
                  <a:lnTo>
                    <a:pt y="180936" x="28872"/>
                  </a:lnTo>
                  <a:lnTo>
                    <a:pt y="180551" x="29356"/>
                  </a:lnTo>
                  <a:lnTo>
                    <a:pt y="180163" x="29848"/>
                  </a:lnTo>
                  <a:lnTo>
                    <a:pt y="179772" x="30348"/>
                  </a:lnTo>
                  <a:lnTo>
                    <a:pt y="179379" x="30856"/>
                  </a:lnTo>
                  <a:lnTo>
                    <a:pt y="178982" x="31373"/>
                  </a:lnTo>
                  <a:lnTo>
                    <a:pt y="178583" x="31898"/>
                  </a:lnTo>
                  <a:lnTo>
                    <a:pt y="178247" x="32345"/>
                  </a:lnTo>
                  <a:lnTo>
                    <a:pt y="178181" x="32433"/>
                  </a:lnTo>
                  <a:lnTo>
                    <a:pt y="177776" x="32976"/>
                  </a:lnTo>
                  <a:lnTo>
                    <a:pt y="177368" x="33528"/>
                  </a:lnTo>
                  <a:lnTo>
                    <a:pt y="176957" x="34090"/>
                  </a:lnTo>
                  <a:lnTo>
                    <a:pt y="176543" x="34661"/>
                  </a:lnTo>
                  <a:lnTo>
                    <a:pt y="176126" x="35241"/>
                  </a:lnTo>
                  <a:lnTo>
                    <a:pt y="175706" x="35832"/>
                  </a:lnTo>
                  <a:lnTo>
                    <a:pt y="175283" x="36432"/>
                  </a:lnTo>
                  <a:lnTo>
                    <a:pt y="174857" x="37042"/>
                  </a:lnTo>
                  <a:lnTo>
                    <a:pt y="174428" x="37663"/>
                  </a:lnTo>
                  <a:lnTo>
                    <a:pt y="174380" x="37733"/>
                  </a:lnTo>
                  <a:lnTo>
                    <a:pt y="173996" x="38293"/>
                  </a:lnTo>
                  <a:lnTo>
                    <a:pt y="173560" x="38935"/>
                  </a:lnTo>
                  <a:lnTo>
                    <a:pt y="173122" x="39587"/>
                  </a:lnTo>
                  <a:lnTo>
                    <a:pt y="172681" x="40250"/>
                  </a:lnTo>
                  <a:lnTo>
                    <a:pt y="172236" x="40924"/>
                  </a:lnTo>
                  <a:lnTo>
                    <a:pt y="171789" x="41610"/>
                  </a:lnTo>
                  <a:lnTo>
                    <a:pt y="171338" x="42307"/>
                  </a:lnTo>
                  <a:lnTo>
                    <a:pt y="170884" x="43015"/>
                  </a:lnTo>
                  <a:lnTo>
                    <a:pt y="170817" x="43120"/>
                  </a:lnTo>
                  <a:lnTo>
                    <a:pt y="170427" x="43736"/>
                  </a:lnTo>
                  <a:lnTo>
                    <a:pt y="169967" x="44468"/>
                  </a:lnTo>
                  <a:lnTo>
                    <a:pt y="169503" x="45213"/>
                  </a:lnTo>
                  <a:lnTo>
                    <a:pt y="169037" x="45971"/>
                  </a:lnTo>
                  <a:lnTo>
                    <a:pt y="168567" x="46741"/>
                  </a:lnTo>
                  <a:lnTo>
                    <a:pt y="168094" x="47524"/>
                  </a:lnTo>
                  <a:lnTo>
                    <a:pt y="167617" x="48320"/>
                  </a:lnTo>
                  <a:lnTo>
                    <a:pt y="167506" x="48507"/>
                  </a:lnTo>
                  <a:lnTo>
                    <a:pt y="167138" x="49129"/>
                  </a:lnTo>
                  <a:lnTo>
                    <a:pt y="166655" x="49952"/>
                  </a:lnTo>
                  <a:lnTo>
                    <a:pt y="166169" x="50789"/>
                  </a:lnTo>
                  <a:lnTo>
                    <a:pt y="165680" x="51639"/>
                  </a:lnTo>
                  <a:lnTo>
                    <a:pt y="165187" x="52504"/>
                  </a:lnTo>
                  <a:lnTo>
                    <a:pt y="164691" x="53384"/>
                  </a:lnTo>
                  <a:lnTo>
                    <a:pt y="164405" x="53895"/>
                  </a:lnTo>
                  <a:lnTo>
                    <a:pt y="164192" x="54278"/>
                  </a:lnTo>
                  <a:lnTo>
                    <a:pt y="163689" x="55187"/>
                  </a:lnTo>
                  <a:lnTo>
                    <a:pt y="163183" x="56111"/>
                  </a:lnTo>
                  <a:lnTo>
                    <a:pt y="162674" x="57051"/>
                  </a:lnTo>
                  <a:lnTo>
                    <a:pt y="162161" x="58007"/>
                  </a:lnTo>
                  <a:lnTo>
                    <a:pt y="161645" x="58978"/>
                  </a:lnTo>
                  <a:lnTo>
                    <a:pt y="161485" x="59282"/>
                  </a:lnTo>
                  <a:lnTo>
                    <a:pt y="161126" x="59966"/>
                  </a:lnTo>
                  <a:lnTo>
                    <a:pt y="160603" x="60971"/>
                  </a:lnTo>
                  <a:lnTo>
                    <a:pt y="160077" x="61992"/>
                  </a:lnTo>
                  <a:lnTo>
                    <a:pt y="159548" x="63030"/>
                  </a:lnTo>
                  <a:lnTo>
                    <a:pt y="159015" x="64086"/>
                  </a:lnTo>
                  <a:lnTo>
                    <a:pt y="158723" x="64670"/>
                  </a:lnTo>
                  <a:lnTo>
                    <a:pt y="158479" x="65160"/>
                  </a:lnTo>
                  <a:lnTo>
                    <a:pt y="157939" x="66251"/>
                  </a:lnTo>
                  <a:lnTo>
                    <a:pt y="157396" x="67361"/>
                  </a:lnTo>
                  <a:lnTo>
                    <a:pt y="156850" x="68489"/>
                  </a:lnTo>
                  <a:lnTo>
                    <a:pt y="156300" x="69636"/>
                  </a:lnTo>
                  <a:lnTo>
                    <a:pt y="156100" x="70057"/>
                  </a:lnTo>
                  <a:lnTo>
                    <a:pt y="155747" x="70803"/>
                  </a:lnTo>
                  <a:lnTo>
                    <a:pt y="155191" x="71988"/>
                  </a:lnTo>
                  <a:lnTo>
                    <a:pt y="154631" x="73194"/>
                  </a:lnTo>
                  <a:lnTo>
                    <a:pt y="154067" x="74420"/>
                  </a:lnTo>
                  <a:lnTo>
                    <a:pt y="153601" x="75445"/>
                  </a:lnTo>
                  <a:lnTo>
                    <a:pt y="153501" x="75667"/>
                  </a:lnTo>
                  <a:lnTo>
                    <a:pt y="152931" x="76934"/>
                  </a:lnTo>
                  <a:lnTo>
                    <a:pt y="152357" x="78223"/>
                  </a:lnTo>
                  <a:lnTo>
                    <a:pt y="151781" x="79533"/>
                  </a:lnTo>
                  <a:lnTo>
                    <a:pt y="151215" x="80832"/>
                  </a:lnTo>
                  <a:lnTo>
                    <a:pt y="151200" x="80865"/>
                  </a:lnTo>
                  <a:lnTo>
                    <a:pt y="150617" x="82220"/>
                  </a:lnTo>
                  <a:lnTo>
                    <a:pt y="150030" x="83597"/>
                  </a:lnTo>
                  <a:lnTo>
                    <a:pt y="149440" x="84997"/>
                  </a:lnTo>
                  <a:lnTo>
                    <a:pt y="148930" x="86220"/>
                  </a:lnTo>
                  <a:lnTo>
                    <a:pt y="148846" x="86421"/>
                  </a:lnTo>
                  <a:lnTo>
                    <a:pt y="148250" x="87868"/>
                  </a:lnTo>
                  <a:lnTo>
                    <a:pt y="147649" x="89340"/>
                  </a:lnTo>
                  <a:lnTo>
                    <a:pt y="147046" x="90837"/>
                  </a:lnTo>
                  <a:lnTo>
                    <a:pt y="146738" x="91607"/>
                  </a:lnTo>
                  <a:lnTo>
                    <a:pt y="146439" x="92358"/>
                  </a:lnTo>
                  <a:lnTo>
                    <a:pt y="145829" x="93905"/>
                  </a:lnTo>
                  <a:lnTo>
                    <a:pt y="145216" x="95478"/>
                  </a:lnTo>
                  <a:lnTo>
                    <a:pt y="144631" x="96995"/>
                  </a:lnTo>
                  <a:lnTo>
                    <a:pt y="144600" x="97077"/>
                  </a:lnTo>
                  <a:lnTo>
                    <a:pt y="143980" x="98703"/>
                  </a:lnTo>
                  <a:lnTo>
                    <a:pt y="143357" x="100356"/>
                  </a:lnTo>
                  <a:lnTo>
                    <a:pt y="142731" x="102037"/>
                  </a:lnTo>
                  <a:lnTo>
                    <a:pt y="142604" x="102382"/>
                  </a:lnTo>
                  <a:lnTo>
                    <a:pt y="142103" x="103747"/>
                  </a:lnTo>
                  <a:lnTo>
                    <a:pt y="141470" x="105484"/>
                  </a:lnTo>
                  <a:lnTo>
                    <a:pt y="140835" x="107251"/>
                  </a:lnTo>
                  <a:lnTo>
                    <a:pt y="140650" x="107770"/>
                  </a:lnTo>
                  <a:lnTo>
                    <a:pt y="140197" x="109048"/>
                  </a:lnTo>
                  <a:lnTo>
                    <a:pt y="139556" x="110874"/>
                  </a:lnTo>
                  <a:lnTo>
                    <a:pt y="138911" x="112731"/>
                  </a:lnTo>
                  <a:lnTo>
                    <a:pt y="138764" x="113157"/>
                  </a:lnTo>
                  <a:lnTo>
                    <a:pt y="138264" x="114620"/>
                  </a:lnTo>
                  <a:lnTo>
                    <a:pt y="137614" x="116539"/>
                  </a:lnTo>
                  <a:lnTo>
                    <a:pt y="136961" x="118491"/>
                  </a:lnTo>
                  <a:lnTo>
                    <a:pt y="136943" x="118545"/>
                  </a:lnTo>
                  <a:lnTo>
                    <a:pt y="136305" x="120476"/>
                  </a:lnTo>
                  <a:lnTo>
                    <a:pt y="135646" x="122494"/>
                  </a:lnTo>
                  <a:lnTo>
                    <a:pt y="135182" x="123932"/>
                  </a:lnTo>
                  <a:lnTo>
                    <a:pt y="134985" x="124546"/>
                  </a:lnTo>
                  <a:lnTo>
                    <a:pt y="134321" x="126632"/>
                  </a:lnTo>
                  <a:lnTo>
                    <a:pt y="133653" x="128753"/>
                  </a:lnTo>
                  <a:lnTo>
                    <a:pt y="133477" x="129320"/>
                  </a:lnTo>
                  <a:lnTo>
                    <a:pt y="132984" x="130910"/>
                  </a:lnTo>
                  <a:lnTo>
                    <a:pt y="132312" x="133102"/>
                  </a:lnTo>
                  <a:lnTo>
                    <a:pt y="131825" x="134707"/>
                  </a:lnTo>
                  <a:lnTo>
                    <a:pt y="131637" x="135332"/>
                  </a:lnTo>
                  <a:lnTo>
                    <a:pt y="130960" x="137599"/>
                  </a:lnTo>
                  <a:lnTo>
                    <a:pt y="130280" x="139903"/>
                  </a:lnTo>
                  <a:lnTo>
                    <a:pt y="130224" x="140095"/>
                  </a:lnTo>
                  <a:lnTo>
                    <a:pt y="129598" x="142247"/>
                  </a:lnTo>
                  <a:lnTo>
                    <a:pt y="128913" x="144629"/>
                  </a:lnTo>
                  <a:lnTo>
                    <a:pt y="128670" x="145482"/>
                  </a:lnTo>
                  <a:lnTo>
                    <a:pt y="128226" x="147052"/>
                  </a:lnTo>
                  <a:lnTo>
                    <a:pt y="127537" x="149515"/>
                  </a:lnTo>
                  <a:lnTo>
                    <a:pt y="127162" x="150870"/>
                  </a:lnTo>
                  <a:lnTo>
                    <a:pt y="126846" x="152019"/>
                  </a:lnTo>
                  <a:lnTo>
                    <a:pt y="126152" x="154566"/>
                  </a:lnTo>
                  <a:lnTo>
                    <a:pt y="125697" x="156257"/>
                  </a:lnTo>
                  <a:lnTo>
                    <a:pt y="125457" x="157155"/>
                  </a:lnTo>
                  <a:lnTo>
                    <a:pt y="124759" x="159787"/>
                  </a:lnTo>
                  <a:lnTo>
                    <a:pt y="124272" x="161645"/>
                  </a:lnTo>
                  <a:lnTo>
                    <a:pt y="124060" x="162463"/>
                  </a:lnTo>
                  <a:lnTo>
                    <a:pt y="123358" x="165185"/>
                  </a:lnTo>
                  <a:lnTo>
                    <a:pt y="122887" x="167032"/>
                  </a:lnTo>
                  <a:lnTo>
                    <a:pt y="122655" x="167951"/>
                  </a:lnTo>
                  <a:lnTo>
                    <a:pt y="121950" x="170764"/>
                  </a:lnTo>
                  <a:lnTo>
                    <a:pt y="121539" x="172420"/>
                  </a:lnTo>
                  <a:lnTo>
                    <a:pt y="121243" x="173625"/>
                  </a:lnTo>
                  <a:lnTo>
                    <a:pt y="120534" x="176533"/>
                  </a:lnTo>
                  <a:lnTo>
                    <a:pt y="120227" x="177807"/>
                  </a:lnTo>
                  <a:lnTo>
                    <a:pt y="119824" x="179490"/>
                  </a:lnTo>
                  <a:lnTo>
                    <a:pt y="119113" x="182496"/>
                  </a:lnTo>
                  <a:lnTo>
                    <a:pt y="118949" x="183194"/>
                  </a:lnTo>
                  <a:lnTo>
                    <a:pt y="118400" x="185553"/>
                  </a:lnTo>
                  <a:lnTo>
                    <a:pt y="117703" x="188582"/>
                  </a:lnTo>
                  <a:lnTo>
                    <a:pt y="117685" x="188661"/>
                  </a:lnTo>
                  <a:lnTo>
                    <a:pt y="116970" x="191821"/>
                  </a:lnTo>
                  <a:lnTo>
                    <a:pt y="116489" x="193969"/>
                  </a:lnTo>
                  <a:lnTo>
                    <a:pt y="116252" x="195034"/>
                  </a:lnTo>
                  <a:lnTo>
                    <a:pt y="115534" x="198301"/>
                  </a:lnTo>
                  <a:lnTo>
                    <a:pt y="115304" x="199357"/>
                  </a:lnTo>
                  <a:lnTo>
                    <a:pt y="114815" x="201622"/>
                  </a:lnTo>
                  <a:lnTo>
                    <a:pt y="114149" x="204744"/>
                  </a:lnTo>
                  <a:lnTo>
                    <a:pt y="114095" x="205000"/>
                  </a:lnTo>
                  <a:lnTo>
                    <a:pt y="113374" x="208433"/>
                  </a:lnTo>
                  <a:lnTo>
                    <a:pt y="113021" x="210132"/>
                  </a:lnTo>
                  <a:lnTo>
                    <a:pt y="112652" x="211924"/>
                  </a:lnTo>
                  <a:lnTo>
                    <a:pt y="111929" x="215474"/>
                  </a:lnTo>
                  <a:lnTo>
                    <a:pt y="111920" x="215519"/>
                  </a:lnTo>
                  <a:lnTo>
                    <a:pt y="111206" x="219083"/>
                  </a:lnTo>
                  <a:lnTo>
                    <a:pt y="110845" x="220907"/>
                  </a:lnTo>
                  <a:lnTo>
                    <a:pt y="110482" x="222753"/>
                  </a:lnTo>
                  <a:lnTo>
                    <a:pt y="109794" x="226294"/>
                  </a:lnTo>
                  <a:lnTo>
                    <a:pt y="109757" x="226484"/>
                  </a:lnTo>
                  <a:lnTo>
                    <a:pt y="109033" x="230278"/>
                  </a:lnTo>
                  <a:lnTo>
                    <a:pt y="108767" x="231682"/>
                  </a:lnTo>
                  <a:lnTo>
                    <a:pt y="108307" x="234135"/>
                  </a:lnTo>
                  <a:lnTo>
                    <a:pt y="107763" x="237069"/>
                  </a:lnTo>
                  <a:lnTo>
                    <a:pt y="107582" x="238056"/>
                  </a:lnTo>
                  <a:lnTo>
                    <a:pt y="106856" x="242044"/>
                  </a:lnTo>
                  <a:lnTo>
                    <a:pt y="106782" x="242457"/>
                  </a:lnTo>
                  <a:lnTo>
                    <a:pt y="106131" x="246098"/>
                  </a:lnTo>
                  <a:lnTo>
                    <a:pt y="105822" x="247844"/>
                  </a:lnTo>
                  <a:lnTo>
                    <a:pt y="105405" x="250220"/>
                  </a:lnTo>
                  <a:lnTo>
                    <a:pt y="104882" x="253232"/>
                  </a:lnTo>
                  <a:lnTo>
                    <a:pt y="104679" x="254411"/>
                  </a:lnTo>
                  <a:lnTo>
                    <a:pt y="103963" x="258619"/>
                  </a:lnTo>
                  <a:lnTo>
                    <a:pt y="103954" x="258673"/>
                  </a:lnTo>
                  <a:lnTo>
                    <a:pt y="103229" x="263005"/>
                  </a:lnTo>
                  <a:lnTo>
                    <a:pt y="103063" x="264007"/>
                  </a:lnTo>
                  <a:lnTo>
                    <a:pt y="102504" x="267411"/>
                  </a:lnTo>
                  <a:lnTo>
                    <a:pt y="102182" x="269394"/>
                  </a:lnTo>
                  <a:lnTo>
                    <a:pt y="101780" x="271890"/>
                  </a:lnTo>
                  <a:lnTo>
                    <a:pt y="101319" x="274782"/>
                  </a:lnTo>
                  <a:lnTo>
                    <a:pt y="101056" x="276444"/>
                  </a:lnTo>
                  <a:lnTo>
                    <a:pt y="100473" x="280169"/>
                  </a:lnTo>
                  <a:lnTo>
                    <a:pt y="100333" x="281074"/>
                  </a:lnTo>
                  <a:lnTo>
                    <a:pt y="99645" x="285557"/>
                  </a:lnTo>
                  <a:lnTo>
                    <a:pt y="99611" x="285782"/>
                  </a:lnTo>
                  <a:lnTo>
                    <a:pt y="98889" x="290569"/>
                  </a:lnTo>
                  <a:lnTo>
                    <a:pt y="98833" x="290944"/>
                  </a:lnTo>
                  <a:lnTo>
                    <a:pt y="98169" x="295436"/>
                  </a:lnTo>
                  <a:lnTo>
                    <a:pt y="98038" x="296332"/>
                  </a:lnTo>
                  <a:lnTo>
                    <a:pt y="97449" x="300385"/>
                  </a:lnTo>
                  <a:lnTo>
                    <a:pt y="97258" x="301719"/>
                  </a:lnTo>
                  <a:lnTo>
                    <a:pt y="96731" x="305416"/>
                  </a:lnTo>
                  <a:lnTo>
                    <a:pt y="96493" x="307106"/>
                  </a:lnTo>
                  <a:lnTo>
                    <a:pt y="96014" x="310532"/>
                  </a:lnTo>
                  <a:lnTo>
                    <a:pt y="95743" x="312494"/>
                  </a:lnTo>
                  <a:lnTo>
                    <a:pt y="95299" x="315733"/>
                  </a:lnTo>
                  <a:lnTo>
                    <a:pt y="95007" x="317881"/>
                  </a:lnTo>
                  <a:lnTo>
                    <a:pt y="94585" x="321021"/>
                  </a:lnTo>
                  <a:lnTo>
                    <a:pt y="94285" x="323269"/>
                  </a:lnTo>
                  <a:lnTo>
                    <a:pt y="93872" x="326399"/>
                  </a:lnTo>
                  <a:lnTo>
                    <a:pt y="93577" x="328656"/>
                  </a:lnTo>
                  <a:lnTo>
                    <a:pt y="93161" x="331866"/>
                  </a:lnTo>
                  <a:lnTo>
                    <a:pt y="92882" x="334044"/>
                  </a:lnTo>
                  <a:lnTo>
                    <a:pt y="92452" x="337424"/>
                  </a:lnTo>
                  <a:lnTo>
                    <a:pt y="92199" x="339431"/>
                  </a:lnTo>
                  <a:lnTo>
                    <a:pt y="91745" x="343076"/>
                  </a:lnTo>
                  <a:lnTo>
                    <a:pt y="91529" x="344819"/>
                  </a:lnTo>
                  <a:lnTo>
                    <a:pt y="91039" x="348823"/>
                  </a:lnTo>
                  <a:lnTo>
                    <a:pt y="90872" x="350206"/>
                  </a:lnTo>
                  <a:lnTo>
                    <a:pt y="90336" x="354665"/>
                  </a:lnTo>
                  <a:lnTo>
                    <a:pt y="90226" x="355594"/>
                  </a:lnTo>
                  <a:lnTo>
                    <a:pt y="89635" x="360606"/>
                  </a:lnTo>
                  <a:lnTo>
                    <a:pt y="89591" x="360981"/>
                  </a:lnTo>
                  <a:lnTo>
                    <a:pt y="88968" x="366369"/>
                  </a:lnTo>
                  <a:lnTo>
                    <a:pt y="88936" x="366646"/>
                  </a:lnTo>
                  <a:lnTo>
                    <a:pt y="88356" x="371756"/>
                  </a:lnTo>
                  <a:lnTo>
                    <a:pt y="88240" x="372787"/>
                  </a:lnTo>
                  <a:lnTo>
                    <a:pt y="87755" x="377144"/>
                  </a:lnTo>
                  <a:lnTo>
                    <a:pt y="87546" x="379031"/>
                  </a:lnTo>
                  <a:lnTo>
                    <a:pt y="87164" x="382531"/>
                  </a:lnTo>
                  <a:lnTo>
                    <a:pt y="86855" x="385380"/>
                  </a:lnTo>
                  <a:lnTo>
                    <a:pt y="86583" x="387919"/>
                  </a:lnTo>
                  <a:lnTo>
                    <a:pt y="86167" x="391835"/>
                  </a:lnTo>
                  <a:lnTo>
                    <a:pt y="86012" x="393306"/>
                  </a:lnTo>
                  <a:lnTo>
                    <a:pt y="85481" x="398398"/>
                  </a:lnTo>
                  <a:lnTo>
                    <a:pt y="85451" x="398694"/>
                  </a:lnTo>
                  <a:lnTo>
                    <a:pt y="84899" x="404081"/>
                  </a:lnTo>
                  <a:lnTo>
                    <a:pt y="84799" x="405072"/>
                  </a:lnTo>
                  <a:lnTo>
                    <a:pt y="84357" x="409469"/>
                  </a:lnTo>
                  <a:lnTo>
                    <a:pt y="84119" x="411856"/>
                  </a:lnTo>
                  <a:lnTo>
                    <a:pt y="83823" x="414856"/>
                  </a:lnTo>
                  <a:lnTo>
                    <a:pt y="83442" x="418755"/>
                  </a:lnTo>
                  <a:lnTo>
                    <a:pt y="83298" x="420244"/>
                  </a:lnTo>
                  <a:lnTo>
                    <a:pt y="82782" x="425631"/>
                  </a:lnTo>
                  <a:lnTo>
                    <a:pt y="82769" x="425769"/>
                  </a:lnTo>
                  <a:lnTo>
                    <a:pt y="82275" x="431018"/>
                  </a:lnTo>
                  <a:lnTo>
                    <a:pt y="82099" x="432901"/>
                  </a:lnTo>
                  <a:lnTo>
                    <a:pt y="81776" x="436406"/>
                  </a:lnTo>
                  <a:lnTo>
                    <a:pt y="81433" x="440152"/>
                  </a:lnTo>
                  <a:lnTo>
                    <a:pt y="81284" x="441793"/>
                  </a:lnTo>
                  <a:lnTo>
                    <a:pt y="80801" x="447181"/>
                  </a:lnTo>
                  <a:lnTo>
                    <a:pt y="80770" x="447524"/>
                  </a:lnTo>
                  <a:lnTo>
                    <a:pt y="80325" x="452568"/>
                  </a:lnTo>
                  <a:lnTo>
                    <a:pt y="80111" x="455020"/>
                  </a:lnTo>
                  <a:lnTo>
                    <a:pt y="79857" x="457956"/>
                  </a:lnTo>
                  <a:lnTo>
                    <a:pt y="79456" x="462642"/>
                  </a:lnTo>
                  <a:lnTo>
                    <a:pt y="79397" x="463343"/>
                  </a:lnTo>
                  <a:lnTo>
                    <a:pt y="78943" x="468731"/>
                  </a:lnTo>
                  <a:lnTo>
                    <a:pt y="78805" x="470391"/>
                  </a:lnTo>
                  <a:lnTo>
                    <a:pt y="78497" x="474118"/>
                  </a:lnTo>
                  <a:lnTo>
                    <a:pt y="78158" x="478270"/>
                  </a:lnTo>
                  <a:lnTo>
                    <a:pt y="78057" x="479506"/>
                  </a:lnTo>
                  <a:lnTo>
                    <a:pt y="77625" x="484893"/>
                  </a:lnTo>
                  <a:lnTo>
                    <a:pt y="77515" x="486281"/>
                  </a:lnTo>
                  <a:lnTo>
                    <a:pt y="77199" x="490281"/>
                  </a:lnTo>
                  <a:lnTo>
                    <a:pt y="76876" x="494426"/>
                  </a:lnTo>
                  <a:lnTo>
                    <a:pt y="76780" x="495668"/>
                  </a:lnTo>
                  <a:lnTo>
                    <a:pt y="76367" x="501056"/>
                  </a:lnTo>
                  <a:lnTo>
                    <a:pt y="76241" x="502707"/>
                  </a:lnTo>
                  <a:lnTo>
                    <a:pt y="75960" x="506443"/>
                  </a:lnTo>
                  <a:lnTo>
                    <a:pt y="75611" x="511128"/>
                  </a:lnTo>
                  <a:lnTo>
                    <a:pt y="75559" x="511831"/>
                  </a:lnTo>
                  <a:lnTo>
                    <a:pt y="75165" x="517218"/>
                  </a:lnTo>
                  <a:lnTo>
                    <a:pt y="74986" x="519689"/>
                  </a:lnTo>
                  <a:lnTo>
                    <a:pt y="74776" x="522606"/>
                  </a:lnTo>
                  <a:lnTo>
                    <a:pt y="74393" x="527993"/>
                  </a:lnTo>
                  <a:lnTo>
                    <a:pt y="74365" x="528394"/>
                  </a:lnTo>
                  <a:lnTo>
                    <a:pt y="74016" x="533381"/>
                  </a:lnTo>
                  <a:lnTo>
                    <a:pt y="73749" x="537244"/>
                  </a:lnTo>
                  <a:lnTo>
                    <a:pt y="73644" x="538768"/>
                  </a:lnTo>
                  <a:lnTo>
                    <a:pt y="73278" x="544156"/>
                  </a:lnTo>
                  <a:lnTo>
                    <a:pt y="73138" x="546243"/>
                  </a:lnTo>
                  <a:lnTo>
                    <a:pt y="72918" x="549543"/>
                  </a:lnTo>
                  <a:lnTo>
                    <a:pt y="72562" x="554930"/>
                  </a:lnTo>
                  <a:lnTo>
                    <a:pt y="72532" x="555392"/>
                  </a:lnTo>
                  <a:lnTo>
                    <a:pt y="72212" x="560318"/>
                  </a:lnTo>
                  <a:lnTo>
                    <a:pt y="71931" x="564695"/>
                  </a:lnTo>
                  <a:lnTo>
                    <a:pt y="71866" x="565705"/>
                  </a:lnTo>
                  <a:lnTo>
                    <a:pt y="71526" x="571093"/>
                  </a:lnTo>
                  <a:lnTo>
                    <a:pt y="71335" x="574154"/>
                  </a:lnTo>
                  <a:lnTo>
                    <a:pt y="71191" x="576480"/>
                  </a:lnTo>
                  <a:lnTo>
                    <a:pt y="70860" x="581868"/>
                  </a:lnTo>
                  <a:lnTo>
                    <a:pt y="70745" x="583771"/>
                  </a:lnTo>
                  <a:lnTo>
                    <a:pt y="70535" x="587255"/>
                  </a:lnTo>
                  <a:lnTo>
                    <a:pt y="70213" x="592643"/>
                  </a:lnTo>
                  <a:lnTo>
                    <a:pt y="70160" x="593549"/>
                  </a:lnTo>
                  <a:lnTo>
                    <a:pt y="69897" x="598030"/>
                  </a:lnTo>
                  <a:lnTo>
                    <a:pt y="69584" x="603418"/>
                  </a:lnTo>
                  <a:lnTo>
                    <a:pt y="69580" x="603490"/>
                  </a:lnTo>
                  <a:lnTo>
                    <a:pt y="69276" x="608805"/>
                  </a:lnTo>
                  <a:lnTo>
                    <a:pt y="69006" x="613599"/>
                  </a:lnTo>
                  <a:lnTo>
                    <a:pt y="68973" x="614193"/>
                  </a:lnTo>
                  <a:lnTo>
                    <a:pt y="68674" x="619580"/>
                  </a:lnTo>
                  <a:lnTo>
                    <a:pt y="68438" x="623877"/>
                  </a:lnTo>
                  <a:lnTo>
                    <a:pt y="68378" x="624968"/>
                  </a:lnTo>
                  <a:lnTo>
                    <a:pt y="68087" x="630355"/>
                  </a:lnTo>
                  <a:lnTo>
                    <a:pt y="67875" x="634326"/>
                  </a:lnTo>
                  <a:lnTo>
                    <a:pt y="67800" x="635743"/>
                  </a:lnTo>
                  <a:lnTo>
                    <a:pt y="67517" x="641130"/>
                  </a:lnTo>
                  <a:lnTo>
                    <a:pt y="67319" x="644951"/>
                  </a:lnTo>
                  <a:lnTo>
                    <a:pt y="67238" x="646518"/>
                  </a:lnTo>
                  <a:lnTo>
                    <a:pt y="66963" x="651905"/>
                  </a:lnTo>
                  <a:lnTo>
                    <a:pt y="66768" x="655754"/>
                  </a:lnTo>
                  <a:lnTo>
                    <a:pt y="66691" x="657293"/>
                  </a:lnTo>
                  <a:lnTo>
                    <a:pt y="66423" x="662680"/>
                  </a:lnTo>
                  <a:lnTo>
                    <a:pt y="66224" x="666738"/>
                  </a:lnTo>
                  <a:lnTo>
                    <a:pt y="66159" x="668068"/>
                  </a:lnTo>
                  <a:lnTo>
                    <a:pt y="65899" x="673455"/>
                  </a:lnTo>
                  <a:lnTo>
                    <a:pt y="65686" x="677906"/>
                  </a:lnTo>
                  <a:lnTo>
                    <a:pt y="65641" x="678843"/>
                  </a:lnTo>
                  <a:lnTo>
                    <a:pt y="65388" x="684230"/>
                  </a:lnTo>
                  <a:lnTo>
                    <a:pt y="65154" x="689260"/>
                  </a:lnTo>
                  <a:lnTo>
                    <a:pt y="65137" x="689617"/>
                  </a:lnTo>
                  <a:lnTo>
                    <a:pt y="64890" x="695005"/>
                  </a:lnTo>
                  <a:lnTo>
                    <a:pt y="64647" x="700392"/>
                  </a:lnTo>
                  <a:lnTo>
                    <a:pt y="64628" x="700805"/>
                  </a:lnTo>
                  <a:lnTo>
                    <a:pt y="64406" x="705780"/>
                  </a:lnTo>
                  <a:lnTo>
                    <a:pt y="64169" x="711167"/>
                  </a:lnTo>
                  <a:lnTo>
                    <a:pt y="64109" x="712544"/>
                  </a:lnTo>
                  <a:lnTo>
                    <a:pt y="63935" x="716555"/>
                  </a:lnTo>
                  <a:lnTo>
                    <a:pt y="63704" x="721942"/>
                  </a:lnTo>
                  <a:lnTo>
                    <a:pt y="63596" x="724479"/>
                  </a:lnTo>
                  <a:lnTo>
                    <a:pt y="63476" x="727330"/>
                  </a:lnTo>
                  <a:lnTo>
                    <a:pt y="63251" x="732717"/>
                  </a:lnTo>
                  <a:lnTo>
                    <a:pt y="63090" x="736614"/>
                  </a:lnTo>
                  <a:lnTo>
                    <a:pt y="63029" x="738105"/>
                  </a:lnTo>
                  <a:lnTo>
                    <a:pt y="62810" x="743492"/>
                  </a:lnTo>
                  <a:lnTo>
                    <a:pt y="62593" x="748880"/>
                  </a:lnTo>
                  <a:lnTo>
                    <a:pt y="62591" x="748952"/>
                  </a:lnTo>
                  <a:lnTo>
                    <a:pt y="62380" x="754267"/>
                  </a:lnTo>
                  <a:lnTo>
                    <a:pt y="62169" x="759655"/>
                  </a:lnTo>
                  <a:lnTo>
                    <a:pt y="62098" x="761497"/>
                  </a:lnTo>
                  <a:lnTo>
                    <a:pt y="61961" x="765042"/>
                  </a:lnTo>
                  <a:lnTo>
                    <a:pt y="61756" x="770430"/>
                  </a:lnTo>
                  <a:lnTo>
                    <a:pt y="61612" x="774252"/>
                  </a:lnTo>
                  <a:lnTo>
                    <a:pt y="61553" x="775817"/>
                  </a:lnTo>
                  <a:lnTo>
                    <a:pt y="61354" x="781205"/>
                  </a:lnTo>
                  <a:lnTo>
                    <a:pt y="61156" x="786592"/>
                  </a:lnTo>
                  <a:lnTo>
                    <a:pt y="61133" x="787220"/>
                  </a:lnTo>
                  <a:lnTo>
                    <a:pt y="60961" x="791980"/>
                  </a:lnTo>
                  <a:lnTo>
                    <a:pt y="60769" x="797367"/>
                  </a:lnTo>
                  <a:lnTo>
                    <a:pt y="60661" x="800406"/>
                  </a:lnTo>
                  <a:lnTo>
                    <a:pt y="60579" x="802755"/>
                  </a:lnTo>
                  <a:lnTo>
                    <a:pt y="60391" x="808142"/>
                  </a:lnTo>
                  <a:lnTo>
                    <a:pt y="60206" x="813529"/>
                  </a:lnTo>
                  <a:lnTo>
                    <a:pt y="60196" x="813813"/>
                  </a:lnTo>
                  <a:lnTo>
                    <a:pt y="60023" x="818917"/>
                  </a:lnTo>
                  <a:lnTo>
                    <a:pt y="59842" x="824304"/>
                  </a:lnTo>
                  <a:lnTo>
                    <a:pt y="59738" x="827444"/>
                  </a:lnTo>
                  <a:lnTo>
                    <a:pt y="59664" x="829692"/>
                  </a:lnTo>
                  <a:lnTo>
                    <a:pt y="59488" x="835079"/>
                  </a:lnTo>
                  <a:lnTo>
                    <a:pt y="59314" x="840467"/>
                  </a:lnTo>
                  <a:lnTo>
                    <a:pt y="59287" x="841303"/>
                  </a:lnTo>
                  <a:lnTo>
                    <a:pt y="59143" x="845854"/>
                  </a:lnTo>
                  <a:lnTo>
                    <a:pt y="58973" x="851242"/>
                  </a:lnTo>
                  <a:lnTo>
                    <a:pt y="58844" x="855395"/>
                  </a:lnTo>
                  <a:lnTo>
                    <a:pt y="58806" x="856629"/>
                  </a:lnTo>
                  <a:lnTo>
                    <a:pt y="58641" x="862017"/>
                  </a:lnTo>
                  <a:lnTo>
                    <a:pt y="58477" x="867404"/>
                  </a:lnTo>
                  <a:lnTo>
                    <a:pt y="58408" x="869723"/>
                  </a:lnTo>
                  <a:lnTo>
                    <a:pt y="58316" x="872792"/>
                  </a:lnTo>
                  <a:lnTo>
                    <a:pt y="58157" x="878179"/>
                  </a:lnTo>
                  <a:lnTo>
                    <a:pt y="58000" x="883567"/>
                  </a:lnTo>
                  <a:lnTo>
                    <a:pt y="57979" x="884291"/>
                  </a:lnTo>
                  <a:lnTo>
                    <a:pt y="57844" x="888954"/>
                  </a:lnTo>
                  <a:lnTo>
                    <a:pt y="57691" x="894342"/>
                  </a:lnTo>
                  <a:lnTo>
                    <a:pt y="57557" x="899102"/>
                  </a:lnTo>
                  <a:lnTo>
                    <a:pt y="57539" x="899729"/>
                  </a:lnTo>
                  <a:lnTo>
                    <a:pt y="57390" x="905117"/>
                  </a:lnTo>
                  <a:lnTo>
                    <a:pt y="57242" x="910504"/>
                  </a:lnTo>
                  <a:lnTo>
                    <a:pt y="57143" x="914162"/>
                  </a:lnTo>
                  <a:lnTo>
                    <a:pt y="57096" x="915892"/>
                  </a:lnTo>
                  <a:lnTo>
                    <a:pt y="56952" x="921279"/>
                  </a:lnTo>
                  <a:lnTo>
                    <a:pt y="56809" x="926667"/>
                  </a:lnTo>
                  <a:lnTo>
                    <a:pt y="56736" x="929474"/>
                  </a:lnTo>
                  <a:lnTo>
                    <a:pt y="56669" x="932054"/>
                  </a:lnTo>
                  <a:lnTo>
                    <a:pt y="56530" x="937441"/>
                  </a:lnTo>
                  <a:lnTo>
                    <a:pt y="56392" x="942829"/>
                  </a:lnTo>
                  <a:lnTo>
                    <a:pt y="56337" x="945043"/>
                  </a:lnTo>
                  <a:lnTo>
                    <a:pt y="56257" x="948216"/>
                  </a:lnTo>
                  <a:lnTo>
                    <a:pt y="56123" x="953604"/>
                  </a:lnTo>
                  <a:lnTo>
                    <a:pt y="55990" x="958991"/>
                  </a:lnTo>
                  <a:lnTo>
                    <a:pt y="55945" x="960872"/>
                  </a:lnTo>
                  <a:lnTo>
                    <a:pt y="55860" x="964379"/>
                  </a:lnTo>
                  <a:lnTo>
                    <a:pt y="55731" x="969766"/>
                  </a:lnTo>
                  <a:lnTo>
                    <a:pt y="55603" x="975154"/>
                  </a:lnTo>
                  <a:lnTo>
                    <a:pt y="55560" x="976966"/>
                  </a:lnTo>
                  <a:lnTo>
                    <a:pt y="55477" x="980541"/>
                  </a:lnTo>
                  <a:lnTo>
                    <a:pt y="55352" x="985929"/>
                  </a:lnTo>
                  <a:lnTo>
                    <a:pt y="55229" x="991316"/>
                  </a:lnTo>
                  <a:lnTo>
                    <a:pt y="55183" x="993331"/>
                  </a:lnTo>
                  <a:lnTo>
                    <a:pt y="55108" x="996704"/>
                  </a:lnTo>
                  <a:lnTo>
                    <a:pt y="54987" x="1002091"/>
                  </a:lnTo>
                  <a:lnTo>
                    <a:pt y="54869" x="1007479"/>
                  </a:lnTo>
                  <a:lnTo>
                    <a:pt y="54814" x="1009969"/>
                  </a:lnTo>
                  <a:lnTo>
                    <a:pt y="54751" x="1012866"/>
                  </a:lnTo>
                  <a:lnTo>
                    <a:pt y="54635" x="1018254"/>
                  </a:lnTo>
                  <a:lnTo>
                    <a:pt y="54521" x="1023641"/>
                  </a:lnTo>
                  <a:lnTo>
                    <a:pt y="54453" x="1026885"/>
                  </a:lnTo>
                  <a:lnTo>
                    <a:pt y="54408" x="1029029"/>
                  </a:lnTo>
                  <a:lnTo>
                    <a:pt y="54296" x="1034416"/>
                  </a:lnTo>
                  <a:lnTo>
                    <a:pt y="54185" x="1039804"/>
                  </a:lnTo>
                  <a:lnTo>
                    <a:pt y="54098" x="1044086"/>
                  </a:lnTo>
                  <a:lnTo>
                    <a:pt y="54076" x="1045191"/>
                  </a:lnTo>
                  <a:lnTo>
                    <a:pt y="53968" x="1050579"/>
                  </a:lnTo>
                  <a:lnTo>
                    <a:pt y="53862" x="1055966"/>
                  </a:lnTo>
                  <a:lnTo>
                    <a:pt y="53756" x="1061353"/>
                  </a:lnTo>
                  <a:lnTo>
                    <a:pt y="53752" x="1061574"/>
                  </a:lnTo>
                  <a:lnTo>
                    <a:pt y="53652" x="1066741"/>
                  </a:lnTo>
                  <a:lnTo>
                    <a:pt y="53549" x="1072128"/>
                  </a:lnTo>
                  <a:lnTo>
                    <a:pt y="53447" x="1077516"/>
                  </a:lnTo>
                  <a:lnTo>
                    <a:pt y="53413" x="1079355"/>
                  </a:lnTo>
                  <a:lnTo>
                    <a:pt y="53347" x="1082903"/>
                  </a:lnTo>
                  <a:lnTo>
                    <a:pt y="53248" x="1088291"/>
                  </a:lnTo>
                  <a:lnTo>
                    <a:pt y="53149" x="1093678"/>
                  </a:lnTo>
                  <a:lnTo>
                    <a:pt y="53082" x="1097434"/>
                  </a:lnTo>
                  <a:lnTo>
                    <a:pt y="53052" x="1099066"/>
                  </a:lnTo>
                  <a:lnTo>
                    <a:pt y="52957" x="1104453"/>
                  </a:lnTo>
                  <a:lnTo>
                    <a:pt y="52862" x="1109841"/>
                  </a:lnTo>
                  <a:lnTo>
                    <a:pt y="52768" x="1115228"/>
                  </a:lnTo>
                  <a:lnTo>
                    <a:pt y="52758" x="1115816"/>
                  </a:lnTo>
                  <a:lnTo>
                    <a:pt y="52676" x="1120616"/>
                  </a:lnTo>
                  <a:lnTo>
                    <a:pt y="52584" x="1126003"/>
                  </a:lnTo>
                  <a:lnTo>
                    <a:pt y="52494" x="1131391"/>
                  </a:lnTo>
                  <a:lnTo>
                    <a:pt y="52442" x="1134506"/>
                  </a:lnTo>
                  <a:lnTo>
                    <a:pt y="52404" x="1136778"/>
                  </a:lnTo>
                  <a:lnTo>
                    <a:pt y="52316" x="1142166"/>
                  </a:lnTo>
                  <a:lnTo>
                    <a:pt y="52229" x="1147553"/>
                  </a:lnTo>
                  <a:lnTo>
                    <a:pt y="52142" x="1152941"/>
                  </a:lnTo>
                  <a:lnTo>
                    <a:pt y="52133" x="1153508"/>
                  </a:lnTo>
                  <a:lnTo>
                    <a:pt y="52057" x="1158328"/>
                  </a:lnTo>
                  <a:lnTo>
                    <a:pt y="51973" x="1163716"/>
                  </a:lnTo>
                  <a:lnTo>
                    <a:pt y="51889" x="1169103"/>
                  </a:lnTo>
                  <a:lnTo>
                    <a:pt y="51832" x="1172830"/>
                  </a:lnTo>
                  <a:lnTo>
                    <a:pt y="51807" x="1174491"/>
                  </a:lnTo>
                  <a:lnTo>
                    <a:pt y="51726" x="1179878"/>
                  </a:lnTo>
                  <a:lnTo>
                    <a:pt y="51645" x="1185266"/>
                  </a:lnTo>
                  <a:lnTo>
                    <a:pt y="51565" x="1190653"/>
                  </a:lnTo>
                  <a:lnTo>
                    <a:pt y="51539" x="1192474"/>
                  </a:lnTo>
                  <a:lnTo>
                    <a:pt y="51487" x="1196040"/>
                  </a:lnTo>
                  <a:lnTo>
                    <a:pt y="51409" x="1201428"/>
                  </a:lnTo>
                  <a:lnTo>
                    <a:pt y="51332" x="1206815"/>
                  </a:lnTo>
                  <a:lnTo>
                    <a:pt y="51256" x="1212203"/>
                  </a:lnTo>
                  <a:lnTo>
                    <a:pt y="51253" x="1212448"/>
                  </a:lnTo>
                  <a:lnTo>
                    <a:pt y="51181" x="1217590"/>
                  </a:lnTo>
                  <a:lnTo>
                    <a:pt y="51107" x="1222978"/>
                  </a:lnTo>
                  <a:lnTo>
                    <a:pt y="51033" x="1228365"/>
                  </a:lnTo>
                  <a:lnTo>
                    <a:pt y="50974" x="1232756"/>
                  </a:lnTo>
                  <a:lnTo>
                    <a:pt y="50961" x="1233753"/>
                  </a:lnTo>
                  <a:lnTo>
                    <a:pt y="50889" x="1239140"/>
                  </a:lnTo>
                  <a:lnTo>
                    <a:pt y="50818" x="1244528"/>
                  </a:lnTo>
                  <a:lnTo>
                    <a:pt y="50748" x="1249915"/>
                  </a:lnTo>
                  <a:lnTo>
                    <a:pt y="50703" x="1253405"/>
                  </a:lnTo>
                  <a:lnTo>
                    <a:pt y="50679" x="1255303"/>
                  </a:lnTo>
                  <a:lnTo>
                    <a:pt y="50610" x="1260690"/>
                  </a:lnTo>
                  <a:lnTo>
                    <a:pt y="50542" x="1266078"/>
                  </a:lnTo>
                  <a:lnTo>
                    <a:pt y="50475" x="1271465"/>
                  </a:lnTo>
                  <a:lnTo>
                    <a:pt y="50439" x="1274399"/>
                  </a:lnTo>
                  <a:lnTo>
                    <a:pt y="50409" x="1276853"/>
                  </a:lnTo>
                  <a:lnTo>
                    <a:pt y="50344" x="1282240"/>
                  </a:lnTo>
                  <a:lnTo>
                    <a:pt y="50279" x="1287628"/>
                  </a:lnTo>
                  <a:lnTo>
                    <a:pt y="50215" x="1293015"/>
                  </a:lnTo>
                  <a:lnTo>
                    <a:pt y="50183" x="1295745"/>
                  </a:lnTo>
                  <a:lnTo>
                    <a:pt y="50152" x="1298403"/>
                  </a:lnTo>
                  <a:lnTo>
                    <a:pt y="50089" x="1303790"/>
                  </a:lnTo>
                  <a:lnTo>
                    <a:pt y="50027" x="1309178"/>
                  </a:lnTo>
                  <a:lnTo>
                    <a:pt y="49966" x="1314565"/>
                  </a:lnTo>
                  <a:lnTo>
                    <a:pt y="49933" x="1317449"/>
                  </a:lnTo>
                  <a:lnTo>
                    <a:pt y="49905" x="1319952"/>
                  </a:lnTo>
                  <a:lnTo>
                    <a:pt y="49846" x="1325340"/>
                  </a:lnTo>
                  <a:lnTo>
                    <a:pt y="49787" x="1330727"/>
                  </a:lnTo>
                  <a:lnTo>
                    <a:pt y="49728" x="1336115"/>
                  </a:lnTo>
                  <a:lnTo>
                    <a:pt y="49692" x="1339516"/>
                  </a:lnTo>
                  <a:lnTo>
                    <a:pt y="49670" x="1341502"/>
                  </a:lnTo>
                  <a:lnTo>
                    <a:pt y="49613" x="1346890"/>
                  </a:lnTo>
                  <a:lnTo>
                    <a:pt y="49557" x="1352277"/>
                  </a:lnTo>
                  <a:lnTo>
                    <a:pt y="49501" x="1357665"/>
                  </a:lnTo>
                  <a:lnTo>
                    <a:pt y="49457" x="1361952"/>
                  </a:lnTo>
                  <a:lnTo>
                    <a:pt y="49445" x="1363052"/>
                  </a:lnTo>
                  <a:lnTo>
                    <a:pt y="49391" x="1368440"/>
                  </a:lnTo>
                  <a:lnTo>
                    <a:pt y="49337" x="1373827"/>
                  </a:lnTo>
                  <a:lnTo>
                    <a:pt y="49283" x="1379215"/>
                  </a:lnTo>
                  <a:lnTo>
                    <a:pt y="49231" x="1384602"/>
                  </a:lnTo>
                  <a:lnTo>
                    <a:pt y="49229" x="1384765"/>
                  </a:lnTo>
                  <a:lnTo>
                    <a:pt y="49178" x="1389990"/>
                  </a:lnTo>
                  <a:lnTo>
                    <a:pt y="49127" x="1395377"/>
                  </a:lnTo>
                  <a:lnTo>
                    <a:pt y="49076" x="1400765"/>
                  </a:lnTo>
                  <a:lnTo>
                    <a:pt y="49025" x="1406152"/>
                  </a:lnTo>
                  <a:lnTo>
                    <a:pt y="49008" x="1407959"/>
                  </a:lnTo>
                  <a:lnTo>
                    <a:pt y="48975" x="1411540"/>
                  </a:lnTo>
                  <a:lnTo>
                    <a:pt y="48926" x="1416927"/>
                  </a:lnTo>
                  <a:lnTo>
                    <a:pt y="48877" x="1422315"/>
                  </a:lnTo>
                  <a:lnTo>
                    <a:pt y="48829" x="1427702"/>
                  </a:lnTo>
                  <a:lnTo>
                    <a:pt y="48795" x="1431542"/>
                  </a:lnTo>
                  <a:lnTo>
                    <a:pt y="48781" x="1433090"/>
                  </a:lnTo>
                  <a:lnTo>
                    <a:pt y="48734" x="1438477"/>
                  </a:lnTo>
                  <a:lnTo>
                    <a:pt y="48687" x="1443864"/>
                  </a:lnTo>
                  <a:lnTo>
                    <a:pt y="48641" x="1449252"/>
                  </a:lnTo>
                  <a:lnTo>
                    <a:pt y="48595" x="1454639"/>
                  </a:lnTo>
                  <a:lnTo>
                    <a:pt y="48588" x="1455521"/>
                  </a:lnTo>
                  <a:lnTo>
                    <a:pt y="48550" x="1460027"/>
                  </a:lnTo>
                  <a:lnTo>
                    <a:pt y="48505" x="1465414"/>
                  </a:lnTo>
                  <a:lnTo>
                    <a:pt y="48461" x="1470802"/>
                  </a:lnTo>
                  <a:lnTo>
                    <a:pt y="48417" x="1476189"/>
                  </a:lnTo>
                  <a:lnTo>
                    <a:pt y="48388" x="1479900"/>
                  </a:lnTo>
                  <a:lnTo>
                    <a:pt y="48374" x="1481577"/>
                  </a:lnTo>
                  <a:lnTo>
                    <a:pt y="48331" x="1486964"/>
                  </a:lnTo>
                  <a:lnTo>
                    <a:pt y="48289" x="1492352"/>
                  </a:lnTo>
                  <a:lnTo>
                    <a:pt y="48247" x="1497739"/>
                  </a:lnTo>
                  <a:lnTo>
                    <a:pt y="48206" x="1503127"/>
                  </a:lnTo>
                  <a:lnTo>
                    <a:pt y="48194" x="1504688"/>
                  </a:lnTo>
                  <a:lnTo>
                    <a:pt y="48165" x="1508514"/>
                  </a:lnTo>
                  <a:lnTo>
                    <a:pt y="48125" x="1513902"/>
                  </a:lnTo>
                  <a:lnTo>
                    <a:pt y="48085" x="1519289"/>
                  </a:lnTo>
                  <a:lnTo>
                    <a:pt y="48045" x="1524677"/>
                  </a:lnTo>
                  <a:lnTo>
                    <a:pt y="48007" x="1529892"/>
                  </a:lnTo>
                  <a:lnTo>
                    <a:pt y="48006" x="1530064"/>
                  </a:lnTo>
                  <a:lnTo>
                    <a:pt y="47967" x="1535452"/>
                  </a:lnTo>
                  <a:lnTo>
                    <a:pt y="47929" x="1540839"/>
                  </a:lnTo>
                  <a:lnTo>
                    <a:pt y="47891" x="1546227"/>
                  </a:lnTo>
                  <a:lnTo>
                    <a:pt y="47854" x="1551614"/>
                  </a:lnTo>
                  <a:lnTo>
                    <a:pt y="47827" x="1555517"/>
                  </a:lnTo>
                  <a:lnTo>
                    <a:pt y="47817" x="1557002"/>
                  </a:lnTo>
                  <a:lnTo>
                    <a:pt y="47780" x="1562389"/>
                  </a:lnTo>
                  <a:lnTo>
                    <a:pt y="47744" x="1567777"/>
                  </a:lnTo>
                  <a:lnTo>
                    <a:pt y="47708" x="1573164"/>
                  </a:lnTo>
                  <a:lnTo>
                    <a:pt y="47673" x="1578551"/>
                  </a:lnTo>
                  <a:lnTo>
                    <a:pt y="47653" x="1581572"/>
                  </a:lnTo>
                  <a:lnTo>
                    <a:pt y="47638" x="1583939"/>
                  </a:lnTo>
                  <a:lnTo>
                    <a:pt y="47603" x="1589326"/>
                  </a:lnTo>
                  <a:lnTo>
                    <a:pt y="47569" x="1594714"/>
                  </a:lnTo>
                  <a:lnTo>
                    <a:pt y="47535" x="1600101"/>
                  </a:lnTo>
                  <a:lnTo>
                    <a:pt y="47502" x="1605489"/>
                  </a:lnTo>
                  <a:lnTo>
                    <a:pt y="47486" x="1608063"/>
                  </a:lnTo>
                  <a:lnTo>
                    <a:pt y="47468" x="1610876"/>
                  </a:lnTo>
                  <a:lnTo>
                    <a:pt y="47436" x="1616264"/>
                  </a:lnTo>
                  <a:lnTo>
                    <a:pt y="47403" x="1621651"/>
                  </a:lnTo>
                  <a:lnTo>
                    <a:pt y="47371" x="1627039"/>
                  </a:lnTo>
                  <a:lnTo>
                    <a:pt y="47339" x="1632426"/>
                  </a:lnTo>
                  <a:lnTo>
                    <a:pt y="47324" x="1634998"/>
                  </a:lnTo>
                  <a:lnTo>
                    <a:pt y="47308" x="1637814"/>
                  </a:lnTo>
                  <a:lnTo>
                    <a:pt y="47277" x="1643201"/>
                  </a:lnTo>
                  <a:lnTo>
                    <a:pt y="47246" x="1648589"/>
                  </a:lnTo>
                  <a:lnTo>
                    <a:pt y="47216" x="1653976"/>
                  </a:lnTo>
                  <a:lnTo>
                    <a:pt y="47186" x="1659364"/>
                  </a:lnTo>
                  <a:lnTo>
                    <a:pt y="47169" x="1662383"/>
                  </a:lnTo>
                  <a:lnTo>
                    <a:pt y="47156" x="1664751"/>
                  </a:lnTo>
                  <a:lnTo>
                    <a:pt y="47127" x="1670139"/>
                  </a:lnTo>
                  <a:lnTo>
                    <a:pt y="47098" x="1675526"/>
                  </a:lnTo>
                  <a:lnTo>
                    <a:pt y="47069" x="1680914"/>
                  </a:lnTo>
                  <a:lnTo>
                    <a:pt y="47040" x="1686301"/>
                  </a:lnTo>
                  <a:lnTo>
                    <a:pt y="47020" x="1690228"/>
                  </a:lnTo>
                  <a:lnTo>
                    <a:pt y="47012" x="1691689"/>
                  </a:lnTo>
                  <a:lnTo>
                    <a:pt y="46984" x="1697076"/>
                  </a:lnTo>
                  <a:lnTo>
                    <a:pt y="46957" x="1702463"/>
                  </a:lnTo>
                  <a:lnTo>
                    <a:pt y="46930" x="1707851"/>
                  </a:lnTo>
                  <a:lnTo>
                    <a:pt y="46903" x="1713238"/>
                  </a:lnTo>
                  <a:lnTo>
                    <a:pt y="46876" x="1718539"/>
                  </a:lnTo>
                  <a:lnTo>
                    <a:pt y="46876" x="1718626"/>
                  </a:lnTo>
                  <a:lnTo>
                    <a:pt y="46850" x="1724013"/>
                  </a:lnTo>
                  <a:lnTo>
                    <a:pt y="46823" x="1729401"/>
                  </a:lnTo>
                  <a:lnTo>
                    <a:pt y="46798" x="1734788"/>
                  </a:lnTo>
                  <a:lnTo>
                    <a:pt y="46772" x="1740176"/>
                  </a:lnTo>
                  <a:lnTo>
                    <a:pt y="46747" x="1745563"/>
                  </a:lnTo>
                  <a:lnTo>
                    <a:pt y="46739" x="1747324"/>
                  </a:lnTo>
                  <a:lnTo>
                    <a:pt y="46722" x="1750951"/>
                  </a:lnTo>
                  <a:lnTo>
                    <a:pt y="46697" x="1756338"/>
                  </a:lnTo>
                  <a:lnTo>
                    <a:pt y="46673" x="1761726"/>
                  </a:lnTo>
                  <a:lnTo>
                    <a:pt y="46648" x="1767113"/>
                  </a:lnTo>
                  <a:lnTo>
                    <a:pt y="46625" x="1772501"/>
                  </a:lnTo>
                  <a:lnTo>
                    <a:pt y="46607" x="1776592"/>
                  </a:lnTo>
                  <a:lnTo>
                    <a:pt y="46601" x="1777888"/>
                  </a:lnTo>
                  <a:lnTo>
                    <a:pt y="46577" x="1783276"/>
                  </a:lnTo>
                  <a:lnTo>
                    <a:pt y="46554" x="1788663"/>
                  </a:lnTo>
                  <a:lnTo>
                    <a:pt y="46531" x="1794051"/>
                  </a:lnTo>
                  <a:lnTo>
                    <a:pt y="46509" x="1799438"/>
                  </a:lnTo>
                  <a:lnTo>
                    <a:pt y="46486" x="1804826"/>
                  </a:lnTo>
                  <a:lnTo>
                    <a:pt y="46480" x="1806349"/>
                  </a:lnTo>
                  <a:lnTo>
                    <a:pt y="46464" x="1810213"/>
                  </a:lnTo>
                  <a:lnTo>
                    <a:pt y="46442" x="1815601"/>
                  </a:lnTo>
                  <a:lnTo>
                    <a:pt y="46420" x="1820988"/>
                  </a:lnTo>
                  <a:lnTo>
                    <a:pt y="46399" x="1826375"/>
                  </a:lnTo>
                  <a:lnTo>
                    <a:pt y="46378" x="1831763"/>
                  </a:lnTo>
                  <a:lnTo>
                    <a:pt y="46359" x="1836605"/>
                  </a:lnTo>
                  <a:lnTo>
                    <a:pt y="46356" x="1837150"/>
                  </a:lnTo>
                  <a:lnTo>
                    <a:pt y="46336" x="1842538"/>
                  </a:lnTo>
                  <a:lnTo>
                    <a:pt y="46315" x="1847925"/>
                  </a:lnTo>
                  <a:lnTo>
                    <a:pt y="46295" x="1853313"/>
                  </a:lnTo>
                  <a:lnTo>
                    <a:pt y="46275" x="1858700"/>
                  </a:lnTo>
                  <a:lnTo>
                    <a:pt y="46255" x="1864088"/>
                  </a:lnTo>
                  <a:lnTo>
                    <a:pt y="46243" x="1867368"/>
                  </a:lnTo>
                  <a:lnTo>
                    <a:pt y="46235" x="1869475"/>
                  </a:lnTo>
                  <a:lnTo>
                    <a:pt y="46215" x="1874863"/>
                  </a:lnTo>
                  <a:lnTo>
                    <a:pt y="46196" x="1880250"/>
                  </a:lnTo>
                  <a:lnTo>
                    <a:pt y="46177" x="1885638"/>
                  </a:lnTo>
                  <a:lnTo>
                    <a:pt y="46158" x="1891025"/>
                  </a:lnTo>
                  <a:lnTo>
                    <a:pt y="46139" x="1896413"/>
                  </a:lnTo>
                  <a:lnTo>
                    <a:pt y="46132" x="1898646"/>
                  </a:lnTo>
                  <a:lnTo>
                    <a:pt y="46121" x="1901800"/>
                  </a:lnTo>
                  <a:lnTo>
                    <a:pt y="46102" x="1907188"/>
                  </a:lnTo>
                  <a:lnTo>
                    <a:pt y="46084" x="1912575"/>
                  </a:lnTo>
                  <a:lnTo>
                    <a:pt y="46066" x="1917963"/>
                  </a:lnTo>
                  <a:lnTo>
                    <a:pt y="46049" x="1923350"/>
                  </a:lnTo>
                  <a:lnTo>
                    <a:pt y="46031" x="1928738"/>
                  </a:lnTo>
                  <a:lnTo>
                    <a:pt y="46025" x="1930448"/>
                  </a:lnTo>
                  <a:lnTo>
                    <a:pt y="46014" x="1934125"/>
                  </a:lnTo>
                  <a:lnTo>
                    <a:pt y="45996" x="1939513"/>
                  </a:lnTo>
                  <a:lnTo>
                    <a:pt y="45979" x="1944900"/>
                  </a:lnTo>
                  <a:lnTo>
                    <a:pt y="45963" x="1950287"/>
                  </a:lnTo>
                  <a:lnTo>
                    <a:pt y="45946" x="1955675"/>
                  </a:lnTo>
                  <a:lnTo>
                    <a:pt y="45929" x="1961062"/>
                  </a:lnTo>
                  <a:lnTo>
                    <a:pt y="45924" x="1962783"/>
                  </a:lnTo>
                  <a:lnTo>
                    <a:pt y="45913" x="1966450"/>
                  </a:lnTo>
                  <a:lnTo>
                    <a:pt y="45897" x="1971837"/>
                  </a:lnTo>
                  <a:lnTo>
                    <a:pt y="45881" x="1977225"/>
                  </a:lnTo>
                  <a:lnTo>
                    <a:pt y="45865" x="1982612"/>
                  </a:lnTo>
                  <a:lnTo>
                    <a:pt y="45849" x="1988000"/>
                  </a:lnTo>
                  <a:lnTo>
                    <a:pt y="45834" x="1993387"/>
                  </a:lnTo>
                  <a:lnTo>
                    <a:pt y="45827" x="1995659"/>
                  </a:lnTo>
                  <a:lnTo>
                    <a:pt y="45819" x="1998775"/>
                  </a:lnTo>
                  <a:lnTo>
                    <a:pt y="45803" x="2004162"/>
                  </a:lnTo>
                  <a:lnTo>
                    <a:pt y="45788" x="2009550"/>
                  </a:lnTo>
                  <a:lnTo>
                    <a:pt y="45774" x="2014937"/>
                  </a:lnTo>
                  <a:lnTo>
                    <a:pt y="45759" x="2020325"/>
                  </a:lnTo>
                  <a:lnTo>
                    <a:pt y="45744" x="2025712"/>
                  </a:lnTo>
                  <a:lnTo>
                    <a:pt y="45735" x="2029086"/>
                  </a:lnTo>
                  <a:lnTo>
                    <a:pt y="45730" x="2031100"/>
                  </a:lnTo>
                  <a:lnTo>
                    <a:pt y="45716" x="2036487"/>
                  </a:lnTo>
                  <a:lnTo>
                    <a:pt y="45701" x="2041875"/>
                  </a:lnTo>
                  <a:lnTo>
                    <a:pt y="45687" x="2047262"/>
                  </a:lnTo>
                  <a:lnTo>
                    <a:pt y="45674" x="2052650"/>
                  </a:lnTo>
                  <a:lnTo>
                    <a:pt y="45660" x="2058037"/>
                  </a:lnTo>
                  <a:lnTo>
                    <a:pt y="45647" x="2063073"/>
                  </a:lnTo>
                  <a:lnTo>
                    <a:pt y="45646" x="2063425"/>
                  </a:lnTo>
                  <a:lnTo>
                    <a:pt y="45633" x="2068812"/>
                  </a:lnTo>
                  <a:lnTo>
                    <a:pt y="45620" x="2074200"/>
                  </a:lnTo>
                  <a:lnTo>
                    <a:pt y="45607" x="2079587"/>
                  </a:lnTo>
                  <a:lnTo>
                    <a:pt y="45594" x="2084974"/>
                  </a:lnTo>
                  <a:lnTo>
                    <a:pt y="45581" x="2090362"/>
                  </a:lnTo>
                  <a:lnTo>
                    <a:pt y="45568" x="2095749"/>
                  </a:lnTo>
                  <a:lnTo>
                    <a:pt y="45563" x="2097629"/>
                  </a:lnTo>
                  <a:lnTo>
                    <a:pt y="45555" x="2101137"/>
                  </a:lnTo>
                  <a:lnTo>
                    <a:pt y="45543" x="2106524"/>
                  </a:lnTo>
                  <a:lnTo>
                    <a:pt y="45530" x="2111912"/>
                  </a:lnTo>
                  <a:lnTo>
                    <a:pt y="45518" x="2117299"/>
                  </a:lnTo>
                  <a:lnTo>
                    <a:pt y="45506" x="2122687"/>
                  </a:lnTo>
                  <a:lnTo>
                    <a:pt y="45494" x="2128074"/>
                  </a:lnTo>
                  <a:lnTo>
                    <a:pt y="45484" x="2132764"/>
                  </a:lnTo>
                  <a:lnTo>
                    <a:pt y="45482" x="2133462"/>
                  </a:lnTo>
                  <a:lnTo>
                    <a:pt y="45470" x="2138849"/>
                  </a:lnTo>
                  <a:lnTo>
                    <a:pt y="45459" x="2144237"/>
                  </a:lnTo>
                  <a:lnTo>
                    <a:pt y="45447" x="2149624"/>
                  </a:lnTo>
                  <a:lnTo>
                    <a:pt y="45436" x="2155012"/>
                  </a:lnTo>
                  <a:lnTo>
                    <a:pt y="45424" x="2160399"/>
                  </a:lnTo>
                  <a:lnTo>
                    <a:pt y="45413" x="2165787"/>
                  </a:lnTo>
                  <a:lnTo>
                    <a:pt y="45408" x="2168488"/>
                  </a:lnTo>
                  <a:lnTo>
                    <a:pt y="45402" x="2171174"/>
                  </a:lnTo>
                  <a:lnTo>
                    <a:pt y="45391" x="2176562"/>
                  </a:lnTo>
                  <a:lnTo>
                    <a:pt y="45380" x="2181949"/>
                  </a:lnTo>
                  <a:lnTo>
                    <a:pt y="45369" x="2187337"/>
                  </a:lnTo>
                  <a:lnTo>
                    <a:pt y="45359" x="2192724"/>
                  </a:lnTo>
                  <a:lnTo>
                    <a:pt y="45348" x="2198112"/>
                  </a:lnTo>
                  <a:lnTo>
                    <a:pt y="45338" x="2203499"/>
                  </a:lnTo>
                  <a:lnTo>
                    <a:pt y="45335" x="2204810"/>
                  </a:lnTo>
                  <a:lnTo>
                    <a:pt y="45327" x="2208886"/>
                  </a:lnTo>
                  <a:lnTo>
                    <a:pt y="45317" x="2214274"/>
                  </a:lnTo>
                  <a:lnTo>
                    <a:pt y="45307" x="2219661"/>
                  </a:lnTo>
                  <a:lnTo>
                    <a:pt y="45297" x="2225049"/>
                  </a:lnTo>
                  <a:lnTo>
                    <a:pt y="45287" x="2230436"/>
                  </a:lnTo>
                  <a:lnTo>
                    <a:pt y="45277" x="2235824"/>
                  </a:lnTo>
                  <a:lnTo>
                    <a:pt y="45267" x="2241211"/>
                  </a:lnTo>
                  <a:lnTo>
                    <a:pt y="45266" x="2241740"/>
                  </a:lnTo>
                  <a:lnTo>
                    <a:pt y="45257" x="2246599"/>
                  </a:lnTo>
                  <a:lnTo>
                    <a:pt y="45248" x="2251986"/>
                  </a:lnTo>
                  <a:lnTo>
                    <a:pt y="45238" x="2257374"/>
                  </a:lnTo>
                  <a:lnTo>
                    <a:pt y="45229" x="2262761"/>
                  </a:lnTo>
                  <a:lnTo>
                    <a:pt y="45219" x="2268149"/>
                  </a:lnTo>
                  <a:lnTo>
                    <a:pt y="45210" x="2273536"/>
                  </a:lnTo>
                  <a:lnTo>
                    <a:pt y="45201" x="2278924"/>
                  </a:lnTo>
                  <a:lnTo>
                    <a:pt y="45200" x="2279288"/>
                  </a:lnTo>
                  <a:lnTo>
                    <a:pt y="45192" x="2284311"/>
                  </a:lnTo>
                  <a:lnTo>
                    <a:pt y="45183" x="2289699"/>
                  </a:lnTo>
                  <a:lnTo>
                    <a:pt y="45174" x="2295086"/>
                  </a:lnTo>
                  <a:lnTo>
                    <a:pt y="45165" x="2300474"/>
                  </a:lnTo>
                  <a:lnTo>
                    <a:pt y="45156" x="2305861"/>
                  </a:lnTo>
                  <a:lnTo>
                    <a:pt y="45147" x="2311249"/>
                  </a:lnTo>
                  <a:lnTo>
                    <a:pt y="45139" x="2316636"/>
                  </a:lnTo>
                  <a:lnTo>
                    <a:pt y="45137" x="2317466"/>
                  </a:lnTo>
                  <a:lnTo>
                    <a:pt y="45130" x="2322024"/>
                  </a:lnTo>
                  <a:lnTo>
                    <a:pt y="45122" x="2327411"/>
                  </a:lnTo>
                  <a:lnTo>
                    <a:pt y="45113" x="2332798"/>
                  </a:lnTo>
                  <a:lnTo>
                    <a:pt y="45105" x="2338186"/>
                  </a:lnTo>
                  <a:lnTo>
                    <a:pt y="45097" x="2343573"/>
                  </a:lnTo>
                  <a:lnTo>
                    <a:pt y="45088" x="2348961"/>
                  </a:lnTo>
                  <a:lnTo>
                    <a:pt y="45080" x="2354348"/>
                  </a:lnTo>
                  <a:lnTo>
                    <a:pt y="45077" x="2356283"/>
                  </a:lnTo>
                  <a:lnTo>
                    <a:pt y="45072" x="2359736"/>
                  </a:lnTo>
                  <a:lnTo>
                    <a:pt y="45064" x="2365123"/>
                  </a:lnTo>
                  <a:lnTo>
                    <a:pt y="45056" x="2370511"/>
                  </a:lnTo>
                  <a:lnTo>
                    <a:pt y="45048" x="2375898"/>
                  </a:lnTo>
                  <a:lnTo>
                    <a:pt y="45041" x="2381286"/>
                  </a:lnTo>
                  <a:lnTo>
                    <a:pt y="45033" x="2386673"/>
                  </a:lnTo>
                  <a:lnTo>
                    <a:pt y="45025" x="2392061"/>
                  </a:lnTo>
                  <a:lnTo>
                    <a:pt y="45020" x="2395751"/>
                  </a:lnTo>
                  <a:lnTo>
                    <a:pt y="45018" x="2397448"/>
                  </a:lnTo>
                  <a:lnTo>
                    <a:pt y="45010" x="2402836"/>
                  </a:lnTo>
                  <a:lnTo>
                    <a:pt y="45002" x="2408223"/>
                  </a:lnTo>
                  <a:lnTo>
                    <a:pt y="44995" x="2413611"/>
                  </a:lnTo>
                  <a:lnTo>
                    <a:pt y="44988" x="2418998"/>
                  </a:lnTo>
                  <a:lnTo>
                    <a:pt y="44980" x="2424386"/>
                  </a:lnTo>
                  <a:lnTo>
                    <a:pt y="44973" x="2429773"/>
                  </a:lnTo>
                  <a:lnTo>
                    <a:pt y="44966" x="2435161"/>
                  </a:lnTo>
                  <a:lnTo>
                    <a:pt y="44965" x="2435879"/>
                  </a:lnTo>
                  <a:lnTo>
                    <a:pt y="44958" x="2440548"/>
                  </a:lnTo>
                  <a:lnTo>
                    <a:pt y="44951" x="2445936"/>
                  </a:lnTo>
                  <a:lnTo>
                    <a:pt y="44944" x="2451323"/>
                  </a:lnTo>
                  <a:lnTo>
                    <a:pt y="44937" x="2456710"/>
                  </a:lnTo>
                  <a:lnTo>
                    <a:pt y="44930" x="2462098"/>
                  </a:lnTo>
                  <a:lnTo>
                    <a:pt y="44923" x="2467485"/>
                  </a:lnTo>
                  <a:lnTo>
                    <a:pt y="44916" x="2472873"/>
                  </a:lnTo>
                  <a:lnTo>
                    <a:pt y="44912" x="2476680"/>
                  </a:lnTo>
                  <a:lnTo>
                    <a:pt y="44910" x="2478260"/>
                  </a:lnTo>
                  <a:lnTo>
                    <a:pt y="44903" x="2483648"/>
                  </a:lnTo>
                  <a:lnTo>
                    <a:pt y="44896" x="2489035"/>
                  </a:lnTo>
                  <a:lnTo>
                    <a:pt y="44889" x="2494423"/>
                  </a:lnTo>
                  <a:lnTo>
                    <a:pt y="44883" x="2499810"/>
                  </a:lnTo>
                  <a:lnTo>
                    <a:pt y="44876" x="2505198"/>
                  </a:lnTo>
                  <a:lnTo>
                    <a:pt y="44869" x="2510585"/>
                  </a:lnTo>
                  <a:lnTo>
                    <a:pt y="44863" x="2515973"/>
                  </a:lnTo>
                  <a:lnTo>
                    <a:pt y="44860" x="2518164"/>
                  </a:lnTo>
                  <a:lnTo>
                    <a:pt y="44856" x="2521360"/>
                  </a:lnTo>
                  <a:lnTo>
                    <a:pt y="44850" x="2526748"/>
                  </a:lnTo>
                  <a:lnTo>
                    <a:pt y="44843" x="2532135"/>
                  </a:lnTo>
                  <a:lnTo>
                    <a:pt y="44837" x="2537523"/>
                  </a:lnTo>
                  <a:lnTo>
                    <a:pt y="44831" x="2542910"/>
                  </a:lnTo>
                  <a:lnTo>
                    <a:pt y="44824" x="2548298"/>
                  </a:lnTo>
                  <a:lnTo>
                    <a:pt y="44818" x="2553685"/>
                  </a:lnTo>
                  <a:lnTo>
                    <a:pt y="44812" x="2559073"/>
                  </a:lnTo>
                  <a:lnTo>
                    <a:pt y="44810" x="2560342"/>
                  </a:lnTo>
                  <a:lnTo>
                    <a:pt y="44805" x="2564460"/>
                  </a:lnTo>
                  <a:lnTo>
                    <a:pt y="44799" x="2569848"/>
                  </a:lnTo>
                  <a:lnTo>
                    <a:pt y="44793" x="2575235"/>
                  </a:lnTo>
                  <a:lnTo>
                    <a:pt y="44787" x="2580623"/>
                  </a:lnTo>
                  <a:lnTo>
                    <a:pt y="44781" x="2586010"/>
                  </a:lnTo>
                  <a:lnTo>
                    <a:pt y="44775" x="2591397"/>
                  </a:lnTo>
                  <a:lnTo>
                    <a:pt y="44768" x="2596785"/>
                  </a:lnTo>
                  <a:lnTo>
                    <a:pt y="44762" x="2602172"/>
                  </a:lnTo>
                  <a:lnTo>
                    <a:pt y="44761" x="2603228"/>
                  </a:lnTo>
                  <a:lnTo>
                    <a:pt y="44756" x="2607560"/>
                  </a:lnTo>
                  <a:lnTo>
                    <a:pt y="44750" x="2612947"/>
                  </a:lnTo>
                  <a:lnTo>
                    <a:pt y="44744" x="2618335"/>
                  </a:lnTo>
                  <a:lnTo>
                    <a:pt y="44738" x="2623722"/>
                  </a:lnTo>
                  <a:lnTo>
                    <a:pt y="44732" x="2629110"/>
                  </a:lnTo>
                  <a:lnTo>
                    <a:pt y="44727" x="2634497"/>
                  </a:lnTo>
                  <a:lnTo>
                    <a:pt y="44721" x="2639885"/>
                  </a:lnTo>
                  <a:lnTo>
                    <a:pt y="44715" x="2645272"/>
                  </a:lnTo>
                  <a:lnTo>
                    <a:pt y="44713" x="2646831"/>
                  </a:lnTo>
                  <a:lnTo>
                    <a:pt y="44709" x="2650660"/>
                  </a:lnTo>
                  <a:lnTo>
                    <a:pt y="44703" x="2656047"/>
                  </a:lnTo>
                  <a:lnTo>
                    <a:pt y="44697" x="2661435"/>
                  </a:lnTo>
                  <a:lnTo>
                    <a:pt y="44691" x="2666822"/>
                  </a:lnTo>
                  <a:lnTo>
                    <a:pt y="44686" x="2672210"/>
                  </a:lnTo>
                  <a:lnTo>
                    <a:pt y="44680" x="2677597"/>
                  </a:lnTo>
                  <a:lnTo>
                    <a:pt y="44674" x="2682985"/>
                  </a:lnTo>
                  <a:lnTo>
                    <a:pt y="44668" x="2688372"/>
                  </a:lnTo>
                  <a:lnTo>
                    <a:pt y="44665" x="2691165"/>
                  </a:lnTo>
                  <a:lnTo>
                    <a:pt y="44662" x="2693760"/>
                  </a:lnTo>
                  <a:lnTo>
                    <a:pt y="44657" x="2699147"/>
                  </a:lnTo>
                  <a:lnTo>
                    <a:pt y="44651" x="2704535"/>
                  </a:lnTo>
                  <a:lnTo>
                    <a:pt y="44645" x="2709922"/>
                  </a:lnTo>
                  <a:lnTo>
                    <a:pt y="44639" x="2715309"/>
                  </a:lnTo>
                  <a:lnTo>
                    <a:pt y="44634" x="2720697"/>
                  </a:lnTo>
                  <a:lnTo>
                    <a:pt y="44628" x="2726084"/>
                  </a:lnTo>
                  <a:lnTo>
                    <a:pt y="44622" x="2731472"/>
                  </a:lnTo>
                  <a:lnTo>
                    <a:pt y="44617" x="2736242"/>
                  </a:lnTo>
                  <a:lnTo>
                    <a:pt y="44617" x="2736859"/>
                  </a:lnTo>
                  <a:lnTo>
                    <a:pt y="44611" x="2742247"/>
                  </a:lnTo>
                  <a:lnTo>
                    <a:pt y="44605" x="2747634"/>
                  </a:lnTo>
                  <a:lnTo>
                    <a:pt y="44599" x="2753022"/>
                  </a:lnTo>
                  <a:lnTo>
                    <a:pt y="44594" x="2758409"/>
                  </a:lnTo>
                  <a:lnTo>
                    <a:pt y="44588" x="2763797"/>
                  </a:lnTo>
                  <a:lnTo>
                    <a:pt y="44582" x="2769184"/>
                  </a:lnTo>
                  <a:lnTo>
                    <a:pt y="44577" x="2774572"/>
                  </a:lnTo>
                  <a:lnTo>
                    <a:pt y="44571" x="2779959"/>
                  </a:lnTo>
                  <a:lnTo>
                    <a:pt y="44569" x="2782074"/>
                  </a:lnTo>
                  <a:lnTo>
                    <a:pt y="44565" x="2785347"/>
                  </a:lnTo>
                  <a:lnTo>
                    <a:pt y="44559" x="2790734"/>
                  </a:lnTo>
                  <a:lnTo>
                    <a:pt y="44554" x="2796122"/>
                  </a:lnTo>
                  <a:lnTo>
                    <a:pt y="44548" x="2801509"/>
                  </a:lnTo>
                  <a:lnTo>
                    <a:pt y="44542" x="2806897"/>
                  </a:lnTo>
                  <a:lnTo>
                    <a:pt y="44536" x="2812284"/>
                  </a:lnTo>
                  <a:lnTo>
                    <a:pt y="44531" x="2817672"/>
                  </a:lnTo>
                  <a:lnTo>
                    <a:pt y="44525" x="2823059"/>
                  </a:lnTo>
                  <a:lnTo>
                    <a:pt y="44519" x="2828447"/>
                  </a:lnTo>
                  <a:lnTo>
                    <a:pt y="44519" x="2828673"/>
                  </a:lnTo>
                  <a:lnTo>
                    <a:pt y="44513" x="2833834"/>
                  </a:lnTo>
                  <a:lnTo>
                    <a:pt y="44507" x="2839221"/>
                  </a:lnTo>
                  <a:lnTo>
                    <a:pt y="44502" x="2844609"/>
                  </a:lnTo>
                  <a:lnTo>
                    <a:pt y="44496" x="2849996"/>
                  </a:lnTo>
                  <a:lnTo>
                    <a:pt y="44490" x="2855384"/>
                  </a:lnTo>
                  <a:lnTo>
                    <a:pt y="44484" x="2860771"/>
                  </a:lnTo>
                  <a:lnTo>
                    <a:pt y="44478" x="2866159"/>
                  </a:lnTo>
                  <a:lnTo>
                    <a:pt y="44472" x="2871546"/>
                  </a:lnTo>
                  <a:lnTo>
                    <a:pt y="44467" x="2876053"/>
                  </a:lnTo>
                  <a:lnTo>
                    <a:pt y="44466" x="2876934"/>
                  </a:lnTo>
                  <a:lnTo>
                    <a:pt y="44460" x="2882321"/>
                  </a:lnTo>
                  <a:lnTo>
                    <a:pt y="44454" x="2887709"/>
                  </a:lnTo>
                  <a:lnTo>
                    <a:pt y="44448" x="2893096"/>
                  </a:lnTo>
                  <a:lnTo>
                    <a:pt y="44442" x="2898484"/>
                  </a:lnTo>
                  <a:lnTo>
                    <a:pt y="44436" x="2903871"/>
                  </a:lnTo>
                  <a:lnTo>
                    <a:pt y="44430" x="2909259"/>
                  </a:lnTo>
                  <a:lnTo>
                    <a:pt y="44424" x="2914646"/>
                  </a:lnTo>
                  <a:lnTo>
                    <a:pt y="44418" x="2920034"/>
                  </a:lnTo>
                  <a:lnTo>
                    <a:pt y="44413" x="2924226"/>
                  </a:lnTo>
                  <a:lnTo>
                    <a:pt y="44412" x="2925421"/>
                  </a:lnTo>
                  <a:lnTo>
                    <a:pt y="44405" x="2930809"/>
                  </a:lnTo>
                  <a:lnTo>
                    <a:pt y="44399" x="2936196"/>
                  </a:lnTo>
                  <a:lnTo>
                    <a:pt y="44393" x="2941584"/>
                  </a:lnTo>
                  <a:lnTo>
                    <a:pt y="44387" x="2946971"/>
                  </a:lnTo>
                  <a:lnTo>
                    <a:pt y="44380" x="2952359"/>
                  </a:lnTo>
                  <a:lnTo>
                    <a:pt y="44374" x="2957746"/>
                  </a:lnTo>
                  <a:lnTo>
                    <a:pt y="44368" x="2963134"/>
                  </a:lnTo>
                  <a:lnTo>
                    <a:pt y="44361" x="2968521"/>
                  </a:lnTo>
                  <a:lnTo>
                    <a:pt y="44356" x="2973206"/>
                  </a:lnTo>
                  <a:lnTo>
                    <a:pt y="44355" x="2973908"/>
                  </a:lnTo>
                  <a:lnTo>
                    <a:pt y="44348" x="2979296"/>
                  </a:lnTo>
                  <a:lnTo>
                    <a:pt y="44342" x="2984683"/>
                  </a:lnTo>
                  <a:lnTo>
                    <a:pt y="44335" x="2990071"/>
                  </a:lnTo>
                  <a:lnTo>
                    <a:pt y="44328" x="2995458"/>
                  </a:lnTo>
                  <a:lnTo>
                    <a:pt y="44322" x="3000846"/>
                  </a:lnTo>
                  <a:lnTo>
                    <a:pt y="44315" x="3006233"/>
                  </a:lnTo>
                  <a:lnTo>
                    <a:pt y="44308" x="3011621"/>
                  </a:lnTo>
                  <a:lnTo>
                    <a:pt y="44302" x="3017008"/>
                  </a:lnTo>
                  <a:lnTo>
                    <a:pt y="44295" x="3022396"/>
                  </a:lnTo>
                  <a:lnTo>
                    <a:pt y="44294" x="3023007"/>
                  </a:lnTo>
                  <a:lnTo>
                    <a:pt y="44288" x="3027783"/>
                  </a:lnTo>
                  <a:lnTo>
                    <a:pt y="44281" x="3033171"/>
                  </a:lnTo>
                  <a:lnTo>
                    <a:pt y="44274" x="3038558"/>
                  </a:lnTo>
                  <a:lnTo>
                    <a:pt y="44267" x="3043946"/>
                  </a:lnTo>
                  <a:lnTo>
                    <a:pt y="44260" x="3049333"/>
                  </a:lnTo>
                  <a:lnTo>
                    <a:pt y="44253" x="3054721"/>
                  </a:lnTo>
                  <a:lnTo>
                    <a:pt y="44245" x="3060108"/>
                  </a:lnTo>
                  <a:lnTo>
                    <a:pt y="44238" x="3065496"/>
                  </a:lnTo>
                  <a:lnTo>
                    <a:pt y="44231" x="3070883"/>
                  </a:lnTo>
                  <a:lnTo>
                    <a:pt y="44227" x="3073642"/>
                  </a:lnTo>
                  <a:lnTo>
                    <a:pt y="44223" x="3076271"/>
                  </a:lnTo>
                  <a:lnTo>
                    <a:pt y="44216" x="3081658"/>
                  </a:lnTo>
                  <a:lnTo>
                    <a:pt y="44208" x="3087046"/>
                  </a:lnTo>
                  <a:lnTo>
                    <a:pt y="44201" x="3092433"/>
                  </a:lnTo>
                  <a:lnTo>
                    <a:pt y="44193" x="3097820"/>
                  </a:lnTo>
                  <a:lnTo>
                    <a:pt y="44186" x="3103208"/>
                  </a:lnTo>
                  <a:lnTo>
                    <a:pt y="44178" x="3108595"/>
                  </a:lnTo>
                  <a:lnTo>
                    <a:pt y="44170" x="3113983"/>
                  </a:lnTo>
                  <a:lnTo>
                    <a:pt y="44162" x="3119370"/>
                  </a:lnTo>
                  <a:lnTo>
                    <a:pt y="44154" x="3124758"/>
                  </a:lnTo>
                  <a:lnTo>
                    <a:pt y="44154" x="3125125"/>
                  </a:lnTo>
                  <a:lnTo>
                    <a:pt y="44146" x="3130145"/>
                  </a:lnTo>
                  <a:lnTo>
                    <a:pt y="44138" x="3135533"/>
                  </a:lnTo>
                  <a:lnTo>
                    <a:pt y="44130" x="3140920"/>
                  </a:lnTo>
                  <a:lnTo>
                    <a:pt y="44122" x="3146308"/>
                  </a:lnTo>
                  <a:lnTo>
                    <a:pt y="44114" x="3151695"/>
                  </a:lnTo>
                  <a:lnTo>
                    <a:pt y="44105" x="3157083"/>
                  </a:lnTo>
                  <a:lnTo>
                    <a:pt y="44097" x="3162470"/>
                  </a:lnTo>
                  <a:lnTo>
                    <a:pt y="44088" x="3167858"/>
                  </a:lnTo>
                  <a:lnTo>
                    <a:pt y="44080" x="3173245"/>
                  </a:lnTo>
                  <a:lnTo>
                    <a:pt y="44073" x="3177470"/>
                  </a:lnTo>
                  <a:lnTo>
                    <a:pt y="44071" x="3178633"/>
                  </a:lnTo>
                  <a:lnTo>
                    <a:pt y="44062" x="3184020"/>
                  </a:lnTo>
                  <a:lnTo>
                    <a:pt y="44053" x="3189408"/>
                  </a:lnTo>
                  <a:lnTo>
                    <a:pt y="44044" x="3194795"/>
                  </a:lnTo>
                  <a:lnTo>
                    <a:pt y="44035" x="3200183"/>
                  </a:lnTo>
                  <a:lnTo>
                    <a:pt y="44026" x="3205570"/>
                  </a:lnTo>
                  <a:lnTo>
                    <a:pt y="44017" x="3210958"/>
                  </a:lnTo>
                  <a:lnTo>
                    <a:pt y="44008" x="3216345"/>
                  </a:lnTo>
                  <a:lnTo>
                    <a:pt y="43998" x="3221732"/>
                  </a:lnTo>
                  <a:lnTo>
                    <a:pt y="43989" x="3227120"/>
                  </a:lnTo>
                  <a:lnTo>
                    <a:pt y="43983" x="3230692"/>
                  </a:lnTo>
                  <a:lnTo>
                    <a:pt y="43979" x="3232507"/>
                  </a:lnTo>
                  <a:lnTo>
                    <a:pt y="43970" x="3237895"/>
                  </a:lnTo>
                  <a:lnTo>
                    <a:pt y="43960" x="3243282"/>
                  </a:lnTo>
                  <a:lnTo>
                    <a:pt y="43950" x="3248670"/>
                  </a:lnTo>
                  <a:lnTo>
                    <a:pt y="43940" x="3254057"/>
                  </a:lnTo>
                  <a:lnTo>
                    <a:pt y="43930" x="3259445"/>
                  </a:lnTo>
                  <a:lnTo>
                    <a:pt y="43920" x="3264832"/>
                  </a:lnTo>
                  <a:lnTo>
                    <a:pt y="43910" x="3270220"/>
                  </a:lnTo>
                  <a:lnTo>
                    <a:pt y="43899" x="3275607"/>
                  </a:lnTo>
                  <a:lnTo>
                    <a:pt y="43889" x="3280995"/>
                  </a:lnTo>
                  <a:lnTo>
                    <a:pt y="43881" x="3284806"/>
                  </a:lnTo>
                  <a:lnTo>
                    <a:pt y="43878" x="3286382"/>
                  </a:lnTo>
                  <a:lnTo>
                    <a:pt y="43868" x="3291770"/>
                  </a:lnTo>
                  <a:lnTo>
                    <a:pt y="43857" x="3297157"/>
                  </a:lnTo>
                  <a:lnTo>
                    <a:pt y="43846" x="3302545"/>
                  </a:lnTo>
                  <a:lnTo>
                    <a:pt y="43835" x="3307932"/>
                  </a:lnTo>
                  <a:lnTo>
                    <a:pt y="43824" x="3313320"/>
                  </a:lnTo>
                  <a:lnTo>
                    <a:pt y="43813" x="3318707"/>
                  </a:lnTo>
                  <a:lnTo>
                    <a:pt y="43801" x="3324095"/>
                  </a:lnTo>
                  <a:lnTo>
                    <a:pt y="43790" x="3329482"/>
                  </a:lnTo>
                  <a:lnTo>
                    <a:pt y="43778" x="3334870"/>
                  </a:lnTo>
                  <a:lnTo>
                    <a:pt y="43768" x="3339826"/>
                  </a:lnTo>
                  <a:lnTo>
                    <a:pt y="43767" x="3340257"/>
                  </a:lnTo>
                  <a:lnTo>
                    <a:pt y="43755" x="3345644"/>
                  </a:lnTo>
                  <a:lnTo>
                    <a:pt y="43743" x="3351032"/>
                  </a:lnTo>
                  <a:lnTo>
                    <a:pt y="43731" x="3356419"/>
                  </a:lnTo>
                  <a:lnTo>
                    <a:pt y="43718" x="3361807"/>
                  </a:lnTo>
                  <a:lnTo>
                    <a:pt y="43706" x="3367194"/>
                  </a:lnTo>
                  <a:lnTo>
                    <a:pt y="43694" x="3372582"/>
                  </a:lnTo>
                  <a:lnTo>
                    <a:pt y="43681" x="3377969"/>
                  </a:lnTo>
                  <a:lnTo>
                    <a:pt y="43668" x="3383357"/>
                  </a:lnTo>
                  <a:lnTo>
                    <a:pt y="43655" x="3388744"/>
                  </a:lnTo>
                  <a:lnTo>
                    <a:pt y="43642" x="3394132"/>
                  </a:lnTo>
                  <a:lnTo>
                    <a:pt y="43638" x="3395767"/>
                  </a:lnTo>
                  <a:lnTo>
                    <a:pt y="43629" x="3399519"/>
                  </a:lnTo>
                  <a:lnTo>
                    <a:pt y="43616" x="3404907"/>
                  </a:lnTo>
                  <a:lnTo>
                    <a:pt y="43602" x="3410294"/>
                  </a:lnTo>
                  <a:lnTo>
                    <a:pt y="43589" x="3415682"/>
                  </a:lnTo>
                  <a:lnTo>
                    <a:pt y="43575" x="3421069"/>
                  </a:lnTo>
                  <a:lnTo>
                    <a:pt y="43561" x="3426457"/>
                  </a:lnTo>
                  <a:lnTo>
                    <a:pt y="43547" x="3431844"/>
                  </a:lnTo>
                  <a:lnTo>
                    <a:pt y="43533" x="3437232"/>
                  </a:lnTo>
                  <a:lnTo>
                    <a:pt y="43519" x="3442619"/>
                  </a:lnTo>
                  <a:lnTo>
                    <a:pt y="43504" x="3448007"/>
                  </a:lnTo>
                  <a:lnTo>
                    <a:pt y="43492" x="3452646"/>
                  </a:lnTo>
                  <a:lnTo>
                    <a:pt y="43490" x="3453394"/>
                  </a:lnTo>
                  <a:lnTo>
                    <a:pt y="43475" x="3458782"/>
                  </a:lnTo>
                  <a:lnTo>
                    <a:pt y="43460" x="3464169"/>
                  </a:lnTo>
                  <a:lnTo>
                    <a:pt y="43445" x="3469557"/>
                  </a:lnTo>
                  <a:lnTo>
                    <a:pt y="43429" x="3474944"/>
                  </a:lnTo>
                  <a:lnTo>
                    <a:pt y="43414" x="3480331"/>
                  </a:lnTo>
                  <a:lnTo>
                    <a:pt y="43398" x="3485719"/>
                  </a:lnTo>
                  <a:lnTo>
                    <a:pt y="43382" x="3491106"/>
                  </a:lnTo>
                  <a:lnTo>
                    <a:pt y="43366" x="3496494"/>
                  </a:lnTo>
                  <a:lnTo>
                    <a:pt y="43350" x="3501881"/>
                  </a:lnTo>
                  <a:lnTo>
                    <a:pt y="43334" x="3507269"/>
                  </a:lnTo>
                  <a:lnTo>
                    <a:pt y="43324" x="3510477"/>
                  </a:lnTo>
                  <a:lnTo>
                    <a:pt y="43317" x="3512656"/>
                  </a:lnTo>
                  <a:lnTo>
                    <a:pt y="43301" x="3518044"/>
                  </a:lnTo>
                  <a:lnTo>
                    <a:pt y="43284" x="3523431"/>
                  </a:lnTo>
                  <a:lnTo>
                    <a:pt y="43267" x="3528819"/>
                  </a:lnTo>
                  <a:lnTo>
                    <a:pt y="43250" x="3534206"/>
                  </a:lnTo>
                  <a:lnTo>
                    <a:pt y="43232" x="3539594"/>
                  </a:lnTo>
                  <a:lnTo>
                    <a:pt y="43215" x="3544981"/>
                  </a:lnTo>
                  <a:lnTo>
                    <a:pt y="43197" x="3550369"/>
                  </a:lnTo>
                  <a:lnTo>
                    <a:pt y="43179" x="3555756"/>
                  </a:lnTo>
                  <a:lnTo>
                    <a:pt y="43160" x="3561144"/>
                  </a:lnTo>
                  <a:lnTo>
                    <a:pt y="43142" x="3566531"/>
                  </a:lnTo>
                  <a:lnTo>
                    <a:pt y="43133" x="3569277"/>
                  </a:lnTo>
                  <a:lnTo>
                    <a:pt y="43123" x="3571919"/>
                  </a:lnTo>
                  <a:lnTo>
                    <a:pt y="43105" x="3577306"/>
                  </a:lnTo>
                  <a:lnTo>
                    <a:pt y="43086" x="3582694"/>
                  </a:lnTo>
                  <a:lnTo>
                    <a:pt y="43066" x="3588081"/>
                  </a:lnTo>
                  <a:lnTo>
                    <a:pt y="43047" x="3593469"/>
                  </a:lnTo>
                  <a:lnTo>
                    <a:pt y="43027" x="3598856"/>
                  </a:lnTo>
                  <a:lnTo>
                    <a:pt y="43008" x="3604243"/>
                  </a:lnTo>
                  <a:lnTo>
                    <a:pt y="42987" x="3609631"/>
                  </a:lnTo>
                  <a:lnTo>
                    <a:pt y="42967" x="3615018"/>
                  </a:lnTo>
                  <a:lnTo>
                    <a:pt y="42947" x="3620406"/>
                  </a:lnTo>
                  <a:lnTo>
                    <a:pt y="42926" x="3625793"/>
                  </a:lnTo>
                  <a:lnTo>
                    <a:pt y="42913" x="3629062"/>
                  </a:lnTo>
                  <a:lnTo>
                    <a:pt y="42905" x="3631181"/>
                  </a:lnTo>
                  <a:lnTo>
                    <a:pt y="42884" x="3636568"/>
                  </a:lnTo>
                  <a:lnTo>
                    <a:pt y="42862" x="3641956"/>
                  </a:lnTo>
                  <a:lnTo>
                    <a:pt y="42841" x="3647343"/>
                  </a:lnTo>
                  <a:lnTo>
                    <a:pt y="42819" x="3652731"/>
                  </a:lnTo>
                  <a:lnTo>
                    <a:pt y="42797" x="3658118"/>
                  </a:lnTo>
                  <a:lnTo>
                    <a:pt y="42774" x="3663506"/>
                  </a:lnTo>
                  <a:lnTo>
                    <a:pt y="42752" x="3668893"/>
                  </a:lnTo>
                  <a:lnTo>
                    <a:pt y="42729" x="3674281"/>
                  </a:lnTo>
                  <a:lnTo>
                    <a:pt y="42706" x="3679668"/>
                  </a:lnTo>
                  <a:lnTo>
                    <a:pt y="42683" x="3685056"/>
                  </a:lnTo>
                  <a:lnTo>
                    <a:pt y="42662" x="3689848"/>
                  </a:lnTo>
                  <a:lnTo>
                    <a:pt y="42659" x="3690443"/>
                  </a:lnTo>
                  <a:lnTo>
                    <a:pt y="42635" x="3695831"/>
                  </a:lnTo>
                  <a:lnTo>
                    <a:pt y="42611" x="3701218"/>
                  </a:lnTo>
                  <a:lnTo>
                    <a:pt y="42587" x="3706606"/>
                  </a:lnTo>
                  <a:lnTo>
                    <a:pt y="42562" x="3711993"/>
                  </a:lnTo>
                  <a:lnTo>
                    <a:pt y="42537" x="3717381"/>
                  </a:lnTo>
                  <a:lnTo>
                    <a:pt y="42512" x="3722768"/>
                  </a:lnTo>
                  <a:lnTo>
                    <a:pt y="42487" x="3728155"/>
                  </a:lnTo>
                  <a:lnTo>
                    <a:pt y="42461" x="3733543"/>
                  </a:lnTo>
                  <a:lnTo>
                    <a:pt y="42435" x="3738930"/>
                  </a:lnTo>
                  <a:lnTo>
                    <a:pt y="42409" x="3744318"/>
                  </a:lnTo>
                  <a:lnTo>
                    <a:pt y="42382" x="3749705"/>
                  </a:lnTo>
                  <a:lnTo>
                    <a:pt y="42373" x="3751652"/>
                  </a:lnTo>
                  <a:lnTo>
                    <a:pt y="42355" x="3755093"/>
                  </a:lnTo>
                  <a:lnTo>
                    <a:pt y="42328" x="3760480"/>
                  </a:lnTo>
                  <a:lnTo>
                    <a:pt y="42301" x="3765868"/>
                  </a:lnTo>
                  <a:lnTo>
                    <a:pt y="42273" x="3771255"/>
                  </a:lnTo>
                  <a:lnTo>
                    <a:pt y="42245" x="3776643"/>
                  </a:lnTo>
                  <a:lnTo>
                    <a:pt y="42217" x="3782030"/>
                  </a:lnTo>
                  <a:lnTo>
                    <a:pt y="42189" x="3787418"/>
                  </a:lnTo>
                  <a:lnTo>
                    <a:pt y="42160" x="3792805"/>
                  </a:lnTo>
                  <a:lnTo>
                    <a:pt y="42131" x="3798193"/>
                  </a:lnTo>
                  <a:lnTo>
                    <a:pt y="42101" x="3803580"/>
                  </a:lnTo>
                  <a:lnTo>
                    <a:pt y="42071" x="3808968"/>
                  </a:lnTo>
                  <a:lnTo>
                    <a:pt y="42041" x="3814355"/>
                  </a:lnTo>
                  <a:lnTo>
                    <a:pt y="42040" x="3814492"/>
                  </a:lnTo>
                  <a:lnTo>
                    <a:pt y="42011" x="3819743"/>
                  </a:lnTo>
                  <a:lnTo>
                    <a:pt y="41980" x="3825130"/>
                  </a:lnTo>
                  <a:lnTo>
                    <a:pt y="41949" x="3830518"/>
                  </a:lnTo>
                  <a:lnTo>
                    <a:pt y="41918" x="3835905"/>
                  </a:lnTo>
                  <a:lnTo>
                    <a:pt y="41886" x="3841293"/>
                  </a:lnTo>
                  <a:lnTo>
                    <a:pt y="41854" x="3846680"/>
                  </a:lnTo>
                  <a:lnTo>
                    <a:pt y="41822" x="3852067"/>
                  </a:lnTo>
                  <a:lnTo>
                    <a:pt y="41789" x="3857455"/>
                  </a:lnTo>
                  <a:lnTo>
                    <a:pt y="41756" x="3862842"/>
                  </a:lnTo>
                  <a:lnTo>
                    <a:pt y="41722" x="3868230"/>
                  </a:lnTo>
                  <a:lnTo>
                    <a:pt y="41689" x="3873617"/>
                  </a:lnTo>
                  <a:lnTo>
                    <a:pt y="41659" x="3878384"/>
                  </a:lnTo>
                  <a:lnTo>
                    <a:pt y="41655" x="3879005"/>
                  </a:lnTo>
                  <a:lnTo>
                    <a:pt y="41620" x="3884392"/>
                  </a:lnTo>
                  <a:lnTo>
                    <a:pt y="41585" x="3889780"/>
                  </a:lnTo>
                  <a:lnTo>
                    <a:pt y="41550" x="3895167"/>
                  </a:lnTo>
                  <a:lnTo>
                    <a:pt y="41515" x="3900555"/>
                  </a:lnTo>
                  <a:lnTo>
                    <a:pt y="41479" x="3905942"/>
                  </a:lnTo>
                  <a:lnTo>
                    <a:pt y="41443" x="3911330"/>
                  </a:lnTo>
                  <a:lnTo>
                    <a:pt y="41406" x="3916717"/>
                  </a:lnTo>
                  <a:lnTo>
                    <a:pt y="41369" x="3922105"/>
                  </a:lnTo>
                  <a:lnTo>
                    <a:pt y="41332" x="3927492"/>
                  </a:lnTo>
                  <a:lnTo>
                    <a:pt y="41294" x="3932880"/>
                  </a:lnTo>
                  <a:lnTo>
                    <a:pt y="41256" x="3938267"/>
                  </a:lnTo>
                  <a:lnTo>
                    <a:pt y="41219" x="3943346"/>
                  </a:lnTo>
                  <a:lnTo>
                    <a:pt y="41217" x="3943655"/>
                  </a:lnTo>
                  <a:lnTo>
                    <a:pt y="41178" x="3949042"/>
                  </a:lnTo>
                  <a:lnTo>
                    <a:pt y="41139" x="3954430"/>
                  </a:lnTo>
                  <a:lnTo>
                    <a:pt y="41099" x="3959817"/>
                  </a:lnTo>
                  <a:lnTo>
                    <a:pt y="41059" x="3965205"/>
                  </a:lnTo>
                  <a:lnTo>
                    <a:pt y="41019" x="3970592"/>
                  </a:lnTo>
                  <a:lnTo>
                    <a:pt y="40978" x="3975980"/>
                  </a:lnTo>
                  <a:lnTo>
                    <a:pt y="40936" x="3981367"/>
                  </a:lnTo>
                  <a:lnTo>
                    <a:pt y="40894" x="3986754"/>
                  </a:lnTo>
                  <a:lnTo>
                    <a:pt y="40852" x="3992142"/>
                  </a:lnTo>
                  <a:lnTo>
                    <a:pt y="40810" x="3997529"/>
                  </a:lnTo>
                  <a:lnTo>
                    <a:pt y="40767" x="4002917"/>
                  </a:lnTo>
                  <a:lnTo>
                    <a:pt y="40723" x="4008304"/>
                  </a:lnTo>
                  <a:lnTo>
                    <a:pt y="40714" x="4009397"/>
                  </a:lnTo>
                  <a:lnTo>
                    <a:pt y="40679" x="4013692"/>
                  </a:lnTo>
                  <a:lnTo>
                    <a:pt y="40635" x="4019079"/>
                  </a:lnTo>
                  <a:lnTo>
                    <a:pt y="40590" x="4024467"/>
                  </a:lnTo>
                  <a:lnTo>
                    <a:pt y="40545" x="4029854"/>
                  </a:lnTo>
                  <a:lnTo>
                    <a:pt y="40499" x="4035242"/>
                  </a:lnTo>
                  <a:lnTo>
                    <a:pt y="40453" x="4040629"/>
                  </a:lnTo>
                  <a:lnTo>
                    <a:pt y="40406" x="4046017"/>
                  </a:lnTo>
                  <a:lnTo>
                    <a:pt y="40359" x="4051404"/>
                  </a:lnTo>
                  <a:lnTo>
                    <a:pt y="40312" x="4056792"/>
                  </a:lnTo>
                  <a:lnTo>
                    <a:pt y="40264" x="4062179"/>
                  </a:lnTo>
                  <a:lnTo>
                    <a:pt y="40215" x="4067567"/>
                  </a:lnTo>
                  <a:lnTo>
                    <a:pt y="40166" x="4072954"/>
                  </a:lnTo>
                  <a:lnTo>
                    <a:pt y="40133" x="4076553"/>
                  </a:lnTo>
                  <a:lnTo>
                    <a:pt y="40117" x="4078342"/>
                  </a:lnTo>
                  <a:lnTo>
                    <a:pt y="40067" x="4083729"/>
                  </a:lnTo>
                  <a:lnTo>
                    <a:pt y="40017" x="4089117"/>
                  </a:lnTo>
                  <a:lnTo>
                    <a:pt y="39966" x="4094504"/>
                  </a:lnTo>
                  <a:lnTo>
                    <a:pt y="39914" x="4099892"/>
                  </a:lnTo>
                  <a:lnTo>
                    <a:pt y="39862" x="4105279"/>
                  </a:lnTo>
                  <a:lnTo>
                    <a:pt y="39810" x="4110666"/>
                  </a:lnTo>
                  <a:lnTo>
                    <a:pt y="39757" x="4116054"/>
                  </a:lnTo>
                  <a:lnTo>
                    <a:pt y="39704" x="4121441"/>
                  </a:lnTo>
                  <a:lnTo>
                    <a:pt y="39650" x="4126829"/>
                  </a:lnTo>
                  <a:lnTo>
                    <a:pt y="39595" x="4132216"/>
                  </a:lnTo>
                  <a:lnTo>
                    <a:pt y="39540" x="4137604"/>
                  </a:lnTo>
                  <a:lnTo>
                    <a:pt y="39485" x="4142991"/>
                  </a:lnTo>
                  <a:lnTo>
                    <a:pt y="39465" x="4144835"/>
                  </a:lnTo>
                  <a:lnTo>
                    <a:pt y="39428" x="4148379"/>
                  </a:lnTo>
                  <a:lnTo>
                    <a:pt y="39372" x="4153766"/>
                  </a:lnTo>
                  <a:lnTo>
                    <a:pt y="39315" x="4159154"/>
                  </a:lnTo>
                  <a:lnTo>
                    <a:pt y="39257" x="4164541"/>
                  </a:lnTo>
                  <a:lnTo>
                    <a:pt y="39199" x="4169929"/>
                  </a:lnTo>
                  <a:lnTo>
                    <a:pt y="39140" x="4175316"/>
                  </a:lnTo>
                  <a:lnTo>
                    <a:pt y="39081" x="4180704"/>
                  </a:lnTo>
                  <a:lnTo>
                    <a:pt y="39021" x="4186091"/>
                  </a:lnTo>
                  <a:lnTo>
                    <a:pt y="38960" x="4191479"/>
                  </a:lnTo>
                  <a:lnTo>
                    <a:pt y="38899" x="4196866"/>
                  </a:lnTo>
                  <a:lnTo>
                    <a:pt y="38837" x="4202254"/>
                  </a:lnTo>
                  <a:lnTo>
                    <a:pt y="38775" x="4207641"/>
                  </a:lnTo>
                  <a:lnTo>
                    <a:pt y="38712" x="4213029"/>
                  </a:lnTo>
                  <a:lnTo>
                    <a:pt y="38698" x="4214260"/>
                  </a:lnTo>
                  <a:lnTo>
                    <a:pt y="38649" x="4218416"/>
                  </a:lnTo>
                  <a:lnTo>
                    <a:pt y="38585" x="4223804"/>
                  </a:lnTo>
                  <a:lnTo>
                    <a:pt y="38520" x="4229191"/>
                  </a:lnTo>
                  <a:lnTo>
                    <a:pt y="38455" x="4234578"/>
                  </a:lnTo>
                  <a:lnTo>
                    <a:pt y="38389" x="4239966"/>
                  </a:lnTo>
                  <a:lnTo>
                    <a:pt y="38323" x="4245353"/>
                  </a:lnTo>
                  <a:lnTo>
                    <a:pt y="38255" x="4250741"/>
                  </a:lnTo>
                  <a:lnTo>
                    <a:pt y="38188" x="4256128"/>
                  </a:lnTo>
                  <a:lnTo>
                    <a:pt y="38119" x="4261516"/>
                  </a:lnTo>
                  <a:lnTo>
                    <a:pt y="38050" x="4266903"/>
                  </a:lnTo>
                  <a:lnTo>
                    <a:pt y="37981" x="4272291"/>
                  </a:lnTo>
                  <a:lnTo>
                    <a:pt y="37910" x="4277678"/>
                  </a:lnTo>
                  <a:lnTo>
                    <a:pt y="37839" x="4283066"/>
                  </a:lnTo>
                  <a:lnTo>
                    <a:pt y="37816" x="4284848"/>
                  </a:lnTo>
                  <a:lnTo>
                    <a:pt y="37768" x="4288453"/>
                  </a:lnTo>
                  <a:lnTo>
                    <a:pt y="37696" x="4293841"/>
                  </a:lnTo>
                  <a:lnTo>
                    <a:pt y="37623" x="4299228"/>
                  </a:lnTo>
                  <a:lnTo>
                    <a:pt y="37549" x="4304616"/>
                  </a:lnTo>
                  <a:lnTo>
                    <a:pt y="37475" x="4310003"/>
                  </a:lnTo>
                  <a:lnTo>
                    <a:pt y="37400" x="4315391"/>
                  </a:lnTo>
                  <a:lnTo>
                    <a:pt y="37324" x="4320778"/>
                  </a:lnTo>
                  <a:lnTo>
                    <a:pt y="37248" x="4326166"/>
                  </a:lnTo>
                  <a:lnTo>
                    <a:pt y="37171" x="4331553"/>
                  </a:lnTo>
                  <a:lnTo>
                    <a:pt y="37093" x="4336941"/>
                  </a:lnTo>
                  <a:lnTo>
                    <a:pt y="37015" x="4342328"/>
                  </a:lnTo>
                  <a:lnTo>
                    <a:pt y="36936" x="4347716"/>
                  </a:lnTo>
                  <a:lnTo>
                    <a:pt y="36856" x="4353103"/>
                  </a:lnTo>
                  <a:lnTo>
                    <a:pt y="36803" x="4356619"/>
                  </a:lnTo>
                  <a:lnTo>
                    <a:pt y="36775" x="4358490"/>
                  </a:lnTo>
                  <a:lnTo>
                    <a:pt y="36694" x="4363878"/>
                  </a:lnTo>
                  <a:lnTo>
                    <a:pt y="36612" x="4369265"/>
                  </a:lnTo>
                  <a:lnTo>
                    <a:pt y="36529" x="4374653"/>
                  </a:lnTo>
                  <a:lnTo>
                    <a:pt y="36446" x="4380040"/>
                  </a:lnTo>
                  <a:lnTo>
                    <a:pt y="36361" x="4385428"/>
                  </a:lnTo>
                  <a:lnTo>
                    <a:pt y="36276" x="4390815"/>
                  </a:lnTo>
                  <a:lnTo>
                    <a:pt y="36191" x="4396203"/>
                  </a:lnTo>
                  <a:lnTo>
                    <a:pt y="36104" x="4401590"/>
                  </a:lnTo>
                  <a:lnTo>
                    <a:pt y="36017" x="4406978"/>
                  </a:lnTo>
                  <a:lnTo>
                    <a:pt y="35929" x="4412365"/>
                  </a:lnTo>
                  <a:lnTo>
                    <a:pt y="35840" x="4417753"/>
                  </a:lnTo>
                  <a:lnTo>
                    <a:pt y="35750" x="4423140"/>
                  </a:lnTo>
                  <a:lnTo>
                    <a:pt y="35660" x="4428528"/>
                  </a:lnTo>
                  <a:lnTo>
                    <a:pt y="35642" x="4429591"/>
                  </a:lnTo>
                  <a:lnTo>
                    <a:pt y="35568" x="4433915"/>
                  </a:lnTo>
                  <a:lnTo>
                    <a:pt y="35476" x="4439303"/>
                  </a:lnTo>
                  <a:lnTo>
                    <a:pt y="35383" x="4444690"/>
                  </a:lnTo>
                  <a:lnTo>
                    <a:pt y="35290" x="4450078"/>
                  </a:lnTo>
                  <a:lnTo>
                    <a:pt y="35195" x="4455465"/>
                  </a:lnTo>
                  <a:lnTo>
                    <a:pt y="35100" x="4460853"/>
                  </a:lnTo>
                  <a:lnTo>
                    <a:pt y="35004" x="4466240"/>
                  </a:lnTo>
                  <a:lnTo>
                    <a:pt y="34907" x="4471628"/>
                  </a:lnTo>
                  <a:lnTo>
                    <a:pt y="34809" x="4477015"/>
                  </a:lnTo>
                  <a:lnTo>
                    <a:pt y="34710" x="4482403"/>
                  </a:lnTo>
                  <a:lnTo>
                    <a:pt y="34610" x="4487790"/>
                  </a:lnTo>
                  <a:lnTo>
                    <a:pt y="34510" x="4493177"/>
                  </a:lnTo>
                  <a:lnTo>
                    <a:pt y="34409" x="4498565"/>
                  </a:lnTo>
                  <a:lnTo>
                    <a:pt y="34310" x="4503786"/>
                  </a:lnTo>
                  <a:lnTo>
                    <a:pt y="34306" x="4503952"/>
                  </a:lnTo>
                  <a:lnTo>
                    <a:pt y="34204" x="4509340"/>
                  </a:lnTo>
                  <a:lnTo>
                    <a:pt y="34100" x="4514727"/>
                  </a:lnTo>
                  <a:lnTo>
                    <a:pt y="33995" x="4520115"/>
                  </a:lnTo>
                  <a:lnTo>
                    <a:pt y="33889" x="4525502"/>
                  </a:lnTo>
                  <a:lnTo>
                    <a:pt y="33782" x="4530890"/>
                  </a:lnTo>
                  <a:lnTo>
                    <a:pt y="33675" x="4536277"/>
                  </a:lnTo>
                  <a:lnTo>
                    <a:pt y="33566" x="4541665"/>
                  </a:lnTo>
                  <a:lnTo>
                    <a:pt y="33457" x="4547052"/>
                  </a:lnTo>
                  <a:lnTo>
                    <a:pt y="33347" x="4552440"/>
                  </a:lnTo>
                  <a:lnTo>
                    <a:pt y="33235" x="4557827"/>
                  </a:lnTo>
                  <a:lnTo>
                    <a:pt y="33123" x="4563215"/>
                  </a:lnTo>
                  <a:lnTo>
                    <a:pt y="33010" x="4568602"/>
                  </a:lnTo>
                  <a:lnTo>
                    <a:pt y="32896" x="4573990"/>
                  </a:lnTo>
                  <a:lnTo>
                    <a:pt y="32784" x="4579224"/>
                  </a:lnTo>
                  <a:lnTo>
                    <a:pt y="32781" x="4579377"/>
                  </a:lnTo>
                  <a:lnTo>
                    <a:pt y="32665" x="4584765"/>
                  </a:lnTo>
                  <a:lnTo>
                    <a:pt y="32548" x="4590152"/>
                  </a:lnTo>
                  <a:lnTo>
                    <a:pt y="32430" x="4595540"/>
                  </a:lnTo>
                  <a:lnTo>
                    <a:pt y="32311" x="4600927"/>
                  </a:lnTo>
                  <a:lnTo>
                    <a:pt y="32191" x="4606315"/>
                  </a:lnTo>
                  <a:lnTo>
                    <a:pt y="32070" x="4611702"/>
                  </a:lnTo>
                  <a:lnTo>
                    <a:pt y="31948" x="4617089"/>
                  </a:lnTo>
                  <a:lnTo>
                    <a:pt y="31825" x="4622477"/>
                  </a:lnTo>
                  <a:lnTo>
                    <a:pt y="31701" x="4627864"/>
                  </a:lnTo>
                  <a:lnTo>
                    <a:pt y="31576" x="4633252"/>
                  </a:lnTo>
                  <a:lnTo>
                    <a:pt y="31450" x="4638639"/>
                  </a:lnTo>
                  <a:lnTo>
                    <a:pt y="31322" x="4644027"/>
                  </a:lnTo>
                  <a:lnTo>
                    <a:pt y="31194" x="4649414"/>
                  </a:lnTo>
                  <a:lnTo>
                    <a:pt y="31065" x="4654802"/>
                  </a:lnTo>
                  <a:lnTo>
                    <a:pt y="31038" x="4655925"/>
                  </a:lnTo>
                  <a:lnTo>
                    <a:pt y="30935" x="4660189"/>
                  </a:lnTo>
                  <a:lnTo>
                    <a:pt y="30804" x="4665577"/>
                  </a:lnTo>
                  <a:lnTo>
                    <a:pt y="30671" x="4670964"/>
                  </a:lnTo>
                  <a:lnTo>
                    <a:pt y="30538" x="4676352"/>
                  </a:lnTo>
                  <a:lnTo>
                    <a:pt y="30403" x="4681739"/>
                  </a:lnTo>
                  <a:lnTo>
                    <a:pt y="30267" x="4687127"/>
                  </a:lnTo>
                  <a:lnTo>
                    <a:pt y="30131" x="4692514"/>
                  </a:lnTo>
                  <a:lnTo>
                    <a:pt y="29993" x="4697902"/>
                  </a:lnTo>
                  <a:lnTo>
                    <a:pt y="29854" x="4703289"/>
                  </a:lnTo>
                  <a:lnTo>
                    <a:pt y="29714" x="4708677"/>
                  </a:lnTo>
                  <a:lnTo>
                    <a:pt y="29572" x="4714064"/>
                  </a:lnTo>
                  <a:lnTo>
                    <a:pt y="29430" x="4719452"/>
                  </a:lnTo>
                  <a:lnTo>
                    <a:pt y="29287" x="4724839"/>
                  </a:lnTo>
                  <a:lnTo>
                    <a:pt y="29142" x="4730227"/>
                  </a:lnTo>
                  <a:lnTo>
                    <a:pt y="29042" x="4733911"/>
                  </a:lnTo>
                  <a:lnTo>
                    <a:pt y="28996" x="4735614"/>
                  </a:lnTo>
                  <a:lnTo>
                    <a:pt y="28849" x="4741001"/>
                  </a:lnTo>
                  <a:lnTo>
                    <a:pt y="28701" x="4746389"/>
                  </a:lnTo>
                  <a:lnTo>
                    <a:pt y="28552" x="4751776"/>
                  </a:lnTo>
                  <a:lnTo>
                    <a:pt y="28401" x="4757164"/>
                  </a:lnTo>
                  <a:lnTo>
                    <a:pt y="28250" x="4762551"/>
                  </a:lnTo>
                  <a:lnTo>
                    <a:pt y="28097" x="4767939"/>
                  </a:lnTo>
                  <a:lnTo>
                    <a:pt y="27943" x="4773326"/>
                  </a:lnTo>
                  <a:lnTo>
                    <a:pt y="27787" x="4778714"/>
                  </a:lnTo>
                  <a:lnTo>
                    <a:pt y="27631" x="4784101"/>
                  </a:lnTo>
                  <a:lnTo>
                    <a:pt y="27473" x="4789489"/>
                  </a:lnTo>
                  <a:lnTo>
                    <a:pt y="27314" x="4794876"/>
                  </a:lnTo>
                  <a:lnTo>
                    <a:pt y="27154" x="4800264"/>
                  </a:lnTo>
                  <a:lnTo>
                    <a:pt y="26993" x="4805651"/>
                  </a:lnTo>
                  <a:lnTo>
                    <a:pt y="26830" x="4811039"/>
                  </a:lnTo>
                  <a:lnTo>
                    <a:pt y="26764" x="4813203"/>
                  </a:lnTo>
                  <a:lnTo>
                    <a:pt y="26666" x="4816426"/>
                  </a:lnTo>
                  <a:lnTo>
                    <a:pt y="26501" x="4821814"/>
                  </a:lnTo>
                  <a:lnTo>
                    <a:pt y="26334" x="4827201"/>
                  </a:lnTo>
                  <a:lnTo>
                    <a:pt y="26167" x="4832589"/>
                  </a:lnTo>
                  <a:lnTo>
                    <a:pt y="25997" x="4837976"/>
                  </a:lnTo>
                  <a:lnTo>
                    <a:pt y="25827" x="4843364"/>
                  </a:lnTo>
                  <a:lnTo>
                    <a:pt y="25655" x="4848751"/>
                  </a:lnTo>
                  <a:lnTo>
                    <a:pt y="25482" x="4854139"/>
                  </a:lnTo>
                  <a:lnTo>
                    <a:pt y="25308" x="4859526"/>
                  </a:lnTo>
                  <a:lnTo>
                    <a:pt y="25132" x="4864914"/>
                  </a:lnTo>
                  <a:lnTo>
                    <a:pt y="24955" x="4870301"/>
                  </a:lnTo>
                  <a:lnTo>
                    <a:pt y="24777" x="4875688"/>
                  </a:lnTo>
                  <a:lnTo>
                    <a:pt y="24597" x="4881076"/>
                  </a:lnTo>
                  <a:lnTo>
                    <a:pt y="24416" x="4886463"/>
                  </a:lnTo>
                  <a:lnTo>
                    <a:pt y="24234" x="4891851"/>
                  </a:lnTo>
                  <a:lnTo>
                    <a:pt y="24167" x="4893824"/>
                  </a:lnTo>
                  <a:lnTo>
                    <a:pt y="24051" x="4897238"/>
                  </a:lnTo>
                  <a:lnTo>
                    <a:pt y="23865" x="4902626"/>
                  </a:lnTo>
                  <a:lnTo>
                    <a:pt y="23679" x="4908013"/>
                  </a:lnTo>
                  <a:lnTo>
                    <a:pt y="23491" x="4913401"/>
                  </a:lnTo>
                  <a:lnTo>
                    <a:pt y="23302" x="4918788"/>
                  </a:lnTo>
                  <a:lnTo>
                    <a:pt y="23111" x="4924176"/>
                  </a:lnTo>
                  <a:lnTo>
                    <a:pt y="22919" x="4929563"/>
                  </a:lnTo>
                  <a:lnTo>
                    <a:pt y="22725" x="4934951"/>
                  </a:lnTo>
                  <a:lnTo>
                    <a:pt y="22530" x="4940338"/>
                  </a:lnTo>
                  <a:lnTo>
                    <a:pt y="22334" x="4945726"/>
                  </a:lnTo>
                  <a:lnTo>
                    <a:pt y="22136" x="4951113"/>
                  </a:lnTo>
                  <a:lnTo>
                    <a:pt y="21937" x="4956501"/>
                  </a:lnTo>
                  <a:lnTo>
                    <a:pt y="21736" x="4961888"/>
                  </a:lnTo>
                  <a:lnTo>
                    <a:pt y="21534" x="4967276"/>
                  </a:lnTo>
                  <a:lnTo>
                    <a:pt y="21330" x="4972663"/>
                  </a:lnTo>
                  <a:lnTo>
                    <a:pt y="21211" x="4975795"/>
                  </a:lnTo>
                  <a:lnTo>
                    <a:pt y="21125" x="4978051"/>
                  </a:lnTo>
                  <a:lnTo>
                    <a:pt y="20919" x="4983438"/>
                  </a:lnTo>
                  <a:lnTo>
                    <a:pt y="20710" x="4988826"/>
                  </a:lnTo>
                  <a:lnTo>
                    <a:pt y="20501" x="4994213"/>
                  </a:lnTo>
                  <a:lnTo>
                    <a:pt y="20290" x="4999600"/>
                  </a:lnTo>
                  <a:lnTo>
                    <a:pt y="20077" x="5004988"/>
                  </a:lnTo>
                  <a:lnTo>
                    <a:pt y="19863" x="5010375"/>
                  </a:lnTo>
                  <a:lnTo>
                    <a:pt y="19647" x="5015763"/>
                  </a:lnTo>
                  <a:lnTo>
                    <a:pt y="19430" x="5021150"/>
                  </a:lnTo>
                  <a:lnTo>
                    <a:pt y="19211" x="5026538"/>
                  </a:lnTo>
                  <a:lnTo>
                    <a:pt y="18990" x="5031925"/>
                  </a:lnTo>
                  <a:lnTo>
                    <a:pt y="18768" x="5037313"/>
                  </a:lnTo>
                  <a:lnTo>
                    <a:pt y="18545" x="5042700"/>
                  </a:lnTo>
                  <a:lnTo>
                    <a:pt y="18320" x="5048088"/>
                  </a:lnTo>
                  <a:lnTo>
                    <a:pt y="18093" x="5053475"/>
                  </a:lnTo>
                  <a:lnTo>
                    <a:pt y="17865" x="5058863"/>
                  </a:lnTo>
                  <a:lnTo>
                    <a:pt y="17853" x="5059138"/>
                  </a:lnTo>
                  <a:lnTo>
                    <a:pt y="17635" x="5064250"/>
                  </a:lnTo>
                  <a:lnTo>
                    <a:pt y="17404" x="5069638"/>
                  </a:lnTo>
                  <a:lnTo>
                    <a:pt y="17171" x="5075025"/>
                  </a:lnTo>
                  <a:lnTo>
                    <a:pt y="16936" x="5080413"/>
                  </a:lnTo>
                  <a:lnTo>
                    <a:pt y="16699" x="5085800"/>
                  </a:lnTo>
                  <a:lnTo>
                    <a:pt y="16461" x="5091188"/>
                  </a:lnTo>
                  <a:lnTo>
                    <a:pt y="16222" x="5096575"/>
                  </a:lnTo>
                  <a:lnTo>
                    <a:pt y="15980" x="5101963"/>
                  </a:lnTo>
                  <a:lnTo>
                    <a:pt y="15738" x="5107350"/>
                  </a:lnTo>
                  <a:lnTo>
                    <a:pt y="15493" x="5112738"/>
                  </a:lnTo>
                  <a:lnTo>
                    <a:pt y="15247" x="5118125"/>
                  </a:lnTo>
                  <a:lnTo>
                    <a:pt y="14999" x="5123512"/>
                  </a:lnTo>
                  <a:lnTo>
                    <a:pt y="14749" x="5128900"/>
                  </a:lnTo>
                  <a:lnTo>
                    <a:pt y="14498" x="5134287"/>
                  </a:lnTo>
                  <a:lnTo>
                    <a:pt y="14245" x="5139675"/>
                  </a:lnTo>
                  <a:lnTo>
                    <a:pt y="14046" x="5143878"/>
                  </a:lnTo>
                  <a:lnTo>
                    <a:pt y="13990" x="5145062"/>
                  </a:lnTo>
                  <a:lnTo>
                    <a:pt y="13734" x="5150450"/>
                  </a:lnTo>
                  <a:lnTo>
                    <a:pt y="13476" x="5155837"/>
                  </a:lnTo>
                  <a:lnTo>
                    <a:pt y="13216" x="5161225"/>
                  </a:lnTo>
                  <a:lnTo>
                    <a:pt y="12954" x="5166612"/>
                  </a:lnTo>
                  <a:lnTo>
                    <a:pt y="12691" x="5172000"/>
                  </a:lnTo>
                  <a:lnTo>
                    <a:pt y="12425" x="5177387"/>
                  </a:lnTo>
                  <a:lnTo>
                    <a:pt y="12159" x="5182775"/>
                  </a:lnTo>
                  <a:lnTo>
                    <a:pt y="11890" x="5188162"/>
                  </a:lnTo>
                  <a:lnTo>
                    <a:pt y="11619" x="5193550"/>
                  </a:lnTo>
                  <a:lnTo>
                    <a:pt y="11347" x="5198937"/>
                  </a:lnTo>
                  <a:lnTo>
                    <a:pt y="11073" x="5204325"/>
                  </a:lnTo>
                  <a:lnTo>
                    <a:pt y="10797" x="5209712"/>
                  </a:lnTo>
                  <a:lnTo>
                    <a:pt y="10520" x="5215100"/>
                  </a:lnTo>
                  <a:lnTo>
                    <a:pt y="10240" x="5220487"/>
                  </a:lnTo>
                  <a:lnTo>
                    <a:pt y="9959" x="5225875"/>
                  </a:lnTo>
                  <a:lnTo>
                    <a:pt y="9741" x="5230037"/>
                  </a:lnTo>
                  <a:lnTo>
                    <a:pt y="9676" x="5231262"/>
                  </a:lnTo>
                  <a:lnTo>
                    <a:pt y="9392" x="5236650"/>
                  </a:lnTo>
                  <a:lnTo>
                    <a:pt y="9105" x="5242037"/>
                  </a:lnTo>
                  <a:lnTo>
                    <a:pt y="8816" x="5247424"/>
                  </a:lnTo>
                  <a:lnTo>
                    <a:pt y="8526" x="5252812"/>
                  </a:lnTo>
                  <a:lnTo>
                    <a:pt y="8234" x="5258199"/>
                  </a:lnTo>
                  <a:lnTo>
                    <a:pt y="7940" x="5263587"/>
                  </a:lnTo>
                  <a:lnTo>
                    <a:pt y="7644" x="5268974"/>
                  </a:lnTo>
                  <a:lnTo>
                    <a:pt y="7346" x="5274362"/>
                  </a:lnTo>
                  <a:lnTo>
                    <a:pt y="7046" x="5279749"/>
                  </a:lnTo>
                  <a:lnTo>
                    <a:pt y="6745" x="5285137"/>
                  </a:lnTo>
                  <a:lnTo>
                    <a:pt y="6441" x="5290524"/>
                  </a:lnTo>
                  <a:lnTo>
                    <a:pt y="6136" x="5295912"/>
                  </a:lnTo>
                  <a:lnTo>
                    <a:pt y="5828" x="5301299"/>
                  </a:lnTo>
                  <a:lnTo>
                    <a:pt y="5519" x="5306687"/>
                  </a:lnTo>
                  <a:lnTo>
                    <a:pt y="5208" x="5312074"/>
                  </a:lnTo>
                  <a:lnTo>
                    <a:pt y="4895" x="5317462"/>
                  </a:lnTo>
                  <a:lnTo>
                    <a:pt y="4885" x="5317639"/>
                  </a:lnTo>
                  <a:lnTo>
                    <a:pt y="4581" x="5322849"/>
                  </a:lnTo>
                  <a:lnTo>
                    <a:pt y="4264" x="5328237"/>
                  </a:lnTo>
                  <a:lnTo>
                    <a:pt y="3945" x="5333624"/>
                  </a:lnTo>
                  <a:lnTo>
                    <a:pt y="3624" x="5339012"/>
                  </a:lnTo>
                  <a:lnTo>
                    <a:pt y="3301" x="5344399"/>
                  </a:lnTo>
                  <a:lnTo>
                    <a:pt y="2977" x="5349787"/>
                  </a:lnTo>
                  <a:lnTo>
                    <a:pt y="2650" x="5355174"/>
                  </a:lnTo>
                  <a:lnTo>
                    <a:pt y="2321" x="5360562"/>
                  </a:lnTo>
                  <a:lnTo>
                    <a:pt y="1991" x="5365949"/>
                  </a:lnTo>
                  <a:lnTo>
                    <a:pt y="1658" x="5371337"/>
                  </a:lnTo>
                  <a:lnTo>
                    <a:pt y="1324" x="5376724"/>
                  </a:lnTo>
                  <a:lnTo>
                    <a:pt y="987" x="5382111"/>
                  </a:lnTo>
                  <a:lnTo>
                    <a:pt y="649" x="5387499"/>
                  </a:lnTo>
                  <a:lnTo>
                    <a:pt y="308" x="5392886"/>
                  </a:lnTo>
                  <a:lnTo>
                    <a:pt y="0" x="5397735"/>
                  </a:lnTo>
                </a:path>
              </a:pathLst>
            </a:custGeom>
            <a:ln w="13500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28" id="28"/>
            <p:cNvSpPr/>
            <p:nvPr/>
          </p:nvSpPr>
          <p:spPr>
            <a:xfrm>
              <a:off y="1897316" x="2187497"/>
              <a:ext cy="3578390" cx="5397735"/>
            </a:xfrm>
            <a:custGeom>
              <a:avLst/>
              <a:pathLst>
                <a:path h="3578390" w="5397735">
                  <a:moveTo>
                    <a:pt y="3578390" x="0"/>
                  </a:moveTo>
                  <a:lnTo>
                    <a:pt y="3578390" x="0"/>
                  </a:lnTo>
                  <a:lnTo>
                    <a:pt y="3578390" x="0"/>
                  </a:lnTo>
                  <a:lnTo>
                    <a:pt y="3578390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0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9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8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1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7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6" x="2"/>
                  </a:lnTo>
                  <a:lnTo>
                    <a:pt y="3578385" x="2"/>
                  </a:lnTo>
                  <a:lnTo>
                    <a:pt y="3578385" x="2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5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3"/>
                  </a:lnTo>
                  <a:lnTo>
                    <a:pt y="3578384" x="4"/>
                  </a:lnTo>
                  <a:lnTo>
                    <a:pt y="3578384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3" x="4"/>
                  </a:lnTo>
                  <a:lnTo>
                    <a:pt y="3578382" x="4"/>
                  </a:lnTo>
                  <a:lnTo>
                    <a:pt y="3578382" x="4"/>
                  </a:lnTo>
                  <a:lnTo>
                    <a:pt y="3578382" x="4"/>
                  </a:lnTo>
                  <a:lnTo>
                    <a:pt y="3578382" x="5"/>
                  </a:lnTo>
                  <a:lnTo>
                    <a:pt y="3578382" x="5"/>
                  </a:lnTo>
                  <a:lnTo>
                    <a:pt y="3578382" x="5"/>
                  </a:lnTo>
                  <a:lnTo>
                    <a:pt y="3578382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1" x="5"/>
                  </a:lnTo>
                  <a:lnTo>
                    <a:pt y="3578380" x="6"/>
                  </a:lnTo>
                  <a:lnTo>
                    <a:pt y="3578380" x="6"/>
                  </a:lnTo>
                  <a:lnTo>
                    <a:pt y="3578380" x="6"/>
                  </a:lnTo>
                  <a:lnTo>
                    <a:pt y="3578380" x="6"/>
                  </a:lnTo>
                  <a:lnTo>
                    <a:pt y="3578380" x="6"/>
                  </a:lnTo>
                  <a:lnTo>
                    <a:pt y="3578380" x="6"/>
                  </a:lnTo>
                  <a:lnTo>
                    <a:pt y="3578379" x="6"/>
                  </a:lnTo>
                  <a:lnTo>
                    <a:pt y="3578379" x="6"/>
                  </a:lnTo>
                  <a:lnTo>
                    <a:pt y="3578379" x="6"/>
                  </a:lnTo>
                  <a:lnTo>
                    <a:pt y="3578379" x="6"/>
                  </a:lnTo>
                  <a:lnTo>
                    <a:pt y="3578379" x="7"/>
                  </a:lnTo>
                  <a:lnTo>
                    <a:pt y="3578378" x="7"/>
                  </a:lnTo>
                  <a:lnTo>
                    <a:pt y="3578378" x="7"/>
                  </a:lnTo>
                  <a:lnTo>
                    <a:pt y="3578378" x="7"/>
                  </a:lnTo>
                  <a:lnTo>
                    <a:pt y="3578378" x="7"/>
                  </a:lnTo>
                  <a:lnTo>
                    <a:pt y="3578378" x="7"/>
                  </a:lnTo>
                  <a:lnTo>
                    <a:pt y="3578377" x="7"/>
                  </a:lnTo>
                  <a:lnTo>
                    <a:pt y="3578377" x="7"/>
                  </a:lnTo>
                  <a:lnTo>
                    <a:pt y="3578377" x="8"/>
                  </a:lnTo>
                  <a:lnTo>
                    <a:pt y="3578377" x="8"/>
                  </a:lnTo>
                  <a:lnTo>
                    <a:pt y="3578377" x="8"/>
                  </a:lnTo>
                  <a:lnTo>
                    <a:pt y="3578376" x="8"/>
                  </a:lnTo>
                  <a:lnTo>
                    <a:pt y="3578376" x="8"/>
                  </a:lnTo>
                  <a:lnTo>
                    <a:pt y="3578376" x="8"/>
                  </a:lnTo>
                  <a:lnTo>
                    <a:pt y="3578376" x="8"/>
                  </a:lnTo>
                  <a:lnTo>
                    <a:pt y="3578375" x="9"/>
                  </a:lnTo>
                  <a:lnTo>
                    <a:pt y="3578375" x="9"/>
                  </a:lnTo>
                  <a:lnTo>
                    <a:pt y="3578375" x="9"/>
                  </a:lnTo>
                  <a:lnTo>
                    <a:pt y="3578375" x="9"/>
                  </a:lnTo>
                  <a:lnTo>
                    <a:pt y="3578374" x="9"/>
                  </a:lnTo>
                  <a:lnTo>
                    <a:pt y="3578374" x="9"/>
                  </a:lnTo>
                  <a:lnTo>
                    <a:pt y="3578374" x="9"/>
                  </a:lnTo>
                  <a:lnTo>
                    <a:pt y="3578374" x="10"/>
                  </a:lnTo>
                  <a:lnTo>
                    <a:pt y="3578373" x="10"/>
                  </a:lnTo>
                  <a:lnTo>
                    <a:pt y="3578373" x="10"/>
                  </a:lnTo>
                  <a:lnTo>
                    <a:pt y="3578373" x="10"/>
                  </a:lnTo>
                  <a:lnTo>
                    <a:pt y="3578372" x="10"/>
                  </a:lnTo>
                  <a:lnTo>
                    <a:pt y="3578372" x="10"/>
                  </a:lnTo>
                  <a:lnTo>
                    <a:pt y="3578372" x="11"/>
                  </a:lnTo>
                  <a:lnTo>
                    <a:pt y="3578372" x="11"/>
                  </a:lnTo>
                  <a:lnTo>
                    <a:pt y="3578371" x="11"/>
                  </a:lnTo>
                  <a:lnTo>
                    <a:pt y="3578371" x="11"/>
                  </a:lnTo>
                  <a:lnTo>
                    <a:pt y="3578371" x="11"/>
                  </a:lnTo>
                  <a:lnTo>
                    <a:pt y="3578370" x="12"/>
                  </a:lnTo>
                  <a:lnTo>
                    <a:pt y="3578370" x="12"/>
                  </a:lnTo>
                  <a:lnTo>
                    <a:pt y="3578370" x="12"/>
                  </a:lnTo>
                  <a:lnTo>
                    <a:pt y="3578369" x="12"/>
                  </a:lnTo>
                  <a:lnTo>
                    <a:pt y="3578369" x="12"/>
                  </a:lnTo>
                  <a:lnTo>
                    <a:pt y="3578369" x="13"/>
                  </a:lnTo>
                  <a:lnTo>
                    <a:pt y="3578368" x="13"/>
                  </a:lnTo>
                  <a:lnTo>
                    <a:pt y="3578368" x="13"/>
                  </a:lnTo>
                  <a:lnTo>
                    <a:pt y="3578367" x="13"/>
                  </a:lnTo>
                  <a:lnTo>
                    <a:pt y="3578367" x="14"/>
                  </a:lnTo>
                  <a:lnTo>
                    <a:pt y="3578367" x="14"/>
                  </a:lnTo>
                  <a:lnTo>
                    <a:pt y="3578366" x="14"/>
                  </a:lnTo>
                  <a:lnTo>
                    <a:pt y="3578366" x="14"/>
                  </a:lnTo>
                  <a:lnTo>
                    <a:pt y="3578365" x="14"/>
                  </a:lnTo>
                  <a:lnTo>
                    <a:pt y="3578365" x="15"/>
                  </a:lnTo>
                  <a:lnTo>
                    <a:pt y="3578365" x="15"/>
                  </a:lnTo>
                  <a:lnTo>
                    <a:pt y="3578364" x="15"/>
                  </a:lnTo>
                  <a:lnTo>
                    <a:pt y="3578364" x="16"/>
                  </a:lnTo>
                  <a:lnTo>
                    <a:pt y="3578363" x="16"/>
                  </a:lnTo>
                  <a:lnTo>
                    <a:pt y="3578363" x="16"/>
                  </a:lnTo>
                  <a:lnTo>
                    <a:pt y="3578362" x="16"/>
                  </a:lnTo>
                  <a:lnTo>
                    <a:pt y="3578362" x="17"/>
                  </a:lnTo>
                  <a:lnTo>
                    <a:pt y="3578361" x="17"/>
                  </a:lnTo>
                  <a:lnTo>
                    <a:pt y="3578361" x="17"/>
                  </a:lnTo>
                  <a:lnTo>
                    <a:pt y="3578361" x="17"/>
                  </a:lnTo>
                  <a:lnTo>
                    <a:pt y="3578360" x="18"/>
                  </a:lnTo>
                  <a:lnTo>
                    <a:pt y="3578360" x="18"/>
                  </a:lnTo>
                  <a:lnTo>
                    <a:pt y="3578359" x="18"/>
                  </a:lnTo>
                  <a:lnTo>
                    <a:pt y="3578358" x="19"/>
                  </a:lnTo>
                  <a:lnTo>
                    <a:pt y="3578358" x="19"/>
                  </a:lnTo>
                  <a:lnTo>
                    <a:pt y="3578357" x="19"/>
                  </a:lnTo>
                  <a:lnTo>
                    <a:pt y="3578357" x="20"/>
                  </a:lnTo>
                  <a:lnTo>
                    <a:pt y="3578356" x="20"/>
                  </a:lnTo>
                  <a:lnTo>
                    <a:pt y="3578356" x="20"/>
                  </a:lnTo>
                  <a:lnTo>
                    <a:pt y="3578355" x="21"/>
                  </a:lnTo>
                  <a:lnTo>
                    <a:pt y="3578355" x="21"/>
                  </a:lnTo>
                  <a:lnTo>
                    <a:pt y="3578354" x="21"/>
                  </a:lnTo>
                  <a:lnTo>
                    <a:pt y="3578353" x="22"/>
                  </a:lnTo>
                  <a:lnTo>
                    <a:pt y="3578353" x="22"/>
                  </a:lnTo>
                  <a:lnTo>
                    <a:pt y="3578352" x="22"/>
                  </a:lnTo>
                  <a:lnTo>
                    <a:pt y="3578352" x="23"/>
                  </a:lnTo>
                  <a:lnTo>
                    <a:pt y="3578351" x="23"/>
                  </a:lnTo>
                  <a:lnTo>
                    <a:pt y="3578350" x="24"/>
                  </a:lnTo>
                  <a:lnTo>
                    <a:pt y="3578350" x="24"/>
                  </a:lnTo>
                  <a:lnTo>
                    <a:pt y="3578349" x="24"/>
                  </a:lnTo>
                  <a:lnTo>
                    <a:pt y="3578348" x="25"/>
                  </a:lnTo>
                  <a:lnTo>
                    <a:pt y="3578347" x="25"/>
                  </a:lnTo>
                  <a:lnTo>
                    <a:pt y="3578347" x="26"/>
                  </a:lnTo>
                  <a:lnTo>
                    <a:pt y="3578346" x="26"/>
                  </a:lnTo>
                  <a:lnTo>
                    <a:pt y="3578345" x="27"/>
                  </a:lnTo>
                  <a:lnTo>
                    <a:pt y="3578345" x="27"/>
                  </a:lnTo>
                  <a:lnTo>
                    <a:pt y="3578344" x="28"/>
                  </a:lnTo>
                  <a:lnTo>
                    <a:pt y="3578343" x="28"/>
                  </a:lnTo>
                  <a:lnTo>
                    <a:pt y="3578342" x="28"/>
                  </a:lnTo>
                  <a:lnTo>
                    <a:pt y="3578341" x="29"/>
                  </a:lnTo>
                  <a:lnTo>
                    <a:pt y="3578341" x="29"/>
                  </a:lnTo>
                  <a:lnTo>
                    <a:pt y="3578340" x="30"/>
                  </a:lnTo>
                  <a:lnTo>
                    <a:pt y="3578339" x="30"/>
                  </a:lnTo>
                  <a:lnTo>
                    <a:pt y="3578338" x="31"/>
                  </a:lnTo>
                  <a:lnTo>
                    <a:pt y="3578337" x="31"/>
                  </a:lnTo>
                  <a:lnTo>
                    <a:pt y="3578336" x="32"/>
                  </a:lnTo>
                  <a:lnTo>
                    <a:pt y="3578335" x="33"/>
                  </a:lnTo>
                  <a:lnTo>
                    <a:pt y="3578335" x="33"/>
                  </a:lnTo>
                  <a:lnTo>
                    <a:pt y="3578334" x="34"/>
                  </a:lnTo>
                  <a:lnTo>
                    <a:pt y="3578333" x="34"/>
                  </a:lnTo>
                  <a:lnTo>
                    <a:pt y="3578332" x="35"/>
                  </a:lnTo>
                  <a:lnTo>
                    <a:pt y="3578331" x="35"/>
                  </a:lnTo>
                  <a:lnTo>
                    <a:pt y="3578330" x="36"/>
                  </a:lnTo>
                  <a:lnTo>
                    <a:pt y="3578329" x="37"/>
                  </a:lnTo>
                  <a:lnTo>
                    <a:pt y="3578328" x="37"/>
                  </a:lnTo>
                  <a:lnTo>
                    <a:pt y="3578327" x="38"/>
                  </a:lnTo>
                  <a:lnTo>
                    <a:pt y="3578326" x="39"/>
                  </a:lnTo>
                  <a:lnTo>
                    <a:pt y="3578324" x="39"/>
                  </a:lnTo>
                  <a:lnTo>
                    <a:pt y="3578323" x="40"/>
                  </a:lnTo>
                  <a:lnTo>
                    <a:pt y="3578322" x="40"/>
                  </a:lnTo>
                  <a:lnTo>
                    <a:pt y="3578321" x="41"/>
                  </a:lnTo>
                  <a:lnTo>
                    <a:pt y="3578320" x="42"/>
                  </a:lnTo>
                  <a:lnTo>
                    <a:pt y="3578319" x="43"/>
                  </a:lnTo>
                  <a:lnTo>
                    <a:pt y="3578318" x="43"/>
                  </a:lnTo>
                  <a:lnTo>
                    <a:pt y="3578316" x="44"/>
                  </a:lnTo>
                  <a:lnTo>
                    <a:pt y="3578315" x="45"/>
                  </a:lnTo>
                  <a:lnTo>
                    <a:pt y="3578314" x="46"/>
                  </a:lnTo>
                  <a:lnTo>
                    <a:pt y="3578313" x="46"/>
                  </a:lnTo>
                  <a:lnTo>
                    <a:pt y="3578311" x="47"/>
                  </a:lnTo>
                  <a:lnTo>
                    <a:pt y="3578310" x="48"/>
                  </a:lnTo>
                  <a:lnTo>
                    <a:pt y="3578309" x="49"/>
                  </a:lnTo>
                  <a:lnTo>
                    <a:pt y="3578307" x="49"/>
                  </a:lnTo>
                  <a:lnTo>
                    <a:pt y="3578306" x="50"/>
                  </a:lnTo>
                  <a:lnTo>
                    <a:pt y="3578305" x="51"/>
                  </a:lnTo>
                  <a:lnTo>
                    <a:pt y="3578303" x="52"/>
                  </a:lnTo>
                  <a:lnTo>
                    <a:pt y="3578302" x="53"/>
                  </a:lnTo>
                  <a:lnTo>
                    <a:pt y="3578300" x="54"/>
                  </a:lnTo>
                  <a:lnTo>
                    <a:pt y="3578299" x="55"/>
                  </a:lnTo>
                  <a:lnTo>
                    <a:pt y="3578297" x="56"/>
                  </a:lnTo>
                  <a:lnTo>
                    <a:pt y="3578296" x="57"/>
                  </a:lnTo>
                  <a:lnTo>
                    <a:pt y="3578294" x="58"/>
                  </a:lnTo>
                  <a:lnTo>
                    <a:pt y="3578292" x="59"/>
                  </a:lnTo>
                  <a:lnTo>
                    <a:pt y="3578291" x="59"/>
                  </a:lnTo>
                  <a:lnTo>
                    <a:pt y="3578289" x="60"/>
                  </a:lnTo>
                  <a:lnTo>
                    <a:pt y="3578287" x="62"/>
                  </a:lnTo>
                  <a:lnTo>
                    <a:pt y="3578286" x="63"/>
                  </a:lnTo>
                  <a:lnTo>
                    <a:pt y="3578284" x="64"/>
                  </a:lnTo>
                  <a:lnTo>
                    <a:pt y="3578282" x="65"/>
                  </a:lnTo>
                  <a:lnTo>
                    <a:pt y="3578280" x="66"/>
                  </a:lnTo>
                  <a:lnTo>
                    <a:pt y="3578278" x="67"/>
                  </a:lnTo>
                  <a:lnTo>
                    <a:pt y="3578277" x="68"/>
                  </a:lnTo>
                  <a:lnTo>
                    <a:pt y="3578275" x="69"/>
                  </a:lnTo>
                  <a:lnTo>
                    <a:pt y="3578273" x="70"/>
                  </a:lnTo>
                  <a:lnTo>
                    <a:pt y="3578271" x="71"/>
                  </a:lnTo>
                  <a:lnTo>
                    <a:pt y="3578269" x="73"/>
                  </a:lnTo>
                  <a:lnTo>
                    <a:pt y="3578267" x="74"/>
                  </a:lnTo>
                  <a:lnTo>
                    <a:pt y="3578265" x="75"/>
                  </a:lnTo>
                  <a:lnTo>
                    <a:pt y="3578263" x="76"/>
                  </a:lnTo>
                  <a:lnTo>
                    <a:pt y="3578260" x="78"/>
                  </a:lnTo>
                  <a:lnTo>
                    <a:pt y="3578258" x="79"/>
                  </a:lnTo>
                  <a:lnTo>
                    <a:pt y="3578256" x="80"/>
                  </a:lnTo>
                  <a:lnTo>
                    <a:pt y="3578254" x="82"/>
                  </a:lnTo>
                  <a:lnTo>
                    <a:pt y="3578252" x="83"/>
                  </a:lnTo>
                  <a:lnTo>
                    <a:pt y="3578249" x="84"/>
                  </a:lnTo>
                  <a:lnTo>
                    <a:pt y="3578247" x="86"/>
                  </a:lnTo>
                  <a:lnTo>
                    <a:pt y="3578244" x="87"/>
                  </a:lnTo>
                  <a:lnTo>
                    <a:pt y="3578242" x="89"/>
                  </a:lnTo>
                  <a:lnTo>
                    <a:pt y="3578240" x="90"/>
                  </a:lnTo>
                  <a:lnTo>
                    <a:pt y="3578237" x="92"/>
                  </a:lnTo>
                  <a:lnTo>
                    <a:pt y="3578234" x="93"/>
                  </a:lnTo>
                  <a:lnTo>
                    <a:pt y="3578232" x="95"/>
                  </a:lnTo>
                  <a:lnTo>
                    <a:pt y="3578229" x="97"/>
                  </a:lnTo>
                  <a:lnTo>
                    <a:pt y="3578227" x="98"/>
                  </a:lnTo>
                  <a:lnTo>
                    <a:pt y="3578224" x="100"/>
                  </a:lnTo>
                  <a:lnTo>
                    <a:pt y="3578221" x="101"/>
                  </a:lnTo>
                  <a:lnTo>
                    <a:pt y="3578218" x="103"/>
                  </a:lnTo>
                  <a:lnTo>
                    <a:pt y="3578215" x="105"/>
                  </a:lnTo>
                  <a:lnTo>
                    <a:pt y="3578212" x="107"/>
                  </a:lnTo>
                  <a:lnTo>
                    <a:pt y="3578209" x="108"/>
                  </a:lnTo>
                  <a:lnTo>
                    <a:pt y="3578206" x="110"/>
                  </a:lnTo>
                  <a:lnTo>
                    <a:pt y="3578203" x="112"/>
                  </a:lnTo>
                  <a:lnTo>
                    <a:pt y="3578200" x="114"/>
                  </a:lnTo>
                  <a:lnTo>
                    <a:pt y="3578197" x="116"/>
                  </a:lnTo>
                  <a:lnTo>
                    <a:pt y="3578194" x="118"/>
                  </a:lnTo>
                  <a:lnTo>
                    <a:pt y="3578190" x="120"/>
                  </a:lnTo>
                  <a:lnTo>
                    <a:pt y="3578187" x="122"/>
                  </a:lnTo>
                  <a:lnTo>
                    <a:pt y="3578184" x="124"/>
                  </a:lnTo>
                  <a:lnTo>
                    <a:pt y="3578180" x="126"/>
                  </a:lnTo>
                  <a:lnTo>
                    <a:pt y="3578177" x="128"/>
                  </a:lnTo>
                  <a:lnTo>
                    <a:pt y="3578173" x="130"/>
                  </a:lnTo>
                  <a:lnTo>
                    <a:pt y="3578170" x="132"/>
                  </a:lnTo>
                  <a:lnTo>
                    <a:pt y="3578166" x="135"/>
                  </a:lnTo>
                  <a:lnTo>
                    <a:pt y="3578162" x="137"/>
                  </a:lnTo>
                  <a:lnTo>
                    <a:pt y="3578158" x="139"/>
                  </a:lnTo>
                  <a:lnTo>
                    <a:pt y="3578154" x="142"/>
                  </a:lnTo>
                  <a:lnTo>
                    <a:pt y="3578150" x="144"/>
                  </a:lnTo>
                  <a:lnTo>
                    <a:pt y="3578146" x="146"/>
                  </a:lnTo>
                  <a:lnTo>
                    <a:pt y="3578142" x="149"/>
                  </a:lnTo>
                  <a:lnTo>
                    <a:pt y="3578138" x="151"/>
                  </a:lnTo>
                  <a:lnTo>
                    <a:pt y="3578134" x="154"/>
                  </a:lnTo>
                  <a:lnTo>
                    <a:pt y="3578130" x="156"/>
                  </a:lnTo>
                  <a:lnTo>
                    <a:pt y="3578125" x="159"/>
                  </a:lnTo>
                  <a:lnTo>
                    <a:pt y="3578121" x="162"/>
                  </a:lnTo>
                  <a:lnTo>
                    <a:pt y="3578116" x="164"/>
                  </a:lnTo>
                  <a:lnTo>
                    <a:pt y="3578112" x="167"/>
                  </a:lnTo>
                  <a:lnTo>
                    <a:pt y="3578107" x="170"/>
                  </a:lnTo>
                  <a:lnTo>
                    <a:pt y="3578102" x="173"/>
                  </a:lnTo>
                  <a:lnTo>
                    <a:pt y="3578098" x="176"/>
                  </a:lnTo>
                  <a:lnTo>
                    <a:pt y="3578093" x="179"/>
                  </a:lnTo>
                  <a:lnTo>
                    <a:pt y="3578088" x="182"/>
                  </a:lnTo>
                  <a:lnTo>
                    <a:pt y="3578083" x="185"/>
                  </a:lnTo>
                  <a:lnTo>
                    <a:pt y="3578078" x="188"/>
                  </a:lnTo>
                  <a:lnTo>
                    <a:pt y="3578072" x="191"/>
                  </a:lnTo>
                  <a:lnTo>
                    <a:pt y="3578067" x="194"/>
                  </a:lnTo>
                  <a:lnTo>
                    <a:pt y="3578062" x="197"/>
                  </a:lnTo>
                  <a:lnTo>
                    <a:pt y="3578056" x="201"/>
                  </a:lnTo>
                  <a:lnTo>
                    <a:pt y="3578051" x="204"/>
                  </a:lnTo>
                  <a:lnTo>
                    <a:pt y="3578045" x="208"/>
                  </a:lnTo>
                  <a:lnTo>
                    <a:pt y="3578039" x="211"/>
                  </a:lnTo>
                  <a:lnTo>
                    <a:pt y="3578033" x="215"/>
                  </a:lnTo>
                  <a:lnTo>
                    <a:pt y="3578027" x="218"/>
                  </a:lnTo>
                  <a:lnTo>
                    <a:pt y="3578021" x="222"/>
                  </a:lnTo>
                  <a:lnTo>
                    <a:pt y="3578015" x="226"/>
                  </a:lnTo>
                  <a:lnTo>
                    <a:pt y="3578009" x="229"/>
                  </a:lnTo>
                  <a:lnTo>
                    <a:pt y="3578002" x="233"/>
                  </a:lnTo>
                  <a:lnTo>
                    <a:pt y="3577996" x="237"/>
                  </a:lnTo>
                  <a:lnTo>
                    <a:pt y="3577989" x="241"/>
                  </a:lnTo>
                  <a:lnTo>
                    <a:pt y="3577982" x="245"/>
                  </a:lnTo>
                  <a:lnTo>
                    <a:pt y="3577976" x="249"/>
                  </a:lnTo>
                  <a:lnTo>
                    <a:pt y="3577969" x="253"/>
                  </a:lnTo>
                  <a:lnTo>
                    <a:pt y="3577962" x="258"/>
                  </a:lnTo>
                  <a:lnTo>
                    <a:pt y="3577954" x="262"/>
                  </a:lnTo>
                  <a:lnTo>
                    <a:pt y="3577947" x="266"/>
                  </a:lnTo>
                  <a:lnTo>
                    <a:pt y="3577940" x="271"/>
                  </a:lnTo>
                  <a:lnTo>
                    <a:pt y="3577932" x="275"/>
                  </a:lnTo>
                  <a:lnTo>
                    <a:pt y="3577925" x="280"/>
                  </a:lnTo>
                  <a:lnTo>
                    <a:pt y="3577917" x="285"/>
                  </a:lnTo>
                  <a:lnTo>
                    <a:pt y="3577909" x="290"/>
                  </a:lnTo>
                  <a:lnTo>
                    <a:pt y="3577901" x="294"/>
                  </a:lnTo>
                  <a:lnTo>
                    <a:pt y="3577893" x="299"/>
                  </a:lnTo>
                  <a:lnTo>
                    <a:pt y="3577884" x="304"/>
                  </a:lnTo>
                  <a:lnTo>
                    <a:pt y="3577876" x="309"/>
                  </a:lnTo>
                  <a:lnTo>
                    <a:pt y="3577867" x="315"/>
                  </a:lnTo>
                  <a:lnTo>
                    <a:pt y="3577858" x="320"/>
                  </a:lnTo>
                  <a:lnTo>
                    <a:pt y="3577850" x="325"/>
                  </a:lnTo>
                  <a:lnTo>
                    <a:pt y="3577840" x="331"/>
                  </a:lnTo>
                  <a:lnTo>
                    <a:pt y="3577831" x="336"/>
                  </a:lnTo>
                  <a:lnTo>
                    <a:pt y="3577822" x="342"/>
                  </a:lnTo>
                  <a:lnTo>
                    <a:pt y="3577812" x="348"/>
                  </a:lnTo>
                  <a:lnTo>
                    <a:pt y="3577803" x="353"/>
                  </a:lnTo>
                  <a:lnTo>
                    <a:pt y="3577793" x="359"/>
                  </a:lnTo>
                  <a:lnTo>
                    <a:pt y="3577783" x="365"/>
                  </a:lnTo>
                  <a:lnTo>
                    <a:pt y="3577773" x="372"/>
                  </a:lnTo>
                  <a:lnTo>
                    <a:pt y="3577762" x="378"/>
                  </a:lnTo>
                  <a:lnTo>
                    <a:pt y="3577752" x="384"/>
                  </a:lnTo>
                  <a:lnTo>
                    <a:pt y="3577741" x="391"/>
                  </a:lnTo>
                  <a:lnTo>
                    <a:pt y="3577730" x="397"/>
                  </a:lnTo>
                  <a:lnTo>
                    <a:pt y="3577719" x="404"/>
                  </a:lnTo>
                  <a:lnTo>
                    <a:pt y="3577708" x="411"/>
                  </a:lnTo>
                  <a:lnTo>
                    <a:pt y="3577697" x="417"/>
                  </a:lnTo>
                  <a:lnTo>
                    <a:pt y="3577685" x="424"/>
                  </a:lnTo>
                  <a:lnTo>
                    <a:pt y="3577673" x="432"/>
                  </a:lnTo>
                  <a:lnTo>
                    <a:pt y="3577661" x="439"/>
                  </a:lnTo>
                  <a:lnTo>
                    <a:pt y="3577649" x="446"/>
                  </a:lnTo>
                  <a:lnTo>
                    <a:pt y="3577637" x="454"/>
                  </a:lnTo>
                  <a:lnTo>
                    <a:pt y="3577624" x="461"/>
                  </a:lnTo>
                  <a:lnTo>
                    <a:pt y="3577611" x="469"/>
                  </a:lnTo>
                  <a:lnTo>
                    <a:pt y="3577598" x="477"/>
                  </a:lnTo>
                  <a:lnTo>
                    <a:pt y="3577585" x="485"/>
                  </a:lnTo>
                  <a:lnTo>
                    <a:pt y="3577571" x="493"/>
                  </a:lnTo>
                  <a:lnTo>
                    <a:pt y="3577558" x="501"/>
                  </a:lnTo>
                  <a:lnTo>
                    <a:pt y="3577544" x="510"/>
                  </a:lnTo>
                  <a:lnTo>
                    <a:pt y="3577530" x="518"/>
                  </a:lnTo>
                  <a:lnTo>
                    <a:pt y="3577515" x="527"/>
                  </a:lnTo>
                  <a:lnTo>
                    <a:pt y="3577501" x="536"/>
                  </a:lnTo>
                  <a:lnTo>
                    <a:pt y="3577486" x="545"/>
                  </a:lnTo>
                  <a:lnTo>
                    <a:pt y="3577471" x="554"/>
                  </a:lnTo>
                  <a:lnTo>
                    <a:pt y="3577455" x="563"/>
                  </a:lnTo>
                  <a:lnTo>
                    <a:pt y="3577440" x="572"/>
                  </a:lnTo>
                  <a:lnTo>
                    <a:pt y="3577424" x="582"/>
                  </a:lnTo>
                  <a:lnTo>
                    <a:pt y="3577407" x="592"/>
                  </a:lnTo>
                  <a:lnTo>
                    <a:pt y="3577391" x="602"/>
                  </a:lnTo>
                  <a:lnTo>
                    <a:pt y="3577374" x="612"/>
                  </a:lnTo>
                  <a:lnTo>
                    <a:pt y="3577357" x="622"/>
                  </a:lnTo>
                  <a:lnTo>
                    <a:pt y="3577340" x="632"/>
                  </a:lnTo>
                  <a:lnTo>
                    <a:pt y="3577322" x="643"/>
                  </a:lnTo>
                  <a:lnTo>
                    <a:pt y="3577305" x="654"/>
                  </a:lnTo>
                  <a:lnTo>
                    <a:pt y="3577286" x="665"/>
                  </a:lnTo>
                  <a:lnTo>
                    <a:pt y="3577268" x="676"/>
                  </a:lnTo>
                  <a:lnTo>
                    <a:pt y="3577249" x="687"/>
                  </a:lnTo>
                  <a:lnTo>
                    <a:pt y="3577230" x="699"/>
                  </a:lnTo>
                  <a:lnTo>
                    <a:pt y="3577211" x="710"/>
                  </a:lnTo>
                  <a:lnTo>
                    <a:pt y="3577191" x="722"/>
                  </a:lnTo>
                  <a:lnTo>
                    <a:pt y="3577171" x="734"/>
                  </a:lnTo>
                  <a:lnTo>
                    <a:pt y="3577150" x="747"/>
                  </a:lnTo>
                  <a:lnTo>
                    <a:pt y="3577130" x="759"/>
                  </a:lnTo>
                  <a:lnTo>
                    <a:pt y="3577109" x="772"/>
                  </a:lnTo>
                  <a:lnTo>
                    <a:pt y="3577087" x="785"/>
                  </a:lnTo>
                  <a:lnTo>
                    <a:pt y="3577065" x="798"/>
                  </a:lnTo>
                  <a:lnTo>
                    <a:pt y="3577043" x="811"/>
                  </a:lnTo>
                  <a:lnTo>
                    <a:pt y="3577021" x="825"/>
                  </a:lnTo>
                  <a:lnTo>
                    <a:pt y="3576998" x="839"/>
                  </a:lnTo>
                  <a:lnTo>
                    <a:pt y="3576974" x="853"/>
                  </a:lnTo>
                  <a:lnTo>
                    <a:pt y="3576951" x="867"/>
                  </a:lnTo>
                  <a:lnTo>
                    <a:pt y="3576927" x="882"/>
                  </a:lnTo>
                  <a:lnTo>
                    <a:pt y="3576902" x="897"/>
                  </a:lnTo>
                  <a:lnTo>
                    <a:pt y="3576877" x="912"/>
                  </a:lnTo>
                  <a:lnTo>
                    <a:pt y="3576852" x="927"/>
                  </a:lnTo>
                  <a:lnTo>
                    <a:pt y="3576826" x="942"/>
                  </a:lnTo>
                  <a:lnTo>
                    <a:pt y="3576800" x="958"/>
                  </a:lnTo>
                  <a:lnTo>
                    <a:pt y="3576773" x="974"/>
                  </a:lnTo>
                  <a:lnTo>
                    <a:pt y="3576746" x="991"/>
                  </a:lnTo>
                  <a:lnTo>
                    <a:pt y="3576719" x="1007"/>
                  </a:lnTo>
                  <a:lnTo>
                    <a:pt y="3576691" x="1024"/>
                  </a:lnTo>
                  <a:lnTo>
                    <a:pt y="3576662" x="1041"/>
                  </a:lnTo>
                  <a:lnTo>
                    <a:pt y="3576633" x="1059"/>
                  </a:lnTo>
                  <a:lnTo>
                    <a:pt y="3576604" x="1076"/>
                  </a:lnTo>
                  <a:lnTo>
                    <a:pt y="3576574" x="1094"/>
                  </a:lnTo>
                  <a:lnTo>
                    <a:pt y="3576544" x="1113"/>
                  </a:lnTo>
                  <a:lnTo>
                    <a:pt y="3576513" x="1131"/>
                  </a:lnTo>
                  <a:lnTo>
                    <a:pt y="3576482" x="1150"/>
                  </a:lnTo>
                  <a:lnTo>
                    <a:pt y="3576450" x="1170"/>
                  </a:lnTo>
                  <a:lnTo>
                    <a:pt y="3576417" x="1189"/>
                  </a:lnTo>
                  <a:lnTo>
                    <a:pt y="3576384" x="1209"/>
                  </a:lnTo>
                  <a:lnTo>
                    <a:pt y="3576351" x="1229"/>
                  </a:lnTo>
                  <a:lnTo>
                    <a:pt y="3576316" x="1250"/>
                  </a:lnTo>
                  <a:lnTo>
                    <a:pt y="3576282" x="1271"/>
                  </a:lnTo>
                  <a:lnTo>
                    <a:pt y="3576246" x="1292"/>
                  </a:lnTo>
                  <a:lnTo>
                    <a:pt y="3576211" x="1314"/>
                  </a:lnTo>
                  <a:lnTo>
                    <a:pt y="3576174" x="1336"/>
                  </a:lnTo>
                  <a:lnTo>
                    <a:pt y="3576137" x="1358"/>
                  </a:lnTo>
                  <a:lnTo>
                    <a:pt y="3576099" x="1381"/>
                  </a:lnTo>
                  <a:lnTo>
                    <a:pt y="3576061" x="1404"/>
                  </a:lnTo>
                  <a:lnTo>
                    <a:pt y="3576022" x="1428"/>
                  </a:lnTo>
                  <a:lnTo>
                    <a:pt y="3575982" x="1452"/>
                  </a:lnTo>
                  <a:lnTo>
                    <a:pt y="3575942" x="1476"/>
                  </a:lnTo>
                  <a:lnTo>
                    <a:pt y="3575901" x="1501"/>
                  </a:lnTo>
                  <a:lnTo>
                    <a:pt y="3575860" x="1526"/>
                  </a:lnTo>
                  <a:lnTo>
                    <a:pt y="3575817" x="1551"/>
                  </a:lnTo>
                  <a:lnTo>
                    <a:pt y="3575774" x="1577"/>
                  </a:lnTo>
                  <a:lnTo>
                    <a:pt y="3575730" x="1604"/>
                  </a:lnTo>
                  <a:lnTo>
                    <a:pt y="3575686" x="1631"/>
                  </a:lnTo>
                  <a:lnTo>
                    <a:pt y="3575641" x="1658"/>
                  </a:lnTo>
                  <a:lnTo>
                    <a:pt y="3575595" x="1686"/>
                  </a:lnTo>
                  <a:lnTo>
                    <a:pt y="3575548" x="1714"/>
                  </a:lnTo>
                  <a:lnTo>
                    <a:pt y="3575500" x="1743"/>
                  </a:lnTo>
                  <a:lnTo>
                    <a:pt y="3575452" x="1772"/>
                  </a:lnTo>
                  <a:lnTo>
                    <a:pt y="3575403" x="1802"/>
                  </a:lnTo>
                  <a:lnTo>
                    <a:pt y="3575353" x="1832"/>
                  </a:lnTo>
                  <a:lnTo>
                    <a:pt y="3575302" x="1862"/>
                  </a:lnTo>
                  <a:lnTo>
                    <a:pt y="3575251" x="1894"/>
                  </a:lnTo>
                  <a:lnTo>
                    <a:pt y="3575198" x="1925"/>
                  </a:lnTo>
                  <a:lnTo>
                    <a:pt y="3575145" x="1958"/>
                  </a:lnTo>
                  <a:lnTo>
                    <a:pt y="3575090" x="1990"/>
                  </a:lnTo>
                  <a:lnTo>
                    <a:pt y="3575035" x="2024"/>
                  </a:lnTo>
                  <a:lnTo>
                    <a:pt y="3574979" x="2058"/>
                  </a:lnTo>
                  <a:lnTo>
                    <a:pt y="3574922" x="2092"/>
                  </a:lnTo>
                  <a:lnTo>
                    <a:pt y="3574864" x="2127"/>
                  </a:lnTo>
                  <a:lnTo>
                    <a:pt y="3574805" x="2163"/>
                  </a:lnTo>
                  <a:lnTo>
                    <a:pt y="3574745" x="2199"/>
                  </a:lnTo>
                  <a:lnTo>
                    <a:pt y="3574684" x="2236"/>
                  </a:lnTo>
                  <a:lnTo>
                    <a:pt y="3574622" x="2273"/>
                  </a:lnTo>
                  <a:lnTo>
                    <a:pt y="3574559" x="2311"/>
                  </a:lnTo>
                  <a:lnTo>
                    <a:pt y="3574495" x="2350"/>
                  </a:lnTo>
                  <a:lnTo>
                    <a:pt y="3574430" x="2390"/>
                  </a:lnTo>
                  <a:lnTo>
                    <a:pt y="3574364" x="2430"/>
                  </a:lnTo>
                  <a:lnTo>
                    <a:pt y="3574296" x="2470"/>
                  </a:lnTo>
                  <a:lnTo>
                    <a:pt y="3574228" x="2512"/>
                  </a:lnTo>
                  <a:lnTo>
                    <a:pt y="3574158" x="2554"/>
                  </a:lnTo>
                  <a:lnTo>
                    <a:pt y="3574088" x="2596"/>
                  </a:lnTo>
                  <a:lnTo>
                    <a:pt y="3574016" x="2640"/>
                  </a:lnTo>
                  <a:lnTo>
                    <a:pt y="3573943" x="2684"/>
                  </a:lnTo>
                  <a:lnTo>
                    <a:pt y="3573868" x="2729"/>
                  </a:lnTo>
                  <a:lnTo>
                    <a:pt y="3573793" x="2775"/>
                  </a:lnTo>
                  <a:lnTo>
                    <a:pt y="3573716" x="2821"/>
                  </a:lnTo>
                  <a:lnTo>
                    <a:pt y="3573638" x="2869"/>
                  </a:lnTo>
                  <a:lnTo>
                    <a:pt y="3573558" x="2917"/>
                  </a:lnTo>
                  <a:lnTo>
                    <a:pt y="3573477" x="2966"/>
                  </a:lnTo>
                  <a:lnTo>
                    <a:pt y="3573395" x="3015"/>
                  </a:lnTo>
                  <a:lnTo>
                    <a:pt y="3573312" x="3066"/>
                  </a:lnTo>
                  <a:lnTo>
                    <a:pt y="3573227" x="3117"/>
                  </a:lnTo>
                  <a:lnTo>
                    <a:pt y="3573140" x="3169"/>
                  </a:lnTo>
                  <a:lnTo>
                    <a:pt y="3573053" x="3222"/>
                  </a:lnTo>
                  <a:lnTo>
                    <a:pt y="3572964" x="3276"/>
                  </a:lnTo>
                  <a:lnTo>
                    <a:pt y="3572873" x="3331"/>
                  </a:lnTo>
                  <a:lnTo>
                    <a:pt y="3572781" x="3387"/>
                  </a:lnTo>
                  <a:lnTo>
                    <a:pt y="3572687" x="3444"/>
                  </a:lnTo>
                  <a:lnTo>
                    <a:pt y="3572591" x="3502"/>
                  </a:lnTo>
                  <a:lnTo>
                    <a:pt y="3572495" x="3560"/>
                  </a:lnTo>
                  <a:lnTo>
                    <a:pt y="3572396" x="3620"/>
                  </a:lnTo>
                  <a:lnTo>
                    <a:pt y="3572296" x="3680"/>
                  </a:lnTo>
                  <a:lnTo>
                    <a:pt y="3572194" x="3742"/>
                  </a:lnTo>
                  <a:lnTo>
                    <a:pt y="3572090" x="3805"/>
                  </a:lnTo>
                  <a:lnTo>
                    <a:pt y="3571985" x="3869"/>
                  </a:lnTo>
                  <a:lnTo>
                    <a:pt y="3571878" x="3933"/>
                  </a:lnTo>
                  <a:lnTo>
                    <a:pt y="3571769" x="3999"/>
                  </a:lnTo>
                  <a:lnTo>
                    <a:pt y="3571659" x="4066"/>
                  </a:lnTo>
                  <a:lnTo>
                    <a:pt y="3571546" x="4134"/>
                  </a:lnTo>
                  <a:lnTo>
                    <a:pt y="3571432" x="4204"/>
                  </a:lnTo>
                  <a:lnTo>
                    <a:pt y="3571316" x="4274"/>
                  </a:lnTo>
                  <a:lnTo>
                    <a:pt y="3571197" x="4346"/>
                  </a:lnTo>
                  <a:lnTo>
                    <a:pt y="3571077" x="4418"/>
                  </a:lnTo>
                  <a:lnTo>
                    <a:pt y="3570955" x="4492"/>
                  </a:lnTo>
                  <a:lnTo>
                    <a:pt y="3570831" x="4568"/>
                  </a:lnTo>
                  <a:lnTo>
                    <a:pt y="3570704" x="4644"/>
                  </a:lnTo>
                  <a:lnTo>
                    <a:pt y="3570576" x="4722"/>
                  </a:lnTo>
                  <a:lnTo>
                    <a:pt y="3570446" x="4801"/>
                  </a:lnTo>
                  <a:lnTo>
                    <a:pt y="3570313" x="4881"/>
                  </a:lnTo>
                  <a:lnTo>
                    <a:pt y="3570178" x="4963"/>
                  </a:lnTo>
                  <a:lnTo>
                    <a:pt y="3570041" x="5046"/>
                  </a:lnTo>
                  <a:lnTo>
                    <a:pt y="3569901" x="5131"/>
                  </a:lnTo>
                  <a:lnTo>
                    <a:pt y="3569759" x="5217"/>
                  </a:lnTo>
                  <a:lnTo>
                    <a:pt y="3569615" x="5304"/>
                  </a:lnTo>
                  <a:lnTo>
                    <a:pt y="3569469" x="5393"/>
                  </a:lnTo>
                  <a:lnTo>
                    <a:pt y="3569320" x="5483"/>
                  </a:lnTo>
                  <a:lnTo>
                    <a:pt y="3569168" x="5575"/>
                  </a:lnTo>
                  <a:lnTo>
                    <a:pt y="3569014" x="5669"/>
                  </a:lnTo>
                  <a:lnTo>
                    <a:pt y="3568858" x="5764"/>
                  </a:lnTo>
                  <a:lnTo>
                    <a:pt y="3568698" x="5860"/>
                  </a:lnTo>
                  <a:lnTo>
                    <a:pt y="3568537" x="5958"/>
                  </a:lnTo>
                  <a:lnTo>
                    <a:pt y="3568372" x="6058"/>
                  </a:lnTo>
                  <a:lnTo>
                    <a:pt y="3568205" x="6160"/>
                  </a:lnTo>
                  <a:lnTo>
                    <a:pt y="3568035" x="6263"/>
                  </a:lnTo>
                  <a:lnTo>
                    <a:pt y="3567862" x="6368"/>
                  </a:lnTo>
                  <a:lnTo>
                    <a:pt y="3567686" x="6474"/>
                  </a:lnTo>
                  <a:lnTo>
                    <a:pt y="3567507" x="6583"/>
                  </a:lnTo>
                  <a:lnTo>
                    <a:pt y="3567326" x="6693"/>
                  </a:lnTo>
                  <a:lnTo>
                    <a:pt y="3567141" x="6805"/>
                  </a:lnTo>
                  <a:lnTo>
                    <a:pt y="3566953" x="6919"/>
                  </a:lnTo>
                  <a:lnTo>
                    <a:pt y="3566762" x="7035"/>
                  </a:lnTo>
                  <a:lnTo>
                    <a:pt y="3566568" x="7153"/>
                  </a:lnTo>
                  <a:lnTo>
                    <a:pt y="3566371" x="7273"/>
                  </a:lnTo>
                  <a:lnTo>
                    <a:pt y="3566170" x="7395"/>
                  </a:lnTo>
                  <a:lnTo>
                    <a:pt y="3565966" x="7518"/>
                  </a:lnTo>
                  <a:lnTo>
                    <a:pt y="3565759" x="7644"/>
                  </a:lnTo>
                  <a:lnTo>
                    <a:pt y="3565548" x="7772"/>
                  </a:lnTo>
                  <a:lnTo>
                    <a:pt y="3565334" x="7903"/>
                  </a:lnTo>
                  <a:lnTo>
                    <a:pt y="3565116" x="8035"/>
                  </a:lnTo>
                  <a:lnTo>
                    <a:pt y="3564894" x="8170"/>
                  </a:lnTo>
                  <a:lnTo>
                    <a:pt y="3564669" x="8306"/>
                  </a:lnTo>
                  <a:lnTo>
                    <a:pt y="3564440" x="8446"/>
                  </a:lnTo>
                  <a:lnTo>
                    <a:pt y="3564207" x="8587"/>
                  </a:lnTo>
                  <a:lnTo>
                    <a:pt y="3563971" x="8731"/>
                  </a:lnTo>
                  <a:lnTo>
                    <a:pt y="3563730" x="8877"/>
                  </a:lnTo>
                  <a:lnTo>
                    <a:pt y="3563486" x="9026"/>
                  </a:lnTo>
                  <a:lnTo>
                    <a:pt y="3563237" x="9177"/>
                  </a:lnTo>
                  <a:lnTo>
                    <a:pt y="3562984" x="9331"/>
                  </a:lnTo>
                  <a:lnTo>
                    <a:pt y="3562727" x="9487"/>
                  </a:lnTo>
                  <a:lnTo>
                    <a:pt y="3562466" x="9646"/>
                  </a:lnTo>
                  <a:lnTo>
                    <a:pt y="3562200" x="9807"/>
                  </a:lnTo>
                  <a:lnTo>
                    <a:pt y="3561930" x="9972"/>
                  </a:lnTo>
                  <a:lnTo>
                    <a:pt y="3561656" x="10139"/>
                  </a:lnTo>
                  <a:lnTo>
                    <a:pt y="3561377" x="10309"/>
                  </a:lnTo>
                  <a:lnTo>
                    <a:pt y="3561093" x="10481"/>
                  </a:lnTo>
                  <a:lnTo>
                    <a:pt y="3560805" x="10657"/>
                  </a:lnTo>
                  <a:lnTo>
                    <a:pt y="3560578" x="10795"/>
                  </a:lnTo>
                  <a:lnTo>
                    <a:pt y="3560512" x="10835"/>
                  </a:lnTo>
                  <a:lnTo>
                    <a:pt y="3560214" x="11017"/>
                  </a:lnTo>
                  <a:lnTo>
                    <a:pt y="3559911" x="11201"/>
                  </a:lnTo>
                  <a:lnTo>
                    <a:pt y="3559602" x="11389"/>
                  </a:lnTo>
                  <a:lnTo>
                    <a:pt y="3559289" x="11580"/>
                  </a:lnTo>
                  <a:lnTo>
                    <a:pt y="3558971" x="11774"/>
                  </a:lnTo>
                  <a:lnTo>
                    <a:pt y="3558647" x="11971"/>
                  </a:lnTo>
                  <a:lnTo>
                    <a:pt y="3558318" x="12171"/>
                  </a:lnTo>
                  <a:lnTo>
                    <a:pt y="3557984" x="12375"/>
                  </a:lnTo>
                  <a:lnTo>
                    <a:pt y="3557644" x="12583"/>
                  </a:lnTo>
                  <a:lnTo>
                    <a:pt y="3557298" x="12793"/>
                  </a:lnTo>
                  <a:lnTo>
                    <a:pt y="3556947" x="13008"/>
                  </a:lnTo>
                  <a:lnTo>
                    <a:pt y="3556589" x="13226"/>
                  </a:lnTo>
                  <a:lnTo>
                    <a:pt y="3556226" x="13447"/>
                  </a:lnTo>
                  <a:lnTo>
                    <a:pt y="3555857" x="13672"/>
                  </a:lnTo>
                  <a:lnTo>
                    <a:pt y="3555482" x="13901"/>
                  </a:lnTo>
                  <a:lnTo>
                    <a:pt y="3555100" x="14134"/>
                  </a:lnTo>
                  <a:lnTo>
                    <a:pt y="3554712" x="14371"/>
                  </a:lnTo>
                  <a:lnTo>
                    <a:pt y="3554318" x="14612"/>
                  </a:lnTo>
                  <a:lnTo>
                    <a:pt y="3553917" x="14856"/>
                  </a:lnTo>
                  <a:lnTo>
                    <a:pt y="3553509" x="15105"/>
                  </a:lnTo>
                  <a:lnTo>
                    <a:pt y="3553095" x="15358"/>
                  </a:lnTo>
                  <a:lnTo>
                    <a:pt y="3552674" x="15616"/>
                  </a:lnTo>
                  <a:lnTo>
                    <a:pt y="3552246" x="15877"/>
                  </a:lnTo>
                  <a:lnTo>
                    <a:pt y="3551811" x="16143"/>
                  </a:lnTo>
                  <a:lnTo>
                    <a:pt y="3551746" x="16183"/>
                  </a:lnTo>
                  <a:lnTo>
                    <a:pt y="3551368" x="16413"/>
                  </a:lnTo>
                  <a:lnTo>
                    <a:pt y="3550919" x="16688"/>
                  </a:lnTo>
                  <a:lnTo>
                    <a:pt y="3550461" x="16968"/>
                  </a:lnTo>
                  <a:lnTo>
                    <a:pt y="3549997" x="17252"/>
                  </a:lnTo>
                  <a:lnTo>
                    <a:pt y="3549524" x="17541"/>
                  </a:lnTo>
                  <a:lnTo>
                    <a:pt y="3549044" x="17835"/>
                  </a:lnTo>
                  <a:lnTo>
                    <a:pt y="3548556" x="18134"/>
                  </a:lnTo>
                  <a:lnTo>
                    <a:pt y="3548059" x="18437"/>
                  </a:lnTo>
                  <a:lnTo>
                    <a:pt y="3547555" x="18746"/>
                  </a:lnTo>
                  <a:lnTo>
                    <a:pt y="3547042" x="19060"/>
                  </a:lnTo>
                  <a:lnTo>
                    <a:pt y="3546521" x="19380"/>
                  </a:lnTo>
                  <a:lnTo>
                    <a:pt y="3545991" x="19704"/>
                  </a:lnTo>
                  <a:lnTo>
                    <a:pt y="3545452" x="20034"/>
                  </a:lnTo>
                  <a:lnTo>
                    <a:pt y="3544904" x="20370"/>
                  </a:lnTo>
                  <a:lnTo>
                    <a:pt y="3544347" x="20711"/>
                  </a:lnTo>
                  <a:lnTo>
                    <a:pt y="3543782" x="21058"/>
                  </a:lnTo>
                  <a:lnTo>
                    <a:pt y="3543206" x="21411"/>
                  </a:lnTo>
                  <a:lnTo>
                    <a:pt y="3542946" x="21570"/>
                  </a:lnTo>
                  <a:lnTo>
                    <a:pt y="3542622" x="21769"/>
                  </a:lnTo>
                  <a:lnTo>
                    <a:pt y="3542027" x="22134"/>
                  </a:lnTo>
                  <a:lnTo>
                    <a:pt y="3541423" x="22505"/>
                  </a:lnTo>
                  <a:lnTo>
                    <a:pt y="3540809" x="22882"/>
                  </a:lnTo>
                  <a:lnTo>
                    <a:pt y="3540184" x="23265"/>
                  </a:lnTo>
                  <a:lnTo>
                    <a:pt y="3539550" x="23654"/>
                  </a:lnTo>
                  <a:lnTo>
                    <a:pt y="3538904" x="24051"/>
                  </a:lnTo>
                  <a:lnTo>
                    <a:pt y="3538249" x="24454"/>
                  </a:lnTo>
                  <a:lnTo>
                    <a:pt y="3537582" x="24863"/>
                  </a:lnTo>
                  <a:lnTo>
                    <a:pt y="3536904" x="25280"/>
                  </a:lnTo>
                  <a:lnTo>
                    <a:pt y="3536216" x="25703"/>
                  </a:lnTo>
                  <a:lnTo>
                    <a:pt y="3535515" x="26134"/>
                  </a:lnTo>
                  <a:lnTo>
                    <a:pt y="3534804" x="26571"/>
                  </a:lnTo>
                  <a:lnTo>
                    <a:pt y="3534176" x="26958"/>
                  </a:lnTo>
                  <a:lnTo>
                    <a:pt y="3534080" x="27016"/>
                  </a:lnTo>
                  <a:lnTo>
                    <a:pt y="3533345" x="27469"/>
                  </a:lnTo>
                  <a:lnTo>
                    <a:pt y="3532597" x="27929"/>
                  </a:lnTo>
                  <a:lnTo>
                    <a:pt y="3531837" x="28397"/>
                  </a:lnTo>
                  <a:lnTo>
                    <a:pt y="3531065" x="28872"/>
                  </a:lnTo>
                  <a:lnTo>
                    <a:pt y="3530279" x="29356"/>
                  </a:lnTo>
                  <a:lnTo>
                    <a:pt y="3529481" x="29848"/>
                  </a:lnTo>
                  <a:lnTo>
                    <a:pt y="3528669" x="30348"/>
                  </a:lnTo>
                  <a:lnTo>
                    <a:pt y="3527844" x="30856"/>
                  </a:lnTo>
                  <a:lnTo>
                    <a:pt y="3527005" x="31373"/>
                  </a:lnTo>
                  <a:lnTo>
                    <a:pt y="3526153" x="31898"/>
                  </a:lnTo>
                  <a:lnTo>
                    <a:pt y="3525428" x="32345"/>
                  </a:lnTo>
                  <a:lnTo>
                    <a:pt y="3525286" x="32433"/>
                  </a:lnTo>
                  <a:lnTo>
                    <a:pt y="3524404" x="32976"/>
                  </a:lnTo>
                  <a:lnTo>
                    <a:pt y="3523508" x="33528"/>
                  </a:lnTo>
                  <a:lnTo>
                    <a:pt y="3522597" x="34090"/>
                  </a:lnTo>
                  <a:lnTo>
                    <a:pt y="3521670" x="34661"/>
                  </a:lnTo>
                  <a:lnTo>
                    <a:pt y="3520728" x="35241"/>
                  </a:lnTo>
                  <a:lnTo>
                    <a:pt y="3519770" x="35832"/>
                  </a:lnTo>
                  <a:lnTo>
                    <a:pt y="3518795" x="36432"/>
                  </a:lnTo>
                  <a:lnTo>
                    <a:pt y="3517804" x="37042"/>
                  </a:lnTo>
                  <a:lnTo>
                    <a:pt y="3516796" x="37663"/>
                  </a:lnTo>
                  <a:lnTo>
                    <a:pt y="3516682" x="37733"/>
                  </a:lnTo>
                  <a:lnTo>
                    <a:pt y="3515770" x="38293"/>
                  </a:lnTo>
                  <a:lnTo>
                    <a:pt y="3514727" x="38935"/>
                  </a:lnTo>
                  <a:lnTo>
                    <a:pt y="3513665" x="39587"/>
                  </a:lnTo>
                  <a:lnTo>
                    <a:pt y="3512584" x="40250"/>
                  </a:lnTo>
                  <a:lnTo>
                    <a:pt y="3511484" x="40924"/>
                  </a:lnTo>
                  <a:lnTo>
                    <a:pt y="3510365" x="41610"/>
                  </a:lnTo>
                  <a:lnTo>
                    <a:pt y="3509225" x="42307"/>
                  </a:lnTo>
                  <a:lnTo>
                    <a:pt y="3508064" x="43015"/>
                  </a:lnTo>
                  <a:lnTo>
                    <a:pt y="3507893" x="43120"/>
                  </a:lnTo>
                  <a:lnTo>
                    <a:pt y="3506882" x="43736"/>
                  </a:lnTo>
                  <a:lnTo>
                    <a:pt y="3505678" x="44468"/>
                  </a:lnTo>
                  <a:lnTo>
                    <a:pt y="3504451" x="45213"/>
                  </a:lnTo>
                  <a:lnTo>
                    <a:pt y="3503201" x="45971"/>
                  </a:lnTo>
                  <a:lnTo>
                    <a:pt y="3501927" x="46741"/>
                  </a:lnTo>
                  <a:lnTo>
                    <a:pt y="3500628" x="47524"/>
                  </a:lnTo>
                  <a:lnTo>
                    <a:pt y="3499302" x="48320"/>
                  </a:lnTo>
                  <a:lnTo>
                    <a:pt y="3498989" x="48507"/>
                  </a:lnTo>
                  <a:lnTo>
                    <a:pt y="3497951" x="49129"/>
                  </a:lnTo>
                  <a:lnTo>
                    <a:pt y="3496572" x="49952"/>
                  </a:lnTo>
                  <a:lnTo>
                    <a:pt y="3495164" x="50789"/>
                  </a:lnTo>
                  <a:lnTo>
                    <a:pt y="3493727" x="51639"/>
                  </a:lnTo>
                  <a:lnTo>
                    <a:pt y="3492259" x="52504"/>
                  </a:lnTo>
                  <a:lnTo>
                    <a:pt y="3490760" x="53384"/>
                  </a:lnTo>
                  <a:lnTo>
                    <a:pt y="3489884" x="53895"/>
                  </a:lnTo>
                  <a:lnTo>
                    <a:pt y="3489227" x="54278"/>
                  </a:lnTo>
                  <a:lnTo>
                    <a:pt y="3487661" x="55187"/>
                  </a:lnTo>
                  <a:lnTo>
                    <a:pt y="3486059" x="56111"/>
                  </a:lnTo>
                  <a:lnTo>
                    <a:pt y="3484421" x="57051"/>
                  </a:lnTo>
                  <a:lnTo>
                    <a:pt y="3482744" x="58007"/>
                  </a:lnTo>
                  <a:lnTo>
                    <a:pt y="3481028" x="58978"/>
                  </a:lnTo>
                  <a:lnTo>
                    <a:pt y="3480488" x="59282"/>
                  </a:lnTo>
                  <a:lnTo>
                    <a:pt y="3479271" x="59966"/>
                  </a:lnTo>
                  <a:lnTo>
                    <a:pt y="3477471" x="60971"/>
                  </a:lnTo>
                  <a:lnTo>
                    <a:pt y="3475626" x="61992"/>
                  </a:lnTo>
                  <a:lnTo>
                    <a:pt y="3473736" x="63030"/>
                  </a:lnTo>
                  <a:lnTo>
                    <a:pt y="3471798" x="64086"/>
                  </a:lnTo>
                  <a:lnTo>
                    <a:pt y="3470719" x="64670"/>
                  </a:lnTo>
                  <a:lnTo>
                    <a:pt y="3469811" x="65160"/>
                  </a:lnTo>
                  <a:lnTo>
                    <a:pt y="3467772" x="66251"/>
                  </a:lnTo>
                  <a:lnTo>
                    <a:pt y="3465680" x="67361"/>
                  </a:lnTo>
                  <a:lnTo>
                    <a:pt y="3463532" x="68489"/>
                  </a:lnTo>
                  <a:lnTo>
                    <a:pt y="3461327" x="69636"/>
                  </a:lnTo>
                  <a:lnTo>
                    <a:pt y="3460512" x="70057"/>
                  </a:lnTo>
                  <a:lnTo>
                    <a:pt y="3459064" x="70803"/>
                  </a:lnTo>
                  <a:lnTo>
                    <a:pt y="3456738" x="71988"/>
                  </a:lnTo>
                  <a:lnTo>
                    <a:pt y="3454349" x="73194"/>
                  </a:lnTo>
                  <a:lnTo>
                    <a:pt y="3451894" x="74420"/>
                  </a:lnTo>
                  <a:lnTo>
                    <a:pt y="3449822" x="75445"/>
                  </a:lnTo>
                  <a:lnTo>
                    <a:pt y="3449371" x="75667"/>
                  </a:lnTo>
                  <a:lnTo>
                    <a:pt y="3446778" x="76934"/>
                  </a:lnTo>
                  <a:lnTo>
                    <a:pt y="3444112" x="78223"/>
                  </a:lnTo>
                  <a:lnTo>
                    <a:pt y="3441371" x="79533"/>
                  </a:lnTo>
                  <a:lnTo>
                    <a:pt y="3438623" x="80832"/>
                  </a:lnTo>
                  <a:lnTo>
                    <a:pt y="3438553" x="80865"/>
                  </a:lnTo>
                  <a:lnTo>
                    <a:pt y="3435657" x="82220"/>
                  </a:lnTo>
                  <a:lnTo>
                    <a:pt y="3432677" x="83597"/>
                  </a:lnTo>
                  <a:lnTo>
                    <a:pt y="3429613" x="84997"/>
                  </a:lnTo>
                  <a:lnTo>
                    <a:pt y="3426909" x="86220"/>
                  </a:lnTo>
                  <a:lnTo>
                    <a:pt y="3426462" x="86421"/>
                  </a:lnTo>
                  <a:lnTo>
                    <a:pt y="3423223" x="87868"/>
                  </a:lnTo>
                  <a:lnTo>
                    <a:pt y="3419892" x="89340"/>
                  </a:lnTo>
                  <a:lnTo>
                    <a:pt y="3416466" x="90837"/>
                  </a:lnTo>
                  <a:lnTo>
                    <a:pt y="3414688" x="91607"/>
                  </a:lnTo>
                  <a:lnTo>
                    <a:pt y="3412946" x="92358"/>
                  </a:lnTo>
                  <a:lnTo>
                    <a:pt y="3409327" x="93905"/>
                  </a:lnTo>
                  <a:lnTo>
                    <a:pt y="3405606" x="95478"/>
                  </a:lnTo>
                  <a:lnTo>
                    <a:pt y="3401980" x="96995"/>
                  </a:lnTo>
                  <a:lnTo>
                    <a:pt y="3401782" x="97077"/>
                  </a:lnTo>
                  <a:lnTo>
                    <a:pt y="3397854" x="98703"/>
                  </a:lnTo>
                  <a:lnTo>
                    <a:pt y="3393817" x="100356"/>
                  </a:lnTo>
                  <a:lnTo>
                    <a:pt y="3389670" x="102037"/>
                  </a:lnTo>
                  <a:lnTo>
                    <a:pt y="3388815" x="102382"/>
                  </a:lnTo>
                  <a:lnTo>
                    <a:pt y="3385414" x="103747"/>
                  </a:lnTo>
                  <a:lnTo>
                    <a:pt y="3381042" x="105484"/>
                  </a:lnTo>
                  <a:lnTo>
                    <a:pt y="3376553" x="107251"/>
                  </a:lnTo>
                  <a:lnTo>
                    <a:pt y="3375228" x="107770"/>
                  </a:lnTo>
                  <a:lnTo>
                    <a:pt y="3371949" x="109048"/>
                  </a:lnTo>
                  <a:lnTo>
                    <a:pt y="3367224" x="110874"/>
                  </a:lnTo>
                  <a:lnTo>
                    <a:pt y="3362376" x="112731"/>
                  </a:lnTo>
                  <a:lnTo>
                    <a:pt y="3361259" x="113157"/>
                  </a:lnTo>
                  <a:lnTo>
                    <a:pt y="3357409" x="114620"/>
                  </a:lnTo>
                  <a:lnTo>
                    <a:pt y="3352314" x="116539"/>
                  </a:lnTo>
                  <a:lnTo>
                    <a:pt y="3347092" x="118491"/>
                  </a:lnTo>
                  <a:lnTo>
                    <a:pt y="3346948" x="118545"/>
                  </a:lnTo>
                  <a:lnTo>
                    <a:pt y="3341745" x="120476"/>
                  </a:lnTo>
                  <a:lnTo>
                    <a:pt y="3336266" x="122494"/>
                  </a:lnTo>
                  <a:lnTo>
                    <a:pt y="3332339" x="123932"/>
                  </a:lnTo>
                  <a:lnTo>
                    <a:pt y="3330658" x="124546"/>
                  </a:lnTo>
                  <a:lnTo>
                    <a:pt y="3324920" x="126632"/>
                  </a:lnTo>
                  <a:lnTo>
                    <a:pt y="3319045" x="128753"/>
                  </a:lnTo>
                  <a:lnTo>
                    <a:pt y="3317470" x="129320"/>
                  </a:lnTo>
                  <a:lnTo>
                    <a:pt y="3313041" x="130910"/>
                  </a:lnTo>
                  <a:lnTo>
                    <a:pt y="3306898" x="133102"/>
                  </a:lnTo>
                  <a:lnTo>
                    <a:pt y="3302382" x="134707"/>
                  </a:lnTo>
                  <a:lnTo>
                    <a:pt y="3300621" x="135332"/>
                  </a:lnTo>
                  <a:lnTo>
                    <a:pt y="3294210" x="137599"/>
                  </a:lnTo>
                  <a:lnTo>
                    <a:pt y="3287657" x="139903"/>
                  </a:lnTo>
                  <a:lnTo>
                    <a:pt y="3287112" x="140095"/>
                  </a:lnTo>
                  <a:lnTo>
                    <a:pt y="3280973" x="142247"/>
                  </a:lnTo>
                  <a:lnTo>
                    <a:pt y="3274145" x="144629"/>
                  </a:lnTo>
                  <a:lnTo>
                    <a:pt y="3271697" x="145482"/>
                  </a:lnTo>
                  <a:lnTo>
                    <a:pt y="3267184" x="147052"/>
                  </a:lnTo>
                  <a:lnTo>
                    <a:pt y="3260082" x="149515"/>
                  </a:lnTo>
                  <a:lnTo>
                    <a:pt y="3256167" x="150870"/>
                  </a:lnTo>
                  <a:lnTo>
                    <a:pt y="3252843" x="152019"/>
                  </a:lnTo>
                  <a:lnTo>
                    <a:pt y="3245465" x="154566"/>
                  </a:lnTo>
                  <a:lnTo>
                    <a:pt y="3240554" x="156257"/>
                  </a:lnTo>
                  <a:lnTo>
                    <a:pt y="3237948" x="157155"/>
                  </a:lnTo>
                  <a:lnTo>
                    <a:pt y="3230294" x="159787"/>
                  </a:lnTo>
                  <a:lnTo>
                    <a:pt y="3224885" x="161645"/>
                  </a:lnTo>
                  <a:lnTo>
                    <a:pt y="3222501" x="162463"/>
                  </a:lnTo>
                  <a:lnTo>
                    <a:pt y="3214572" x="165185"/>
                  </a:lnTo>
                  <a:lnTo>
                    <a:pt y="3209184" x="167032"/>
                  </a:lnTo>
                  <a:lnTo>
                    <a:pt y="3206505" x="167951"/>
                  </a:lnTo>
                  <a:lnTo>
                    <a:pt y="3198302" x="170764"/>
                  </a:lnTo>
                  <a:lnTo>
                    <a:pt y="3193475" x="172420"/>
                  </a:lnTo>
                  <a:lnTo>
                    <a:pt y="3189963" x="173625"/>
                  </a:lnTo>
                  <a:lnTo>
                    <a:pt y="3181488" x="176533"/>
                  </a:lnTo>
                  <a:lnTo>
                    <a:pt y="3177777" x="177807"/>
                  </a:lnTo>
                  <a:lnTo>
                    <a:pt y="3172881" x="179490"/>
                  </a:lnTo>
                  <a:lnTo>
                    <a:pt y="3164136" x="182496"/>
                  </a:lnTo>
                  <a:lnTo>
                    <a:pt y="3162108" x="183194"/>
                  </a:lnTo>
                  <a:lnTo>
                    <a:pt y="3155264" x="185553"/>
                  </a:lnTo>
                  <a:lnTo>
                    <a:pt y="3146482" x="188582"/>
                  </a:lnTo>
                  <a:lnTo>
                    <a:pt y="3146253" x="188661"/>
                  </a:lnTo>
                  <a:lnTo>
                    <a:pt y="3137120" x="191821"/>
                  </a:lnTo>
                  <a:lnTo>
                    <a:pt y="3130919" x="193969"/>
                  </a:lnTo>
                  <a:lnTo>
                    <a:pt y="3127853" x="195034"/>
                  </a:lnTo>
                  <a:lnTo>
                    <a:pt y="3118458" x="198301"/>
                  </a:lnTo>
                  <a:lnTo>
                    <a:pt y="3115428" x="199357"/>
                  </a:lnTo>
                  <a:lnTo>
                    <a:pt y="3108940" x="201622"/>
                  </a:lnTo>
                  <a:lnTo>
                    <a:pt y="3100017" x="204744"/>
                  </a:lnTo>
                  <a:lnTo>
                    <a:pt y="3099289" x="205000"/>
                  </a:lnTo>
                  <a:lnTo>
                    <a:pt y="3089522" x="208433"/>
                  </a:lnTo>
                  <a:lnTo>
                    <a:pt y="3084702" x="210132"/>
                  </a:lnTo>
                  <a:lnTo>
                    <a:pt y="3079629" x="211924"/>
                  </a:lnTo>
                  <a:lnTo>
                    <a:pt y="3069610" x="215474"/>
                  </a:lnTo>
                  <a:lnTo>
                    <a:pt y="3069483" x="215519"/>
                  </a:lnTo>
                  <a:lnTo>
                    <a:pt y="3059480" x="219083"/>
                  </a:lnTo>
                  <a:lnTo>
                    <a:pt y="3054377" x="220907"/>
                  </a:lnTo>
                  <a:lnTo>
                    <a:pt y="3049227" x="222753"/>
                  </a:lnTo>
                  <a:lnTo>
                    <a:pt y="3039380" x="226294"/>
                  </a:lnTo>
                  <a:lnTo>
                    <a:pt y="3038855" x="226484"/>
                  </a:lnTo>
                  <a:lnTo>
                    <a:pt y="3028373" x="230278"/>
                  </a:lnTo>
                  <a:lnTo>
                    <a:pt y="3024506" x="231682"/>
                  </a:lnTo>
                  <a:lnTo>
                    <a:pt y="3017776" x="234135"/>
                  </a:lnTo>
                  <a:lnTo>
                    <a:pt y="3009753" x="237069"/>
                  </a:lnTo>
                  <a:lnTo>
                    <a:pt y="3007064" x="238056"/>
                  </a:lnTo>
                  <a:lnTo>
                    <a:pt y="2996243" x="242044"/>
                  </a:lnTo>
                  <a:lnTo>
                    <a:pt y="2995127" x="242457"/>
                  </a:lnTo>
                  <a:lnTo>
                    <a:pt y="2985317" x="246098"/>
                  </a:lnTo>
                  <a:lnTo>
                    <a:pt y="2980631" x="247844"/>
                  </a:lnTo>
                  <a:lnTo>
                    <a:pt y="2974281" x="250220"/>
                  </a:lnTo>
                  <a:lnTo>
                    <a:pt y="2966266" x="253232"/>
                  </a:lnTo>
                  <a:lnTo>
                    <a:pt y="2963139" x="254411"/>
                  </a:lnTo>
                  <a:lnTo>
                    <a:pt y="2952032" x="258619"/>
                  </a:lnTo>
                  <a:lnTo>
                    <a:pt y="2951891" x="258673"/>
                  </a:lnTo>
                  <a:lnTo>
                    <a:pt y="2940546" x="263005"/>
                  </a:lnTo>
                  <a:lnTo>
                    <a:pt y="2937936" x="264007"/>
                  </a:lnTo>
                  <a:lnTo>
                    <a:pt y="2929100" x="267411"/>
                  </a:lnTo>
                  <a:lnTo>
                    <a:pt y="2923974" x="269394"/>
                  </a:lnTo>
                  <a:lnTo>
                    <a:pt y="2917553" x="271890"/>
                  </a:lnTo>
                  <a:lnTo>
                    <a:pt y="2910147" x="274782"/>
                  </a:lnTo>
                  <a:lnTo>
                    <a:pt y="2905909" x="276444"/>
                  </a:lnTo>
                  <a:lnTo>
                    <a:pt y="2896455" x="280169"/>
                  </a:lnTo>
                  <a:lnTo>
                    <a:pt y="2894169" x="281074"/>
                  </a:lnTo>
                  <a:lnTo>
                    <a:pt y="2882899" x="285557"/>
                  </a:lnTo>
                  <a:lnTo>
                    <a:pt y="2882334" x="285782"/>
                  </a:lnTo>
                  <a:lnTo>
                    <a:pt y="2870408" x="290569"/>
                  </a:lnTo>
                  <a:lnTo>
                    <a:pt y="2869478" x="290944"/>
                  </a:lnTo>
                  <a:lnTo>
                    <a:pt y="2858392" x="295436"/>
                  </a:lnTo>
                  <a:lnTo>
                    <a:pt y="2856193" x="296332"/>
                  </a:lnTo>
                  <a:lnTo>
                    <a:pt y="2846287" x="300385"/>
                  </a:lnTo>
                  <a:lnTo>
                    <a:pt y="2843041" x="301719"/>
                  </a:lnTo>
                  <a:lnTo>
                    <a:pt y="2834093" x="305416"/>
                  </a:lnTo>
                  <a:lnTo>
                    <a:pt y="2830021" x="307106"/>
                  </a:lnTo>
                  <a:lnTo>
                    <a:pt y="2821812" x="310532"/>
                  </a:lnTo>
                  <a:lnTo>
                    <a:pt y="2817132" x="312494"/>
                  </a:lnTo>
                  <a:lnTo>
                    <a:pt y="2809446" x="315733"/>
                  </a:lnTo>
                  <a:lnTo>
                    <a:pt y="2804373" x="317881"/>
                  </a:lnTo>
                  <a:lnTo>
                    <a:pt y="2796996" x="321021"/>
                  </a:lnTo>
                  <a:lnTo>
                    <a:pt y="2791743" x="323269"/>
                  </a:lnTo>
                  <a:lnTo>
                    <a:pt y="2784464" x="326399"/>
                  </a:lnTo>
                  <a:lnTo>
                    <a:pt y="2779239" x="328656"/>
                  </a:lnTo>
                  <a:lnTo>
                    <a:pt y="2771850" x="331866"/>
                  </a:lnTo>
                  <a:lnTo>
                    <a:pt y="2766861" x="334044"/>
                  </a:lnTo>
                  <a:lnTo>
                    <a:pt y="2759157" x="337424"/>
                  </a:lnTo>
                  <a:lnTo>
                    <a:pt y="2754607" x="339431"/>
                  </a:lnTo>
                  <a:lnTo>
                    <a:pt y="2746385" x="343076"/>
                  </a:lnTo>
                  <a:lnTo>
                    <a:pt y="2742474" x="344819"/>
                  </a:lnTo>
                  <a:lnTo>
                    <a:pt y="2733536" x="348823"/>
                  </a:lnTo>
                  <a:lnTo>
                    <a:pt y="2730462" x="350206"/>
                  </a:lnTo>
                  <a:lnTo>
                    <a:pt y="2720610" x="354665"/>
                  </a:lnTo>
                  <a:lnTo>
                    <a:pt y="2718569" x="355594"/>
                  </a:lnTo>
                  <a:lnTo>
                    <a:pt y="2707608" x="360606"/>
                  </a:lnTo>
                  <a:lnTo>
                    <a:pt y="2706792" x="360981"/>
                  </a:lnTo>
                  <a:lnTo>
                    <a:pt y="2695130" x="366369"/>
                  </a:lnTo>
                  <a:lnTo>
                    <a:pt y="2694533" x="366646"/>
                  </a:lnTo>
                  <a:lnTo>
                    <a:pt y="2683584" x="371756"/>
                  </a:lnTo>
                  <a:lnTo>
                    <a:pt y="2681387" x="372787"/>
                  </a:lnTo>
                  <a:lnTo>
                    <a:pt y="2672149" x="377144"/>
                  </a:lnTo>
                  <a:lnTo>
                    <a:pt y="2668167" x="379031"/>
                  </a:lnTo>
                  <a:lnTo>
                    <a:pt y="2660823" x="382531"/>
                  </a:lnTo>
                  <a:lnTo>
                    <a:pt y="2654876" x="385380"/>
                  </a:lnTo>
                  <a:lnTo>
                    <a:pt y="2649605" x="387919"/>
                  </a:lnTo>
                  <a:lnTo>
                    <a:pt y="2641514" x="391835"/>
                  </a:lnTo>
                  <a:lnTo>
                    <a:pt y="2638492" x="393306"/>
                  </a:lnTo>
                  <a:lnTo>
                    <a:pt y="2628082" x="398398"/>
                  </a:lnTo>
                  <a:lnTo>
                    <a:pt y="2627481" x="398694"/>
                  </a:lnTo>
                  <a:lnTo>
                    <a:pt y="2616577" x="404081"/>
                  </a:lnTo>
                  <a:lnTo>
                    <a:pt y="2614583" x="405072"/>
                  </a:lnTo>
                  <a:lnTo>
                    <a:pt y="2605775" x="409469"/>
                  </a:lnTo>
                  <a:lnTo>
                    <a:pt y="2601016" x="411856"/>
                  </a:lnTo>
                  <a:lnTo>
                    <a:pt y="2595070" x="414856"/>
                  </a:lnTo>
                  <a:lnTo>
                    <a:pt y="2587381" x="418755"/>
                  </a:lnTo>
                  <a:lnTo>
                    <a:pt y="2584460" x="420244"/>
                  </a:lnTo>
                  <a:lnTo>
                    <a:pt y="2573945" x="425631"/>
                  </a:lnTo>
                  <a:lnTo>
                    <a:pt y="2573678" x="425769"/>
                  </a:lnTo>
                  <a:lnTo>
                    <a:pt y="2563530" x="431018"/>
                  </a:lnTo>
                  <a:lnTo>
                    <a:pt y="2559912" x="432901"/>
                  </a:lnTo>
                  <a:lnTo>
                    <a:pt y="2553206" x="436406"/>
                  </a:lnTo>
                  <a:lnTo>
                    <a:pt y="2546078" x="440152"/>
                  </a:lnTo>
                  <a:lnTo>
                    <a:pt y="2542969" x="441793"/>
                  </a:lnTo>
                  <a:lnTo>
                    <a:pt y="2532822" x="447181"/>
                  </a:lnTo>
                  <a:lnTo>
                    <a:pt y="2532178" x="447524"/>
                  </a:lnTo>
                  <a:lnTo>
                    <a:pt y="2522767" x="452568"/>
                  </a:lnTo>
                  <a:lnTo>
                    <a:pt y="2518217" x="455020"/>
                  </a:lnTo>
                  <a:lnTo>
                    <a:pt y="2512796" x="457956"/>
                  </a:lnTo>
                  <a:lnTo>
                    <a:pt y="2504189" x="462642"/>
                  </a:lnTo>
                  <a:lnTo>
                    <a:pt y="2502906" x="463343"/>
                  </a:lnTo>
                  <a:lnTo>
                    <a:pt y="2493103" x="468731"/>
                  </a:lnTo>
                  <a:lnTo>
                    <a:pt y="2490099" x="470391"/>
                  </a:lnTo>
                  <a:lnTo>
                    <a:pt y="2483384" x="474118"/>
                  </a:lnTo>
                  <a:lnTo>
                    <a:pt y="2475944" x="478270"/>
                  </a:lnTo>
                  <a:lnTo>
                    <a:pt y="2473740" x="479506"/>
                  </a:lnTo>
                  <a:lnTo>
                    <a:pt y="2464177" x="484893"/>
                  </a:lnTo>
                  <a:lnTo>
                    <a:pt y="2461727" x="486281"/>
                  </a:lnTo>
                  <a:lnTo>
                    <a:pt y="2454695" x="490281"/>
                  </a:lnTo>
                  <a:lnTo>
                    <a:pt y="2447446" x="494426"/>
                  </a:lnTo>
                  <a:lnTo>
                    <a:pt y="2445284" x="495668"/>
                  </a:lnTo>
                  <a:lnTo>
                    <a:pt y="2435951" x="501056"/>
                  </a:lnTo>
                  <a:lnTo>
                    <a:pt y="2433104" x="502707"/>
                  </a:lnTo>
                  <a:lnTo>
                    <a:pt y="2426694" x="506443"/>
                  </a:lnTo>
                  <a:lnTo>
                    <a:pt y="2418697" x="511128"/>
                  </a:lnTo>
                  <a:lnTo>
                    <a:pt y="2417503" x="511831"/>
                  </a:lnTo>
                  <a:lnTo>
                    <a:pt y="2408389" x="517218"/>
                  </a:lnTo>
                  <a:lnTo>
                    <a:pt y="2404230" x="519689"/>
                  </a:lnTo>
                  <a:lnTo>
                    <a:pt y="2399343" x="522606"/>
                  </a:lnTo>
                  <a:lnTo>
                    <a:pt y="2390362" x="527993"/>
                  </a:lnTo>
                  <a:lnTo>
                    <a:pt y="2389698" x="528394"/>
                  </a:lnTo>
                  <a:lnTo>
                    <a:pt y="2381457" x="533381"/>
                  </a:lnTo>
                  <a:lnTo>
                    <a:pt y="2375105" x="537244"/>
                  </a:lnTo>
                  <a:lnTo>
                    <a:pt y="2372612" x="538768"/>
                  </a:lnTo>
                  <a:lnTo>
                    <a:pt y="2363835" x="544156"/>
                  </a:lnTo>
                  <a:lnTo>
                    <a:pt y="2360451" x="546243"/>
                  </a:lnTo>
                  <a:lnTo>
                    <a:pt y="2355124" x="549543"/>
                  </a:lnTo>
                  <a:lnTo>
                    <a:pt y="2346470" x="554930"/>
                  </a:lnTo>
                  <a:lnTo>
                    <a:pt y="2345732" x="555392"/>
                  </a:lnTo>
                  <a:lnTo>
                    <a:pt y="2337887" x="560318"/>
                  </a:lnTo>
                  <a:lnTo>
                    <a:pt y="2330951" x="564695"/>
                  </a:lnTo>
                  <a:lnTo>
                    <a:pt y="2329358" x="565705"/>
                  </a:lnTo>
                  <a:lnTo>
                    <a:pt y="2320894" x="571093"/>
                  </a:lnTo>
                  <a:lnTo>
                    <a:pt y="2316110" x="574154"/>
                  </a:lnTo>
                  <a:lnTo>
                    <a:pt y="2312489" x="576480"/>
                  </a:lnTo>
                  <a:lnTo>
                    <a:pt y="2304140" x="581868"/>
                  </a:lnTo>
                  <a:lnTo>
                    <a:pt y="2301205" x="583771"/>
                  </a:lnTo>
                  <a:lnTo>
                    <a:pt y="2295853" x="587255"/>
                  </a:lnTo>
                  <a:lnTo>
                    <a:pt y="2287615" x="592643"/>
                  </a:lnTo>
                  <a:lnTo>
                    <a:pt y="2286237" x="593549"/>
                  </a:lnTo>
                  <a:lnTo>
                    <a:pt y="2279442" x="598030"/>
                  </a:lnTo>
                  <a:lnTo>
                    <a:pt y="2271313" x="603418"/>
                  </a:lnTo>
                  <a:lnTo>
                    <a:pt y="2271204" x="603490"/>
                  </a:lnTo>
                  <a:lnTo>
                    <a:pt y="2263250" x="608805"/>
                  </a:lnTo>
                  <a:lnTo>
                    <a:pt y="2256109" x="613599"/>
                  </a:lnTo>
                  <a:lnTo>
                    <a:pt y="2255229" x="614193"/>
                  </a:lnTo>
                  <a:lnTo>
                    <a:pt y="2247269" x="619580"/>
                  </a:lnTo>
                  <a:lnTo>
                    <a:pt y="2240952" x="623877"/>
                  </a:lnTo>
                  <a:lnTo>
                    <a:pt y="2239355" x="624968"/>
                  </a:lnTo>
                  <a:lnTo>
                    <a:pt y="2231497" x="630355"/>
                  </a:lnTo>
                  <a:lnTo>
                    <a:pt y="2225732" x="634326"/>
                  </a:lnTo>
                  <a:lnTo>
                    <a:pt y="2223684" x="635743"/>
                  </a:lnTo>
                  <a:lnTo>
                    <a:pt y="2215925" x="641130"/>
                  </a:lnTo>
                  <a:lnTo>
                    <a:pt y="2210448" x="644951"/>
                  </a:lnTo>
                  <a:lnTo>
                    <a:pt y="2208212" x="646518"/>
                  </a:lnTo>
                  <a:lnTo>
                    <a:pt y="2200549" x="651905"/>
                  </a:lnTo>
                  <a:lnTo>
                    <a:pt y="2195099" x="655754"/>
                  </a:lnTo>
                  <a:lnTo>
                    <a:pt y="2192930" x="657293"/>
                  </a:lnTo>
                  <a:lnTo>
                    <a:pt y="2185361" x="662680"/>
                  </a:lnTo>
                  <a:lnTo>
                    <a:pt y="2179687" x="666738"/>
                  </a:lnTo>
                  <a:lnTo>
                    <a:pt y="2177835" x="668068"/>
                  </a:lnTo>
                  <a:lnTo>
                    <a:pt y="2170358" x="673455"/>
                  </a:lnTo>
                  <a:lnTo>
                    <a:pt y="2164209" x="677906"/>
                  </a:lnTo>
                  <a:lnTo>
                    <a:pt y="2162920" x="678843"/>
                  </a:lnTo>
                  <a:lnTo>
                    <a:pt y="2155532" x="684230"/>
                  </a:lnTo>
                  <a:lnTo>
                    <a:pt y="2148665" x="689260"/>
                  </a:lnTo>
                  <a:lnTo>
                    <a:pt y="2148180" x="689617"/>
                  </a:lnTo>
                  <a:lnTo>
                    <a:pt y="2140880" x="695005"/>
                  </a:lnTo>
                  <a:lnTo>
                    <a:pt y="2133611" x="700392"/>
                  </a:lnTo>
                  <a:lnTo>
                    <a:pt y="2133057" x="700805"/>
                  </a:lnTo>
                  <a:lnTo>
                    <a:pt y="2126395" x="705780"/>
                  </a:lnTo>
                  <a:lnTo>
                    <a:pt y="2119211" x="711167"/>
                  </a:lnTo>
                  <a:lnTo>
                    <a:pt y="2117384" x="712544"/>
                  </a:lnTo>
                  <a:lnTo>
                    <a:pt y="2112076" x="716555"/>
                  </a:lnTo>
                  <a:lnTo>
                    <a:pt y="2104974" x="721942"/>
                  </a:lnTo>
                  <a:lnTo>
                    <a:pt y="2101645" x="724479"/>
                  </a:lnTo>
                  <a:lnTo>
                    <a:pt y="2097917" x="727330"/>
                  </a:lnTo>
                  <a:lnTo>
                    <a:pt y="2090896" x="732717"/>
                  </a:lnTo>
                  <a:lnTo>
                    <a:pt y="2085840" x="736614"/>
                  </a:lnTo>
                  <a:lnTo>
                    <a:pt y="2083913" x="738105"/>
                  </a:lnTo>
                  <a:lnTo>
                    <a:pt y="2076971" x="743492"/>
                  </a:lnTo>
                  <a:lnTo>
                    <a:pt y="2070059" x="748880"/>
                  </a:lnTo>
                  <a:lnTo>
                    <a:pt y="2069967" x="748952"/>
                  </a:lnTo>
                  <a:lnTo>
                    <a:pt y="2063194" x="754267"/>
                  </a:lnTo>
                  <a:lnTo>
                    <a:pt y="2056356" x="759655"/>
                  </a:lnTo>
                  <a:lnTo>
                    <a:pt y="2054028" x="761497"/>
                  </a:lnTo>
                  <a:lnTo>
                    <a:pt y="2049562" x="765042"/>
                  </a:lnTo>
                  <a:lnTo>
                    <a:pt y="2042799" x="770430"/>
                  </a:lnTo>
                  <a:lnTo>
                    <a:pt y="2038023" x="774252"/>
                  </a:lnTo>
                  <a:lnTo>
                    <a:pt y="2036073" x="775817"/>
                  </a:lnTo>
                  <a:lnTo>
                    <a:pt y="2029384" x="781205"/>
                  </a:lnTo>
                  <a:lnTo>
                    <a:pt y="2022722" x="786592"/>
                  </a:lnTo>
                  <a:lnTo>
                    <a:pt y="2021948" x="787220"/>
                  </a:lnTo>
                  <a:lnTo>
                    <a:pt y="2016103" x="791980"/>
                  </a:lnTo>
                  <a:lnTo>
                    <a:pt y="2009510" x="797367"/>
                  </a:lnTo>
                  <a:lnTo>
                    <a:pt y="2005807" x="800406"/>
                  </a:lnTo>
                  <a:lnTo>
                    <a:pt y="2002955" x="802755"/>
                  </a:lnTo>
                  <a:lnTo>
                    <a:pt y="1996432" x="808142"/>
                  </a:lnTo>
                  <a:lnTo>
                    <a:pt y="1989937" x="813529"/>
                  </a:lnTo>
                  <a:lnTo>
                    <a:pt y="1989596" x="813813"/>
                  </a:lnTo>
                  <a:lnTo>
                    <a:pt y="1983482" x="818917"/>
                  </a:lnTo>
                  <a:lnTo>
                    <a:pt y="1977050" x="824304"/>
                  </a:lnTo>
                  <a:lnTo>
                    <a:pt y="1973319" x="827444"/>
                  </a:lnTo>
                  <a:lnTo>
                    <a:pt y="1970655" x="829692"/>
                  </a:lnTo>
                  <a:lnTo>
                    <a:pt y="1964291" x="835079"/>
                  </a:lnTo>
                  <a:lnTo>
                    <a:pt y="1957952" x="840467"/>
                  </a:lnTo>
                  <a:lnTo>
                    <a:pt y="1956971" x="841303"/>
                  </a:lnTo>
                  <a:lnTo>
                    <a:pt y="1951651" x="845854"/>
                  </a:lnTo>
                  <a:lnTo>
                    <a:pt y="1945374" x="851242"/>
                  </a:lnTo>
                  <a:lnTo>
                    <a:pt y="1940555" x="855395"/>
                  </a:lnTo>
                  <a:lnTo>
                    <a:pt y="1939128" x="856629"/>
                  </a:lnTo>
                  <a:lnTo>
                    <a:pt y="1932914" x="862017"/>
                  </a:lnTo>
                  <a:lnTo>
                    <a:pt y="1926723" x="867404"/>
                  </a:lnTo>
                  <a:lnTo>
                    <a:pt y="1924070" x="869723"/>
                  </a:lnTo>
                  <a:lnTo>
                    <a:pt y="1920568" x="872792"/>
                  </a:lnTo>
                  <a:lnTo>
                    <a:pt y="1914437" x="878179"/>
                  </a:lnTo>
                  <a:lnTo>
                    <a:pt y="1908331" x="883567"/>
                  </a:lnTo>
                  <a:lnTo>
                    <a:pt y="1907514" x="884291"/>
                  </a:lnTo>
                  <a:lnTo>
                    <a:pt y="1902261" x="888954"/>
                  </a:lnTo>
                  <a:lnTo>
                    <a:pt y="1896212" x="894342"/>
                  </a:lnTo>
                  <a:lnTo>
                    <a:pt y="1890888" x="899102"/>
                  </a:lnTo>
                  <a:lnTo>
                    <a:pt y="1890190" x="899729"/>
                  </a:lnTo>
                  <a:lnTo>
                    <a:pt y="1884200" x="905117"/>
                  </a:lnTo>
                  <a:lnTo>
                    <a:pt y="1878230" x="910504"/>
                  </a:lnTo>
                  <a:lnTo>
                    <a:pt y="1874193" x="914162"/>
                  </a:lnTo>
                  <a:lnTo>
                    <a:pt y="1872291" x="915892"/>
                  </a:lnTo>
                  <a:lnTo>
                    <a:pt y="1866379" x="921279"/>
                  </a:lnTo>
                  <a:lnTo>
                    <a:pt y="1860487" x="926667"/>
                  </a:lnTo>
                  <a:lnTo>
                    <a:pt y="1857428" x="929474"/>
                  </a:lnTo>
                  <a:lnTo>
                    <a:pt y="1854626" x="932054"/>
                  </a:lnTo>
                  <a:lnTo>
                    <a:pt y="1848789" x="937441"/>
                  </a:lnTo>
                  <a:lnTo>
                    <a:pt y="1842974" x="942829"/>
                  </a:lnTo>
                  <a:lnTo>
                    <a:pt y="1840593" x="945043"/>
                  </a:lnTo>
                  <a:lnTo>
                    <a:pt y="1837189" x="948216"/>
                  </a:lnTo>
                  <a:lnTo>
                    <a:pt y="1831426" x="953604"/>
                  </a:lnTo>
                  <a:lnTo>
                    <a:pt y="1825684" x="958991"/>
                  </a:lnTo>
                  <a:lnTo>
                    <a:pt y="1823687" x="960872"/>
                  </a:lnTo>
                  <a:lnTo>
                    <a:pt y="1819973" x="964379"/>
                  </a:lnTo>
                  <a:lnTo>
                    <a:pt y="1814281" x="969766"/>
                  </a:lnTo>
                  <a:lnTo>
                    <a:pt y="1808611" x="975154"/>
                  </a:lnTo>
                  <a:lnTo>
                    <a:pt y="1806710" x="976966"/>
                  </a:lnTo>
                  <a:lnTo>
                    <a:pt y="1802971" x="980541"/>
                  </a:lnTo>
                  <a:lnTo>
                    <a:pt y="1797350" x="985929"/>
                  </a:lnTo>
                  <a:lnTo>
                    <a:pt y="1791749" x="991316"/>
                  </a:lnTo>
                  <a:lnTo>
                    <a:pt y="1789663" x="993331"/>
                  </a:lnTo>
                  <a:lnTo>
                    <a:pt y="1786178" x="996704"/>
                  </a:lnTo>
                  <a:lnTo>
                    <a:pt y="1780625" x="1002091"/>
                  </a:lnTo>
                  <a:lnTo>
                    <a:pt y="1775093" x="1007479"/>
                  </a:lnTo>
                  <a:lnTo>
                    <a:pt y="1772545" x="1009969"/>
                  </a:lnTo>
                  <a:lnTo>
                    <a:pt y="1769588" x="1012866"/>
                  </a:lnTo>
                  <a:lnTo>
                    <a:pt y="1764103" x="1018254"/>
                  </a:lnTo>
                  <a:lnTo>
                    <a:pt y="1758636" x="1023641"/>
                  </a:lnTo>
                  <a:lnTo>
                    <a:pt y="1755356" x="1026885"/>
                  </a:lnTo>
                  <a:lnTo>
                    <a:pt y="1753196" x="1029029"/>
                  </a:lnTo>
                  <a:lnTo>
                    <a:pt y="1747776" x="1034416"/>
                  </a:lnTo>
                  <a:lnTo>
                    <a:pt y="1742374" x="1039804"/>
                  </a:lnTo>
                  <a:lnTo>
                    <a:pt y="1738096" x="1044086"/>
                  </a:lnTo>
                  <a:lnTo>
                    <a:pt y="1736995" x="1045191"/>
                  </a:lnTo>
                  <a:lnTo>
                    <a:pt y="1731641" x="1050579"/>
                  </a:lnTo>
                  <a:lnTo>
                    <a:pt y="1726301" x="1055966"/>
                  </a:lnTo>
                  <a:lnTo>
                    <a:pt y="1720982" x="1061353"/>
                  </a:lnTo>
                  <a:lnTo>
                    <a:pt y="1720765" x="1061574"/>
                  </a:lnTo>
                  <a:lnTo>
                    <a:pt y="1715690" x="1066741"/>
                  </a:lnTo>
                  <a:lnTo>
                    <a:pt y="1710412" x="1072128"/>
                  </a:lnTo>
                  <a:lnTo>
                    <a:pt y="1705154" x="1077516"/>
                  </a:lnTo>
                  <a:lnTo>
                    <a:pt y="1703365" x="1079355"/>
                  </a:lnTo>
                  <a:lnTo>
                    <a:pt y="1699921" x="1082903"/>
                  </a:lnTo>
                  <a:lnTo>
                    <a:pt y="1694705" x="1088291"/>
                  </a:lnTo>
                  <a:lnTo>
                    <a:pt y="1689506" x="1093678"/>
                  </a:lnTo>
                  <a:lnTo>
                    <a:pt y="1685894" x="1097434"/>
                  </a:lnTo>
                  <a:lnTo>
                    <a:pt y="1684329" x="1099066"/>
                  </a:lnTo>
                  <a:lnTo>
                    <a:pt y="1679174" x="1104453"/>
                  </a:lnTo>
                  <a:lnTo>
                    <a:pt y="1674032" x="1109841"/>
                  </a:lnTo>
                  <a:lnTo>
                    <a:pt y="1668910" x="1115228"/>
                  </a:lnTo>
                  <a:lnTo>
                    <a:pt y="1668353" x="1115816"/>
                  </a:lnTo>
                  <a:lnTo>
                    <a:pt y="1663813" x="1120616"/>
                  </a:lnTo>
                  <a:lnTo>
                    <a:pt y="1658728" x="1126003"/>
                  </a:lnTo>
                  <a:lnTo>
                    <a:pt y="1653662" x="1131391"/>
                  </a:lnTo>
                  <a:lnTo>
                    <a:pt y="1650743" x="1134506"/>
                  </a:lnTo>
                  <a:lnTo>
                    <a:pt y="1648618" x="1136778"/>
                  </a:lnTo>
                  <a:lnTo>
                    <a:pt y="1643592" x="1142166"/>
                  </a:lnTo>
                  <a:lnTo>
                    <a:pt y="1638581" x="1147553"/>
                  </a:lnTo>
                  <a:lnTo>
                    <a:pt y="1633587" x="1152941"/>
                  </a:lnTo>
                  <a:lnTo>
                    <a:pt y="1633062" x="1153508"/>
                  </a:lnTo>
                  <a:lnTo>
                    <a:pt y="1628617" x="1158328"/>
                  </a:lnTo>
                  <a:lnTo>
                    <a:pt y="1623660" x="1163716"/>
                  </a:lnTo>
                  <a:lnTo>
                    <a:pt y="1618719" x="1169103"/>
                  </a:lnTo>
                  <a:lnTo>
                    <a:pt y="1615314" x="1172830"/>
                  </a:lnTo>
                  <a:lnTo>
                    <a:pt y="1613800" x="1174491"/>
                  </a:lnTo>
                  <a:lnTo>
                    <a:pt y="1608898" x="1179878"/>
                  </a:lnTo>
                  <a:lnTo>
                    <a:pt y="1604010" x="1185266"/>
                  </a:lnTo>
                  <a:lnTo>
                    <a:pt y="1599138" x="1190653"/>
                  </a:lnTo>
                  <a:lnTo>
                    <a:pt y="1597497" x="1192474"/>
                  </a:lnTo>
                  <a:lnTo>
                    <a:pt y="1594289" x="1196040"/>
                  </a:lnTo>
                  <a:lnTo>
                    <a:pt y="1589454" x="1201428"/>
                  </a:lnTo>
                  <a:lnTo>
                    <a:pt y="1584633" x="1206815"/>
                  </a:lnTo>
                  <a:lnTo>
                    <a:pt y="1579829" x="1212203"/>
                  </a:lnTo>
                  <a:lnTo>
                    <a:pt y="1579611" x="1212448"/>
                  </a:lnTo>
                  <a:lnTo>
                    <a:pt y="1575047" x="1217590"/>
                  </a:lnTo>
                  <a:lnTo>
                    <a:pt y="1570276" x="1222978"/>
                  </a:lnTo>
                  <a:lnTo>
                    <a:pt y="1565521" x="1228365"/>
                  </a:lnTo>
                  <a:lnTo>
                    <a:pt y="1561658" x="1232756"/>
                  </a:lnTo>
                  <a:lnTo>
                    <a:pt y="1560784" x="1233753"/>
                  </a:lnTo>
                  <a:lnTo>
                    <a:pt y="1556066" x="1239140"/>
                  </a:lnTo>
                  <a:lnTo>
                    <a:pt y="1551359" x="1244528"/>
                  </a:lnTo>
                  <a:lnTo>
                    <a:pt y="1546668" x="1249915"/>
                  </a:lnTo>
                  <a:lnTo>
                    <a:pt y="1543639" x="1253405"/>
                  </a:lnTo>
                  <a:lnTo>
                    <a:pt y="1541996" x="1255303"/>
                  </a:lnTo>
                  <a:lnTo>
                    <a:pt y="1537340" x="1260690"/>
                  </a:lnTo>
                  <a:lnTo>
                    <a:pt y="1532696" x="1266078"/>
                  </a:lnTo>
                  <a:lnTo>
                    <a:pt y="1528067" x="1271465"/>
                  </a:lnTo>
                  <a:lnTo>
                    <a:pt y="1525554" x="1274399"/>
                  </a:lnTo>
                  <a:lnTo>
                    <a:pt y="1523457" x="1276853"/>
                  </a:lnTo>
                  <a:lnTo>
                    <a:pt y="1518862" x="1282240"/>
                  </a:lnTo>
                  <a:lnTo>
                    <a:pt y="1514279" x="1287628"/>
                  </a:lnTo>
                  <a:lnTo>
                    <a:pt y="1509711" x="1293015"/>
                  </a:lnTo>
                  <a:lnTo>
                    <a:pt y="1507404" x="1295745"/>
                  </a:lnTo>
                  <a:lnTo>
                    <a:pt y="1505162" x="1298403"/>
                  </a:lnTo>
                  <a:lnTo>
                    <a:pt y="1500627" x="1303790"/>
                  </a:lnTo>
                  <a:lnTo>
                    <a:pt y="1496104" x="1309178"/>
                  </a:lnTo>
                  <a:lnTo>
                    <a:pt y="1491595" x="1314565"/>
                  </a:lnTo>
                  <a:lnTo>
                    <a:pt y="1489189" x="1317449"/>
                  </a:lnTo>
                  <a:lnTo>
                    <a:pt y="1487105" x="1319952"/>
                  </a:lnTo>
                  <a:lnTo>
                    <a:pt y="1482628" x="1325340"/>
                  </a:lnTo>
                  <a:lnTo>
                    <a:pt y="1478163" x="1330727"/>
                  </a:lnTo>
                  <a:lnTo>
                    <a:pt y="1473712" x="1336115"/>
                  </a:lnTo>
                  <a:lnTo>
                    <a:pt y="1470911" x="1339516"/>
                  </a:lnTo>
                  <a:lnTo>
                    <a:pt y="1469278" x="1341502"/>
                  </a:lnTo>
                  <a:lnTo>
                    <a:pt y="1464859" x="1346890"/>
                  </a:lnTo>
                  <a:lnTo>
                    <a:pt y="1460451" x="1352277"/>
                  </a:lnTo>
                  <a:lnTo>
                    <a:pt y="1456056" x="1357665"/>
                  </a:lnTo>
                  <a:lnTo>
                    <a:pt y="1452570" x="1361952"/>
                  </a:lnTo>
                  <a:lnTo>
                    <a:pt y="1451677" x="1363052"/>
                  </a:lnTo>
                  <a:lnTo>
                    <a:pt y="1447315" x="1368440"/>
                  </a:lnTo>
                  <a:lnTo>
                    <a:pt y="1442962" x="1373827"/>
                  </a:lnTo>
                  <a:lnTo>
                    <a:pt y="1438622" x="1379215"/>
                  </a:lnTo>
                  <a:lnTo>
                    <a:pt y="1434296" x="1384602"/>
                  </a:lnTo>
                  <a:lnTo>
                    <a:pt y="1434166" x="1384765"/>
                  </a:lnTo>
                  <a:lnTo>
                    <a:pt y="1429989" x="1389990"/>
                  </a:lnTo>
                  <a:lnTo>
                    <a:pt y="1425690" x="1395377"/>
                  </a:lnTo>
                  <a:lnTo>
                    <a:pt y="1421405" x="1400765"/>
                  </a:lnTo>
                  <a:lnTo>
                    <a:pt y="1417133" x="1406152"/>
                  </a:lnTo>
                  <a:lnTo>
                    <a:pt y="1415704" x="1407959"/>
                  </a:lnTo>
                  <a:lnTo>
                    <a:pt y="1412878" x="1411540"/>
                  </a:lnTo>
                  <a:lnTo>
                    <a:pt y="1408634" x="1416927"/>
                  </a:lnTo>
                  <a:lnTo>
                    <a:pt y="1404401" x="1422315"/>
                  </a:lnTo>
                  <a:lnTo>
                    <a:pt y="1400181" x="1427702"/>
                  </a:lnTo>
                  <a:lnTo>
                    <a:pt y="1397182" x="1431542"/>
                  </a:lnTo>
                  <a:lnTo>
                    <a:pt y="1395976" x="1433090"/>
                  </a:lnTo>
                  <a:lnTo>
                    <a:pt y="1391786" x="1438477"/>
                  </a:lnTo>
                  <a:lnTo>
                    <a:pt y="1387604" x="1443864"/>
                  </a:lnTo>
                  <a:lnTo>
                    <a:pt y="1383436" x="1449252"/>
                  </a:lnTo>
                  <a:lnTo>
                    <a:pt y="1379279" x="1454639"/>
                  </a:lnTo>
                  <a:lnTo>
                    <a:pt y="1378602" x="1455521"/>
                  </a:lnTo>
                  <a:lnTo>
                    <a:pt y="1375141" x="1460027"/>
                  </a:lnTo>
                  <a:lnTo>
                    <a:pt y="1371011" x="1465414"/>
                  </a:lnTo>
                  <a:lnTo>
                    <a:pt y="1366892" x="1470802"/>
                  </a:lnTo>
                  <a:lnTo>
                    <a:pt y="1362786" x="1476189"/>
                  </a:lnTo>
                  <a:lnTo>
                    <a:pt y="1359966" x="1479900"/>
                  </a:lnTo>
                  <a:lnTo>
                    <a:pt y="1358694" x="1481577"/>
                  </a:lnTo>
                  <a:lnTo>
                    <a:pt y="1354616" x="1486964"/>
                  </a:lnTo>
                  <a:lnTo>
                    <a:pt y="1350547" x="1492352"/>
                  </a:lnTo>
                  <a:lnTo>
                    <a:pt y="1346489" x="1497739"/>
                  </a:lnTo>
                  <a:lnTo>
                    <a:pt y="1342444" x="1503127"/>
                  </a:lnTo>
                  <a:lnTo>
                    <a:pt y="1341275" x="1504688"/>
                  </a:lnTo>
                  <a:lnTo>
                    <a:pt y="1338415" x="1508514"/>
                  </a:lnTo>
                  <a:lnTo>
                    <a:pt y="1334395" x="1513902"/>
                  </a:lnTo>
                  <a:lnTo>
                    <a:pt y="1330385" x="1519289"/>
                  </a:lnTo>
                  <a:lnTo>
                    <a:pt y="1326388" x="1524677"/>
                  </a:lnTo>
                  <a:lnTo>
                    <a:pt y="1322529" x="1529892"/>
                  </a:lnTo>
                  <a:lnTo>
                    <a:pt y="1322402" x="1530064"/>
                  </a:lnTo>
                  <a:lnTo>
                    <a:pt y="1318432" x="1535452"/>
                  </a:lnTo>
                  <a:lnTo>
                    <a:pt y="1314470" x="1540839"/>
                  </a:lnTo>
                  <a:lnTo>
                    <a:pt y="1310519" x="1546227"/>
                  </a:lnTo>
                  <a:lnTo>
                    <a:pt y="1306579" x="1551614"/>
                  </a:lnTo>
                  <a:lnTo>
                    <a:pt y="1303733" x="1555517"/>
                  </a:lnTo>
                  <a:lnTo>
                    <a:pt y="1302653" x="1557002"/>
                  </a:lnTo>
                  <a:lnTo>
                    <a:pt y="1298740" x="1562389"/>
                  </a:lnTo>
                  <a:lnTo>
                    <a:pt y="1294835" x="1567777"/>
                  </a:lnTo>
                  <a:lnTo>
                    <a:pt y="1290940" x="1573164"/>
                  </a:lnTo>
                  <a:lnTo>
                    <a:pt y="1287058" x="1578551"/>
                  </a:lnTo>
                  <a:lnTo>
                    <a:pt y="1284887" x="1581572"/>
                  </a:lnTo>
                  <a:lnTo>
                    <a:pt y="1283189" x="1583939"/>
                  </a:lnTo>
                  <a:lnTo>
                    <a:pt y="1279331" x="1589326"/>
                  </a:lnTo>
                  <a:lnTo>
                    <a:pt y="1275482" x="1594714"/>
                  </a:lnTo>
                  <a:lnTo>
                    <a:pt y="1271644" x="1600101"/>
                  </a:lnTo>
                  <a:lnTo>
                    <a:pt y="1267816" x="1605489"/>
                  </a:lnTo>
                  <a:lnTo>
                    <a:pt y="1265993" x="1608063"/>
                  </a:lnTo>
                  <a:lnTo>
                    <a:pt y="1264003" x="1610876"/>
                  </a:lnTo>
                  <a:lnTo>
                    <a:pt y="1260200" x="1616264"/>
                  </a:lnTo>
                  <a:lnTo>
                    <a:pt y="1256405" x="1621651"/>
                  </a:lnTo>
                  <a:lnTo>
                    <a:pt y="1252621" x="1627039"/>
                  </a:lnTo>
                  <a:lnTo>
                    <a:pt y="1248848" x="1632426"/>
                  </a:lnTo>
                  <a:lnTo>
                    <a:pt y="1247052" x="1634998"/>
                  </a:lnTo>
                  <a:lnTo>
                    <a:pt y="1245089" x="1637814"/>
                  </a:lnTo>
                  <a:lnTo>
                    <a:pt y="1241339" x="1643201"/>
                  </a:lnTo>
                  <a:lnTo>
                    <a:pt y="1237598" x="1648589"/>
                  </a:lnTo>
                  <a:lnTo>
                    <a:pt y="1233867" x="1653976"/>
                  </a:lnTo>
                  <a:lnTo>
                    <a:pt y="1230147" x="1659364"/>
                  </a:lnTo>
                  <a:lnTo>
                    <a:pt y="1228067" x="1662383"/>
                  </a:lnTo>
                  <a:lnTo>
                    <a:pt y="1226440" x="1664751"/>
                  </a:lnTo>
                  <a:lnTo>
                    <a:pt y="1222743" x="1670139"/>
                  </a:lnTo>
                  <a:lnTo>
                    <a:pt y="1219054" x="1675526"/>
                  </a:lnTo>
                  <a:lnTo>
                    <a:pt y="1215375" x="1680914"/>
                  </a:lnTo>
                  <a:lnTo>
                    <a:pt y="1211707" x="1686301"/>
                  </a:lnTo>
                  <a:lnTo>
                    <a:pt y="1209040" x="1690228"/>
                  </a:lnTo>
                  <a:lnTo>
                    <a:pt y="1208050" x="1691689"/>
                  </a:lnTo>
                  <a:lnTo>
                    <a:pt y="1204405" x="1697076"/>
                  </a:lnTo>
                  <a:lnTo>
                    <a:pt y="1200767" x="1702463"/>
                  </a:lnTo>
                  <a:lnTo>
                    <a:pt y="1197139" x="1707851"/>
                  </a:lnTo>
                  <a:lnTo>
                    <a:pt y="1193521" x="1713238"/>
                  </a:lnTo>
                  <a:lnTo>
                    <a:pt y="1189972" x="1718539"/>
                  </a:lnTo>
                  <a:lnTo>
                    <a:pt y="1189914" x="1718626"/>
                  </a:lnTo>
                  <a:lnTo>
                    <a:pt y="1186320" x="1724013"/>
                  </a:lnTo>
                  <a:lnTo>
                    <a:pt y="1182732" x="1729401"/>
                  </a:lnTo>
                  <a:lnTo>
                    <a:pt y="1179154" x="1734788"/>
                  </a:lnTo>
                  <a:lnTo>
                    <a:pt y="1175585" x="1740176"/>
                  </a:lnTo>
                  <a:lnTo>
                    <a:pt y="1172027" x="1745563"/>
                  </a:lnTo>
                  <a:lnTo>
                    <a:pt y="1170867" x="1747324"/>
                  </a:lnTo>
                  <a:lnTo>
                    <a:pt y="1168482" x="1750951"/>
                  </a:lnTo>
                  <a:lnTo>
                    <a:pt y="1164944" x="1756338"/>
                  </a:lnTo>
                  <a:lnTo>
                    <a:pt y="1161414" x="1761726"/>
                  </a:lnTo>
                  <a:lnTo>
                    <a:pt y="1157895" x="1767113"/>
                  </a:lnTo>
                  <a:lnTo>
                    <a:pt y="1154384" x="1772501"/>
                  </a:lnTo>
                  <a:lnTo>
                    <a:pt y="1151726" x="1776592"/>
                  </a:lnTo>
                  <a:lnTo>
                    <a:pt y="1150885" x="1777888"/>
                  </a:lnTo>
                  <a:lnTo>
                    <a:pt y="1147397" x="1783276"/>
                  </a:lnTo>
                  <a:lnTo>
                    <a:pt y="1143916" x="1788663"/>
                  </a:lnTo>
                  <a:lnTo>
                    <a:pt y="1140443" x="1794051"/>
                  </a:lnTo>
                  <a:lnTo>
                    <a:pt y="1136980" x="1799438"/>
                  </a:lnTo>
                  <a:lnTo>
                    <a:pt y="1133527" x="1804826"/>
                  </a:lnTo>
                  <a:lnTo>
                    <a:pt y="1132553" x="1806349"/>
                  </a:lnTo>
                  <a:lnTo>
                    <a:pt y="1130086" x="1810213"/>
                  </a:lnTo>
                  <a:lnTo>
                    <a:pt y="1126653" x="1815601"/>
                  </a:lnTo>
                  <a:lnTo>
                    <a:pt y="1123227" x="1820988"/>
                  </a:lnTo>
                  <a:lnTo>
                    <a:pt y="1119810" x="1826375"/>
                  </a:lnTo>
                  <a:lnTo>
                    <a:pt y="1116403" x="1831763"/>
                  </a:lnTo>
                  <a:lnTo>
                    <a:pt y="1113348" x="1836605"/>
                  </a:lnTo>
                  <a:lnTo>
                    <a:pt y="1113005" x="1837150"/>
                  </a:lnTo>
                  <a:lnTo>
                    <a:pt y="1109620" x="1842538"/>
                  </a:lnTo>
                  <a:lnTo>
                    <a:pt y="1106240" x="1847925"/>
                  </a:lnTo>
                  <a:lnTo>
                    <a:pt y="1102869" x="1853313"/>
                  </a:lnTo>
                  <a:lnTo>
                    <a:pt y="1099507" x="1858700"/>
                  </a:lnTo>
                  <a:lnTo>
                    <a:pt y="1096154" x="1864088"/>
                  </a:lnTo>
                  <a:lnTo>
                    <a:pt y="1094117" x="1867368"/>
                  </a:lnTo>
                  <a:lnTo>
                    <a:pt y="1092812" x="1869475"/>
                  </a:lnTo>
                  <a:lnTo>
                    <a:pt y="1089479" x="1874863"/>
                  </a:lnTo>
                  <a:lnTo>
                    <a:pt y="1086152" x="1880250"/>
                  </a:lnTo>
                  <a:lnTo>
                    <a:pt y="1082835" x="1885638"/>
                  </a:lnTo>
                  <a:lnTo>
                    <a:pt y="1079526" x="1891025"/>
                  </a:lnTo>
                  <a:lnTo>
                    <a:pt y="1076226" x="1896413"/>
                  </a:lnTo>
                  <a:lnTo>
                    <a:pt y="1074861" x="1898646"/>
                  </a:lnTo>
                  <a:lnTo>
                    <a:pt y="1072938" x="1901800"/>
                  </a:lnTo>
                  <a:lnTo>
                    <a:pt y="1069656" x="1907188"/>
                  </a:lnTo>
                  <a:lnTo>
                    <a:pt y="1066382" x="1912575"/>
                  </a:lnTo>
                  <a:lnTo>
                    <a:pt y="1063117" x="1917963"/>
                  </a:lnTo>
                  <a:lnTo>
                    <a:pt y="1059860" x="1923350"/>
                  </a:lnTo>
                  <a:lnTo>
                    <a:pt y="1056612" x="1928738"/>
                  </a:lnTo>
                  <a:lnTo>
                    <a:pt y="1055583" x="1930448"/>
                  </a:lnTo>
                  <a:lnTo>
                    <a:pt y="1053375" x="1934125"/>
                  </a:lnTo>
                  <a:lnTo>
                    <a:pt y="1050145" x="1939513"/>
                  </a:lnTo>
                  <a:lnTo>
                    <a:pt y="1046922" x="1944900"/>
                  </a:lnTo>
                  <a:lnTo>
                    <a:pt y="1043708" x="1950287"/>
                  </a:lnTo>
                  <a:lnTo>
                    <a:pt y="1040502" x="1955675"/>
                  </a:lnTo>
                  <a:lnTo>
                    <a:pt y="1037304" x="1961062"/>
                  </a:lnTo>
                  <a:lnTo>
                    <a:pt y="1036286" x="1962783"/>
                  </a:lnTo>
                  <a:lnTo>
                    <a:pt y="1034118" x="1966450"/>
                  </a:lnTo>
                  <a:lnTo>
                    <a:pt y="1030938" x="1971837"/>
                  </a:lnTo>
                  <a:lnTo>
                    <a:pt y="1027766" x="1977225"/>
                  </a:lnTo>
                  <a:lnTo>
                    <a:pt y="1024601" x="1982612"/>
                  </a:lnTo>
                  <a:lnTo>
                    <a:pt y="1021445" x="1988000"/>
                  </a:lnTo>
                  <a:lnTo>
                    <a:pt y="1018297" x="1993387"/>
                  </a:lnTo>
                  <a:lnTo>
                    <a:pt y="1016972" x="1995659"/>
                  </a:lnTo>
                  <a:lnTo>
                    <a:pt y="1015160" x="1998775"/>
                  </a:lnTo>
                  <a:lnTo>
                    <a:pt y="1012029" x="2004162"/>
                  </a:lnTo>
                  <a:lnTo>
                    <a:pt y="1008906" x="2009550"/>
                  </a:lnTo>
                  <a:lnTo>
                    <a:pt y="1005790" x="2014937"/>
                  </a:lnTo>
                  <a:lnTo>
                    <a:pt y="1002682" x="2020325"/>
                  </a:lnTo>
                  <a:lnTo>
                    <a:pt y="999583" x="2025712"/>
                  </a:lnTo>
                  <a:lnTo>
                    <a:pt y="997646" x="2029086"/>
                  </a:lnTo>
                  <a:lnTo>
                    <a:pt y="996493" x="2031100"/>
                  </a:lnTo>
                  <a:lnTo>
                    <a:pt y="993412" x="2036487"/>
                  </a:lnTo>
                  <a:lnTo>
                    <a:pt y="990336" x="2041875"/>
                  </a:lnTo>
                  <a:lnTo>
                    <a:pt y="987268" x="2047262"/>
                  </a:lnTo>
                  <a:lnTo>
                    <a:pt y="984208" x="2052650"/>
                  </a:lnTo>
                  <a:lnTo>
                    <a:pt y="981156" x="2058037"/>
                  </a:lnTo>
                  <a:lnTo>
                    <a:pt y="978310" x="2063073"/>
                  </a:lnTo>
                  <a:lnTo>
                    <a:pt y="978112" x="2063425"/>
                  </a:lnTo>
                  <a:lnTo>
                    <a:pt y="975079" x="2068812"/>
                  </a:lnTo>
                  <a:lnTo>
                    <a:pt y="972050" x="2074200"/>
                  </a:lnTo>
                  <a:lnTo>
                    <a:pt y="969029" x="2079587"/>
                  </a:lnTo>
                  <a:lnTo>
                    <a:pt y="966016" x="2084974"/>
                  </a:lnTo>
                  <a:lnTo>
                    <a:pt y="963010" x="2090362"/>
                  </a:lnTo>
                  <a:lnTo>
                    <a:pt y="960012" x="2095749"/>
                  </a:lnTo>
                  <a:lnTo>
                    <a:pt y="958969" x="2097629"/>
                  </a:lnTo>
                  <a:lnTo>
                    <a:pt y="957025" x="2101137"/>
                  </a:lnTo>
                  <a:lnTo>
                    <a:pt y="954043" x="2106524"/>
                  </a:lnTo>
                  <a:lnTo>
                    <a:pt y="951068" x="2111912"/>
                  </a:lnTo>
                  <a:lnTo>
                    <a:pt y="948101" x="2117299"/>
                  </a:lnTo>
                  <a:lnTo>
                    <a:pt y="945140" x="2122687"/>
                  </a:lnTo>
                  <a:lnTo>
                    <a:pt y="942188" x="2128074"/>
                  </a:lnTo>
                  <a:lnTo>
                    <a:pt y="939624" x="2132764"/>
                  </a:lnTo>
                  <a:lnTo>
                    <a:pt y="939244" x="2133462"/>
                  </a:lnTo>
                  <a:lnTo>
                    <a:pt y="936309" x="2138849"/>
                  </a:lnTo>
                  <a:lnTo>
                    <a:pt y="933379" x="2144237"/>
                  </a:lnTo>
                  <a:lnTo>
                    <a:pt y="930456" x="2149624"/>
                  </a:lnTo>
                  <a:lnTo>
                    <a:pt y="927540" x="2155012"/>
                  </a:lnTo>
                  <a:lnTo>
                    <a:pt y="924632" x="2160399"/>
                  </a:lnTo>
                  <a:lnTo>
                    <a:pt y="921731" x="2165787"/>
                  </a:lnTo>
                  <a:lnTo>
                    <a:pt y="920281" x="2168488"/>
                  </a:lnTo>
                  <a:lnTo>
                    <a:pt y="918840" x="2171174"/>
                  </a:lnTo>
                  <a:lnTo>
                    <a:pt y="915956" x="2176562"/>
                  </a:lnTo>
                  <a:lnTo>
                    <a:pt y="913077" x="2181949"/>
                  </a:lnTo>
                  <a:lnTo>
                    <a:pt y="910205" x="2187337"/>
                  </a:lnTo>
                  <a:lnTo>
                    <a:pt y="907341" x="2192724"/>
                  </a:lnTo>
                  <a:lnTo>
                    <a:pt y="904483" x="2198112"/>
                  </a:lnTo>
                  <a:lnTo>
                    <a:pt y="901633" x="2203499"/>
                  </a:lnTo>
                  <a:lnTo>
                    <a:pt y="900941" x="2204810"/>
                  </a:lnTo>
                  <a:lnTo>
                    <a:pt y="898793" x="2208886"/>
                  </a:lnTo>
                  <a:lnTo>
                    <a:pt y="895958" x="2214274"/>
                  </a:lnTo>
                  <a:lnTo>
                    <a:pt y="893129" x="2219661"/>
                  </a:lnTo>
                  <a:lnTo>
                    <a:pt y="890307" x="2225049"/>
                  </a:lnTo>
                  <a:lnTo>
                    <a:pt y="887493" x="2230436"/>
                  </a:lnTo>
                  <a:lnTo>
                    <a:pt y="884685" x="2235824"/>
                  </a:lnTo>
                  <a:lnTo>
                    <a:pt y="881884" x="2241211"/>
                  </a:lnTo>
                  <a:lnTo>
                    <a:pt y="881610" x="2241740"/>
                  </a:lnTo>
                  <a:lnTo>
                    <a:pt y="879094" x="2246599"/>
                  </a:lnTo>
                  <a:lnTo>
                    <a:pt y="876307" x="2251986"/>
                  </a:lnTo>
                  <a:lnTo>
                    <a:pt y="873528" x="2257374"/>
                  </a:lnTo>
                  <a:lnTo>
                    <a:pt y="870755" x="2262761"/>
                  </a:lnTo>
                  <a:lnTo>
                    <a:pt y="867989" x="2268149"/>
                  </a:lnTo>
                  <a:lnTo>
                    <a:pt y="865230" x="2273536"/>
                  </a:lnTo>
                  <a:lnTo>
                    <a:pt y="862477" x="2278924"/>
                  </a:lnTo>
                  <a:lnTo>
                    <a:pt y="862291" x="2279288"/>
                  </a:lnTo>
                  <a:lnTo>
                    <a:pt y="859735" x="2284311"/>
                  </a:lnTo>
                  <a:lnTo>
                    <a:pt y="856996" x="2289699"/>
                  </a:lnTo>
                  <a:lnTo>
                    <a:pt y="854265" x="2295086"/>
                  </a:lnTo>
                  <a:lnTo>
                    <a:pt y="851539" x="2300474"/>
                  </a:lnTo>
                  <a:lnTo>
                    <a:pt y="848821" x="2305861"/>
                  </a:lnTo>
                  <a:lnTo>
                    <a:pt y="846109" x="2311249"/>
                  </a:lnTo>
                  <a:lnTo>
                    <a:pt y="843404" x="2316636"/>
                  </a:lnTo>
                  <a:lnTo>
                    <a:pt y="842989" x="2317466"/>
                  </a:lnTo>
                  <a:lnTo>
                    <a:pt y="840709" x="2322024"/>
                  </a:lnTo>
                  <a:lnTo>
                    <a:pt y="838018" x="2327411"/>
                  </a:lnTo>
                  <a:lnTo>
                    <a:pt y="835333" x="2332798"/>
                  </a:lnTo>
                  <a:lnTo>
                    <a:pt y="832655" x="2338186"/>
                  </a:lnTo>
                  <a:lnTo>
                    <a:pt y="829983" x="2343573"/>
                  </a:lnTo>
                  <a:lnTo>
                    <a:pt y="827318" x="2348961"/>
                  </a:lnTo>
                  <a:lnTo>
                    <a:pt y="824659" x="2354348"/>
                  </a:lnTo>
                  <a:lnTo>
                    <a:pt y="823706" x="2356283"/>
                  </a:lnTo>
                  <a:lnTo>
                    <a:pt y="822009" x="2359736"/>
                  </a:lnTo>
                  <a:lnTo>
                    <a:pt y="819365" x="2365123"/>
                  </a:lnTo>
                  <a:lnTo>
                    <a:pt y="816726" x="2370511"/>
                  </a:lnTo>
                  <a:lnTo>
                    <a:pt y="814093" x="2375898"/>
                  </a:lnTo>
                  <a:lnTo>
                    <a:pt y="811467" x="2381286"/>
                  </a:lnTo>
                  <a:lnTo>
                    <a:pt y="808847" x="2386673"/>
                  </a:lnTo>
                  <a:lnTo>
                    <a:pt y="806234" x="2392061"/>
                  </a:lnTo>
                  <a:lnTo>
                    <a:pt y="804448" x="2395751"/>
                  </a:lnTo>
                  <a:lnTo>
                    <a:pt y="803628" x="2397448"/>
                  </a:lnTo>
                  <a:lnTo>
                    <a:pt y="801030" x="2402836"/>
                  </a:lnTo>
                  <a:lnTo>
                    <a:pt y="798436" x="2408223"/>
                  </a:lnTo>
                  <a:lnTo>
                    <a:pt y="795848" x="2413611"/>
                  </a:lnTo>
                  <a:lnTo>
                    <a:pt y="793266" x="2418998"/>
                  </a:lnTo>
                  <a:lnTo>
                    <a:pt y="790691" x="2424386"/>
                  </a:lnTo>
                  <a:lnTo>
                    <a:pt y="788122" x="2429773"/>
                  </a:lnTo>
                  <a:lnTo>
                    <a:pt y="785559" x="2435161"/>
                  </a:lnTo>
                  <a:lnTo>
                    <a:pt y="785218" x="2435879"/>
                  </a:lnTo>
                  <a:lnTo>
                    <a:pt y="783006" x="2440548"/>
                  </a:lnTo>
                  <a:lnTo>
                    <a:pt y="780456" x="2445936"/>
                  </a:lnTo>
                  <a:lnTo>
                    <a:pt y="777912" x="2451323"/>
                  </a:lnTo>
                  <a:lnTo>
                    <a:pt y="775374" x="2456710"/>
                  </a:lnTo>
                  <a:lnTo>
                    <a:pt y="772842" x="2462098"/>
                  </a:lnTo>
                  <a:lnTo>
                    <a:pt y="770317" x="2467485"/>
                  </a:lnTo>
                  <a:lnTo>
                    <a:pt y="767797" x="2472873"/>
                  </a:lnTo>
                  <a:lnTo>
                    <a:pt y="766021" x="2476680"/>
                  </a:lnTo>
                  <a:lnTo>
                    <a:pt y="765286" x="2478260"/>
                  </a:lnTo>
                  <a:lnTo>
                    <a:pt y="762780" x="2483648"/>
                  </a:lnTo>
                  <a:lnTo>
                    <a:pt y="760279" x="2489035"/>
                  </a:lnTo>
                  <a:lnTo>
                    <a:pt y="757784" x="2494423"/>
                  </a:lnTo>
                  <a:lnTo>
                    <a:pt y="755295" x="2499810"/>
                  </a:lnTo>
                  <a:lnTo>
                    <a:pt y="752812" x="2505198"/>
                  </a:lnTo>
                  <a:lnTo>
                    <a:pt y="750335" x="2510585"/>
                  </a:lnTo>
                  <a:lnTo>
                    <a:pt y="747864" x="2515973"/>
                  </a:lnTo>
                  <a:lnTo>
                    <a:pt y="746862" x="2518164"/>
                  </a:lnTo>
                  <a:lnTo>
                    <a:pt y="745402" x="2521360"/>
                  </a:lnTo>
                  <a:lnTo>
                    <a:pt y="742944" x="2526748"/>
                  </a:lnTo>
                  <a:lnTo>
                    <a:pt y="740491" x="2532135"/>
                  </a:lnTo>
                  <a:lnTo>
                    <a:pt y="738044" x="2537523"/>
                  </a:lnTo>
                  <a:lnTo>
                    <a:pt y="735602" x="2542910"/>
                  </a:lnTo>
                  <a:lnTo>
                    <a:pt y="733167" x="2548298"/>
                  </a:lnTo>
                  <a:lnTo>
                    <a:pt y="730737" x="2553685"/>
                  </a:lnTo>
                  <a:lnTo>
                    <a:pt y="728314" x="2559073"/>
                  </a:lnTo>
                  <a:lnTo>
                    <a:pt y="727744" x="2560342"/>
                  </a:lnTo>
                  <a:lnTo>
                    <a:pt y="725899" x="2564460"/>
                  </a:lnTo>
                  <a:lnTo>
                    <a:pt y="723487" x="2569848"/>
                  </a:lnTo>
                  <a:lnTo>
                    <a:pt y="721081" x="2575235"/>
                  </a:lnTo>
                  <a:lnTo>
                    <a:pt y="718681" x="2580623"/>
                  </a:lnTo>
                  <a:lnTo>
                    <a:pt y="716286" x="2586010"/>
                  </a:lnTo>
                  <a:lnTo>
                    <a:pt y="713897" x="2591397"/>
                  </a:lnTo>
                  <a:lnTo>
                    <a:pt y="711514" x="2596785"/>
                  </a:lnTo>
                  <a:lnTo>
                    <a:pt y="709137" x="2602172"/>
                  </a:lnTo>
                  <a:lnTo>
                    <a:pt y="708672" x="2603228"/>
                  </a:lnTo>
                  <a:lnTo>
                    <a:pt y="706767" x="2607560"/>
                  </a:lnTo>
                  <a:lnTo>
                    <a:pt y="704402" x="2612947"/>
                  </a:lnTo>
                  <a:lnTo>
                    <a:pt y="702042" x="2618335"/>
                  </a:lnTo>
                  <a:lnTo>
                    <a:pt y="699687" x="2623722"/>
                  </a:lnTo>
                  <a:lnTo>
                    <a:pt y="697338" x="2629110"/>
                  </a:lnTo>
                  <a:lnTo>
                    <a:pt y="694994" x="2634497"/>
                  </a:lnTo>
                  <a:lnTo>
                    <a:pt y="692657" x="2639885"/>
                  </a:lnTo>
                  <a:lnTo>
                    <a:pt y="690324" x="2645272"/>
                  </a:lnTo>
                  <a:lnTo>
                    <a:pt y="689651" x="2646831"/>
                  </a:lnTo>
                  <a:lnTo>
                    <a:pt y="688000" x="2650660"/>
                  </a:lnTo>
                  <a:lnTo>
                    <a:pt y="685680" x="2656047"/>
                  </a:lnTo>
                  <a:lnTo>
                    <a:pt y="683364" x="2661435"/>
                  </a:lnTo>
                  <a:lnTo>
                    <a:pt y="681054" x="2666822"/>
                  </a:lnTo>
                  <a:lnTo>
                    <a:pt y="678750" x="2672210"/>
                  </a:lnTo>
                  <a:lnTo>
                    <a:pt y="676451" x="2677597"/>
                  </a:lnTo>
                  <a:lnTo>
                    <a:pt y="674157" x="2682985"/>
                  </a:lnTo>
                  <a:lnTo>
                    <a:pt y="671869" x="2688372"/>
                  </a:lnTo>
                  <a:lnTo>
                    <a:pt y="670686" x="2691165"/>
                  </a:lnTo>
                  <a:lnTo>
                    <a:pt y="669589" x="2693760"/>
                  </a:lnTo>
                  <a:lnTo>
                    <a:pt y="667313" x="2699147"/>
                  </a:lnTo>
                  <a:lnTo>
                    <a:pt y="665041" x="2704535"/>
                  </a:lnTo>
                  <a:lnTo>
                    <a:pt y="662775" x="2709922"/>
                  </a:lnTo>
                  <a:lnTo>
                    <a:pt y="660514" x="2715309"/>
                  </a:lnTo>
                  <a:lnTo>
                    <a:pt y="658258" x="2720697"/>
                  </a:lnTo>
                  <a:lnTo>
                    <a:pt y="656008" x="2726084"/>
                  </a:lnTo>
                  <a:lnTo>
                    <a:pt y="653763" x="2731472"/>
                  </a:lnTo>
                  <a:lnTo>
                    <a:pt y="651781" x="2736242"/>
                  </a:lnTo>
                  <a:lnTo>
                    <a:pt y="651525" x="2736859"/>
                  </a:lnTo>
                  <a:lnTo>
                    <a:pt y="649293" x="2742247"/>
                  </a:lnTo>
                  <a:lnTo>
                    <a:pt y="647064" x="2747634"/>
                  </a:lnTo>
                  <a:lnTo>
                    <a:pt y="644840" x="2753022"/>
                  </a:lnTo>
                  <a:lnTo>
                    <a:pt y="642622" x="2758409"/>
                  </a:lnTo>
                  <a:lnTo>
                    <a:pt y="640409" x="2763797"/>
                  </a:lnTo>
                  <a:lnTo>
                    <a:pt y="638201" x="2769184"/>
                  </a:lnTo>
                  <a:lnTo>
                    <a:pt y="635999" x="2774572"/>
                  </a:lnTo>
                  <a:lnTo>
                    <a:pt y="633801" x="2779959"/>
                  </a:lnTo>
                  <a:lnTo>
                    <a:pt y="632941" x="2782074"/>
                  </a:lnTo>
                  <a:lnTo>
                    <a:pt y="631611" x="2785347"/>
                  </a:lnTo>
                  <a:lnTo>
                    <a:pt y="629425" x="2790734"/>
                  </a:lnTo>
                  <a:lnTo>
                    <a:pt y="627244" x="2796122"/>
                  </a:lnTo>
                  <a:lnTo>
                    <a:pt y="625067" x="2801509"/>
                  </a:lnTo>
                  <a:lnTo>
                    <a:pt y="622896" x="2806897"/>
                  </a:lnTo>
                  <a:lnTo>
                    <a:pt y="620729" x="2812284"/>
                  </a:lnTo>
                  <a:lnTo>
                    <a:pt y="618568" x="2817672"/>
                  </a:lnTo>
                  <a:lnTo>
                    <a:pt y="616412" x="2823059"/>
                  </a:lnTo>
                  <a:lnTo>
                    <a:pt y="614261" x="2828447"/>
                  </a:lnTo>
                  <a:lnTo>
                    <a:pt y="614171" x="2828673"/>
                  </a:lnTo>
                  <a:lnTo>
                    <a:pt y="612118" x="2833834"/>
                  </a:lnTo>
                  <a:lnTo>
                    <a:pt y="609977" x="2839221"/>
                  </a:lnTo>
                  <a:lnTo>
                    <a:pt y="607841" x="2844609"/>
                  </a:lnTo>
                  <a:lnTo>
                    <a:pt y="605711" x="2849996"/>
                  </a:lnTo>
                  <a:lnTo>
                    <a:pt y="603585" x="2855384"/>
                  </a:lnTo>
                  <a:lnTo>
                    <a:pt y="601464" x="2860771"/>
                  </a:lnTo>
                  <a:lnTo>
                    <a:pt y="599348" x="2866159"/>
                  </a:lnTo>
                  <a:lnTo>
                    <a:pt y="597238" x="2871546"/>
                  </a:lnTo>
                  <a:lnTo>
                    <a:pt y="595476" x="2876053"/>
                  </a:lnTo>
                  <a:lnTo>
                    <a:pt y="595133" x="2876934"/>
                  </a:lnTo>
                  <a:lnTo>
                    <a:pt y="593034" x="2882321"/>
                  </a:lnTo>
                  <a:lnTo>
                    <a:pt y="590938" x="2887709"/>
                  </a:lnTo>
                  <a:lnTo>
                    <a:pt y="588847" x="2893096"/>
                  </a:lnTo>
                  <a:lnTo>
                    <a:pt y="586761" x="2898484"/>
                  </a:lnTo>
                  <a:lnTo>
                    <a:pt y="584680" x="2903871"/>
                  </a:lnTo>
                  <a:lnTo>
                    <a:pt y="582604" x="2909259"/>
                  </a:lnTo>
                  <a:lnTo>
                    <a:pt y="580533" x="2914646"/>
                  </a:lnTo>
                  <a:lnTo>
                    <a:pt y="578466" x="2920034"/>
                  </a:lnTo>
                  <a:lnTo>
                    <a:pt y="576862" x="2924226"/>
                  </a:lnTo>
                  <a:lnTo>
                    <a:pt y="576406" x="2925421"/>
                  </a:lnTo>
                  <a:lnTo>
                    <a:pt y="574351" x="2930809"/>
                  </a:lnTo>
                  <a:lnTo>
                    <a:pt y="572299" x="2936196"/>
                  </a:lnTo>
                  <a:lnTo>
                    <a:pt y="570252" x="2941584"/>
                  </a:lnTo>
                  <a:lnTo>
                    <a:pt y="568210" x="2946971"/>
                  </a:lnTo>
                  <a:lnTo>
                    <a:pt y="566172" x="2952359"/>
                  </a:lnTo>
                  <a:lnTo>
                    <a:pt y="564140" x="2957746"/>
                  </a:lnTo>
                  <a:lnTo>
                    <a:pt y="562112" x="2963134"/>
                  </a:lnTo>
                  <a:lnTo>
                    <a:pt y="560089" x="2968521"/>
                  </a:lnTo>
                  <a:lnTo>
                    <a:pt y="558333" x="2973206"/>
                  </a:lnTo>
                  <a:lnTo>
                    <a:pt y="558071" x="2973908"/>
                  </a:lnTo>
                  <a:lnTo>
                    <a:pt y="556059" x="2979296"/>
                  </a:lnTo>
                  <a:lnTo>
                    <a:pt y="554050" x="2984683"/>
                  </a:lnTo>
                  <a:lnTo>
                    <a:pt y="552046" x="2990071"/>
                  </a:lnTo>
                  <a:lnTo>
                    <a:pt y="550046" x="2995458"/>
                  </a:lnTo>
                  <a:lnTo>
                    <a:pt y="548051" x="3000846"/>
                  </a:lnTo>
                  <a:lnTo>
                    <a:pt y="546061" x="3006233"/>
                  </a:lnTo>
                  <a:lnTo>
                    <a:pt y="544076" x="3011621"/>
                  </a:lnTo>
                  <a:lnTo>
                    <a:pt y="542095" x="3017008"/>
                  </a:lnTo>
                  <a:lnTo>
                    <a:pt y="540118" x="3022396"/>
                  </a:lnTo>
                  <a:lnTo>
                    <a:pt y="539895" x="3023007"/>
                  </a:lnTo>
                  <a:lnTo>
                    <a:pt y="538149" x="3027783"/>
                  </a:lnTo>
                  <a:lnTo>
                    <a:pt y="536182" x="3033171"/>
                  </a:lnTo>
                  <a:lnTo>
                    <a:pt y="534220" x="3038558"/>
                  </a:lnTo>
                  <a:lnTo>
                    <a:pt y="532262" x="3043946"/>
                  </a:lnTo>
                  <a:lnTo>
                    <a:pt y="530309" x="3049333"/>
                  </a:lnTo>
                  <a:lnTo>
                    <a:pt y="528360" x="3054721"/>
                  </a:lnTo>
                  <a:lnTo>
                    <a:pt y="526416" x="3060108"/>
                  </a:lnTo>
                  <a:lnTo>
                    <a:pt y="524476" x="3065496"/>
                  </a:lnTo>
                  <a:lnTo>
                    <a:pt y="522541" x="3070883"/>
                  </a:lnTo>
                  <a:lnTo>
                    <a:pt y="521552" x="3073642"/>
                  </a:lnTo>
                  <a:lnTo>
                    <a:pt y="520612" x="3076271"/>
                  </a:lnTo>
                  <a:lnTo>
                    <a:pt y="518687" x="3081658"/>
                  </a:lnTo>
                  <a:lnTo>
                    <a:pt y="516766" x="3087046"/>
                  </a:lnTo>
                  <a:lnTo>
                    <a:pt y="514848" x="3092433"/>
                  </a:lnTo>
                  <a:lnTo>
                    <a:pt y="512936" x="3097820"/>
                  </a:lnTo>
                  <a:lnTo>
                    <a:pt y="511028" x="3103208"/>
                  </a:lnTo>
                  <a:lnTo>
                    <a:pt y="509124" x="3108595"/>
                  </a:lnTo>
                  <a:lnTo>
                    <a:pt y="507225" x="3113983"/>
                  </a:lnTo>
                  <a:lnTo>
                    <a:pt y="505330" x="3119370"/>
                  </a:lnTo>
                  <a:lnTo>
                    <a:pt y="503439" x="3124758"/>
                  </a:lnTo>
                  <a:lnTo>
                    <a:pt y="503311" x="3125125"/>
                  </a:lnTo>
                  <a:lnTo>
                    <a:pt y="501555" x="3130145"/>
                  </a:lnTo>
                  <a:lnTo>
                    <a:pt y="499674" x="3135533"/>
                  </a:lnTo>
                  <a:lnTo>
                    <a:pt y="497797" x="3140920"/>
                  </a:lnTo>
                  <a:lnTo>
                    <a:pt y="495924" x="3146308"/>
                  </a:lnTo>
                  <a:lnTo>
                    <a:pt y="494055" x="3151695"/>
                  </a:lnTo>
                  <a:lnTo>
                    <a:pt y="492191" x="3157083"/>
                  </a:lnTo>
                  <a:lnTo>
                    <a:pt y="490331" x="3162470"/>
                  </a:lnTo>
                  <a:lnTo>
                    <a:pt y="488475" x="3167858"/>
                  </a:lnTo>
                  <a:lnTo>
                    <a:pt y="486624" x="3173245"/>
                  </a:lnTo>
                  <a:lnTo>
                    <a:pt y="485176" x="3177470"/>
                  </a:lnTo>
                  <a:lnTo>
                    <a:pt y="484778" x="3178633"/>
                  </a:lnTo>
                  <a:lnTo>
                    <a:pt y="482937" x="3184020"/>
                  </a:lnTo>
                  <a:lnTo>
                    <a:pt y="481099" x="3189408"/>
                  </a:lnTo>
                  <a:lnTo>
                    <a:pt y="479265" x="3194795"/>
                  </a:lnTo>
                  <a:lnTo>
                    <a:pt y="477435" x="3200183"/>
                  </a:lnTo>
                  <a:lnTo>
                    <a:pt y="475609" x="3205570"/>
                  </a:lnTo>
                  <a:lnTo>
                    <a:pt y="473788" x="3210958"/>
                  </a:lnTo>
                  <a:lnTo>
                    <a:pt y="471971" x="3216345"/>
                  </a:lnTo>
                  <a:lnTo>
                    <a:pt y="470158" x="3221732"/>
                  </a:lnTo>
                  <a:lnTo>
                    <a:pt y="468349" x="3227120"/>
                  </a:lnTo>
                  <a:lnTo>
                    <a:pt y="467153" x="3230692"/>
                  </a:lnTo>
                  <a:lnTo>
                    <a:pt y="466546" x="3232507"/>
                  </a:lnTo>
                  <a:lnTo>
                    <a:pt y="464747" x="3237895"/>
                  </a:lnTo>
                  <a:lnTo>
                    <a:pt y="462951" x="3243282"/>
                  </a:lnTo>
                  <a:lnTo>
                    <a:pt y="461159" x="3248670"/>
                  </a:lnTo>
                  <a:lnTo>
                    <a:pt y="459371" x="3254057"/>
                  </a:lnTo>
                  <a:lnTo>
                    <a:pt y="457588" x="3259445"/>
                  </a:lnTo>
                  <a:lnTo>
                    <a:pt y="455808" x="3264832"/>
                  </a:lnTo>
                  <a:lnTo>
                    <a:pt y="454033" x="3270220"/>
                  </a:lnTo>
                  <a:lnTo>
                    <a:pt y="452262" x="3275607"/>
                  </a:lnTo>
                  <a:lnTo>
                    <a:pt y="450494" x="3280995"/>
                  </a:lnTo>
                  <a:lnTo>
                    <a:pt y="449247" x="3284806"/>
                  </a:lnTo>
                  <a:lnTo>
                    <a:pt y="448732" x="3286382"/>
                  </a:lnTo>
                  <a:lnTo>
                    <a:pt y="446975" x="3291770"/>
                  </a:lnTo>
                  <a:lnTo>
                    <a:pt y="445220" x="3297157"/>
                  </a:lnTo>
                  <a:lnTo>
                    <a:pt y="443469" x="3302545"/>
                  </a:lnTo>
                  <a:lnTo>
                    <a:pt y="441722" x="3307932"/>
                  </a:lnTo>
                  <a:lnTo>
                    <a:pt y="439980" x="3313320"/>
                  </a:lnTo>
                  <a:lnTo>
                    <a:pt y="438241" x="3318707"/>
                  </a:lnTo>
                  <a:lnTo>
                    <a:pt y="436506" x="3324095"/>
                  </a:lnTo>
                  <a:lnTo>
                    <a:pt y="434776" x="3329482"/>
                  </a:lnTo>
                  <a:lnTo>
                    <a:pt y="433049" x="3334870"/>
                  </a:lnTo>
                  <a:lnTo>
                    <a:pt y="431464" x="3339826"/>
                  </a:lnTo>
                  <a:lnTo>
                    <a:pt y="431327" x="3340257"/>
                  </a:lnTo>
                  <a:lnTo>
                    <a:pt y="429610" x="3345644"/>
                  </a:lnTo>
                  <a:lnTo>
                    <a:pt y="427895" x="3351032"/>
                  </a:lnTo>
                  <a:lnTo>
                    <a:pt y="426184" x="3356419"/>
                  </a:lnTo>
                  <a:lnTo>
                    <a:pt y="424478" x="3361807"/>
                  </a:lnTo>
                  <a:lnTo>
                    <a:pt y="422775" x="3367194"/>
                  </a:lnTo>
                  <a:lnTo>
                    <a:pt y="421076" x="3372582"/>
                  </a:lnTo>
                  <a:lnTo>
                    <a:pt y="419381" x="3377969"/>
                  </a:lnTo>
                  <a:lnTo>
                    <a:pt y="417690" x="3383357"/>
                  </a:lnTo>
                  <a:lnTo>
                    <a:pt y="416003" x="3388744"/>
                  </a:lnTo>
                  <a:lnTo>
                    <a:pt y="414320" x="3394132"/>
                  </a:lnTo>
                  <a:lnTo>
                    <a:pt y="413810" x="3395767"/>
                  </a:lnTo>
                  <a:lnTo>
                    <a:pt y="412642" x="3399519"/>
                  </a:lnTo>
                  <a:lnTo>
                    <a:pt y="410967" x="3404907"/>
                  </a:lnTo>
                  <a:lnTo>
                    <a:pt y="409296" x="3410294"/>
                  </a:lnTo>
                  <a:lnTo>
                    <a:pt y="407628" x="3415682"/>
                  </a:lnTo>
                  <a:lnTo>
                    <a:pt y="405964" x="3421069"/>
                  </a:lnTo>
                  <a:lnTo>
                    <a:pt y="404304" x="3426457"/>
                  </a:lnTo>
                  <a:lnTo>
                    <a:pt y="402648" x="3431844"/>
                  </a:lnTo>
                  <a:lnTo>
                    <a:pt y="400996" x="3437232"/>
                  </a:lnTo>
                  <a:lnTo>
                    <a:pt y="399347" x="3442619"/>
                  </a:lnTo>
                  <a:lnTo>
                    <a:pt y="397703" x="3448007"/>
                  </a:lnTo>
                  <a:lnTo>
                    <a:pt y="396290" x="3452646"/>
                  </a:lnTo>
                  <a:lnTo>
                    <a:pt y="396062" x="3453394"/>
                  </a:lnTo>
                  <a:lnTo>
                    <a:pt y="394427" x="3458782"/>
                  </a:lnTo>
                  <a:lnTo>
                    <a:pt y="392793" x="3464169"/>
                  </a:lnTo>
                  <a:lnTo>
                    <a:pt y="391164" x="3469557"/>
                  </a:lnTo>
                  <a:lnTo>
                    <a:pt y="389538" x="3474944"/>
                  </a:lnTo>
                  <a:lnTo>
                    <a:pt y="387916" x="3480331"/>
                  </a:lnTo>
                  <a:lnTo>
                    <a:pt y="386298" x="3485719"/>
                  </a:lnTo>
                  <a:lnTo>
                    <a:pt y="384683" x="3491106"/>
                  </a:lnTo>
                  <a:lnTo>
                    <a:pt y="383073" x="3496494"/>
                  </a:lnTo>
                  <a:lnTo>
                    <a:pt y="381465" x="3501881"/>
                  </a:lnTo>
                  <a:lnTo>
                    <a:pt y="379862" x="3507269"/>
                  </a:lnTo>
                  <a:lnTo>
                    <a:pt y="378909" x="3510477"/>
                  </a:lnTo>
                  <a:lnTo>
                    <a:pt y="378264" x="3512656"/>
                  </a:lnTo>
                  <a:lnTo>
                    <a:pt y="376669" x="3518044"/>
                  </a:lnTo>
                  <a:lnTo>
                    <a:pt y="375076" x="3523431"/>
                  </a:lnTo>
                  <a:lnTo>
                    <a:pt y="373488" x="3528819"/>
                  </a:lnTo>
                  <a:lnTo>
                    <a:pt y="371903" x="3534206"/>
                  </a:lnTo>
                  <a:lnTo>
                    <a:pt y="370321" x="3539594"/>
                  </a:lnTo>
                  <a:lnTo>
                    <a:pt y="368744" x="3544981"/>
                  </a:lnTo>
                  <a:lnTo>
                    <a:pt y="367170" x="3550369"/>
                  </a:lnTo>
                  <a:lnTo>
                    <a:pt y="365599" x="3555756"/>
                  </a:lnTo>
                  <a:lnTo>
                    <a:pt y="364033" x="3561144"/>
                  </a:lnTo>
                  <a:lnTo>
                    <a:pt y="362470" x="3566531"/>
                  </a:lnTo>
                  <a:lnTo>
                    <a:pt y="361675" x="3569277"/>
                  </a:lnTo>
                  <a:lnTo>
                    <a:pt y="360911" x="3571919"/>
                  </a:lnTo>
                  <a:lnTo>
                    <a:pt y="359356" x="3577306"/>
                  </a:lnTo>
                  <a:lnTo>
                    <a:pt y="357804" x="3582694"/>
                  </a:lnTo>
                  <a:lnTo>
                    <a:pt y="356255" x="3588081"/>
                  </a:lnTo>
                  <a:lnTo>
                    <a:pt y="354710" x="3593469"/>
                  </a:lnTo>
                  <a:lnTo>
                    <a:pt y="353169" x="3598856"/>
                  </a:lnTo>
                  <a:lnTo>
                    <a:pt y="351631" x="3604243"/>
                  </a:lnTo>
                  <a:lnTo>
                    <a:pt y="350096" x="3609631"/>
                  </a:lnTo>
                  <a:lnTo>
                    <a:pt y="348565" x="3615018"/>
                  </a:lnTo>
                  <a:lnTo>
                    <a:pt y="347038" x="3620406"/>
                  </a:lnTo>
                  <a:lnTo>
                    <a:pt y="345514" x="3625793"/>
                  </a:lnTo>
                  <a:lnTo>
                    <a:pt y="344592" x="3629062"/>
                  </a:lnTo>
                  <a:lnTo>
                    <a:pt y="343995" x="3631181"/>
                  </a:lnTo>
                  <a:lnTo>
                    <a:pt y="342479" x="3636568"/>
                  </a:lnTo>
                  <a:lnTo>
                    <a:pt y="340965" x="3641956"/>
                  </a:lnTo>
                  <a:lnTo>
                    <a:pt y="339456" x="3647343"/>
                  </a:lnTo>
                  <a:lnTo>
                    <a:pt y="337949" x="3652731"/>
                  </a:lnTo>
                  <a:lnTo>
                    <a:pt y="336446" x="3658118"/>
                  </a:lnTo>
                  <a:lnTo>
                    <a:pt y="334947" x="3663506"/>
                  </a:lnTo>
                  <a:lnTo>
                    <a:pt y="333451" x="3668893"/>
                  </a:lnTo>
                  <a:lnTo>
                    <a:pt y="331958" x="3674281"/>
                  </a:lnTo>
                  <a:lnTo>
                    <a:pt y="330469" x="3679668"/>
                  </a:lnTo>
                  <a:lnTo>
                    <a:pt y="328984" x="3685056"/>
                  </a:lnTo>
                  <a:lnTo>
                    <a:pt y="327665" x="3689848"/>
                  </a:lnTo>
                  <a:lnTo>
                    <a:pt y="327502" x="3690443"/>
                  </a:lnTo>
                  <a:lnTo>
                    <a:pt y="326025" x="3695831"/>
                  </a:lnTo>
                  <a:lnTo>
                    <a:pt y="324549" x="3701218"/>
                  </a:lnTo>
                  <a:lnTo>
                    <a:pt y="323077" x="3706606"/>
                  </a:lnTo>
                  <a:lnTo>
                    <a:pt y="321609" x="3711993"/>
                  </a:lnTo>
                  <a:lnTo>
                    <a:pt y="320144" x="3717381"/>
                  </a:lnTo>
                  <a:lnTo>
                    <a:pt y="318682" x="3722768"/>
                  </a:lnTo>
                  <a:lnTo>
                    <a:pt y="317224" x="3728155"/>
                  </a:lnTo>
                  <a:lnTo>
                    <a:pt y="315769" x="3733543"/>
                  </a:lnTo>
                  <a:lnTo>
                    <a:pt y="314317" x="3738930"/>
                  </a:lnTo>
                  <a:lnTo>
                    <a:pt y="312869" x="3744318"/>
                  </a:lnTo>
                  <a:lnTo>
                    <a:pt y="311424" x="3749705"/>
                  </a:lnTo>
                  <a:lnTo>
                    <a:pt y="310903" x="3751652"/>
                  </a:lnTo>
                  <a:lnTo>
                    <a:pt y="309984" x="3755093"/>
                  </a:lnTo>
                  <a:lnTo>
                    <a:pt y="308546" x="3760480"/>
                  </a:lnTo>
                  <a:lnTo>
                    <a:pt y="307111" x="3765868"/>
                  </a:lnTo>
                  <a:lnTo>
                    <a:pt y="305679" x="3771255"/>
                  </a:lnTo>
                  <a:lnTo>
                    <a:pt y="304251" x="3776643"/>
                  </a:lnTo>
                  <a:lnTo>
                    <a:pt y="302826" x="3782030"/>
                  </a:lnTo>
                  <a:lnTo>
                    <a:pt y="301404" x="3787418"/>
                  </a:lnTo>
                  <a:lnTo>
                    <a:pt y="299986" x="3792805"/>
                  </a:lnTo>
                  <a:lnTo>
                    <a:pt y="298571" x="3798193"/>
                  </a:lnTo>
                  <a:lnTo>
                    <a:pt y="297159" x="3803580"/>
                  </a:lnTo>
                  <a:lnTo>
                    <a:pt y="295750" x="3808968"/>
                  </a:lnTo>
                  <a:lnTo>
                    <a:pt y="294345" x="3814355"/>
                  </a:lnTo>
                  <a:lnTo>
                    <a:pt y="294310" x="3814492"/>
                  </a:lnTo>
                  <a:lnTo>
                    <a:pt y="292945" x="3819743"/>
                  </a:lnTo>
                  <a:lnTo>
                    <a:pt y="291546" x="3825130"/>
                  </a:lnTo>
                  <a:lnTo>
                    <a:pt y="290150" x="3830518"/>
                  </a:lnTo>
                  <a:lnTo>
                    <a:pt y="288758" x="3835905"/>
                  </a:lnTo>
                  <a:lnTo>
                    <a:pt y="287369" x="3841293"/>
                  </a:lnTo>
                  <a:lnTo>
                    <a:pt y="285983" x="3846680"/>
                  </a:lnTo>
                  <a:lnTo>
                    <a:pt y="284600" x="3852067"/>
                  </a:lnTo>
                  <a:lnTo>
                    <a:pt y="283221" x="3857455"/>
                  </a:lnTo>
                  <a:lnTo>
                    <a:pt y="281844" x="3862842"/>
                  </a:lnTo>
                  <a:lnTo>
                    <a:pt y="280471" x="3868230"/>
                  </a:lnTo>
                  <a:lnTo>
                    <a:pt y="279101" x="3873617"/>
                  </a:lnTo>
                  <a:lnTo>
                    <a:pt y="277892" x="3878384"/>
                  </a:lnTo>
                  <a:lnTo>
                    <a:pt y="277735" x="3879005"/>
                  </a:lnTo>
                  <a:lnTo>
                    <a:pt y="276373" x="3884392"/>
                  </a:lnTo>
                  <a:lnTo>
                    <a:pt y="275012" x="3889780"/>
                  </a:lnTo>
                  <a:lnTo>
                    <a:pt y="273655" x="3895167"/>
                  </a:lnTo>
                  <a:lnTo>
                    <a:pt y="272301" x="3900555"/>
                  </a:lnTo>
                  <a:lnTo>
                    <a:pt y="270950" x="3905942"/>
                  </a:lnTo>
                  <a:lnTo>
                    <a:pt y="269602" x="3911330"/>
                  </a:lnTo>
                  <a:lnTo>
                    <a:pt y="268258" x="3916717"/>
                  </a:lnTo>
                  <a:lnTo>
                    <a:pt y="266916" x="3922105"/>
                  </a:lnTo>
                  <a:lnTo>
                    <a:pt y="265578" x="3927492"/>
                  </a:lnTo>
                  <a:lnTo>
                    <a:pt y="264242" x="3932880"/>
                  </a:lnTo>
                  <a:lnTo>
                    <a:pt y="262910" x="3938267"/>
                  </a:lnTo>
                  <a:lnTo>
                    <a:pt y="261657" x="3943346"/>
                  </a:lnTo>
                  <a:lnTo>
                    <a:pt y="261581" x="3943655"/>
                  </a:lnTo>
                  <a:lnTo>
                    <a:pt y="260256" x="3949042"/>
                  </a:lnTo>
                  <a:lnTo>
                    <a:pt y="258933" x="3954430"/>
                  </a:lnTo>
                  <a:lnTo>
                    <a:pt y="257614" x="3959817"/>
                  </a:lnTo>
                  <a:lnTo>
                    <a:pt y="256297" x="3965205"/>
                  </a:lnTo>
                  <a:lnTo>
                    <a:pt y="254983" x="3970592"/>
                  </a:lnTo>
                  <a:lnTo>
                    <a:pt y="253672" x="3975980"/>
                  </a:lnTo>
                  <a:lnTo>
                    <a:pt y="252365" x="3981367"/>
                  </a:lnTo>
                  <a:lnTo>
                    <a:pt y="251060" x="3986754"/>
                  </a:lnTo>
                  <a:lnTo>
                    <a:pt y="249759" x="3992142"/>
                  </a:lnTo>
                  <a:lnTo>
                    <a:pt y="248460" x="3997529"/>
                  </a:lnTo>
                  <a:lnTo>
                    <a:pt y="247165" x="4002917"/>
                  </a:lnTo>
                  <a:lnTo>
                    <a:pt y="245872" x="4008304"/>
                  </a:lnTo>
                  <a:lnTo>
                    <a:pt y="245611" x="4009397"/>
                  </a:lnTo>
                  <a:lnTo>
                    <a:pt y="244584" x="4013692"/>
                  </a:lnTo>
                  <a:lnTo>
                    <a:pt y="243298" x="4019079"/>
                  </a:lnTo>
                  <a:lnTo>
                    <a:pt y="242014" x="4024467"/>
                  </a:lnTo>
                  <a:lnTo>
                    <a:pt y="240734" x="4029854"/>
                  </a:lnTo>
                  <a:lnTo>
                    <a:pt y="239457" x="4035242"/>
                  </a:lnTo>
                  <a:lnTo>
                    <a:pt y="238182" x="4040629"/>
                  </a:lnTo>
                  <a:lnTo>
                    <a:pt y="236911" x="4046017"/>
                  </a:lnTo>
                  <a:lnTo>
                    <a:pt y="235642" x="4051404"/>
                  </a:lnTo>
                  <a:lnTo>
                    <a:pt y="234377" x="4056792"/>
                  </a:lnTo>
                  <a:lnTo>
                    <a:pt y="233114" x="4062179"/>
                  </a:lnTo>
                  <a:lnTo>
                    <a:pt y="231854" x="4067567"/>
                  </a:lnTo>
                  <a:lnTo>
                    <a:pt y="230598" x="4072954"/>
                  </a:lnTo>
                  <a:lnTo>
                    <a:pt y="229760" x="4076553"/>
                  </a:lnTo>
                  <a:lnTo>
                    <a:pt y="229345" x="4078342"/>
                  </a:lnTo>
                  <a:lnTo>
                    <a:pt y="228095" x="4083729"/>
                  </a:lnTo>
                  <a:lnTo>
                    <a:pt y="226847" x="4089117"/>
                  </a:lnTo>
                  <a:lnTo>
                    <a:pt y="225602" x="4094504"/>
                  </a:lnTo>
                  <a:lnTo>
                    <a:pt y="224360" x="4099892"/>
                  </a:lnTo>
                  <a:lnTo>
                    <a:pt y="223121" x="4105279"/>
                  </a:lnTo>
                  <a:lnTo>
                    <a:pt y="221885" x="4110666"/>
                  </a:lnTo>
                  <a:lnTo>
                    <a:pt y="220651" x="4116054"/>
                  </a:lnTo>
                  <a:lnTo>
                    <a:pt y="219421" x="4121441"/>
                  </a:lnTo>
                  <a:lnTo>
                    <a:pt y="218193" x="4126829"/>
                  </a:lnTo>
                  <a:lnTo>
                    <a:pt y="216969" x="4132216"/>
                  </a:lnTo>
                  <a:lnTo>
                    <a:pt y="215747" x="4137604"/>
                  </a:lnTo>
                  <a:lnTo>
                    <a:pt y="214528" x="4142991"/>
                  </a:lnTo>
                  <a:lnTo>
                    <a:pt y="214112" x="4144835"/>
                  </a:lnTo>
                  <a:lnTo>
                    <a:pt y="213313" x="4148379"/>
                  </a:lnTo>
                  <a:lnTo>
                    <a:pt y="212101" x="4153766"/>
                  </a:lnTo>
                  <a:lnTo>
                    <a:pt y="210890" x="4159154"/>
                  </a:lnTo>
                  <a:lnTo>
                    <a:pt y="209683" x="4164541"/>
                  </a:lnTo>
                  <a:lnTo>
                    <a:pt y="208478" x="4169929"/>
                  </a:lnTo>
                  <a:lnTo>
                    <a:pt y="207277" x="4175316"/>
                  </a:lnTo>
                  <a:lnTo>
                    <a:pt y="206078" x="4180704"/>
                  </a:lnTo>
                  <a:lnTo>
                    <a:pt y="204882" x="4186091"/>
                  </a:lnTo>
                  <a:lnTo>
                    <a:pt y="203688" x="4191479"/>
                  </a:lnTo>
                  <a:lnTo>
                    <a:pt y="202498" x="4196866"/>
                  </a:lnTo>
                  <a:lnTo>
                    <a:pt y="201310" x="4202254"/>
                  </a:lnTo>
                  <a:lnTo>
                    <a:pt y="200125" x="4207641"/>
                  </a:lnTo>
                  <a:lnTo>
                    <a:pt y="198943" x="4213029"/>
                  </a:lnTo>
                  <a:lnTo>
                    <a:pt y="198674" x="4214260"/>
                  </a:lnTo>
                  <a:lnTo>
                    <a:pt y="197766" x="4218416"/>
                  </a:lnTo>
                  <a:lnTo>
                    <a:pt y="196589" x="4223804"/>
                  </a:lnTo>
                  <a:lnTo>
                    <a:pt y="195416" x="4229191"/>
                  </a:lnTo>
                  <a:lnTo>
                    <a:pt y="194245" x="4234578"/>
                  </a:lnTo>
                  <a:lnTo>
                    <a:pt y="193077" x="4239966"/>
                  </a:lnTo>
                  <a:lnTo>
                    <a:pt y="191912" x="4245353"/>
                  </a:lnTo>
                  <a:lnTo>
                    <a:pt y="190749" x="4250741"/>
                  </a:lnTo>
                  <a:lnTo>
                    <a:pt y="189589" x="4256128"/>
                  </a:lnTo>
                  <a:lnTo>
                    <a:pt y="188432" x="4261516"/>
                  </a:lnTo>
                  <a:lnTo>
                    <a:pt y="187278" x="4266903"/>
                  </a:lnTo>
                  <a:lnTo>
                    <a:pt y="186126" x="4272291"/>
                  </a:lnTo>
                  <a:lnTo>
                    <a:pt y="184978" x="4277678"/>
                  </a:lnTo>
                  <a:lnTo>
                    <a:pt y="183832" x="4283066"/>
                  </a:lnTo>
                  <a:lnTo>
                    <a:pt y="183453" x="4284848"/>
                  </a:lnTo>
                  <a:lnTo>
                    <a:pt y="182690" x="4288453"/>
                  </a:lnTo>
                  <a:lnTo>
                    <a:pt y="181549" x="4293841"/>
                  </a:lnTo>
                  <a:lnTo>
                    <a:pt y="180411" x="4299228"/>
                  </a:lnTo>
                  <a:lnTo>
                    <a:pt y="179276" x="4304616"/>
                  </a:lnTo>
                  <a:lnTo>
                    <a:pt y="178144" x="4310003"/>
                  </a:lnTo>
                  <a:lnTo>
                    <a:pt y="177014" x="4315391"/>
                  </a:lnTo>
                  <a:lnTo>
                    <a:pt y="175887" x="4320778"/>
                  </a:lnTo>
                  <a:lnTo>
                    <a:pt y="174763" x="4326166"/>
                  </a:lnTo>
                  <a:lnTo>
                    <a:pt y="173641" x="4331553"/>
                  </a:lnTo>
                  <a:lnTo>
                    <a:pt y="172522" x="4336941"/>
                  </a:lnTo>
                  <a:lnTo>
                    <a:pt y="171406" x="4342328"/>
                  </a:lnTo>
                  <a:lnTo>
                    <a:pt y="170292" x="4347716"/>
                  </a:lnTo>
                  <a:lnTo>
                    <a:pt y="169182" x="4353103"/>
                  </a:lnTo>
                  <a:lnTo>
                    <a:pt y="168458" x="4356619"/>
                  </a:lnTo>
                  <a:lnTo>
                    <a:pt y="168074" x="4358490"/>
                  </a:lnTo>
                  <a:lnTo>
                    <a:pt y="166969" x="4363878"/>
                  </a:lnTo>
                  <a:lnTo>
                    <a:pt y="165866" x="4369265"/>
                  </a:lnTo>
                  <a:lnTo>
                    <a:pt y="164766" x="4374653"/>
                  </a:lnTo>
                  <a:lnTo>
                    <a:pt y="163669" x="4380040"/>
                  </a:lnTo>
                  <a:lnTo>
                    <a:pt y="162574" x="4385428"/>
                  </a:lnTo>
                  <a:lnTo>
                    <a:pt y="161481" x="4390815"/>
                  </a:lnTo>
                  <a:lnTo>
                    <a:pt y="160392" x="4396203"/>
                  </a:lnTo>
                  <a:lnTo>
                    <a:pt y="159305" x="4401590"/>
                  </a:lnTo>
                  <a:lnTo>
                    <a:pt y="158220" x="4406978"/>
                  </a:lnTo>
                  <a:lnTo>
                    <a:pt y="157138" x="4412365"/>
                  </a:lnTo>
                  <a:lnTo>
                    <a:pt y="156059" x="4417753"/>
                  </a:lnTo>
                  <a:lnTo>
                    <a:pt y="154983" x="4423140"/>
                  </a:lnTo>
                  <a:lnTo>
                    <a:pt y="153909" x="4428528"/>
                  </a:lnTo>
                  <a:lnTo>
                    <a:pt y="153697" x="4429591"/>
                  </a:lnTo>
                  <a:lnTo>
                    <a:pt y="152839" x="4433915"/>
                  </a:lnTo>
                  <a:lnTo>
                    <a:pt y="151770" x="4439303"/>
                  </a:lnTo>
                  <a:lnTo>
                    <a:pt y="150704" x="4444690"/>
                  </a:lnTo>
                  <a:lnTo>
                    <a:pt y="149641" x="4450078"/>
                  </a:lnTo>
                  <a:lnTo>
                    <a:pt y="148580" x="4455465"/>
                  </a:lnTo>
                  <a:lnTo>
                    <a:pt y="147521" x="4460853"/>
                  </a:lnTo>
                  <a:lnTo>
                    <a:pt y="146465" x="4466240"/>
                  </a:lnTo>
                  <a:lnTo>
                    <a:pt y="145412" x="4471628"/>
                  </a:lnTo>
                  <a:lnTo>
                    <a:pt y="144362" x="4477015"/>
                  </a:lnTo>
                  <a:lnTo>
                    <a:pt y="143314" x="4482403"/>
                  </a:lnTo>
                  <a:lnTo>
                    <a:pt y="142268" x="4487790"/>
                  </a:lnTo>
                  <a:lnTo>
                    <a:pt y="141225" x="4493177"/>
                  </a:lnTo>
                  <a:lnTo>
                    <a:pt y="140185" x="4498565"/>
                  </a:lnTo>
                  <a:lnTo>
                    <a:pt y="139179" x="4503786"/>
                  </a:lnTo>
                  <a:lnTo>
                    <a:pt y="139147" x="4503952"/>
                  </a:lnTo>
                  <a:lnTo>
                    <a:pt y="138113" x="4509340"/>
                  </a:lnTo>
                  <a:lnTo>
                    <a:pt y="137080" x="4514727"/>
                  </a:lnTo>
                  <a:lnTo>
                    <a:pt y="136050" x="4520115"/>
                  </a:lnTo>
                  <a:lnTo>
                    <a:pt y="135023" x="4525502"/>
                  </a:lnTo>
                  <a:lnTo>
                    <a:pt y="133997" x="4530890"/>
                  </a:lnTo>
                  <a:lnTo>
                    <a:pt y="132975" x="4536277"/>
                  </a:lnTo>
                  <a:lnTo>
                    <a:pt y="131955" x="4541665"/>
                  </a:lnTo>
                  <a:lnTo>
                    <a:pt y="130937" x="4547052"/>
                  </a:lnTo>
                  <a:lnTo>
                    <a:pt y="129922" x="4552440"/>
                  </a:lnTo>
                  <a:lnTo>
                    <a:pt y="128910" x="4557827"/>
                  </a:lnTo>
                  <a:lnTo>
                    <a:pt y="127900" x="4563215"/>
                  </a:lnTo>
                  <a:lnTo>
                    <a:pt y="126892" x="4568602"/>
                  </a:lnTo>
                  <a:lnTo>
                    <a:pt y="125887" x="4573990"/>
                  </a:lnTo>
                  <a:lnTo>
                    <a:pt y="124913" x="4579224"/>
                  </a:lnTo>
                  <a:lnTo>
                    <a:pt y="124885" x="4579377"/>
                  </a:lnTo>
                  <a:lnTo>
                    <a:pt y="123886" x="4584765"/>
                  </a:lnTo>
                  <a:lnTo>
                    <a:pt y="122889" x="4590152"/>
                  </a:lnTo>
                  <a:lnTo>
                    <a:pt y="121894" x="4595540"/>
                  </a:lnTo>
                  <a:lnTo>
                    <a:pt y="120901" x="4600927"/>
                  </a:lnTo>
                  <a:lnTo>
                    <a:pt y="119911" x="4606315"/>
                  </a:lnTo>
                  <a:lnTo>
                    <a:pt y="118924" x="4611702"/>
                  </a:lnTo>
                  <a:lnTo>
                    <a:pt y="117939" x="4617089"/>
                  </a:lnTo>
                  <a:lnTo>
                    <a:pt y="116956" x="4622477"/>
                  </a:lnTo>
                  <a:lnTo>
                    <a:pt y="115976" x="4627864"/>
                  </a:lnTo>
                  <a:lnTo>
                    <a:pt y="114998" x="4633252"/>
                  </a:lnTo>
                  <a:lnTo>
                    <a:pt y="114023" x="4638639"/>
                  </a:lnTo>
                  <a:lnTo>
                    <a:pt y="113050" x="4644027"/>
                  </a:lnTo>
                  <a:lnTo>
                    <a:pt y="112080" x="4649414"/>
                  </a:lnTo>
                  <a:lnTo>
                    <a:pt y="111112" x="4654802"/>
                  </a:lnTo>
                  <a:lnTo>
                    <a:pt y="110911" x="4655925"/>
                  </a:lnTo>
                  <a:lnTo>
                    <a:pt y="110148" x="4660189"/>
                  </a:lnTo>
                  <a:lnTo>
                    <a:pt y="109185" x="4665577"/>
                  </a:lnTo>
                  <a:lnTo>
                    <a:pt y="108225" x="4670964"/>
                  </a:lnTo>
                  <a:lnTo>
                    <a:pt y="107267" x="4676352"/>
                  </a:lnTo>
                  <a:lnTo>
                    <a:pt y="106311" x="4681739"/>
                  </a:lnTo>
                  <a:lnTo>
                    <a:pt y="105358" x="4687127"/>
                  </a:lnTo>
                  <a:lnTo>
                    <a:pt y="104407" x="4692514"/>
                  </a:lnTo>
                  <a:lnTo>
                    <a:pt y="103459" x="4697902"/>
                  </a:lnTo>
                  <a:lnTo>
                    <a:pt y="102513" x="4703289"/>
                  </a:lnTo>
                  <a:lnTo>
                    <a:pt y="101569" x="4708677"/>
                  </a:lnTo>
                  <a:lnTo>
                    <a:pt y="100628" x="4714064"/>
                  </a:lnTo>
                  <a:lnTo>
                    <a:pt y="99690" x="4719452"/>
                  </a:lnTo>
                  <a:lnTo>
                    <a:pt y="98753" x="4724839"/>
                  </a:lnTo>
                  <a:lnTo>
                    <a:pt y="97820" x="4730227"/>
                  </a:lnTo>
                  <a:lnTo>
                    <a:pt y="97183" x="4733911"/>
                  </a:lnTo>
                  <a:lnTo>
                    <a:pt y="96889" x="4735614"/>
                  </a:lnTo>
                  <a:lnTo>
                    <a:pt y="95961" x="4741001"/>
                  </a:lnTo>
                  <a:lnTo>
                    <a:pt y="95034" x="4746389"/>
                  </a:lnTo>
                  <a:lnTo>
                    <a:pt y="94110" x="4751776"/>
                  </a:lnTo>
                  <a:lnTo>
                    <a:pt y="93188" x="4757164"/>
                  </a:lnTo>
                  <a:lnTo>
                    <a:pt y="92268" x="4762551"/>
                  </a:lnTo>
                  <a:lnTo>
                    <a:pt y="91351" x="4767939"/>
                  </a:lnTo>
                  <a:lnTo>
                    <a:pt y="90437" x="4773326"/>
                  </a:lnTo>
                  <a:lnTo>
                    <a:pt y="89524" x="4778714"/>
                  </a:lnTo>
                  <a:lnTo>
                    <a:pt y="88614" x="4784101"/>
                  </a:lnTo>
                  <a:lnTo>
                    <a:pt y="87707" x="4789489"/>
                  </a:lnTo>
                  <a:lnTo>
                    <a:pt y="86801" x="4794876"/>
                  </a:lnTo>
                  <a:lnTo>
                    <a:pt y="85899" x="4800264"/>
                  </a:lnTo>
                  <a:lnTo>
                    <a:pt y="84998" x="4805651"/>
                  </a:lnTo>
                  <a:lnTo>
                    <a:pt y="84100" x="4811039"/>
                  </a:lnTo>
                  <a:lnTo>
                    <a:pt y="83740" x="4813203"/>
                  </a:lnTo>
                  <a:lnTo>
                    <a:pt y="83205" x="4816426"/>
                  </a:lnTo>
                  <a:lnTo>
                    <a:pt y="82312" x="4821814"/>
                  </a:lnTo>
                  <a:lnTo>
                    <a:pt y="81421" x="4827201"/>
                  </a:lnTo>
                  <a:lnTo>
                    <a:pt y="80533" x="4832589"/>
                  </a:lnTo>
                  <a:lnTo>
                    <a:pt y="79646" x="4837976"/>
                  </a:lnTo>
                  <a:lnTo>
                    <a:pt y="78763" x="4843364"/>
                  </a:lnTo>
                  <a:lnTo>
                    <a:pt y="77881" x="4848751"/>
                  </a:lnTo>
                  <a:lnTo>
                    <a:pt y="77002" x="4854139"/>
                  </a:lnTo>
                  <a:lnTo>
                    <a:pt y="76125" x="4859526"/>
                  </a:lnTo>
                  <a:lnTo>
                    <a:pt y="75250" x="4864914"/>
                  </a:lnTo>
                  <a:lnTo>
                    <a:pt y="74378" x="4870301"/>
                  </a:lnTo>
                  <a:lnTo>
                    <a:pt y="73508" x="4875688"/>
                  </a:lnTo>
                  <a:lnTo>
                    <a:pt y="72640" x="4881076"/>
                  </a:lnTo>
                  <a:lnTo>
                    <a:pt y="71775" x="4886463"/>
                  </a:lnTo>
                  <a:lnTo>
                    <a:pt y="70912" x="4891851"/>
                  </a:lnTo>
                  <a:lnTo>
                    <a:pt y="70597" x="4893824"/>
                  </a:lnTo>
                  <a:lnTo>
                    <a:pt y="70053" x="4897238"/>
                  </a:lnTo>
                  <a:lnTo>
                    <a:pt y="69195" x="4902626"/>
                  </a:lnTo>
                  <a:lnTo>
                    <a:pt y="68339" x="4908013"/>
                  </a:lnTo>
                  <a:lnTo>
                    <a:pt y="67485" x="4913401"/>
                  </a:lnTo>
                  <a:lnTo>
                    <a:pt y="66634" x="4918788"/>
                  </a:lnTo>
                  <a:lnTo>
                    <a:pt y="65785" x="4924176"/>
                  </a:lnTo>
                  <a:lnTo>
                    <a:pt y="64938" x="4929563"/>
                  </a:lnTo>
                  <a:lnTo>
                    <a:pt y="64094" x="4934951"/>
                  </a:lnTo>
                  <a:lnTo>
                    <a:pt y="63252" x="4940338"/>
                  </a:lnTo>
                  <a:lnTo>
                    <a:pt y="62412" x="4945726"/>
                  </a:lnTo>
                  <a:lnTo>
                    <a:pt y="61574" x="4951113"/>
                  </a:lnTo>
                  <a:lnTo>
                    <a:pt y="60739" x="4956501"/>
                  </a:lnTo>
                  <a:lnTo>
                    <a:pt y="59906" x="4961888"/>
                  </a:lnTo>
                  <a:lnTo>
                    <a:pt y="59076" x="4967276"/>
                  </a:lnTo>
                  <a:lnTo>
                    <a:pt y="58247" x="4972663"/>
                  </a:lnTo>
                  <a:lnTo>
                    <a:pt y="57767" x="4975795"/>
                  </a:lnTo>
                  <a:lnTo>
                    <a:pt y="57422" x="4978051"/>
                  </a:lnTo>
                  <a:lnTo>
                    <a:pt y="56599" x="4983438"/>
                  </a:lnTo>
                  <a:lnTo>
                    <a:pt y="55778" x="4988826"/>
                  </a:lnTo>
                  <a:lnTo>
                    <a:pt y="54959" x="4994213"/>
                  </a:lnTo>
                  <a:lnTo>
                    <a:pt y="54142" x="4999600"/>
                  </a:lnTo>
                  <a:lnTo>
                    <a:pt y="53327" x="5004988"/>
                  </a:lnTo>
                  <a:lnTo>
                    <a:pt y="52515" x="5010375"/>
                  </a:lnTo>
                  <a:lnTo>
                    <a:pt y="51705" x="5015763"/>
                  </a:lnTo>
                  <a:lnTo>
                    <a:pt y="50897" x="5021150"/>
                  </a:lnTo>
                  <a:lnTo>
                    <a:pt y="50092" x="5026538"/>
                  </a:lnTo>
                  <a:lnTo>
                    <a:pt y="49289" x="5031925"/>
                  </a:lnTo>
                  <a:lnTo>
                    <a:pt y="48488" x="5037313"/>
                  </a:lnTo>
                  <a:lnTo>
                    <a:pt y="47689" x="5042700"/>
                  </a:lnTo>
                  <a:lnTo>
                    <a:pt y="46893" x="5048088"/>
                  </a:lnTo>
                  <a:lnTo>
                    <a:pt y="46099" x="5053475"/>
                  </a:lnTo>
                  <a:lnTo>
                    <a:pt y="45307" x="5058863"/>
                  </a:lnTo>
                  <a:lnTo>
                    <a:pt y="45266" x="5059138"/>
                  </a:lnTo>
                  <a:lnTo>
                    <a:pt y="44518" x="5064250"/>
                  </a:lnTo>
                  <a:lnTo>
                    <a:pt y="43731" x="5069638"/>
                  </a:lnTo>
                  <a:lnTo>
                    <a:pt y="42946" x="5075025"/>
                  </a:lnTo>
                  <a:lnTo>
                    <a:pt y="42163" x="5080413"/>
                  </a:lnTo>
                  <a:lnTo>
                    <a:pt y="41383" x="5085800"/>
                  </a:lnTo>
                  <a:lnTo>
                    <a:pt y="40604" x="5091188"/>
                  </a:lnTo>
                  <a:lnTo>
                    <a:pt y="39828" x="5096575"/>
                  </a:lnTo>
                  <a:lnTo>
                    <a:pt y="39055" x="5101963"/>
                  </a:lnTo>
                  <a:lnTo>
                    <a:pt y="38283" x="5107350"/>
                  </a:lnTo>
                  <a:lnTo>
                    <a:pt y="37514" x="5112738"/>
                  </a:lnTo>
                  <a:lnTo>
                    <a:pt y="36747" x="5118125"/>
                  </a:lnTo>
                  <a:lnTo>
                    <a:pt y="35982" x="5123512"/>
                  </a:lnTo>
                  <a:lnTo>
                    <a:pt y="35220" x="5128900"/>
                  </a:lnTo>
                  <a:lnTo>
                    <a:pt y="34459" x="5134287"/>
                  </a:lnTo>
                  <a:lnTo>
                    <a:pt y="33701" x="5139675"/>
                  </a:lnTo>
                  <a:lnTo>
                    <a:pt y="33112" x="5143878"/>
                  </a:lnTo>
                  <a:lnTo>
                    <a:pt y="32946" x="5145062"/>
                  </a:lnTo>
                  <a:lnTo>
                    <a:pt y="32193" x="5150450"/>
                  </a:lnTo>
                  <a:lnTo>
                    <a:pt y="31442" x="5155837"/>
                  </a:lnTo>
                  <a:lnTo>
                    <a:pt y="30693" x="5161225"/>
                  </a:lnTo>
                  <a:lnTo>
                    <a:pt y="29946" x="5166612"/>
                  </a:lnTo>
                  <a:lnTo>
                    <a:pt y="29201" x="5172000"/>
                  </a:lnTo>
                  <a:lnTo>
                    <a:pt y="28459" x="5177387"/>
                  </a:lnTo>
                  <a:lnTo>
                    <a:pt y="27719" x="5182775"/>
                  </a:lnTo>
                  <a:lnTo>
                    <a:pt y="26981" x="5188162"/>
                  </a:lnTo>
                  <a:lnTo>
                    <a:pt y="26245" x="5193550"/>
                  </a:lnTo>
                  <a:lnTo>
                    <a:pt y="25512" x="5198937"/>
                  </a:lnTo>
                  <a:lnTo>
                    <a:pt y="24781" x="5204325"/>
                  </a:lnTo>
                  <a:lnTo>
                    <a:pt y="24052" x="5209712"/>
                  </a:lnTo>
                  <a:lnTo>
                    <a:pt y="23325" x="5215100"/>
                  </a:lnTo>
                  <a:lnTo>
                    <a:pt y="22600" x="5220487"/>
                  </a:lnTo>
                  <a:lnTo>
                    <a:pt y="21878" x="5225875"/>
                  </a:lnTo>
                  <a:lnTo>
                    <a:pt y="21322" x="5230037"/>
                  </a:lnTo>
                  <a:lnTo>
                    <a:pt y="21158" x="5231262"/>
                  </a:lnTo>
                  <a:lnTo>
                    <a:pt y="20441" x="5236650"/>
                  </a:lnTo>
                  <a:lnTo>
                    <a:pt y="19726" x="5242037"/>
                  </a:lnTo>
                  <a:lnTo>
                    <a:pt y="19012" x="5247424"/>
                  </a:lnTo>
                  <a:lnTo>
                    <a:pt y="18301" x="5252812"/>
                  </a:lnTo>
                  <a:lnTo>
                    <a:pt y="17592" x="5258199"/>
                  </a:lnTo>
                  <a:lnTo>
                    <a:pt y="16885" x="5263587"/>
                  </a:lnTo>
                  <a:lnTo>
                    <a:pt y="16181" x="5268974"/>
                  </a:lnTo>
                  <a:lnTo>
                    <a:pt y="15478" x="5274362"/>
                  </a:lnTo>
                  <a:lnTo>
                    <a:pt y="14778" x="5279749"/>
                  </a:lnTo>
                  <a:lnTo>
                    <a:pt y="14080" x="5285137"/>
                  </a:lnTo>
                  <a:lnTo>
                    <a:pt y="13385" x="5290524"/>
                  </a:lnTo>
                  <a:lnTo>
                    <a:pt y="12691" x="5295912"/>
                  </a:lnTo>
                  <a:lnTo>
                    <a:pt y="12000" x="5301299"/>
                  </a:lnTo>
                  <a:lnTo>
                    <a:pt y="11311" x="5306687"/>
                  </a:lnTo>
                  <a:lnTo>
                    <a:pt y="10624" x="5312074"/>
                  </a:lnTo>
                  <a:lnTo>
                    <a:pt y="9939" x="5317462"/>
                  </a:lnTo>
                  <a:lnTo>
                    <a:pt y="9917" x="5317639"/>
                  </a:lnTo>
                  <a:lnTo>
                    <a:pt y="9258" x="5322849"/>
                  </a:lnTo>
                  <a:lnTo>
                    <a:pt y="8578" x="5328237"/>
                  </a:lnTo>
                  <a:lnTo>
                    <a:pt y="7900" x="5333624"/>
                  </a:lnTo>
                  <a:lnTo>
                    <a:pt y="7224" x="5339012"/>
                  </a:lnTo>
                  <a:lnTo>
                    <a:pt y="6550" x="5344399"/>
                  </a:lnTo>
                  <a:lnTo>
                    <a:pt y="5879" x="5349787"/>
                  </a:lnTo>
                  <a:lnTo>
                    <a:pt y="5209" x="5355174"/>
                  </a:lnTo>
                  <a:lnTo>
                    <a:pt y="4542" x="5360562"/>
                  </a:lnTo>
                  <a:lnTo>
                    <a:pt y="3878" x="5365949"/>
                  </a:lnTo>
                  <a:lnTo>
                    <a:pt y="3215" x="5371337"/>
                  </a:lnTo>
                  <a:lnTo>
                    <a:pt y="2555" x="5376724"/>
                  </a:lnTo>
                  <a:lnTo>
                    <a:pt y="1896" x="5382111"/>
                  </a:lnTo>
                  <a:lnTo>
                    <a:pt y="1240" x="5387499"/>
                  </a:lnTo>
                  <a:lnTo>
                    <a:pt y="586" x="5392886"/>
                  </a:lnTo>
                  <a:lnTo>
                    <a:pt y="0" x="5397735"/>
                  </a:lnTo>
                </a:path>
              </a:pathLst>
            </a:custGeom>
            <a:ln w="13500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29" id="29"/>
            <p:cNvSpPr/>
            <p:nvPr/>
          </p:nvSpPr>
          <p:spPr>
            <a:xfrm rot="0">
              <a:off y="5212181" x="1255861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name="Text 30" id="30"/>
            <p:cNvSpPr/>
            <p:nvPr/>
          </p:nvSpPr>
          <p:spPr>
            <a:xfrm rot="0">
              <a:off y="4393293" x="1141561"/>
              <a:ext cy="406400" cx="685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ext 31" id="31"/>
            <p:cNvSpPr/>
            <p:nvPr/>
          </p:nvSpPr>
          <p:spPr>
            <a:xfrm rot="0">
              <a:off y="3574405" x="1141561"/>
              <a:ext cy="406400" cx="685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name="Text 32" id="32"/>
            <p:cNvSpPr/>
            <p:nvPr/>
          </p:nvSpPr>
          <p:spPr>
            <a:xfrm rot="0">
              <a:off y="2755518" x="1141561"/>
              <a:ext cy="406400" cx="685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name="Text 33" id="33"/>
            <p:cNvSpPr/>
            <p:nvPr/>
          </p:nvSpPr>
          <p:spPr>
            <a:xfrm rot="0">
              <a:off y="1936630" x="1141561"/>
              <a:ext cy="406400" cx="685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name="Text 34" id="34"/>
            <p:cNvSpPr/>
            <p:nvPr/>
          </p:nvSpPr>
          <p:spPr>
            <a:xfrm rot="0">
              <a:off y="1117742" x="798661"/>
              <a:ext cy="406400" cx="13716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name="Polyline form 35" id="35"/>
            <p:cNvSpPr/>
            <p:nvPr/>
          </p:nvSpPr>
          <p:spPr>
            <a:xfrm>
              <a:off y="5475706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6" id="36"/>
            <p:cNvSpPr/>
            <p:nvPr/>
          </p:nvSpPr>
          <p:spPr>
            <a:xfrm>
              <a:off y="4656818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7" id="37"/>
            <p:cNvSpPr/>
            <p:nvPr/>
          </p:nvSpPr>
          <p:spPr>
            <a:xfrm>
              <a:off y="3837930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8" id="38"/>
            <p:cNvSpPr/>
            <p:nvPr/>
          </p:nvSpPr>
          <p:spPr>
            <a:xfrm>
              <a:off y="3019043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39" id="39"/>
            <p:cNvSpPr/>
            <p:nvPr/>
          </p:nvSpPr>
          <p:spPr>
            <a:xfrm>
              <a:off y="2200155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0" id="40"/>
            <p:cNvSpPr/>
            <p:nvPr/>
          </p:nvSpPr>
          <p:spPr>
            <a:xfrm>
              <a:off y="1381267" x="186346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1" id="41"/>
            <p:cNvSpPr/>
            <p:nvPr/>
          </p:nvSpPr>
          <p:spPr>
            <a:xfrm>
              <a:off y="5680418" x="2187497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2" id="42"/>
            <p:cNvSpPr/>
            <p:nvPr/>
          </p:nvSpPr>
          <p:spPr>
            <a:xfrm>
              <a:off y="5680418" x="326704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3" id="43"/>
            <p:cNvSpPr/>
            <p:nvPr/>
          </p:nvSpPr>
          <p:spPr>
            <a:xfrm>
              <a:off y="5680418" x="4346591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4" id="44"/>
            <p:cNvSpPr/>
            <p:nvPr/>
          </p:nvSpPr>
          <p:spPr>
            <a:xfrm>
              <a:off y="5680418" x="542613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5" id="45"/>
            <p:cNvSpPr/>
            <p:nvPr/>
          </p:nvSpPr>
          <p:spPr>
            <a:xfrm>
              <a:off y="5680418" x="650568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46" id="46"/>
            <p:cNvSpPr/>
            <p:nvPr/>
          </p:nvSpPr>
          <p:spPr>
            <a:xfrm>
              <a:off y="5680418" x="7585233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270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47" id="47"/>
            <p:cNvSpPr/>
            <p:nvPr/>
          </p:nvSpPr>
          <p:spPr>
            <a:xfrm rot="0">
              <a:off y="5650018" x="1958897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name="Text 48" id="48"/>
            <p:cNvSpPr/>
            <p:nvPr/>
          </p:nvSpPr>
          <p:spPr>
            <a:xfrm rot="0">
              <a:off y="5650018" x="3038444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ext 49" id="49"/>
            <p:cNvSpPr/>
            <p:nvPr/>
          </p:nvSpPr>
          <p:spPr>
            <a:xfrm rot="0">
              <a:off y="5650018" x="4117991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ext 50" id="50"/>
            <p:cNvSpPr/>
            <p:nvPr/>
          </p:nvSpPr>
          <p:spPr>
            <a:xfrm rot="0">
              <a:off y="5650018" x="5197538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ext 51" id="51"/>
            <p:cNvSpPr/>
            <p:nvPr/>
          </p:nvSpPr>
          <p:spPr>
            <a:xfrm rot="0">
              <a:off y="5650018" x="6277085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ext 52" id="52"/>
            <p:cNvSpPr/>
            <p:nvPr/>
          </p:nvSpPr>
          <p:spPr>
            <a:xfrm rot="0">
              <a:off y="5650018" x="7356633"/>
              <a:ext cy="406400" cx="457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ext 53" id="53"/>
            <p:cNvSpPr/>
            <p:nvPr/>
          </p:nvSpPr>
          <p:spPr>
            <a:xfrm rot="0">
              <a:off y="5977795" x="4083725"/>
              <a:ext cy="406400" cx="160528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years</a:t>
              </a:r>
            </a:p>
          </p:txBody>
        </p:sp>
        <p:sp>
          <p:nvSpPr>
            <p:cNvPr name="Text 54" id="54"/>
            <p:cNvSpPr/>
            <p:nvPr/>
          </p:nvSpPr>
          <p:spPr>
            <a:xfrm rot="-5400000">
              <a:off y="3225379" x="162909"/>
              <a:ext cy="406400" cx="146685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noinit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CF_Presentation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CCF_Presentation.pot</properties:Template>
  <properties:Company>The Cleveland Clinic Foundation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138</properties:TotalTime>
  <properties:HiddenSlides>0</properties:HiddenSlides>
  <properties:MMClips>0</properties:MMClips>
  <properties:ScaleCrop>false</properties:ScaleCrop>
  <properties: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size="1" baseType="lpstr">
      <vt:lpstr>CCF_Presentation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2001-05-24T12:46:31Z</dcterms:created>
  <dc:creator>eblackst</dc:creator>
  <cp:lastModifiedBy>docx4j</cp:lastModifiedBy>
  <dcterms:modified xmlns:xsi="http://www.w3.org/2001/XMLSchema-instance" xsi:type="dcterms:W3CDTF">2014-09-16T15:52:28Z</dcterms:modified>
  <cp:revision>2</cp:revision>
  <dc:title>Title Slide</dc:title>
</cp:coreProperties>
</file>