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70" r:id="rId10"/>
    <p:sldId id="266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3" autoAdjust="0"/>
    <p:restoredTop sz="86380" autoAdjust="0"/>
  </p:normalViewPr>
  <p:slideViewPr>
    <p:cSldViewPr snapToGrid="0">
      <p:cViewPr varScale="1">
        <p:scale>
          <a:sx n="87" d="100"/>
          <a:sy n="87" d="100"/>
        </p:scale>
        <p:origin x="-197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sstbg.tistory.com/161" TargetMode="External"/><Relationship Id="rId2" Type="http://schemas.openxmlformats.org/officeDocument/2006/relationships/hyperlink" Target="https://kimsaemjava.tistory.com/5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=""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=""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5" name="그룹 264">
            <a:extLst>
              <a:ext uri="{FF2B5EF4-FFF2-40B4-BE49-F238E27FC236}">
                <a16:creationId xmlns=""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38727" y="3994848"/>
            <a:ext cx="1124471" cy="383657"/>
            <a:chOff x="296479" y="686623"/>
            <a:chExt cx="1034140" cy="325407"/>
          </a:xfrm>
        </p:grpSpPr>
        <p:sp>
          <p:nvSpPr>
            <p:cNvPr id="266" name="직사각형 265">
              <a:extLst>
                <a:ext uri="{FF2B5EF4-FFF2-40B4-BE49-F238E27FC236}">
                  <a16:creationId xmlns=""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목차 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267" name="이등변 삼각형 266">
              <a:extLst>
                <a:ext uri="{FF2B5EF4-FFF2-40B4-BE49-F238E27FC236}">
                  <a16:creationId xmlns=""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8" name="직사각형 267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white"/>
                </a:solidFill>
              </a:rPr>
              <a:t>자바 기말 프로젝트</a:t>
            </a:r>
            <a:endParaRPr lang="ko-KR" altLang="en-US" sz="2400" b="1" i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=""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2110624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201517351 </a:t>
            </a: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홍도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</a:rPr>
              <a:t>경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70735" y="2442754"/>
            <a:ext cx="998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프로그램 개요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90962" y="3245089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white"/>
                </a:solidFill>
              </a:rPr>
              <a:t>UI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b="1" dirty="0" smtClean="0">
                <a:solidFill>
                  <a:prstClr val="white"/>
                </a:solidFill>
              </a:rPr>
              <a:t>및 </a:t>
            </a:r>
            <a:r>
              <a:rPr lang="en-US" altLang="ko-KR" sz="1000" b="1" dirty="0" smtClean="0">
                <a:solidFill>
                  <a:prstClr val="white"/>
                </a:solidFill>
              </a:rPr>
              <a:t>DB 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761002" y="4057294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출</a:t>
            </a:r>
            <a:r>
              <a:rPr lang="ko-KR" altLang="en-US" sz="1000" b="1" dirty="0">
                <a:solidFill>
                  <a:prstClr val="white"/>
                </a:solidFill>
              </a:rPr>
              <a:t>처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37155" y="3176370"/>
            <a:ext cx="1124471" cy="383657"/>
            <a:chOff x="296479" y="686623"/>
            <a:chExt cx="1034140" cy="325407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목차 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=""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8A4AD40-A69E-4377-832E-02505B02C13C}"/>
              </a:ext>
            </a:extLst>
          </p:cNvPr>
          <p:cNvGrpSpPr/>
          <p:nvPr/>
        </p:nvGrpSpPr>
        <p:grpSpPr>
          <a:xfrm>
            <a:off x="9236369" y="2394850"/>
            <a:ext cx="1124471" cy="383657"/>
            <a:chOff x="296479" y="686623"/>
            <a:chExt cx="1034140" cy="325407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1C5EA05A-28DD-4E5B-AC30-387E3D931649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67B1CB"/>
              </a:fgClr>
              <a:bgClr>
                <a:srgbClr val="53A6C4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prstClr val="white"/>
                  </a:solidFill>
                </a:rPr>
                <a:t>목차 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="" xmlns:a16="http://schemas.microsoft.com/office/drawing/2014/main" id="{A71ADF91-949F-4633-BF0C-DACA72774318}"/>
                </a:ext>
              </a:extLst>
            </p:cNvPr>
            <p:cNvSpPr/>
            <p:nvPr/>
          </p:nvSpPr>
          <p:spPr>
            <a:xfrm flipH="1"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13" y="1302632"/>
            <a:ext cx="4046596" cy="229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712443" y="1711347"/>
            <a:ext cx="878569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07" y="376414"/>
            <a:ext cx="3152939" cy="185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07" y="2249333"/>
            <a:ext cx="3163819" cy="179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연결선 81"/>
          <p:cNvCxnSpPr/>
          <p:nvPr/>
        </p:nvCxnSpPr>
        <p:spPr>
          <a:xfrm>
            <a:off x="3591012" y="1797657"/>
            <a:ext cx="1701957" cy="2552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5292969" y="1371994"/>
            <a:ext cx="1386538" cy="6643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292969" y="2052924"/>
            <a:ext cx="1386538" cy="8271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8456752" y="3549851"/>
            <a:ext cx="783964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46" y="4295102"/>
            <a:ext cx="2628562" cy="122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68" y="4103476"/>
            <a:ext cx="6254816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0" name="직선 화살표 연결선 109"/>
          <p:cNvCxnSpPr/>
          <p:nvPr/>
        </p:nvCxnSpPr>
        <p:spPr>
          <a:xfrm>
            <a:off x="8704385" y="3792366"/>
            <a:ext cx="0" cy="3111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4466008" y="4930635"/>
            <a:ext cx="6625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9358" y="106866"/>
            <a:ext cx="11291582" cy="6429550"/>
            <a:chOff x="593355" y="180975"/>
            <a:chExt cx="11291582" cy="6429550"/>
          </a:xfrm>
          <a:solidFill>
            <a:schemeClr val="bg1">
              <a:lumMod val="65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grpFill/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grpFill/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233270"/>
              <a:ext cx="4320000" cy="0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  <a:grpFill/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  <a:grpFill/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  <a:grpFill/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32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E0F214E-8873-4CBD-8B12-D0E1E8ADD6A1}"/>
              </a:ext>
            </a:extLst>
          </p:cNvPr>
          <p:cNvGrpSpPr/>
          <p:nvPr/>
        </p:nvGrpSpPr>
        <p:grpSpPr>
          <a:xfrm>
            <a:off x="170842" y="686623"/>
            <a:ext cx="1034140" cy="325407"/>
            <a:chOff x="296479" y="686623"/>
            <a:chExt cx="1034140" cy="325407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08927A01-2095-49F5-A399-C94056D34EC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7E36B4"/>
              </a:fgClr>
              <a:bgClr>
                <a:srgbClr val="7030A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="" xmlns:a16="http://schemas.microsoft.com/office/drawing/2014/main" id="{F46F233A-23DD-4475-BB28-397C407014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79320" y="1878779"/>
            <a:ext cx="4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63" y="1562097"/>
            <a:ext cx="842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hlinkClick r:id="rId2"/>
              </a:rPr>
              <a:t>Jtable</a:t>
            </a:r>
            <a:r>
              <a:rPr lang="ko-KR" altLang="en-US" dirty="0" smtClean="0">
                <a:hlinkClick r:id="rId2"/>
              </a:rPr>
              <a:t>의 데이터 값을 </a:t>
            </a:r>
            <a:r>
              <a:rPr lang="en-US" altLang="ko-KR" dirty="0" err="1" smtClean="0">
                <a:hlinkClick r:id="rId2"/>
              </a:rPr>
              <a:t>JtextField</a:t>
            </a:r>
            <a:r>
              <a:rPr lang="ko-KR" altLang="en-US" dirty="0" smtClean="0">
                <a:hlinkClick r:id="rId2"/>
              </a:rPr>
              <a:t>에 불러오기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새창으로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9281" y="2206814"/>
            <a:ext cx="83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hlinkClick r:id="rId3"/>
              </a:rPr>
              <a:t>phpMyadmin</a:t>
            </a:r>
            <a:r>
              <a:rPr lang="en-US" altLang="ko-KR" dirty="0" smtClean="0">
                <a:hlinkClick r:id="rId3"/>
              </a:rPr>
              <a:t> </a:t>
            </a:r>
            <a:r>
              <a:rPr lang="ko-KR" altLang="en-US" dirty="0" err="1" smtClean="0">
                <a:hlinkClick r:id="rId3"/>
              </a:rPr>
              <a:t>외래키</a:t>
            </a:r>
            <a:r>
              <a:rPr lang="ko-KR" altLang="en-US" dirty="0" smtClean="0">
                <a:hlinkClick r:id="rId3"/>
              </a:rPr>
              <a:t> 설정하는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사용하는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7739" y="663491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778098" y="1362662"/>
            <a:ext cx="709858" cy="5380763"/>
            <a:chOff x="1640212" y="1349248"/>
            <a:chExt cx="709858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134924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182039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229155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276270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323385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370500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417615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464730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511845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558960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606076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=""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1640212" y="653191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=""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8" name="직사각형 267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144793" y="2367946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/>
                </a:solidFill>
              </a:rPr>
              <a:t>Thank You~</a:t>
            </a:r>
            <a:endParaRPr lang="ko-KR" altLang="en-US" sz="2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  <a:solidFill>
            <a:schemeClr val="bg1">
              <a:lumMod val="65000"/>
            </a:schemeClr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grpFill/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grpFill/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  <a:grpFill/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  <a:grpFill/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  <a:grpFill/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</a:t>
            </a:r>
            <a:r>
              <a:rPr lang="ko-KR" altLang="en-US" sz="3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32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</a:t>
            </a:r>
            <a:r>
              <a:rPr lang="ko-KR" altLang="en-US" sz="32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</a:t>
            </a:r>
            <a:r>
              <a:rPr lang="ko-KR" altLang="en-US" sz="32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32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E0F214E-8873-4CBD-8B12-D0E1E8ADD6A1}"/>
              </a:ext>
            </a:extLst>
          </p:cNvPr>
          <p:cNvGrpSpPr/>
          <p:nvPr/>
        </p:nvGrpSpPr>
        <p:grpSpPr>
          <a:xfrm>
            <a:off x="170842" y="686623"/>
            <a:ext cx="1034140" cy="325407"/>
            <a:chOff x="296479" y="686623"/>
            <a:chExt cx="1034140" cy="325407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08927A01-2095-49F5-A399-C94056D34EC0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rgbClr val="7E36B4"/>
              </a:fgClr>
              <a:bgClr>
                <a:srgbClr val="7030A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="" xmlns:a16="http://schemas.microsoft.com/office/drawing/2014/main" id="{F46F233A-23DD-4475-BB28-397C40701450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79320" y="1878779"/>
            <a:ext cx="48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7820" y="1925654"/>
            <a:ext cx="941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호텔 예약 프로그램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	</a:t>
            </a:r>
            <a:r>
              <a:rPr lang="ko-KR" altLang="en-US" b="1" dirty="0" err="1" smtClean="0"/>
              <a:t>이클립스의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WindowBiulder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db</a:t>
            </a:r>
            <a:r>
              <a:rPr lang="ko-KR" altLang="en-US" b="1" dirty="0" smtClean="0"/>
              <a:t>연동을 통하여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b="1" dirty="0" smtClean="0"/>
              <a:t>호텔이용에 필요한 회원가입 및 객실예약 관리 프로그램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54BB727F-24F0-4450-8C5A-91706FAF1D2C}"/>
              </a:ext>
            </a:extLst>
          </p:cNvPr>
          <p:cNvGrpSpPr/>
          <p:nvPr/>
        </p:nvGrpSpPr>
        <p:grpSpPr>
          <a:xfrm>
            <a:off x="180367" y="1146414"/>
            <a:ext cx="1034140" cy="325407"/>
            <a:chOff x="296479" y="686623"/>
            <a:chExt cx="1034140" cy="325407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6092400-3996-4832-B25A-F7103835E593}"/>
                </a:ext>
              </a:extLst>
            </p:cNvPr>
            <p:cNvSpPr/>
            <p:nvPr/>
          </p:nvSpPr>
          <p:spPr>
            <a:xfrm>
              <a:off x="299371" y="686623"/>
              <a:ext cx="1031248" cy="279550"/>
            </a:xfrm>
            <a:prstGeom prst="rect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rgbClr val="FFC000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="" xmlns:a16="http://schemas.microsoft.com/office/drawing/2014/main" id="{DFE52BA6-3EE9-43D5-AA64-DDBF0505B908}"/>
                </a:ext>
              </a:extLst>
            </p:cNvPr>
            <p:cNvSpPr/>
            <p:nvPr/>
          </p:nvSpPr>
          <p:spPr>
            <a:xfrm flipV="1">
              <a:off x="296479" y="965750"/>
              <a:ext cx="1031248" cy="46280"/>
            </a:xfrm>
            <a:prstGeom prst="triangle">
              <a:avLst>
                <a:gd name="adj" fmla="val 527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79" y="1233777"/>
            <a:ext cx="3345180" cy="1871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3278" y="3185853"/>
            <a:ext cx="334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/>
              <a:t>로그인 전 화면 </a:t>
            </a:r>
            <a:r>
              <a:rPr lang="en-US" altLang="ko-KR" b="1" i="1" dirty="0" smtClean="0"/>
              <a:t>UI</a:t>
            </a:r>
            <a:endParaRPr lang="ko-KR" alt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54" y="3534740"/>
            <a:ext cx="3601861" cy="21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89454" y="5820696"/>
            <a:ext cx="33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 smtClean="0"/>
              <a:t>회원가입 </a:t>
            </a:r>
            <a:r>
              <a:rPr lang="en-US" altLang="ko-KR" b="1" i="1" dirty="0" smtClean="0"/>
              <a:t>UI</a:t>
            </a:r>
            <a:endParaRPr lang="ko-KR" altLang="en-US" b="1" i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30" y="506894"/>
            <a:ext cx="7696593" cy="42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1793631" y="5072654"/>
            <a:ext cx="835269" cy="256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2211265" y="4047378"/>
            <a:ext cx="1182565" cy="10252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68" y="5367827"/>
            <a:ext cx="8201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" name="직선 화살표 연결선 111"/>
          <p:cNvCxnSpPr/>
          <p:nvPr/>
        </p:nvCxnSpPr>
        <p:spPr>
          <a:xfrm flipH="1">
            <a:off x="6734908" y="4739053"/>
            <a:ext cx="8792" cy="628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 descr="로그인 전 화면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48" y="1319967"/>
            <a:ext cx="4153260" cy="2697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3060" y="4495800"/>
            <a:ext cx="389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/>
              <a:t>로그인 전 </a:t>
            </a:r>
            <a:r>
              <a:rPr lang="ko-KR" altLang="en-US" sz="2000" b="1" i="1" dirty="0" err="1" smtClean="0"/>
              <a:t>메인화면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UI</a:t>
            </a:r>
            <a:endParaRPr lang="ko-KR" alt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08" y="478076"/>
            <a:ext cx="4449156" cy="455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821976" y="5441335"/>
            <a:ext cx="389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/>
              <a:t>로그인 코드</a:t>
            </a:r>
            <a:endParaRPr lang="ko-KR" altLang="en-US" sz="2000" b="1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8" y="1319968"/>
            <a:ext cx="4153260" cy="277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1720123" y="4541520"/>
            <a:ext cx="389382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/>
              <a:t>로그인 정보가 틀릴 시 </a:t>
            </a:r>
            <a:endParaRPr lang="ko-KR" altLang="en-US" sz="2000" b="1" i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7" y="1302632"/>
            <a:ext cx="4153219" cy="280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1720123" y="4542841"/>
            <a:ext cx="389382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/>
              <a:t>로그인 정보가 맞을 시 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989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3" grpId="0"/>
      <p:bldP spid="126" grpId="0" animBg="1"/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7" y="1302632"/>
            <a:ext cx="4153219" cy="280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67306" y="4180004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dirty="0" smtClean="0"/>
              <a:t>로그인 후 </a:t>
            </a:r>
            <a:r>
              <a:rPr lang="ko-KR" altLang="en-US" sz="2000" b="1" i="1" dirty="0" err="1" smtClean="0"/>
              <a:t>메인화면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UI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6" y="2137652"/>
            <a:ext cx="4153219" cy="23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5" y="3042200"/>
            <a:ext cx="4153219" cy="243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45" y="3801084"/>
            <a:ext cx="4153221" cy="229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89884" y="3165408"/>
            <a:ext cx="390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JMenu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 </a:t>
            </a:r>
            <a:r>
              <a:rPr lang="en-US" altLang="ko-KR" sz="2000" dirty="0" err="1" smtClean="0"/>
              <a:t>JMenuItem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33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12" y="1231000"/>
            <a:ext cx="4153219" cy="23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31012" y="1636264"/>
            <a:ext cx="907742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1884883" y="1878779"/>
            <a:ext cx="330779" cy="20043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75" y="3847157"/>
            <a:ext cx="3505674" cy="2358479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3394628" y="5421071"/>
            <a:ext cx="907742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4302370" y="4047378"/>
            <a:ext cx="1281861" cy="14949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56" y="4580114"/>
            <a:ext cx="3133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44" y="1046765"/>
            <a:ext cx="8290413" cy="294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직선 화살표 연결선 83"/>
          <p:cNvCxnSpPr/>
          <p:nvPr/>
        </p:nvCxnSpPr>
        <p:spPr>
          <a:xfrm>
            <a:off x="7183315" y="3989488"/>
            <a:ext cx="764931" cy="5705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12" y="1231000"/>
            <a:ext cx="4153219" cy="23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431012" y="1820896"/>
            <a:ext cx="907742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90" idx="2"/>
          </p:cNvCxnSpPr>
          <p:nvPr/>
        </p:nvCxnSpPr>
        <p:spPr>
          <a:xfrm>
            <a:off x="1884883" y="2063411"/>
            <a:ext cx="260440" cy="16645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57" y="3742991"/>
            <a:ext cx="3780325" cy="25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3858907" y="5448677"/>
            <a:ext cx="907742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4636477" y="3848209"/>
            <a:ext cx="947754" cy="157796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28" y="1128528"/>
            <a:ext cx="8191099" cy="26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02" y="4485909"/>
            <a:ext cx="31051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화살표 연결선 80"/>
          <p:cNvCxnSpPr/>
          <p:nvPr/>
        </p:nvCxnSpPr>
        <p:spPr>
          <a:xfrm>
            <a:off x="7332785" y="3811157"/>
            <a:ext cx="861646" cy="6747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12" y="1356018"/>
            <a:ext cx="4153219" cy="243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82642" y="1801973"/>
            <a:ext cx="714311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90" idx="2"/>
          </p:cNvCxnSpPr>
          <p:nvPr/>
        </p:nvCxnSpPr>
        <p:spPr>
          <a:xfrm>
            <a:off x="2539798" y="2044488"/>
            <a:ext cx="357155" cy="16645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35" y="3732469"/>
            <a:ext cx="3534353" cy="235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4102296" y="5092752"/>
            <a:ext cx="1049996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891315" y="3905359"/>
            <a:ext cx="859697" cy="11672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41" y="478076"/>
            <a:ext cx="5665544" cy="289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95" y="4208356"/>
            <a:ext cx="3298764" cy="211431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91" y="2803232"/>
            <a:ext cx="3275867" cy="75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직선 화살표 연결선 81"/>
          <p:cNvCxnSpPr/>
          <p:nvPr/>
        </p:nvCxnSpPr>
        <p:spPr>
          <a:xfrm>
            <a:off x="8730762" y="3590838"/>
            <a:ext cx="8792" cy="6175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1089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=""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=""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=""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=""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=""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=""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=""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=""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연동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74" y="1337413"/>
            <a:ext cx="3454234" cy="2213965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1884883" y="2040681"/>
            <a:ext cx="1862256" cy="3895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92669" y="2765783"/>
            <a:ext cx="3695176" cy="1139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33" y="3921778"/>
            <a:ext cx="3424405" cy="230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45" y="715079"/>
            <a:ext cx="4437550" cy="279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8" name="직선 화살표 연결선 77"/>
          <p:cNvCxnSpPr>
            <a:stCxn id="90" idx="3"/>
          </p:cNvCxnSpPr>
          <p:nvPr/>
        </p:nvCxnSpPr>
        <p:spPr>
          <a:xfrm flipV="1">
            <a:off x="3747139" y="1878779"/>
            <a:ext cx="2840706" cy="3566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683270" y="5675678"/>
            <a:ext cx="724321" cy="2425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105" idx="3"/>
          </p:cNvCxnSpPr>
          <p:nvPr/>
        </p:nvCxnSpPr>
        <p:spPr>
          <a:xfrm flipV="1">
            <a:off x="3407591" y="5386123"/>
            <a:ext cx="1938132" cy="4108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51" y="3534740"/>
            <a:ext cx="5846885" cy="226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56" y="5193850"/>
            <a:ext cx="3975221" cy="48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0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5" grpId="0" animBg="1"/>
    </p:bld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110</Words>
  <Application>Microsoft Office PowerPoint</Application>
  <PresentationFormat>사용자 지정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24</cp:revision>
  <dcterms:created xsi:type="dcterms:W3CDTF">2019-03-28T06:37:33Z</dcterms:created>
  <dcterms:modified xsi:type="dcterms:W3CDTF">2020-12-02T09:44:16Z</dcterms:modified>
</cp:coreProperties>
</file>