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6" r:id="rId5"/>
    <p:sldId id="348" r:id="rId6"/>
    <p:sldId id="349" r:id="rId7"/>
    <p:sldId id="350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7059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2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778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40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25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078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8413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69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22E5BBD-DC9F-48A5-9220-D3B477732D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327B3FC-B01E-46CD-BCA0-F017C3814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 공학 실험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함수를 이용한 다양한 프로그램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8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실습 목표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1</a:t>
            </a:r>
            <a:r>
              <a:rPr lang="en-US" altLang="ko-KR" sz="2400" smtClean="0"/>
              <a:t>.  </a:t>
            </a:r>
            <a:r>
              <a:rPr lang="ko-KR" altLang="en-US" sz="2400" smtClean="0"/>
              <a:t>사용자 함수를 </a:t>
            </a:r>
            <a:r>
              <a:rPr lang="ko-KR" altLang="en-US" sz="2400" dirty="0" smtClean="0"/>
              <a:t>선언하고 구현하여 사용할 </a:t>
            </a:r>
            <a:r>
              <a:rPr lang="ko-KR" altLang="en-US" sz="2400" smtClean="0"/>
              <a:t>수 있음을 훈련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2</a:t>
            </a:r>
            <a:r>
              <a:rPr lang="en-US" altLang="ko-KR" sz="2400" smtClean="0"/>
              <a:t>. </a:t>
            </a:r>
            <a:r>
              <a:rPr lang="ko-KR" altLang="en-US" sz="2400" smtClean="0"/>
              <a:t>프로그램의 절차적인 해결 방법을 훈련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846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 1 2"/>
          <p:cNvSpPr/>
          <p:nvPr/>
        </p:nvSpPr>
        <p:spPr>
          <a:xfrm>
            <a:off x="3724835" y="1926980"/>
            <a:ext cx="4961965" cy="2126678"/>
          </a:xfrm>
          <a:prstGeom prst="irregularSeal1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91119" y="2418819"/>
            <a:ext cx="9339072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1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93252"/>
            <a:ext cx="7924800" cy="598726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" y="1034321"/>
            <a:ext cx="10972800" cy="5092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800"/>
              <a:t>1</a:t>
            </a:r>
            <a:r>
              <a:rPr lang="en-US" altLang="ko-KR" sz="28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2800">
                <a:latin typeface="굴림체" panose="020B0609000101010101" pitchFamily="49" charset="-127"/>
                <a:ea typeface="굴림체" panose="020B0609000101010101" pitchFamily="49" charset="-127"/>
              </a:rPr>
              <a:t>다음 빈 칸에 알맞은 말을 쓰시오</a:t>
            </a:r>
            <a:r>
              <a:rPr lang="en-US" altLang="ko-KR" sz="28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mtClean="0">
                <a:latin typeface="굴림체" panose="020B0609000101010101" pitchFamily="49" charset="-127"/>
                <a:ea typeface="굴림체" panose="020B0609000101010101" pitchFamily="49" charset="-127"/>
              </a:rPr>
              <a:t>함수를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사용하기 위해서는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(1)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(2)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해야 한다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물론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(2</a:t>
            </a:r>
            <a:r>
              <a:rPr lang="en-US" altLang="ko-KR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는</a:t>
            </a:r>
            <a:r>
              <a:rPr lang="ko-KR" altLang="en-US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main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 앞에 해도 상관없지만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함수의 내용이 많고 크기가 커질수록 가독성과 가용성이 떨어질 수 있으므로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main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 앞에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(1)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해서 컴파일러에게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main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함수에 해당함수가 나올테니 정상적으로 일단 컴파일을 하도록 하고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main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 뒤에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(2)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넣어 소스를 깔끔하게 정리할 수 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프로젝트가 커질수록 사용하는 함수가 많아지는데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이들을 관련된 함수끼리 묶어서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(1)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은 별도의 헤더 파일에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(2)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파일에 구현하고 다중소스컴파일을 통해 사용하기도 한다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6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93252"/>
            <a:ext cx="7924800" cy="598726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" y="1034321"/>
            <a:ext cx="10972800" cy="5092159"/>
          </a:xfrm>
        </p:spPr>
        <p:txBody>
          <a:bodyPr>
            <a:normAutofit/>
          </a:bodyPr>
          <a:lstStyle/>
          <a:p>
            <a:r>
              <a:rPr lang="en-US" altLang="ko-KR"/>
              <a:t>int</a:t>
            </a:r>
            <a:r>
              <a:rPr lang="ko-KR" altLang="en-US"/>
              <a:t>형 정수를 입력받고 입력받은 수가 </a:t>
            </a:r>
            <a:r>
              <a:rPr lang="ko-KR" altLang="en-US" smtClean="0"/>
              <a:t>홀수</a:t>
            </a:r>
            <a:r>
              <a:rPr lang="en-US" altLang="ko-KR"/>
              <a:t> </a:t>
            </a:r>
            <a:r>
              <a:rPr lang="ko-KR" altLang="en-US" smtClean="0"/>
              <a:t>또는 짝수이면 결과값을 을 </a:t>
            </a:r>
            <a:r>
              <a:rPr lang="ko-KR" altLang="en-US"/>
              <a:t>리턴하는 함수를 작성하시오</a:t>
            </a:r>
            <a:r>
              <a:rPr lang="en-US" altLang="ko-KR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0" y="2704100"/>
            <a:ext cx="4146280" cy="1159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50" y="2704100"/>
            <a:ext cx="4856697" cy="12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93252"/>
            <a:ext cx="7924800" cy="598726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" y="1034321"/>
            <a:ext cx="10972800" cy="5092159"/>
          </a:xfrm>
        </p:spPr>
        <p:txBody>
          <a:bodyPr>
            <a:normAutofit/>
          </a:bodyPr>
          <a:lstStyle/>
          <a:p>
            <a:r>
              <a:rPr lang="en-US" altLang="ko-KR"/>
              <a:t>int</a:t>
            </a:r>
            <a:r>
              <a:rPr lang="ko-KR" altLang="en-US"/>
              <a:t>형 정수를 입력받아 그 정수의 절댓값을 리턴하는 함수를 작성하시오</a:t>
            </a:r>
            <a:r>
              <a:rPr lang="en-US" altLang="ko-KR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0" y="2646965"/>
            <a:ext cx="4363251" cy="13816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18" y="2646965"/>
            <a:ext cx="4506422" cy="13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93252"/>
            <a:ext cx="7924800" cy="598726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" y="1034321"/>
            <a:ext cx="10972800" cy="5092159"/>
          </a:xfrm>
        </p:spPr>
        <p:txBody>
          <a:bodyPr>
            <a:normAutofit/>
          </a:bodyPr>
          <a:lstStyle/>
          <a:p>
            <a:r>
              <a:rPr lang="ko-KR" altLang="en-US"/>
              <a:t>체크무늬 사각형을 출력하는 함수 </a:t>
            </a:r>
            <a:r>
              <a:rPr lang="en-US" altLang="ko-KR"/>
              <a:t>`drawrect_checked(int width, int height)`</a:t>
            </a:r>
            <a:r>
              <a:rPr lang="ko-KR" altLang="en-US"/>
              <a:t>를 만들라</a:t>
            </a:r>
            <a:r>
              <a:rPr lang="en-US" altLang="ko-KR"/>
              <a:t>. </a:t>
            </a:r>
            <a:r>
              <a:rPr lang="ko-KR" altLang="en-US"/>
              <a:t>무늬 하나는 </a:t>
            </a:r>
            <a:r>
              <a:rPr lang="en-US" altLang="ko-KR"/>
              <a:t>`*`, </a:t>
            </a:r>
            <a:r>
              <a:rPr lang="ko-KR" altLang="en-US"/>
              <a:t>나머지 하나는 </a:t>
            </a:r>
            <a:r>
              <a:rPr lang="en-US" altLang="ko-KR"/>
              <a:t>`#` </a:t>
            </a:r>
            <a:r>
              <a:rPr lang="ko-KR" altLang="en-US"/>
              <a:t>기호로 출력한다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2" y="2844756"/>
            <a:ext cx="5002744" cy="19167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273" y="2844756"/>
            <a:ext cx="5297608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6123" y="2422622"/>
            <a:ext cx="9339072" cy="1143000"/>
          </a:xfrm>
        </p:spPr>
        <p:txBody>
          <a:bodyPr/>
          <a:lstStyle/>
          <a:p>
            <a:r>
              <a:rPr lang="ko-KR" altLang="en-US" dirty="0" smtClean="0"/>
              <a:t>수고하셨습니다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9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9909</TotalTime>
  <Words>191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HY그래픽M</vt:lpstr>
      <vt:lpstr>굴림체</vt:lpstr>
      <vt:lpstr>맑은 고딕</vt:lpstr>
      <vt:lpstr>Arial</vt:lpstr>
      <vt:lpstr>Candara</vt:lpstr>
      <vt:lpstr>Corbel</vt:lpstr>
      <vt:lpstr>Wingdings 3</vt:lpstr>
      <vt:lpstr>New_Education02</vt:lpstr>
      <vt:lpstr>컴퓨터 공학 실험</vt:lpstr>
      <vt:lpstr>실습 목표</vt:lpstr>
      <vt:lpstr>함수 function</vt:lpstr>
      <vt:lpstr>1</vt:lpstr>
      <vt:lpstr>2</vt:lpstr>
      <vt:lpstr>3</vt:lpstr>
      <vt:lpstr>4</vt:lpstr>
      <vt:lpstr>수고하셨습니다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공학 세미나</dc:title>
  <dc:creator>Joohwan</dc:creator>
  <cp:lastModifiedBy>user</cp:lastModifiedBy>
  <cp:revision>180</cp:revision>
  <dcterms:created xsi:type="dcterms:W3CDTF">2014-03-24T05:16:58Z</dcterms:created>
  <dcterms:modified xsi:type="dcterms:W3CDTF">2019-09-24T22:10:50Z</dcterms:modified>
</cp:coreProperties>
</file>