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349" r:id="rId25"/>
    <p:sldId id="351" r:id="rId26"/>
    <p:sldId id="385" r:id="rId27"/>
    <p:sldId id="386" r:id="rId28"/>
    <p:sldId id="359" r:id="rId29"/>
    <p:sldId id="377" r:id="rId30"/>
    <p:sldId id="360" r:id="rId31"/>
    <p:sldId id="382" r:id="rId32"/>
    <p:sldId id="387" r:id="rId33"/>
    <p:sldId id="378" r:id="rId34"/>
    <p:sldId id="362" r:id="rId35"/>
    <p:sldId id="379" r:id="rId36"/>
    <p:sldId id="363" r:id="rId37"/>
    <p:sldId id="380" r:id="rId38"/>
    <p:sldId id="383" r:id="rId39"/>
    <p:sldId id="364" r:id="rId40"/>
    <p:sldId id="381" r:id="rId41"/>
    <p:sldId id="365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441" autoAdjust="0"/>
  </p:normalViewPr>
  <p:slideViewPr>
    <p:cSldViewPr>
      <p:cViewPr varScale="1">
        <p:scale>
          <a:sx n="159" d="100"/>
          <a:sy n="159" d="100"/>
        </p:scale>
        <p:origin x="2244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63DE-CCE6-4652-AC26-F7D6CD530B07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B40F5B-BC98-4AB0-BBC6-E5AAD4E9DC9B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7D2-589C-4C17-9CE7-2B79C263E9BB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A3CB-EF8F-4E24-BDE0-27FD9FC25ABE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B1DC-12A4-43AC-A0CA-695039EED575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CEF822-FD90-4B6B-B5BF-F1EFA1036FFA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A8EC-70FF-4D48-9E7C-94479921E452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78B3-43EA-455C-9398-F76728844544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1E4A14-1D7C-46AE-A619-251BAB333B06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D382BE-BFC5-4516-BBFD-A53D3F036049}" type="datetime1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중복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생성</a:t>
            </a:r>
            <a:endParaRPr lang="en-US" altLang="ko-KR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 불가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매개 변수를 가지지 않음</a:t>
            </a:r>
            <a:endParaRPr lang="en-US" altLang="ko-KR" dirty="0"/>
          </a:p>
          <a:p>
            <a:pPr lvl="1"/>
            <a:r>
              <a:rPr lang="ko-KR" altLang="en-US" dirty="0"/>
              <a:t>한 클래스 내에서 </a:t>
            </a:r>
            <a:r>
              <a:rPr lang="ko-KR" altLang="en-US" dirty="0" err="1"/>
              <a:t>소멸자는</a:t>
            </a:r>
            <a:r>
              <a:rPr lang="ko-KR" altLang="en-US" dirty="0"/>
              <a:t> 오직 하나만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  <a:r>
              <a:rPr lang="en-US" altLang="ko-KR" dirty="0"/>
              <a:t>(default parameter)</a:t>
            </a:r>
          </a:p>
          <a:p>
            <a:pPr lvl="1"/>
            <a:r>
              <a:rPr lang="ko-KR" altLang="en-US" dirty="0"/>
              <a:t>매개 변수에 값이 넘어오지 않는 경우</a:t>
            </a:r>
            <a:r>
              <a:rPr lang="en-US" altLang="ko-KR" dirty="0"/>
              <a:t>, </a:t>
            </a:r>
            <a:r>
              <a:rPr lang="ko-KR" altLang="en-US" dirty="0"/>
              <a:t>디폴트 값을 받도록 선언된 매개 변수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매개 변수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 err="1">
                <a:solidFill>
                  <a:srgbClr val="FF0000"/>
                </a:solidFill>
              </a:rPr>
              <a:t>디폴트값</a:t>
            </a:r>
            <a:r>
              <a:rPr lang="en-US" altLang="ko-KR" dirty="0"/>
              <a:t>’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 변수 선언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 변수를 가진 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star(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a=5</a:t>
            </a:r>
            <a:r>
              <a:rPr lang="en-US" altLang="ko-KR" sz="1400" dirty="0"/>
              <a:t>); // a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디폴트 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star(5);</a:t>
            </a:r>
            <a:r>
              <a:rPr lang="ko-KR" altLang="en-US" sz="1400" dirty="0"/>
              <a:t>와 동일</a:t>
            </a:r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(10, “Hello"); </a:t>
            </a:r>
            <a:r>
              <a:rPr lang="ko-KR" altLang="en-US" sz="1400" dirty="0"/>
              <a:t>호출과 동일</a:t>
            </a:r>
            <a:r>
              <a:rPr lang="en-US" altLang="ko-KR" sz="1400" dirty="0"/>
              <a:t>. id</a:t>
            </a:r>
            <a:r>
              <a:rPr lang="ko-KR" altLang="en-US" sz="1400" dirty="0"/>
              <a:t>에 </a:t>
            </a:r>
            <a:r>
              <a:rPr lang="en-US" altLang="ko-KR" sz="1400" dirty="0"/>
              <a:t>10, text</a:t>
            </a:r>
            <a:r>
              <a:rPr lang="ko-KR" altLang="en-US" sz="1400" dirty="0"/>
              <a:t>에 </a:t>
            </a:r>
            <a:r>
              <a:rPr lang="en-US" altLang="ko-KR" sz="1400" dirty="0"/>
              <a:t>“Hello” </a:t>
            </a:r>
            <a:r>
              <a:rPr lang="ko-KR" altLang="en-US" sz="1400" dirty="0"/>
              <a:t>전달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/>
              <a:t>20, text</a:t>
            </a:r>
            <a:r>
              <a:rPr lang="ko-KR" altLang="en-US" sz="1400" dirty="0"/>
              <a:t>에 </a:t>
            </a:r>
            <a:r>
              <a:rPr lang="en-US" altLang="ko-KR" sz="1400" dirty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함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않았음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변수에 관한 제약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변수는 보통 매개 변수 앞에 선언될 수 없음</a:t>
            </a:r>
            <a:endParaRPr lang="en-US" altLang="ko-KR" dirty="0"/>
          </a:p>
          <a:p>
            <a:pPr lvl="2"/>
            <a:r>
              <a:rPr lang="ko-KR" altLang="en-US" dirty="0"/>
              <a:t>디폴트 매개 변수는 끝 쪽에 몰려 선언되어야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오류</a:t>
            </a:r>
            <a:endParaRPr lang="en-US" altLang="ko-KR" sz="1600" dirty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성공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매개변수에 값을 정하는 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square(3,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dirty="0">
                <a:solidFill>
                  <a:srgbClr val="FF0000"/>
                </a:solidFill>
              </a:rPr>
              <a:t>1, 1 </a:t>
            </a:r>
            <a:r>
              <a:rPr lang="it-IT" altLang="ko-KR" sz="1400" dirty="0"/>
              <a:t>);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 );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square(5);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,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 );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u="sng" dirty="0"/>
              <a:t>   </a:t>
            </a:r>
            <a:r>
              <a:rPr lang="it-IT" altLang="ko-KR" sz="1400" dirty="0"/>
              <a:t> );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/>
              <a:t> );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5,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함수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디폴트 매개 변수를 가진 함수 선언 및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a=5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text=""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6-4(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디폴트 매개 변수를 가진 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/>
              <a:t>'%'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>
                <a:ea typeface="HY강B" pitchFamily="18" charset="-127"/>
              </a:rPr>
              <a:t>한 줄에 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%'); 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@', 5); // </a:t>
            </a:r>
            <a:r>
              <a:rPr lang="ko-KR" altLang="en-US" sz="1400" dirty="0">
                <a:ea typeface="HY강B" pitchFamily="18" charset="-127"/>
              </a:rPr>
              <a:t>다섯</a:t>
            </a:r>
            <a:r>
              <a:rPr lang="en-US" altLang="ko-KR" sz="1400" dirty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간소화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변수의 장점 </a:t>
            </a:r>
            <a:r>
              <a:rPr lang="en-US" altLang="ko-KR" dirty="0"/>
              <a:t>– </a:t>
            </a:r>
            <a:r>
              <a:rPr lang="ko-KR" altLang="en-US" dirty="0"/>
              <a:t>함수 중복 간소화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중복 함수들과 디폴트 매개 변수를 가진 함수를 함께 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{ radius = r; 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377360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함수 중복의 개념을 이해하고</a:t>
            </a:r>
            <a:r>
              <a:rPr lang="en-US" altLang="ko-KR" dirty="0"/>
              <a:t>, </a:t>
            </a:r>
            <a:r>
              <a:rPr lang="ko-KR" altLang="en-US" dirty="0"/>
              <a:t>중복 함수를 작성할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디폴트 매개 변수를 이해하고 작성할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함수 중복 시 발생하는 모호성의 경우를 판별할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static </a:t>
            </a:r>
            <a:r>
              <a:rPr lang="ko-KR" altLang="en-US" dirty="0"/>
              <a:t>속성으로 선언된 멤버의 특성을 이해하고</a:t>
            </a:r>
            <a:r>
              <a:rPr lang="en-US" altLang="ko-KR" dirty="0"/>
              <a:t>, static </a:t>
            </a:r>
            <a:r>
              <a:rPr lang="ko-KR" altLang="en-US" dirty="0"/>
              <a:t>속성을 활용할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6–5(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디폴트 매개 변수를 이용하여 중복 함수 간소화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 // 25 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'*';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n, char c)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중복 함수를 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n=25, char c=</a:t>
            </a:r>
            <a:r>
              <a:rPr lang="en-US" altLang="ko-KR" sz="1400" dirty="0"/>
              <a:t>'</a:t>
            </a:r>
            <a:r>
              <a:rPr lang="en-US" altLang="ko-KR" sz="1400" b="1" dirty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간소화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/>
              <a:t>	/* </a:t>
            </a:r>
          </a:p>
          <a:p>
            <a:pPr defTabSz="180000"/>
            <a:r>
              <a:rPr lang="en-US" altLang="ko-KR" sz="1200" b="1" dirty="0"/>
              <a:t>		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ko-KR" altLang="en-US" sz="1200" b="1" dirty="0"/>
              <a:t>이곳에 디폴트 매개변수를 가진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작성하라 </a:t>
            </a:r>
            <a:endParaRPr lang="en-US" altLang="ko-KR" sz="1200" b="1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	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간소화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</a:p>
          <a:p>
            <a:pPr defTabSz="180000"/>
            <a:r>
              <a:rPr lang="en-US" altLang="ko-KR" sz="1200" b="1" dirty="0"/>
              <a:t>		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[n];</a:t>
            </a:r>
          </a:p>
          <a:p>
            <a:pPr defTabSz="180000"/>
            <a:r>
              <a:rPr lang="en-US" altLang="ko-KR" sz="1200" b="1" dirty="0"/>
              <a:t>		size = n;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() : 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(100)</a:t>
            </a:r>
            <a:r>
              <a:rPr lang="en-US" altLang="ko-KR" sz="1050" dirty="0"/>
              <a:t> { }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n) </a:t>
            </a:r>
            <a:r>
              <a:rPr lang="en-US" altLang="ko-KR" sz="1050" dirty="0"/>
              <a:t>{ </a:t>
            </a:r>
          </a:p>
          <a:p>
            <a:pPr defTabSz="180000"/>
            <a:r>
              <a:rPr lang="en-US" altLang="ko-KR" sz="1050" dirty="0"/>
              <a:t>		p 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[n];</a:t>
            </a:r>
          </a:p>
          <a:p>
            <a:pPr defTabSz="180000"/>
            <a:r>
              <a:rPr lang="en-US" altLang="ko-KR" sz="1050" dirty="0"/>
              <a:t>		size = n;</a:t>
            </a:r>
          </a:p>
          <a:p>
            <a:pPr defTabSz="180000"/>
            <a:r>
              <a:rPr lang="en-US" altLang="ko-KR" sz="1050" dirty="0"/>
              <a:t>	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위임생성자로</a:t>
            </a:r>
            <a:r>
              <a:rPr lang="ko-KR" altLang="en-US" sz="1000" dirty="0"/>
              <a:t> 작성할 수도 있음</a:t>
            </a:r>
            <a:r>
              <a:rPr lang="en-US" altLang="ko-KR" sz="1000" dirty="0"/>
              <a:t>(3.4</a:t>
            </a:r>
            <a:r>
              <a:rPr lang="ko-KR" altLang="en-US" sz="1000" dirty="0" err="1"/>
              <a:t>절참고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중복이 모호하여 컴파일러가 어떤 함수를 호출하는지 판단하지 못하는 경우</a:t>
            </a:r>
            <a:r>
              <a:rPr lang="en-US" altLang="ko-KR" dirty="0"/>
              <a:t>-&gt; </a:t>
            </a:r>
            <a:r>
              <a:rPr lang="ko-KR" altLang="en-US" dirty="0"/>
              <a:t>컴파일 에러 발생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형 변환으로 인한 모호성</a:t>
            </a:r>
            <a:endParaRPr lang="en-US" altLang="ko-KR" dirty="0"/>
          </a:p>
          <a:p>
            <a:pPr lvl="1"/>
            <a:r>
              <a:rPr lang="ko-KR" altLang="en-US" dirty="0"/>
              <a:t>참조 매개 변수로 인한 모호성</a:t>
            </a:r>
            <a:endParaRPr lang="en-US" altLang="ko-KR" dirty="0"/>
          </a:p>
          <a:p>
            <a:pPr lvl="1"/>
            <a:r>
              <a:rPr lang="ko-KR" altLang="en-US" dirty="0"/>
              <a:t>디폴트 매개 변수로 인한 모호성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변환으로 인한 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매개 변수의 형 변환으로 인한 중복 함수 호출의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(a) </a:t>
            </a:r>
            <a:r>
              <a:rPr lang="ko-KR" altLang="en-US" sz="1400" dirty="0"/>
              <a:t>정상 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float square(float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square(3.0)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(b) </a:t>
            </a:r>
            <a:r>
              <a:rPr lang="ko-KR" altLang="en-US" sz="1400" dirty="0"/>
              <a:t>모호한 호출</a:t>
            </a:r>
            <a:r>
              <a:rPr lang="en-US" altLang="ko-KR" sz="1400" dirty="0"/>
              <a:t>, </a:t>
            </a:r>
            <a:r>
              <a:rPr lang="ko-KR" altLang="en-US" sz="1400" dirty="0"/>
              <a:t>컴파일 오류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6–7 </a:t>
            </a:r>
            <a:r>
              <a:rPr lang="ko-KR" altLang="en-US" dirty="0"/>
              <a:t>형 변환으로 인해 함수 중복이 모호한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square(3.0); // square(double a);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1928648" y="4414345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참조 매개 변수로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add(s,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737720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6-9 </a:t>
            </a:r>
            <a:r>
              <a:rPr lang="ko-KR" altLang="en-US" dirty="0"/>
              <a:t>디폴트 매개 변수로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사람은 모두 각자의 눈을 </a:t>
            </a:r>
            <a:r>
              <a:rPr lang="ko-KR" altLang="en-US" sz="140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/>
              <a:t>어난다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사람이 태어나기 전에 공기가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사람은 </a:t>
            </a:r>
            <a:endParaRPr lang="en-US" altLang="ko-KR" sz="1400" dirty="0"/>
          </a:p>
          <a:p>
            <a:r>
              <a:rPr lang="ko-KR" altLang="en-US" sz="1400" dirty="0"/>
              <a:t>공기를 공유한다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공기 역시 각 사람의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</a:p>
          <a:p>
            <a:pPr lvl="1"/>
            <a:r>
              <a:rPr lang="ko-KR" altLang="en-US" dirty="0"/>
              <a:t>변수와 함수에 대한 기억 부류의 한 종류</a:t>
            </a:r>
            <a:endParaRPr lang="en-US" altLang="ko-KR" dirty="0"/>
          </a:p>
          <a:p>
            <a:pPr lvl="2"/>
            <a:r>
              <a:rPr lang="ko-KR" altLang="en-US" dirty="0"/>
              <a:t>생명 주기 </a:t>
            </a:r>
            <a:r>
              <a:rPr lang="en-US" altLang="ko-KR" dirty="0"/>
              <a:t>– </a:t>
            </a:r>
            <a:r>
              <a:rPr lang="ko-KR" altLang="en-US" dirty="0"/>
              <a:t>프로그램이 시작될 때 생성</a:t>
            </a:r>
            <a:r>
              <a:rPr lang="en-US" altLang="ko-KR" dirty="0"/>
              <a:t>, </a:t>
            </a:r>
            <a:r>
              <a:rPr lang="ko-KR" altLang="en-US" dirty="0"/>
              <a:t>프로그램 종료 시 소멸</a:t>
            </a:r>
            <a:endParaRPr lang="en-US" altLang="ko-KR" dirty="0"/>
          </a:p>
          <a:p>
            <a:pPr lvl="2"/>
            <a:r>
              <a:rPr lang="ko-KR" altLang="en-US" dirty="0"/>
              <a:t>사용 범위 </a:t>
            </a:r>
            <a:r>
              <a:rPr lang="en-US" altLang="ko-KR" dirty="0"/>
              <a:t>– </a:t>
            </a:r>
            <a:r>
              <a:rPr lang="ko-KR" altLang="en-US" dirty="0"/>
              <a:t>선언된 범위</a:t>
            </a:r>
            <a:r>
              <a:rPr lang="en-US" altLang="ko-KR" dirty="0"/>
              <a:t>, </a:t>
            </a:r>
            <a:r>
              <a:rPr lang="ko-KR" altLang="en-US" dirty="0"/>
              <a:t>접근 지정에 따름</a:t>
            </a:r>
            <a:endParaRPr lang="en-US" altLang="ko-KR" dirty="0"/>
          </a:p>
          <a:p>
            <a:r>
              <a:rPr lang="ko-KR" altLang="en-US" dirty="0"/>
              <a:t>클래스의 멤버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2"/>
            <a:r>
              <a:rPr lang="ko-KR" altLang="en-US" dirty="0"/>
              <a:t>프로그램이 시작할 때 생성</a:t>
            </a:r>
            <a:endParaRPr lang="en-US" altLang="ko-KR" dirty="0"/>
          </a:p>
          <a:p>
            <a:pPr lvl="2"/>
            <a:r>
              <a:rPr lang="ko-KR" altLang="en-US" dirty="0"/>
              <a:t>클래스 당 하나만 생성</a:t>
            </a:r>
            <a:r>
              <a:rPr lang="en-US" altLang="ko-KR" dirty="0"/>
              <a:t>, </a:t>
            </a:r>
            <a:r>
              <a:rPr lang="ko-KR" altLang="en-US" dirty="0"/>
              <a:t>클래스 멤버라고 불림</a:t>
            </a:r>
            <a:endParaRPr lang="en-US" altLang="ko-KR" dirty="0"/>
          </a:p>
          <a:p>
            <a:pPr lvl="2"/>
            <a:r>
              <a:rPr lang="ko-KR" altLang="en-US" dirty="0"/>
              <a:t>클래스의 모든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들이 공유하는 멤버</a:t>
            </a:r>
            <a:endParaRPr lang="en-US" altLang="ko-KR" dirty="0"/>
          </a:p>
          <a:p>
            <a:pPr lvl="1"/>
            <a:r>
              <a:rPr lang="en-US" altLang="ko-KR" dirty="0"/>
              <a:t>non-static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2"/>
            <a:r>
              <a:rPr lang="ko-KR" altLang="en-US" dirty="0"/>
              <a:t>객체가 생성될 때 함께 생성</a:t>
            </a:r>
            <a:endParaRPr lang="en-US" altLang="ko-KR" dirty="0"/>
          </a:p>
          <a:p>
            <a:pPr lvl="2"/>
            <a:r>
              <a:rPr lang="ko-KR" altLang="en-US" dirty="0"/>
              <a:t>객체마다 객체 내에 생성</a:t>
            </a:r>
            <a:endParaRPr lang="en-US" altLang="ko-KR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멤버라고 불림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중복</a:t>
            </a:r>
            <a:endParaRPr lang="en-US" altLang="ko-KR" dirty="0"/>
          </a:p>
          <a:p>
            <a:pPr lvl="1"/>
            <a:r>
              <a:rPr lang="ko-KR" altLang="en-US" dirty="0"/>
              <a:t>동일한 이름의 함수가 공존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언어에서는 불가능</a:t>
            </a:r>
            <a:endParaRPr lang="en-US" altLang="ko-KR" dirty="0"/>
          </a:p>
          <a:p>
            <a:pPr lvl="1"/>
            <a:r>
              <a:rPr lang="en-US" altLang="ko-KR" dirty="0"/>
              <a:t>function overloading</a:t>
            </a:r>
          </a:p>
          <a:p>
            <a:pPr lvl="1"/>
            <a:r>
              <a:rPr lang="ko-KR" altLang="en-US" dirty="0"/>
              <a:t>함수 중복이 가능한 범위</a:t>
            </a:r>
            <a:endParaRPr lang="en-US" altLang="ko-KR" dirty="0"/>
          </a:p>
          <a:p>
            <a:pPr lvl="2"/>
            <a:r>
              <a:rPr lang="ko-KR" altLang="en-US" dirty="0"/>
              <a:t>보통 함수들 사이</a:t>
            </a:r>
            <a:endParaRPr lang="en-US" altLang="ko-KR" dirty="0"/>
          </a:p>
          <a:p>
            <a:pPr lvl="2"/>
            <a:r>
              <a:rPr lang="ko-KR" altLang="en-US" dirty="0"/>
              <a:t>클래스의 멤버 함수들 사이</a:t>
            </a:r>
            <a:endParaRPr lang="en-US" altLang="ko-KR" dirty="0"/>
          </a:p>
          <a:p>
            <a:pPr lvl="2"/>
            <a:r>
              <a:rPr lang="ko-KR" altLang="en-US" dirty="0"/>
              <a:t>상속 관계에 있는 기본 클래스와 파생 클래스의 멤버 함수들 사이</a:t>
            </a:r>
            <a:endParaRPr lang="en-US" altLang="ko-KR" dirty="0"/>
          </a:p>
          <a:p>
            <a:r>
              <a:rPr lang="ko-KR" altLang="en-US" dirty="0"/>
              <a:t>함수 중복 성공 조건</a:t>
            </a:r>
            <a:endParaRPr lang="en-US" altLang="ko-KR" dirty="0"/>
          </a:p>
          <a:p>
            <a:pPr lvl="1"/>
            <a:r>
              <a:rPr lang="ko-KR" altLang="en-US" dirty="0"/>
              <a:t>중복된 함수들의 이름 동일</a:t>
            </a:r>
            <a:endParaRPr lang="en-US" altLang="ko-KR" dirty="0"/>
          </a:p>
          <a:p>
            <a:pPr lvl="1"/>
            <a:r>
              <a:rPr lang="ko-KR" altLang="en-US" dirty="0"/>
              <a:t>중복된 함수들의 매개 변수 타입이 다르거나 개수가 달라야 함</a:t>
            </a:r>
            <a:endParaRPr lang="en-US" altLang="ko-KR" dirty="0"/>
          </a:p>
          <a:p>
            <a:pPr lvl="1"/>
            <a:r>
              <a:rPr lang="ko-KR" altLang="en-US" dirty="0"/>
              <a:t>리턴 타입은 함수 중복과 무관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멤버의 </a:t>
            </a:r>
            <a:r>
              <a:rPr lang="en-US" altLang="ko-KR" dirty="0"/>
              <a:t>static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 생성</a:t>
            </a:r>
            <a:endParaRPr lang="en-US" altLang="ko-KR" dirty="0"/>
          </a:p>
          <a:p>
            <a:pPr lvl="1"/>
            <a:r>
              <a:rPr lang="ko-KR" altLang="en-US" dirty="0"/>
              <a:t>전역 변수로 생성</a:t>
            </a:r>
            <a:endParaRPr lang="en-US" altLang="ko-KR" dirty="0"/>
          </a:p>
          <a:p>
            <a:pPr lvl="1"/>
            <a:r>
              <a:rPr lang="ko-KR" altLang="en-US" dirty="0"/>
              <a:t>전체 프로그램 내에 한 번만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변수에 대한 </a:t>
            </a:r>
            <a:r>
              <a:rPr lang="ko-KR" altLang="en-US" b="1" dirty="0"/>
              <a:t>외부 선언</a:t>
            </a:r>
            <a:r>
              <a:rPr lang="ko-KR" altLang="en-US" dirty="0"/>
              <a:t>이 없으면 다음과 같은 링크 오류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초기화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1&gt;C:\C++\chap6\Debug\</a:t>
              </a:r>
              <a:r>
                <a:rPr lang="ko-KR" altLang="en-US" sz="900" dirty="0"/>
                <a:t>그림 </a:t>
              </a:r>
              <a:r>
                <a:rPr lang="en-US" altLang="ko-KR" sz="900" dirty="0"/>
                <a:t>6-9.exe 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han</a:t>
            </a:r>
            <a:r>
              <a:rPr lang="en-US" altLang="ko-KR" sz="1200" dirty="0"/>
              <a:t>, lee, park,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생성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하나만 생성되고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객체들의  의해 공유됨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</a:t>
            </a:r>
            <a:r>
              <a:rPr lang="ko-KR" altLang="en-US" sz="1000" dirty="0"/>
              <a:t>멤버 공유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객체들에 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88832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객체의 멤버로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멤버는 객체 이름이나 객체 포인터로 접근</a:t>
            </a:r>
            <a:endParaRPr lang="en-US" altLang="ko-KR" dirty="0"/>
          </a:p>
          <a:p>
            <a:pPr lvl="1"/>
            <a:r>
              <a:rPr lang="ko-KR" altLang="en-US" dirty="0"/>
              <a:t>보통 멤버처럼 접근할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</a:t>
            </a:r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방식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=100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=350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lee;</a:t>
            </a:r>
          </a:p>
          <a:p>
            <a:r>
              <a:rPr lang="en-US" altLang="ko-KR" sz="1000" dirty="0" err="1"/>
              <a:t>lee.money</a:t>
            </a:r>
            <a:r>
              <a:rPr lang="en-US" altLang="ko-KR" sz="1000" dirty="0"/>
              <a:t> = 150;</a:t>
            </a:r>
          </a:p>
          <a:p>
            <a:r>
              <a:rPr lang="en-US" altLang="ko-KR" sz="1000" dirty="0" err="1"/>
              <a:t>lee.addMoney</a:t>
            </a:r>
            <a:r>
              <a:rPr lang="en-US" altLang="ko-KR" sz="1000" dirty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lee.addshared</a:t>
            </a:r>
            <a:r>
              <a:rPr lang="en-US" altLang="ko-KR" sz="1000" dirty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클래스명과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 이름과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 가능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멤버는 클래스마다 오직 한 개만 생성되기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non-static </a:t>
            </a:r>
            <a:r>
              <a:rPr lang="ko-KR" altLang="en-US" dirty="0"/>
              <a:t>멤버는 클래스 이름을 접근 불가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80735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/>
              <a:t>lee.addShared</a:t>
            </a:r>
            <a:r>
              <a:rPr lang="en-US" altLang="ko-KR" sz="1400" dirty="0"/>
              <a:t>(200); 	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292787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</a:p>
          <a:p>
            <a:endParaRPr lang="en-US" altLang="ko-KR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= 300;</a:t>
            </a:r>
          </a:p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(100);</a:t>
            </a:r>
          </a:p>
          <a:p>
            <a:endParaRPr lang="en-US" altLang="ko-KR" sz="1000" dirty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static</a:t>
            </a:r>
            <a:r>
              <a:rPr lang="ko-KR" altLang="en-US" dirty="0"/>
              <a:t>의 주요 활용</a:t>
            </a:r>
            <a:endParaRPr lang="en-US" altLang="ko-KR" dirty="0"/>
          </a:p>
          <a:p>
            <a:pPr lvl="1"/>
            <a:r>
              <a:rPr lang="ko-KR" altLang="en-US" dirty="0"/>
              <a:t>전역 변수나 전역 함수를 클래스에 캡슐화</a:t>
            </a:r>
            <a:endParaRPr lang="en-US" altLang="ko-KR" dirty="0"/>
          </a:p>
          <a:p>
            <a:pPr lvl="2"/>
            <a:r>
              <a:rPr lang="ko-KR" altLang="en-US" dirty="0"/>
              <a:t>전역 변수나 전역 함수를 가능한 사용하지 않도록</a:t>
            </a:r>
            <a:endParaRPr lang="en-US" altLang="ko-KR" dirty="0"/>
          </a:p>
          <a:p>
            <a:pPr lvl="2"/>
            <a:r>
              <a:rPr lang="ko-KR" altLang="en-US" dirty="0"/>
              <a:t>전역 변수나 전역 함수를 </a:t>
            </a:r>
            <a:r>
              <a:rPr lang="en-US" altLang="ko-KR" dirty="0"/>
              <a:t>static</a:t>
            </a:r>
            <a:r>
              <a:rPr lang="ko-KR" altLang="en-US" dirty="0"/>
              <a:t>으로 선언하여 클래스 멤버로 선언</a:t>
            </a:r>
            <a:endParaRPr lang="en-US" altLang="ko-KR" dirty="0"/>
          </a:p>
          <a:p>
            <a:pPr lvl="1"/>
            <a:r>
              <a:rPr lang="ko-KR" altLang="en-US" dirty="0"/>
              <a:t>객체 사이에 공유 변수를 만들고자 할 때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6-10 static </a:t>
            </a:r>
            <a:r>
              <a:rPr lang="ko-KR" altLang="en-US" dirty="0"/>
              <a:t>멤버를 가진 </a:t>
            </a:r>
            <a:r>
              <a:rPr lang="en-US" altLang="ko-KR" dirty="0"/>
              <a:t>Math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{ return a&gt;0?a:-a; }</a:t>
            </a:r>
          </a:p>
          <a:p>
            <a:pPr defTabSz="180000"/>
            <a:r>
              <a:rPr lang="fr-FR" altLang="ko-KR" sz="1200" b="1" dirty="0"/>
              <a:t>int max(int a, int b) { </a:t>
            </a:r>
            <a:r>
              <a:rPr lang="en-US" altLang="ko-KR" sz="1200" b="1" dirty="0"/>
              <a:t>return  a&gt;b)?</a:t>
            </a:r>
            <a:r>
              <a:rPr lang="en-US" altLang="ko-KR" sz="1200" b="1" dirty="0" err="1"/>
              <a:t>a:b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sv-SE" altLang="ko-KR" sz="1200" b="1" dirty="0"/>
              <a:t>int min(int a, int b) { </a:t>
            </a:r>
            <a:r>
              <a:rPr lang="en-US" altLang="ko-KR" sz="1200" b="1" dirty="0"/>
              <a:t>return 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/>
              <a:t>; </a:t>
            </a:r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Math::abs(-5)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전역 함수들을 가진 좋지 않음 코딩 사례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Math </a:t>
            </a:r>
            <a:r>
              <a:rPr lang="ko-KR" altLang="en-US" sz="1400" dirty="0"/>
              <a:t>클래스를 만들고 전역 함수들을 </a:t>
            </a:r>
            <a:endParaRPr lang="en-US" altLang="ko-KR" sz="1400" dirty="0"/>
          </a:p>
          <a:p>
            <a:r>
              <a:rPr lang="en-US" altLang="ko-KR" sz="1400" dirty="0"/>
              <a:t>     static </a:t>
            </a:r>
            <a:r>
              <a:rPr lang="ko-KR" altLang="en-US" sz="1400" dirty="0"/>
              <a:t>멤버로 캡슐화한 프로그램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6–11 static </a:t>
            </a:r>
            <a:r>
              <a:rPr lang="ko-KR" altLang="en-US" sz="2400" dirty="0"/>
              <a:t>멤버를 공유의 목적으로 사용하는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성공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double </a:t>
            </a:r>
            <a:r>
              <a:rPr lang="en-US" altLang="ko-KR" sz="1400" b="1" dirty="0"/>
              <a:t>sum(double a, double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성공적으로 중복된 </a:t>
            </a:r>
            <a:r>
              <a:rPr lang="en-US" altLang="ko-KR" sz="1400" dirty="0"/>
              <a:t>sum()</a:t>
            </a:r>
            <a:r>
              <a:rPr lang="ko-KR" altLang="en-US" sz="1400" dirty="0"/>
              <a:t> 함수들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중복된 </a:t>
            </a:r>
            <a:r>
              <a:rPr lang="en-US" altLang="ko-KR" sz="1400" dirty="0"/>
              <a:t>sum() </a:t>
            </a:r>
            <a:r>
              <a:rPr lang="ko-KR" altLang="en-US" sz="1400" dirty="0"/>
              <a:t>함수 호출</a:t>
            </a:r>
            <a:r>
              <a:rPr lang="en-US" altLang="ko-KR" sz="1400" dirty="0"/>
              <a:t>. </a:t>
            </a:r>
          </a:p>
          <a:p>
            <a:pPr algn="ctr"/>
            <a:r>
              <a:rPr lang="ko-KR" altLang="en-US" sz="1400" dirty="0"/>
              <a:t>컴파일러가 구분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 </a:t>
            </a:r>
            <a:r>
              <a:rPr lang="ko-KR" altLang="en-US" dirty="0"/>
              <a:t>멤버만 접근 가능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함수가 접근할 수 있는 것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 함수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 변수</a:t>
            </a:r>
            <a:endParaRPr lang="en-US" altLang="ko-KR" dirty="0"/>
          </a:p>
          <a:p>
            <a:pPr lvl="2"/>
            <a:r>
              <a:rPr lang="ko-KR" altLang="en-US" dirty="0"/>
              <a:t>함수 내의 지역 변수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non-static </a:t>
            </a:r>
            <a:r>
              <a:rPr lang="ko-KR" altLang="en-US" dirty="0"/>
              <a:t>멤버에 접근 불가</a:t>
            </a:r>
            <a:endParaRPr lang="en-US" altLang="ko-KR" dirty="0"/>
          </a:p>
          <a:p>
            <a:pPr lvl="2"/>
            <a:r>
              <a:rPr lang="ko-KR" altLang="en-US" dirty="0"/>
              <a:t>객체가 생성되지 않은 시점에서 </a:t>
            </a:r>
            <a:r>
              <a:rPr lang="en-US" altLang="ko-KR" dirty="0"/>
              <a:t>static </a:t>
            </a:r>
            <a:r>
              <a:rPr lang="ko-KR" altLang="en-US" dirty="0"/>
              <a:t>멤버 함수가 호출될 수 있기 때문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}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money) { // </a:t>
            </a:r>
            <a:r>
              <a:rPr lang="ko-KR" altLang="en-US" sz="1200" dirty="0"/>
              <a:t>정상 코드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this-&gt;money = money;</a:t>
            </a:r>
          </a:p>
          <a:p>
            <a:pPr defTabSz="180000" fontAlgn="base" latinLnBrk="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errorKim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errorKim.setMoney</a:t>
            </a:r>
            <a:r>
              <a:rPr lang="en-US" altLang="ko-KR" sz="1200" dirty="0"/>
              <a:t>(100);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money;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 = </a:t>
            </a:r>
            <a:r>
              <a:rPr lang="en-US" altLang="ko-KR" sz="1000" dirty="0" err="1"/>
              <a:t>PersonError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getMoney</a:t>
            </a:r>
            <a:r>
              <a:rPr lang="en-US" altLang="ko-KR" sz="1000" dirty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errorKim</a:t>
            </a:r>
            <a:r>
              <a:rPr lang="en-US" altLang="ko-KR" sz="1000" dirty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</a:t>
            </a:r>
            <a:r>
              <a:rPr lang="ko-KR" altLang="en-US" dirty="0"/>
              <a:t>에 접근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 </a:t>
            </a:r>
          </a:p>
          <a:p>
            <a:pPr defTabSz="180000"/>
            <a:r>
              <a:rPr lang="en-US" altLang="ko-KR" sz="1400" dirty="0"/>
              <a:t>	public: double money; // </a:t>
            </a:r>
            <a:r>
              <a:rPr lang="ko-KR" altLang="en-US" sz="1400" dirty="0"/>
              <a:t>개인 소유의 돈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/>
              <a:t>공금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	return 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 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this </a:t>
            </a:r>
            <a:r>
              <a:rPr lang="ko-KR" altLang="en-US" dirty="0"/>
              <a:t>사용 불가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객체가 생기기 전부터 호출 가능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함수에서 </a:t>
            </a:r>
            <a:r>
              <a:rPr lang="en-US" altLang="ko-KR" dirty="0"/>
              <a:t>this </a:t>
            </a:r>
            <a:r>
              <a:rPr lang="ko-KR" altLang="en-US" dirty="0"/>
              <a:t>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 </a:t>
            </a:r>
          </a:p>
          <a:p>
            <a:pPr defTabSz="180000"/>
            <a:r>
              <a:rPr lang="en-US" altLang="ko-KR" sz="1400" dirty="0"/>
              <a:t>public: </a:t>
            </a:r>
          </a:p>
          <a:p>
            <a:pPr defTabSz="180000"/>
            <a:r>
              <a:rPr lang="en-US" altLang="ko-KR" sz="1400" dirty="0"/>
              <a:t>	double money; // </a:t>
            </a:r>
            <a:r>
              <a:rPr lang="ko-KR" altLang="en-US" sz="1400" dirty="0"/>
              <a:t>개인 소유의 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/>
              <a:t>공금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.... </a:t>
            </a:r>
          </a:p>
          <a:p>
            <a:pPr defTabSz="180000"/>
            <a:r>
              <a:rPr lang="en-US" altLang="ko-KR" sz="1400" dirty="0"/>
              <a:t>	static 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this-&gt;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오류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실패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리턴 타입이 다르다고 함수 중복이 성공하지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 </a:t>
            </a:r>
            <a:r>
              <a:rPr lang="ko-KR" altLang="en-US" sz="140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편리함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이름을 사용하면 함수 이름을 구분하여 기억할 필요 없고</a:t>
            </a:r>
            <a:r>
              <a:rPr lang="en-US" altLang="ko-KR" dirty="0"/>
              <a:t>, </a:t>
            </a:r>
            <a:r>
              <a:rPr lang="ko-KR" altLang="en-US" dirty="0"/>
              <a:t>함수 호출을 잘못하는 실수를 줄일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msg1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618289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함수 중복하지 않는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274" y="4618289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함수 중복한 경우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784760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6-1 big()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  // 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49367" y="2151440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77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304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 두 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6-2(</a:t>
            </a:r>
            <a:r>
              <a:rPr lang="ko-KR" altLang="en-US" dirty="0"/>
              <a:t>실습</a:t>
            </a:r>
            <a:r>
              <a:rPr lang="en-US" altLang="ko-KR" dirty="0"/>
              <a:t>) sum()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ea typeface="HY강B" pitchFamily="18" charset="-127"/>
              </a:rPr>
              <a:t>sum(3,5);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84368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호출하는 경우가 다음과 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번째 매개 변수는 두 번째 매개변수보다 작은 정수 값으로 호출된다고 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 가능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 중복 목적</a:t>
            </a:r>
            <a:endParaRPr lang="en-US" altLang="ko-KR" dirty="0"/>
          </a:p>
          <a:p>
            <a:pPr lvl="2"/>
            <a:r>
              <a:rPr lang="ko-KR" altLang="en-US" dirty="0"/>
              <a:t>객체 생성시</a:t>
            </a:r>
            <a:r>
              <a:rPr lang="en-US" altLang="ko-KR" dirty="0"/>
              <a:t>, </a:t>
            </a:r>
            <a:r>
              <a:rPr lang="ko-KR" altLang="en-US" dirty="0"/>
              <a:t>매개 변수를 통해 다양한 형태의 </a:t>
            </a:r>
            <a:r>
              <a:rPr lang="ko-KR" altLang="en-US" dirty="0" err="1"/>
              <a:t>초깃값</a:t>
            </a:r>
            <a:r>
              <a:rPr lang="ko-KR" altLang="en-US" dirty="0"/>
              <a:t> 전달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Circle donut; 				// Circle()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 pizza(30); 			//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7073</TotalTime>
  <Words>5491</Words>
  <Application>Microsoft Office PowerPoint</Application>
  <PresentationFormat>화면 슬라이드 쇼(4:3)</PresentationFormat>
  <Paragraphs>1017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맑은 고딕</vt:lpstr>
      <vt:lpstr>바탕</vt:lpstr>
      <vt:lpstr>휴먼편지체</vt:lpstr>
      <vt:lpstr>Arial</vt:lpstr>
      <vt:lpstr>Lucida Console</vt:lpstr>
      <vt:lpstr>Wingdings</vt:lpstr>
      <vt:lpstr>Wingdings 2</vt:lpstr>
      <vt:lpstr>가을</vt:lpstr>
      <vt:lpstr>PowerPoint 프레젠테이션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김 태영</cp:lastModifiedBy>
  <cp:revision>359</cp:revision>
  <dcterms:created xsi:type="dcterms:W3CDTF">2011-08-27T14:53:28Z</dcterms:created>
  <dcterms:modified xsi:type="dcterms:W3CDTF">2020-04-24T07:12:36Z</dcterms:modified>
</cp:coreProperties>
</file>