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7"/>
  </p:notesMasterIdLst>
  <p:sldIdLst>
    <p:sldId id="256" r:id="rId2"/>
    <p:sldId id="261" r:id="rId3"/>
    <p:sldId id="257" r:id="rId4"/>
    <p:sldId id="297" r:id="rId5"/>
    <p:sldId id="298" r:id="rId6"/>
    <p:sldId id="342" r:id="rId7"/>
    <p:sldId id="343" r:id="rId8"/>
    <p:sldId id="344" r:id="rId9"/>
    <p:sldId id="333" r:id="rId10"/>
    <p:sldId id="335" r:id="rId11"/>
    <p:sldId id="334" r:id="rId12"/>
    <p:sldId id="336" r:id="rId13"/>
    <p:sldId id="337" r:id="rId14"/>
    <p:sldId id="338" r:id="rId15"/>
    <p:sldId id="33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2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8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7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26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3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9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9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3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6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D4B-197E-48A2-B978-A2D270EB4A4A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D300-013B-4D8E-824C-10C631488626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9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B1D9-D92A-4E13-BFB5-406E7E5471F1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EB24-7F90-446D-A99B-EA91A839E08E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6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52FD-EE78-42C4-BBD8-F9450F109955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246A-B57E-407F-A955-403A5490837C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9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A66-FDF5-4046-AAC4-B146180CD6A7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26C2-FD51-434C-9230-AA0F6E94DF7C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B996-7972-48CC-A840-68BD19C51E07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E4D-6B26-4ACE-B471-574F596D337D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39F2-46A1-435F-BC7C-AAF009FA70B1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5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0A70-9353-4B11-9CF7-F8ED116BD2CE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9239552" cy="21366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11.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리스트 컨트롤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				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프로그램 작성의 이해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리스트 컨트롤을 이용한 프로그램 작성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054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체크 박스</a:t>
            </a:r>
            <a:r>
              <a:rPr lang="en-US" altLang="ko-KR" sz="1800" dirty="0"/>
              <a:t>(Check Box), </a:t>
            </a:r>
            <a:r>
              <a:rPr lang="ko-KR" altLang="en-US" sz="1800" dirty="0" err="1"/>
              <a:t>콤보</a:t>
            </a:r>
            <a:r>
              <a:rPr lang="ko-KR" altLang="en-US" sz="1800" dirty="0"/>
              <a:t> 박스</a:t>
            </a:r>
            <a:r>
              <a:rPr lang="en-US" altLang="ko-KR" sz="1800" dirty="0"/>
              <a:t>(Combo Box), </a:t>
            </a:r>
            <a:r>
              <a:rPr lang="ko-KR" altLang="en-US" sz="1800" dirty="0"/>
              <a:t>라디오 버튼</a:t>
            </a:r>
            <a:r>
              <a:rPr lang="en-US" altLang="ko-KR" sz="1800" dirty="0"/>
              <a:t>(Radio Button), </a:t>
            </a:r>
            <a:r>
              <a:rPr lang="ko-KR" altLang="en-US" sz="1800" dirty="0" smtClean="0"/>
              <a:t>리스트 컨트롤</a:t>
            </a:r>
            <a:r>
              <a:rPr lang="en-US" altLang="ko-KR" sz="1800" dirty="0"/>
              <a:t>(List Control) </a:t>
            </a:r>
            <a:r>
              <a:rPr lang="ko-KR" altLang="en-US" sz="1800" dirty="0"/>
              <a:t>등과 같이 다양한 입력 컨트롤을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r>
              <a:rPr lang="ko-KR" altLang="en-US" sz="1800" dirty="0" smtClean="0"/>
              <a:t>학생 </a:t>
            </a:r>
            <a:r>
              <a:rPr lang="ko-KR" altLang="en-US" sz="1800" dirty="0"/>
              <a:t>등록 데이터를 </a:t>
            </a:r>
            <a:r>
              <a:rPr lang="ko-KR" altLang="en-US" sz="1800" dirty="0" smtClean="0"/>
              <a:t>입력부분 작성</a:t>
            </a:r>
            <a:endParaRPr lang="en-US" altLang="ko-KR" sz="1800" dirty="0"/>
          </a:p>
          <a:p>
            <a:r>
              <a:rPr lang="ko-KR" altLang="en-US" sz="1800" dirty="0"/>
              <a:t>시험 유형과 배점을 선택하여 출력할 수 있는 프로그램을 작성</a:t>
            </a:r>
            <a:r>
              <a:rPr lang="en-US" altLang="ko-KR" sz="1800" dirty="0" smtClean="0"/>
              <a:t>	</a:t>
            </a:r>
          </a:p>
          <a:p>
            <a:r>
              <a:rPr lang="en-US" altLang="ko-KR" sz="1800" dirty="0" smtClean="0"/>
              <a:t>Dialog Design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530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9" y="3392627"/>
            <a:ext cx="4857750" cy="752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64" y="2808198"/>
            <a:ext cx="4116811" cy="2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38491"/>
            <a:ext cx="8596668" cy="4548851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" y="1088572"/>
            <a:ext cx="4019732" cy="2908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674" y="1088572"/>
            <a:ext cx="5143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8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2" y="1088572"/>
            <a:ext cx="5105400" cy="17240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43" y="972777"/>
            <a:ext cx="54483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38491"/>
            <a:ext cx="8596668" cy="45488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768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088573"/>
            <a:ext cx="8596668" cy="485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Combo Box </a:t>
            </a:r>
            <a:r>
              <a:rPr lang="ko-KR" altLang="en-US" dirty="0"/>
              <a:t>생성 시 오른쪽 아래로 향한 화살표를 누르고</a:t>
            </a:r>
            <a:r>
              <a:rPr lang="en-US" altLang="ko-KR" dirty="0"/>
              <a:t>, </a:t>
            </a:r>
            <a:r>
              <a:rPr lang="ko-KR" altLang="en-US" dirty="0"/>
              <a:t>컨트롤 아래의 </a:t>
            </a:r>
            <a:r>
              <a:rPr lang="ko-KR" altLang="en-US" dirty="0" err="1" smtClean="0"/>
              <a:t>조절점을</a:t>
            </a:r>
            <a:r>
              <a:rPr lang="ko-KR" altLang="en-US" dirty="0" smtClean="0"/>
              <a:t> 당겨서 </a:t>
            </a:r>
            <a:r>
              <a:rPr lang="ko-KR" altLang="en-US" dirty="0"/>
              <a:t>주관식</a:t>
            </a:r>
            <a:r>
              <a:rPr lang="en-US" altLang="ko-KR" dirty="0"/>
              <a:t>/</a:t>
            </a:r>
            <a:r>
              <a:rPr lang="ko-KR" altLang="en-US" dirty="0"/>
              <a:t>객관식 </a:t>
            </a:r>
            <a:r>
              <a:rPr lang="ko-KR" altLang="en-US" dirty="0" err="1"/>
              <a:t>콤보</a:t>
            </a:r>
            <a:r>
              <a:rPr lang="ko-KR" altLang="en-US" dirty="0"/>
              <a:t> 박스 사이즈를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OnInitDialog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- WM_CREATE</a:t>
            </a:r>
            <a:r>
              <a:rPr lang="en-US" altLang="ko-KR" dirty="0"/>
              <a:t>, WM_INITDIALOG </a:t>
            </a:r>
            <a:r>
              <a:rPr lang="ko-KR" altLang="en-US" dirty="0"/>
              <a:t>메시지에 대한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일반적인 </a:t>
            </a:r>
            <a:r>
              <a:rPr lang="ko-KR" altLang="en-US" dirty="0" err="1"/>
              <a:t>뷰에서의</a:t>
            </a:r>
            <a:r>
              <a:rPr lang="ko-KR" altLang="en-US" dirty="0"/>
              <a:t> 초기화를 위해서 처리되는 함수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다이얼로그인 </a:t>
            </a:r>
            <a:r>
              <a:rPr lang="ko-KR" altLang="en-US" dirty="0"/>
              <a:t>경우 </a:t>
            </a:r>
            <a:r>
              <a:rPr lang="en-US" altLang="ko-KR" dirty="0" err="1"/>
              <a:t>OnInitDialog</a:t>
            </a:r>
            <a:r>
              <a:rPr lang="en-US" altLang="ko-KR" dirty="0"/>
              <a:t>( )</a:t>
            </a:r>
            <a:r>
              <a:rPr lang="ko-KR" altLang="en-US" dirty="0"/>
              <a:t>해서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05" y="1893327"/>
            <a:ext cx="4678094" cy="14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11.2.5.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44" y="2312862"/>
            <a:ext cx="4697056" cy="3356308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문자 집합 속성 변경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[</a:t>
            </a:r>
            <a:r>
              <a:rPr lang="en-US" altLang="ko-KR" dirty="0"/>
              <a:t>Enrollment </a:t>
            </a:r>
            <a:r>
              <a:rPr lang="ko-KR" altLang="en-US" dirty="0"/>
              <a:t>속성 페이지</a:t>
            </a:r>
            <a:r>
              <a:rPr lang="en-US" altLang="ko-KR" dirty="0"/>
              <a:t>]-[</a:t>
            </a:r>
            <a:r>
              <a:rPr lang="ko-KR" altLang="en-US" dirty="0"/>
              <a:t>일반</a:t>
            </a:r>
            <a:r>
              <a:rPr lang="en-US" altLang="ko-KR" dirty="0"/>
              <a:t>]</a:t>
            </a:r>
            <a:r>
              <a:rPr lang="ko-KR" altLang="en-US" dirty="0"/>
              <a:t>에서 문자 </a:t>
            </a:r>
            <a:r>
              <a:rPr lang="ko-KR" altLang="en-US" dirty="0" smtClean="0"/>
              <a:t>집합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멀티바이트 </a:t>
            </a:r>
            <a:r>
              <a:rPr lang="ko-KR" altLang="en-US" dirty="0"/>
              <a:t>문자 집합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12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11.2.6.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실행 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567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49" y="1509358"/>
            <a:ext cx="4962525" cy="2838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1" y="2275907"/>
            <a:ext cx="65055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11.1.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프로그램 작성의 이해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7053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11.1.1. List Control - 1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0186244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smtClean="0"/>
              <a:t>데이터를 </a:t>
            </a:r>
            <a:r>
              <a:rPr lang="ko-KR" altLang="en-US" sz="1800" dirty="0" smtClean="0"/>
              <a:t>보여주는 컨트롤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아이콘</a:t>
            </a:r>
            <a:r>
              <a:rPr lang="en-US" altLang="ko-KR" sz="1800" dirty="0"/>
              <a:t>(Icon), </a:t>
            </a:r>
            <a:r>
              <a:rPr lang="ko-KR" altLang="en-US" sz="1800" dirty="0"/>
              <a:t>작은 아이콘</a:t>
            </a:r>
            <a:r>
              <a:rPr lang="en-US" altLang="ko-KR" sz="1800" dirty="0"/>
              <a:t>(</a:t>
            </a:r>
            <a:r>
              <a:rPr lang="en-US" altLang="ko-KR" sz="1800" dirty="0" smtClean="0"/>
              <a:t>Small Icon</a:t>
            </a:r>
            <a:r>
              <a:rPr lang="en-US" altLang="ko-KR" sz="1800" dirty="0"/>
              <a:t>),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리스트</a:t>
            </a:r>
            <a:r>
              <a:rPr lang="en-US" altLang="ko-KR" sz="1800" dirty="0"/>
              <a:t>(List), </a:t>
            </a:r>
            <a:r>
              <a:rPr lang="ko-KR" altLang="en-US" sz="1800" dirty="0" err="1"/>
              <a:t>레포트</a:t>
            </a:r>
            <a:r>
              <a:rPr lang="en-US" altLang="ko-KR" sz="1800" dirty="0"/>
              <a:t>(Report)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가지로 표현가능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레포트</a:t>
            </a:r>
            <a:r>
              <a:rPr lang="en-US" altLang="ko-KR" sz="1800" dirty="0" smtClean="0"/>
              <a:t>(Report)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-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(Column</a:t>
            </a:r>
            <a:r>
              <a:rPr lang="en-US" altLang="ko-KR" sz="1800" dirty="0" smtClean="0"/>
              <a:t>) :</a:t>
            </a:r>
            <a:r>
              <a:rPr lang="ko-KR" altLang="en-US" sz="1800" dirty="0" smtClean="0"/>
              <a:t>아이템을 </a:t>
            </a:r>
            <a:r>
              <a:rPr lang="ko-KR" altLang="en-US" sz="1800" dirty="0"/>
              <a:t>한 줄로 표현하는데 각각의 </a:t>
            </a:r>
            <a:r>
              <a:rPr lang="ko-KR" altLang="en-US" sz="1800" dirty="0" smtClean="0"/>
              <a:t>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-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헤더</a:t>
            </a:r>
            <a:r>
              <a:rPr lang="en-US" altLang="ko-KR" sz="1800" dirty="0"/>
              <a:t>(Column </a:t>
            </a:r>
            <a:r>
              <a:rPr lang="en-US" altLang="ko-KR" sz="1800" dirty="0" smtClean="0"/>
              <a:t>Header) : </a:t>
            </a:r>
            <a:r>
              <a:rPr lang="ko-KR" altLang="en-US" sz="1800" dirty="0"/>
              <a:t>맨 처음에 </a:t>
            </a:r>
            <a:r>
              <a:rPr lang="ko-KR" altLang="en-US" sz="1800" dirty="0" smtClean="0"/>
              <a:t>제목 표시하는 </a:t>
            </a:r>
            <a:r>
              <a:rPr lang="ko-KR" altLang="en-US" sz="1800" dirty="0" err="1" smtClean="0"/>
              <a:t>컬럼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244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11.1.2. List Control - 2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0186244" cy="4952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List Control </a:t>
            </a:r>
            <a:r>
              <a:rPr lang="ko-KR" altLang="en-US" sz="1800" dirty="0" smtClean="0"/>
              <a:t>의 속성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101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13" y="2257426"/>
            <a:ext cx="5953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11.1.3.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List Control -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101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CListCtrl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 멤버함수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68" y="4357262"/>
            <a:ext cx="6172200" cy="1781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86" y="1555089"/>
            <a:ext cx="61436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11.1.4.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List Control - 4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006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헤더추가 </a:t>
            </a:r>
            <a:r>
              <a:rPr lang="en-US" altLang="ko-KR" sz="2800" dirty="0" smtClean="0"/>
              <a:t>- 6</a:t>
            </a:r>
            <a:r>
              <a:rPr lang="ko-KR" altLang="en-US" sz="2800" dirty="0" smtClean="0"/>
              <a:t>개의 </a:t>
            </a:r>
            <a:r>
              <a:rPr lang="ko-KR" altLang="en-US" sz="2800" dirty="0"/>
              <a:t>헤더 부분과 각각의 </a:t>
            </a:r>
            <a:r>
              <a:rPr lang="ko-KR" altLang="en-US" sz="2800" dirty="0" err="1"/>
              <a:t>컬럼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정의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2800" dirty="0" smtClean="0"/>
              <a:t>	</a:t>
            </a: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42" y="1828801"/>
            <a:ext cx="6096988" cy="36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11.1.5.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List Control -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101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아이템 추가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InsertItem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LVITEM </a:t>
            </a:r>
            <a:r>
              <a:rPr lang="en-US" altLang="ko-KR" sz="1600" dirty="0" err="1"/>
              <a:t>iItem</a:t>
            </a:r>
            <a:r>
              <a:rPr lang="en-US" altLang="ko-KR" sz="1600" dirty="0"/>
              <a:t>;</a:t>
            </a:r>
          </a:p>
          <a:p>
            <a:pPr marL="400050" lvl="1" indent="0">
              <a:buNone/>
            </a:pPr>
            <a:r>
              <a:rPr lang="en-US" altLang="ko-KR" dirty="0" err="1"/>
              <a:t>iItem.mask</a:t>
            </a:r>
            <a:r>
              <a:rPr lang="en-US" altLang="ko-KR" dirty="0"/>
              <a:t> = LVIF_TEXT;</a:t>
            </a:r>
          </a:p>
          <a:p>
            <a:pPr marL="400050" lvl="1" indent="0">
              <a:buNone/>
            </a:pPr>
            <a:r>
              <a:rPr lang="en-US" altLang="ko-KR" dirty="0"/>
              <a:t>266 Chapter11_</a:t>
            </a:r>
            <a:r>
              <a:rPr lang="ko-KR" altLang="en-US" dirty="0"/>
              <a:t>리스트 컨트롤 프로그램</a:t>
            </a:r>
          </a:p>
          <a:p>
            <a:pPr marL="400050" lvl="1" indent="0">
              <a:buNone/>
            </a:pPr>
            <a:r>
              <a:rPr lang="en-US" altLang="ko-KR" dirty="0" err="1"/>
              <a:t>iItem.iItem</a:t>
            </a:r>
            <a:r>
              <a:rPr lang="en-US" altLang="ko-KR" dirty="0"/>
              <a:t> = </a:t>
            </a:r>
            <a:r>
              <a:rPr lang="en-US" altLang="ko-KR" dirty="0" err="1"/>
              <a:t>nIndex</a:t>
            </a:r>
            <a:r>
              <a:rPr lang="en-US" altLang="ko-KR" dirty="0"/>
              <a:t>;</a:t>
            </a:r>
          </a:p>
          <a:p>
            <a:pPr marL="400050" lvl="1" indent="0">
              <a:buNone/>
            </a:pPr>
            <a:r>
              <a:rPr lang="en-US" altLang="ko-KR" dirty="0" err="1"/>
              <a:t>iItem.iSubItem</a:t>
            </a:r>
            <a:r>
              <a:rPr lang="en-US" altLang="ko-KR" dirty="0"/>
              <a:t> = 0;</a:t>
            </a:r>
          </a:p>
          <a:p>
            <a:pPr marL="400050" lvl="1" indent="0">
              <a:buNone/>
            </a:pPr>
            <a:r>
              <a:rPr lang="en-US" altLang="ko-KR" dirty="0" err="1"/>
              <a:t>sprintf_s</a:t>
            </a:r>
            <a:r>
              <a:rPr lang="en-US" altLang="ko-KR" dirty="0"/>
              <a:t>(</a:t>
            </a:r>
            <a:r>
              <a:rPr lang="en-US" altLang="ko-KR" dirty="0" err="1"/>
              <a:t>szText</a:t>
            </a:r>
            <a:r>
              <a:rPr lang="en-US" altLang="ko-KR" dirty="0"/>
              <a:t>, "%s", </a:t>
            </a:r>
            <a:r>
              <a:rPr lang="en-US" altLang="ko-KR" dirty="0" err="1"/>
              <a:t>m_strNum</a:t>
            </a:r>
            <a:r>
              <a:rPr lang="en-US" altLang="ko-KR" dirty="0"/>
              <a:t>);</a:t>
            </a:r>
          </a:p>
          <a:p>
            <a:pPr marL="400050" lvl="1" indent="0">
              <a:buNone/>
            </a:pPr>
            <a:r>
              <a:rPr lang="en-US" altLang="ko-KR" dirty="0" err="1"/>
              <a:t>iItem.pszText</a:t>
            </a:r>
            <a:r>
              <a:rPr lang="en-US" altLang="ko-KR" dirty="0"/>
              <a:t> = (LPSTR)</a:t>
            </a:r>
            <a:r>
              <a:rPr lang="en-US" altLang="ko-KR" dirty="0" err="1"/>
              <a:t>szText</a:t>
            </a:r>
            <a:r>
              <a:rPr lang="en-US" altLang="ko-KR" dirty="0"/>
              <a:t>;</a:t>
            </a:r>
          </a:p>
          <a:p>
            <a:pPr marL="400050" lvl="1" indent="0">
              <a:buNone/>
            </a:pPr>
            <a:r>
              <a:rPr lang="en-US" altLang="ko-KR" dirty="0" err="1"/>
              <a:t>m_listView.InsertItem</a:t>
            </a:r>
            <a:r>
              <a:rPr lang="en-US" altLang="ko-KR" dirty="0"/>
              <a:t>(&amp;</a:t>
            </a:r>
            <a:r>
              <a:rPr lang="en-US" altLang="ko-KR" dirty="0" err="1"/>
              <a:t>iItem</a:t>
            </a:r>
            <a:r>
              <a:rPr lang="en-US" altLang="ko-KR" dirty="0" smtClean="0"/>
              <a:t>);</a:t>
            </a:r>
          </a:p>
          <a:p>
            <a:r>
              <a:rPr lang="ko-KR" altLang="en-US" sz="1600" dirty="0"/>
              <a:t>지우기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DeleteColumn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DeleteItem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DeleteAllItems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(</a:t>
            </a:r>
            <a:r>
              <a:rPr lang="en-US" altLang="ko-KR" sz="1600" dirty="0"/>
              <a:t>1) BOOL </a:t>
            </a:r>
            <a:r>
              <a:rPr lang="en-US" altLang="ko-KR" sz="1600" dirty="0" err="1"/>
              <a:t>DeleteColumn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nCol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(</a:t>
            </a:r>
            <a:r>
              <a:rPr lang="en-US" altLang="ko-KR" sz="1600" dirty="0"/>
              <a:t>2) BOOL </a:t>
            </a:r>
            <a:r>
              <a:rPr lang="en-US" altLang="ko-KR" sz="1600" dirty="0" err="1"/>
              <a:t>DeleteItem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nItem</a:t>
            </a:r>
            <a:r>
              <a:rPr lang="en-US" altLang="ko-KR" sz="1600" dirty="0" smtClean="0"/>
              <a:t>);</a:t>
            </a:r>
          </a:p>
          <a:p>
            <a:pPr marL="0" indent="0">
              <a:buNone/>
            </a:pPr>
            <a:r>
              <a:rPr lang="en-US" altLang="ko-KR" sz="1600" dirty="0" smtClean="0"/>
              <a:t>      (</a:t>
            </a:r>
            <a:r>
              <a:rPr lang="en-US" altLang="ko-KR" sz="1600" dirty="0"/>
              <a:t>3) BOOL </a:t>
            </a:r>
            <a:r>
              <a:rPr lang="en-US" altLang="ko-KR" sz="1600" dirty="0" err="1"/>
              <a:t>DeleteAllItems</a:t>
            </a:r>
            <a:r>
              <a:rPr lang="en-US" altLang="ko-KR" sz="1600" dirty="0"/>
              <a:t>( );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0" indent="0">
              <a:buFont typeface="Wingdings 3" charset="2"/>
              <a:buNone/>
            </a:pPr>
            <a:endParaRPr lang="en-US" altLang="ko-KR" sz="1600" dirty="0" smtClean="0"/>
          </a:p>
          <a:p>
            <a:pPr marL="0" indent="0">
              <a:buFont typeface="Wingdings 3" charset="2"/>
              <a:buNone/>
            </a:pPr>
            <a:endParaRPr lang="en-US" altLang="ko-KR" sz="1600" dirty="0" smtClean="0"/>
          </a:p>
          <a:p>
            <a:pPr marL="0" indent="0">
              <a:buFont typeface="Wingdings 3" charset="2"/>
              <a:buNone/>
            </a:pPr>
            <a:endParaRPr lang="en-US" altLang="ko-KR" sz="1600" dirty="0" smtClean="0"/>
          </a:p>
          <a:p>
            <a:pPr marL="0" indent="0">
              <a:buFont typeface="Wingdings 3" charset="2"/>
              <a:buNone/>
            </a:pPr>
            <a:endParaRPr lang="en-US" altLang="ko-KR" sz="1600" dirty="0" smtClean="0"/>
          </a:p>
          <a:p>
            <a:pPr marL="0" indent="0">
              <a:buFont typeface="Wingdings 3" charset="2"/>
              <a:buNone/>
            </a:pPr>
            <a:endParaRPr lang="en-US" altLang="ko-KR" sz="1600" dirty="0" smtClean="0"/>
          </a:p>
          <a:p>
            <a:pPr marL="0" indent="0">
              <a:buFont typeface="Wingdings 3" charset="2"/>
              <a:buNone/>
            </a:pPr>
            <a:endParaRPr lang="en-US" altLang="ko-KR" sz="1600" dirty="0" smtClean="0"/>
          </a:p>
          <a:p>
            <a:pPr marL="0" indent="0">
              <a:buFont typeface="Wingdings 3" charset="2"/>
              <a:buNone/>
            </a:pPr>
            <a:endParaRPr lang="en-US" altLang="ko-KR" sz="1600" dirty="0" smtClean="0"/>
          </a:p>
          <a:p>
            <a:pPr marL="0" indent="0">
              <a:buFont typeface="Wingdings 3" charset="2"/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1278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11.1.6.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List Control -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82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리스트 박스 컨트롤 통지 메시지</a:t>
            </a:r>
            <a:endParaRPr lang="en-US" altLang="ko-KR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pPr marL="0" indent="0">
              <a:buFont typeface="Wingdings 3" charset="2"/>
              <a:buNone/>
            </a:pPr>
            <a:r>
              <a:rPr lang="en-US" altLang="ko-KR" sz="2800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sz="2800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48" y="1828801"/>
            <a:ext cx="45243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8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10926536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11.2. </a:t>
            </a:r>
            <a:r>
              <a:rPr lang="ko-KR" altLang="en-US" sz="4800" b="1" dirty="0">
                <a:solidFill>
                  <a:schemeClr val="accent2">
                    <a:lumMod val="50000"/>
                  </a:schemeClr>
                </a:solidFill>
              </a:rPr>
              <a:t>리스트 컨트롤을 이용한 프로그램 </a:t>
            </a:r>
            <a:r>
              <a:rPr lang="ko-KR" altLang="en-US" sz="4800" b="1" dirty="0" smtClean="0">
                <a:solidFill>
                  <a:schemeClr val="accent2">
                    <a:lumMod val="50000"/>
                  </a:schemeClr>
                </a:solidFill>
              </a:rPr>
              <a:t>작성</a:t>
            </a: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6252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515</Words>
  <Application>Microsoft Office PowerPoint</Application>
  <PresentationFormat>와이드스크린</PresentationFormat>
  <Paragraphs>167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 3</vt:lpstr>
      <vt:lpstr>Office 테마</vt:lpstr>
      <vt:lpstr>Chapter 11. 리스트 컨트롤      프로그램</vt:lpstr>
      <vt:lpstr>     11.1. 프로그램 작성의 이해 </vt:lpstr>
      <vt:lpstr>11.1.1. List Control - 1</vt:lpstr>
      <vt:lpstr>11.1.2. List Control - 2</vt:lpstr>
      <vt:lpstr>11.1.3. List Control - 3  </vt:lpstr>
      <vt:lpstr>11.1.4. List Control - 4  </vt:lpstr>
      <vt:lpstr>11.1.5. List Control - 5  </vt:lpstr>
      <vt:lpstr>11.1.6. List Control - 6  </vt:lpstr>
      <vt:lpstr>  11.2. 리스트 컨트롤을 이용한 프로그램 작성</vt:lpstr>
      <vt:lpstr>11.2.1. 프로그램 작성 1</vt:lpstr>
      <vt:lpstr>11.2.2. 프로그램 작성 2</vt:lpstr>
      <vt:lpstr>11.2.3. 프로그램 작성 3</vt:lpstr>
      <vt:lpstr>11.2.4. 프로그램 작성 4</vt:lpstr>
      <vt:lpstr>11.2.5. 프로그램 작성 5</vt:lpstr>
      <vt:lpstr>11.2.6. 프로그램 실행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CASA</cp:lastModifiedBy>
  <cp:revision>117</cp:revision>
  <dcterms:created xsi:type="dcterms:W3CDTF">2017-01-27T03:48:54Z</dcterms:created>
  <dcterms:modified xsi:type="dcterms:W3CDTF">2017-07-24T10:19:33Z</dcterms:modified>
</cp:coreProperties>
</file>