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0"/>
  </p:notesMasterIdLst>
  <p:sldIdLst>
    <p:sldId id="256" r:id="rId2"/>
    <p:sldId id="267" r:id="rId3"/>
    <p:sldId id="268" r:id="rId4"/>
    <p:sldId id="26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owner5630@gmail.com" initials="l" lastIdx="1" clrIdx="0">
    <p:extLst>
      <p:ext uri="{19B8F6BF-5375-455C-9EA6-DF929625EA0E}">
        <p15:presenceInfo xmlns:p15="http://schemas.microsoft.com/office/powerpoint/2012/main" userId="9dbc6bb95d0943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6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E45E-F92A-4580-936E-86D4373700A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41CF-B650-41FD-964D-887F645DF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2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DB4D3-0A02-4C37-8DAE-EE409D076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6AF34-0B95-4FEC-B929-DC5A4C6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55DDF-8311-48E0-BC5B-3DF3DBD5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D580A-730C-47DA-97B5-1C35B81F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E5495-7E29-45EA-A3EF-D80A90E4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4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F5785-A028-430B-BA4B-A7637EC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CBE39-9253-415D-BAF8-0517100F2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FB21-C667-4688-81DE-3A1B514C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BE18A-78A7-4385-B867-DFD570B3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9B5BC-312C-4302-A3D3-80BDEA9B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8AEF4-5498-4957-94F4-1C06C06C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AB2E3-6F67-44F8-AA3B-7EA09C86C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D69F4-84C0-4FF3-93D2-E4F29BAF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2E44A-B644-4042-8189-47D6AD2B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B18ED-FD1B-4C4E-AD68-CC81A551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6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73A08-ABD5-4DD1-A096-F39F173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3430-FA12-459A-ABAD-FD4E7E69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658E9-0192-4789-8B93-47AAB49E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6FBDA-4C39-4B5F-9034-5E486449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2A56C-5697-4B11-8A32-3F01F75E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913D-768A-4B5C-849F-96A2DFC6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843BE-FF21-4F7F-8C05-C796E02F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073A1-1548-4DF1-98AC-47141164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75883-14AF-4371-8D19-07DF25E2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AD69F-8E6E-4208-A1B5-B226D66F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AA810-4190-41F9-A59B-591D07B9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66975-453C-4CEB-8366-71C3F005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88042-37B2-49E4-9527-BE0E2FD53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54C59-7D7F-42AE-B219-B9093DFB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9FBDF-5806-4A22-B7C6-3B376BED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C7757-3E4E-4842-8242-D77D0041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3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7C8A5-4D5B-452E-BCE1-03A0548D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E6DB1-01AF-4FC7-9318-F0FBF9F1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961A9-FA2D-4930-BC63-3797FB9B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009CAD-DE62-4DA2-A36E-B808BECC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A17376-4497-4C6F-BFD8-3F2370C19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86ED6-1CB2-4D96-BF1E-2EF7D8C0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B7623C-6111-4C91-8EF8-8905DF0D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DC3770-54DD-44C6-9DFB-13DE3ABF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8BD2-83B0-4BD7-B192-8A3189E8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89DED-2195-46C7-8815-842891A0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7D451-7906-4045-9564-C882B33E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F69FE-7E71-4F8A-B933-77E9EC0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25ABEC-B321-42C7-B997-85FA73E9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CAF025-C560-4497-9B5B-F5254CAB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19D7F-DE9B-493B-8762-4DADEDC1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4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AB409-35C7-4109-8317-DB8E8229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B4964-26B0-4FBF-BFEE-87BD8992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F1D22-EF9E-44E8-B2B0-9E6E0500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8278A-2E44-47B6-A31B-485260F5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9EB8A-F32F-4239-B688-E9EA1852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496B6-A7B8-4D79-9B30-6481EE0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7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5375-35C1-483C-B73A-45AA343F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2106D-C50E-4845-BCC6-9B2D83676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29DA0-6B62-4BFA-BD96-0B863BAC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20EC2-F544-44C2-B4FB-E7AA5BFA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C8E6A-687E-4F69-BA1C-278747EA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18A0E-8567-4E9D-8BB1-71906BE8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8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45940-13B4-4739-A710-7070F004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788B2-9FC7-47FC-B36E-560856F9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BCDC6-E14A-47B1-8CA4-6079A5EEA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EEF5-CBAB-4378-9BC1-90B6E157FBD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06D63-5AF4-490F-9BB6-75141C41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DF7CF-E063-45AD-8351-7CC75136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3E12-8C17-4CF0-9002-937B96376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8DF-91A8-4266-BB73-D1AD4FEC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921" y="904120"/>
            <a:ext cx="10058400" cy="3566160"/>
          </a:xfrm>
        </p:spPr>
        <p:txBody>
          <a:bodyPr/>
          <a:lstStyle/>
          <a:p>
            <a:r>
              <a:rPr lang="ko-KR" altLang="en-US" dirty="0"/>
              <a:t>운영체제 </a:t>
            </a:r>
            <a:r>
              <a:rPr lang="en-US" altLang="ko-KR" dirty="0"/>
              <a:t>3</a:t>
            </a:r>
            <a:r>
              <a:rPr lang="ko-KR" altLang="en-US" dirty="0"/>
              <a:t>차 과제</a:t>
            </a:r>
          </a:p>
        </p:txBody>
      </p:sp>
    </p:spTree>
    <p:extLst>
      <p:ext uri="{BB962C8B-B14F-4D97-AF65-F5344CB8AC3E}">
        <p14:creationId xmlns:p14="http://schemas.microsoft.com/office/powerpoint/2010/main" val="31602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45177-8D2A-46E7-AF49-0897D0D3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D6BED-E86C-4EAF-A59A-F8290D2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shm1.c</a:t>
            </a:r>
            <a:r>
              <a:rPr lang="ko-KR" altLang="en-US" sz="2000" dirty="0"/>
              <a:t>과 </a:t>
            </a:r>
            <a:r>
              <a:rPr lang="en-US" altLang="ko-KR" sz="2000" dirty="0"/>
              <a:t>shm2.c</a:t>
            </a:r>
            <a:r>
              <a:rPr lang="ko-KR" altLang="en-US" sz="2000" dirty="0"/>
              <a:t>가 공유 메모리를 사용하고 있음을 보여주는 프로그램 작성</a:t>
            </a:r>
            <a:endParaRPr lang="en-US" altLang="ko-KR" sz="2000" dirty="0"/>
          </a:p>
          <a:p>
            <a:r>
              <a:rPr lang="en-US" altLang="ko-KR" sz="2000" dirty="0"/>
              <a:t>Shm1.c </a:t>
            </a:r>
            <a:r>
              <a:rPr lang="ko-KR" altLang="en-US" sz="2000" dirty="0"/>
              <a:t>은 공유메모리 </a:t>
            </a:r>
            <a:r>
              <a:rPr lang="ko-KR" altLang="en-US" sz="2000" dirty="0" err="1"/>
              <a:t>세그멘트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r>
              <a:rPr lang="en-US" altLang="ko-KR" sz="2000" dirty="0"/>
              <a:t>Shm2.c </a:t>
            </a:r>
            <a:r>
              <a:rPr lang="ko-KR" altLang="en-US" sz="2000" dirty="0"/>
              <a:t>은 기존 공유메모리 </a:t>
            </a:r>
            <a:r>
              <a:rPr lang="ko-KR" altLang="en-US" sz="2000" dirty="0" err="1"/>
              <a:t>세그멘트를</a:t>
            </a:r>
            <a:r>
              <a:rPr lang="ko-KR" altLang="en-US" sz="2000" dirty="0"/>
              <a:t> 연결 하고 사용자로 부터 입력 받은 데이터를 작성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4D1C2A-0859-4ECA-992B-5EA971C5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/>
          <a:stretch/>
        </p:blipFill>
        <p:spPr>
          <a:xfrm>
            <a:off x="838200" y="4350203"/>
            <a:ext cx="5599434" cy="22362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36CAA0-0130-42A1-92A9-CA7AF72F5E2A}"/>
              </a:ext>
            </a:extLst>
          </p:cNvPr>
          <p:cNvSpPr/>
          <p:nvPr/>
        </p:nvSpPr>
        <p:spPr>
          <a:xfrm>
            <a:off x="4873339" y="4968240"/>
            <a:ext cx="45719" cy="28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486ECB-421F-4B94-BD6C-AD3C1EB4CF67}"/>
              </a:ext>
            </a:extLst>
          </p:cNvPr>
          <p:cNvSpPr/>
          <p:nvPr/>
        </p:nvSpPr>
        <p:spPr>
          <a:xfrm>
            <a:off x="4329865" y="4672739"/>
            <a:ext cx="108488" cy="224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9A8AB-A8FF-4CF4-8C5F-F394E0653D36}"/>
              </a:ext>
            </a:extLst>
          </p:cNvPr>
          <p:cNvSpPr/>
          <p:nvPr/>
        </p:nvSpPr>
        <p:spPr>
          <a:xfrm>
            <a:off x="838200" y="5228844"/>
            <a:ext cx="2092041" cy="15087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552CC4-EC46-4832-A049-9048E3B71276}"/>
              </a:ext>
            </a:extLst>
          </p:cNvPr>
          <p:cNvSpPr/>
          <p:nvPr/>
        </p:nvSpPr>
        <p:spPr>
          <a:xfrm>
            <a:off x="838199" y="5379720"/>
            <a:ext cx="2092041" cy="15087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608423-B2B1-4A7A-85ED-E1C38F891B45}"/>
              </a:ext>
            </a:extLst>
          </p:cNvPr>
          <p:cNvSpPr/>
          <p:nvPr/>
        </p:nvSpPr>
        <p:spPr>
          <a:xfrm>
            <a:off x="838199" y="5675766"/>
            <a:ext cx="2092041" cy="15087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E0EC5-1EE5-4DC1-8197-CBBA0A5CC7F5}"/>
              </a:ext>
            </a:extLst>
          </p:cNvPr>
          <p:cNvSpPr/>
          <p:nvPr/>
        </p:nvSpPr>
        <p:spPr>
          <a:xfrm>
            <a:off x="838199" y="5896374"/>
            <a:ext cx="2092041" cy="15087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8113-B8A6-4379-809C-84B2CFA623AC}"/>
              </a:ext>
            </a:extLst>
          </p:cNvPr>
          <p:cNvSpPr txBox="1"/>
          <p:nvPr/>
        </p:nvSpPr>
        <p:spPr>
          <a:xfrm>
            <a:off x="3025141" y="509897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shm2.c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94CBF-9C10-49EE-B4CC-093E1E6B1C3C}"/>
              </a:ext>
            </a:extLst>
          </p:cNvPr>
          <p:cNvSpPr txBox="1"/>
          <p:nvPr/>
        </p:nvSpPr>
        <p:spPr>
          <a:xfrm>
            <a:off x="885727" y="3571427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결과 화면</a:t>
            </a:r>
          </a:p>
        </p:txBody>
      </p:sp>
    </p:spTree>
    <p:extLst>
      <p:ext uri="{BB962C8B-B14F-4D97-AF65-F5344CB8AC3E}">
        <p14:creationId xmlns:p14="http://schemas.microsoft.com/office/powerpoint/2010/main" val="302623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9DB215-588C-4D7B-8F1D-8FF459FF012D}"/>
              </a:ext>
            </a:extLst>
          </p:cNvPr>
          <p:cNvSpPr/>
          <p:nvPr/>
        </p:nvSpPr>
        <p:spPr>
          <a:xfrm>
            <a:off x="949124" y="2026354"/>
            <a:ext cx="2187616" cy="40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3BC937-5530-4F71-94F5-DE929F99238F}"/>
              </a:ext>
            </a:extLst>
          </p:cNvPr>
          <p:cNvSpPr/>
          <p:nvPr/>
        </p:nvSpPr>
        <p:spPr>
          <a:xfrm>
            <a:off x="8021256" y="2026354"/>
            <a:ext cx="2442258" cy="40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B91E58-B572-4663-A7AE-8D53C220DA0C}"/>
              </a:ext>
            </a:extLst>
          </p:cNvPr>
          <p:cNvSpPr/>
          <p:nvPr/>
        </p:nvSpPr>
        <p:spPr>
          <a:xfrm>
            <a:off x="4352080" y="2404768"/>
            <a:ext cx="2187616" cy="8709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1998CF-572F-4C43-A805-3D83CD591324}"/>
              </a:ext>
            </a:extLst>
          </p:cNvPr>
          <p:cNvCxnSpPr>
            <a:cxnSpLocks/>
          </p:cNvCxnSpPr>
          <p:nvPr/>
        </p:nvCxnSpPr>
        <p:spPr>
          <a:xfrm>
            <a:off x="3136739" y="2986394"/>
            <a:ext cx="1192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CFBDC7-B94B-4DD9-838C-CAAC4C4E33F6}"/>
              </a:ext>
            </a:extLst>
          </p:cNvPr>
          <p:cNvCxnSpPr>
            <a:cxnSpLocks/>
          </p:cNvCxnSpPr>
          <p:nvPr/>
        </p:nvCxnSpPr>
        <p:spPr>
          <a:xfrm flipH="1">
            <a:off x="6539696" y="2907300"/>
            <a:ext cx="1614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30A36F-C73C-420A-9BB3-E8145EB83030}"/>
              </a:ext>
            </a:extLst>
          </p:cNvPr>
          <p:cNvSpPr txBox="1"/>
          <p:nvPr/>
        </p:nvSpPr>
        <p:spPr>
          <a:xfrm>
            <a:off x="1342663" y="6308209"/>
            <a:ext cx="19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Shm1.c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A994E-D4CE-4AD7-BBF9-FDEE2DB4AC96}"/>
              </a:ext>
            </a:extLst>
          </p:cNvPr>
          <p:cNvSpPr txBox="1"/>
          <p:nvPr/>
        </p:nvSpPr>
        <p:spPr>
          <a:xfrm>
            <a:off x="8553691" y="6296628"/>
            <a:ext cx="19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shm</a:t>
            </a:r>
            <a:r>
              <a:rPr lang="en-US" altLang="ko-KR" dirty="0"/>
              <a:t> 2.c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CE97B-F28F-41BA-A660-5206A8AFE04E}"/>
              </a:ext>
            </a:extLst>
          </p:cNvPr>
          <p:cNvSpPr/>
          <p:nvPr/>
        </p:nvSpPr>
        <p:spPr>
          <a:xfrm>
            <a:off x="949124" y="2666644"/>
            <a:ext cx="2187616" cy="5237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Shared_memory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0A6B15-54DA-47C6-BB83-01E1F2FFEF0A}"/>
              </a:ext>
            </a:extLst>
          </p:cNvPr>
          <p:cNvSpPr/>
          <p:nvPr/>
        </p:nvSpPr>
        <p:spPr>
          <a:xfrm>
            <a:off x="8021256" y="2666644"/>
            <a:ext cx="2442258" cy="5237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Shared_memory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69B32-5FEA-4AD8-B52E-C0EB86159528}"/>
              </a:ext>
            </a:extLst>
          </p:cNvPr>
          <p:cNvSpPr txBox="1"/>
          <p:nvPr/>
        </p:nvSpPr>
        <p:spPr>
          <a:xfrm>
            <a:off x="3900668" y="3498009"/>
            <a:ext cx="390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단순히 </a:t>
            </a:r>
            <a:r>
              <a:rPr lang="en-US" altLang="ko-KR" dirty="0"/>
              <a:t>pointer </a:t>
            </a:r>
            <a:r>
              <a:rPr lang="ko-KR" altLang="en-US" dirty="0"/>
              <a:t>로 가리키기만 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512CC-26EF-4069-80A0-EE0B1AFB5A4E}"/>
              </a:ext>
            </a:extLst>
          </p:cNvPr>
          <p:cNvSpPr txBox="1"/>
          <p:nvPr/>
        </p:nvSpPr>
        <p:spPr>
          <a:xfrm>
            <a:off x="3732834" y="1380023"/>
            <a:ext cx="3906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커널에 생성된 공유 메모리를 통해서 프로세스간 데이터를 공유함</a:t>
            </a:r>
            <a:endParaRPr lang="en-US" altLang="ko-KR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8AEC5-A029-45B6-98A2-CF7C0682CB25}"/>
              </a:ext>
            </a:extLst>
          </p:cNvPr>
          <p:cNvSpPr txBox="1"/>
          <p:nvPr/>
        </p:nvSpPr>
        <p:spPr>
          <a:xfrm>
            <a:off x="4183285" y="4134883"/>
            <a:ext cx="2745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프로세스에서 사용되는 메모리가 증가하지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63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B61B36-FFD6-4D43-9437-AE5F9E94E3C0}"/>
              </a:ext>
            </a:extLst>
          </p:cNvPr>
          <p:cNvSpPr txBox="1">
            <a:spLocks/>
          </p:cNvSpPr>
          <p:nvPr/>
        </p:nvSpPr>
        <p:spPr>
          <a:xfrm>
            <a:off x="762597" y="322437"/>
            <a:ext cx="8976324" cy="106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/>
              <a:t>전체 구조도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AAE0DE-384C-422F-91E2-2C66E9C5E2CD}"/>
              </a:ext>
            </a:extLst>
          </p:cNvPr>
          <p:cNvSpPr/>
          <p:nvPr/>
        </p:nvSpPr>
        <p:spPr>
          <a:xfrm>
            <a:off x="1194328" y="1393285"/>
            <a:ext cx="3793737" cy="595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공유 메모리 </a:t>
            </a:r>
            <a:r>
              <a:rPr lang="en-US" altLang="ko-KR" sz="1300" dirty="0"/>
              <a:t>id</a:t>
            </a:r>
            <a:r>
              <a:rPr lang="ko-KR" altLang="en-US" sz="1300" dirty="0"/>
              <a:t>에 값 할당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en-US" altLang="ko-KR" sz="1300" dirty="0" err="1"/>
              <a:t>Shmget</a:t>
            </a:r>
            <a:r>
              <a:rPr lang="en-US" altLang="ko-KR" sz="1300" dirty="0"/>
              <a:t> </a:t>
            </a:r>
            <a:r>
              <a:rPr lang="ko-KR" altLang="en-US" sz="1300" dirty="0"/>
              <a:t>이용</a:t>
            </a:r>
            <a:r>
              <a:rPr lang="en-US" altLang="ko-KR" sz="1300" dirty="0"/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409CCF-7EE2-4F8D-B845-7FA204D82288}"/>
              </a:ext>
            </a:extLst>
          </p:cNvPr>
          <p:cNvCxnSpPr>
            <a:cxnSpLocks/>
          </p:cNvCxnSpPr>
          <p:nvPr/>
        </p:nvCxnSpPr>
        <p:spPr>
          <a:xfrm flipV="1">
            <a:off x="3252486" y="665487"/>
            <a:ext cx="2160254" cy="7467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10A75-7914-403D-8D5D-72C6DD775CC8}"/>
              </a:ext>
            </a:extLst>
          </p:cNvPr>
          <p:cNvCxnSpPr>
            <a:cxnSpLocks/>
          </p:cNvCxnSpPr>
          <p:nvPr/>
        </p:nvCxnSpPr>
        <p:spPr>
          <a:xfrm flipH="1" flipV="1">
            <a:off x="5412740" y="665487"/>
            <a:ext cx="2618475" cy="7249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64B94F-CC6E-4171-9144-AE05ACD38C5B}"/>
              </a:ext>
            </a:extLst>
          </p:cNvPr>
          <p:cNvSpPr/>
          <p:nvPr/>
        </p:nvSpPr>
        <p:spPr>
          <a:xfrm>
            <a:off x="685105" y="2306915"/>
            <a:ext cx="5294962" cy="36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highlight>
                  <a:srgbClr val="00FF00"/>
                </a:highlight>
              </a:rPr>
              <a:t>If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Shmid</a:t>
            </a:r>
            <a:r>
              <a:rPr lang="en-US" altLang="ko-KR" sz="1300" dirty="0"/>
              <a:t> == -1 ) </a:t>
            </a:r>
            <a:r>
              <a:rPr lang="ko-KR" altLang="en-US" sz="1300" dirty="0" err="1"/>
              <a:t>일때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 algn="ctr"/>
            <a:r>
              <a:rPr lang="ko-KR" altLang="en-US" sz="1300" dirty="0"/>
              <a:t>공유메모리 크기 </a:t>
            </a:r>
            <a:r>
              <a:rPr lang="en-US" altLang="ko-KR" sz="1300" dirty="0"/>
              <a:t>=! </a:t>
            </a:r>
            <a:r>
              <a:rPr lang="ko-KR" altLang="en-US" sz="1300" dirty="0"/>
              <a:t>이미 생성된 공유메모리 크기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3789A0-D3BA-43A9-A988-A10F577F8D64}"/>
              </a:ext>
            </a:extLst>
          </p:cNvPr>
          <p:cNvSpPr/>
          <p:nvPr/>
        </p:nvSpPr>
        <p:spPr>
          <a:xfrm>
            <a:off x="1938000" y="2957227"/>
            <a:ext cx="2306392" cy="48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공유 메모리 할당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en-US" altLang="ko-KR" sz="1300" dirty="0" err="1"/>
              <a:t>Shmat</a:t>
            </a:r>
            <a:r>
              <a:rPr lang="ko-KR" altLang="en-US" sz="1300" dirty="0"/>
              <a:t> 이용</a:t>
            </a:r>
            <a:r>
              <a:rPr lang="en-US" altLang="ko-KR" sz="1300" dirty="0"/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F67AFB-37EB-401D-A05C-CF8B6A3EF32F}"/>
              </a:ext>
            </a:extLst>
          </p:cNvPr>
          <p:cNvSpPr/>
          <p:nvPr/>
        </p:nvSpPr>
        <p:spPr>
          <a:xfrm>
            <a:off x="656448" y="4006128"/>
            <a:ext cx="2122148" cy="695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highlight>
                  <a:srgbClr val="00FF00"/>
                </a:highlight>
              </a:rPr>
              <a:t>If</a:t>
            </a:r>
            <a:r>
              <a:rPr lang="en-US" altLang="ko-KR" sz="1300" dirty="0"/>
              <a:t> (</a:t>
            </a:r>
            <a:r>
              <a:rPr lang="en-US" altLang="ko-KR" sz="1300" dirty="0" err="1"/>
              <a:t>shm_adrr</a:t>
            </a:r>
            <a:r>
              <a:rPr lang="en-US" altLang="ko-KR" sz="1300" dirty="0"/>
              <a:t> (</a:t>
            </a:r>
            <a:r>
              <a:rPr lang="ko-KR" altLang="en-US" sz="1300" dirty="0"/>
              <a:t>연결할 프로세스 내부메모리</a:t>
            </a:r>
            <a:r>
              <a:rPr lang="en-US" altLang="ko-KR" sz="1300" dirty="0"/>
              <a:t>) =-1</a:t>
            </a:r>
          </a:p>
          <a:p>
            <a:pPr algn="ctr"/>
            <a:r>
              <a:rPr lang="en-US" altLang="ko-KR" sz="1300" dirty="0"/>
              <a:t>-&gt;</a:t>
            </a:r>
            <a:r>
              <a:rPr lang="en-US" altLang="ko-KR" sz="1300" dirty="0" err="1"/>
              <a:t>Shmat</a:t>
            </a:r>
            <a:r>
              <a:rPr lang="en-US" altLang="ko-KR" sz="1300" dirty="0"/>
              <a:t> </a:t>
            </a:r>
            <a:r>
              <a:rPr lang="ko-KR" altLang="en-US" sz="1300" dirty="0"/>
              <a:t>실패 출력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EDC7DC53-D58C-4032-B388-3E9126E8AB8D}"/>
              </a:ext>
            </a:extLst>
          </p:cNvPr>
          <p:cNvSpPr/>
          <p:nvPr/>
        </p:nvSpPr>
        <p:spPr>
          <a:xfrm>
            <a:off x="2912275" y="2010767"/>
            <a:ext cx="252421" cy="22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64E3416-AC3E-439A-AC24-1C0B02F36795}"/>
              </a:ext>
            </a:extLst>
          </p:cNvPr>
          <p:cNvSpPr/>
          <p:nvPr/>
        </p:nvSpPr>
        <p:spPr>
          <a:xfrm rot="1315071">
            <a:off x="2572037" y="3495951"/>
            <a:ext cx="228442" cy="364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64F6A-4C3D-458E-985E-78FA13D875B8}"/>
              </a:ext>
            </a:extLst>
          </p:cNvPr>
          <p:cNvSpPr/>
          <p:nvPr/>
        </p:nvSpPr>
        <p:spPr>
          <a:xfrm>
            <a:off x="3252486" y="4032709"/>
            <a:ext cx="2660609" cy="66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Shm_adrr</a:t>
            </a:r>
            <a:r>
              <a:rPr lang="en-US" altLang="ko-KR" sz="1300" dirty="0"/>
              <a:t> (</a:t>
            </a:r>
            <a:r>
              <a:rPr lang="ko-KR" altLang="en-US" sz="1300" dirty="0"/>
              <a:t>연결할 프로세스 내부메모리</a:t>
            </a:r>
            <a:r>
              <a:rPr lang="en-US" altLang="ko-KR" sz="1300" dirty="0"/>
              <a:t>) =0</a:t>
            </a:r>
          </a:p>
          <a:p>
            <a:pPr algn="ctr"/>
            <a:r>
              <a:rPr lang="en-US" altLang="ko-KR" sz="1300" dirty="0"/>
              <a:t>-&gt;</a:t>
            </a:r>
            <a:r>
              <a:rPr lang="ko-KR" altLang="en-US" sz="1300" dirty="0"/>
              <a:t> </a:t>
            </a:r>
            <a:r>
              <a:rPr lang="en-US" altLang="ko-KR" sz="1300" dirty="0"/>
              <a:t>Memory</a:t>
            </a:r>
            <a:r>
              <a:rPr lang="ko-KR" altLang="en-US" sz="1300" dirty="0"/>
              <a:t> </a:t>
            </a:r>
            <a:r>
              <a:rPr lang="en-US" altLang="ko-KR" sz="1300" dirty="0"/>
              <a:t>attach </a:t>
            </a:r>
            <a:r>
              <a:rPr lang="ko-KR" altLang="en-US" sz="1300" dirty="0"/>
              <a:t>출력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844FE1-B7C4-4310-BE6D-E92214D55009}"/>
              </a:ext>
            </a:extLst>
          </p:cNvPr>
          <p:cNvSpPr/>
          <p:nvPr/>
        </p:nvSpPr>
        <p:spPr>
          <a:xfrm>
            <a:off x="656447" y="4985418"/>
            <a:ext cx="5256647" cy="394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Written_by_you</a:t>
            </a:r>
            <a:r>
              <a:rPr lang="en-US" altLang="ko-KR" sz="1300" dirty="0"/>
              <a:t> =1</a:t>
            </a:r>
            <a:r>
              <a:rPr lang="ko-KR" altLang="en-US" sz="1300" dirty="0"/>
              <a:t>이면 입력내용 존재 </a:t>
            </a:r>
            <a:endParaRPr lang="en-US" altLang="ko-KR" sz="1300" dirty="0"/>
          </a:p>
          <a:p>
            <a:pPr algn="ctr"/>
            <a:r>
              <a:rPr lang="ko-KR" altLang="en-US" sz="1300" dirty="0">
                <a:highlight>
                  <a:srgbClr val="FFFF00"/>
                </a:highlight>
              </a:rPr>
              <a:t>값을 </a:t>
            </a:r>
            <a:r>
              <a:rPr lang="ko-KR" altLang="en-US" sz="1300" dirty="0" err="1">
                <a:highlight>
                  <a:srgbClr val="FFFF00"/>
                </a:highlight>
              </a:rPr>
              <a:t>입력받은</a:t>
            </a:r>
            <a:r>
              <a:rPr lang="ko-KR" altLang="en-US" sz="1300" dirty="0">
                <a:highlight>
                  <a:srgbClr val="FFFF00"/>
                </a:highlight>
              </a:rPr>
              <a:t> 후 </a:t>
            </a:r>
            <a:r>
              <a:rPr lang="en-US" altLang="ko-KR" sz="1300" dirty="0">
                <a:highlight>
                  <a:srgbClr val="FFFF00"/>
                </a:highlight>
              </a:rPr>
              <a:t>You wrote  </a:t>
            </a:r>
            <a:r>
              <a:rPr lang="ko-KR" altLang="en-US" sz="1300" dirty="0">
                <a:highlight>
                  <a:srgbClr val="FFFF00"/>
                </a:highlight>
              </a:rPr>
              <a:t>출력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B65032-9AF7-469B-B466-467774AC4FE0}"/>
              </a:ext>
            </a:extLst>
          </p:cNvPr>
          <p:cNvSpPr/>
          <p:nvPr/>
        </p:nvSpPr>
        <p:spPr>
          <a:xfrm>
            <a:off x="1667397" y="5712217"/>
            <a:ext cx="2742176" cy="293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Shmdt</a:t>
            </a:r>
            <a:r>
              <a:rPr lang="en-US" altLang="ko-KR" sz="1300" dirty="0"/>
              <a:t> </a:t>
            </a:r>
            <a:r>
              <a:rPr lang="ko-KR" altLang="en-US" sz="1300" dirty="0"/>
              <a:t>로 공유메모리 연결 삭제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9450D3-1B08-49D9-8A04-5EE4E55827D7}"/>
              </a:ext>
            </a:extLst>
          </p:cNvPr>
          <p:cNvSpPr/>
          <p:nvPr/>
        </p:nvSpPr>
        <p:spPr>
          <a:xfrm>
            <a:off x="1667397" y="6277474"/>
            <a:ext cx="2742176" cy="293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Shmctl</a:t>
            </a:r>
            <a:r>
              <a:rPr lang="en-US" altLang="ko-KR" sz="1300" dirty="0"/>
              <a:t> </a:t>
            </a:r>
            <a:r>
              <a:rPr lang="ko-KR" altLang="en-US" sz="1300" dirty="0"/>
              <a:t>로 공유메모리 제거 </a:t>
            </a: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73D01D96-8072-41BF-A325-81F5D33F875C}"/>
              </a:ext>
            </a:extLst>
          </p:cNvPr>
          <p:cNvSpPr/>
          <p:nvPr/>
        </p:nvSpPr>
        <p:spPr>
          <a:xfrm>
            <a:off x="2862754" y="5356040"/>
            <a:ext cx="252421" cy="32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4EAB3591-850E-4FD4-818B-815BFDC231BB}"/>
              </a:ext>
            </a:extLst>
          </p:cNvPr>
          <p:cNvSpPr/>
          <p:nvPr/>
        </p:nvSpPr>
        <p:spPr>
          <a:xfrm>
            <a:off x="2862754" y="5976762"/>
            <a:ext cx="252421" cy="32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211ABC-78DB-4C8E-86F8-2F3A3034B208}"/>
              </a:ext>
            </a:extLst>
          </p:cNvPr>
          <p:cNvSpPr/>
          <p:nvPr/>
        </p:nvSpPr>
        <p:spPr>
          <a:xfrm>
            <a:off x="7298078" y="1390447"/>
            <a:ext cx="3793737" cy="595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공유 메모리 </a:t>
            </a:r>
            <a:r>
              <a:rPr lang="en-US" altLang="ko-KR" sz="1300" dirty="0"/>
              <a:t>id</a:t>
            </a:r>
            <a:r>
              <a:rPr lang="ko-KR" altLang="en-US" sz="1300" dirty="0"/>
              <a:t>에 값 할당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en-US" altLang="ko-KR" sz="1300" dirty="0" err="1"/>
              <a:t>Shmget</a:t>
            </a:r>
            <a:r>
              <a:rPr lang="en-US" altLang="ko-KR" sz="1300" dirty="0"/>
              <a:t> </a:t>
            </a:r>
            <a:r>
              <a:rPr lang="ko-KR" altLang="en-US" sz="1300" dirty="0"/>
              <a:t>이용</a:t>
            </a:r>
            <a:r>
              <a:rPr lang="en-US" altLang="ko-KR" sz="1300" dirty="0"/>
              <a:t>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90720C-034A-4ADE-8867-2408FC9D3C33}"/>
              </a:ext>
            </a:extLst>
          </p:cNvPr>
          <p:cNvSpPr/>
          <p:nvPr/>
        </p:nvSpPr>
        <p:spPr>
          <a:xfrm>
            <a:off x="6788855" y="2304077"/>
            <a:ext cx="5294962" cy="36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highlight>
                  <a:srgbClr val="00FF00"/>
                </a:highlight>
              </a:rPr>
              <a:t>If</a:t>
            </a:r>
            <a:r>
              <a:rPr lang="ko-KR" altLang="en-US" sz="1300"/>
              <a:t> </a:t>
            </a:r>
            <a:r>
              <a:rPr lang="en-US" altLang="ko-KR" sz="1300"/>
              <a:t>(Shmid == -1 ) </a:t>
            </a:r>
            <a:r>
              <a:rPr lang="ko-KR" altLang="en-US" sz="1300"/>
              <a:t>일때 </a:t>
            </a:r>
            <a:endParaRPr lang="en-US" altLang="ko-KR" sz="1300"/>
          </a:p>
          <a:p>
            <a:pPr algn="ctr"/>
            <a:r>
              <a:rPr lang="ko-KR" altLang="en-US" sz="1300"/>
              <a:t>공유메모리 크기 </a:t>
            </a:r>
            <a:r>
              <a:rPr lang="en-US" altLang="ko-KR" sz="1300"/>
              <a:t>=! </a:t>
            </a:r>
            <a:r>
              <a:rPr lang="ko-KR" altLang="en-US" sz="1300"/>
              <a:t>이미 생성된 공유메모리 크기</a:t>
            </a:r>
            <a:endParaRPr lang="ko-KR" altLang="en-US" sz="13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69504E-8CCC-4A83-8751-109EA10FAD56}"/>
              </a:ext>
            </a:extLst>
          </p:cNvPr>
          <p:cNvSpPr/>
          <p:nvPr/>
        </p:nvSpPr>
        <p:spPr>
          <a:xfrm>
            <a:off x="8041750" y="2954389"/>
            <a:ext cx="2306392" cy="48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공유 메모리 할당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en-US" altLang="ko-KR" sz="1300" dirty="0" err="1"/>
              <a:t>Shmat</a:t>
            </a:r>
            <a:r>
              <a:rPr lang="ko-KR" altLang="en-US" sz="1300" dirty="0"/>
              <a:t> 이용</a:t>
            </a:r>
            <a:r>
              <a:rPr lang="en-US" altLang="ko-KR" sz="1300" dirty="0"/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086D0E-1CD1-45D0-9A5C-C10C551BD124}"/>
              </a:ext>
            </a:extLst>
          </p:cNvPr>
          <p:cNvSpPr/>
          <p:nvPr/>
        </p:nvSpPr>
        <p:spPr>
          <a:xfrm>
            <a:off x="6760198" y="4003290"/>
            <a:ext cx="2122148" cy="695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highlight>
                  <a:srgbClr val="00FF00"/>
                </a:highlight>
              </a:rPr>
              <a:t>If</a:t>
            </a:r>
            <a:r>
              <a:rPr lang="en-US" altLang="ko-KR" sz="1300" dirty="0"/>
              <a:t> (</a:t>
            </a:r>
            <a:r>
              <a:rPr lang="en-US" altLang="ko-KR" sz="1300" dirty="0" err="1"/>
              <a:t>shm_adrr</a:t>
            </a:r>
            <a:r>
              <a:rPr lang="en-US" altLang="ko-KR" sz="1300" dirty="0"/>
              <a:t> (</a:t>
            </a:r>
            <a:r>
              <a:rPr lang="ko-KR" altLang="en-US" sz="1300" dirty="0"/>
              <a:t>연결할 프로세스 내부메모리</a:t>
            </a:r>
            <a:r>
              <a:rPr lang="en-US" altLang="ko-KR" sz="1300" dirty="0"/>
              <a:t>) =-1</a:t>
            </a:r>
          </a:p>
          <a:p>
            <a:pPr algn="ctr"/>
            <a:r>
              <a:rPr lang="en-US" altLang="ko-KR" sz="1300" dirty="0"/>
              <a:t>-&gt;</a:t>
            </a:r>
            <a:r>
              <a:rPr lang="en-US" altLang="ko-KR" sz="1300" dirty="0" err="1"/>
              <a:t>Shmat</a:t>
            </a:r>
            <a:r>
              <a:rPr lang="en-US" altLang="ko-KR" sz="1300" dirty="0"/>
              <a:t> </a:t>
            </a:r>
            <a:r>
              <a:rPr lang="ko-KR" altLang="en-US" sz="1300" dirty="0"/>
              <a:t>실패 출력</a:t>
            </a:r>
          </a:p>
          <a:p>
            <a:pPr algn="ctr"/>
            <a:endParaRPr lang="ko-KR" altLang="en-US" sz="1300" dirty="0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F1F0E130-5DCC-4A27-9CAD-686D8B2E34DB}"/>
              </a:ext>
            </a:extLst>
          </p:cNvPr>
          <p:cNvSpPr/>
          <p:nvPr/>
        </p:nvSpPr>
        <p:spPr>
          <a:xfrm>
            <a:off x="9016025" y="2007929"/>
            <a:ext cx="252421" cy="22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FAED429A-E685-491A-92D7-5BBF5E7AC68C}"/>
              </a:ext>
            </a:extLst>
          </p:cNvPr>
          <p:cNvSpPr/>
          <p:nvPr/>
        </p:nvSpPr>
        <p:spPr>
          <a:xfrm>
            <a:off x="8966505" y="3642602"/>
            <a:ext cx="252421" cy="32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69537C2-FD6A-444E-82A6-D9E4BE4AB7C6}"/>
              </a:ext>
            </a:extLst>
          </p:cNvPr>
          <p:cNvSpPr/>
          <p:nvPr/>
        </p:nvSpPr>
        <p:spPr>
          <a:xfrm>
            <a:off x="9356236" y="4029871"/>
            <a:ext cx="2660609" cy="66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Shm_adrr</a:t>
            </a:r>
            <a:r>
              <a:rPr lang="en-US" altLang="ko-KR" sz="1300" dirty="0"/>
              <a:t> (</a:t>
            </a:r>
            <a:r>
              <a:rPr lang="ko-KR" altLang="en-US" sz="1300" dirty="0"/>
              <a:t>연결할 프로세스 내부메모리</a:t>
            </a:r>
            <a:r>
              <a:rPr lang="en-US" altLang="ko-KR" sz="1300" dirty="0"/>
              <a:t>) =0</a:t>
            </a:r>
          </a:p>
          <a:p>
            <a:pPr algn="ctr"/>
            <a:r>
              <a:rPr lang="en-US" altLang="ko-KR" sz="1300" dirty="0"/>
              <a:t>-&gt;</a:t>
            </a:r>
            <a:r>
              <a:rPr lang="ko-KR" altLang="en-US" sz="1300" dirty="0"/>
              <a:t> </a:t>
            </a:r>
            <a:r>
              <a:rPr lang="en-US" altLang="ko-KR" sz="1300" dirty="0"/>
              <a:t>Memory</a:t>
            </a:r>
            <a:r>
              <a:rPr lang="ko-KR" altLang="en-US" sz="1300" dirty="0"/>
              <a:t> </a:t>
            </a:r>
            <a:r>
              <a:rPr lang="en-US" altLang="ko-KR" sz="1300" dirty="0"/>
              <a:t>attach </a:t>
            </a:r>
            <a:r>
              <a:rPr lang="ko-KR" altLang="en-US" sz="1300" dirty="0"/>
              <a:t>출력</a:t>
            </a:r>
          </a:p>
          <a:p>
            <a:pPr algn="ctr"/>
            <a:endParaRPr lang="ko-KR" altLang="en-US" sz="13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27E782-CF82-4F24-BD92-7B6F5D31A246}"/>
              </a:ext>
            </a:extLst>
          </p:cNvPr>
          <p:cNvSpPr/>
          <p:nvPr/>
        </p:nvSpPr>
        <p:spPr>
          <a:xfrm>
            <a:off x="6721977" y="4902962"/>
            <a:ext cx="5323620" cy="72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Written_by_you</a:t>
            </a:r>
            <a:r>
              <a:rPr lang="en-US" altLang="ko-KR" sz="1300" dirty="0"/>
              <a:t> =1</a:t>
            </a:r>
            <a:r>
              <a:rPr lang="ko-KR" altLang="en-US" sz="1300" dirty="0"/>
              <a:t>이면 입력내용 존재 </a:t>
            </a:r>
            <a:endParaRPr lang="en-US" altLang="ko-KR" sz="1300" dirty="0"/>
          </a:p>
          <a:p>
            <a:pPr algn="ctr"/>
            <a:r>
              <a:rPr lang="en-US" altLang="ko-KR" sz="1300" dirty="0">
                <a:highlight>
                  <a:srgbClr val="FFFF00"/>
                </a:highlight>
              </a:rPr>
              <a:t>1</a:t>
            </a:r>
            <a:r>
              <a:rPr lang="ko-KR" altLang="en-US" sz="1300" dirty="0">
                <a:highlight>
                  <a:srgbClr val="FFFF00"/>
                </a:highlight>
              </a:rPr>
              <a:t>초 </a:t>
            </a:r>
            <a:r>
              <a:rPr lang="en-US" altLang="ko-KR" sz="1300" dirty="0">
                <a:highlight>
                  <a:srgbClr val="FFFF00"/>
                </a:highlight>
              </a:rPr>
              <a:t>sleep </a:t>
            </a:r>
            <a:r>
              <a:rPr lang="ko-KR" altLang="en-US" sz="1300" dirty="0">
                <a:highlight>
                  <a:srgbClr val="FFFF00"/>
                </a:highlight>
              </a:rPr>
              <a:t>후 </a:t>
            </a:r>
            <a:r>
              <a:rPr lang="en-US" altLang="ko-KR" sz="1300" dirty="0">
                <a:highlight>
                  <a:srgbClr val="FFFF00"/>
                </a:highlight>
              </a:rPr>
              <a:t>client </a:t>
            </a:r>
            <a:r>
              <a:rPr lang="en-US" altLang="ko-KR" sz="1300" dirty="0" err="1">
                <a:highlight>
                  <a:srgbClr val="FFFF00"/>
                </a:highlight>
              </a:rPr>
              <a:t>waitin</a:t>
            </a:r>
            <a:r>
              <a:rPr lang="ko-KR" altLang="en-US" sz="1300" dirty="0">
                <a:highlight>
                  <a:srgbClr val="FFFF00"/>
                </a:highlight>
              </a:rPr>
              <a:t>을 출력 </a:t>
            </a:r>
            <a:endParaRPr lang="en-US" altLang="ko-KR" sz="13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300" dirty="0">
                <a:highlight>
                  <a:srgbClr val="FFFF00"/>
                </a:highlight>
              </a:rPr>
              <a:t>그후 </a:t>
            </a:r>
            <a:r>
              <a:rPr lang="en-US" altLang="ko-KR" sz="1300" dirty="0">
                <a:highlight>
                  <a:srgbClr val="FFFF00"/>
                </a:highlight>
              </a:rPr>
              <a:t>Enter some text </a:t>
            </a:r>
            <a:r>
              <a:rPr lang="ko-KR" altLang="en-US" sz="1300" dirty="0">
                <a:highlight>
                  <a:srgbClr val="FFFF00"/>
                </a:highlight>
              </a:rPr>
              <a:t>출력</a:t>
            </a:r>
            <a:endParaRPr lang="en-US" altLang="ko-KR" sz="1300" dirty="0">
              <a:highlight>
                <a:srgbClr val="FFFF00"/>
              </a:highligh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B4C8F7-C1EE-440F-9DC1-55A2274E912C}"/>
              </a:ext>
            </a:extLst>
          </p:cNvPr>
          <p:cNvSpPr/>
          <p:nvPr/>
        </p:nvSpPr>
        <p:spPr>
          <a:xfrm>
            <a:off x="7847838" y="6149903"/>
            <a:ext cx="2742176" cy="293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Shmdt</a:t>
            </a:r>
            <a:r>
              <a:rPr lang="en-US" altLang="ko-KR" sz="1300" dirty="0"/>
              <a:t> </a:t>
            </a:r>
            <a:r>
              <a:rPr lang="ko-KR" altLang="en-US" sz="1300" dirty="0"/>
              <a:t>로 공유메모리 연결 삭제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967ADBEA-F6EE-4F9A-9565-4060F60548F5}"/>
              </a:ext>
            </a:extLst>
          </p:cNvPr>
          <p:cNvSpPr/>
          <p:nvPr/>
        </p:nvSpPr>
        <p:spPr>
          <a:xfrm>
            <a:off x="9058763" y="5748701"/>
            <a:ext cx="252421" cy="32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D1783-51D2-45D6-9A8B-65B13D6ABD5A}"/>
              </a:ext>
            </a:extLst>
          </p:cNvPr>
          <p:cNvSpPr txBox="1"/>
          <p:nvPr/>
        </p:nvSpPr>
        <p:spPr>
          <a:xfrm>
            <a:off x="2124105" y="985160"/>
            <a:ext cx="147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Shm1.c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D064A9-04BA-46C7-A079-56AA2A87E75C}"/>
              </a:ext>
            </a:extLst>
          </p:cNvPr>
          <p:cNvSpPr txBox="1"/>
          <p:nvPr/>
        </p:nvSpPr>
        <p:spPr>
          <a:xfrm>
            <a:off x="8595556" y="922492"/>
            <a:ext cx="147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Shm2.c</a:t>
            </a:r>
            <a:endParaRPr lang="ko-KR" altLang="en-US" dirty="0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0822F7DF-FDA5-4D62-9864-C1025399DC8B}"/>
              </a:ext>
            </a:extLst>
          </p:cNvPr>
          <p:cNvSpPr/>
          <p:nvPr/>
        </p:nvSpPr>
        <p:spPr>
          <a:xfrm rot="19356370">
            <a:off x="3305274" y="3485946"/>
            <a:ext cx="228442" cy="364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F06F473-C545-40B8-8D84-EBC3F116A0A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115175" y="5559292"/>
            <a:ext cx="169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4324FC-55B0-45B3-93C0-4D07F1A669C2}"/>
              </a:ext>
            </a:extLst>
          </p:cNvPr>
          <p:cNvSpPr txBox="1"/>
          <p:nvPr/>
        </p:nvSpPr>
        <p:spPr>
          <a:xfrm>
            <a:off x="4720536" y="5471702"/>
            <a:ext cx="23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highlight>
                  <a:srgbClr val="00FF00"/>
                </a:highlight>
              </a:rPr>
              <a:t>End </a:t>
            </a:r>
            <a:r>
              <a:rPr lang="ko-KR" altLang="en-US" sz="1200" b="1" dirty="0" err="1">
                <a:highlight>
                  <a:srgbClr val="00FF00"/>
                </a:highlight>
              </a:rPr>
              <a:t>입력받으면</a:t>
            </a:r>
            <a:r>
              <a:rPr lang="ko-KR" altLang="en-US" sz="1200" b="1" dirty="0">
                <a:highlight>
                  <a:srgbClr val="00FF00"/>
                </a:highlight>
              </a:rPr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155376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08395-1096-446F-8088-C0CDF83D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053" y="3665761"/>
            <a:ext cx="4813072" cy="677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공유 메모리 사용을 위한 헤더와 함수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내용 개체 틀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76CBE6D-DC43-4227-9AB2-04728DE70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471" y="640081"/>
            <a:ext cx="5375056" cy="50541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23B01C-5407-4DDD-9B0B-427124990FC7}"/>
              </a:ext>
            </a:extLst>
          </p:cNvPr>
          <p:cNvSpPr/>
          <p:nvPr/>
        </p:nvSpPr>
        <p:spPr>
          <a:xfrm>
            <a:off x="648928" y="2971800"/>
            <a:ext cx="4151672" cy="6857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641023-723B-48CD-BC26-7794A2E1740B}"/>
              </a:ext>
            </a:extLst>
          </p:cNvPr>
          <p:cNvCxnSpPr/>
          <p:nvPr/>
        </p:nvCxnSpPr>
        <p:spPr>
          <a:xfrm>
            <a:off x="4800600" y="3167158"/>
            <a:ext cx="1844040" cy="97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717F20-6D59-4B4E-9A2B-CAACA2AC7237}"/>
              </a:ext>
            </a:extLst>
          </p:cNvPr>
          <p:cNvSpPr txBox="1"/>
          <p:nvPr/>
        </p:nvSpPr>
        <p:spPr>
          <a:xfrm>
            <a:off x="6339840" y="5276612"/>
            <a:ext cx="54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Some_text</a:t>
            </a:r>
            <a:r>
              <a:rPr lang="en-US" altLang="ko-KR" dirty="0"/>
              <a:t> </a:t>
            </a:r>
            <a:r>
              <a:rPr lang="ko-KR" altLang="en-US" dirty="0"/>
              <a:t>배열을 공유 메모리로 사용할 것을 선언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9CC4AD-262B-4D5D-A50D-99E7CD9360B0}"/>
              </a:ext>
            </a:extLst>
          </p:cNvPr>
          <p:cNvCxnSpPr>
            <a:cxnSpLocks/>
          </p:cNvCxnSpPr>
          <p:nvPr/>
        </p:nvCxnSpPr>
        <p:spPr>
          <a:xfrm>
            <a:off x="3586480" y="5151120"/>
            <a:ext cx="2753360" cy="24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58298D-F1BF-4CFB-8199-7AC90C623BF6}"/>
              </a:ext>
            </a:extLst>
          </p:cNvPr>
          <p:cNvSpPr txBox="1"/>
          <p:nvPr/>
        </p:nvSpPr>
        <p:spPr>
          <a:xfrm>
            <a:off x="4281686" y="1840468"/>
            <a:ext cx="4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Stdio.h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입출력 함수 사용을 위한 헤더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4B29B-388F-444D-AB5A-8862288821FC}"/>
              </a:ext>
            </a:extLst>
          </p:cNvPr>
          <p:cNvSpPr txBox="1"/>
          <p:nvPr/>
        </p:nvSpPr>
        <p:spPr>
          <a:xfrm>
            <a:off x="4281686" y="1449086"/>
            <a:ext cx="49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Stdlib.h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rand</a:t>
            </a:r>
            <a:r>
              <a:rPr lang="ko-KR" altLang="en-US" dirty="0"/>
              <a:t> 함수 사용을 위한 헤더</a:t>
            </a:r>
          </a:p>
        </p:txBody>
      </p:sp>
    </p:spTree>
    <p:extLst>
      <p:ext uri="{BB962C8B-B14F-4D97-AF65-F5344CB8AC3E}">
        <p14:creationId xmlns:p14="http://schemas.microsoft.com/office/powerpoint/2010/main" val="5373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367D39-3419-475E-A7A2-6E71FEEA7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68" b="-1"/>
          <a:stretch/>
        </p:blipFill>
        <p:spPr>
          <a:xfrm>
            <a:off x="-15240" y="-6469"/>
            <a:ext cx="6096000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D02FF8-77F5-4463-BE09-143AAA4E993E}"/>
              </a:ext>
            </a:extLst>
          </p:cNvPr>
          <p:cNvSpPr/>
          <p:nvPr/>
        </p:nvSpPr>
        <p:spPr>
          <a:xfrm>
            <a:off x="304800" y="251460"/>
            <a:ext cx="2667000" cy="6293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6FF50-BD94-4D2A-9008-AD793D043314}"/>
              </a:ext>
            </a:extLst>
          </p:cNvPr>
          <p:cNvSpPr/>
          <p:nvPr/>
        </p:nvSpPr>
        <p:spPr>
          <a:xfrm>
            <a:off x="304800" y="1478280"/>
            <a:ext cx="2727960" cy="6019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5D51BE-C1AA-47E4-8752-FF757A58231C}"/>
              </a:ext>
            </a:extLst>
          </p:cNvPr>
          <p:cNvSpPr/>
          <p:nvPr/>
        </p:nvSpPr>
        <p:spPr>
          <a:xfrm>
            <a:off x="274320" y="2416402"/>
            <a:ext cx="2727960" cy="6019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0DB07B-642D-425B-944A-C0A0BC6DC40B}"/>
              </a:ext>
            </a:extLst>
          </p:cNvPr>
          <p:cNvSpPr/>
          <p:nvPr/>
        </p:nvSpPr>
        <p:spPr>
          <a:xfrm>
            <a:off x="567690" y="3850119"/>
            <a:ext cx="4095750" cy="1064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60CCA6-8C54-4B18-8CC0-1B12F717F98D}"/>
              </a:ext>
            </a:extLst>
          </p:cNvPr>
          <p:cNvSpPr/>
          <p:nvPr/>
        </p:nvSpPr>
        <p:spPr>
          <a:xfrm>
            <a:off x="243840" y="5251046"/>
            <a:ext cx="2727960" cy="6019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B30992-A1C0-4AB9-BDA3-FBD3C184173D}"/>
              </a:ext>
            </a:extLst>
          </p:cNvPr>
          <p:cNvSpPr/>
          <p:nvPr/>
        </p:nvSpPr>
        <p:spPr>
          <a:xfrm>
            <a:off x="243840" y="5888180"/>
            <a:ext cx="3602736" cy="6467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7E3068-EFAB-49A7-BEED-A653985062D4}"/>
              </a:ext>
            </a:extLst>
          </p:cNvPr>
          <p:cNvSpPr/>
          <p:nvPr/>
        </p:nvSpPr>
        <p:spPr>
          <a:xfrm>
            <a:off x="807720" y="1196339"/>
            <a:ext cx="4831080" cy="2095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17C4D7-E278-4CAB-80B5-E08E0842A686}"/>
              </a:ext>
            </a:extLst>
          </p:cNvPr>
          <p:cNvSpPr/>
          <p:nvPr/>
        </p:nvSpPr>
        <p:spPr>
          <a:xfrm>
            <a:off x="1371600" y="2248085"/>
            <a:ext cx="1943100" cy="16831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A159C-A792-4DCC-9BD5-0EFB669D5BCE}"/>
              </a:ext>
            </a:extLst>
          </p:cNvPr>
          <p:cNvSpPr txBox="1"/>
          <p:nvPr/>
        </p:nvSpPr>
        <p:spPr>
          <a:xfrm>
            <a:off x="5486400" y="2496118"/>
            <a:ext cx="543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Ubuntu Condensed"/>
              </a:rPr>
              <a:t>shmat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Ubuntu Condensed"/>
              </a:rPr>
              <a:t>(int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Ubuntu Condensed"/>
              </a:rPr>
              <a:t>smId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Ubuntu Condensed"/>
              </a:rPr>
              <a:t>, const void*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Ubuntu Condensed"/>
              </a:rPr>
              <a:t>shm_addr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Ubuntu Condensed"/>
              </a:rPr>
              <a:t>, int flag)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Ubuntu Condensed"/>
              </a:rPr>
              <a:t>:</a:t>
            </a:r>
            <a:r>
              <a:rPr lang="en-US" altLang="ko-KR" sz="1200" dirty="0"/>
              <a:t>Process </a:t>
            </a:r>
            <a:r>
              <a:rPr lang="ko-KR" altLang="en-US" sz="1200" dirty="0"/>
              <a:t>에 공유 메모리를 할당하는 함수</a:t>
            </a:r>
            <a:endParaRPr lang="en-US" altLang="ko-KR" sz="1200" dirty="0"/>
          </a:p>
          <a:p>
            <a:br>
              <a:rPr lang="en-US" altLang="ko-KR" sz="1200" b="1" dirty="0"/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4B75C-416E-4228-87E1-819EA77F04A5}"/>
              </a:ext>
            </a:extLst>
          </p:cNvPr>
          <p:cNvSpPr txBox="1"/>
          <p:nvPr/>
        </p:nvSpPr>
        <p:spPr>
          <a:xfrm>
            <a:off x="6316668" y="955367"/>
            <a:ext cx="40686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Shmget</a:t>
            </a:r>
            <a:r>
              <a:rPr lang="en-US" altLang="ko-KR" sz="1300" dirty="0"/>
              <a:t> :</a:t>
            </a:r>
            <a:r>
              <a:rPr lang="ko-KR" altLang="en-US" sz="1300" dirty="0"/>
              <a:t>공유 메모리 생성 또는 가져오는 함수</a:t>
            </a:r>
            <a:endParaRPr lang="en-US" altLang="ko-KR" sz="1300" dirty="0"/>
          </a:p>
          <a:p>
            <a:endParaRPr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ED948-2BC2-49A5-96D2-1319AAF22001}"/>
              </a:ext>
            </a:extLst>
          </p:cNvPr>
          <p:cNvSpPr txBox="1"/>
          <p:nvPr/>
        </p:nvSpPr>
        <p:spPr>
          <a:xfrm>
            <a:off x="3592479" y="1804196"/>
            <a:ext cx="9258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이미 공유 메모리가 생성되어 있을 때</a:t>
            </a:r>
            <a:endParaRPr lang="en-US" altLang="ko-KR" sz="1300" dirty="0"/>
          </a:p>
          <a:p>
            <a:r>
              <a:rPr lang="ko-KR" altLang="en-US" sz="1300" dirty="0"/>
              <a:t> </a:t>
            </a:r>
            <a:r>
              <a:rPr lang="en-US" altLang="ko-KR" sz="1300" dirty="0" err="1"/>
              <a:t>shmget</a:t>
            </a:r>
            <a:r>
              <a:rPr lang="ko-KR" altLang="en-US" sz="1300" dirty="0"/>
              <a:t> 실패 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D7030-46D6-4032-8A50-F3EF8E84C4E4}"/>
              </a:ext>
            </a:extLst>
          </p:cNvPr>
          <p:cNvSpPr txBox="1"/>
          <p:nvPr/>
        </p:nvSpPr>
        <p:spPr>
          <a:xfrm>
            <a:off x="3107109" y="5019502"/>
            <a:ext cx="508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shmdt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(const void*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shm_addr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en-US" altLang="ko-KR" sz="1200" dirty="0"/>
          </a:p>
          <a:p>
            <a:r>
              <a:rPr lang="en-US" altLang="ko-KR" sz="1200" dirty="0"/>
              <a:t>: </a:t>
            </a:r>
            <a:r>
              <a:rPr lang="ko-KR" altLang="en-US" sz="1200" dirty="0"/>
              <a:t>더 이상 공유 메모리가 필요 없을 때  내부 가상 메모리 연결을 </a:t>
            </a:r>
            <a:r>
              <a:rPr lang="en-US" altLang="ko-KR" sz="1200" dirty="0"/>
              <a:t>detach</a:t>
            </a:r>
          </a:p>
          <a:p>
            <a:pPr algn="just"/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shmaddr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shmat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에서 전달받은 그 포인터를 전달</a:t>
            </a:r>
            <a:endParaRPr lang="en-US" altLang="ko-KR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성공 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0,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실패시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-1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을 반환</a:t>
            </a:r>
            <a:endParaRPr lang="en-US" altLang="ko-KR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BA511D-BEE6-40E3-A3EA-B61C576682E8}"/>
              </a:ext>
            </a:extLst>
          </p:cNvPr>
          <p:cNvSpPr/>
          <p:nvPr/>
        </p:nvSpPr>
        <p:spPr>
          <a:xfrm>
            <a:off x="1772285" y="1191629"/>
            <a:ext cx="338455" cy="22471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51094E3-E669-401A-B73E-9C212F3480CC}"/>
              </a:ext>
            </a:extLst>
          </p:cNvPr>
          <p:cNvCxnSpPr/>
          <p:nvPr/>
        </p:nvCxnSpPr>
        <p:spPr>
          <a:xfrm flipV="1">
            <a:off x="4511040" y="723900"/>
            <a:ext cx="0" cy="47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882E95-8753-4DE9-8B6D-E05A127A66F6}"/>
              </a:ext>
            </a:extLst>
          </p:cNvPr>
          <p:cNvSpPr txBox="1"/>
          <p:nvPr/>
        </p:nvSpPr>
        <p:spPr>
          <a:xfrm>
            <a:off x="4015661" y="419963"/>
            <a:ext cx="46020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리눅스에서 </a:t>
            </a:r>
            <a:r>
              <a:rPr lang="en-US" altLang="ko-KR" sz="1300" dirty="0"/>
              <a:t>0666 </a:t>
            </a:r>
            <a:r>
              <a:rPr lang="ko-KR" altLang="en-US" sz="1300" dirty="0"/>
              <a:t>은 파일의 기본 </a:t>
            </a:r>
            <a:r>
              <a:rPr lang="en-US" altLang="ko-KR" sz="1300" dirty="0"/>
              <a:t>permission </a:t>
            </a:r>
            <a:r>
              <a:rPr lang="ko-KR" altLang="en-US" sz="1300" dirty="0"/>
              <a:t>의미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65ADD7-965A-4D8B-8E39-3968BA4E2939}"/>
              </a:ext>
            </a:extLst>
          </p:cNvPr>
          <p:cNvSpPr/>
          <p:nvPr/>
        </p:nvSpPr>
        <p:spPr>
          <a:xfrm>
            <a:off x="4785360" y="1184474"/>
            <a:ext cx="701040" cy="18434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3BEA47-88E1-4873-AD64-858581B9B2F1}"/>
              </a:ext>
            </a:extLst>
          </p:cNvPr>
          <p:cNvSpPr txBox="1"/>
          <p:nvPr/>
        </p:nvSpPr>
        <p:spPr>
          <a:xfrm>
            <a:off x="6248400" y="1250788"/>
            <a:ext cx="7185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기존 </a:t>
            </a:r>
            <a:r>
              <a:rPr lang="en-US" altLang="ko-KR" sz="1300" dirty="0"/>
              <a:t>key</a:t>
            </a:r>
            <a:r>
              <a:rPr lang="ko-KR" altLang="en-US" sz="1300" dirty="0"/>
              <a:t>에 해당하는 공유메모리가 없음 </a:t>
            </a:r>
            <a:r>
              <a:rPr lang="en-US" altLang="ko-KR" sz="1300" dirty="0"/>
              <a:t>-&gt; </a:t>
            </a:r>
            <a:r>
              <a:rPr lang="ko-KR" altLang="en-US" sz="1300" dirty="0"/>
              <a:t>신규 생성</a:t>
            </a:r>
            <a:endParaRPr lang="en-US" altLang="ko-KR" sz="1300" dirty="0"/>
          </a:p>
          <a:p>
            <a:r>
              <a:rPr lang="en-US" altLang="ko-KR" sz="1300" dirty="0"/>
              <a:t>| </a:t>
            </a:r>
            <a:r>
              <a:rPr lang="ko-KR" altLang="en-US" sz="1300" dirty="0"/>
              <a:t>연산자로 접근권한을 줌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DB9631-FE8D-44F4-9431-A227D1FDF14D}"/>
              </a:ext>
            </a:extLst>
          </p:cNvPr>
          <p:cNvCxnSpPr>
            <a:cxnSpLocks/>
          </p:cNvCxnSpPr>
          <p:nvPr/>
        </p:nvCxnSpPr>
        <p:spPr>
          <a:xfrm>
            <a:off x="5570219" y="1327967"/>
            <a:ext cx="678181" cy="15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30F843-71D6-4CA8-A6F6-7F96D0793CB4}"/>
              </a:ext>
            </a:extLst>
          </p:cNvPr>
          <p:cNvCxnSpPr>
            <a:cxnSpLocks/>
          </p:cNvCxnSpPr>
          <p:nvPr/>
        </p:nvCxnSpPr>
        <p:spPr>
          <a:xfrm>
            <a:off x="3021330" y="1824853"/>
            <a:ext cx="678181" cy="15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1DB56A1-D404-4085-A080-355FCCA8A932}"/>
              </a:ext>
            </a:extLst>
          </p:cNvPr>
          <p:cNvCxnSpPr>
            <a:cxnSpLocks/>
          </p:cNvCxnSpPr>
          <p:nvPr/>
        </p:nvCxnSpPr>
        <p:spPr>
          <a:xfrm>
            <a:off x="3314700" y="2332243"/>
            <a:ext cx="2171700" cy="3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56A3B3-F1F0-444E-B10B-64B06FCCE66A}"/>
              </a:ext>
            </a:extLst>
          </p:cNvPr>
          <p:cNvSpPr txBox="1"/>
          <p:nvPr/>
        </p:nvSpPr>
        <p:spPr>
          <a:xfrm>
            <a:off x="5386213" y="3790633"/>
            <a:ext cx="79613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Written_by_you</a:t>
            </a:r>
            <a:r>
              <a:rPr lang="en-US" altLang="ko-KR" sz="1300" dirty="0"/>
              <a:t> ==1 </a:t>
            </a:r>
            <a:r>
              <a:rPr lang="ko-KR" altLang="en-US" sz="1300" dirty="0"/>
              <a:t>이면 </a:t>
            </a:r>
            <a:r>
              <a:rPr lang="ko-KR" altLang="en-US" sz="1300" dirty="0" err="1"/>
              <a:t>입력받은</a:t>
            </a:r>
            <a:r>
              <a:rPr lang="ko-KR" altLang="en-US" sz="1300" dirty="0"/>
              <a:t> 내용이 있음 </a:t>
            </a:r>
            <a:r>
              <a:rPr lang="en-US" altLang="ko-KR" sz="1300" dirty="0"/>
              <a:t>-&gt; </a:t>
            </a:r>
            <a:r>
              <a:rPr lang="ko-KR" altLang="en-US" sz="1300" dirty="0"/>
              <a:t>출력 후에 </a:t>
            </a:r>
            <a:r>
              <a:rPr lang="en-US" altLang="ko-KR" sz="1300" dirty="0"/>
              <a:t>0</a:t>
            </a:r>
            <a:r>
              <a:rPr lang="ko-KR" altLang="en-US" sz="1300" dirty="0"/>
              <a:t>으로 </a:t>
            </a:r>
            <a:r>
              <a:rPr lang="ko-KR" altLang="en-US" sz="1300" dirty="0" err="1"/>
              <a:t>바꿔줌</a:t>
            </a:r>
            <a:endParaRPr lang="en-US" altLang="ko-KR" sz="1300" dirty="0"/>
          </a:p>
          <a:p>
            <a:r>
              <a:rPr lang="ko-KR" altLang="en-US" sz="1400" dirty="0"/>
              <a:t>그 후 </a:t>
            </a:r>
            <a:r>
              <a:rPr lang="en-US" altLang="ko-KR" sz="1400" dirty="0"/>
              <a:t>sleep</a:t>
            </a:r>
            <a:r>
              <a:rPr lang="ko-KR" altLang="en-US" sz="1400" dirty="0"/>
              <a:t>을 사용해 잠시 </a:t>
            </a:r>
            <a:r>
              <a:rPr lang="ko-KR" altLang="en-US" sz="1400" dirty="0" err="1"/>
              <a:t>쉬어줌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값을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초기화 </a:t>
            </a:r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CF3F91-2B98-4CBA-8A0A-12202DD8BF43}"/>
              </a:ext>
            </a:extLst>
          </p:cNvPr>
          <p:cNvCxnSpPr>
            <a:cxnSpLocks/>
          </p:cNvCxnSpPr>
          <p:nvPr/>
        </p:nvCxnSpPr>
        <p:spPr>
          <a:xfrm>
            <a:off x="3671615" y="3889198"/>
            <a:ext cx="1714598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2EFEE8-38DE-4EAB-AB91-6277E6E0582F}"/>
              </a:ext>
            </a:extLst>
          </p:cNvPr>
          <p:cNvSpPr/>
          <p:nvPr/>
        </p:nvSpPr>
        <p:spPr>
          <a:xfrm>
            <a:off x="568322" y="5251046"/>
            <a:ext cx="328931" cy="2011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861E00-CE0B-4FFE-BE17-2F94E497BC13}"/>
              </a:ext>
            </a:extLst>
          </p:cNvPr>
          <p:cNvSpPr/>
          <p:nvPr/>
        </p:nvSpPr>
        <p:spPr>
          <a:xfrm flipV="1">
            <a:off x="567690" y="5268603"/>
            <a:ext cx="332740" cy="174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EDECB9-9FCF-4A4E-867D-3A6AA7472C9D}"/>
              </a:ext>
            </a:extLst>
          </p:cNvPr>
          <p:cNvSpPr/>
          <p:nvPr/>
        </p:nvSpPr>
        <p:spPr>
          <a:xfrm>
            <a:off x="570070" y="5908926"/>
            <a:ext cx="426384" cy="17183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9A9A348-D942-4FB6-AAB5-8CF6BA197D0E}"/>
              </a:ext>
            </a:extLst>
          </p:cNvPr>
          <p:cNvSpPr/>
          <p:nvPr/>
        </p:nvSpPr>
        <p:spPr>
          <a:xfrm flipV="1">
            <a:off x="569438" y="5926480"/>
            <a:ext cx="431322" cy="1542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27FA8C-AEBD-4DB0-B05E-4E529FB78B5D}"/>
              </a:ext>
            </a:extLst>
          </p:cNvPr>
          <p:cNvSpPr/>
          <p:nvPr/>
        </p:nvSpPr>
        <p:spPr>
          <a:xfrm>
            <a:off x="807720" y="4339421"/>
            <a:ext cx="3813048" cy="44482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1BA1F-3F4B-4372-B28B-51F19124610D}"/>
              </a:ext>
            </a:extLst>
          </p:cNvPr>
          <p:cNvSpPr/>
          <p:nvPr/>
        </p:nvSpPr>
        <p:spPr>
          <a:xfrm>
            <a:off x="1371600" y="2233220"/>
            <a:ext cx="400685" cy="2011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28EA75-1203-4125-9CD1-F73CC1E20DD6}"/>
              </a:ext>
            </a:extLst>
          </p:cNvPr>
          <p:cNvSpPr/>
          <p:nvPr/>
        </p:nvSpPr>
        <p:spPr>
          <a:xfrm>
            <a:off x="857828" y="1183767"/>
            <a:ext cx="400685" cy="2011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FFA9CE-4BED-4040-98F8-3411602973A8}"/>
              </a:ext>
            </a:extLst>
          </p:cNvPr>
          <p:cNvSpPr txBox="1"/>
          <p:nvPr/>
        </p:nvSpPr>
        <p:spPr>
          <a:xfrm>
            <a:off x="6339840" y="5649663"/>
            <a:ext cx="530352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Ubuntu Condensed"/>
              </a:rPr>
              <a:t>Shmctl</a:t>
            </a:r>
            <a:r>
              <a:rPr lang="en-US" altLang="ko-KR" sz="1300" dirty="0">
                <a:latin typeface="Ubuntu Condensed"/>
              </a:rPr>
              <a:t>: </a:t>
            </a:r>
            <a:r>
              <a:rPr lang="ko-KR" altLang="en-US" sz="1300" dirty="0">
                <a:latin typeface="Ubuntu Condensed"/>
              </a:rPr>
              <a:t>공유 메모리를 제어하는 기능</a:t>
            </a:r>
            <a:endParaRPr lang="en-US" altLang="ko-KR" sz="1300" dirty="0">
              <a:latin typeface="Ubuntu Condensed"/>
            </a:endParaRPr>
          </a:p>
          <a:p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DBB0CA-8AFA-4BC8-919D-E55E8086B3F1}"/>
              </a:ext>
            </a:extLst>
          </p:cNvPr>
          <p:cNvSpPr txBox="1"/>
          <p:nvPr/>
        </p:nvSpPr>
        <p:spPr>
          <a:xfrm>
            <a:off x="6316668" y="5906665"/>
            <a:ext cx="57793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 int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-apple-system"/>
              </a:rPr>
              <a:t>shmctl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(int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-apple-system"/>
              </a:rPr>
              <a:t>shmid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, int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-apple-system"/>
              </a:rPr>
              <a:t>cmd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, struct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-apple-system"/>
              </a:rPr>
              <a:t>shmid_ds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 *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-apple-system"/>
              </a:rPr>
              <a:t>buf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-apple-system"/>
              </a:rPr>
              <a:t>);</a:t>
            </a:r>
          </a:p>
          <a:p>
            <a:r>
              <a:rPr lang="ko-KR" altLang="en-US" sz="1200" b="1" dirty="0" err="1"/>
              <a:t>반환값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0 -&gt; </a:t>
            </a:r>
            <a:r>
              <a:rPr lang="ko-KR" altLang="en-US" sz="1200" b="1" dirty="0"/>
              <a:t>성공  </a:t>
            </a:r>
            <a:r>
              <a:rPr lang="en-US" altLang="ko-KR" sz="1200" b="1" dirty="0"/>
              <a:t>,-1 -&gt; </a:t>
            </a:r>
            <a:r>
              <a:rPr lang="ko-KR" altLang="en-US" sz="1200" b="1" dirty="0"/>
              <a:t>실패</a:t>
            </a:r>
            <a:endParaRPr lang="en-US" altLang="ko-KR" sz="1200" b="1" dirty="0"/>
          </a:p>
          <a:p>
            <a:r>
              <a:rPr lang="ko-KR" altLang="en-US" sz="1300" b="1" dirty="0"/>
              <a:t> </a:t>
            </a:r>
            <a:endParaRPr lang="en-US" altLang="ko-KR" sz="13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EB31FB2-4733-4478-9303-91D536506684}"/>
              </a:ext>
            </a:extLst>
          </p:cNvPr>
          <p:cNvCxnSpPr>
            <a:cxnSpLocks/>
          </p:cNvCxnSpPr>
          <p:nvPr/>
        </p:nvCxnSpPr>
        <p:spPr>
          <a:xfrm>
            <a:off x="3846576" y="5910122"/>
            <a:ext cx="226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6F7408-579F-4833-B593-DDCFF9FE5D00}"/>
              </a:ext>
            </a:extLst>
          </p:cNvPr>
          <p:cNvSpPr/>
          <p:nvPr/>
        </p:nvSpPr>
        <p:spPr>
          <a:xfrm flipV="1">
            <a:off x="3148330" y="5071824"/>
            <a:ext cx="2743184" cy="1499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FF0DEF-32D4-4CF9-AAD4-68EEBFA9453D}"/>
              </a:ext>
            </a:extLst>
          </p:cNvPr>
          <p:cNvSpPr/>
          <p:nvPr/>
        </p:nvSpPr>
        <p:spPr>
          <a:xfrm flipV="1">
            <a:off x="6640153" y="5951229"/>
            <a:ext cx="3093912" cy="2032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970D3B-7454-4DE3-BFE2-11D38F5F224D}"/>
              </a:ext>
            </a:extLst>
          </p:cNvPr>
          <p:cNvSpPr/>
          <p:nvPr/>
        </p:nvSpPr>
        <p:spPr>
          <a:xfrm flipV="1">
            <a:off x="5570219" y="2515039"/>
            <a:ext cx="2975611" cy="2123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3A40-B696-43E4-AF83-3C7C7C76B85C}"/>
              </a:ext>
            </a:extLst>
          </p:cNvPr>
          <p:cNvSpPr/>
          <p:nvPr/>
        </p:nvSpPr>
        <p:spPr>
          <a:xfrm flipV="1">
            <a:off x="6357676" y="945157"/>
            <a:ext cx="3517844" cy="2307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9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6B6925D-2793-4E2C-9670-3DEA5DBC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29" y="284703"/>
            <a:ext cx="5118677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4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D58E1D-85AE-4195-92D4-0EA658A2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B5B16-0043-40DF-BA37-031A20E9102C}"/>
              </a:ext>
            </a:extLst>
          </p:cNvPr>
          <p:cNvSpPr/>
          <p:nvPr/>
        </p:nvSpPr>
        <p:spPr>
          <a:xfrm flipV="1">
            <a:off x="1318260" y="2080655"/>
            <a:ext cx="1943100" cy="174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8A3049-8653-4344-B161-817FFCAED31F}"/>
              </a:ext>
            </a:extLst>
          </p:cNvPr>
          <p:cNvSpPr/>
          <p:nvPr/>
        </p:nvSpPr>
        <p:spPr>
          <a:xfrm flipV="1">
            <a:off x="791210" y="1016568"/>
            <a:ext cx="4626609" cy="18434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19E4E0-1CE3-4B63-A4C9-87E1EE1B9BC4}"/>
              </a:ext>
            </a:extLst>
          </p:cNvPr>
          <p:cNvSpPr/>
          <p:nvPr/>
        </p:nvSpPr>
        <p:spPr>
          <a:xfrm>
            <a:off x="220980" y="1405901"/>
            <a:ext cx="2727960" cy="6019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D79111-C4E1-448A-91AC-2A72B8B94770}"/>
              </a:ext>
            </a:extLst>
          </p:cNvPr>
          <p:cNvSpPr/>
          <p:nvPr/>
        </p:nvSpPr>
        <p:spPr>
          <a:xfrm>
            <a:off x="220980" y="2264193"/>
            <a:ext cx="2727960" cy="6019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398E10-0F05-429A-909F-AB598150F6B3}"/>
              </a:ext>
            </a:extLst>
          </p:cNvPr>
          <p:cNvSpPr/>
          <p:nvPr/>
        </p:nvSpPr>
        <p:spPr>
          <a:xfrm>
            <a:off x="533401" y="5131521"/>
            <a:ext cx="2727960" cy="6019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57DA5D-1291-47F2-8A2C-C4DE6749C448}"/>
              </a:ext>
            </a:extLst>
          </p:cNvPr>
          <p:cNvSpPr/>
          <p:nvPr/>
        </p:nvSpPr>
        <p:spPr>
          <a:xfrm>
            <a:off x="220980" y="5762807"/>
            <a:ext cx="2727960" cy="5690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BE3E21-3D3A-4AA9-896C-D3404808BF69}"/>
              </a:ext>
            </a:extLst>
          </p:cNvPr>
          <p:cNvSpPr/>
          <p:nvPr/>
        </p:nvSpPr>
        <p:spPr>
          <a:xfrm>
            <a:off x="1722120" y="924929"/>
            <a:ext cx="320040" cy="224657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27C8B8-3C65-45CD-9145-1503A4CD36F0}"/>
              </a:ext>
            </a:extLst>
          </p:cNvPr>
          <p:cNvSpPr/>
          <p:nvPr/>
        </p:nvSpPr>
        <p:spPr>
          <a:xfrm>
            <a:off x="-2" y="3368041"/>
            <a:ext cx="2110741" cy="187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AEA98E-DFA6-4400-B46A-CB2961845D16}"/>
              </a:ext>
            </a:extLst>
          </p:cNvPr>
          <p:cNvSpPr/>
          <p:nvPr/>
        </p:nvSpPr>
        <p:spPr>
          <a:xfrm>
            <a:off x="1607820" y="3841532"/>
            <a:ext cx="1341120" cy="2156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D51FC-1BCD-433C-A6A8-1F5DFBF319FA}"/>
              </a:ext>
            </a:extLst>
          </p:cNvPr>
          <p:cNvSpPr txBox="1"/>
          <p:nvPr/>
        </p:nvSpPr>
        <p:spPr>
          <a:xfrm>
            <a:off x="3175000" y="3795282"/>
            <a:ext cx="520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Written_by_you</a:t>
            </a:r>
            <a:r>
              <a:rPr lang="en-US" altLang="ko-KR" sz="1200" dirty="0"/>
              <a:t> </a:t>
            </a:r>
            <a:r>
              <a:rPr lang="ko-KR" altLang="en-US" sz="1200" dirty="0"/>
              <a:t>의 값이 </a:t>
            </a:r>
            <a:r>
              <a:rPr lang="en-US" altLang="ko-KR" sz="1200" dirty="0"/>
              <a:t>1</a:t>
            </a:r>
            <a:r>
              <a:rPr lang="ko-KR" altLang="en-US" sz="1200" dirty="0"/>
              <a:t>이면 </a:t>
            </a:r>
            <a:r>
              <a:rPr lang="en-US" altLang="ko-KR" sz="1200" dirty="0"/>
              <a:t>1</a:t>
            </a:r>
            <a:r>
              <a:rPr lang="ko-KR" altLang="en-US" sz="1200" dirty="0"/>
              <a:t>초간 </a:t>
            </a:r>
            <a:r>
              <a:rPr lang="en-US" altLang="ko-KR" sz="1200" dirty="0"/>
              <a:t>sleep 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E68619-EF7E-456F-A611-A8CD5C658CE9}"/>
              </a:ext>
            </a:extLst>
          </p:cNvPr>
          <p:cNvSpPr/>
          <p:nvPr/>
        </p:nvSpPr>
        <p:spPr>
          <a:xfrm flipV="1">
            <a:off x="533401" y="4530703"/>
            <a:ext cx="332740" cy="174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8FC4F-D2F7-4BA6-916E-8BC53DC8C9E0}"/>
              </a:ext>
            </a:extLst>
          </p:cNvPr>
          <p:cNvSpPr txBox="1"/>
          <p:nvPr/>
        </p:nvSpPr>
        <p:spPr>
          <a:xfrm>
            <a:off x="3342139" y="4417973"/>
            <a:ext cx="550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fgets</a:t>
            </a:r>
            <a:r>
              <a:rPr lang="en-US" altLang="ko-KR" sz="1200" dirty="0"/>
              <a:t> </a:t>
            </a:r>
            <a:r>
              <a:rPr lang="ko-KR" altLang="en-US" sz="1200" dirty="0"/>
              <a:t>를 이용해  문자열을 </a:t>
            </a:r>
            <a:r>
              <a:rPr lang="ko-KR" altLang="en-US" sz="1200" dirty="0" err="1"/>
              <a:t>입력받을</a:t>
            </a:r>
            <a:r>
              <a:rPr lang="ko-KR" altLang="en-US" sz="1200" dirty="0"/>
              <a:t> </a:t>
            </a:r>
            <a:r>
              <a:rPr lang="en-US" altLang="ko-KR" sz="1200" dirty="0"/>
              <a:t>buffer</a:t>
            </a:r>
            <a:r>
              <a:rPr lang="ko-KR" altLang="en-US" sz="1200" dirty="0"/>
              <a:t>의 내용 출력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5EF841-49E9-42BF-A120-D2618FDF5292}"/>
              </a:ext>
            </a:extLst>
          </p:cNvPr>
          <p:cNvSpPr txBox="1"/>
          <p:nvPr/>
        </p:nvSpPr>
        <p:spPr>
          <a:xfrm>
            <a:off x="4186649" y="4726153"/>
            <a:ext cx="52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Strncpy</a:t>
            </a:r>
            <a:r>
              <a:rPr lang="en-US" altLang="ko-KR" sz="1200" dirty="0"/>
              <a:t>: </a:t>
            </a:r>
            <a:r>
              <a:rPr lang="ko-KR" altLang="en-US" sz="1200" dirty="0"/>
              <a:t>문자열 복사 함수 </a:t>
            </a:r>
            <a:endParaRPr lang="en-US" altLang="ko-KR" sz="1200" dirty="0"/>
          </a:p>
          <a:p>
            <a:r>
              <a:rPr lang="en-US" altLang="ko-KR" sz="1200" dirty="0"/>
              <a:t>-&gt;buffer</a:t>
            </a:r>
            <a:r>
              <a:rPr lang="ko-KR" altLang="en-US" sz="1200" dirty="0"/>
              <a:t>를 공유 메모리에 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AC826-D226-40B3-B8C7-00489B988476}"/>
              </a:ext>
            </a:extLst>
          </p:cNvPr>
          <p:cNvSpPr/>
          <p:nvPr/>
        </p:nvSpPr>
        <p:spPr>
          <a:xfrm flipV="1">
            <a:off x="510540" y="4739192"/>
            <a:ext cx="3558539" cy="1872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3B922C-0434-47F2-95D9-CBB2E8D7CD3A}"/>
              </a:ext>
            </a:extLst>
          </p:cNvPr>
          <p:cNvSpPr/>
          <p:nvPr/>
        </p:nvSpPr>
        <p:spPr>
          <a:xfrm flipV="1">
            <a:off x="533401" y="4944281"/>
            <a:ext cx="2316480" cy="187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1B7BC0-A059-4E1F-B69A-285A31A988CE}"/>
              </a:ext>
            </a:extLst>
          </p:cNvPr>
          <p:cNvSpPr/>
          <p:nvPr/>
        </p:nvSpPr>
        <p:spPr>
          <a:xfrm>
            <a:off x="4632960" y="965245"/>
            <a:ext cx="701040" cy="18434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413140-4BF1-49AA-A7BF-5C3B0E9F1283}"/>
              </a:ext>
            </a:extLst>
          </p:cNvPr>
          <p:cNvSpPr/>
          <p:nvPr/>
        </p:nvSpPr>
        <p:spPr>
          <a:xfrm>
            <a:off x="533401" y="5762807"/>
            <a:ext cx="328931" cy="2011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A6CE5D-43C6-4A15-B198-F39891BCB3C4}"/>
              </a:ext>
            </a:extLst>
          </p:cNvPr>
          <p:cNvSpPr/>
          <p:nvPr/>
        </p:nvSpPr>
        <p:spPr>
          <a:xfrm flipV="1">
            <a:off x="532769" y="5780364"/>
            <a:ext cx="332740" cy="174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AF6F-746A-4CA6-A107-4B86FE4E3267}"/>
              </a:ext>
            </a:extLst>
          </p:cNvPr>
          <p:cNvSpPr/>
          <p:nvPr/>
        </p:nvSpPr>
        <p:spPr>
          <a:xfrm>
            <a:off x="1347472" y="2081715"/>
            <a:ext cx="328931" cy="2011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3893FF-216F-412B-81CD-4A8D9ACABA13}"/>
              </a:ext>
            </a:extLst>
          </p:cNvPr>
          <p:cNvSpPr/>
          <p:nvPr/>
        </p:nvSpPr>
        <p:spPr>
          <a:xfrm>
            <a:off x="791211" y="954236"/>
            <a:ext cx="420369" cy="24667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A777BC-0C29-4CBF-BD5C-E4AE3FF73B5A}"/>
              </a:ext>
            </a:extLst>
          </p:cNvPr>
          <p:cNvSpPr/>
          <p:nvPr/>
        </p:nvSpPr>
        <p:spPr>
          <a:xfrm>
            <a:off x="532769" y="4758480"/>
            <a:ext cx="490119" cy="1857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4F6E6E-A88A-41AF-AA4A-B637968B8777}"/>
              </a:ext>
            </a:extLst>
          </p:cNvPr>
          <p:cNvSpPr/>
          <p:nvPr/>
        </p:nvSpPr>
        <p:spPr>
          <a:xfrm>
            <a:off x="538521" y="4941874"/>
            <a:ext cx="808951" cy="18048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730E8E-9265-438B-92EB-E79F3694249A}"/>
              </a:ext>
            </a:extLst>
          </p:cNvPr>
          <p:cNvSpPr/>
          <p:nvPr/>
        </p:nvSpPr>
        <p:spPr>
          <a:xfrm>
            <a:off x="818549" y="5209587"/>
            <a:ext cx="499711" cy="1407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D4C0F4-CF3D-40D8-B6C0-4CC4645B4CA0}"/>
              </a:ext>
            </a:extLst>
          </p:cNvPr>
          <p:cNvSpPr txBox="1"/>
          <p:nvPr/>
        </p:nvSpPr>
        <p:spPr>
          <a:xfrm>
            <a:off x="4069079" y="5350313"/>
            <a:ext cx="3261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Buffer</a:t>
            </a:r>
            <a:r>
              <a:rPr lang="ko-KR" altLang="en-US" sz="1200" dirty="0"/>
              <a:t>와 </a:t>
            </a:r>
            <a:r>
              <a:rPr lang="en-US" altLang="ko-KR" sz="1200" dirty="0"/>
              <a:t>end </a:t>
            </a:r>
            <a:r>
              <a:rPr lang="ko-KR" altLang="en-US" sz="1200" dirty="0"/>
              <a:t>를 비교해서 같으면 진행 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41FEBB5-A921-4583-9AA7-9F89EB66676F}"/>
              </a:ext>
            </a:extLst>
          </p:cNvPr>
          <p:cNvCxnSpPr>
            <a:cxnSpLocks/>
          </p:cNvCxnSpPr>
          <p:nvPr/>
        </p:nvCxnSpPr>
        <p:spPr>
          <a:xfrm>
            <a:off x="2042160" y="5496507"/>
            <a:ext cx="202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F92530-13B9-41CE-99B9-FEA68092CBAF}"/>
              </a:ext>
            </a:extLst>
          </p:cNvPr>
          <p:cNvSpPr/>
          <p:nvPr/>
        </p:nvSpPr>
        <p:spPr>
          <a:xfrm>
            <a:off x="4272949" y="4781999"/>
            <a:ext cx="583531" cy="21418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824B50-642B-4350-8B93-30A801ABA92E}"/>
              </a:ext>
            </a:extLst>
          </p:cNvPr>
          <p:cNvSpPr/>
          <p:nvPr/>
        </p:nvSpPr>
        <p:spPr>
          <a:xfrm>
            <a:off x="3261360" y="4483384"/>
            <a:ext cx="583531" cy="21418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79EECF4-EF22-4DB0-BBCB-C4643FBBA70A}"/>
              </a:ext>
            </a:extLst>
          </p:cNvPr>
          <p:cNvSpPr/>
          <p:nvPr/>
        </p:nvSpPr>
        <p:spPr>
          <a:xfrm>
            <a:off x="507500" y="4551176"/>
            <a:ext cx="396740" cy="16936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721EBE-D023-4E90-91C7-71C1C13F40D6}"/>
              </a:ext>
            </a:extLst>
          </p:cNvPr>
          <p:cNvCxnSpPr>
            <a:cxnSpLocks/>
          </p:cNvCxnSpPr>
          <p:nvPr/>
        </p:nvCxnSpPr>
        <p:spPr>
          <a:xfrm>
            <a:off x="1148081" y="4551176"/>
            <a:ext cx="202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2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501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-apple-system</vt:lpstr>
      <vt:lpstr>KoPub Dotum</vt:lpstr>
      <vt:lpstr>Ubuntu Condensed</vt:lpstr>
      <vt:lpstr>맑은 고딕</vt:lpstr>
      <vt:lpstr>Arial</vt:lpstr>
      <vt:lpstr>Verdana</vt:lpstr>
      <vt:lpstr>Office 테마</vt:lpstr>
      <vt:lpstr>운영체제 3차 과제</vt:lpstr>
      <vt:lpstr>문제</vt:lpstr>
      <vt:lpstr>PowerPoint 프레젠테이션</vt:lpstr>
      <vt:lpstr>PowerPoint 프레젠테이션</vt:lpstr>
      <vt:lpstr>공유 메모리 사용을 위한 헤더와 함수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leeowner5630@gmail.com</dc:creator>
  <cp:lastModifiedBy>leeowner5630@gmail.com</cp:lastModifiedBy>
  <cp:revision>33</cp:revision>
  <dcterms:created xsi:type="dcterms:W3CDTF">2021-05-24T06:02:55Z</dcterms:created>
  <dcterms:modified xsi:type="dcterms:W3CDTF">2021-05-25T05:27:04Z</dcterms:modified>
</cp:coreProperties>
</file>