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71" r:id="rId2"/>
    <p:sldId id="372" r:id="rId3"/>
    <p:sldId id="373" r:id="rId4"/>
    <p:sldId id="375" r:id="rId5"/>
    <p:sldId id="374" r:id="rId6"/>
  </p:sldIdLst>
  <p:sldSz cx="9144000" cy="6858000" type="screen4x3"/>
  <p:notesSz cx="6737350" cy="986948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233" autoAdjust="0"/>
  </p:normalViewPr>
  <p:slideViewPr>
    <p:cSldViewPr>
      <p:cViewPr varScale="1">
        <p:scale>
          <a:sx n="77" d="100"/>
          <a:sy n="77" d="100"/>
        </p:scale>
        <p:origin x="6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3CFE290-539D-46C8-86FC-C691D0F42B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CC970F-95B5-4B26-A8C0-145EB8ED0D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635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214DC0C5-8702-472B-A460-45B3C8F23149}" type="datetimeFigureOut">
              <a:rPr lang="ko-KR" altLang="en-US"/>
              <a:pPr>
                <a:defRPr/>
              </a:pPr>
              <a:t>2021-03-25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8BA4DF-391C-4962-8511-E840930D92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5E8119-781A-41E4-B880-BEB7300110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6350" y="9374188"/>
            <a:ext cx="2919413" cy="493712"/>
          </a:xfrm>
          <a:prstGeom prst="rect">
            <a:avLst/>
          </a:prstGeom>
        </p:spPr>
        <p:txBody>
          <a:bodyPr vert="horz" wrap="square" lIns="91458" tIns="45729" rIns="91458" bIns="4572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B95E557F-EA6C-45D4-9BF1-860B3BF2F4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F2B10D4-4D8A-4FDD-B736-44965545A4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B1E6E5-D376-4A80-AF4B-A6BA3B48E66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1635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68061F2-7B0D-42C6-95A1-3E5FC9326327}" type="datetimeFigureOut">
              <a:rPr lang="ko-KR" altLang="en-US"/>
              <a:pPr>
                <a:defRPr/>
              </a:pPr>
              <a:t>2021-03-25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38C0080-0DB2-43C7-9ECF-54C104709A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58" tIns="45729" rIns="91458" bIns="4572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1790A1F9-5D82-4C12-9881-216104EED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3100" y="4687888"/>
            <a:ext cx="5391150" cy="4441825"/>
          </a:xfrm>
          <a:prstGeom prst="rect">
            <a:avLst/>
          </a:prstGeom>
        </p:spPr>
        <p:txBody>
          <a:bodyPr vert="horz" lIns="91458" tIns="45729" rIns="91458" bIns="45729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7F5A47-3236-444E-8BA4-E55FA630D6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3B5CAF-A41B-4213-90EF-1344056CFF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16350" y="9374188"/>
            <a:ext cx="2919413" cy="493712"/>
          </a:xfrm>
          <a:prstGeom prst="rect">
            <a:avLst/>
          </a:prstGeom>
        </p:spPr>
        <p:txBody>
          <a:bodyPr vert="horz" wrap="square" lIns="91458" tIns="45729" rIns="91458" bIns="4572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8A354D61-0509-43AE-B565-00A0AB0F13A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42968" y="1558905"/>
            <a:ext cx="7772400" cy="1470025"/>
          </a:xfrm>
        </p:spPr>
        <p:txBody>
          <a:bodyPr/>
          <a:lstStyle>
            <a:lvl1pPr>
              <a:defRPr sz="36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8768" y="3314680"/>
            <a:ext cx="6400800" cy="1752600"/>
          </a:xfrm>
        </p:spPr>
        <p:txBody>
          <a:bodyPr/>
          <a:lstStyle>
            <a:lvl1pPr marL="0" indent="0" algn="ctr">
              <a:buNone/>
              <a:defRPr sz="2000"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829C0D-FAA9-4237-B2AD-B11DE04CAB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B39AD-28D0-4FFD-AC01-07CC72AFF775}" type="datetimeFigureOut">
              <a:rPr lang="ko-KR" altLang="en-US"/>
              <a:pPr>
                <a:defRPr/>
              </a:pPr>
              <a:t>2021-03-25</a:t>
            </a:fld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3D8F52-6EA2-4D0F-A071-0BA4E13CE1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5CE8E1-3A41-4DED-B603-C9AA49BB3E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AED3C-4C8E-4024-BB29-97AEF328F20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00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BC4353-14FE-4274-BEA4-E2937396EA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C04B7-598A-4749-84C6-56BDC55D1903}" type="datetimeFigureOut">
              <a:rPr lang="ko-KR" altLang="en-US"/>
              <a:pPr>
                <a:defRPr/>
              </a:pPr>
              <a:t>2021-03-25</a:t>
            </a:fld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8D48BF-C0AC-4C0B-8D66-FB005315A9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3C78CB-4F92-4E7C-B0E4-008B4085DD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09C1C-FBCC-43C3-9757-6F7C2A0B9F0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94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F6D149-D905-4F8F-B516-D474EBE32E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C43F6-D09B-4D35-8EEE-F08CFECD7920}" type="datetimeFigureOut">
              <a:rPr lang="ko-KR" altLang="en-US"/>
              <a:pPr>
                <a:defRPr/>
              </a:pPr>
              <a:t>2021-03-25</a:t>
            </a:fld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509DDE-8FE4-4BE4-8C18-7EC71CC2E0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8FAFB9-293B-4B06-A471-77852C9737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B42AB-E04A-45EC-A9F9-1CDD5A4AB6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45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9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6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507F60-D922-4CA3-8216-57C8820EFE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FADB9-CD3B-4759-B0A7-408606CFE69F}" type="datetimeFigureOut">
              <a:rPr lang="ko-KR" altLang="en-US"/>
              <a:pPr>
                <a:defRPr/>
              </a:pPr>
              <a:t>2021-03-25</a:t>
            </a:fld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B569BC-871E-471F-B430-576C321CA7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5015BB-9C56-43FB-9693-53BC1268F4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FD995-E6A3-429D-B3F6-172E6008411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23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3BD523-8740-49B6-A359-DFF8E2FE19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AB9F7-4ABD-4772-98B6-558A423A51CA}" type="datetimeFigureOut">
              <a:rPr lang="ko-KR" altLang="en-US"/>
              <a:pPr>
                <a:defRPr/>
              </a:pPr>
              <a:t>2021-03-25</a:t>
            </a:fld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9E90BB-FA0D-4C4E-A88B-1D1253DDC7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A2210E-1747-44B1-B3F2-595054CDDD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FC08F-FACB-4E59-ABEF-0F3E7DC0B4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5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E6721E-8B13-4584-BE0C-6C2F04EB1C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34EBA-0261-4EBC-A4B2-F4A27982A83E}" type="datetimeFigureOut">
              <a:rPr lang="ko-KR" altLang="en-US"/>
              <a:pPr>
                <a:defRPr/>
              </a:pPr>
              <a:t>2021-03-25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5D3F6-7845-4EAD-B0B1-A4297631A5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9D4243-6C1A-4168-BF6D-31E6199E4C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23D6E-6BE9-49F0-8BE3-8899CCAC3A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28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8DDB055-C0CE-4D1B-B17D-ACE8A7C5E8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ED710-E4C5-4C3A-A3FD-7DE572D06578}" type="datetimeFigureOut">
              <a:rPr lang="ko-KR" altLang="en-US"/>
              <a:pPr>
                <a:defRPr/>
              </a:pPr>
              <a:t>2021-03-25</a:t>
            </a:fld>
            <a:endParaRPr lang="ko-KR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77A4B24-0EF7-42CB-B1C4-8FA6D75A52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0669291-2171-4726-8CC7-3641204241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505F7-C6B0-42A8-A8D0-738C35CE1DC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30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75FC1EB-27AA-4302-95C4-052FB65993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9E8DF-D2E9-4521-B2BB-11A291C352AF}" type="datetimeFigureOut">
              <a:rPr lang="ko-KR" altLang="en-US"/>
              <a:pPr>
                <a:defRPr/>
              </a:pPr>
              <a:t>2021-03-25</a:t>
            </a:fld>
            <a:endParaRPr lang="ko-KR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AE18CA-D880-468E-87E2-C40F5B52E6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DD0E02-D02A-4623-A00C-6105F7925F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84051-753B-4128-90DA-56C4CB790E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52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C079E53-85B0-4C9C-A61D-62A666A746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BB030-CEF5-4F97-8AEB-40624EF42107}" type="datetimeFigureOut">
              <a:rPr lang="ko-KR" altLang="en-US"/>
              <a:pPr>
                <a:defRPr/>
              </a:pPr>
              <a:t>2021-03-25</a:t>
            </a:fld>
            <a:endParaRPr lang="ko-KR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4E8B250-822C-4512-A291-254FF37C78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A85F009-792C-44CC-AB90-B5CD5D2DCC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9FEF-1F5A-4563-816B-15DF223AEBB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30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A4477E-4910-42E2-95FC-77434374A7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78F88-ACE8-4320-8B38-6D1C21E1FA11}" type="datetimeFigureOut">
              <a:rPr lang="ko-KR" altLang="en-US"/>
              <a:pPr>
                <a:defRPr/>
              </a:pPr>
              <a:t>2021-03-25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533761-1504-423A-B463-1D6090E7CC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BC258F-382D-4198-BA76-90BED4FE22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E087A-573B-4B47-AA9C-9D63ACA52EB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57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C8896-695B-428F-99BF-C92935FF8B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53645-58B1-4740-B75C-2180F8DFB4B4}" type="datetimeFigureOut">
              <a:rPr lang="ko-KR" altLang="en-US"/>
              <a:pPr>
                <a:defRPr/>
              </a:pPr>
              <a:t>2021-03-25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B45792-4E29-430D-9C01-83497E33C5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08911F-B2D6-4982-ACFA-BEDC323DBE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46C53-E6B4-4A26-AFF9-AF64F6DBA03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48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59C25DC-12D0-4205-B262-0DB3AD2C44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446088"/>
            <a:ext cx="8308975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6799A6-0CA3-4D96-989E-1258FD0202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8813" y="1366838"/>
            <a:ext cx="8321675" cy="471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68964" name="Rectangle 4">
            <a:extLst>
              <a:ext uri="{FF2B5EF4-FFF2-40B4-BE49-F238E27FC236}">
                <a16:creationId xmlns:a16="http://schemas.microsoft.com/office/drawing/2014/main" id="{9BBF233F-E9F3-47A2-A11C-E8201F8CCBA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latinLnBrk="1" hangingPunct="1">
              <a:spcBef>
                <a:spcPct val="0"/>
              </a:spcBef>
              <a:spcAft>
                <a:spcPts val="0"/>
              </a:spcAft>
              <a:defRPr kumimoji="0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DB907C1-C5B1-47A1-8A2F-E6F9918972C5}" type="datetimeFigureOut">
              <a:rPr lang="ko-KR" altLang="en-US"/>
              <a:pPr>
                <a:defRPr/>
              </a:pPr>
              <a:t>2021-03-25</a:t>
            </a:fld>
            <a:endParaRPr lang="ko-KR" altLang="en-US"/>
          </a:p>
        </p:txBody>
      </p:sp>
      <p:sp>
        <p:nvSpPr>
          <p:cNvPr id="168965" name="Rectangle 5">
            <a:extLst>
              <a:ext uri="{FF2B5EF4-FFF2-40B4-BE49-F238E27FC236}">
                <a16:creationId xmlns:a16="http://schemas.microsoft.com/office/drawing/2014/main" id="{2468429E-66D9-44CA-A07C-40C5D0FCE0D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latinLnBrk="1" hangingPunct="1">
              <a:spcBef>
                <a:spcPct val="0"/>
              </a:spcBef>
              <a:spcAft>
                <a:spcPts val="0"/>
              </a:spcAft>
              <a:defRPr kumimoji="0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8966" name="Rectangle 6">
            <a:extLst>
              <a:ext uri="{FF2B5EF4-FFF2-40B4-BE49-F238E27FC236}">
                <a16:creationId xmlns:a16="http://schemas.microsoft.com/office/drawing/2014/main" id="{D80FF82C-4691-4E61-BD0F-A5E8B20C443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788" y="627221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/>
            </a:lvl1pPr>
          </a:lstStyle>
          <a:p>
            <a:pPr>
              <a:defRPr/>
            </a:pPr>
            <a:fld id="{BAEC5393-F112-4243-B29C-A864E94CCA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31" name="Rectangle 14">
            <a:extLst>
              <a:ext uri="{FF2B5EF4-FFF2-40B4-BE49-F238E27FC236}">
                <a16:creationId xmlns:a16="http://schemas.microsoft.com/office/drawing/2014/main" id="{A340B471-B71C-4456-9F58-8DA165692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" y="12700"/>
            <a:ext cx="471488" cy="6858000"/>
          </a:xfrm>
          <a:prstGeom prst="rect">
            <a:avLst/>
          </a:prstGeom>
          <a:solidFill>
            <a:srgbClr val="008000"/>
          </a:solidFill>
          <a:ln w="58738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kumimoji="0" lang="ko-KR" altLang="en-US">
              <a:latin typeface="Times New Roman" pitchFamily="18" charset="0"/>
            </a:endParaRPr>
          </a:p>
        </p:txBody>
      </p:sp>
      <p:grpSp>
        <p:nvGrpSpPr>
          <p:cNvPr id="1032" name="Group 28">
            <a:extLst>
              <a:ext uri="{FF2B5EF4-FFF2-40B4-BE49-F238E27FC236}">
                <a16:creationId xmlns:a16="http://schemas.microsoft.com/office/drawing/2014/main" id="{A28F80CD-9CE8-4492-BD6A-7CB4552B4654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4324350"/>
            <a:ext cx="509588" cy="2406650"/>
            <a:chOff x="-1061" y="2707"/>
            <a:chExt cx="321" cy="1516"/>
          </a:xfrm>
        </p:grpSpPr>
        <p:sp>
          <p:nvSpPr>
            <p:cNvPr id="2" name="Rectangle 17">
              <a:extLst>
                <a:ext uri="{FF2B5EF4-FFF2-40B4-BE49-F238E27FC236}">
                  <a16:creationId xmlns:a16="http://schemas.microsoft.com/office/drawing/2014/main" id="{4C30BC18-58E6-4A7F-A1C1-DA551E8BB3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-5400000">
              <a:off x="-1584" y="3378"/>
              <a:ext cx="1516" cy="1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en-US" altLang="ko-KR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U  N  I  V  E  R  S  I  T Y</a:t>
              </a:r>
            </a:p>
          </p:txBody>
        </p:sp>
        <p:sp>
          <p:nvSpPr>
            <p:cNvPr id="1035" name="Rectangle 22">
              <a:extLst>
                <a:ext uri="{FF2B5EF4-FFF2-40B4-BE49-F238E27FC236}">
                  <a16:creationId xmlns:a16="http://schemas.microsoft.com/office/drawing/2014/main" id="{22E05CCB-7A85-454E-AECD-2566D6C365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-5400000">
              <a:off x="-1582" y="3528"/>
              <a:ext cx="1216" cy="1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en-US" altLang="ko-KR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 E O K Y E O N G</a:t>
              </a:r>
            </a:p>
          </p:txBody>
        </p:sp>
      </p:grpSp>
      <p:pic>
        <p:nvPicPr>
          <p:cNvPr id="1033" name="그림 15" descr="footer_logo.gif">
            <a:extLst>
              <a:ext uri="{FF2B5EF4-FFF2-40B4-BE49-F238E27FC236}">
                <a16:creationId xmlns:a16="http://schemas.microsoft.com/office/drawing/2014/main" id="{A8DB5DB3-6E69-4357-9FBA-0790E43473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5563"/>
            <a:ext cx="14922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그림 1">
            <a:extLst>
              <a:ext uri="{FF2B5EF4-FFF2-40B4-BE49-F238E27FC236}">
                <a16:creationId xmlns:a16="http://schemas.microsoft.com/office/drawing/2014/main" id="{08E96AA0-7BC1-44FB-A9A8-9CCCEED3471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63" y="6213475"/>
            <a:ext cx="5683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4C2427DF-CA77-431B-8720-6BCDE1D95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숙제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099" name="내용 개체 틀 2">
            <a:extLst>
              <a:ext uri="{FF2B5EF4-FFF2-40B4-BE49-F238E27FC236}">
                <a16:creationId xmlns:a16="http://schemas.microsoft.com/office/drawing/2014/main" id="{6679A19F-2881-48AB-8709-D33BA61DFF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274763"/>
            <a:ext cx="8321675" cy="4719637"/>
          </a:xfrm>
        </p:spPr>
        <p:txBody>
          <a:bodyPr/>
          <a:lstStyle/>
          <a:p>
            <a:r>
              <a:rPr lang="ko-KR" altLang="en-US"/>
              <a:t>다음의 </a:t>
            </a:r>
            <a:r>
              <a:rPr lang="en-US" altLang="ko-KR"/>
              <a:t>State diagram</a:t>
            </a:r>
            <a:r>
              <a:rPr lang="ko-KR" altLang="en-US"/>
              <a:t>으로 나타난 </a:t>
            </a:r>
            <a:r>
              <a:rPr lang="en-US" altLang="ko-KR"/>
              <a:t>MDP</a:t>
            </a:r>
            <a:r>
              <a:rPr lang="ko-KR" altLang="en-US"/>
              <a:t>에 대해 벨만 기대방정식을 세우고 이를 행렬식을 이용하여 푸시오</a:t>
            </a:r>
            <a:r>
              <a:rPr lang="en-US" altLang="ko-KR"/>
              <a:t>.</a:t>
            </a:r>
            <a:r>
              <a:rPr lang="ko-KR" altLang="en-US"/>
              <a:t>         </a:t>
            </a:r>
            <a:r>
              <a:rPr lang="en-US" altLang="ko-KR"/>
              <a:t>(</a:t>
            </a:r>
            <a:r>
              <a:rPr lang="en-US" altLang="ko-KR" sz="2000">
                <a:solidFill>
                  <a:srgbClr val="00B0F0"/>
                </a:solidFill>
              </a:rPr>
              <a:t>3</a:t>
            </a:r>
            <a:r>
              <a:rPr lang="ko-KR" altLang="en-US" sz="2000">
                <a:solidFill>
                  <a:srgbClr val="00B0F0"/>
                </a:solidFill>
              </a:rPr>
              <a:t>월 </a:t>
            </a:r>
            <a:r>
              <a:rPr lang="en-US" altLang="ko-KR" sz="2000">
                <a:solidFill>
                  <a:srgbClr val="FF0000"/>
                </a:solidFill>
              </a:rPr>
              <a:t>17</a:t>
            </a:r>
            <a:r>
              <a:rPr lang="ko-KR" altLang="en-US" sz="2000">
                <a:solidFill>
                  <a:srgbClr val="00B0F0"/>
                </a:solidFill>
              </a:rPr>
              <a:t>일까지 </a:t>
            </a:r>
            <a:r>
              <a:rPr lang="en-US" altLang="ko-KR" sz="2000">
                <a:solidFill>
                  <a:srgbClr val="009900"/>
                </a:solidFill>
              </a:rPr>
              <a:t>Google classroom</a:t>
            </a:r>
            <a:r>
              <a:rPr lang="ko-KR" altLang="en-US" sz="2000">
                <a:solidFill>
                  <a:srgbClr val="00B0F0"/>
                </a:solidFill>
              </a:rPr>
              <a:t>으로 제출</a:t>
            </a:r>
            <a:r>
              <a:rPr lang="en-US" altLang="ko-KR"/>
              <a:t>)</a:t>
            </a:r>
          </a:p>
        </p:txBody>
      </p:sp>
      <p:pic>
        <p:nvPicPr>
          <p:cNvPr id="4100" name="그림 2">
            <a:extLst>
              <a:ext uri="{FF2B5EF4-FFF2-40B4-BE49-F238E27FC236}">
                <a16:creationId xmlns:a16="http://schemas.microsoft.com/office/drawing/2014/main" id="{B350A83D-12DA-4347-AB19-F73EDDA8C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4"/>
          <a:stretch>
            <a:fillRect/>
          </a:stretch>
        </p:blipFill>
        <p:spPr bwMode="auto">
          <a:xfrm>
            <a:off x="1247775" y="2443163"/>
            <a:ext cx="689133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260C3A-963A-44FC-8631-19493619EED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3568" y="729190"/>
            <a:ext cx="9289032" cy="5399620"/>
          </a:xfrm>
          <a:prstGeom prst="rect">
            <a:avLst/>
          </a:prstGeom>
          <a:blipFill>
            <a:blip r:embed="rId2"/>
            <a:stretch>
              <a:fillRect l="-919" b="-1243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D9A5F-E17A-49A0-B663-4B823BEB842B}"/>
              </a:ext>
            </a:extLst>
          </p:cNvPr>
          <p:cNvSpPr txBox="1"/>
          <p:nvPr/>
        </p:nvSpPr>
        <p:spPr>
          <a:xfrm flipH="1">
            <a:off x="4067944" y="5286399"/>
            <a:ext cx="20518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5E47FA-BF74-49B7-8E9F-9441E784A241}"/>
                  </a:ext>
                </a:extLst>
              </p:cNvPr>
              <p:cNvSpPr txBox="1"/>
              <p:nvPr/>
            </p:nvSpPr>
            <p:spPr>
              <a:xfrm>
                <a:off x="4054684" y="5269935"/>
                <a:ext cx="216406" cy="292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9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19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5E47FA-BF74-49B7-8E9F-9441E784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4" y="5269935"/>
                <a:ext cx="216406" cy="292388"/>
              </a:xfrm>
              <a:prstGeom prst="rect">
                <a:avLst/>
              </a:prstGeom>
              <a:blipFill>
                <a:blip r:embed="rId3"/>
                <a:stretch>
                  <a:fillRect l="-19444" r="-19444" b="-10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01139A-8D6D-4F3A-8DAE-133341759B3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94784" y="805479"/>
            <a:ext cx="6354432" cy="2492990"/>
          </a:xfrm>
          <a:prstGeom prst="rect">
            <a:avLst/>
          </a:prstGeom>
          <a:blipFill>
            <a:blip r:embed="rId2"/>
            <a:stretch>
              <a:fillRect l="-1344" t="-3667" r="-288" b="-4401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F8F030-FEF2-473C-BA97-78FB7A00ABD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31640" y="3559531"/>
            <a:ext cx="6684907" cy="261097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086EC6-98CA-4473-B7C7-B5CE1FC6DD2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75656" y="821127"/>
            <a:ext cx="6515117" cy="261097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C1AB5D-8888-4E2E-9CF8-772A4891FFF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01773" y="3789040"/>
            <a:ext cx="1862882" cy="261097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그림 2">
            <a:extLst>
              <a:ext uri="{FF2B5EF4-FFF2-40B4-BE49-F238E27FC236}">
                <a16:creationId xmlns:a16="http://schemas.microsoft.com/office/drawing/2014/main" id="{75F2D545-1482-4D29-9899-01F271FF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4"/>
          <a:stretch>
            <a:fillRect/>
          </a:stretch>
        </p:blipFill>
        <p:spPr bwMode="auto">
          <a:xfrm>
            <a:off x="611188" y="1160463"/>
            <a:ext cx="8351837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Box 4">
            <a:extLst>
              <a:ext uri="{FF2B5EF4-FFF2-40B4-BE49-F238E27FC236}">
                <a16:creationId xmlns:a16="http://schemas.microsoft.com/office/drawing/2014/main" id="{08CAFB09-FAB9-490C-82C1-9CFA8CA75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484313"/>
            <a:ext cx="1006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000" b="1">
                <a:solidFill>
                  <a:srgbClr val="FF0000"/>
                </a:solidFill>
              </a:rPr>
              <a:t>1.5698</a:t>
            </a:r>
            <a:endParaRPr lang="ko-KR" altLang="en-US" sz="2000" b="1">
              <a:solidFill>
                <a:srgbClr val="FF0000"/>
              </a:solidFill>
            </a:endParaRPr>
          </a:p>
        </p:txBody>
      </p:sp>
      <p:sp>
        <p:nvSpPr>
          <p:cNvPr id="8196" name="TextBox 5">
            <a:extLst>
              <a:ext uri="{FF2B5EF4-FFF2-40B4-BE49-F238E27FC236}">
                <a16:creationId xmlns:a16="http://schemas.microsoft.com/office/drawing/2014/main" id="{FD428187-7EA8-4E3C-8AEB-0376475C9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1412875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000" b="1">
                <a:solidFill>
                  <a:srgbClr val="FF0000"/>
                </a:solidFill>
              </a:rPr>
              <a:t>1.6588</a:t>
            </a:r>
            <a:endParaRPr lang="ko-KR" altLang="en-US" sz="2000" b="1">
              <a:solidFill>
                <a:srgbClr val="FF0000"/>
              </a:solidFill>
            </a:endParaRPr>
          </a:p>
        </p:txBody>
      </p:sp>
      <p:sp>
        <p:nvSpPr>
          <p:cNvPr id="8197" name="TextBox 6">
            <a:extLst>
              <a:ext uri="{FF2B5EF4-FFF2-40B4-BE49-F238E27FC236}">
                <a16:creationId xmlns:a16="http://schemas.microsoft.com/office/drawing/2014/main" id="{0B2D3051-5AD0-4550-A798-2B5E29105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3789363"/>
            <a:ext cx="1074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000" b="1">
                <a:solidFill>
                  <a:srgbClr val="FF0000"/>
                </a:solidFill>
              </a:rPr>
              <a:t>1. 8297</a:t>
            </a:r>
            <a:endParaRPr lang="ko-KR" altLang="en-US" sz="2000" b="1">
              <a:solidFill>
                <a:srgbClr val="FF0000"/>
              </a:solidFill>
            </a:endParaRPr>
          </a:p>
        </p:txBody>
      </p:sp>
      <p:sp>
        <p:nvSpPr>
          <p:cNvPr id="8198" name="TextBox 7">
            <a:extLst>
              <a:ext uri="{FF2B5EF4-FFF2-40B4-BE49-F238E27FC236}">
                <a16:creationId xmlns:a16="http://schemas.microsoft.com/office/drawing/2014/main" id="{780721EC-51BA-403A-BA2C-9AA2285FE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590925"/>
            <a:ext cx="1074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000" b="1">
                <a:solidFill>
                  <a:srgbClr val="FF0000"/>
                </a:solidFill>
              </a:rPr>
              <a:t>1. 8225</a:t>
            </a:r>
            <a:endParaRPr lang="ko-KR" altLang="en-US" sz="2000" b="1">
              <a:solidFill>
                <a:srgbClr val="FF0000"/>
              </a:solidFill>
            </a:endParaRPr>
          </a:p>
        </p:txBody>
      </p:sp>
      <p:sp>
        <p:nvSpPr>
          <p:cNvPr id="8199" name="TextBox 8">
            <a:extLst>
              <a:ext uri="{FF2B5EF4-FFF2-40B4-BE49-F238E27FC236}">
                <a16:creationId xmlns:a16="http://schemas.microsoft.com/office/drawing/2014/main" id="{163C2F30-1263-4702-A5E8-019F0A24E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341938"/>
            <a:ext cx="992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000" b="1">
                <a:solidFill>
                  <a:srgbClr val="FF0000"/>
                </a:solidFill>
              </a:rPr>
              <a:t>4.3745</a:t>
            </a:r>
            <a:endParaRPr lang="ko-KR" altLang="en-US" sz="2000" b="1">
              <a:solidFill>
                <a:srgbClr val="FF0000"/>
              </a:solidFill>
            </a:endParaRPr>
          </a:p>
        </p:txBody>
      </p:sp>
      <p:sp>
        <p:nvSpPr>
          <p:cNvPr id="8200" name="TextBox 9">
            <a:extLst>
              <a:ext uri="{FF2B5EF4-FFF2-40B4-BE49-F238E27FC236}">
                <a16:creationId xmlns:a16="http://schemas.microsoft.com/office/drawing/2014/main" id="{30C10ABF-38E7-4EA4-96DD-227B61047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2276475"/>
            <a:ext cx="1074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000" b="1">
                <a:solidFill>
                  <a:srgbClr val="FF0000"/>
                </a:solidFill>
              </a:rPr>
              <a:t>2. 8750</a:t>
            </a:r>
            <a:endParaRPr lang="ko-KR" altLang="en-US" sz="2000" b="1">
              <a:solidFill>
                <a:srgbClr val="FF0000"/>
              </a:solidFill>
            </a:endParaRPr>
          </a:p>
        </p:txBody>
      </p:sp>
      <p:sp>
        <p:nvSpPr>
          <p:cNvPr id="8201" name="TextBox 10">
            <a:extLst>
              <a:ext uri="{FF2B5EF4-FFF2-40B4-BE49-F238E27FC236}">
                <a16:creationId xmlns:a16="http://schemas.microsoft.com/office/drawing/2014/main" id="{4663FD6F-3CD4-4E96-ACF7-4C38AC10B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413" y="5245100"/>
            <a:ext cx="1074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000" b="1">
                <a:solidFill>
                  <a:srgbClr val="FF0000"/>
                </a:solidFill>
              </a:rPr>
              <a:t>5. 7350</a:t>
            </a:r>
            <a:endParaRPr lang="ko-KR" altLang="en-US" sz="2000" b="1">
              <a:solidFill>
                <a:srgbClr val="FF0000"/>
              </a:solidFill>
            </a:endParaRPr>
          </a:p>
        </p:txBody>
      </p:sp>
      <p:sp>
        <p:nvSpPr>
          <p:cNvPr id="8202" name="TextBox 11">
            <a:extLst>
              <a:ext uri="{FF2B5EF4-FFF2-40B4-BE49-F238E27FC236}">
                <a16:creationId xmlns:a16="http://schemas.microsoft.com/office/drawing/2014/main" id="{1E366D27-A829-4E76-8924-D1823F8EC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4508500"/>
            <a:ext cx="1074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000" b="1">
                <a:solidFill>
                  <a:srgbClr val="FF0000"/>
                </a:solidFill>
              </a:rPr>
              <a:t>2. 6323</a:t>
            </a:r>
            <a:endParaRPr lang="ko-KR" altLang="en-US" sz="2000" b="1">
              <a:solidFill>
                <a:srgbClr val="FF0000"/>
              </a:solidFill>
            </a:endParaRPr>
          </a:p>
        </p:txBody>
      </p:sp>
      <p:sp>
        <p:nvSpPr>
          <p:cNvPr id="8203" name="TextBox 12">
            <a:extLst>
              <a:ext uri="{FF2B5EF4-FFF2-40B4-BE49-F238E27FC236}">
                <a16:creationId xmlns:a16="http://schemas.microsoft.com/office/drawing/2014/main" id="{C4ACC234-2CCA-4C47-AB2F-6834C0B16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1412875"/>
            <a:ext cx="1074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000" b="1">
                <a:solidFill>
                  <a:srgbClr val="FF0000"/>
                </a:solidFill>
              </a:rPr>
              <a:t>2. 2210</a:t>
            </a:r>
            <a:endParaRPr lang="ko-KR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지능연구실마스터슬라이드3">
  <a:themeElements>
    <a:clrScheme name="MSUGARAGe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SUGARAGe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MSUGARAGe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UGARAGe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지능연구실마스터슬라이드3</Template>
  <TotalTime>5176</TotalTime>
  <Words>55</Words>
  <Application>Microsoft Office PowerPoint</Application>
  <PresentationFormat>화면 슬라이드 쇼(4:3)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</vt:lpstr>
      <vt:lpstr>Arial</vt:lpstr>
      <vt:lpstr>맑은 고딕</vt:lpstr>
      <vt:lpstr>Times New Roman</vt:lpstr>
      <vt:lpstr>지능연구실마스터슬라이드3</vt:lpstr>
      <vt:lpstr>숙제 1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DR20의 MSRDS2008 서비스 구현</dc:title>
  <dc:creator>Soohwan Hyun</dc:creator>
  <cp:lastModifiedBy>Youngwan Cho</cp:lastModifiedBy>
  <cp:revision>326</cp:revision>
  <dcterms:created xsi:type="dcterms:W3CDTF">2009-02-09T10:57:34Z</dcterms:created>
  <dcterms:modified xsi:type="dcterms:W3CDTF">2021-03-25T06:48:41Z</dcterms:modified>
</cp:coreProperties>
</file>