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74" r:id="rId2"/>
  </p:sldIdLst>
  <p:sldSz cx="9144000" cy="6858000" type="screen4x3"/>
  <p:notesSz cx="6737350" cy="98694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233" autoAdjust="0"/>
  </p:normalViewPr>
  <p:slideViewPr>
    <p:cSldViewPr>
      <p:cViewPr varScale="1">
        <p:scale>
          <a:sx n="88" d="100"/>
          <a:sy n="88" d="100"/>
        </p:scale>
        <p:origin x="11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635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pPr>
              <a:defRPr/>
            </a:pPr>
            <a:fld id="{C4B2E517-9A2D-4197-AA86-771D6BA38F67}" type="datetimeFigureOut">
              <a:rPr lang="ko-KR" altLang="en-US"/>
              <a:pPr>
                <a:defRPr/>
              </a:pPr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635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>
              <a:defRPr sz="1200"/>
            </a:lvl1pPr>
          </a:lstStyle>
          <a:p>
            <a:pPr>
              <a:defRPr/>
            </a:pPr>
            <a:fld id="{564D4556-2341-4319-8DBE-947C837589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80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635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A359A59-2D5B-4EB2-BAA4-42F13A6F5551}" type="datetimeFigureOut">
              <a:rPr lang="ko-KR" altLang="en-US"/>
              <a:pPr>
                <a:defRPr/>
              </a:pPr>
              <a:t>2021-06-03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7888"/>
            <a:ext cx="5391150" cy="4441825"/>
          </a:xfrm>
          <a:prstGeom prst="rect">
            <a:avLst/>
          </a:prstGeom>
        </p:spPr>
        <p:txBody>
          <a:bodyPr vert="horz" lIns="91458" tIns="45729" rIns="91458" bIns="45729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635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F25FEF0-12FF-4C89-A762-55CD461FC9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262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B27934-F806-435D-A8FB-FC0C9338A99E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42968" y="1558905"/>
            <a:ext cx="7772400" cy="1470025"/>
          </a:xfrm>
        </p:spPr>
        <p:txBody>
          <a:bodyPr/>
          <a:lstStyle>
            <a:lvl1pPr>
              <a:defRPr sz="3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8768" y="3314680"/>
            <a:ext cx="6400800" cy="1752600"/>
          </a:xfrm>
        </p:spPr>
        <p:txBody>
          <a:bodyPr/>
          <a:lstStyle>
            <a:lvl1pPr marL="0" indent="0" algn="ctr">
              <a:buNone/>
              <a:defRPr sz="2000"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B7E73-14BA-4ADD-986E-784979A79ACB}" type="datetimeFigureOut">
              <a:rPr lang="ko-KR" altLang="en-US"/>
              <a:pPr>
                <a:defRPr/>
              </a:pPr>
              <a:t>2021-06-03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92B59-3CC5-4EF7-99CB-D571297ECD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9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9E4B9-2DFD-4AEE-A5DA-C45C5FF38B0B}" type="datetimeFigureOut">
              <a:rPr lang="ko-KR" altLang="en-US"/>
              <a:pPr>
                <a:defRPr/>
              </a:pPr>
              <a:t>2021-06-03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D29F4-5578-4130-BAAB-9BC0A46F21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7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602C2-5972-469C-8D04-85B69B16C1C7}" type="datetimeFigureOut">
              <a:rPr lang="ko-KR" altLang="en-US"/>
              <a:pPr>
                <a:defRPr/>
              </a:pPr>
              <a:t>2021-06-03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21B66-6079-47EA-B655-37806F6E4D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9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387B2-A0D1-460D-A70F-FC5B6049A8AD}" type="datetimeFigureOut">
              <a:rPr lang="ko-KR" altLang="en-US"/>
              <a:pPr>
                <a:defRPr/>
              </a:pPr>
              <a:t>2021-06-03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732CF-666E-4C50-84FD-65ED18C9BC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07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8ECC4-4248-4396-B8D6-EDA861F2A1AF}" type="datetimeFigureOut">
              <a:rPr lang="ko-KR" altLang="en-US"/>
              <a:pPr>
                <a:defRPr/>
              </a:pPr>
              <a:t>2021-06-03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C04BC-7DD0-4BE3-8DE9-EA2CDFDB29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36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0B1D0-AB86-42B6-83DA-A8B14D661129}" type="datetimeFigureOut">
              <a:rPr lang="ko-KR" altLang="en-US"/>
              <a:pPr>
                <a:defRPr/>
              </a:pPr>
              <a:t>2021-06-03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C1D0A-20F4-4415-BE75-C4BB24F9B9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40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CE65C-B8F4-4F3D-90A0-6B6BF9601820}" type="datetimeFigureOut">
              <a:rPr lang="ko-KR" altLang="en-US"/>
              <a:pPr>
                <a:defRPr/>
              </a:pPr>
              <a:t>2021-06-03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8A7BB-2285-4149-A0E9-13A7B7C656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3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E6383-7AB4-4A6E-8ADC-422810C8EC7F}" type="datetimeFigureOut">
              <a:rPr lang="ko-KR" altLang="en-US"/>
              <a:pPr>
                <a:defRPr/>
              </a:pPr>
              <a:t>2021-06-03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B9945-8CA8-42DF-9BB7-BD826E9479E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BE662-C55B-44BF-A8FA-EEB80772F4B1}" type="datetimeFigureOut">
              <a:rPr lang="ko-KR" altLang="en-US"/>
              <a:pPr>
                <a:defRPr/>
              </a:pPr>
              <a:t>2021-06-03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25B0D-A565-4B8A-B286-3CD9124F4F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23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721DF-F291-46C4-9A79-DB2707858C04}" type="datetimeFigureOut">
              <a:rPr lang="ko-KR" altLang="en-US"/>
              <a:pPr>
                <a:defRPr/>
              </a:pPr>
              <a:t>2021-06-03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4E5D1-BC9B-4EE6-B526-543E43C699D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76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A72A6-3A9D-4236-ABBA-3CB52ACE22B1}" type="datetimeFigureOut">
              <a:rPr lang="ko-KR" altLang="en-US"/>
              <a:pPr>
                <a:defRPr/>
              </a:pPr>
              <a:t>2021-06-03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B5957-BBF8-47A0-854C-F927CAA169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3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446088"/>
            <a:ext cx="8308975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1366838"/>
            <a:ext cx="8321675" cy="47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B7F6A48-BD89-4585-A557-10126523C135}" type="datetimeFigureOut">
              <a:rPr lang="ko-KR" altLang="en-US"/>
              <a:pPr>
                <a:defRPr/>
              </a:pPr>
              <a:t>2021-06-03</a:t>
            </a:fld>
            <a:endParaRPr lang="ko-KR" alt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7221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56CD11B-3C23-45C2-90B2-4AC1815281E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1" name="Rectangle 14"/>
          <p:cNvSpPr>
            <a:spLocks noChangeArrowheads="1"/>
          </p:cNvSpPr>
          <p:nvPr/>
        </p:nvSpPr>
        <p:spPr bwMode="auto">
          <a:xfrm>
            <a:off x="22225" y="12700"/>
            <a:ext cx="471488" cy="6858000"/>
          </a:xfrm>
          <a:prstGeom prst="rect">
            <a:avLst/>
          </a:prstGeom>
          <a:solidFill>
            <a:srgbClr val="008000"/>
          </a:solidFill>
          <a:ln w="58738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latin typeface="Times New Roman" pitchFamily="18" charset="0"/>
            </a:endParaRPr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-7938" y="4324350"/>
            <a:ext cx="509588" cy="2406650"/>
            <a:chOff x="-1061" y="2707"/>
            <a:chExt cx="321" cy="1516"/>
          </a:xfrm>
        </p:grpSpPr>
        <p:sp>
          <p:nvSpPr>
            <p:cNvPr id="2" name="Rectangle 17"/>
            <p:cNvSpPr>
              <a:spLocks noChangeArrowheads="1"/>
            </p:cNvSpPr>
            <p:nvPr userDrawn="1"/>
          </p:nvSpPr>
          <p:spPr bwMode="auto">
            <a:xfrm rot="-5400000">
              <a:off x="-1584" y="3378"/>
              <a:ext cx="15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b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U  N  I  V  E  R  S  I  T Y</a:t>
              </a:r>
            </a:p>
          </p:txBody>
        </p:sp>
        <p:sp>
          <p:nvSpPr>
            <p:cNvPr id="1035" name="Rectangle 22"/>
            <p:cNvSpPr>
              <a:spLocks noChangeArrowheads="1"/>
            </p:cNvSpPr>
            <p:nvPr userDrawn="1"/>
          </p:nvSpPr>
          <p:spPr bwMode="auto">
            <a:xfrm rot="-5400000">
              <a:off x="-1582" y="3528"/>
              <a:ext cx="12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b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 E O K Y E O N G</a:t>
              </a:r>
            </a:p>
          </p:txBody>
        </p:sp>
      </p:grpSp>
      <p:pic>
        <p:nvPicPr>
          <p:cNvPr id="1033" name="그림 15" descr="footer_logo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5563"/>
            <a:ext cx="14922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그림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63" y="6213475"/>
            <a:ext cx="568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학기과제</a:t>
            </a:r>
            <a:r>
              <a:rPr lang="en-US" altLang="ko-KR" dirty="0" smtClean="0"/>
              <a:t> (DQN </a:t>
            </a:r>
            <a:r>
              <a:rPr lang="ko-KR" altLang="en-US" dirty="0" smtClean="0"/>
              <a:t>학습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도립진자의</a:t>
            </a:r>
            <a:r>
              <a:rPr lang="ko-KR" altLang="en-US" dirty="0" smtClean="0"/>
              <a:t> 제어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755650" y="1268760"/>
            <a:ext cx="7993063" cy="3913162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ko-KR" sz="1800" dirty="0" smtClean="0"/>
              <a:t>Cart Pole System(Open AI gym/CartPole-v1)</a:t>
            </a:r>
            <a:r>
              <a:rPr lang="ko-KR" altLang="en-US" sz="1800" dirty="0" smtClean="0"/>
              <a:t>에 대한 </a:t>
            </a:r>
            <a:r>
              <a:rPr lang="en-US" altLang="ko-KR" sz="1800" dirty="0" smtClean="0"/>
              <a:t>DQN </a:t>
            </a:r>
            <a:r>
              <a:rPr lang="ko-KR" altLang="en-US" sz="1800" dirty="0" smtClean="0"/>
              <a:t>구조의 강화학습 예제 코드를 참고하여 </a:t>
            </a:r>
            <a:r>
              <a:rPr lang="en-US" altLang="ko-KR" sz="1800" dirty="0" smtClean="0">
                <a:solidFill>
                  <a:srgbClr val="009900"/>
                </a:solidFill>
              </a:rPr>
              <a:t>Open AI gym</a:t>
            </a:r>
            <a:r>
              <a:rPr lang="ko-KR" altLang="en-US" sz="1800" dirty="0" smtClean="0"/>
              <a:t>이 제공하는 </a:t>
            </a:r>
            <a:r>
              <a:rPr lang="en-US" altLang="ko-KR" sz="1800" dirty="0" smtClean="0">
                <a:solidFill>
                  <a:srgbClr val="FF0000"/>
                </a:solidFill>
              </a:rPr>
              <a:t>Pendulum</a:t>
            </a:r>
            <a:r>
              <a:rPr lang="ko-KR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System</a:t>
            </a:r>
            <a:r>
              <a:rPr lang="ko-KR" altLang="en-US" sz="1800" dirty="0" smtClean="0"/>
              <a:t>을 환경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대상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으로 하여 </a:t>
            </a:r>
            <a:r>
              <a:rPr lang="en-US" altLang="ko-KR" sz="1800" dirty="0" smtClean="0"/>
              <a:t>Pendulum</a:t>
            </a:r>
            <a:r>
              <a:rPr lang="ko-KR" altLang="en-US" sz="1800" dirty="0" smtClean="0"/>
              <a:t>을 수직으로 세우는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제어기를 강화학습을 통해 학습</a:t>
            </a:r>
            <a:r>
              <a:rPr lang="ko-KR" altLang="en-US" sz="1800" dirty="0" smtClean="0"/>
              <a:t>시키는 프로그램을 작성하고 결과를 제시하시오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효과적인 학습을 위한 방안</a:t>
            </a:r>
            <a:r>
              <a:rPr lang="en-US" altLang="ko-KR" sz="18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예를 들어</a:t>
            </a:r>
            <a:r>
              <a:rPr lang="en-US" altLang="ko-KR" sz="18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보상의 설계</a:t>
            </a:r>
            <a:r>
              <a:rPr lang="en-US" altLang="ko-KR" sz="18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800" b="1" dirty="0">
                <a:solidFill>
                  <a:srgbClr val="0070C0"/>
                </a:solidFill>
              </a:rPr>
              <a:t>과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 제어성능의 우수성을 결과에 포함하여 제시</a:t>
            </a:r>
            <a:r>
              <a:rPr lang="ko-KR" altLang="en-US" sz="1800" dirty="0" smtClean="0">
                <a:solidFill>
                  <a:srgbClr val="009900"/>
                </a:solidFill>
              </a:rPr>
              <a:t>하시오</a:t>
            </a:r>
            <a:r>
              <a:rPr lang="en-US" altLang="ko-KR" sz="1800" dirty="0" smtClean="0"/>
              <a:t>)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6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월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14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일 월요일</a:t>
            </a:r>
            <a:r>
              <a:rPr lang="ko-KR" altLang="en-US" sz="1600" b="1" dirty="0" smtClean="0"/>
              <a:t>까지 </a:t>
            </a:r>
            <a:r>
              <a:rPr lang="en-US" altLang="ko-KR" sz="1600" b="1" dirty="0" smtClean="0"/>
              <a:t>Google Classroom</a:t>
            </a:r>
            <a:r>
              <a:rPr lang="ko-KR" altLang="en-US" sz="1600" b="1" dirty="0" smtClean="0"/>
              <a:t>에 제출</a:t>
            </a:r>
            <a:endParaRPr lang="en-US" altLang="ko-KR" sz="1600" b="1" dirty="0" smtClean="0"/>
          </a:p>
          <a:p>
            <a:pPr marL="0" indent="0">
              <a:lnSpc>
                <a:spcPct val="130000"/>
              </a:lnSpc>
              <a:buNone/>
              <a:defRPr/>
            </a:pP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2843808" y="3645024"/>
            <a:ext cx="3502890" cy="2520280"/>
            <a:chOff x="2653286" y="3284984"/>
            <a:chExt cx="4222970" cy="3141439"/>
          </a:xfrm>
        </p:grpSpPr>
        <p:pic>
          <p:nvPicPr>
            <p:cNvPr id="1026" name="Picture 2" descr="D:\강의\2020년도1학기\지능시스템\강의자료\그림\OpenAI gym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286" y="3284984"/>
              <a:ext cx="4222970" cy="314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 bwMode="auto">
            <a:xfrm>
              <a:off x="4840576" y="5157192"/>
              <a:ext cx="864096" cy="100811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 smtClean="0">
                <a:ln>
                  <a:noFill/>
                </a:ln>
                <a:solidFill>
                  <a:srgbClr val="CC00CC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지능연구실마스터슬라이드3">
  <a:themeElements>
    <a:clrScheme name="MSUGARAGe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SUGARAGe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MSUGARAGe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UGARAGe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지능연구실마스터슬라이드3</Template>
  <TotalTime>5119</TotalTime>
  <Words>78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맑은 고딕</vt:lpstr>
      <vt:lpstr>Times New Roman</vt:lpstr>
      <vt:lpstr>지능연구실마스터슬라이드3</vt:lpstr>
      <vt:lpstr>학기과제 (DQN 학습 – 도립진자의 제어)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DR20의 MSRDS2008 서비스 구현</dc:title>
  <dc:creator>Soohwan Hyun</dc:creator>
  <cp:lastModifiedBy>skuniv</cp:lastModifiedBy>
  <cp:revision>331</cp:revision>
  <dcterms:created xsi:type="dcterms:W3CDTF">2009-02-09T10:57:34Z</dcterms:created>
  <dcterms:modified xsi:type="dcterms:W3CDTF">2021-06-03T05:55:30Z</dcterms:modified>
</cp:coreProperties>
</file>