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416" r:id="rId2"/>
  </p:sldIdLst>
  <p:sldSz cx="9144000" cy="6858000" type="screen4x3"/>
  <p:notesSz cx="6737350" cy="9869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233" autoAdjust="0"/>
  </p:normalViewPr>
  <p:slideViewPr>
    <p:cSldViewPr>
      <p:cViewPr varScale="1">
        <p:scale>
          <a:sx n="77" d="100"/>
          <a:sy n="77" d="100"/>
        </p:scale>
        <p:origin x="7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E294C8E-0F25-41A9-8FC9-49B3AD3C58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D328DF-9714-42D4-A86F-0074A4B7A2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85D4824-0588-4E6A-A882-29067F94D99F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FBFDB1-0CC9-4FE2-8827-DD3E298D6B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5F6600-B170-4A0E-A509-B3C6C52F4C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1BE3B37F-0622-454B-AAB9-0B673E5E7A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52667E3-67B6-4C20-85C5-AACF9D9BD5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0D6AA9-25C2-41CC-AB46-CB708C9954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DCDB8B1-1359-441A-AAEA-FDB1BC00195F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C7800DD0-64B8-4DCF-9EC8-455BF65AB8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293714E9-2488-4BA6-B7CD-CBA6BCE2C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91150" cy="4441825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02BE5-1636-46CF-B927-59FA7B1F27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F9A90-82AB-4CEE-A3F0-021F47208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979F843-EEDB-4D05-88BF-954CA798D2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968" y="1558905"/>
            <a:ext cx="7772400" cy="1470025"/>
          </a:xfrm>
        </p:spPr>
        <p:txBody>
          <a:bodyPr/>
          <a:lstStyle>
            <a:lvl1pPr>
              <a:defRPr sz="3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8768" y="331468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8E7545-D425-4F48-B4EF-934988CB4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53EF6-2591-4A22-B690-07A6873AA75B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F2A61A-1E3E-401A-AB02-778AE0030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9AC58F-DCE9-486B-9773-F4AA35C92D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22E8B-2BCC-4BD8-90A8-C91F22790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CE3F6A-7F43-4814-AAE4-1B135AB54C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5B6B4-4A00-479F-95EA-3D85C012F014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2314F7-431F-4409-B326-298B02ADF2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3D065C-506E-40F6-B389-8E7454C8DF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E331E-4381-4C7F-B022-B81B4E634D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2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03693D-C52D-4D70-9698-5CFAFF67A7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151C5-FA69-49FB-941A-893F32285A1B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FCDB1D-7421-4C4A-B68C-8B030F443A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C65D90-056A-48D2-A398-37EC63DBDA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E9A49-81B8-4B94-BBF0-51F5E1FF0C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3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503527-E616-4B61-9504-01871E6D0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05A14-A6F8-4D60-AAA0-848C823118B3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88E71E-D9AB-4CCC-9658-808720B2E3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780997-27B8-423E-BAF6-7CFD191F6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13D1C-DE85-4BB5-8314-6FA5F42B0C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4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922673-937D-465C-BE64-B3AE8C763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8B37-589D-4AA0-AC6C-0D7238C32C9C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DE4596-522C-47F2-A716-28C9A4980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34E9F5-7FF9-4A9E-8548-E4D1061DAE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32FCF-4730-4C1F-BFA2-051B3FCFB6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2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0FFE1-B2E8-4D7D-AC03-21172EFF38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3CE7A-E707-4C77-B315-283E37C22B7F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30ABA-B7BB-49C1-90C4-6F86F6A04F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5C8D1-D146-4E6D-8B0A-5D2815887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40478-79C7-4AE1-B806-81C5E74DAF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5863D2-076A-4F22-93FD-1AE1F12CA7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C216-1770-4F61-9C7C-EE573B68FE8B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5C94F5-6F22-494A-849E-F753580604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89E04FC-4272-4036-BFE9-8D80E1B9D4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B2AD7-EE99-4A25-B6D8-6E2F7EFD9C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6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2D7AC9B-CB43-494F-B71F-E52DA6B6E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0297E-9D57-41D5-B74B-C3F5F7767EC6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8A32DA-D1FE-4F72-8E1F-69AEEFDCE8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E133B73-53DD-48D6-8E99-B767FD5C90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24C5F-0C86-4014-881D-7DF8E1C6C8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1AC89FD-869C-4143-903C-3E617D707A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10965-4315-4E68-A3E3-14C6FEC5AC9A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97C93F-263E-498D-ADCA-740F5D9650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33602B-588C-4C0D-B972-D6E26A8F6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D5ED9-8AB3-4AC9-B63D-9F4A5EF557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4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095F8-0411-4513-AA80-97D49D9A58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9984B-E3F1-4C2C-ABDC-81E70BC27D17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4271A2-AAC3-4933-A861-3D9D29957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B58827-4601-472C-AD86-2613C7C265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6ADAB-D03F-4A1D-95D1-103897086A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3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B863A-13DF-4670-965D-F47425A19B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5A27-57D3-44CF-BD75-50B318767726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34F84C-DDDE-4D41-8E1D-CFB0C58A86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962E8-C067-4312-8209-30C9C04581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C69E2-FDEE-4248-A2E7-0E536DC9C9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9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FB32739-41F3-4A2B-8724-24F46CE6F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46088"/>
            <a:ext cx="8308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DF28068-9AA6-4613-868A-07DF436B9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366838"/>
            <a:ext cx="832167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0585901C-4F88-4A4F-B545-AB22EFBEF25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latinLnBrk="1" hangingPunct="1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B9E0D55-DED5-4562-9CF7-340AD42F7405}" type="datetimeFigureOut">
              <a:rPr lang="ko-KR" altLang="en-US"/>
              <a:pPr>
                <a:defRPr/>
              </a:pPr>
              <a:t>2021-04-07</a:t>
            </a:fld>
            <a:endParaRPr lang="ko-KR" altLang="en-US"/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706D0729-7ED6-45C2-8B43-4D48677114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latinLnBrk="1" hangingPunct="1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48DF3B09-DDBC-4B14-9275-BE3838A98E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7221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pPr>
              <a:defRPr/>
            </a:pPr>
            <a:fld id="{22927715-A725-4670-BE8E-60FE7B86EF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Rectangle 14">
            <a:extLst>
              <a:ext uri="{FF2B5EF4-FFF2-40B4-BE49-F238E27FC236}">
                <a16:creationId xmlns:a16="http://schemas.microsoft.com/office/drawing/2014/main" id="{AD142BF1-E507-4814-8784-4E3EFAEA2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12700"/>
            <a:ext cx="471488" cy="6858000"/>
          </a:xfrm>
          <a:prstGeom prst="rect">
            <a:avLst/>
          </a:prstGeom>
          <a:solidFill>
            <a:srgbClr val="008000"/>
          </a:solidFill>
          <a:ln w="58738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kumimoji="0" lang="ko-KR" altLang="en-US">
              <a:latin typeface="Times New Roman" pitchFamily="18" charset="0"/>
            </a:endParaRPr>
          </a:p>
        </p:txBody>
      </p:sp>
      <p:grpSp>
        <p:nvGrpSpPr>
          <p:cNvPr id="1032" name="Group 28">
            <a:extLst>
              <a:ext uri="{FF2B5EF4-FFF2-40B4-BE49-F238E27FC236}">
                <a16:creationId xmlns:a16="http://schemas.microsoft.com/office/drawing/2014/main" id="{95B5ADFC-FBEF-4152-8A52-760C7E8BEE3A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4324350"/>
            <a:ext cx="509588" cy="2406650"/>
            <a:chOff x="-1061" y="2707"/>
            <a:chExt cx="321" cy="1516"/>
          </a:xfrm>
        </p:grpSpPr>
        <p:sp>
          <p:nvSpPr>
            <p:cNvPr id="2" name="Rectangle 17">
              <a:extLst>
                <a:ext uri="{FF2B5EF4-FFF2-40B4-BE49-F238E27FC236}">
                  <a16:creationId xmlns:a16="http://schemas.microsoft.com/office/drawing/2014/main" id="{61443662-6A8A-4E32-9A72-D3CF0CB4B4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-5400000">
              <a:off x="-1584" y="3378"/>
              <a:ext cx="1516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  N  I  V  E  R  S  I  T Y</a:t>
              </a:r>
            </a:p>
          </p:txBody>
        </p:sp>
        <p:sp>
          <p:nvSpPr>
            <p:cNvPr id="1035" name="Rectangle 22">
              <a:extLst>
                <a:ext uri="{FF2B5EF4-FFF2-40B4-BE49-F238E27FC236}">
                  <a16:creationId xmlns:a16="http://schemas.microsoft.com/office/drawing/2014/main" id="{46AF70ED-FBC5-4322-B748-E180B522CE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-5400000">
              <a:off x="-1582" y="3528"/>
              <a:ext cx="1216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 E O K Y E O N G</a:t>
              </a:r>
            </a:p>
          </p:txBody>
        </p:sp>
      </p:grpSp>
      <p:pic>
        <p:nvPicPr>
          <p:cNvPr id="1033" name="그림 15" descr="footer_logo.gif">
            <a:extLst>
              <a:ext uri="{FF2B5EF4-FFF2-40B4-BE49-F238E27FC236}">
                <a16:creationId xmlns:a16="http://schemas.microsoft.com/office/drawing/2014/main" id="{0BF9E4E7-9BF4-4312-AB8F-8BCE48AA31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14922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">
            <a:extLst>
              <a:ext uri="{FF2B5EF4-FFF2-40B4-BE49-F238E27FC236}">
                <a16:creationId xmlns:a16="http://schemas.microsoft.com/office/drawing/2014/main" id="{316A4952-7521-4E25-895F-C41696FD2B7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6213475"/>
            <a:ext cx="568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1152D58E-249E-4F14-A8D7-FA49BCDC8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485775"/>
            <a:ext cx="8308975" cy="782638"/>
          </a:xfrm>
        </p:spPr>
        <p:txBody>
          <a:bodyPr/>
          <a:lstStyle/>
          <a:p>
            <a:r>
              <a:rPr lang="ko-KR" altLang="en-US"/>
              <a:t>숙제 </a:t>
            </a:r>
            <a:r>
              <a:rPr lang="en-US" altLang="ko-KR"/>
              <a:t>3 (</a:t>
            </a:r>
            <a:r>
              <a:rPr lang="ko-KR" altLang="en-US"/>
              <a:t>경사하강법을 이용한 근사함수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051" name="내용 개체 틀 2">
            <a:extLst>
              <a:ext uri="{FF2B5EF4-FFF2-40B4-BE49-F238E27FC236}">
                <a16:creationId xmlns:a16="http://schemas.microsoft.com/office/drawing/2014/main" id="{766B2CA6-B728-4977-8D51-A80785DD60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84213" y="1301650"/>
            <a:ext cx="8321675" cy="4719638"/>
          </a:xfrm>
          <a:blipFill rotWithShape="1">
            <a:blip r:embed="rId2"/>
            <a:stretch>
              <a:fillRect l="-733" t="-1163" r="-65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 dirty="0">
                <a:noFill/>
              </a:rPr>
              <a:t> </a:t>
            </a:r>
            <a:endParaRPr lang="ko-KR" altLang="en-US" b="1" dirty="0"/>
          </a:p>
          <a:p>
            <a:pPr>
              <a:defRPr/>
            </a:pPr>
            <a:endParaRPr lang="ko-KR" altLang="en-US" dirty="0">
              <a:noFill/>
            </a:endParaRPr>
          </a:p>
        </p:txBody>
      </p:sp>
      <p:grpSp>
        <p:nvGrpSpPr>
          <p:cNvPr id="15364" name="그룹 1">
            <a:extLst>
              <a:ext uri="{FF2B5EF4-FFF2-40B4-BE49-F238E27FC236}">
                <a16:creationId xmlns:a16="http://schemas.microsoft.com/office/drawing/2014/main" id="{E2C0DD80-95A4-46D2-BF08-964F849D384A}"/>
              </a:ext>
            </a:extLst>
          </p:cNvPr>
          <p:cNvGrpSpPr>
            <a:grpSpLocks/>
          </p:cNvGrpSpPr>
          <p:nvPr/>
        </p:nvGrpSpPr>
        <p:grpSpPr bwMode="auto">
          <a:xfrm>
            <a:off x="1955800" y="3844925"/>
            <a:ext cx="5445125" cy="2232025"/>
            <a:chOff x="696913" y="1957388"/>
            <a:chExt cx="7904162" cy="3693396"/>
          </a:xfrm>
        </p:grpSpPr>
        <p:pic>
          <p:nvPicPr>
            <p:cNvPr id="15371" name="Picture 1" descr="ClipData_20200329_234736.png">
              <a:extLst>
                <a:ext uri="{FF2B5EF4-FFF2-40B4-BE49-F238E27FC236}">
                  <a16:creationId xmlns:a16="http://schemas.microsoft.com/office/drawing/2014/main" id="{5406041C-D586-4B80-80D4-FC0C86ACA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03"/>
            <a:stretch>
              <a:fillRect/>
            </a:stretch>
          </p:blipFill>
          <p:spPr bwMode="auto">
            <a:xfrm>
              <a:off x="696913" y="1957388"/>
              <a:ext cx="3803650" cy="309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2" name="Picture 1" descr="ClipData_20200329_234746.png">
              <a:extLst>
                <a:ext uri="{FF2B5EF4-FFF2-40B4-BE49-F238E27FC236}">
                  <a16:creationId xmlns:a16="http://schemas.microsoft.com/office/drawing/2014/main" id="{9BC95D81-FA49-4D29-A1BE-5B7AECE91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74"/>
            <a:stretch>
              <a:fillRect/>
            </a:stretch>
          </p:blipFill>
          <p:spPr bwMode="auto">
            <a:xfrm>
              <a:off x="4932363" y="1957388"/>
              <a:ext cx="3668712" cy="308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6196D0-C2C3-455E-9613-C4DE3B37DCE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259632" y="5281452"/>
              <a:ext cx="2805512" cy="369332"/>
            </a:xfrm>
            <a:prstGeom prst="rect">
              <a:avLst/>
            </a:prstGeom>
            <a:blipFill rotWithShape="1">
              <a:blip r:embed="rId5"/>
              <a:stretch>
                <a:fillRect t="-11475" b="-21311"/>
              </a:stretch>
            </a:blipFill>
          </p:spPr>
          <p:txBody>
            <a:bodyPr/>
            <a:lstStyle/>
            <a:p>
              <a:pPr eaLnBrk="1" latinLnBrk="1" hangingPunct="1"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D67C76-EC1E-45B3-A04F-5F2A67CBBAC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428953" y="5241881"/>
              <a:ext cx="2713820" cy="369332"/>
            </a:xfrm>
            <a:prstGeom prst="rect">
              <a:avLst/>
            </a:prstGeom>
            <a:blipFill rotWithShape="1">
              <a:blip r:embed="rId6"/>
              <a:stretch>
                <a:fillRect b="-10000"/>
              </a:stretch>
            </a:blipFill>
          </p:spPr>
          <p:txBody>
            <a:bodyPr/>
            <a:lstStyle/>
            <a:p>
              <a:pPr eaLnBrk="1" latinLnBrk="1" hangingPunct="1"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</p:grpSp>
      <p:sp>
        <p:nvSpPr>
          <p:cNvPr id="15365" name="직사각형 5">
            <a:extLst>
              <a:ext uri="{FF2B5EF4-FFF2-40B4-BE49-F238E27FC236}">
                <a16:creationId xmlns:a16="http://schemas.microsoft.com/office/drawing/2014/main" id="{A90579DA-8A4F-4F3A-A6F9-9FE26667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2879725"/>
            <a:ext cx="215900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</a:pPr>
            <a:endParaRPr kumimoji="0" lang="ko-KR" altLang="en-US" sz="2800">
              <a:solidFill>
                <a:srgbClr val="CC00CC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23ACF-C723-4BC5-9C33-DCB1B4079A4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42129" y="2836997"/>
            <a:ext cx="250068" cy="276999"/>
          </a:xfrm>
          <a:prstGeom prst="rect">
            <a:avLst/>
          </a:prstGeom>
          <a:blipFill>
            <a:blip r:embed="rId7"/>
            <a:stretch>
              <a:fillRect l="-243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5367" name="직사각형 1">
            <a:extLst>
              <a:ext uri="{FF2B5EF4-FFF2-40B4-BE49-F238E27FC236}">
                <a16:creationId xmlns:a16="http://schemas.microsoft.com/office/drawing/2014/main" id="{286460D0-0746-4D51-863F-71A56CE4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3400425"/>
            <a:ext cx="287337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0" lang="ko-KR" altLang="en-US" sz="2800">
              <a:solidFill>
                <a:srgbClr val="CC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8" name="직사각형 11">
            <a:extLst>
              <a:ext uri="{FF2B5EF4-FFF2-40B4-BE49-F238E27FC236}">
                <a16:creationId xmlns:a16="http://schemas.microsoft.com/office/drawing/2014/main" id="{BA50371C-85E8-469E-80D8-AA2167DC3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3375025"/>
            <a:ext cx="295275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0" lang="ko-KR" altLang="en-US" sz="2800">
              <a:solidFill>
                <a:srgbClr val="CC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9" name="TextBox 13">
            <a:extLst>
              <a:ext uri="{FF2B5EF4-FFF2-40B4-BE49-F238E27FC236}">
                <a16:creationId xmlns:a16="http://schemas.microsoft.com/office/drawing/2014/main" id="{2D3C8477-6078-4C9C-B94A-2F16E6B3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050" y="3325813"/>
            <a:ext cx="2157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>
                <a:solidFill>
                  <a:srgbClr val="006600"/>
                </a:solidFill>
              </a:rPr>
              <a:t>Google Classroom</a:t>
            </a:r>
            <a:endParaRPr lang="ko-KR" altLang="en-US" b="1">
              <a:solidFill>
                <a:srgbClr val="006600"/>
              </a:solidFill>
            </a:endParaRPr>
          </a:p>
        </p:txBody>
      </p:sp>
      <p:sp>
        <p:nvSpPr>
          <p:cNvPr id="15370" name="TextBox 2">
            <a:extLst>
              <a:ext uri="{FF2B5EF4-FFF2-40B4-BE49-F238E27FC236}">
                <a16:creationId xmlns:a16="http://schemas.microsoft.com/office/drawing/2014/main" id="{191A2FD7-152F-4D20-A6DF-1BA9BE2A4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3319463"/>
            <a:ext cx="450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>
                <a:solidFill>
                  <a:srgbClr val="FF0000"/>
                </a:solidFill>
              </a:rPr>
              <a:t>16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지능연구실마스터슬라이드3">
  <a:themeElements>
    <a:clrScheme name="MSUGARAGe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UGARAGe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MSUGARAGe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UGARAGe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지능연구실마스터슬라이드3</Template>
  <TotalTime>6545</TotalTime>
  <Words>14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Arial</vt:lpstr>
      <vt:lpstr>맑은 고딕</vt:lpstr>
      <vt:lpstr>Times New Roman</vt:lpstr>
      <vt:lpstr>나눔고딕</vt:lpstr>
      <vt:lpstr>Wingdings</vt:lpstr>
      <vt:lpstr>지능연구실마스터슬라이드3</vt:lpstr>
      <vt:lpstr>숙제 3 (경사하강법을 이용한 근사함수)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DR20의 MSRDS2008 서비스 구현</dc:title>
  <dc:creator>Soohwan Hyun</dc:creator>
  <cp:lastModifiedBy>Youngwan Cho</cp:lastModifiedBy>
  <cp:revision>434</cp:revision>
  <dcterms:created xsi:type="dcterms:W3CDTF">2009-02-09T10:57:34Z</dcterms:created>
  <dcterms:modified xsi:type="dcterms:W3CDTF">2021-04-07T08:11:38Z</dcterms:modified>
</cp:coreProperties>
</file>