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233" autoAdjust="0"/>
  </p:normalViewPr>
  <p:slideViewPr>
    <p:cSldViewPr>
      <p:cViewPr varScale="1">
        <p:scale>
          <a:sx n="88" d="100"/>
          <a:sy n="88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D254814F-51D9-4FC5-84FE-BCE98ACA9AF7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E5BF9E-B4F4-4954-9F5C-EB825924A5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84377B-BB76-49B2-B171-7A3FB5B2A1D3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0405A-261F-497E-BB80-FCE7CE293C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5A710-099E-4ECF-80F0-7339FB869865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CCB01-4477-4A7E-8194-99ACC87D3E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50026-29B6-43D5-A52B-738F7E3460D6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5A10F-3F7A-4A7F-97F9-8996B52CE5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EF909-092E-48BD-840C-F519C617064D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A2A64-7094-404D-95BC-B4B3274BE7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5285-676A-4157-A52F-16BFF90083D3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9EB9B-3499-40AA-9790-03F7AAEB62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A30A0-5962-4EBB-9D15-40100B060E6C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8A213-3346-4BFA-9DB5-9AD8A13494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24BAE-4EEF-4584-B7F3-FF10AAA91001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BEC30-A3C0-40FF-9B65-ADCB97F9A45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5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1DFC5-4D75-4BC1-9490-8AC3727A2EE8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6F97C-E0DD-4876-803B-BEC69514D42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0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2686-CCE3-47BC-8D9C-CE06BB66E403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9A342-F757-4642-B776-2B0327319E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A3B6D-64C1-4623-8478-1AA5E0857280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91A2C-A287-4FD4-8991-72D97E0631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2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015B8-AEE1-474D-8AA3-2FFA6CDA3B18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B93DC-3EC7-4CB0-975F-89AB9A3A07D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4FE3-851A-4832-A013-203759976211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3BA92-1E9D-4ECF-B267-8D5E99AAC8B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8B8001A-F8DB-4B97-997F-2BAA6292012A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3A1FCFF-7EC3-463A-8085-D25AA996A21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latin typeface="Times New Roman" pitchFamily="18" charset="0"/>
            </a:endParaRPr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/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/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숙제 </a:t>
            </a:r>
            <a:r>
              <a:rPr lang="en-US" altLang="ko-KR" smtClean="0"/>
              <a:t>4 (Dynamic Programming)</a:t>
            </a:r>
            <a:endParaRPr lang="ko-KR" altLang="en-US" smtClean="0"/>
          </a:p>
        </p:txBody>
      </p:sp>
      <p:sp>
        <p:nvSpPr>
          <p:cNvPr id="2051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4213" y="1235075"/>
            <a:ext cx="8321675" cy="4719638"/>
          </a:xfrm>
          <a:blipFill rotWithShape="1">
            <a:blip r:embed="rId2"/>
            <a:stretch>
              <a:fillRect l="-952" t="-155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2052" name="이등변 삼각형 13"/>
          <p:cNvSpPr>
            <a:spLocks noChangeArrowheads="1"/>
          </p:cNvSpPr>
          <p:nvPr/>
        </p:nvSpPr>
        <p:spPr bwMode="auto">
          <a:xfrm>
            <a:off x="8172450" y="1341438"/>
            <a:ext cx="182563" cy="200025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3" name="직사각형 15"/>
          <p:cNvSpPr>
            <a:spLocks noChangeArrowheads="1"/>
          </p:cNvSpPr>
          <p:nvPr/>
        </p:nvSpPr>
        <p:spPr bwMode="auto">
          <a:xfrm>
            <a:off x="5838825" y="1665288"/>
            <a:ext cx="169863" cy="180975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84538"/>
            <a:ext cx="328453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6373813" y="3995738"/>
            <a:ext cx="111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0070C0"/>
                </a:solidFill>
              </a:rPr>
              <a:t>Rewards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056" name="이등변 삼각형 7"/>
          <p:cNvSpPr>
            <a:spLocks noChangeArrowheads="1"/>
          </p:cNvSpPr>
          <p:nvPr/>
        </p:nvSpPr>
        <p:spPr bwMode="auto">
          <a:xfrm>
            <a:off x="6480175" y="4508500"/>
            <a:ext cx="287338" cy="287338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7" name="타원 8"/>
          <p:cNvSpPr>
            <a:spLocks noChangeArrowheads="1"/>
          </p:cNvSpPr>
          <p:nvPr/>
        </p:nvSpPr>
        <p:spPr bwMode="auto">
          <a:xfrm>
            <a:off x="6453188" y="5016500"/>
            <a:ext cx="360362" cy="3603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8" name="TextBox 2"/>
          <p:cNvSpPr txBox="1">
            <a:spLocks noChangeArrowheads="1"/>
          </p:cNvSpPr>
          <p:nvPr/>
        </p:nvSpPr>
        <p:spPr bwMode="auto">
          <a:xfrm>
            <a:off x="6784975" y="4489450"/>
            <a:ext cx="214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상태로 가는 행동</a:t>
            </a:r>
            <a:r>
              <a:rPr lang="en-US" altLang="ko-KR" sz="1600" b="1"/>
              <a:t>: -1</a:t>
            </a:r>
            <a:endParaRPr lang="ko-KR" altLang="en-US" sz="1600" b="1"/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6821488" y="5008563"/>
            <a:ext cx="2109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상태로 가는 행동</a:t>
            </a:r>
            <a:r>
              <a:rPr lang="en-US" altLang="ko-KR" sz="1600" b="1"/>
              <a:t>: +1</a:t>
            </a:r>
            <a:endParaRPr lang="ko-KR" altLang="en-US" sz="1600" b="1"/>
          </a:p>
        </p:txBody>
      </p:sp>
      <p:sp>
        <p:nvSpPr>
          <p:cNvPr id="2" name="직사각형 1"/>
          <p:cNvSpPr/>
          <p:nvPr/>
        </p:nvSpPr>
        <p:spPr bwMode="auto">
          <a:xfrm>
            <a:off x="3707904" y="2924944"/>
            <a:ext cx="49685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rgbClr val="CC00CC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2825640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제출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월 </a:t>
            </a:r>
            <a:r>
              <a:rPr lang="en-US" altLang="ko-KR" b="1" dirty="0" smtClean="0">
                <a:solidFill>
                  <a:srgbClr val="FF0000"/>
                </a:solidFill>
              </a:rPr>
              <a:t>21</a:t>
            </a:r>
            <a:r>
              <a:rPr lang="ko-KR" altLang="en-US" b="1" dirty="0" smtClean="0">
                <a:solidFill>
                  <a:srgbClr val="FF0000"/>
                </a:solidFill>
              </a:rPr>
              <a:t>일 </a:t>
            </a:r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r>
              <a:rPr lang="ko-KR" altLang="en-US" b="1" dirty="0" smtClean="0">
                <a:solidFill>
                  <a:srgbClr val="FF0000"/>
                </a:solidFill>
              </a:rPr>
              <a:t>시</a:t>
            </a:r>
            <a:r>
              <a:rPr lang="ko-KR" altLang="en-US" b="1" dirty="0" smtClean="0">
                <a:solidFill>
                  <a:srgbClr val="0070C0"/>
                </a:solidFill>
              </a:rPr>
              <a:t>까지</a:t>
            </a:r>
            <a:r>
              <a:rPr lang="en-US" altLang="ko-KR" b="1" dirty="0" smtClean="0">
                <a:solidFill>
                  <a:srgbClr val="0070C0"/>
                </a:solidFill>
              </a:rPr>
              <a:t>, Google Classroom)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5045</TotalTime>
  <Words>32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맑은 고딕</vt:lpstr>
      <vt:lpstr>Times New Roman</vt:lpstr>
      <vt:lpstr>지능연구실마스터슬라이드3</vt:lpstr>
      <vt:lpstr>숙제 4 (Dynamic Programming)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skuniv</cp:lastModifiedBy>
  <cp:revision>318</cp:revision>
  <dcterms:created xsi:type="dcterms:W3CDTF">2009-02-09T10:57:34Z</dcterms:created>
  <dcterms:modified xsi:type="dcterms:W3CDTF">2021-05-12T06:00:00Z</dcterms:modified>
</cp:coreProperties>
</file>