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74" r:id="rId2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33" autoAdjust="0"/>
  </p:normalViewPr>
  <p:slideViewPr>
    <p:cSldViewPr>
      <p:cViewPr varScale="1">
        <p:scale>
          <a:sx n="88" d="100"/>
          <a:sy n="88" d="100"/>
        </p:scale>
        <p:origin x="11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964D5FC0-9363-49DF-8503-F830EF329444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FC52C0-EE8B-46B6-9318-7FF4A3ADC74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81B829-12D4-4DBD-A85E-325AAA2F0C92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wrap="square" lIns="91458" tIns="45729" rIns="91458" bIns="45729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28F538-4A56-4DD5-A5AF-07949F9A573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B74EE52-5AC7-4F0D-8B22-A8497A4354F9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1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7A623-5FE0-4A44-A16A-105DE83F8344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BCC7D-C304-4178-AB66-8E1D0107834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45B1F-A597-4952-B31F-2C7C0B3CE6C1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96C41-B78B-473E-A521-EC144332D5C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CC7F-D148-42C4-9C4F-AD368EC76E0C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0B1BD-A887-4A9A-8245-B6431C357F3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E0BDD-7A64-4311-91DE-1D0B0A1ECA46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723EB-24AF-4525-8360-E08DE65A967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F9C03-2CA6-41D8-A756-CE3EEA37A198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D645E-14C7-41D1-AC4B-5DA27350705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2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50306-8721-4383-9A5F-849B6EFD1028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684E2-D363-4490-9907-1A4E9DBEF94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9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2DFC6-B0AC-496E-9AF5-54D517A06910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40E1B-B7D4-4CCB-9101-4A3A52504B7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EDD7F-DE83-4666-8A9B-40256C1EC42B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B30D8-9454-4766-B929-3F70F10930C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FA5-9CB8-41E6-ADC9-6CB6333A1A9F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D1A9A-454C-4FA9-9C86-82E5C65E001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DD5F9-BD39-4525-8103-8E3EDE5F0CEF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E8D4E-9259-428A-8F05-C2E639E4C56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50E72-F050-42B9-B2E2-1F42FF0850CE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AD6FC-5B0C-4978-948C-4324F862733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8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BED585-8DAD-460B-8BE7-F415466E05C6}" type="datetimeFigureOut">
              <a:rPr lang="ko-KR" altLang="en-US"/>
              <a:pPr>
                <a:defRPr/>
              </a:pPr>
              <a:t>2021-05-20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786CC7B-D9EB-4789-BD68-12BF79677E5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숙제 </a:t>
            </a:r>
            <a:r>
              <a:rPr lang="en-US" altLang="ko-KR" smtClean="0"/>
              <a:t>5 (First Visit Monte Carlo Method)</a:t>
            </a:r>
            <a:endParaRPr lang="ko-KR" altLang="en-US" smtClean="0"/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216275"/>
            <a:ext cx="3284538" cy="328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6373813" y="3927475"/>
            <a:ext cx="1111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rgbClr val="0070C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Rewards</a:t>
            </a:r>
            <a:endParaRPr lang="ko-KR" altLang="en-US" sz="1800" b="1">
              <a:solidFill>
                <a:srgbClr val="0070C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3" name="이등변 삼각형 7"/>
          <p:cNvSpPr>
            <a:spLocks noChangeArrowheads="1"/>
          </p:cNvSpPr>
          <p:nvPr/>
        </p:nvSpPr>
        <p:spPr bwMode="auto">
          <a:xfrm>
            <a:off x="6480175" y="4440238"/>
            <a:ext cx="287338" cy="287337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4" name="타원 8"/>
          <p:cNvSpPr>
            <a:spLocks noChangeArrowheads="1"/>
          </p:cNvSpPr>
          <p:nvPr/>
        </p:nvSpPr>
        <p:spPr bwMode="auto">
          <a:xfrm>
            <a:off x="6453188" y="4948238"/>
            <a:ext cx="360362" cy="3603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  <a:buFontTx/>
              <a:buNone/>
            </a:pPr>
            <a:endParaRPr kumimoji="0" lang="ko-KR" altLang="en-US" sz="2800">
              <a:solidFill>
                <a:srgbClr val="CC00CC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055" name="TextBox 2"/>
          <p:cNvSpPr txBox="1">
            <a:spLocks noChangeArrowheads="1"/>
          </p:cNvSpPr>
          <p:nvPr/>
        </p:nvSpPr>
        <p:spPr bwMode="auto">
          <a:xfrm>
            <a:off x="6784975" y="4421188"/>
            <a:ext cx="2143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상태로 가는 행동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: -1</a:t>
            </a:r>
            <a:endParaRPr lang="ko-KR" altLang="en-US" sz="16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56" name="TextBox 10"/>
          <p:cNvSpPr txBox="1">
            <a:spLocks noChangeArrowheads="1"/>
          </p:cNvSpPr>
          <p:nvPr/>
        </p:nvSpPr>
        <p:spPr bwMode="auto">
          <a:xfrm>
            <a:off x="6821488" y="4940300"/>
            <a:ext cx="210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굴림" panose="020B0600000101010101" pitchFamily="50" charset="-127"/>
                <a:ea typeface="굴림" panose="020B0600000101010101" pitchFamily="50" charset="-127"/>
              </a:rPr>
              <a:t>상태로 가는 행동</a:t>
            </a:r>
            <a:r>
              <a:rPr lang="en-US" altLang="ko-KR" sz="1600" b="1">
                <a:latin typeface="굴림" panose="020B0600000101010101" pitchFamily="50" charset="-127"/>
                <a:ea typeface="굴림" panose="020B0600000101010101" pitchFamily="50" charset="-127"/>
              </a:rPr>
              <a:t>: +1</a:t>
            </a:r>
            <a:endParaRPr lang="ko-KR" altLang="en-US" sz="16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06425" y="1344680"/>
            <a:ext cx="8321675" cy="4719638"/>
          </a:xfrm>
          <a:prstGeom prst="rect">
            <a:avLst/>
          </a:prstGeom>
          <a:blipFill rotWithShape="1">
            <a:blip r:embed="rId4"/>
            <a:stretch>
              <a:fillRect l="-952" t="-1550" r="-7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2195736" y="2698268"/>
            <a:ext cx="49685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736" y="2598964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제출</a:t>
            </a:r>
            <a:r>
              <a:rPr lang="en-US" altLang="ko-KR" b="1" dirty="0" smtClean="0">
                <a:solidFill>
                  <a:srgbClr val="0070C0"/>
                </a:solidFill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r>
              <a:rPr lang="ko-KR" altLang="en-US" b="1" dirty="0" smtClean="0">
                <a:solidFill>
                  <a:srgbClr val="FF0000"/>
                </a:solidFill>
              </a:rPr>
              <a:t>월 </a:t>
            </a:r>
            <a:r>
              <a:rPr lang="en-US" altLang="ko-KR" b="1" dirty="0" smtClean="0">
                <a:solidFill>
                  <a:srgbClr val="FF0000"/>
                </a:solidFill>
              </a:rPr>
              <a:t>29</a:t>
            </a:r>
            <a:r>
              <a:rPr lang="ko-KR" altLang="en-US" b="1" dirty="0" smtClean="0">
                <a:solidFill>
                  <a:srgbClr val="FF0000"/>
                </a:solidFill>
              </a:rPr>
              <a:t>일 </a:t>
            </a:r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r>
              <a:rPr lang="ko-KR" altLang="en-US" b="1" dirty="0" smtClean="0">
                <a:solidFill>
                  <a:srgbClr val="FF0000"/>
                </a:solidFill>
              </a:rPr>
              <a:t>시</a:t>
            </a:r>
            <a:r>
              <a:rPr lang="ko-KR" altLang="en-US" b="1" dirty="0" smtClean="0">
                <a:solidFill>
                  <a:srgbClr val="0070C0"/>
                </a:solidFill>
              </a:rPr>
              <a:t>까지</a:t>
            </a:r>
            <a:r>
              <a:rPr lang="en-US" altLang="ko-KR" b="1" dirty="0" smtClean="0">
                <a:solidFill>
                  <a:srgbClr val="0070C0"/>
                </a:solidFill>
              </a:rPr>
              <a:t>, Google Classroom)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5057</TotalTime>
  <Words>36</Words>
  <Application>Microsoft Office PowerPoint</Application>
  <PresentationFormat>화면 슬라이드 쇼(4:3)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맑은 고딕</vt:lpstr>
      <vt:lpstr>Times New Roman</vt:lpstr>
      <vt:lpstr>지능연구실마스터슬라이드3</vt:lpstr>
      <vt:lpstr>숙제 5 (First Visit Monte Carlo Method)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skuniv</cp:lastModifiedBy>
  <cp:revision>320</cp:revision>
  <dcterms:created xsi:type="dcterms:W3CDTF">2009-02-09T10:57:34Z</dcterms:created>
  <dcterms:modified xsi:type="dcterms:W3CDTF">2021-05-20T05:26:06Z</dcterms:modified>
</cp:coreProperties>
</file>