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5" r:id="rId3"/>
    <p:sldId id="320" r:id="rId4"/>
    <p:sldId id="324" r:id="rId5"/>
    <p:sldId id="335" r:id="rId6"/>
    <p:sldId id="325" r:id="rId7"/>
    <p:sldId id="309" r:id="rId8"/>
    <p:sldId id="352" r:id="rId9"/>
    <p:sldId id="353" r:id="rId10"/>
    <p:sldId id="336" r:id="rId11"/>
    <p:sldId id="332" r:id="rId12"/>
    <p:sldId id="373" r:id="rId13"/>
    <p:sldId id="339" r:id="rId14"/>
    <p:sldId id="358" r:id="rId15"/>
    <p:sldId id="3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E2E9A-4F8A-4095-81CE-B173A5D57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FB1959-8FD0-4D32-9D32-5CFD39DA2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05DFF-C0E6-4FB0-9C67-C496AFD5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E97A-817C-4223-94F6-EEBAB80914E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A452B-14EB-4E04-87D5-AF15B363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EF1CA-85A2-412F-892C-DB003AED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D70-D813-4613-A993-6FFE60A7D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12354-9A62-41C3-BF28-255E0E04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FFB07-73CA-4C71-A020-6FF88885D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977F1-548D-40F4-AF68-49874D49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E97A-817C-4223-94F6-EEBAB80914E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6099B-1751-4314-BE91-23904559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DCCD5-C3B3-4BA7-8EF6-8079D970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D70-D813-4613-A993-6FFE60A7D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DDB914-F1A9-4D51-9305-D19634E65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BCBA5B-5A04-4FCE-9C47-A81D47E8D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17C2D-4054-412F-B65B-29A37991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E97A-817C-4223-94F6-EEBAB80914E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49A7D-FE89-4DB5-BB3F-A2FB88DC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16A98-2E9C-4EC1-94E7-32792CBA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D70-D813-4613-A993-6FFE60A7D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6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78B10-C72C-4E20-ABE0-0475F3FD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EA04E-CEF2-47CC-A24A-90AE69FE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E7EE5-D7A2-40B0-9C8B-34F65BF9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E97A-817C-4223-94F6-EEBAB80914E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7CA31-6CB8-42A1-80C7-990FBC45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993EF-59D1-4E3E-B9A0-44670799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D70-D813-4613-A993-6FFE60A7D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EB673-7D91-4D45-9A6F-FAC992A7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57371-4EFE-4721-948C-740FC6B9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E590-CF41-417F-8699-F38348FE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E97A-817C-4223-94F6-EEBAB80914E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F9301-FE85-41A2-862D-6544D854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E8059-CBB3-4F5A-95BB-237402DB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D70-D813-4613-A993-6FFE60A7D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38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43702-A430-4D71-8979-557FD3D0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8BA34-5EE1-44F7-9E9C-DF262682E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BB661-A847-4C29-951D-879894C36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00D19-C67B-4490-8EC6-2D23A468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E97A-817C-4223-94F6-EEBAB80914E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9988F-3B64-4636-8F91-BF068F1C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7FF66-EBA8-40E8-A278-5BD0B446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D70-D813-4613-A993-6FFE60A7D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8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56A28-48F1-45AC-9A4B-7185E532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2BF85-A38D-48D4-9F22-4673E76CE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5C404B-4BDC-4D28-AFCC-20BA6DF37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C12038-E1EA-4ED1-86FC-E9726073A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989953-475C-434C-9982-7719642C8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2860D-1D58-4AEE-9014-D61006AA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E97A-817C-4223-94F6-EEBAB80914E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AAE161-8DD9-4A97-AE1E-EE3531E9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1A33E-1821-41A6-9B88-1D119139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D70-D813-4613-A993-6FFE60A7D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0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7F976-EC11-44C1-8063-64004C92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89106B-547B-4EF0-BCCA-3880B3AA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E97A-817C-4223-94F6-EEBAB80914E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7FD5B-0EA6-4F1B-A05D-A4948CF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08B764-AD41-4269-B1D3-8A880DD5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D70-D813-4613-A993-6FFE60A7D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9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0A5E92-D2EE-49B6-BB4F-F5FFE862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E97A-817C-4223-94F6-EEBAB80914E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388C21-D870-4E8F-BBDF-DFFBEFD7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D02626-EC54-4B7A-8807-D499AB1E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D70-D813-4613-A993-6FFE60A7D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1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18C20-67EA-4F4B-972D-5EB6AAB4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8E6FA-3F9F-49D3-92D5-A99F2CDA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4E6B61-6AF4-4016-A5D6-72E8F9412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35CE6-B979-4616-87B0-93C9776C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E97A-817C-4223-94F6-EEBAB80914E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FE50F-6311-45DD-8347-3BEA1D6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F258C-8624-459A-AFB4-9347F011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D70-D813-4613-A993-6FFE60A7D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735FC-C784-45C8-836E-3E9A9914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B4EE64-3CB5-4F7C-87E8-1DB61E9BA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E519E4-2B18-43DC-9693-AB2A390D7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8DC3A9-0BCA-4852-AFE2-1702732C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E97A-817C-4223-94F6-EEBAB80914E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9733D-331B-4A53-A088-7409165F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7311C6-D98E-4BBC-BF65-7C1424D1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1D70-D813-4613-A993-6FFE60A7D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A2909-6021-4EF6-AFC6-565F83BB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B2C26-8E16-4092-B046-167364C0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D6F31-BAE3-479F-8855-C9147DC6B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E97A-817C-4223-94F6-EEBAB80914E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E9A13-20F3-43C1-B055-5D3146A95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EC7BD-95D0-4E0A-9970-1DC9EEB46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1D70-D813-4613-A993-6FFE60A7D2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4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01EC8-B490-4479-8858-65EF50CD6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1FCFE-8F8E-40A8-82BA-796D65C88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39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6096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6" name="image7.png" title="이미지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2165010" y="1547496"/>
            <a:ext cx="3454152" cy="4257769"/>
          </a:xfrm>
          <a:prstGeom prst="rect">
            <a:avLst/>
          </a:prstGeom>
          <a:noFill/>
        </p:spPr>
      </p:pic>
      <p:pic>
        <p:nvPicPr>
          <p:cNvPr id="27" name="image8.png" title="이미지"/>
          <p:cNvPicPr preferRelativeResize="0"/>
          <p:nvPr/>
        </p:nvPicPr>
        <p:blipFill>
          <a:blip r:embed="rId5" cstate="print"/>
          <a:stretch>
            <a:fillRect/>
          </a:stretch>
        </p:blipFill>
        <p:spPr>
          <a:xfrm>
            <a:off x="6192678" y="1601626"/>
            <a:ext cx="4007778" cy="39156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2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1758302" y="4283397"/>
            <a:ext cx="8728070" cy="19036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9" name="image9.png" title="이미지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1792789" y="4420042"/>
            <a:ext cx="4303212" cy="1673254"/>
          </a:xfrm>
          <a:prstGeom prst="rect">
            <a:avLst/>
          </a:prstGeom>
          <a:noFill/>
        </p:spPr>
      </p:pic>
      <p:pic>
        <p:nvPicPr>
          <p:cNvPr id="23" name="image12.png" title="이미지"/>
          <p:cNvPicPr preferRelativeResize="0"/>
          <p:nvPr/>
        </p:nvPicPr>
        <p:blipFill>
          <a:blip r:embed="rId5" cstate="print"/>
          <a:stretch>
            <a:fillRect/>
          </a:stretch>
        </p:blipFill>
        <p:spPr>
          <a:xfrm>
            <a:off x="6141707" y="4447382"/>
            <a:ext cx="4130757" cy="1645915"/>
          </a:xfrm>
          <a:prstGeom prst="rect">
            <a:avLst/>
          </a:prstGeom>
          <a:noFill/>
        </p:spPr>
      </p:pic>
      <p:pic>
        <p:nvPicPr>
          <p:cNvPr id="24" name="image10.png" title="이미지"/>
          <p:cNvPicPr preferRelativeResize="0"/>
          <p:nvPr/>
        </p:nvPicPr>
        <p:blipFill>
          <a:blip r:embed="rId6" cstate="print"/>
          <a:stretch>
            <a:fillRect/>
          </a:stretch>
        </p:blipFill>
        <p:spPr>
          <a:xfrm>
            <a:off x="1877510" y="1541283"/>
            <a:ext cx="8322947" cy="23197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8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 설계도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00" y="1531212"/>
            <a:ext cx="8407400" cy="361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5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목록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22210" y="1216520"/>
          <a:ext cx="8547580" cy="5020793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기존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계정연동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즐겨 찾는 병원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군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읍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동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현재위치로 설정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병원종류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핵심소스코드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(1)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2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 title="이미지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1865186" y="1593288"/>
            <a:ext cx="8479287" cy="4500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1308100"/>
            <a:ext cx="8128000" cy="21929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350" y="3740944"/>
            <a:ext cx="7378700" cy="27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75520" y="1268760"/>
          <a:ext cx="4320480" cy="496855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8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 검색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있는 식물 데이터를 사용자가 검색할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 식물 추가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비어 있는 하우스를 선택해 새로운 식물을 등록할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 식물 삭제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하우스에 저장되어 있는 식물을 선택해 삭제할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온도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온도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조도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조도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습도 상태보기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일주일 동안 누적된 식물의 습도 데이터를 그래프화하여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 테마 추천 받기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식물을 추천 받을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온도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내의 온도를 높이거나 낮출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조도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하우스 내의 조도를 조절할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식물 습도 조절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식물에의 급수를 통해 하우스의 습도를 조절할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47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하우스 자동 제어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제어 모드를 선택해 식물에게 적절한 환경을 갖추도록 자동으로 제어되게 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303678" y="1268761"/>
          <a:ext cx="4112803" cy="4968551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71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물주기</a:t>
                      </a:r>
                    </a:p>
                  </a:txBody>
                  <a:tcPr marL="30996" marR="30996" marT="8570" marB="857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펌프를 사용해 식물에게 물을 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 LED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키우기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점등으로 식물에게 필요한 빛을 공급할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온도 올려주기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온도를 올려줄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온도 내려주기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온도를 내려줄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온도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온도 센서를 통해 하우스 내의 온도를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조도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조도 센서를 통해 하우스 내 식물이 받는 조도 값을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하우스 내의 습도 측정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습도 센서를 통해 식물 토양의 습도를 측정할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2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웹 서버 연결</a:t>
                      </a: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아두이노를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웹 서버와 연동하여 통신이 가능하고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센서들로부터 측정값을 받아온다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lang="ko-KR" altLang="en-US" sz="105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6096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서비스에 대한 설명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576" y="1717595"/>
            <a:ext cx="3429000" cy="358361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950" y="1803808"/>
            <a:ext cx="3886200" cy="323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>
              <a:spcBef>
                <a:spcPct val="0"/>
              </a:spcBef>
              <a:defRPr/>
            </a:pPr>
            <a:endParaRPr lang="ko-KR" altLang="en-US" sz="10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746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6096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264" y="2204865"/>
            <a:ext cx="4205728" cy="27553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495" y="1627915"/>
            <a:ext cx="4144670" cy="42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8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124838" y="863713"/>
          <a:ext cx="3185701" cy="4137781"/>
        </p:xfrm>
        <a:graphic>
          <a:graphicData uri="http://schemas.openxmlformats.org/drawingml/2006/table">
            <a:tbl>
              <a:tblPr/>
              <a:tblGrid>
                <a:gridCol w="67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Neopixel Ring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1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TSL2561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SDA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A5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SCL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A4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51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Relay module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51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DHT11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3.3V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751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물주기 모터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트랜지스터와 연결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7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아두이노의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8279" marR="58279" marT="16112" marB="161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138" y="1370224"/>
            <a:ext cx="4993943" cy="401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8" name="image4.png" title="이미지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1847528" y="1370160"/>
            <a:ext cx="8496944" cy="4612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193052136" descr="EMB000020045b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603027"/>
            <a:ext cx="8362684" cy="39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1692880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2110103" y="2492897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키넥트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연동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인터렉티브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전래동화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2243932" y="2812827"/>
            <a:ext cx="7848600" cy="356400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3026156" y="3129980"/>
            <a:ext cx="1439862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프로그램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3026156" y="4555554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전래동화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(PFCBGSGM)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86" name="순서도: 판단 85"/>
          <p:cNvSpPr/>
          <p:nvPr/>
        </p:nvSpPr>
        <p:spPr>
          <a:xfrm>
            <a:off x="3002343" y="3807843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전래동화 옵션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3532569" y="3626868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3542888" y="4346799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stCxn id="86" idx="3"/>
            <a:endCxn id="84" idx="3"/>
          </p:cNvCxnSpPr>
          <p:nvPr/>
        </p:nvCxnSpPr>
        <p:spPr>
          <a:xfrm flipV="1">
            <a:off x="4431094" y="3285554"/>
            <a:ext cx="34925" cy="700088"/>
          </a:xfrm>
          <a:prstGeom prst="bentConnector3">
            <a:avLst>
              <a:gd name="adj1" fmla="val 755484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3550032" y="4109467"/>
            <a:ext cx="257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4477132" y="3242692"/>
            <a:ext cx="280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5261356" y="3009329"/>
            <a:ext cx="1223962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전래동화 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옵션 선택</a:t>
            </a:r>
          </a:p>
        </p:txBody>
      </p:sp>
      <p:sp>
        <p:nvSpPr>
          <p:cNvPr id="93" name="순서도: 판단 92"/>
          <p:cNvSpPr/>
          <p:nvPr/>
        </p:nvSpPr>
        <p:spPr>
          <a:xfrm>
            <a:off x="6856793" y="3006154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동화보기</a:t>
            </a:r>
          </a:p>
        </p:txBody>
      </p:sp>
      <p:sp>
        <p:nvSpPr>
          <p:cNvPr id="94" name="순서도: 판단 93"/>
          <p:cNvSpPr/>
          <p:nvPr/>
        </p:nvSpPr>
        <p:spPr>
          <a:xfrm>
            <a:off x="6856793" y="352367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재생녹화</a:t>
            </a:r>
          </a:p>
        </p:txBody>
      </p:sp>
      <p:sp>
        <p:nvSpPr>
          <p:cNvPr id="95" name="순서도: 판단 94"/>
          <p:cNvSpPr/>
          <p:nvPr/>
        </p:nvSpPr>
        <p:spPr>
          <a:xfrm>
            <a:off x="6856793" y="4045968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 err="1">
                <a:latin typeface="맑은 고딕" pitchFamily="50" charset="-127"/>
                <a:ea typeface="맑은 고딕" pitchFamily="50" charset="-127"/>
              </a:rPr>
              <a:t>다시보기</a:t>
            </a:r>
            <a:endParaRPr lang="ko-KR" altLang="en-US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순서도: 판단 95"/>
          <p:cNvSpPr/>
          <p:nvPr/>
        </p:nvSpPr>
        <p:spPr>
          <a:xfrm>
            <a:off x="6856793" y="4579368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인기동화</a:t>
            </a:r>
          </a:p>
        </p:txBody>
      </p:sp>
      <p:sp>
        <p:nvSpPr>
          <p:cNvPr id="97" name="순서도: 판단 96"/>
          <p:cNvSpPr/>
          <p:nvPr/>
        </p:nvSpPr>
        <p:spPr>
          <a:xfrm>
            <a:off x="6847268" y="5130229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000" kern="0" dirty="0" err="1">
                <a:latin typeface="맑은 고딕" pitchFamily="50" charset="-127"/>
                <a:ea typeface="맑은 고딕" pitchFamily="50" charset="-127"/>
              </a:rPr>
              <a:t>게임하기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6494844" y="3188717"/>
            <a:ext cx="360363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99" name="직선 연결선 98"/>
          <p:cNvCxnSpPr/>
          <p:nvPr/>
        </p:nvCxnSpPr>
        <p:spPr>
          <a:xfrm rot="5400000" flipH="1" flipV="1">
            <a:off x="5459000" y="4356323"/>
            <a:ext cx="2341562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0" name="직선 연결선 99"/>
          <p:cNvCxnSpPr/>
          <p:nvPr/>
        </p:nvCxnSpPr>
        <p:spPr>
          <a:xfrm>
            <a:off x="6639306" y="370306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6634543" y="4231704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6634543" y="4763517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6634543" y="5320729"/>
            <a:ext cx="215900" cy="0"/>
          </a:xfrm>
          <a:prstGeom prst="line">
            <a:avLst/>
          </a:prstGeom>
          <a:noFill/>
          <a:ln w="9525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4" name="Shape 83"/>
          <p:cNvCxnSpPr>
            <a:endCxn id="85" idx="3"/>
          </p:cNvCxnSpPr>
          <p:nvPr/>
        </p:nvCxnSpPr>
        <p:spPr>
          <a:xfrm rot="10800000">
            <a:off x="3746881" y="5095304"/>
            <a:ext cx="2882900" cy="431800"/>
          </a:xfrm>
          <a:prstGeom prst="bentConnector2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8285543" y="31871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06" name="Rectangle 41"/>
          <p:cNvSpPr>
            <a:spLocks noChangeArrowheads="1"/>
          </p:cNvSpPr>
          <p:nvPr/>
        </p:nvSpPr>
        <p:spPr bwMode="auto">
          <a:xfrm>
            <a:off x="8536368" y="3545905"/>
            <a:ext cx="1079500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오디오 플레이</a:t>
            </a:r>
          </a:p>
        </p:txBody>
      </p:sp>
      <p:cxnSp>
        <p:nvCxnSpPr>
          <p:cNvPr id="107" name="직선 화살표 연결선 106"/>
          <p:cNvCxnSpPr/>
          <p:nvPr/>
        </p:nvCxnSpPr>
        <p:spPr>
          <a:xfrm>
            <a:off x="8295068" y="3703068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8276018" y="4230118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8276018" y="476192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8276018" y="5304854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8517318" y="4065017"/>
            <a:ext cx="1079500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과거이력 검색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8506206" y="29156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전래동화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(PFOBSCDM)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8506206" y="448411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인기순위 정보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(COMCODEM)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8506206" y="5049267"/>
            <a:ext cx="143986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게임정보</a:t>
            </a:r>
            <a:endParaRPr lang="en-US" altLang="ko-KR" sz="1000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(PFCBICDM)</a:t>
            </a:r>
            <a:r>
              <a:rPr lang="ko-KR" altLang="en-US" sz="1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kern="0" dirty="0">
                <a:latin typeface="맑은 고딕" pitchFamily="50" charset="-127"/>
                <a:ea typeface="맑은 고딕" pitchFamily="50" charset="-127"/>
              </a:rPr>
              <a:t>DB</a:t>
            </a: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6361493" y="2910904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2453068" y="56572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2669448" y="5620768"/>
            <a:ext cx="4479110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전래동화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실행하여 프로그램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네비게이션으로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2453068" y="5898579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2680081" y="5857305"/>
            <a:ext cx="6760184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전래동화 옵션을 선택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옵션체크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동화보기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재생하기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다시보기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인기동화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게임하기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선택한 후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재생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4181857" y="3015679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5" indent="-85725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1692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PFC2_BGSSMGwanRi_M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전래동화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20  .   .   .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키넥트기반의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음성인식과 모션인식 기술을 통해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인터랙티브한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방식으로 학습게임을 포함한 전래동화를 체험하는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제공하는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980534" y="1131000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394" y="1280715"/>
            <a:ext cx="8461078" cy="49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724</Words>
  <Application>Microsoft Office PowerPoint</Application>
  <PresentationFormat>와이드스크린</PresentationFormat>
  <Paragraphs>227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상원</dc:creator>
  <cp:lastModifiedBy>이 상원</cp:lastModifiedBy>
  <cp:revision>1</cp:revision>
  <dcterms:created xsi:type="dcterms:W3CDTF">2021-07-15T08:49:10Z</dcterms:created>
  <dcterms:modified xsi:type="dcterms:W3CDTF">2021-07-15T08:58:50Z</dcterms:modified>
</cp:coreProperties>
</file>