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Old Standard TT"/>
      <p:regular r:id="rId16"/>
      <p:bold r:id="rId17"/>
      <p:italic r:id="rId18"/>
    </p:embeddedFont>
    <p:embeddedFont>
      <p:font typeface="Century Gothic"/>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enturyGothic-bold.fntdata"/><Relationship Id="rId11" Type="http://schemas.openxmlformats.org/officeDocument/2006/relationships/slide" Target="slides/slide5.xml"/><Relationship Id="rId22" Type="http://schemas.openxmlformats.org/officeDocument/2006/relationships/font" Target="fonts/CenturyGothic-boldItalic.fntdata"/><Relationship Id="rId10" Type="http://schemas.openxmlformats.org/officeDocument/2006/relationships/slide" Target="slides/slide4.xml"/><Relationship Id="rId21" Type="http://schemas.openxmlformats.org/officeDocument/2006/relationships/font" Target="fonts/CenturyGothic-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OldStandardTT-bold.fntdata"/><Relationship Id="rId16" Type="http://schemas.openxmlformats.org/officeDocument/2006/relationships/font" Target="fonts/OldStandardTT-regular.fntdata"/><Relationship Id="rId5" Type="http://schemas.openxmlformats.org/officeDocument/2006/relationships/slideMaster" Target="slideMasters/slideMaster2.xml"/><Relationship Id="rId19" Type="http://schemas.openxmlformats.org/officeDocument/2006/relationships/font" Target="fonts/CenturyGothic-regular.fntdata"/><Relationship Id="rId6" Type="http://schemas.openxmlformats.org/officeDocument/2006/relationships/notesMaster" Target="notesMasters/notesMaster1.xml"/><Relationship Id="rId18" Type="http://schemas.openxmlformats.org/officeDocument/2006/relationships/font" Target="fonts/OldStandardTT-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764faa4590_2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2764faa4590_2_10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764faa4590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2764faa4590_2_1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764faa4590_2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2764faa4590_2_1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764faa4590_2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2764faa4590_2_1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764faa4590_2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2764faa4590_2_1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764faa4590_2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2764faa4590_2_1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764faa4590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2764faa4590_2_1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764faa4590_2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2764faa4590_2_1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764faa4590_2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2764faa4590_2_1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p:nvPr/>
        </p:nvSpPr>
        <p:spPr>
          <a:xfrm>
            <a:off x="0" y="-2381"/>
            <a:ext cx="9144000" cy="3902869"/>
          </a:xfrm>
          <a:custGeom>
            <a:rect b="b" l="l" r="r" t="t"/>
            <a:pathLst>
              <a:path extrusionOk="0" h="3278" w="5760">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58" name="Google Shape;58;p14"/>
          <p:cNvSpPr txBox="1"/>
          <p:nvPr>
            <p:ph type="ctrTitle"/>
          </p:nvPr>
        </p:nvSpPr>
        <p:spPr>
          <a:xfrm>
            <a:off x="607501" y="1086860"/>
            <a:ext cx="7929000" cy="2228288"/>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lvl1pPr lvl="0" algn="l">
              <a:spcBef>
                <a:spcPts val="0"/>
              </a:spcBef>
              <a:spcAft>
                <a:spcPts val="0"/>
              </a:spcAft>
              <a:buClr>
                <a:srgbClr val="FEFEFE"/>
              </a:buClr>
              <a:buSzPts val="4100"/>
              <a:buFont typeface="Century Gothic"/>
              <a:buNone/>
              <a:defRPr sz="41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9" name="Google Shape;59;p14"/>
          <p:cNvSpPr txBox="1"/>
          <p:nvPr>
            <p:ph idx="1" type="subTitle"/>
          </p:nvPr>
        </p:nvSpPr>
        <p:spPr>
          <a:xfrm>
            <a:off x="607501" y="3960635"/>
            <a:ext cx="7929000" cy="326231"/>
          </a:xfrm>
          <a:prstGeom prst="rect">
            <a:avLst/>
          </a:prstGeom>
          <a:noFill/>
          <a:ln>
            <a:noFill/>
          </a:ln>
          <a:effectLst>
            <a:outerShdw blurRad="50800">
              <a:srgbClr val="000000">
                <a:alpha val="40000"/>
              </a:srgbClr>
            </a:outerShdw>
          </a:effectLst>
        </p:spPr>
        <p:txBody>
          <a:bodyPr anchorCtr="0" anchor="t" bIns="34275" lIns="68575" spcFirstLastPara="1" rIns="68575" wrap="square" tIns="34275">
            <a:normAutofit/>
          </a:bodyPr>
          <a:lstStyle>
            <a:lvl1pPr lvl="0" algn="l">
              <a:spcBef>
                <a:spcPts val="300"/>
              </a:spcBef>
              <a:spcAft>
                <a:spcPts val="0"/>
              </a:spcAft>
              <a:buSzPts val="1400"/>
              <a:buNone/>
              <a:defRPr>
                <a:solidFill>
                  <a:schemeClr val="lt1"/>
                </a:solidFill>
              </a:defRPr>
            </a:lvl1pPr>
            <a:lvl2pPr lvl="1" algn="ctr">
              <a:spcBef>
                <a:spcPts val="500"/>
              </a:spcBef>
              <a:spcAft>
                <a:spcPts val="0"/>
              </a:spcAft>
              <a:buSzPts val="1200"/>
              <a:buNone/>
              <a:defRPr>
                <a:solidFill>
                  <a:schemeClr val="lt1"/>
                </a:solidFill>
              </a:defRPr>
            </a:lvl2pPr>
            <a:lvl3pPr lvl="2" algn="ctr">
              <a:spcBef>
                <a:spcPts val="500"/>
              </a:spcBef>
              <a:spcAft>
                <a:spcPts val="0"/>
              </a:spcAft>
              <a:buSzPts val="1100"/>
              <a:buNone/>
              <a:defRPr>
                <a:solidFill>
                  <a:schemeClr val="lt1"/>
                </a:solidFill>
              </a:defRPr>
            </a:lvl3pPr>
            <a:lvl4pPr lvl="3" algn="ctr">
              <a:spcBef>
                <a:spcPts val="500"/>
              </a:spcBef>
              <a:spcAft>
                <a:spcPts val="0"/>
              </a:spcAft>
              <a:buSzPts val="900"/>
              <a:buNone/>
              <a:defRPr>
                <a:solidFill>
                  <a:schemeClr val="lt1"/>
                </a:solidFill>
              </a:defRPr>
            </a:lvl4pPr>
            <a:lvl5pPr lvl="4" algn="ctr">
              <a:spcBef>
                <a:spcPts val="500"/>
              </a:spcBef>
              <a:spcAft>
                <a:spcPts val="0"/>
              </a:spcAft>
              <a:buSzPts val="900"/>
              <a:buNone/>
              <a:defRPr>
                <a:solidFill>
                  <a:schemeClr val="lt1"/>
                </a:solidFill>
              </a:defRPr>
            </a:lvl5pPr>
            <a:lvl6pPr lvl="5" algn="ctr">
              <a:spcBef>
                <a:spcPts val="500"/>
              </a:spcBef>
              <a:spcAft>
                <a:spcPts val="0"/>
              </a:spcAft>
              <a:buSzPts val="900"/>
              <a:buNone/>
              <a:defRPr>
                <a:solidFill>
                  <a:schemeClr val="lt1"/>
                </a:solidFill>
              </a:defRPr>
            </a:lvl6pPr>
            <a:lvl7pPr lvl="6" algn="ctr">
              <a:spcBef>
                <a:spcPts val="500"/>
              </a:spcBef>
              <a:spcAft>
                <a:spcPts val="0"/>
              </a:spcAft>
              <a:buSzPts val="900"/>
              <a:buNone/>
              <a:defRPr>
                <a:solidFill>
                  <a:schemeClr val="lt1"/>
                </a:solidFill>
              </a:defRPr>
            </a:lvl7pPr>
            <a:lvl8pPr lvl="7" algn="ctr">
              <a:spcBef>
                <a:spcPts val="500"/>
              </a:spcBef>
              <a:spcAft>
                <a:spcPts val="0"/>
              </a:spcAft>
              <a:buSzPts val="900"/>
              <a:buNone/>
              <a:defRPr>
                <a:solidFill>
                  <a:schemeClr val="lt1"/>
                </a:solidFill>
              </a:defRPr>
            </a:lvl8pPr>
            <a:lvl9pPr lvl="8" algn="ctr">
              <a:spcBef>
                <a:spcPts val="500"/>
              </a:spcBef>
              <a:spcAft>
                <a:spcPts val="500"/>
              </a:spcAft>
              <a:buSzPts val="900"/>
              <a:buNone/>
              <a:defRPr>
                <a:solidFill>
                  <a:schemeClr val="lt1"/>
                </a:solidFill>
              </a:defRPr>
            </a:lvl9pPr>
          </a:lstStyle>
          <a:p/>
        </p:txBody>
      </p:sp>
      <p:sp>
        <p:nvSpPr>
          <p:cNvPr id="60" name="Google Shape;60;p14"/>
          <p:cNvSpPr txBox="1"/>
          <p:nvPr>
            <p:ph idx="10" type="dt"/>
          </p:nvPr>
        </p:nvSpPr>
        <p:spPr>
          <a:xfrm>
            <a:off x="7000970" y="4531022"/>
            <a:ext cx="1007779"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1" type="ftr"/>
          </p:nvPr>
        </p:nvSpPr>
        <p:spPr>
          <a:xfrm>
            <a:off x="338635" y="4531022"/>
            <a:ext cx="6483240" cy="273844"/>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14"/>
          <p:cNvSpPr txBox="1"/>
          <p:nvPr>
            <p:ph idx="12" type="sldNum"/>
          </p:nvPr>
        </p:nvSpPr>
        <p:spPr>
          <a:xfrm>
            <a:off x="8008748" y="4436916"/>
            <a:ext cx="796616" cy="367949"/>
          </a:xfrm>
          <a:prstGeom prst="rect">
            <a:avLst/>
          </a:prstGeom>
          <a:noFill/>
          <a:ln>
            <a:noFill/>
          </a:ln>
        </p:spPr>
        <p:txBody>
          <a:bodyPr anchorCtr="0" anchor="b" bIns="8100"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15"/>
          <p:cNvSpPr txBox="1"/>
          <p:nvPr>
            <p:ph idx="10" type="dt"/>
          </p:nvPr>
        </p:nvSpPr>
        <p:spPr>
          <a:xfrm>
            <a:off x="7000970" y="4531022"/>
            <a:ext cx="1007779"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15"/>
          <p:cNvSpPr txBox="1"/>
          <p:nvPr>
            <p:ph idx="11" type="ftr"/>
          </p:nvPr>
        </p:nvSpPr>
        <p:spPr>
          <a:xfrm>
            <a:off x="338635" y="4531022"/>
            <a:ext cx="6483240" cy="273844"/>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2" type="sldNum"/>
          </p:nvPr>
        </p:nvSpPr>
        <p:spPr>
          <a:xfrm>
            <a:off x="8008748" y="4436916"/>
            <a:ext cx="796616" cy="367949"/>
          </a:xfrm>
          <a:prstGeom prst="rect">
            <a:avLst/>
          </a:prstGeom>
          <a:noFill/>
          <a:ln>
            <a:noFill/>
          </a:ln>
        </p:spPr>
        <p:txBody>
          <a:bodyPr anchorCtr="0" anchor="b" bIns="8100"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7" name="Shape 67"/>
        <p:cNvGrpSpPr/>
        <p:nvPr/>
      </p:nvGrpSpPr>
      <p:grpSpPr>
        <a:xfrm>
          <a:off x="0" y="0"/>
          <a:ext cx="0" cy="0"/>
          <a:chOff x="0" y="0"/>
          <a:chExt cx="0" cy="0"/>
        </a:xfrm>
      </p:grpSpPr>
      <p:sp>
        <p:nvSpPr>
          <p:cNvPr id="68" name="Google Shape;68;p16"/>
          <p:cNvSpPr/>
          <p:nvPr/>
        </p:nvSpPr>
        <p:spPr>
          <a:xfrm>
            <a:off x="0" y="0"/>
            <a:ext cx="9144000" cy="1639491"/>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69" name="Google Shape;69;p16"/>
          <p:cNvSpPr txBox="1"/>
          <p:nvPr>
            <p:ph type="title"/>
          </p:nvPr>
        </p:nvSpPr>
        <p:spPr>
          <a:xfrm>
            <a:off x="607500" y="335391"/>
            <a:ext cx="7928999" cy="727838"/>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lvl1pPr lvl="0" algn="l">
              <a:spcBef>
                <a:spcPts val="0"/>
              </a:spcBef>
              <a:spcAft>
                <a:spcPts val="0"/>
              </a:spcAft>
              <a:buClr>
                <a:srgbClr val="FEFEFE"/>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6"/>
          <p:cNvSpPr txBox="1"/>
          <p:nvPr>
            <p:ph idx="1" type="body"/>
          </p:nvPr>
        </p:nvSpPr>
        <p:spPr>
          <a:xfrm>
            <a:off x="614034" y="1666715"/>
            <a:ext cx="7915931" cy="2727383"/>
          </a:xfrm>
          <a:prstGeom prst="rect">
            <a:avLst/>
          </a:prstGeom>
          <a:noFill/>
          <a:ln>
            <a:noFill/>
          </a:ln>
          <a:effectLst>
            <a:outerShdw blurRad="50800">
              <a:srgbClr val="000000">
                <a:alpha val="40000"/>
              </a:srgbClr>
            </a:outerShdw>
          </a:effectLst>
        </p:spPr>
        <p:txBody>
          <a:bodyPr anchorCtr="0" anchor="ctr" bIns="34275" lIns="68575" spcFirstLastPara="1" rIns="68575" wrap="square" tIns="34275">
            <a:normAutofit/>
          </a:bodyPr>
          <a:lstStyle>
            <a:lvl1pPr indent="-317500" lvl="0" marL="457200" algn="l">
              <a:spcBef>
                <a:spcPts val="300"/>
              </a:spcBef>
              <a:spcAft>
                <a:spcPts val="0"/>
              </a:spcAft>
              <a:buSzPts val="1400"/>
              <a:buChar char="🞆"/>
              <a:defRPr/>
            </a:lvl1pPr>
            <a:lvl2pPr indent="-317500" lvl="1" marL="914400" algn="l">
              <a:spcBef>
                <a:spcPts val="500"/>
              </a:spcBef>
              <a:spcAft>
                <a:spcPts val="0"/>
              </a:spcAft>
              <a:buSzPts val="1400"/>
              <a:buChar char="🞆"/>
              <a:defRPr/>
            </a:lvl2pPr>
            <a:lvl3pPr indent="-317500" lvl="2" marL="1371600" algn="l">
              <a:spcBef>
                <a:spcPts val="500"/>
              </a:spcBef>
              <a:spcAft>
                <a:spcPts val="0"/>
              </a:spcAft>
              <a:buSzPts val="1400"/>
              <a:buChar char="🞆"/>
              <a:defRPr/>
            </a:lvl3pPr>
            <a:lvl4pPr indent="-317500" lvl="3" marL="1828800" algn="l">
              <a:spcBef>
                <a:spcPts val="500"/>
              </a:spcBef>
              <a:spcAft>
                <a:spcPts val="0"/>
              </a:spcAft>
              <a:buSzPts val="1400"/>
              <a:buChar char="🞆"/>
              <a:defRPr/>
            </a:lvl4pPr>
            <a:lvl5pPr indent="-317500" lvl="4" marL="2286000" algn="l">
              <a:spcBef>
                <a:spcPts val="500"/>
              </a:spcBef>
              <a:spcAft>
                <a:spcPts val="0"/>
              </a:spcAft>
              <a:buSzPts val="1400"/>
              <a:buChar char="🞆"/>
              <a:defRPr/>
            </a:lvl5pPr>
            <a:lvl6pPr indent="-317500" lvl="5" marL="2743200" algn="l">
              <a:spcBef>
                <a:spcPts val="500"/>
              </a:spcBef>
              <a:spcAft>
                <a:spcPts val="0"/>
              </a:spcAft>
              <a:buSzPts val="1400"/>
              <a:buChar char="🞆"/>
              <a:defRPr/>
            </a:lvl6pPr>
            <a:lvl7pPr indent="-317500" lvl="6" marL="3200400" algn="l">
              <a:spcBef>
                <a:spcPts val="500"/>
              </a:spcBef>
              <a:spcAft>
                <a:spcPts val="0"/>
              </a:spcAft>
              <a:buSzPts val="1400"/>
              <a:buChar char="🞆"/>
              <a:defRPr/>
            </a:lvl7pPr>
            <a:lvl8pPr indent="-317500" lvl="7" marL="3657600" algn="l">
              <a:spcBef>
                <a:spcPts val="500"/>
              </a:spcBef>
              <a:spcAft>
                <a:spcPts val="0"/>
              </a:spcAft>
              <a:buSzPts val="1400"/>
              <a:buChar char="🞆"/>
              <a:defRPr/>
            </a:lvl8pPr>
            <a:lvl9pPr indent="-317500" lvl="8" marL="4114800" algn="l">
              <a:spcBef>
                <a:spcPts val="500"/>
              </a:spcBef>
              <a:spcAft>
                <a:spcPts val="500"/>
              </a:spcAft>
              <a:buSzPts val="1400"/>
              <a:buChar char="🞆"/>
              <a:defRPr/>
            </a:lvl9pPr>
          </a:lstStyle>
          <a:p/>
        </p:txBody>
      </p:sp>
      <p:sp>
        <p:nvSpPr>
          <p:cNvPr id="71" name="Google Shape;71;p16"/>
          <p:cNvSpPr txBox="1"/>
          <p:nvPr>
            <p:ph idx="10" type="dt"/>
          </p:nvPr>
        </p:nvSpPr>
        <p:spPr>
          <a:xfrm>
            <a:off x="7000970" y="4531022"/>
            <a:ext cx="1007779"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38635" y="4531022"/>
            <a:ext cx="6483240" cy="273844"/>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8008748" y="4436916"/>
            <a:ext cx="796616" cy="367949"/>
          </a:xfrm>
          <a:prstGeom prst="rect">
            <a:avLst/>
          </a:prstGeom>
          <a:noFill/>
          <a:ln>
            <a:noFill/>
          </a:ln>
        </p:spPr>
        <p:txBody>
          <a:bodyPr anchorCtr="0" anchor="b" bIns="8100"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17"/>
          <p:cNvSpPr/>
          <p:nvPr/>
        </p:nvSpPr>
        <p:spPr>
          <a:xfrm>
            <a:off x="804863" y="334565"/>
            <a:ext cx="2660650" cy="1360988"/>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76" name="Google Shape;76;p17"/>
          <p:cNvSpPr txBox="1"/>
          <p:nvPr>
            <p:ph type="title"/>
          </p:nvPr>
        </p:nvSpPr>
        <p:spPr>
          <a:xfrm>
            <a:off x="804863" y="334566"/>
            <a:ext cx="2660650" cy="1213797"/>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lvl1pPr lvl="0" algn="l">
              <a:spcBef>
                <a:spcPts val="0"/>
              </a:spcBef>
              <a:spcAft>
                <a:spcPts val="0"/>
              </a:spcAft>
              <a:buClr>
                <a:srgbClr val="FEFEFE"/>
              </a:buClr>
              <a:buSzPts val="1500"/>
              <a:buFont typeface="Century Gothic"/>
              <a:buNone/>
              <a:defRPr b="1" sz="15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7"/>
          <p:cNvSpPr txBox="1"/>
          <p:nvPr>
            <p:ph idx="1" type="body"/>
          </p:nvPr>
        </p:nvSpPr>
        <p:spPr>
          <a:xfrm>
            <a:off x="3641725" y="334566"/>
            <a:ext cx="4689475" cy="4061222"/>
          </a:xfrm>
          <a:prstGeom prst="rect">
            <a:avLst/>
          </a:prstGeom>
          <a:noFill/>
          <a:ln>
            <a:noFill/>
          </a:ln>
          <a:effectLst>
            <a:outerShdw blurRad="50800">
              <a:srgbClr val="000000">
                <a:alpha val="40000"/>
              </a:srgbClr>
            </a:outerShdw>
          </a:effectLst>
        </p:spPr>
        <p:txBody>
          <a:bodyPr anchorCtr="0" anchor="ctr" bIns="34275" lIns="68575" spcFirstLastPara="1" rIns="68575" wrap="square" tIns="34275">
            <a:normAutofit/>
          </a:bodyPr>
          <a:lstStyle>
            <a:lvl1pPr indent="-317500" lvl="0" marL="457200" algn="l">
              <a:spcBef>
                <a:spcPts val="300"/>
              </a:spcBef>
              <a:spcAft>
                <a:spcPts val="0"/>
              </a:spcAft>
              <a:buSzPts val="1400"/>
              <a:buChar char="🞆"/>
              <a:defRPr/>
            </a:lvl1pPr>
            <a:lvl2pPr indent="-317500" lvl="1" marL="914400" algn="l">
              <a:spcBef>
                <a:spcPts val="500"/>
              </a:spcBef>
              <a:spcAft>
                <a:spcPts val="0"/>
              </a:spcAft>
              <a:buSzPts val="1400"/>
              <a:buChar char="🞆"/>
              <a:defRPr/>
            </a:lvl2pPr>
            <a:lvl3pPr indent="-317500" lvl="2" marL="1371600" algn="l">
              <a:spcBef>
                <a:spcPts val="500"/>
              </a:spcBef>
              <a:spcAft>
                <a:spcPts val="0"/>
              </a:spcAft>
              <a:buSzPts val="1400"/>
              <a:buChar char="🞆"/>
              <a:defRPr/>
            </a:lvl3pPr>
            <a:lvl4pPr indent="-317500" lvl="3" marL="1828800" algn="l">
              <a:spcBef>
                <a:spcPts val="500"/>
              </a:spcBef>
              <a:spcAft>
                <a:spcPts val="0"/>
              </a:spcAft>
              <a:buSzPts val="1400"/>
              <a:buChar char="🞆"/>
              <a:defRPr/>
            </a:lvl4pPr>
            <a:lvl5pPr indent="-317500" lvl="4" marL="2286000" algn="l">
              <a:spcBef>
                <a:spcPts val="500"/>
              </a:spcBef>
              <a:spcAft>
                <a:spcPts val="0"/>
              </a:spcAft>
              <a:buSzPts val="1400"/>
              <a:buChar char="🞆"/>
              <a:defRPr/>
            </a:lvl5pPr>
            <a:lvl6pPr indent="-317500" lvl="5" marL="2743200" algn="l">
              <a:spcBef>
                <a:spcPts val="500"/>
              </a:spcBef>
              <a:spcAft>
                <a:spcPts val="0"/>
              </a:spcAft>
              <a:buSzPts val="1400"/>
              <a:buChar char="🞆"/>
              <a:defRPr/>
            </a:lvl6pPr>
            <a:lvl7pPr indent="-317500" lvl="6" marL="3200400" algn="l">
              <a:spcBef>
                <a:spcPts val="500"/>
              </a:spcBef>
              <a:spcAft>
                <a:spcPts val="0"/>
              </a:spcAft>
              <a:buSzPts val="1400"/>
              <a:buChar char="🞆"/>
              <a:defRPr/>
            </a:lvl7pPr>
            <a:lvl8pPr indent="-317500" lvl="7" marL="3657600" algn="l">
              <a:spcBef>
                <a:spcPts val="500"/>
              </a:spcBef>
              <a:spcAft>
                <a:spcPts val="0"/>
              </a:spcAft>
              <a:buSzPts val="1400"/>
              <a:buChar char="🞆"/>
              <a:defRPr/>
            </a:lvl8pPr>
            <a:lvl9pPr indent="-317500" lvl="8" marL="4114800" algn="l">
              <a:spcBef>
                <a:spcPts val="500"/>
              </a:spcBef>
              <a:spcAft>
                <a:spcPts val="500"/>
              </a:spcAft>
              <a:buSzPts val="1400"/>
              <a:buChar char="🞆"/>
              <a:defRPr/>
            </a:lvl9pPr>
          </a:lstStyle>
          <a:p/>
        </p:txBody>
      </p:sp>
      <p:sp>
        <p:nvSpPr>
          <p:cNvPr id="78" name="Google Shape;78;p17"/>
          <p:cNvSpPr txBox="1"/>
          <p:nvPr>
            <p:ph idx="2" type="body"/>
          </p:nvPr>
        </p:nvSpPr>
        <p:spPr>
          <a:xfrm>
            <a:off x="804863" y="1695553"/>
            <a:ext cx="2660650" cy="2700233"/>
          </a:xfrm>
          <a:prstGeom prst="rect">
            <a:avLst/>
          </a:prstGeom>
          <a:noFill/>
          <a:ln>
            <a:noFill/>
          </a:ln>
          <a:effectLst>
            <a:outerShdw blurRad="50800">
              <a:srgbClr val="000000">
                <a:alpha val="40000"/>
              </a:srgbClr>
            </a:outerShdw>
          </a:effectLst>
        </p:spPr>
        <p:txBody>
          <a:bodyPr anchorCtr="0" anchor="ctr" bIns="34275" lIns="68575" spcFirstLastPara="1" rIns="68575" wrap="square" tIns="34275">
            <a:normAutofit/>
          </a:bodyPr>
          <a:lstStyle>
            <a:lvl1pPr indent="-228600" lvl="0" marL="457200" algn="l">
              <a:spcBef>
                <a:spcPts val="200"/>
              </a:spcBef>
              <a:spcAft>
                <a:spcPts val="0"/>
              </a:spcAft>
              <a:buSzPts val="1100"/>
              <a:buNone/>
              <a:defRPr sz="1100"/>
            </a:lvl1pPr>
            <a:lvl2pPr indent="-228600" lvl="1" marL="914400" algn="l">
              <a:spcBef>
                <a:spcPts val="500"/>
              </a:spcBef>
              <a:spcAft>
                <a:spcPts val="0"/>
              </a:spcAft>
              <a:buSzPts val="900"/>
              <a:buNone/>
              <a:defRPr sz="900"/>
            </a:lvl2pPr>
            <a:lvl3pPr indent="-228600" lvl="2" marL="1371600" algn="l">
              <a:spcBef>
                <a:spcPts val="500"/>
              </a:spcBef>
              <a:spcAft>
                <a:spcPts val="0"/>
              </a:spcAft>
              <a:buSzPts val="800"/>
              <a:buNone/>
              <a:defRPr sz="800"/>
            </a:lvl3pPr>
            <a:lvl4pPr indent="-228600" lvl="3" marL="1828800" algn="l">
              <a:spcBef>
                <a:spcPts val="500"/>
              </a:spcBef>
              <a:spcAft>
                <a:spcPts val="0"/>
              </a:spcAft>
              <a:buSzPts val="700"/>
              <a:buNone/>
              <a:defRPr sz="700"/>
            </a:lvl4pPr>
            <a:lvl5pPr indent="-228600" lvl="4" marL="2286000" algn="l">
              <a:spcBef>
                <a:spcPts val="500"/>
              </a:spcBef>
              <a:spcAft>
                <a:spcPts val="0"/>
              </a:spcAft>
              <a:buSzPts val="700"/>
              <a:buNone/>
              <a:defRPr sz="700"/>
            </a:lvl5pPr>
            <a:lvl6pPr indent="-228600" lvl="5" marL="2743200" algn="l">
              <a:spcBef>
                <a:spcPts val="500"/>
              </a:spcBef>
              <a:spcAft>
                <a:spcPts val="0"/>
              </a:spcAft>
              <a:buSzPts val="700"/>
              <a:buNone/>
              <a:defRPr sz="700"/>
            </a:lvl6pPr>
            <a:lvl7pPr indent="-228600" lvl="6" marL="3200400" algn="l">
              <a:spcBef>
                <a:spcPts val="500"/>
              </a:spcBef>
              <a:spcAft>
                <a:spcPts val="0"/>
              </a:spcAft>
              <a:buSzPts val="700"/>
              <a:buNone/>
              <a:defRPr sz="700"/>
            </a:lvl7pPr>
            <a:lvl8pPr indent="-228600" lvl="7" marL="3657600" algn="l">
              <a:spcBef>
                <a:spcPts val="500"/>
              </a:spcBef>
              <a:spcAft>
                <a:spcPts val="0"/>
              </a:spcAft>
              <a:buSzPts val="700"/>
              <a:buNone/>
              <a:defRPr sz="700"/>
            </a:lvl8pPr>
            <a:lvl9pPr indent="-228600" lvl="8" marL="4114800" algn="l">
              <a:spcBef>
                <a:spcPts val="500"/>
              </a:spcBef>
              <a:spcAft>
                <a:spcPts val="500"/>
              </a:spcAft>
              <a:buSzPts val="700"/>
              <a:buNone/>
              <a:defRPr sz="700"/>
            </a:lvl9pPr>
          </a:lstStyle>
          <a:p/>
        </p:txBody>
      </p:sp>
      <p:sp>
        <p:nvSpPr>
          <p:cNvPr id="79" name="Google Shape;79;p17"/>
          <p:cNvSpPr txBox="1"/>
          <p:nvPr>
            <p:ph idx="10" type="dt"/>
          </p:nvPr>
        </p:nvSpPr>
        <p:spPr>
          <a:xfrm>
            <a:off x="7000970" y="4531022"/>
            <a:ext cx="1007779"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1" type="ftr"/>
          </p:nvPr>
        </p:nvSpPr>
        <p:spPr>
          <a:xfrm>
            <a:off x="338635" y="4531022"/>
            <a:ext cx="6483240" cy="273844"/>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7"/>
          <p:cNvSpPr txBox="1"/>
          <p:nvPr>
            <p:ph idx="12" type="sldNum"/>
          </p:nvPr>
        </p:nvSpPr>
        <p:spPr>
          <a:xfrm>
            <a:off x="8008748" y="4436916"/>
            <a:ext cx="796616" cy="367949"/>
          </a:xfrm>
          <a:prstGeom prst="rect">
            <a:avLst/>
          </a:prstGeom>
          <a:noFill/>
          <a:ln>
            <a:noFill/>
          </a:ln>
        </p:spPr>
        <p:txBody>
          <a:bodyPr anchorCtr="0" anchor="b" bIns="8100"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sp>
        <p:nvSpPr>
          <p:cNvPr id="83" name="Google Shape;83;p18"/>
          <p:cNvSpPr/>
          <p:nvPr/>
        </p:nvSpPr>
        <p:spPr>
          <a:xfrm>
            <a:off x="0" y="0"/>
            <a:ext cx="9144000" cy="1639491"/>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84" name="Google Shape;84;p18"/>
          <p:cNvSpPr txBox="1"/>
          <p:nvPr>
            <p:ph type="title"/>
          </p:nvPr>
        </p:nvSpPr>
        <p:spPr>
          <a:xfrm>
            <a:off x="607500" y="335391"/>
            <a:ext cx="7928999" cy="727838"/>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lvl1pPr lvl="0" algn="l">
              <a:spcBef>
                <a:spcPts val="0"/>
              </a:spcBef>
              <a:spcAft>
                <a:spcPts val="0"/>
              </a:spcAft>
              <a:buClr>
                <a:srgbClr val="FEFEFE"/>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18"/>
          <p:cNvSpPr txBox="1"/>
          <p:nvPr>
            <p:ph idx="10" type="dt"/>
          </p:nvPr>
        </p:nvSpPr>
        <p:spPr>
          <a:xfrm>
            <a:off x="7000970" y="4531022"/>
            <a:ext cx="1007779"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18"/>
          <p:cNvSpPr txBox="1"/>
          <p:nvPr>
            <p:ph idx="11" type="ftr"/>
          </p:nvPr>
        </p:nvSpPr>
        <p:spPr>
          <a:xfrm>
            <a:off x="338635" y="4531022"/>
            <a:ext cx="6483240" cy="273844"/>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18"/>
          <p:cNvSpPr txBox="1"/>
          <p:nvPr>
            <p:ph idx="12" type="sldNum"/>
          </p:nvPr>
        </p:nvSpPr>
        <p:spPr>
          <a:xfrm>
            <a:off x="8008748" y="4436916"/>
            <a:ext cx="796616" cy="367949"/>
          </a:xfrm>
          <a:prstGeom prst="rect">
            <a:avLst/>
          </a:prstGeom>
          <a:noFill/>
          <a:ln>
            <a:noFill/>
          </a:ln>
        </p:spPr>
        <p:txBody>
          <a:bodyPr anchorCtr="0" anchor="b" bIns="8100"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8" name="Shape 88"/>
        <p:cNvGrpSpPr/>
        <p:nvPr/>
      </p:nvGrpSpPr>
      <p:grpSpPr>
        <a:xfrm>
          <a:off x="0" y="0"/>
          <a:ext cx="0" cy="0"/>
          <a:chOff x="0" y="0"/>
          <a:chExt cx="0" cy="0"/>
        </a:xfrm>
      </p:grpSpPr>
      <p:sp>
        <p:nvSpPr>
          <p:cNvPr id="89" name="Google Shape;89;p19"/>
          <p:cNvSpPr/>
          <p:nvPr/>
        </p:nvSpPr>
        <p:spPr>
          <a:xfrm>
            <a:off x="0" y="1"/>
            <a:ext cx="9144000" cy="3902869"/>
          </a:xfrm>
          <a:custGeom>
            <a:rect b="b" l="l" r="r" t="t"/>
            <a:pathLst>
              <a:path extrusionOk="0" h="3278" w="5760">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90" name="Google Shape;90;p19"/>
          <p:cNvSpPr txBox="1"/>
          <p:nvPr>
            <p:ph type="title"/>
          </p:nvPr>
        </p:nvSpPr>
        <p:spPr>
          <a:xfrm>
            <a:off x="607500" y="2213547"/>
            <a:ext cx="7921064" cy="1101600"/>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lvl1pPr lvl="0" algn="r">
              <a:spcBef>
                <a:spcPts val="0"/>
              </a:spcBef>
              <a:spcAft>
                <a:spcPts val="0"/>
              </a:spcAft>
              <a:buClr>
                <a:srgbClr val="FEFEFE"/>
              </a:buClr>
              <a:buSzPts val="3600"/>
              <a:buFont typeface="Century Gothic"/>
              <a:buNone/>
              <a:defRPr b="1" sz="36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19"/>
          <p:cNvSpPr txBox="1"/>
          <p:nvPr>
            <p:ph idx="1" type="body"/>
          </p:nvPr>
        </p:nvSpPr>
        <p:spPr>
          <a:xfrm>
            <a:off x="607500" y="3960901"/>
            <a:ext cx="7921064" cy="325466"/>
          </a:xfrm>
          <a:prstGeom prst="rect">
            <a:avLst/>
          </a:prstGeom>
          <a:noFill/>
          <a:ln>
            <a:noFill/>
          </a:ln>
          <a:effectLst>
            <a:outerShdw blurRad="50800">
              <a:srgbClr val="000000">
                <a:alpha val="40000"/>
              </a:srgbClr>
            </a:outerShdw>
          </a:effectLst>
        </p:spPr>
        <p:txBody>
          <a:bodyPr anchorCtr="0" anchor="t" bIns="34275" lIns="68575" spcFirstLastPara="1" rIns="68575" wrap="square" tIns="34275">
            <a:noAutofit/>
          </a:bodyPr>
          <a:lstStyle>
            <a:lvl1pPr indent="-228600" lvl="0" marL="457200" algn="r">
              <a:spcBef>
                <a:spcPts val="300"/>
              </a:spcBef>
              <a:spcAft>
                <a:spcPts val="0"/>
              </a:spcAft>
              <a:buSzPts val="1400"/>
              <a:buNone/>
              <a:defRPr sz="1400">
                <a:solidFill>
                  <a:schemeClr val="lt1"/>
                </a:solidFill>
              </a:defRPr>
            </a:lvl1pPr>
            <a:lvl2pPr indent="-228600" lvl="1" marL="914400" algn="l">
              <a:spcBef>
                <a:spcPts val="500"/>
              </a:spcBef>
              <a:spcAft>
                <a:spcPts val="0"/>
              </a:spcAft>
              <a:buSzPts val="1400"/>
              <a:buNone/>
              <a:defRPr sz="1400">
                <a:solidFill>
                  <a:schemeClr val="lt1"/>
                </a:solidFill>
              </a:defRPr>
            </a:lvl2pPr>
            <a:lvl3pPr indent="-228600" lvl="2" marL="1371600" algn="l">
              <a:spcBef>
                <a:spcPts val="500"/>
              </a:spcBef>
              <a:spcAft>
                <a:spcPts val="0"/>
              </a:spcAft>
              <a:buSzPts val="1200"/>
              <a:buNone/>
              <a:defRPr sz="1200">
                <a:solidFill>
                  <a:schemeClr val="lt1"/>
                </a:solidFill>
              </a:defRPr>
            </a:lvl3pPr>
            <a:lvl4pPr indent="-228600" lvl="3" marL="1828800" algn="l">
              <a:spcBef>
                <a:spcPts val="500"/>
              </a:spcBef>
              <a:spcAft>
                <a:spcPts val="0"/>
              </a:spcAft>
              <a:buSzPts val="1100"/>
              <a:buNone/>
              <a:defRPr sz="1100">
                <a:solidFill>
                  <a:schemeClr val="lt1"/>
                </a:solidFill>
              </a:defRPr>
            </a:lvl4pPr>
            <a:lvl5pPr indent="-228600" lvl="4" marL="2286000" algn="l">
              <a:spcBef>
                <a:spcPts val="500"/>
              </a:spcBef>
              <a:spcAft>
                <a:spcPts val="0"/>
              </a:spcAft>
              <a:buSzPts val="1100"/>
              <a:buNone/>
              <a:defRPr sz="1100">
                <a:solidFill>
                  <a:schemeClr val="lt1"/>
                </a:solidFill>
              </a:defRPr>
            </a:lvl5pPr>
            <a:lvl6pPr indent="-228600" lvl="5" marL="2743200" algn="l">
              <a:spcBef>
                <a:spcPts val="500"/>
              </a:spcBef>
              <a:spcAft>
                <a:spcPts val="0"/>
              </a:spcAft>
              <a:buSzPts val="1100"/>
              <a:buNone/>
              <a:defRPr sz="1100">
                <a:solidFill>
                  <a:schemeClr val="lt1"/>
                </a:solidFill>
              </a:defRPr>
            </a:lvl6pPr>
            <a:lvl7pPr indent="-228600" lvl="6" marL="3200400" algn="l">
              <a:spcBef>
                <a:spcPts val="500"/>
              </a:spcBef>
              <a:spcAft>
                <a:spcPts val="0"/>
              </a:spcAft>
              <a:buSzPts val="1100"/>
              <a:buNone/>
              <a:defRPr sz="1100">
                <a:solidFill>
                  <a:schemeClr val="lt1"/>
                </a:solidFill>
              </a:defRPr>
            </a:lvl7pPr>
            <a:lvl8pPr indent="-228600" lvl="7" marL="3657600" algn="l">
              <a:spcBef>
                <a:spcPts val="500"/>
              </a:spcBef>
              <a:spcAft>
                <a:spcPts val="0"/>
              </a:spcAft>
              <a:buSzPts val="1100"/>
              <a:buNone/>
              <a:defRPr sz="1100">
                <a:solidFill>
                  <a:schemeClr val="lt1"/>
                </a:solidFill>
              </a:defRPr>
            </a:lvl8pPr>
            <a:lvl9pPr indent="-228600" lvl="8" marL="4114800" algn="l">
              <a:spcBef>
                <a:spcPts val="500"/>
              </a:spcBef>
              <a:spcAft>
                <a:spcPts val="500"/>
              </a:spcAft>
              <a:buSzPts val="1100"/>
              <a:buNone/>
              <a:defRPr sz="1100">
                <a:solidFill>
                  <a:schemeClr val="lt1"/>
                </a:solidFill>
              </a:defRPr>
            </a:lvl9pPr>
          </a:lstStyle>
          <a:p/>
        </p:txBody>
      </p:sp>
      <p:sp>
        <p:nvSpPr>
          <p:cNvPr id="92" name="Google Shape;92;p19"/>
          <p:cNvSpPr txBox="1"/>
          <p:nvPr>
            <p:ph idx="10" type="dt"/>
          </p:nvPr>
        </p:nvSpPr>
        <p:spPr>
          <a:xfrm>
            <a:off x="7000970" y="4531022"/>
            <a:ext cx="1007779"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38635" y="4531022"/>
            <a:ext cx="6483240" cy="273844"/>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8008748" y="4436916"/>
            <a:ext cx="796616" cy="367949"/>
          </a:xfrm>
          <a:prstGeom prst="rect">
            <a:avLst/>
          </a:prstGeom>
          <a:noFill/>
          <a:ln>
            <a:noFill/>
          </a:ln>
        </p:spPr>
        <p:txBody>
          <a:bodyPr anchorCtr="0" anchor="b" bIns="8100"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5" name="Shape 95"/>
        <p:cNvGrpSpPr/>
        <p:nvPr/>
      </p:nvGrpSpPr>
      <p:grpSpPr>
        <a:xfrm>
          <a:off x="0" y="0"/>
          <a:ext cx="0" cy="0"/>
          <a:chOff x="0" y="0"/>
          <a:chExt cx="0" cy="0"/>
        </a:xfrm>
      </p:grpSpPr>
      <p:sp>
        <p:nvSpPr>
          <p:cNvPr id="96" name="Google Shape;96;p20"/>
          <p:cNvSpPr/>
          <p:nvPr/>
        </p:nvSpPr>
        <p:spPr>
          <a:xfrm>
            <a:off x="0" y="0"/>
            <a:ext cx="9144000" cy="1639491"/>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97" name="Google Shape;97;p20"/>
          <p:cNvSpPr txBox="1"/>
          <p:nvPr>
            <p:ph type="title"/>
          </p:nvPr>
        </p:nvSpPr>
        <p:spPr>
          <a:xfrm>
            <a:off x="607500" y="335391"/>
            <a:ext cx="7928999" cy="727838"/>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lvl1pPr lvl="0" algn="l">
              <a:spcBef>
                <a:spcPts val="0"/>
              </a:spcBef>
              <a:spcAft>
                <a:spcPts val="0"/>
              </a:spcAft>
              <a:buClr>
                <a:srgbClr val="FEFEFE"/>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 type="body"/>
          </p:nvPr>
        </p:nvSpPr>
        <p:spPr>
          <a:xfrm>
            <a:off x="614034" y="1666715"/>
            <a:ext cx="3889405" cy="2729072"/>
          </a:xfrm>
          <a:prstGeom prst="rect">
            <a:avLst/>
          </a:prstGeom>
          <a:noFill/>
          <a:ln>
            <a:noFill/>
          </a:ln>
          <a:effectLst>
            <a:outerShdw blurRad="50800">
              <a:srgbClr val="000000">
                <a:alpha val="40000"/>
              </a:srgbClr>
            </a:outerShdw>
          </a:effectLst>
        </p:spPr>
        <p:txBody>
          <a:bodyPr anchorCtr="0" anchor="ctr" bIns="34275" lIns="68575" spcFirstLastPara="1" rIns="68575" wrap="square" tIns="34275">
            <a:normAutofit/>
          </a:bodyPr>
          <a:lstStyle>
            <a:lvl1pPr indent="-317500" lvl="0" marL="457200" algn="l">
              <a:spcBef>
                <a:spcPts val="300"/>
              </a:spcBef>
              <a:spcAft>
                <a:spcPts val="0"/>
              </a:spcAft>
              <a:buSzPts val="1400"/>
              <a:buChar char="🞆"/>
              <a:defRPr/>
            </a:lvl1pPr>
            <a:lvl2pPr indent="-317500" lvl="1" marL="914400" algn="l">
              <a:spcBef>
                <a:spcPts val="500"/>
              </a:spcBef>
              <a:spcAft>
                <a:spcPts val="0"/>
              </a:spcAft>
              <a:buSzPts val="1400"/>
              <a:buChar char="🞆"/>
              <a:defRPr/>
            </a:lvl2pPr>
            <a:lvl3pPr indent="-317500" lvl="2" marL="1371600" algn="l">
              <a:spcBef>
                <a:spcPts val="500"/>
              </a:spcBef>
              <a:spcAft>
                <a:spcPts val="0"/>
              </a:spcAft>
              <a:buSzPts val="1400"/>
              <a:buChar char="🞆"/>
              <a:defRPr/>
            </a:lvl3pPr>
            <a:lvl4pPr indent="-317500" lvl="3" marL="1828800" algn="l">
              <a:spcBef>
                <a:spcPts val="500"/>
              </a:spcBef>
              <a:spcAft>
                <a:spcPts val="0"/>
              </a:spcAft>
              <a:buSzPts val="1400"/>
              <a:buChar char="🞆"/>
              <a:defRPr/>
            </a:lvl4pPr>
            <a:lvl5pPr indent="-317500" lvl="4" marL="2286000" algn="l">
              <a:spcBef>
                <a:spcPts val="500"/>
              </a:spcBef>
              <a:spcAft>
                <a:spcPts val="0"/>
              </a:spcAft>
              <a:buSzPts val="1400"/>
              <a:buChar char="🞆"/>
              <a:defRPr/>
            </a:lvl5pPr>
            <a:lvl6pPr indent="-317500" lvl="5" marL="2743200" algn="l">
              <a:spcBef>
                <a:spcPts val="500"/>
              </a:spcBef>
              <a:spcAft>
                <a:spcPts val="0"/>
              </a:spcAft>
              <a:buSzPts val="1400"/>
              <a:buChar char="🞆"/>
              <a:defRPr/>
            </a:lvl6pPr>
            <a:lvl7pPr indent="-317500" lvl="6" marL="3200400" algn="l">
              <a:spcBef>
                <a:spcPts val="500"/>
              </a:spcBef>
              <a:spcAft>
                <a:spcPts val="0"/>
              </a:spcAft>
              <a:buSzPts val="1400"/>
              <a:buChar char="🞆"/>
              <a:defRPr/>
            </a:lvl7pPr>
            <a:lvl8pPr indent="-317500" lvl="7" marL="3657600" algn="l">
              <a:spcBef>
                <a:spcPts val="500"/>
              </a:spcBef>
              <a:spcAft>
                <a:spcPts val="0"/>
              </a:spcAft>
              <a:buSzPts val="1400"/>
              <a:buChar char="🞆"/>
              <a:defRPr/>
            </a:lvl8pPr>
            <a:lvl9pPr indent="-317500" lvl="8" marL="4114800" algn="l">
              <a:spcBef>
                <a:spcPts val="500"/>
              </a:spcBef>
              <a:spcAft>
                <a:spcPts val="500"/>
              </a:spcAft>
              <a:buSzPts val="1400"/>
              <a:buChar char="🞆"/>
              <a:defRPr/>
            </a:lvl9pPr>
          </a:lstStyle>
          <a:p/>
        </p:txBody>
      </p:sp>
      <p:sp>
        <p:nvSpPr>
          <p:cNvPr id="99" name="Google Shape;99;p20"/>
          <p:cNvSpPr txBox="1"/>
          <p:nvPr>
            <p:ph idx="2" type="body"/>
          </p:nvPr>
        </p:nvSpPr>
        <p:spPr>
          <a:xfrm>
            <a:off x="4640561" y="1666715"/>
            <a:ext cx="3895937" cy="2729073"/>
          </a:xfrm>
          <a:prstGeom prst="rect">
            <a:avLst/>
          </a:prstGeom>
          <a:noFill/>
          <a:ln>
            <a:noFill/>
          </a:ln>
          <a:effectLst>
            <a:outerShdw blurRad="50800">
              <a:srgbClr val="000000">
                <a:alpha val="40000"/>
              </a:srgbClr>
            </a:outerShdw>
          </a:effectLst>
        </p:spPr>
        <p:txBody>
          <a:bodyPr anchorCtr="0" anchor="ctr" bIns="34275" lIns="68575" spcFirstLastPara="1" rIns="68575" wrap="square" tIns="34275">
            <a:normAutofit/>
          </a:bodyPr>
          <a:lstStyle>
            <a:lvl1pPr indent="-317500" lvl="0" marL="457200" algn="l">
              <a:spcBef>
                <a:spcPts val="300"/>
              </a:spcBef>
              <a:spcAft>
                <a:spcPts val="0"/>
              </a:spcAft>
              <a:buSzPts val="1400"/>
              <a:buChar char="🞆"/>
              <a:defRPr/>
            </a:lvl1pPr>
            <a:lvl2pPr indent="-317500" lvl="1" marL="914400" algn="l">
              <a:spcBef>
                <a:spcPts val="500"/>
              </a:spcBef>
              <a:spcAft>
                <a:spcPts val="0"/>
              </a:spcAft>
              <a:buSzPts val="1400"/>
              <a:buChar char="🞆"/>
              <a:defRPr/>
            </a:lvl2pPr>
            <a:lvl3pPr indent="-317500" lvl="2" marL="1371600" algn="l">
              <a:spcBef>
                <a:spcPts val="500"/>
              </a:spcBef>
              <a:spcAft>
                <a:spcPts val="0"/>
              </a:spcAft>
              <a:buSzPts val="1400"/>
              <a:buChar char="🞆"/>
              <a:defRPr/>
            </a:lvl3pPr>
            <a:lvl4pPr indent="-317500" lvl="3" marL="1828800" algn="l">
              <a:spcBef>
                <a:spcPts val="500"/>
              </a:spcBef>
              <a:spcAft>
                <a:spcPts val="0"/>
              </a:spcAft>
              <a:buSzPts val="1400"/>
              <a:buChar char="🞆"/>
              <a:defRPr/>
            </a:lvl4pPr>
            <a:lvl5pPr indent="-317500" lvl="4" marL="2286000" algn="l">
              <a:spcBef>
                <a:spcPts val="500"/>
              </a:spcBef>
              <a:spcAft>
                <a:spcPts val="0"/>
              </a:spcAft>
              <a:buSzPts val="1400"/>
              <a:buChar char="🞆"/>
              <a:defRPr/>
            </a:lvl5pPr>
            <a:lvl6pPr indent="-317500" lvl="5" marL="2743200" algn="l">
              <a:spcBef>
                <a:spcPts val="500"/>
              </a:spcBef>
              <a:spcAft>
                <a:spcPts val="0"/>
              </a:spcAft>
              <a:buSzPts val="1400"/>
              <a:buChar char="🞆"/>
              <a:defRPr/>
            </a:lvl6pPr>
            <a:lvl7pPr indent="-317500" lvl="6" marL="3200400" algn="l">
              <a:spcBef>
                <a:spcPts val="500"/>
              </a:spcBef>
              <a:spcAft>
                <a:spcPts val="0"/>
              </a:spcAft>
              <a:buSzPts val="1400"/>
              <a:buChar char="🞆"/>
              <a:defRPr/>
            </a:lvl7pPr>
            <a:lvl8pPr indent="-317500" lvl="7" marL="3657600" algn="l">
              <a:spcBef>
                <a:spcPts val="500"/>
              </a:spcBef>
              <a:spcAft>
                <a:spcPts val="0"/>
              </a:spcAft>
              <a:buSzPts val="1400"/>
              <a:buChar char="🞆"/>
              <a:defRPr/>
            </a:lvl8pPr>
            <a:lvl9pPr indent="-317500" lvl="8" marL="4114800" algn="l">
              <a:spcBef>
                <a:spcPts val="500"/>
              </a:spcBef>
              <a:spcAft>
                <a:spcPts val="500"/>
              </a:spcAft>
              <a:buSzPts val="1400"/>
              <a:buChar char="🞆"/>
              <a:defRPr/>
            </a:lvl9pPr>
          </a:lstStyle>
          <a:p/>
        </p:txBody>
      </p:sp>
      <p:sp>
        <p:nvSpPr>
          <p:cNvPr id="100" name="Google Shape;100;p20"/>
          <p:cNvSpPr txBox="1"/>
          <p:nvPr>
            <p:ph idx="10" type="dt"/>
          </p:nvPr>
        </p:nvSpPr>
        <p:spPr>
          <a:xfrm>
            <a:off x="7000970" y="4531022"/>
            <a:ext cx="1007779"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20"/>
          <p:cNvSpPr txBox="1"/>
          <p:nvPr>
            <p:ph idx="11" type="ftr"/>
          </p:nvPr>
        </p:nvSpPr>
        <p:spPr>
          <a:xfrm>
            <a:off x="338635" y="4531022"/>
            <a:ext cx="6483240" cy="273844"/>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20"/>
          <p:cNvSpPr txBox="1"/>
          <p:nvPr>
            <p:ph idx="12" type="sldNum"/>
          </p:nvPr>
        </p:nvSpPr>
        <p:spPr>
          <a:xfrm>
            <a:off x="8008748" y="4436916"/>
            <a:ext cx="796616" cy="367949"/>
          </a:xfrm>
          <a:prstGeom prst="rect">
            <a:avLst/>
          </a:prstGeom>
          <a:noFill/>
          <a:ln>
            <a:noFill/>
          </a:ln>
        </p:spPr>
        <p:txBody>
          <a:bodyPr anchorCtr="0" anchor="b" bIns="8100"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3" name="Shape 103"/>
        <p:cNvGrpSpPr/>
        <p:nvPr/>
      </p:nvGrpSpPr>
      <p:grpSpPr>
        <a:xfrm>
          <a:off x="0" y="0"/>
          <a:ext cx="0" cy="0"/>
          <a:chOff x="0" y="0"/>
          <a:chExt cx="0" cy="0"/>
        </a:xfrm>
      </p:grpSpPr>
      <p:sp>
        <p:nvSpPr>
          <p:cNvPr id="104" name="Google Shape;104;p21"/>
          <p:cNvSpPr/>
          <p:nvPr/>
        </p:nvSpPr>
        <p:spPr>
          <a:xfrm>
            <a:off x="0" y="0"/>
            <a:ext cx="9144000" cy="1639491"/>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05" name="Google Shape;105;p21"/>
          <p:cNvSpPr txBox="1"/>
          <p:nvPr>
            <p:ph type="title"/>
          </p:nvPr>
        </p:nvSpPr>
        <p:spPr>
          <a:xfrm>
            <a:off x="607500" y="335391"/>
            <a:ext cx="7928999" cy="727838"/>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lvl1pPr lvl="0" algn="l">
              <a:spcBef>
                <a:spcPts val="0"/>
              </a:spcBef>
              <a:spcAft>
                <a:spcPts val="0"/>
              </a:spcAft>
              <a:buClr>
                <a:srgbClr val="FEFEFE"/>
              </a:buClr>
              <a:buSzPts val="3000"/>
              <a:buFont typeface="Century Gothic"/>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21"/>
          <p:cNvSpPr txBox="1"/>
          <p:nvPr>
            <p:ph idx="1" type="body"/>
          </p:nvPr>
        </p:nvSpPr>
        <p:spPr>
          <a:xfrm>
            <a:off x="611046" y="1631156"/>
            <a:ext cx="3892393" cy="432197"/>
          </a:xfrm>
          <a:prstGeom prst="rect">
            <a:avLst/>
          </a:prstGeom>
          <a:noFill/>
          <a:ln>
            <a:noFill/>
          </a:ln>
          <a:effectLst>
            <a:outerShdw blurRad="50800">
              <a:srgbClr val="000000">
                <a:alpha val="40000"/>
              </a:srgbClr>
            </a:outerShdw>
          </a:effectLst>
        </p:spPr>
        <p:txBody>
          <a:bodyPr anchorCtr="0" anchor="b" bIns="34275" lIns="68575" spcFirstLastPara="1" rIns="68575" wrap="square" tIns="34275">
            <a:noAutofit/>
          </a:bodyPr>
          <a:lstStyle>
            <a:lvl1pPr indent="-228600" lvl="0" marL="457200" algn="ctr">
              <a:spcBef>
                <a:spcPts val="300"/>
              </a:spcBef>
              <a:spcAft>
                <a:spcPts val="0"/>
              </a:spcAft>
              <a:buSzPts val="1500"/>
              <a:buNone/>
              <a:defRPr b="0" sz="1500"/>
            </a:lvl1pPr>
            <a:lvl2pPr indent="-228600" lvl="1" marL="914400" algn="l">
              <a:spcBef>
                <a:spcPts val="500"/>
              </a:spcBef>
              <a:spcAft>
                <a:spcPts val="0"/>
              </a:spcAft>
              <a:buSzPts val="1500"/>
              <a:buNone/>
              <a:defRPr b="1" sz="1500"/>
            </a:lvl2pPr>
            <a:lvl3pPr indent="-228600" lvl="2" marL="1371600" algn="l">
              <a:spcBef>
                <a:spcPts val="500"/>
              </a:spcBef>
              <a:spcAft>
                <a:spcPts val="0"/>
              </a:spcAft>
              <a:buSzPts val="1400"/>
              <a:buNone/>
              <a:defRPr b="1" sz="1400"/>
            </a:lvl3pPr>
            <a:lvl4pPr indent="-228600" lvl="3" marL="1828800" algn="l">
              <a:spcBef>
                <a:spcPts val="500"/>
              </a:spcBef>
              <a:spcAft>
                <a:spcPts val="0"/>
              </a:spcAft>
              <a:buSzPts val="1200"/>
              <a:buNone/>
              <a:defRPr b="1" sz="1200"/>
            </a:lvl4pPr>
            <a:lvl5pPr indent="-228600" lvl="4" marL="2286000" algn="l">
              <a:spcBef>
                <a:spcPts val="500"/>
              </a:spcBef>
              <a:spcAft>
                <a:spcPts val="0"/>
              </a:spcAft>
              <a:buSzPts val="1200"/>
              <a:buNone/>
              <a:defRPr b="1" sz="1200"/>
            </a:lvl5pPr>
            <a:lvl6pPr indent="-228600" lvl="5" marL="2743200" algn="l">
              <a:spcBef>
                <a:spcPts val="500"/>
              </a:spcBef>
              <a:spcAft>
                <a:spcPts val="0"/>
              </a:spcAft>
              <a:buSzPts val="1200"/>
              <a:buNone/>
              <a:defRPr b="1" sz="1200"/>
            </a:lvl6pPr>
            <a:lvl7pPr indent="-228600" lvl="6" marL="3200400" algn="l">
              <a:spcBef>
                <a:spcPts val="500"/>
              </a:spcBef>
              <a:spcAft>
                <a:spcPts val="0"/>
              </a:spcAft>
              <a:buSzPts val="1200"/>
              <a:buNone/>
              <a:defRPr b="1" sz="1200"/>
            </a:lvl7pPr>
            <a:lvl8pPr indent="-228600" lvl="7" marL="3657600" algn="l">
              <a:spcBef>
                <a:spcPts val="500"/>
              </a:spcBef>
              <a:spcAft>
                <a:spcPts val="0"/>
              </a:spcAft>
              <a:buSzPts val="1200"/>
              <a:buNone/>
              <a:defRPr b="1" sz="1200"/>
            </a:lvl8pPr>
            <a:lvl9pPr indent="-228600" lvl="8" marL="4114800" algn="l">
              <a:spcBef>
                <a:spcPts val="500"/>
              </a:spcBef>
              <a:spcAft>
                <a:spcPts val="500"/>
              </a:spcAft>
              <a:buSzPts val="1200"/>
              <a:buNone/>
              <a:defRPr b="1" sz="1200"/>
            </a:lvl9pPr>
          </a:lstStyle>
          <a:p/>
        </p:txBody>
      </p:sp>
      <p:sp>
        <p:nvSpPr>
          <p:cNvPr id="107" name="Google Shape;107;p21"/>
          <p:cNvSpPr txBox="1"/>
          <p:nvPr>
            <p:ph idx="2" type="body"/>
          </p:nvPr>
        </p:nvSpPr>
        <p:spPr>
          <a:xfrm>
            <a:off x="611047" y="2063353"/>
            <a:ext cx="3892392" cy="2332435"/>
          </a:xfrm>
          <a:prstGeom prst="rect">
            <a:avLst/>
          </a:prstGeom>
          <a:noFill/>
          <a:ln>
            <a:noFill/>
          </a:ln>
          <a:effectLst>
            <a:outerShdw blurRad="50800">
              <a:srgbClr val="000000">
                <a:alpha val="40000"/>
              </a:srgbClr>
            </a:outerShdw>
          </a:effectLst>
        </p:spPr>
        <p:txBody>
          <a:bodyPr anchorCtr="0" anchor="t" bIns="34275" lIns="68575" spcFirstLastPara="1" rIns="68575" wrap="square" tIns="34275">
            <a:normAutofit/>
          </a:bodyPr>
          <a:lstStyle>
            <a:lvl1pPr indent="-317500" lvl="0" marL="457200" algn="l">
              <a:spcBef>
                <a:spcPts val="300"/>
              </a:spcBef>
              <a:spcAft>
                <a:spcPts val="0"/>
              </a:spcAft>
              <a:buSzPts val="1400"/>
              <a:buChar char="🞆"/>
              <a:defRPr/>
            </a:lvl1pPr>
            <a:lvl2pPr indent="-317500" lvl="1" marL="914400" algn="l">
              <a:spcBef>
                <a:spcPts val="500"/>
              </a:spcBef>
              <a:spcAft>
                <a:spcPts val="0"/>
              </a:spcAft>
              <a:buSzPts val="1400"/>
              <a:buChar char="🞆"/>
              <a:defRPr/>
            </a:lvl2pPr>
            <a:lvl3pPr indent="-317500" lvl="2" marL="1371600" algn="l">
              <a:spcBef>
                <a:spcPts val="500"/>
              </a:spcBef>
              <a:spcAft>
                <a:spcPts val="0"/>
              </a:spcAft>
              <a:buSzPts val="1400"/>
              <a:buChar char="🞆"/>
              <a:defRPr/>
            </a:lvl3pPr>
            <a:lvl4pPr indent="-317500" lvl="3" marL="1828800" algn="l">
              <a:spcBef>
                <a:spcPts val="500"/>
              </a:spcBef>
              <a:spcAft>
                <a:spcPts val="0"/>
              </a:spcAft>
              <a:buSzPts val="1400"/>
              <a:buChar char="🞆"/>
              <a:defRPr/>
            </a:lvl4pPr>
            <a:lvl5pPr indent="-317500" lvl="4" marL="2286000" algn="l">
              <a:spcBef>
                <a:spcPts val="500"/>
              </a:spcBef>
              <a:spcAft>
                <a:spcPts val="0"/>
              </a:spcAft>
              <a:buSzPts val="1400"/>
              <a:buChar char="🞆"/>
              <a:defRPr/>
            </a:lvl5pPr>
            <a:lvl6pPr indent="-317500" lvl="5" marL="2743200" algn="l">
              <a:spcBef>
                <a:spcPts val="500"/>
              </a:spcBef>
              <a:spcAft>
                <a:spcPts val="0"/>
              </a:spcAft>
              <a:buSzPts val="1400"/>
              <a:buChar char="🞆"/>
              <a:defRPr/>
            </a:lvl6pPr>
            <a:lvl7pPr indent="-317500" lvl="6" marL="3200400" algn="l">
              <a:spcBef>
                <a:spcPts val="500"/>
              </a:spcBef>
              <a:spcAft>
                <a:spcPts val="0"/>
              </a:spcAft>
              <a:buSzPts val="1400"/>
              <a:buChar char="🞆"/>
              <a:defRPr/>
            </a:lvl7pPr>
            <a:lvl8pPr indent="-317500" lvl="7" marL="3657600" algn="l">
              <a:spcBef>
                <a:spcPts val="500"/>
              </a:spcBef>
              <a:spcAft>
                <a:spcPts val="0"/>
              </a:spcAft>
              <a:buSzPts val="1400"/>
              <a:buChar char="🞆"/>
              <a:defRPr/>
            </a:lvl8pPr>
            <a:lvl9pPr indent="-317500" lvl="8" marL="4114800" algn="l">
              <a:spcBef>
                <a:spcPts val="500"/>
              </a:spcBef>
              <a:spcAft>
                <a:spcPts val="500"/>
              </a:spcAft>
              <a:buSzPts val="1400"/>
              <a:buChar char="🞆"/>
              <a:defRPr/>
            </a:lvl9pPr>
          </a:lstStyle>
          <a:p/>
        </p:txBody>
      </p:sp>
      <p:sp>
        <p:nvSpPr>
          <p:cNvPr id="108" name="Google Shape;108;p21"/>
          <p:cNvSpPr txBox="1"/>
          <p:nvPr>
            <p:ph idx="3" type="body"/>
          </p:nvPr>
        </p:nvSpPr>
        <p:spPr>
          <a:xfrm>
            <a:off x="4640561" y="1631156"/>
            <a:ext cx="3895937" cy="432197"/>
          </a:xfrm>
          <a:prstGeom prst="rect">
            <a:avLst/>
          </a:prstGeom>
          <a:noFill/>
          <a:ln>
            <a:noFill/>
          </a:ln>
          <a:effectLst>
            <a:outerShdw blurRad="50800">
              <a:srgbClr val="000000">
                <a:alpha val="40000"/>
              </a:srgbClr>
            </a:outerShdw>
          </a:effectLst>
        </p:spPr>
        <p:txBody>
          <a:bodyPr anchorCtr="0" anchor="b" bIns="34275" lIns="68575" spcFirstLastPara="1" rIns="68575" wrap="square" tIns="34275">
            <a:noAutofit/>
          </a:bodyPr>
          <a:lstStyle>
            <a:lvl1pPr indent="-228600" lvl="0" marL="457200" algn="ctr">
              <a:spcBef>
                <a:spcPts val="300"/>
              </a:spcBef>
              <a:spcAft>
                <a:spcPts val="0"/>
              </a:spcAft>
              <a:buSzPts val="1500"/>
              <a:buNone/>
              <a:defRPr b="0" sz="1500"/>
            </a:lvl1pPr>
            <a:lvl2pPr indent="-228600" lvl="1" marL="914400" algn="l">
              <a:spcBef>
                <a:spcPts val="500"/>
              </a:spcBef>
              <a:spcAft>
                <a:spcPts val="0"/>
              </a:spcAft>
              <a:buSzPts val="1500"/>
              <a:buNone/>
              <a:defRPr b="1" sz="1500"/>
            </a:lvl2pPr>
            <a:lvl3pPr indent="-228600" lvl="2" marL="1371600" algn="l">
              <a:spcBef>
                <a:spcPts val="500"/>
              </a:spcBef>
              <a:spcAft>
                <a:spcPts val="0"/>
              </a:spcAft>
              <a:buSzPts val="1400"/>
              <a:buNone/>
              <a:defRPr b="1" sz="1400"/>
            </a:lvl3pPr>
            <a:lvl4pPr indent="-228600" lvl="3" marL="1828800" algn="l">
              <a:spcBef>
                <a:spcPts val="500"/>
              </a:spcBef>
              <a:spcAft>
                <a:spcPts val="0"/>
              </a:spcAft>
              <a:buSzPts val="1200"/>
              <a:buNone/>
              <a:defRPr b="1" sz="1200"/>
            </a:lvl4pPr>
            <a:lvl5pPr indent="-228600" lvl="4" marL="2286000" algn="l">
              <a:spcBef>
                <a:spcPts val="500"/>
              </a:spcBef>
              <a:spcAft>
                <a:spcPts val="0"/>
              </a:spcAft>
              <a:buSzPts val="1200"/>
              <a:buNone/>
              <a:defRPr b="1" sz="1200"/>
            </a:lvl5pPr>
            <a:lvl6pPr indent="-228600" lvl="5" marL="2743200" algn="l">
              <a:spcBef>
                <a:spcPts val="500"/>
              </a:spcBef>
              <a:spcAft>
                <a:spcPts val="0"/>
              </a:spcAft>
              <a:buSzPts val="1200"/>
              <a:buNone/>
              <a:defRPr b="1" sz="1200"/>
            </a:lvl6pPr>
            <a:lvl7pPr indent="-228600" lvl="6" marL="3200400" algn="l">
              <a:spcBef>
                <a:spcPts val="500"/>
              </a:spcBef>
              <a:spcAft>
                <a:spcPts val="0"/>
              </a:spcAft>
              <a:buSzPts val="1200"/>
              <a:buNone/>
              <a:defRPr b="1" sz="1200"/>
            </a:lvl7pPr>
            <a:lvl8pPr indent="-228600" lvl="7" marL="3657600" algn="l">
              <a:spcBef>
                <a:spcPts val="500"/>
              </a:spcBef>
              <a:spcAft>
                <a:spcPts val="0"/>
              </a:spcAft>
              <a:buSzPts val="1200"/>
              <a:buNone/>
              <a:defRPr b="1" sz="1200"/>
            </a:lvl8pPr>
            <a:lvl9pPr indent="-228600" lvl="8" marL="4114800" algn="l">
              <a:spcBef>
                <a:spcPts val="500"/>
              </a:spcBef>
              <a:spcAft>
                <a:spcPts val="500"/>
              </a:spcAft>
              <a:buSzPts val="1200"/>
              <a:buNone/>
              <a:defRPr b="1" sz="1200"/>
            </a:lvl9pPr>
          </a:lstStyle>
          <a:p/>
        </p:txBody>
      </p:sp>
      <p:sp>
        <p:nvSpPr>
          <p:cNvPr id="109" name="Google Shape;109;p21"/>
          <p:cNvSpPr txBox="1"/>
          <p:nvPr>
            <p:ph idx="4" type="body"/>
          </p:nvPr>
        </p:nvSpPr>
        <p:spPr>
          <a:xfrm>
            <a:off x="4640561" y="2063353"/>
            <a:ext cx="3895937" cy="2332435"/>
          </a:xfrm>
          <a:prstGeom prst="rect">
            <a:avLst/>
          </a:prstGeom>
          <a:noFill/>
          <a:ln>
            <a:noFill/>
          </a:ln>
          <a:effectLst>
            <a:outerShdw blurRad="50800">
              <a:srgbClr val="000000">
                <a:alpha val="40000"/>
              </a:srgbClr>
            </a:outerShdw>
          </a:effectLst>
        </p:spPr>
        <p:txBody>
          <a:bodyPr anchorCtr="0" anchor="t" bIns="34275" lIns="68575" spcFirstLastPara="1" rIns="68575" wrap="square" tIns="34275">
            <a:normAutofit/>
          </a:bodyPr>
          <a:lstStyle>
            <a:lvl1pPr indent="-317500" lvl="0" marL="457200" algn="l">
              <a:spcBef>
                <a:spcPts val="300"/>
              </a:spcBef>
              <a:spcAft>
                <a:spcPts val="0"/>
              </a:spcAft>
              <a:buSzPts val="1400"/>
              <a:buChar char="🞆"/>
              <a:defRPr/>
            </a:lvl1pPr>
            <a:lvl2pPr indent="-317500" lvl="1" marL="914400" algn="l">
              <a:spcBef>
                <a:spcPts val="500"/>
              </a:spcBef>
              <a:spcAft>
                <a:spcPts val="0"/>
              </a:spcAft>
              <a:buSzPts val="1400"/>
              <a:buChar char="🞆"/>
              <a:defRPr/>
            </a:lvl2pPr>
            <a:lvl3pPr indent="-317500" lvl="2" marL="1371600" algn="l">
              <a:spcBef>
                <a:spcPts val="500"/>
              </a:spcBef>
              <a:spcAft>
                <a:spcPts val="0"/>
              </a:spcAft>
              <a:buSzPts val="1400"/>
              <a:buChar char="🞆"/>
              <a:defRPr/>
            </a:lvl3pPr>
            <a:lvl4pPr indent="-317500" lvl="3" marL="1828800" algn="l">
              <a:spcBef>
                <a:spcPts val="500"/>
              </a:spcBef>
              <a:spcAft>
                <a:spcPts val="0"/>
              </a:spcAft>
              <a:buSzPts val="1400"/>
              <a:buChar char="🞆"/>
              <a:defRPr/>
            </a:lvl4pPr>
            <a:lvl5pPr indent="-317500" lvl="4" marL="2286000" algn="l">
              <a:spcBef>
                <a:spcPts val="500"/>
              </a:spcBef>
              <a:spcAft>
                <a:spcPts val="0"/>
              </a:spcAft>
              <a:buSzPts val="1400"/>
              <a:buChar char="🞆"/>
              <a:defRPr/>
            </a:lvl5pPr>
            <a:lvl6pPr indent="-317500" lvl="5" marL="2743200" algn="l">
              <a:spcBef>
                <a:spcPts val="500"/>
              </a:spcBef>
              <a:spcAft>
                <a:spcPts val="0"/>
              </a:spcAft>
              <a:buSzPts val="1400"/>
              <a:buChar char="🞆"/>
              <a:defRPr/>
            </a:lvl6pPr>
            <a:lvl7pPr indent="-317500" lvl="6" marL="3200400" algn="l">
              <a:spcBef>
                <a:spcPts val="500"/>
              </a:spcBef>
              <a:spcAft>
                <a:spcPts val="0"/>
              </a:spcAft>
              <a:buSzPts val="1400"/>
              <a:buChar char="🞆"/>
              <a:defRPr/>
            </a:lvl7pPr>
            <a:lvl8pPr indent="-317500" lvl="7" marL="3657600" algn="l">
              <a:spcBef>
                <a:spcPts val="500"/>
              </a:spcBef>
              <a:spcAft>
                <a:spcPts val="0"/>
              </a:spcAft>
              <a:buSzPts val="1400"/>
              <a:buChar char="🞆"/>
              <a:defRPr/>
            </a:lvl8pPr>
            <a:lvl9pPr indent="-317500" lvl="8" marL="4114800" algn="l">
              <a:spcBef>
                <a:spcPts val="500"/>
              </a:spcBef>
              <a:spcAft>
                <a:spcPts val="500"/>
              </a:spcAft>
              <a:buSzPts val="1400"/>
              <a:buChar char="🞆"/>
              <a:defRPr/>
            </a:lvl9pPr>
          </a:lstStyle>
          <a:p/>
        </p:txBody>
      </p:sp>
      <p:sp>
        <p:nvSpPr>
          <p:cNvPr id="110" name="Google Shape;110;p21"/>
          <p:cNvSpPr txBox="1"/>
          <p:nvPr>
            <p:ph idx="10" type="dt"/>
          </p:nvPr>
        </p:nvSpPr>
        <p:spPr>
          <a:xfrm>
            <a:off x="7000970" y="4531022"/>
            <a:ext cx="1007779"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1"/>
          <p:cNvSpPr txBox="1"/>
          <p:nvPr>
            <p:ph idx="11" type="ftr"/>
          </p:nvPr>
        </p:nvSpPr>
        <p:spPr>
          <a:xfrm>
            <a:off x="338635" y="4531022"/>
            <a:ext cx="6483240" cy="273844"/>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1"/>
          <p:cNvSpPr txBox="1"/>
          <p:nvPr>
            <p:ph idx="12" type="sldNum"/>
          </p:nvPr>
        </p:nvSpPr>
        <p:spPr>
          <a:xfrm>
            <a:off x="8008748" y="4436916"/>
            <a:ext cx="796616" cy="367949"/>
          </a:xfrm>
          <a:prstGeom prst="rect">
            <a:avLst/>
          </a:prstGeom>
          <a:noFill/>
          <a:ln>
            <a:noFill/>
          </a:ln>
        </p:spPr>
        <p:txBody>
          <a:bodyPr anchorCtr="0" anchor="b" bIns="8100"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3" name="Shape 113"/>
        <p:cNvGrpSpPr/>
        <p:nvPr/>
      </p:nvGrpSpPr>
      <p:grpSpPr>
        <a:xfrm>
          <a:off x="0" y="0"/>
          <a:ext cx="0" cy="0"/>
          <a:chOff x="0" y="0"/>
          <a:chExt cx="0" cy="0"/>
        </a:xfrm>
      </p:grpSpPr>
      <p:sp>
        <p:nvSpPr>
          <p:cNvPr id="114" name="Google Shape;114;p22"/>
          <p:cNvSpPr txBox="1"/>
          <p:nvPr>
            <p:ph type="title"/>
          </p:nvPr>
        </p:nvSpPr>
        <p:spPr>
          <a:xfrm>
            <a:off x="611046" y="545641"/>
            <a:ext cx="3639741" cy="1212872"/>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rmAutofit/>
          </a:bodyPr>
          <a:lstStyle>
            <a:lvl1pPr lvl="0" algn="l">
              <a:spcBef>
                <a:spcPts val="0"/>
              </a:spcBef>
              <a:spcAft>
                <a:spcPts val="0"/>
              </a:spcAft>
              <a:buClr>
                <a:srgbClr val="FEFEFE"/>
              </a:buClr>
              <a:buSzPts val="1800"/>
              <a:buFont typeface="Century Gothic"/>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5" name="Google Shape;115;p22"/>
          <p:cNvSpPr/>
          <p:nvPr>
            <p:ph idx="2" type="pic"/>
          </p:nvPr>
        </p:nvSpPr>
        <p:spPr>
          <a:xfrm>
            <a:off x="4573588" y="0"/>
            <a:ext cx="4570412" cy="5143500"/>
          </a:xfrm>
          <a:prstGeom prst="rect">
            <a:avLst/>
          </a:prstGeom>
          <a:noFill/>
          <a:ln cap="flat" cmpd="sng" w="9525">
            <a:solidFill>
              <a:schemeClr val="lt2"/>
            </a:solidFill>
            <a:prstDash val="solid"/>
            <a:round/>
            <a:headEnd len="sm" w="sm" type="none"/>
            <a:tailEnd len="sm" w="sm" type="none"/>
          </a:ln>
        </p:spPr>
      </p:sp>
      <p:sp>
        <p:nvSpPr>
          <p:cNvPr id="116" name="Google Shape;116;p22"/>
          <p:cNvSpPr txBox="1"/>
          <p:nvPr>
            <p:ph idx="1" type="body"/>
          </p:nvPr>
        </p:nvSpPr>
        <p:spPr>
          <a:xfrm>
            <a:off x="611046" y="1758513"/>
            <a:ext cx="3639741" cy="2637274"/>
          </a:xfrm>
          <a:prstGeom prst="rect">
            <a:avLst/>
          </a:prstGeom>
          <a:noFill/>
          <a:ln>
            <a:noFill/>
          </a:ln>
          <a:effectLst>
            <a:outerShdw blurRad="50800">
              <a:srgbClr val="000000">
                <a:alpha val="40000"/>
              </a:srgbClr>
            </a:outerShdw>
          </a:effectLst>
        </p:spPr>
        <p:txBody>
          <a:bodyPr anchorCtr="0" anchor="t" bIns="34275" lIns="68575" spcFirstLastPara="1" rIns="68575" wrap="square" tIns="34275">
            <a:normAutofit/>
          </a:bodyPr>
          <a:lstStyle>
            <a:lvl1pPr indent="-228600" lvl="0" marL="457200" algn="l">
              <a:spcBef>
                <a:spcPts val="200"/>
              </a:spcBef>
              <a:spcAft>
                <a:spcPts val="0"/>
              </a:spcAft>
              <a:buSzPts val="900"/>
              <a:buNone/>
              <a:defRPr sz="900"/>
            </a:lvl1pPr>
            <a:lvl2pPr indent="-228600" lvl="1" marL="914400" algn="l">
              <a:spcBef>
                <a:spcPts val="500"/>
              </a:spcBef>
              <a:spcAft>
                <a:spcPts val="0"/>
              </a:spcAft>
              <a:buSzPts val="900"/>
              <a:buNone/>
              <a:defRPr sz="900"/>
            </a:lvl2pPr>
            <a:lvl3pPr indent="-228600" lvl="2" marL="1371600" algn="l">
              <a:spcBef>
                <a:spcPts val="500"/>
              </a:spcBef>
              <a:spcAft>
                <a:spcPts val="0"/>
              </a:spcAft>
              <a:buSzPts val="800"/>
              <a:buNone/>
              <a:defRPr sz="800"/>
            </a:lvl3pPr>
            <a:lvl4pPr indent="-228600" lvl="3" marL="1828800" algn="l">
              <a:spcBef>
                <a:spcPts val="500"/>
              </a:spcBef>
              <a:spcAft>
                <a:spcPts val="0"/>
              </a:spcAft>
              <a:buSzPts val="700"/>
              <a:buNone/>
              <a:defRPr sz="700"/>
            </a:lvl4pPr>
            <a:lvl5pPr indent="-228600" lvl="4" marL="2286000" algn="l">
              <a:spcBef>
                <a:spcPts val="500"/>
              </a:spcBef>
              <a:spcAft>
                <a:spcPts val="0"/>
              </a:spcAft>
              <a:buSzPts val="700"/>
              <a:buNone/>
              <a:defRPr sz="700"/>
            </a:lvl5pPr>
            <a:lvl6pPr indent="-228600" lvl="5" marL="2743200" algn="l">
              <a:spcBef>
                <a:spcPts val="500"/>
              </a:spcBef>
              <a:spcAft>
                <a:spcPts val="0"/>
              </a:spcAft>
              <a:buSzPts val="700"/>
              <a:buNone/>
              <a:defRPr sz="700"/>
            </a:lvl6pPr>
            <a:lvl7pPr indent="-228600" lvl="6" marL="3200400" algn="l">
              <a:spcBef>
                <a:spcPts val="500"/>
              </a:spcBef>
              <a:spcAft>
                <a:spcPts val="0"/>
              </a:spcAft>
              <a:buSzPts val="700"/>
              <a:buNone/>
              <a:defRPr sz="700"/>
            </a:lvl7pPr>
            <a:lvl8pPr indent="-228600" lvl="7" marL="3657600" algn="l">
              <a:spcBef>
                <a:spcPts val="500"/>
              </a:spcBef>
              <a:spcAft>
                <a:spcPts val="0"/>
              </a:spcAft>
              <a:buSzPts val="700"/>
              <a:buNone/>
              <a:defRPr sz="700"/>
            </a:lvl8pPr>
            <a:lvl9pPr indent="-228600" lvl="8" marL="4114800" algn="l">
              <a:spcBef>
                <a:spcPts val="500"/>
              </a:spcBef>
              <a:spcAft>
                <a:spcPts val="500"/>
              </a:spcAft>
              <a:buSzPts val="700"/>
              <a:buNone/>
              <a:defRPr sz="700"/>
            </a:lvl9pPr>
          </a:lstStyle>
          <a:p/>
        </p:txBody>
      </p:sp>
      <p:sp>
        <p:nvSpPr>
          <p:cNvPr id="117" name="Google Shape;117;p22"/>
          <p:cNvSpPr txBox="1"/>
          <p:nvPr>
            <p:ph idx="10" type="dt"/>
          </p:nvPr>
        </p:nvSpPr>
        <p:spPr>
          <a:xfrm>
            <a:off x="2914357" y="4531022"/>
            <a:ext cx="732659"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2"/>
          <p:cNvSpPr txBox="1"/>
          <p:nvPr>
            <p:ph idx="11" type="ftr"/>
          </p:nvPr>
        </p:nvSpPr>
        <p:spPr>
          <a:xfrm>
            <a:off x="442797" y="4531022"/>
            <a:ext cx="2471560" cy="273844"/>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p22"/>
          <p:cNvSpPr txBox="1"/>
          <p:nvPr>
            <p:ph idx="12" type="sldNum"/>
          </p:nvPr>
        </p:nvSpPr>
        <p:spPr>
          <a:xfrm>
            <a:off x="3647017" y="4436916"/>
            <a:ext cx="796616" cy="367949"/>
          </a:xfrm>
          <a:prstGeom prst="rect">
            <a:avLst/>
          </a:prstGeom>
          <a:noFill/>
          <a:ln>
            <a:noFill/>
          </a:ln>
        </p:spPr>
        <p:txBody>
          <a:bodyPr anchorCtr="0" anchor="b" bIns="8100"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20" name="Shape 120"/>
        <p:cNvGrpSpPr/>
        <p:nvPr/>
      </p:nvGrpSpPr>
      <p:grpSpPr>
        <a:xfrm>
          <a:off x="0" y="0"/>
          <a:ext cx="0" cy="0"/>
          <a:chOff x="0" y="0"/>
          <a:chExt cx="0" cy="0"/>
        </a:xfrm>
      </p:grpSpPr>
      <p:sp>
        <p:nvSpPr>
          <p:cNvPr id="121" name="Google Shape;121;p23"/>
          <p:cNvSpPr txBox="1"/>
          <p:nvPr>
            <p:ph type="title"/>
          </p:nvPr>
        </p:nvSpPr>
        <p:spPr>
          <a:xfrm>
            <a:off x="607500" y="3600450"/>
            <a:ext cx="7921064" cy="425054"/>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rmAutofit/>
          </a:bodyPr>
          <a:lstStyle>
            <a:lvl1pPr lvl="0" algn="l">
              <a:spcBef>
                <a:spcPts val="0"/>
              </a:spcBef>
              <a:spcAft>
                <a:spcPts val="0"/>
              </a:spcAft>
              <a:buClr>
                <a:srgbClr val="FEFEFE"/>
              </a:buClr>
              <a:buSzPts val="1800"/>
              <a:buFont typeface="Century Gothic"/>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2" name="Google Shape;122;p23"/>
          <p:cNvSpPr/>
          <p:nvPr>
            <p:ph idx="2" type="pic"/>
          </p:nvPr>
        </p:nvSpPr>
        <p:spPr>
          <a:xfrm>
            <a:off x="0" y="0"/>
            <a:ext cx="9144000" cy="3600450"/>
          </a:xfrm>
          <a:prstGeom prst="rect">
            <a:avLst/>
          </a:prstGeom>
          <a:noFill/>
          <a:ln cap="rnd" cmpd="sng" w="9525">
            <a:solidFill>
              <a:schemeClr val="lt2"/>
            </a:solidFill>
            <a:prstDash val="solid"/>
            <a:round/>
            <a:headEnd len="sm" w="sm" type="none"/>
            <a:tailEnd len="sm" w="sm" type="none"/>
          </a:ln>
          <a:effectLst>
            <a:outerShdw blurRad="50800">
              <a:srgbClr val="000000">
                <a:alpha val="40000"/>
              </a:srgbClr>
            </a:outerShdw>
          </a:effectLst>
        </p:spPr>
      </p:sp>
      <p:sp>
        <p:nvSpPr>
          <p:cNvPr id="123" name="Google Shape;123;p23"/>
          <p:cNvSpPr txBox="1"/>
          <p:nvPr>
            <p:ph idx="1" type="body"/>
          </p:nvPr>
        </p:nvSpPr>
        <p:spPr>
          <a:xfrm>
            <a:off x="607500" y="4025503"/>
            <a:ext cx="7921064" cy="370284"/>
          </a:xfrm>
          <a:prstGeom prst="rect">
            <a:avLst/>
          </a:prstGeom>
          <a:noFill/>
          <a:ln>
            <a:noFill/>
          </a:ln>
          <a:effectLst>
            <a:outerShdw blurRad="50800">
              <a:srgbClr val="000000">
                <a:alpha val="40000"/>
              </a:srgbClr>
            </a:outerShdw>
          </a:effectLst>
        </p:spPr>
        <p:txBody>
          <a:bodyPr anchorCtr="0" anchor="ctr" bIns="34275" lIns="68575" spcFirstLastPara="1" rIns="68575" wrap="square" tIns="34275">
            <a:normAutofit/>
          </a:bodyPr>
          <a:lstStyle>
            <a:lvl1pPr indent="-228600" lvl="0" marL="457200" algn="l">
              <a:spcBef>
                <a:spcPts val="200"/>
              </a:spcBef>
              <a:spcAft>
                <a:spcPts val="0"/>
              </a:spcAft>
              <a:buSzPts val="900"/>
              <a:buNone/>
              <a:defRPr sz="900"/>
            </a:lvl1pPr>
            <a:lvl2pPr indent="-228600" lvl="1" marL="914400" algn="l">
              <a:spcBef>
                <a:spcPts val="500"/>
              </a:spcBef>
              <a:spcAft>
                <a:spcPts val="0"/>
              </a:spcAft>
              <a:buSzPts val="900"/>
              <a:buNone/>
              <a:defRPr sz="900"/>
            </a:lvl2pPr>
            <a:lvl3pPr indent="-228600" lvl="2" marL="1371600" algn="l">
              <a:spcBef>
                <a:spcPts val="500"/>
              </a:spcBef>
              <a:spcAft>
                <a:spcPts val="0"/>
              </a:spcAft>
              <a:buSzPts val="800"/>
              <a:buNone/>
              <a:defRPr sz="800"/>
            </a:lvl3pPr>
            <a:lvl4pPr indent="-228600" lvl="3" marL="1828800" algn="l">
              <a:spcBef>
                <a:spcPts val="500"/>
              </a:spcBef>
              <a:spcAft>
                <a:spcPts val="0"/>
              </a:spcAft>
              <a:buSzPts val="700"/>
              <a:buNone/>
              <a:defRPr sz="700"/>
            </a:lvl4pPr>
            <a:lvl5pPr indent="-228600" lvl="4" marL="2286000" algn="l">
              <a:spcBef>
                <a:spcPts val="500"/>
              </a:spcBef>
              <a:spcAft>
                <a:spcPts val="0"/>
              </a:spcAft>
              <a:buSzPts val="700"/>
              <a:buNone/>
              <a:defRPr sz="700"/>
            </a:lvl5pPr>
            <a:lvl6pPr indent="-228600" lvl="5" marL="2743200" algn="l">
              <a:spcBef>
                <a:spcPts val="500"/>
              </a:spcBef>
              <a:spcAft>
                <a:spcPts val="0"/>
              </a:spcAft>
              <a:buSzPts val="700"/>
              <a:buNone/>
              <a:defRPr sz="700"/>
            </a:lvl6pPr>
            <a:lvl7pPr indent="-228600" lvl="6" marL="3200400" algn="l">
              <a:spcBef>
                <a:spcPts val="500"/>
              </a:spcBef>
              <a:spcAft>
                <a:spcPts val="0"/>
              </a:spcAft>
              <a:buSzPts val="700"/>
              <a:buNone/>
              <a:defRPr sz="700"/>
            </a:lvl7pPr>
            <a:lvl8pPr indent="-228600" lvl="7" marL="3657600" algn="l">
              <a:spcBef>
                <a:spcPts val="500"/>
              </a:spcBef>
              <a:spcAft>
                <a:spcPts val="0"/>
              </a:spcAft>
              <a:buSzPts val="700"/>
              <a:buNone/>
              <a:defRPr sz="700"/>
            </a:lvl8pPr>
            <a:lvl9pPr indent="-228600" lvl="8" marL="4114800" algn="l">
              <a:spcBef>
                <a:spcPts val="500"/>
              </a:spcBef>
              <a:spcAft>
                <a:spcPts val="500"/>
              </a:spcAft>
              <a:buSzPts val="700"/>
              <a:buNone/>
              <a:defRPr sz="700"/>
            </a:lvl9pPr>
          </a:lstStyle>
          <a:p/>
        </p:txBody>
      </p:sp>
      <p:sp>
        <p:nvSpPr>
          <p:cNvPr id="124" name="Google Shape;124;p23"/>
          <p:cNvSpPr txBox="1"/>
          <p:nvPr>
            <p:ph idx="10" type="dt"/>
          </p:nvPr>
        </p:nvSpPr>
        <p:spPr>
          <a:xfrm>
            <a:off x="7000970" y="4531022"/>
            <a:ext cx="1007779"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23"/>
          <p:cNvSpPr txBox="1"/>
          <p:nvPr>
            <p:ph idx="11" type="ftr"/>
          </p:nvPr>
        </p:nvSpPr>
        <p:spPr>
          <a:xfrm>
            <a:off x="338635" y="4531022"/>
            <a:ext cx="6483240" cy="273844"/>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23"/>
          <p:cNvSpPr txBox="1"/>
          <p:nvPr>
            <p:ph idx="12" type="sldNum"/>
          </p:nvPr>
        </p:nvSpPr>
        <p:spPr>
          <a:xfrm>
            <a:off x="8008748" y="4436916"/>
            <a:ext cx="796616" cy="367949"/>
          </a:xfrm>
          <a:prstGeom prst="rect">
            <a:avLst/>
          </a:prstGeom>
          <a:noFill/>
          <a:ln>
            <a:noFill/>
          </a:ln>
        </p:spPr>
        <p:txBody>
          <a:bodyPr anchorCtr="0" anchor="b" bIns="8100"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27" name="Shape 127"/>
        <p:cNvGrpSpPr/>
        <p:nvPr/>
      </p:nvGrpSpPr>
      <p:grpSpPr>
        <a:xfrm>
          <a:off x="0" y="0"/>
          <a:ext cx="0" cy="0"/>
          <a:chOff x="0" y="0"/>
          <a:chExt cx="0" cy="0"/>
        </a:xfrm>
      </p:grpSpPr>
      <p:sp>
        <p:nvSpPr>
          <p:cNvPr id="128" name="Google Shape;128;p24"/>
          <p:cNvSpPr/>
          <p:nvPr/>
        </p:nvSpPr>
        <p:spPr>
          <a:xfrm>
            <a:off x="473773" y="811092"/>
            <a:ext cx="4749312" cy="2429391"/>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29" name="Google Shape;129;p24"/>
          <p:cNvSpPr txBox="1"/>
          <p:nvPr>
            <p:ph type="title"/>
          </p:nvPr>
        </p:nvSpPr>
        <p:spPr>
          <a:xfrm>
            <a:off x="638239" y="928876"/>
            <a:ext cx="4420380" cy="1984434"/>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lvl1pPr lvl="0" algn="l">
              <a:spcBef>
                <a:spcPts val="0"/>
              </a:spcBef>
              <a:spcAft>
                <a:spcPts val="0"/>
              </a:spcAft>
              <a:buClr>
                <a:srgbClr val="FEFEFE"/>
              </a:buClr>
              <a:buSzPts val="3200"/>
              <a:buFont typeface="Century Gothic"/>
              <a:buNone/>
              <a:defRPr b="1" sz="32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0" name="Google Shape;130;p24"/>
          <p:cNvSpPr txBox="1"/>
          <p:nvPr>
            <p:ph idx="1" type="body"/>
          </p:nvPr>
        </p:nvSpPr>
        <p:spPr>
          <a:xfrm>
            <a:off x="639892" y="3332760"/>
            <a:ext cx="4418727" cy="534931"/>
          </a:xfrm>
          <a:prstGeom prst="rect">
            <a:avLst/>
          </a:prstGeom>
          <a:noFill/>
          <a:ln>
            <a:noFill/>
          </a:ln>
          <a:effectLst>
            <a:outerShdw blurRad="50800">
              <a:srgbClr val="000000">
                <a:alpha val="40000"/>
              </a:srgbClr>
            </a:outerShdw>
          </a:effectLst>
        </p:spPr>
        <p:txBody>
          <a:bodyPr anchorCtr="0" anchor="t" bIns="34275" lIns="68575" spcFirstLastPara="1" rIns="68575" wrap="square" tIns="34275">
            <a:noAutofit/>
          </a:bodyPr>
          <a:lstStyle>
            <a:lvl1pPr indent="-228600" lvl="0" marL="457200" algn="l">
              <a:spcBef>
                <a:spcPts val="300"/>
              </a:spcBef>
              <a:spcAft>
                <a:spcPts val="0"/>
              </a:spcAft>
              <a:buSzPts val="1400"/>
              <a:buNone/>
              <a:defRPr sz="1400">
                <a:solidFill>
                  <a:schemeClr val="lt1"/>
                </a:solidFill>
              </a:defRPr>
            </a:lvl1pPr>
            <a:lvl2pPr indent="-228600" lvl="1" marL="914400" algn="l">
              <a:spcBef>
                <a:spcPts val="500"/>
              </a:spcBef>
              <a:spcAft>
                <a:spcPts val="0"/>
              </a:spcAft>
              <a:buSzPts val="1400"/>
              <a:buNone/>
              <a:defRPr sz="1400">
                <a:solidFill>
                  <a:schemeClr val="lt1"/>
                </a:solidFill>
              </a:defRPr>
            </a:lvl2pPr>
            <a:lvl3pPr indent="-228600" lvl="2" marL="1371600" algn="l">
              <a:spcBef>
                <a:spcPts val="500"/>
              </a:spcBef>
              <a:spcAft>
                <a:spcPts val="0"/>
              </a:spcAft>
              <a:buSzPts val="1200"/>
              <a:buNone/>
              <a:defRPr sz="1200">
                <a:solidFill>
                  <a:schemeClr val="lt1"/>
                </a:solidFill>
              </a:defRPr>
            </a:lvl3pPr>
            <a:lvl4pPr indent="-228600" lvl="3" marL="1828800" algn="l">
              <a:spcBef>
                <a:spcPts val="500"/>
              </a:spcBef>
              <a:spcAft>
                <a:spcPts val="0"/>
              </a:spcAft>
              <a:buSzPts val="1100"/>
              <a:buNone/>
              <a:defRPr sz="1100">
                <a:solidFill>
                  <a:schemeClr val="lt1"/>
                </a:solidFill>
              </a:defRPr>
            </a:lvl4pPr>
            <a:lvl5pPr indent="-228600" lvl="4" marL="2286000" algn="l">
              <a:spcBef>
                <a:spcPts val="500"/>
              </a:spcBef>
              <a:spcAft>
                <a:spcPts val="0"/>
              </a:spcAft>
              <a:buSzPts val="1100"/>
              <a:buNone/>
              <a:defRPr sz="1100">
                <a:solidFill>
                  <a:schemeClr val="lt1"/>
                </a:solidFill>
              </a:defRPr>
            </a:lvl5pPr>
            <a:lvl6pPr indent="-228600" lvl="5" marL="2743200" algn="l">
              <a:spcBef>
                <a:spcPts val="500"/>
              </a:spcBef>
              <a:spcAft>
                <a:spcPts val="0"/>
              </a:spcAft>
              <a:buSzPts val="1100"/>
              <a:buNone/>
              <a:defRPr sz="1100">
                <a:solidFill>
                  <a:schemeClr val="lt1"/>
                </a:solidFill>
              </a:defRPr>
            </a:lvl6pPr>
            <a:lvl7pPr indent="-228600" lvl="6" marL="3200400" algn="l">
              <a:spcBef>
                <a:spcPts val="500"/>
              </a:spcBef>
              <a:spcAft>
                <a:spcPts val="0"/>
              </a:spcAft>
              <a:buSzPts val="1100"/>
              <a:buNone/>
              <a:defRPr sz="1100">
                <a:solidFill>
                  <a:schemeClr val="lt1"/>
                </a:solidFill>
              </a:defRPr>
            </a:lvl7pPr>
            <a:lvl8pPr indent="-228600" lvl="7" marL="3657600" algn="l">
              <a:spcBef>
                <a:spcPts val="500"/>
              </a:spcBef>
              <a:spcAft>
                <a:spcPts val="0"/>
              </a:spcAft>
              <a:buSzPts val="1100"/>
              <a:buNone/>
              <a:defRPr sz="1100">
                <a:solidFill>
                  <a:schemeClr val="lt1"/>
                </a:solidFill>
              </a:defRPr>
            </a:lvl8pPr>
            <a:lvl9pPr indent="-228600" lvl="8" marL="4114800" algn="l">
              <a:spcBef>
                <a:spcPts val="500"/>
              </a:spcBef>
              <a:spcAft>
                <a:spcPts val="500"/>
              </a:spcAft>
              <a:buSzPts val="1100"/>
              <a:buNone/>
              <a:defRPr sz="1100">
                <a:solidFill>
                  <a:schemeClr val="lt1"/>
                </a:solidFill>
              </a:defRPr>
            </a:lvl9pPr>
          </a:lstStyle>
          <a:p/>
        </p:txBody>
      </p:sp>
      <p:sp>
        <p:nvSpPr>
          <p:cNvPr id="131" name="Google Shape;131;p24"/>
          <p:cNvSpPr txBox="1"/>
          <p:nvPr>
            <p:ph idx="2" type="body"/>
          </p:nvPr>
        </p:nvSpPr>
        <p:spPr>
          <a:xfrm>
            <a:off x="5680982" y="811092"/>
            <a:ext cx="2857501" cy="3056599"/>
          </a:xfrm>
          <a:prstGeom prst="rect">
            <a:avLst/>
          </a:prstGeom>
          <a:noFill/>
          <a:ln>
            <a:noFill/>
          </a:ln>
          <a:effectLst>
            <a:outerShdw blurRad="50800">
              <a:srgbClr val="000000">
                <a:alpha val="40000"/>
              </a:srgbClr>
            </a:outerShdw>
          </a:effectLst>
        </p:spPr>
        <p:txBody>
          <a:bodyPr anchorCtr="0" anchor="t" bIns="34275" lIns="68575" spcFirstLastPara="1" rIns="68575" wrap="square" tIns="34275">
            <a:normAutofit/>
          </a:bodyPr>
          <a:lstStyle>
            <a:lvl1pPr indent="-228600" lvl="0" marL="457200" algn="l">
              <a:spcBef>
                <a:spcPts val="300"/>
              </a:spcBef>
              <a:spcAft>
                <a:spcPts val="0"/>
              </a:spcAft>
              <a:buSzPts val="1400"/>
              <a:buFont typeface="Century Gothic"/>
              <a:buNone/>
              <a:defRPr/>
            </a:lvl1pPr>
            <a:lvl2pPr indent="-317500" lvl="1" marL="914400" algn="l">
              <a:spcBef>
                <a:spcPts val="500"/>
              </a:spcBef>
              <a:spcAft>
                <a:spcPts val="0"/>
              </a:spcAft>
              <a:buSzPts val="1400"/>
              <a:buChar char="🞆"/>
              <a:defRPr/>
            </a:lvl2pPr>
            <a:lvl3pPr indent="-317500" lvl="2" marL="1371600" algn="l">
              <a:spcBef>
                <a:spcPts val="500"/>
              </a:spcBef>
              <a:spcAft>
                <a:spcPts val="0"/>
              </a:spcAft>
              <a:buSzPts val="1400"/>
              <a:buChar char="🞆"/>
              <a:defRPr/>
            </a:lvl3pPr>
            <a:lvl4pPr indent="-317500" lvl="3" marL="1828800" algn="l">
              <a:spcBef>
                <a:spcPts val="500"/>
              </a:spcBef>
              <a:spcAft>
                <a:spcPts val="0"/>
              </a:spcAft>
              <a:buSzPts val="1400"/>
              <a:buChar char="🞆"/>
              <a:defRPr/>
            </a:lvl4pPr>
            <a:lvl5pPr indent="-317500" lvl="4" marL="2286000" algn="l">
              <a:spcBef>
                <a:spcPts val="500"/>
              </a:spcBef>
              <a:spcAft>
                <a:spcPts val="0"/>
              </a:spcAft>
              <a:buSzPts val="1400"/>
              <a:buChar char="🞆"/>
              <a:defRPr/>
            </a:lvl5pPr>
            <a:lvl6pPr indent="-317500" lvl="5" marL="2743200" algn="l">
              <a:spcBef>
                <a:spcPts val="500"/>
              </a:spcBef>
              <a:spcAft>
                <a:spcPts val="0"/>
              </a:spcAft>
              <a:buSzPts val="1400"/>
              <a:buChar char="🞆"/>
              <a:defRPr/>
            </a:lvl6pPr>
            <a:lvl7pPr indent="-317500" lvl="6" marL="3200400" algn="l">
              <a:spcBef>
                <a:spcPts val="500"/>
              </a:spcBef>
              <a:spcAft>
                <a:spcPts val="0"/>
              </a:spcAft>
              <a:buSzPts val="1400"/>
              <a:buChar char="🞆"/>
              <a:defRPr/>
            </a:lvl7pPr>
            <a:lvl8pPr indent="-317500" lvl="7" marL="3657600" algn="l">
              <a:spcBef>
                <a:spcPts val="500"/>
              </a:spcBef>
              <a:spcAft>
                <a:spcPts val="0"/>
              </a:spcAft>
              <a:buSzPts val="1400"/>
              <a:buChar char="🞆"/>
              <a:defRPr/>
            </a:lvl8pPr>
            <a:lvl9pPr indent="-317500" lvl="8" marL="4114800" algn="l">
              <a:spcBef>
                <a:spcPts val="500"/>
              </a:spcBef>
              <a:spcAft>
                <a:spcPts val="500"/>
              </a:spcAft>
              <a:buSzPts val="1400"/>
              <a:buChar char="🞆"/>
              <a:defRPr/>
            </a:lvl9pPr>
          </a:lstStyle>
          <a:p/>
        </p:txBody>
      </p:sp>
      <p:sp>
        <p:nvSpPr>
          <p:cNvPr id="132" name="Google Shape;132;p24"/>
          <p:cNvSpPr txBox="1"/>
          <p:nvPr>
            <p:ph idx="10" type="dt"/>
          </p:nvPr>
        </p:nvSpPr>
        <p:spPr>
          <a:xfrm>
            <a:off x="7000970" y="4531022"/>
            <a:ext cx="1007779"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3" name="Google Shape;133;p24"/>
          <p:cNvSpPr txBox="1"/>
          <p:nvPr>
            <p:ph idx="11" type="ftr"/>
          </p:nvPr>
        </p:nvSpPr>
        <p:spPr>
          <a:xfrm>
            <a:off x="338635" y="4531022"/>
            <a:ext cx="6483240" cy="273844"/>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4" name="Google Shape;134;p24"/>
          <p:cNvSpPr txBox="1"/>
          <p:nvPr>
            <p:ph idx="12" type="sldNum"/>
          </p:nvPr>
        </p:nvSpPr>
        <p:spPr>
          <a:xfrm>
            <a:off x="8008748" y="4436916"/>
            <a:ext cx="796616" cy="367949"/>
          </a:xfrm>
          <a:prstGeom prst="rect">
            <a:avLst/>
          </a:prstGeom>
          <a:noFill/>
          <a:ln>
            <a:noFill/>
          </a:ln>
        </p:spPr>
        <p:txBody>
          <a:bodyPr anchorCtr="0" anchor="b" bIns="8100"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35" name="Shape 135"/>
        <p:cNvGrpSpPr/>
        <p:nvPr/>
      </p:nvGrpSpPr>
      <p:grpSpPr>
        <a:xfrm>
          <a:off x="0" y="0"/>
          <a:ext cx="0" cy="0"/>
          <a:chOff x="0" y="0"/>
          <a:chExt cx="0" cy="0"/>
        </a:xfrm>
      </p:grpSpPr>
      <p:sp>
        <p:nvSpPr>
          <p:cNvPr id="136" name="Google Shape;136;p25"/>
          <p:cNvSpPr/>
          <p:nvPr/>
        </p:nvSpPr>
        <p:spPr>
          <a:xfrm>
            <a:off x="855663" y="1714939"/>
            <a:ext cx="3671336" cy="1877979"/>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37" name="Google Shape;137;p25"/>
          <p:cNvSpPr txBox="1"/>
          <p:nvPr>
            <p:ph type="title"/>
          </p:nvPr>
        </p:nvSpPr>
        <p:spPr>
          <a:xfrm>
            <a:off x="1017817" y="1826968"/>
            <a:ext cx="3286891" cy="1505842"/>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lvl1pPr lvl="0" algn="l">
              <a:spcBef>
                <a:spcPts val="0"/>
              </a:spcBef>
              <a:spcAft>
                <a:spcPts val="0"/>
              </a:spcAft>
              <a:buClr>
                <a:srgbClr val="FEFEFE"/>
              </a:buClr>
              <a:buSzPts val="2400"/>
              <a:buFont typeface="Century Gothic"/>
              <a:buNone/>
              <a:defRPr sz="24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8" name="Google Shape;138;p25"/>
          <p:cNvSpPr txBox="1"/>
          <p:nvPr>
            <p:ph idx="1" type="body"/>
          </p:nvPr>
        </p:nvSpPr>
        <p:spPr>
          <a:xfrm>
            <a:off x="4617000" y="1714500"/>
            <a:ext cx="3660225" cy="1721644"/>
          </a:xfrm>
          <a:prstGeom prst="rect">
            <a:avLst/>
          </a:prstGeom>
          <a:noFill/>
          <a:ln>
            <a:noFill/>
          </a:ln>
          <a:effectLst>
            <a:outerShdw blurRad="50800">
              <a:srgbClr val="000000">
                <a:alpha val="40000"/>
              </a:srgbClr>
            </a:outerShdw>
          </a:effectLst>
        </p:spPr>
        <p:txBody>
          <a:bodyPr anchorCtr="0" anchor="t" bIns="34275" lIns="68575" spcFirstLastPara="1" rIns="68575" wrap="square" tIns="34275">
            <a:normAutofit/>
          </a:bodyPr>
          <a:lstStyle>
            <a:lvl1pPr indent="-228600" lvl="0" marL="457200" algn="l">
              <a:spcBef>
                <a:spcPts val="300"/>
              </a:spcBef>
              <a:spcAft>
                <a:spcPts val="0"/>
              </a:spcAft>
              <a:buSzPts val="1400"/>
              <a:buFont typeface="Century Gothic"/>
              <a:buNone/>
              <a:defRPr/>
            </a:lvl1pPr>
            <a:lvl2pPr indent="-317500" lvl="1" marL="914400" algn="l">
              <a:spcBef>
                <a:spcPts val="500"/>
              </a:spcBef>
              <a:spcAft>
                <a:spcPts val="0"/>
              </a:spcAft>
              <a:buSzPts val="1400"/>
              <a:buChar char="🞆"/>
              <a:defRPr/>
            </a:lvl2pPr>
            <a:lvl3pPr indent="-317500" lvl="2" marL="1371600" algn="l">
              <a:spcBef>
                <a:spcPts val="500"/>
              </a:spcBef>
              <a:spcAft>
                <a:spcPts val="0"/>
              </a:spcAft>
              <a:buSzPts val="1400"/>
              <a:buChar char="🞆"/>
              <a:defRPr/>
            </a:lvl3pPr>
            <a:lvl4pPr indent="-317500" lvl="3" marL="1828800" algn="l">
              <a:spcBef>
                <a:spcPts val="500"/>
              </a:spcBef>
              <a:spcAft>
                <a:spcPts val="0"/>
              </a:spcAft>
              <a:buSzPts val="1400"/>
              <a:buChar char="🞆"/>
              <a:defRPr/>
            </a:lvl4pPr>
            <a:lvl5pPr indent="-317500" lvl="4" marL="2286000" algn="l">
              <a:spcBef>
                <a:spcPts val="500"/>
              </a:spcBef>
              <a:spcAft>
                <a:spcPts val="0"/>
              </a:spcAft>
              <a:buSzPts val="1400"/>
              <a:buChar char="🞆"/>
              <a:defRPr/>
            </a:lvl5pPr>
            <a:lvl6pPr indent="-317500" lvl="5" marL="2743200" algn="l">
              <a:spcBef>
                <a:spcPts val="500"/>
              </a:spcBef>
              <a:spcAft>
                <a:spcPts val="0"/>
              </a:spcAft>
              <a:buSzPts val="1400"/>
              <a:buChar char="🞆"/>
              <a:defRPr/>
            </a:lvl6pPr>
            <a:lvl7pPr indent="-317500" lvl="6" marL="3200400" algn="l">
              <a:spcBef>
                <a:spcPts val="500"/>
              </a:spcBef>
              <a:spcAft>
                <a:spcPts val="0"/>
              </a:spcAft>
              <a:buSzPts val="1400"/>
              <a:buChar char="🞆"/>
              <a:defRPr/>
            </a:lvl7pPr>
            <a:lvl8pPr indent="-317500" lvl="7" marL="3657600" algn="l">
              <a:spcBef>
                <a:spcPts val="500"/>
              </a:spcBef>
              <a:spcAft>
                <a:spcPts val="0"/>
              </a:spcAft>
              <a:buSzPts val="1400"/>
              <a:buChar char="🞆"/>
              <a:defRPr/>
            </a:lvl8pPr>
            <a:lvl9pPr indent="-317500" lvl="8" marL="4114800" algn="l">
              <a:spcBef>
                <a:spcPts val="500"/>
              </a:spcBef>
              <a:spcAft>
                <a:spcPts val="500"/>
              </a:spcAft>
              <a:buSzPts val="1400"/>
              <a:buChar char="🞆"/>
              <a:defRPr/>
            </a:lvl9pPr>
          </a:lstStyle>
          <a:p/>
        </p:txBody>
      </p:sp>
      <p:sp>
        <p:nvSpPr>
          <p:cNvPr id="139" name="Google Shape;139;p25"/>
          <p:cNvSpPr txBox="1"/>
          <p:nvPr>
            <p:ph idx="10" type="dt"/>
          </p:nvPr>
        </p:nvSpPr>
        <p:spPr>
          <a:xfrm>
            <a:off x="7000970" y="4531022"/>
            <a:ext cx="1007779"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0" name="Google Shape;140;p25"/>
          <p:cNvSpPr txBox="1"/>
          <p:nvPr>
            <p:ph idx="11" type="ftr"/>
          </p:nvPr>
        </p:nvSpPr>
        <p:spPr>
          <a:xfrm>
            <a:off x="338635" y="4531022"/>
            <a:ext cx="6483240" cy="273844"/>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1" name="Google Shape;141;p25"/>
          <p:cNvSpPr txBox="1"/>
          <p:nvPr>
            <p:ph idx="12" type="sldNum"/>
          </p:nvPr>
        </p:nvSpPr>
        <p:spPr>
          <a:xfrm>
            <a:off x="8008748" y="4436916"/>
            <a:ext cx="796616" cy="367949"/>
          </a:xfrm>
          <a:prstGeom prst="rect">
            <a:avLst/>
          </a:prstGeom>
          <a:noFill/>
          <a:ln>
            <a:noFill/>
          </a:ln>
        </p:spPr>
        <p:txBody>
          <a:bodyPr anchorCtr="0" anchor="b" bIns="8100"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2" name="Shape 142"/>
        <p:cNvGrpSpPr/>
        <p:nvPr/>
      </p:nvGrpSpPr>
      <p:grpSpPr>
        <a:xfrm>
          <a:off x="0" y="0"/>
          <a:ext cx="0" cy="0"/>
          <a:chOff x="0" y="0"/>
          <a:chExt cx="0" cy="0"/>
        </a:xfrm>
      </p:grpSpPr>
      <p:sp>
        <p:nvSpPr>
          <p:cNvPr id="143" name="Google Shape;143;p26"/>
          <p:cNvSpPr/>
          <p:nvPr/>
        </p:nvSpPr>
        <p:spPr>
          <a:xfrm>
            <a:off x="0" y="0"/>
            <a:ext cx="9144000" cy="1639491"/>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44" name="Google Shape;144;p26"/>
          <p:cNvSpPr txBox="1"/>
          <p:nvPr>
            <p:ph type="title"/>
          </p:nvPr>
        </p:nvSpPr>
        <p:spPr>
          <a:xfrm>
            <a:off x="607500" y="335391"/>
            <a:ext cx="7928999" cy="727838"/>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lvl1pPr lvl="0" algn="l">
              <a:spcBef>
                <a:spcPts val="0"/>
              </a:spcBef>
              <a:spcAft>
                <a:spcPts val="0"/>
              </a:spcAft>
              <a:buClr>
                <a:srgbClr val="FEFEFE"/>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5" name="Google Shape;145;p26"/>
          <p:cNvSpPr txBox="1"/>
          <p:nvPr>
            <p:ph idx="1" type="body"/>
          </p:nvPr>
        </p:nvSpPr>
        <p:spPr>
          <a:xfrm rot="5400000">
            <a:off x="3190833" y="-945032"/>
            <a:ext cx="2755798" cy="7922464"/>
          </a:xfrm>
          <a:prstGeom prst="rect">
            <a:avLst/>
          </a:prstGeom>
          <a:noFill/>
          <a:ln>
            <a:noFill/>
          </a:ln>
          <a:effectLst>
            <a:outerShdw blurRad="50800">
              <a:srgbClr val="000000">
                <a:alpha val="40000"/>
              </a:srgbClr>
            </a:outerShdw>
          </a:effectLst>
        </p:spPr>
        <p:txBody>
          <a:bodyPr anchorCtr="0" anchor="t" bIns="34275" lIns="68575" spcFirstLastPara="1" rIns="68575" wrap="square" tIns="34275">
            <a:normAutofit/>
          </a:bodyPr>
          <a:lstStyle>
            <a:lvl1pPr indent="-317500" lvl="0" marL="457200" algn="l">
              <a:spcBef>
                <a:spcPts val="300"/>
              </a:spcBef>
              <a:spcAft>
                <a:spcPts val="0"/>
              </a:spcAft>
              <a:buSzPts val="1400"/>
              <a:buChar char="🞆"/>
              <a:defRPr/>
            </a:lvl1pPr>
            <a:lvl2pPr indent="-317500" lvl="1" marL="914400" algn="l">
              <a:spcBef>
                <a:spcPts val="500"/>
              </a:spcBef>
              <a:spcAft>
                <a:spcPts val="0"/>
              </a:spcAft>
              <a:buSzPts val="1400"/>
              <a:buChar char="🞆"/>
              <a:defRPr/>
            </a:lvl2pPr>
            <a:lvl3pPr indent="-317500" lvl="2" marL="1371600" algn="l">
              <a:spcBef>
                <a:spcPts val="500"/>
              </a:spcBef>
              <a:spcAft>
                <a:spcPts val="0"/>
              </a:spcAft>
              <a:buSzPts val="1400"/>
              <a:buChar char="🞆"/>
              <a:defRPr/>
            </a:lvl3pPr>
            <a:lvl4pPr indent="-317500" lvl="3" marL="1828800" algn="l">
              <a:spcBef>
                <a:spcPts val="500"/>
              </a:spcBef>
              <a:spcAft>
                <a:spcPts val="0"/>
              </a:spcAft>
              <a:buSzPts val="1400"/>
              <a:buChar char="🞆"/>
              <a:defRPr/>
            </a:lvl4pPr>
            <a:lvl5pPr indent="-317500" lvl="4" marL="2286000" algn="l">
              <a:spcBef>
                <a:spcPts val="500"/>
              </a:spcBef>
              <a:spcAft>
                <a:spcPts val="0"/>
              </a:spcAft>
              <a:buSzPts val="1400"/>
              <a:buChar char="🞆"/>
              <a:defRPr/>
            </a:lvl5pPr>
            <a:lvl6pPr indent="-317500" lvl="5" marL="2743200" algn="l">
              <a:spcBef>
                <a:spcPts val="500"/>
              </a:spcBef>
              <a:spcAft>
                <a:spcPts val="0"/>
              </a:spcAft>
              <a:buSzPts val="1400"/>
              <a:buChar char="🞆"/>
              <a:defRPr/>
            </a:lvl6pPr>
            <a:lvl7pPr indent="-317500" lvl="6" marL="3200400" algn="l">
              <a:spcBef>
                <a:spcPts val="500"/>
              </a:spcBef>
              <a:spcAft>
                <a:spcPts val="0"/>
              </a:spcAft>
              <a:buSzPts val="1400"/>
              <a:buChar char="🞆"/>
              <a:defRPr/>
            </a:lvl7pPr>
            <a:lvl8pPr indent="-317500" lvl="7" marL="3657600" algn="l">
              <a:spcBef>
                <a:spcPts val="500"/>
              </a:spcBef>
              <a:spcAft>
                <a:spcPts val="0"/>
              </a:spcAft>
              <a:buSzPts val="1400"/>
              <a:buChar char="🞆"/>
              <a:defRPr/>
            </a:lvl8pPr>
            <a:lvl9pPr indent="-317500" lvl="8" marL="4114800" algn="l">
              <a:spcBef>
                <a:spcPts val="500"/>
              </a:spcBef>
              <a:spcAft>
                <a:spcPts val="500"/>
              </a:spcAft>
              <a:buSzPts val="1400"/>
              <a:buChar char="🞆"/>
              <a:defRPr/>
            </a:lvl9pPr>
          </a:lstStyle>
          <a:p/>
        </p:txBody>
      </p:sp>
      <p:sp>
        <p:nvSpPr>
          <p:cNvPr id="146" name="Google Shape;146;p26"/>
          <p:cNvSpPr txBox="1"/>
          <p:nvPr>
            <p:ph idx="10" type="dt"/>
          </p:nvPr>
        </p:nvSpPr>
        <p:spPr>
          <a:xfrm>
            <a:off x="7000970" y="4531022"/>
            <a:ext cx="1007779"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7" name="Google Shape;147;p26"/>
          <p:cNvSpPr txBox="1"/>
          <p:nvPr>
            <p:ph idx="11" type="ftr"/>
          </p:nvPr>
        </p:nvSpPr>
        <p:spPr>
          <a:xfrm>
            <a:off x="338635" y="4531022"/>
            <a:ext cx="6483240" cy="273844"/>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8" name="Google Shape;148;p26"/>
          <p:cNvSpPr txBox="1"/>
          <p:nvPr>
            <p:ph idx="12" type="sldNum"/>
          </p:nvPr>
        </p:nvSpPr>
        <p:spPr>
          <a:xfrm>
            <a:off x="8008748" y="4436916"/>
            <a:ext cx="796616" cy="367949"/>
          </a:xfrm>
          <a:prstGeom prst="rect">
            <a:avLst/>
          </a:prstGeom>
          <a:noFill/>
          <a:ln>
            <a:noFill/>
          </a:ln>
        </p:spPr>
        <p:txBody>
          <a:bodyPr anchorCtr="0" anchor="b" bIns="8100"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9" name="Shape 149"/>
        <p:cNvGrpSpPr/>
        <p:nvPr/>
      </p:nvGrpSpPr>
      <p:grpSpPr>
        <a:xfrm>
          <a:off x="0" y="0"/>
          <a:ext cx="0" cy="0"/>
          <a:chOff x="0" y="0"/>
          <a:chExt cx="0" cy="0"/>
        </a:xfrm>
      </p:grpSpPr>
      <p:sp>
        <p:nvSpPr>
          <p:cNvPr id="150" name="Google Shape;150;p27"/>
          <p:cNvSpPr/>
          <p:nvPr/>
        </p:nvSpPr>
        <p:spPr>
          <a:xfrm>
            <a:off x="5752238" y="334567"/>
            <a:ext cx="3391762" cy="4061222"/>
          </a:xfrm>
          <a:custGeom>
            <a:rect b="b" l="l" r="r" t="t"/>
            <a:pathLst>
              <a:path extrusionOk="0" h="4320" w="2879">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51" name="Google Shape;151;p27"/>
          <p:cNvSpPr txBox="1"/>
          <p:nvPr>
            <p:ph type="title"/>
          </p:nvPr>
        </p:nvSpPr>
        <p:spPr>
          <a:xfrm rot="5400000">
            <a:off x="5147652" y="1429631"/>
            <a:ext cx="3851099" cy="1871093"/>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lvl1pPr lvl="0" algn="l">
              <a:spcBef>
                <a:spcPts val="0"/>
              </a:spcBef>
              <a:spcAft>
                <a:spcPts val="0"/>
              </a:spcAft>
              <a:buClr>
                <a:srgbClr val="FEFEFE"/>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2" name="Google Shape;152;p27"/>
          <p:cNvSpPr txBox="1"/>
          <p:nvPr>
            <p:ph idx="1" type="body"/>
          </p:nvPr>
        </p:nvSpPr>
        <p:spPr>
          <a:xfrm rot="5400000">
            <a:off x="1056218" y="-114150"/>
            <a:ext cx="4061222" cy="4958655"/>
          </a:xfrm>
          <a:prstGeom prst="rect">
            <a:avLst/>
          </a:prstGeom>
          <a:noFill/>
          <a:ln>
            <a:noFill/>
          </a:ln>
          <a:effectLst>
            <a:outerShdw blurRad="50800">
              <a:srgbClr val="000000">
                <a:alpha val="40000"/>
              </a:srgbClr>
            </a:outerShdw>
          </a:effectLst>
        </p:spPr>
        <p:txBody>
          <a:bodyPr anchorCtr="0" anchor="t" bIns="34275" lIns="68575" spcFirstLastPara="1" rIns="68575" wrap="square" tIns="34275">
            <a:normAutofit/>
          </a:bodyPr>
          <a:lstStyle>
            <a:lvl1pPr indent="-317500" lvl="0" marL="457200" algn="l">
              <a:spcBef>
                <a:spcPts val="300"/>
              </a:spcBef>
              <a:spcAft>
                <a:spcPts val="0"/>
              </a:spcAft>
              <a:buSzPts val="1400"/>
              <a:buChar char="🞆"/>
              <a:defRPr/>
            </a:lvl1pPr>
            <a:lvl2pPr indent="-317500" lvl="1" marL="914400" algn="l">
              <a:spcBef>
                <a:spcPts val="500"/>
              </a:spcBef>
              <a:spcAft>
                <a:spcPts val="0"/>
              </a:spcAft>
              <a:buSzPts val="1400"/>
              <a:buChar char="🞆"/>
              <a:defRPr/>
            </a:lvl2pPr>
            <a:lvl3pPr indent="-317500" lvl="2" marL="1371600" algn="l">
              <a:spcBef>
                <a:spcPts val="500"/>
              </a:spcBef>
              <a:spcAft>
                <a:spcPts val="0"/>
              </a:spcAft>
              <a:buSzPts val="1400"/>
              <a:buChar char="🞆"/>
              <a:defRPr/>
            </a:lvl3pPr>
            <a:lvl4pPr indent="-317500" lvl="3" marL="1828800" algn="l">
              <a:spcBef>
                <a:spcPts val="500"/>
              </a:spcBef>
              <a:spcAft>
                <a:spcPts val="0"/>
              </a:spcAft>
              <a:buSzPts val="1400"/>
              <a:buChar char="🞆"/>
              <a:defRPr/>
            </a:lvl4pPr>
            <a:lvl5pPr indent="-317500" lvl="4" marL="2286000" algn="l">
              <a:spcBef>
                <a:spcPts val="500"/>
              </a:spcBef>
              <a:spcAft>
                <a:spcPts val="0"/>
              </a:spcAft>
              <a:buSzPts val="1400"/>
              <a:buChar char="🞆"/>
              <a:defRPr/>
            </a:lvl5pPr>
            <a:lvl6pPr indent="-317500" lvl="5" marL="2743200" algn="l">
              <a:spcBef>
                <a:spcPts val="500"/>
              </a:spcBef>
              <a:spcAft>
                <a:spcPts val="0"/>
              </a:spcAft>
              <a:buSzPts val="1400"/>
              <a:buChar char="🞆"/>
              <a:defRPr/>
            </a:lvl6pPr>
            <a:lvl7pPr indent="-317500" lvl="6" marL="3200400" algn="l">
              <a:spcBef>
                <a:spcPts val="500"/>
              </a:spcBef>
              <a:spcAft>
                <a:spcPts val="0"/>
              </a:spcAft>
              <a:buSzPts val="1400"/>
              <a:buChar char="🞆"/>
              <a:defRPr/>
            </a:lvl7pPr>
            <a:lvl8pPr indent="-317500" lvl="7" marL="3657600" algn="l">
              <a:spcBef>
                <a:spcPts val="500"/>
              </a:spcBef>
              <a:spcAft>
                <a:spcPts val="0"/>
              </a:spcAft>
              <a:buSzPts val="1400"/>
              <a:buChar char="🞆"/>
              <a:defRPr/>
            </a:lvl8pPr>
            <a:lvl9pPr indent="-317500" lvl="8" marL="4114800" algn="l">
              <a:spcBef>
                <a:spcPts val="500"/>
              </a:spcBef>
              <a:spcAft>
                <a:spcPts val="500"/>
              </a:spcAft>
              <a:buSzPts val="1400"/>
              <a:buChar char="🞆"/>
              <a:defRPr/>
            </a:lvl9pPr>
          </a:lstStyle>
          <a:p/>
        </p:txBody>
      </p:sp>
      <p:sp>
        <p:nvSpPr>
          <p:cNvPr id="153" name="Google Shape;153;p27"/>
          <p:cNvSpPr txBox="1"/>
          <p:nvPr>
            <p:ph idx="10" type="dt"/>
          </p:nvPr>
        </p:nvSpPr>
        <p:spPr>
          <a:xfrm>
            <a:off x="7000970" y="4531022"/>
            <a:ext cx="1007779"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4" name="Google Shape;154;p27"/>
          <p:cNvSpPr txBox="1"/>
          <p:nvPr>
            <p:ph idx="11" type="ftr"/>
          </p:nvPr>
        </p:nvSpPr>
        <p:spPr>
          <a:xfrm>
            <a:off x="338635" y="4531022"/>
            <a:ext cx="6483240" cy="273844"/>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5" name="Google Shape;155;p27"/>
          <p:cNvSpPr txBox="1"/>
          <p:nvPr>
            <p:ph idx="12" type="sldNum"/>
          </p:nvPr>
        </p:nvSpPr>
        <p:spPr>
          <a:xfrm>
            <a:off x="8008748" y="4436916"/>
            <a:ext cx="796616" cy="367949"/>
          </a:xfrm>
          <a:prstGeom prst="rect">
            <a:avLst/>
          </a:prstGeom>
          <a:noFill/>
          <a:ln>
            <a:noFill/>
          </a:ln>
        </p:spPr>
        <p:txBody>
          <a:bodyPr anchorCtr="0" anchor="b" bIns="8100"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theme" Target="../theme/theme1.xml"/><Relationship Id="rId14" Type="http://schemas.openxmlformats.org/officeDocument/2006/relationships/slideLayout" Target="../slideLayouts/slideLayout2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07500" y="335391"/>
            <a:ext cx="7928999" cy="727838"/>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lvl1pPr lvl="0" marR="0" rtl="0" algn="l">
              <a:spcBef>
                <a:spcPts val="0"/>
              </a:spcBef>
              <a:spcAft>
                <a:spcPts val="0"/>
              </a:spcAft>
              <a:buClr>
                <a:srgbClr val="FEFEFE"/>
              </a:buClr>
              <a:buSzPts val="3000"/>
              <a:buFont typeface="Century Gothic"/>
              <a:buNone/>
              <a:defRPr b="1" i="0" sz="30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52" name="Google Shape;52;p13"/>
          <p:cNvSpPr txBox="1"/>
          <p:nvPr>
            <p:ph idx="1" type="body"/>
          </p:nvPr>
        </p:nvSpPr>
        <p:spPr>
          <a:xfrm>
            <a:off x="607500" y="1638301"/>
            <a:ext cx="7922464" cy="2755798"/>
          </a:xfrm>
          <a:prstGeom prst="rect">
            <a:avLst/>
          </a:prstGeom>
          <a:noFill/>
          <a:ln>
            <a:noFill/>
          </a:ln>
          <a:effectLst>
            <a:outerShdw blurRad="50800">
              <a:srgbClr val="000000">
                <a:alpha val="40000"/>
              </a:srgbClr>
            </a:outerShdw>
          </a:effectLst>
        </p:spPr>
        <p:txBody>
          <a:bodyPr anchorCtr="0" anchor="ctr" bIns="34275" lIns="68575" spcFirstLastPara="1" rIns="68575" wrap="square" tIns="34275">
            <a:normAutofit/>
          </a:bodyPr>
          <a:lstStyle>
            <a:lvl1pPr indent="-317500" lvl="0" marL="457200" marR="0" rtl="0" algn="l">
              <a:spcBef>
                <a:spcPts val="3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1pPr>
            <a:lvl2pPr indent="-304800" lvl="1" marL="914400" marR="0" rtl="0" algn="l">
              <a:spcBef>
                <a:spcPts val="5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2pPr>
            <a:lvl3pPr indent="-298450" lvl="2" marL="1371600" marR="0" rtl="0" algn="l">
              <a:spcBef>
                <a:spcPts val="500"/>
              </a:spcBef>
              <a:spcAft>
                <a:spcPts val="0"/>
              </a:spcAft>
              <a:buClr>
                <a:schemeClr val="accent1"/>
              </a:buClr>
              <a:buSzPts val="1100"/>
              <a:buFont typeface="Noto Sans Symbols"/>
              <a:buChar char="🞆"/>
              <a:defRPr b="0" i="0" sz="1100" u="none" cap="none" strike="noStrike">
                <a:solidFill>
                  <a:schemeClr val="lt1"/>
                </a:solidFill>
                <a:latin typeface="Century Gothic"/>
                <a:ea typeface="Century Gothic"/>
                <a:cs typeface="Century Gothic"/>
                <a:sym typeface="Century Gothic"/>
              </a:defRPr>
            </a:lvl3pPr>
            <a:lvl4pPr indent="-285750" lvl="3" marL="18288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4pPr>
            <a:lvl5pPr indent="-285750" lvl="4" marL="22860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5pPr>
            <a:lvl6pPr indent="-285750" lvl="5" marL="27432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6pPr>
            <a:lvl7pPr indent="-285750" lvl="6" marL="32004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7pPr>
            <a:lvl8pPr indent="-285750" lvl="7" marL="36576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8pPr>
            <a:lvl9pPr indent="-285750" lvl="8" marL="4114800" marR="0" rtl="0" algn="l">
              <a:spcBef>
                <a:spcPts val="500"/>
              </a:spcBef>
              <a:spcAft>
                <a:spcPts val="50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9pPr>
          </a:lstStyle>
          <a:p/>
        </p:txBody>
      </p:sp>
      <p:sp>
        <p:nvSpPr>
          <p:cNvPr id="53" name="Google Shape;53;p13"/>
          <p:cNvSpPr txBox="1"/>
          <p:nvPr>
            <p:ph idx="11" type="ftr"/>
          </p:nvPr>
        </p:nvSpPr>
        <p:spPr>
          <a:xfrm>
            <a:off x="338635" y="4531022"/>
            <a:ext cx="6483240" cy="273844"/>
          </a:xfrm>
          <a:prstGeom prst="rect">
            <a:avLst/>
          </a:prstGeom>
          <a:noFill/>
          <a:ln>
            <a:noFill/>
          </a:ln>
        </p:spPr>
        <p:txBody>
          <a:bodyPr anchorCtr="0" anchor="b" bIns="34275" lIns="68575" spcFirstLastPara="1" rIns="68575" wrap="square" tIns="34275">
            <a:noAutofit/>
          </a:bodyPr>
          <a:lstStyle>
            <a:lvl1pPr lvl="0" marR="0" rtl="0" algn="l">
              <a:spcBef>
                <a:spcPts val="0"/>
              </a:spcBef>
              <a:spcAft>
                <a:spcPts val="0"/>
              </a:spcAft>
              <a:buSzPts val="1100"/>
              <a:buNone/>
              <a:defRPr b="0" i="0" sz="7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54" name="Google Shape;54;p13"/>
          <p:cNvSpPr txBox="1"/>
          <p:nvPr>
            <p:ph idx="10" type="dt"/>
          </p:nvPr>
        </p:nvSpPr>
        <p:spPr>
          <a:xfrm>
            <a:off x="7000970" y="4531022"/>
            <a:ext cx="1007779" cy="273844"/>
          </a:xfrm>
          <a:prstGeom prst="rect">
            <a:avLst/>
          </a:prstGeom>
          <a:noFill/>
          <a:ln>
            <a:noFill/>
          </a:ln>
        </p:spPr>
        <p:txBody>
          <a:bodyPr anchorCtr="0" anchor="b" bIns="34275" lIns="68575" spcFirstLastPara="1" rIns="68575" wrap="square" tIns="34275">
            <a:noAutofit/>
          </a:bodyPr>
          <a:lstStyle>
            <a:lvl1pPr lvl="0" marR="0" rtl="0" algn="r">
              <a:spcBef>
                <a:spcPts val="0"/>
              </a:spcBef>
              <a:spcAft>
                <a:spcPts val="0"/>
              </a:spcAft>
              <a:buSzPts val="1100"/>
              <a:buNone/>
              <a:defRPr b="0" i="0" sz="7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55" name="Google Shape;55;p13"/>
          <p:cNvSpPr txBox="1"/>
          <p:nvPr>
            <p:ph idx="12" type="sldNum"/>
          </p:nvPr>
        </p:nvSpPr>
        <p:spPr>
          <a:xfrm>
            <a:off x="8008748" y="4436916"/>
            <a:ext cx="796616" cy="367949"/>
          </a:xfrm>
          <a:prstGeom prst="rect">
            <a:avLst/>
          </a:prstGeom>
          <a:noFill/>
          <a:ln>
            <a:noFill/>
          </a:ln>
        </p:spPr>
        <p:txBody>
          <a:bodyPr anchorCtr="0" anchor="b" bIns="8100" lIns="68575" spcFirstLastPara="1" rIns="68575" wrap="square" tIns="34275">
            <a:noAutofit/>
          </a:bodyPr>
          <a:lstStyle>
            <a:lvl1pPr indent="0" lvl="0" marL="0" marR="0" rtl="0" algn="r">
              <a:spcBef>
                <a:spcPts val="0"/>
              </a:spcBef>
              <a:buNone/>
              <a:defRPr b="0" i="0" sz="1500" u="none" cap="none" strike="noStrike">
                <a:solidFill>
                  <a:schemeClr val="accent1"/>
                </a:solidFill>
                <a:latin typeface="Century Gothic"/>
                <a:ea typeface="Century Gothic"/>
                <a:cs typeface="Century Gothic"/>
                <a:sym typeface="Century Gothic"/>
              </a:defRPr>
            </a:lvl1pPr>
            <a:lvl2pPr indent="0" lvl="1" marL="0" marR="0" rtl="0" algn="r">
              <a:spcBef>
                <a:spcPts val="0"/>
              </a:spcBef>
              <a:buNone/>
              <a:defRPr b="0" i="0" sz="1500" u="none" cap="none" strike="noStrike">
                <a:solidFill>
                  <a:schemeClr val="accent1"/>
                </a:solidFill>
                <a:latin typeface="Century Gothic"/>
                <a:ea typeface="Century Gothic"/>
                <a:cs typeface="Century Gothic"/>
                <a:sym typeface="Century Gothic"/>
              </a:defRPr>
            </a:lvl2pPr>
            <a:lvl3pPr indent="0" lvl="2" marL="0" marR="0" rtl="0" algn="r">
              <a:spcBef>
                <a:spcPts val="0"/>
              </a:spcBef>
              <a:buNone/>
              <a:defRPr b="0" i="0" sz="1500" u="none" cap="none" strike="noStrike">
                <a:solidFill>
                  <a:schemeClr val="accent1"/>
                </a:solidFill>
                <a:latin typeface="Century Gothic"/>
                <a:ea typeface="Century Gothic"/>
                <a:cs typeface="Century Gothic"/>
                <a:sym typeface="Century Gothic"/>
              </a:defRPr>
            </a:lvl3pPr>
            <a:lvl4pPr indent="0" lvl="3" marL="0" marR="0" rtl="0" algn="r">
              <a:spcBef>
                <a:spcPts val="0"/>
              </a:spcBef>
              <a:buNone/>
              <a:defRPr b="0" i="0" sz="1500" u="none" cap="none" strike="noStrike">
                <a:solidFill>
                  <a:schemeClr val="accent1"/>
                </a:solidFill>
                <a:latin typeface="Century Gothic"/>
                <a:ea typeface="Century Gothic"/>
                <a:cs typeface="Century Gothic"/>
                <a:sym typeface="Century Gothic"/>
              </a:defRPr>
            </a:lvl4pPr>
            <a:lvl5pPr indent="0" lvl="4" marL="0" marR="0" rtl="0" algn="r">
              <a:spcBef>
                <a:spcPts val="0"/>
              </a:spcBef>
              <a:buNone/>
              <a:defRPr b="0" i="0" sz="1500" u="none" cap="none" strike="noStrike">
                <a:solidFill>
                  <a:schemeClr val="accent1"/>
                </a:solidFill>
                <a:latin typeface="Century Gothic"/>
                <a:ea typeface="Century Gothic"/>
                <a:cs typeface="Century Gothic"/>
                <a:sym typeface="Century Gothic"/>
              </a:defRPr>
            </a:lvl5pPr>
            <a:lvl6pPr indent="0" lvl="5" marL="0" marR="0" rtl="0" algn="r">
              <a:spcBef>
                <a:spcPts val="0"/>
              </a:spcBef>
              <a:buNone/>
              <a:defRPr b="0" i="0" sz="1500" u="none" cap="none" strike="noStrike">
                <a:solidFill>
                  <a:schemeClr val="accent1"/>
                </a:solidFill>
                <a:latin typeface="Century Gothic"/>
                <a:ea typeface="Century Gothic"/>
                <a:cs typeface="Century Gothic"/>
                <a:sym typeface="Century Gothic"/>
              </a:defRPr>
            </a:lvl6pPr>
            <a:lvl7pPr indent="0" lvl="6" marL="0" marR="0" rtl="0" algn="r">
              <a:spcBef>
                <a:spcPts val="0"/>
              </a:spcBef>
              <a:buNone/>
              <a:defRPr b="0" i="0" sz="1500" u="none" cap="none" strike="noStrike">
                <a:solidFill>
                  <a:schemeClr val="accent1"/>
                </a:solidFill>
                <a:latin typeface="Century Gothic"/>
                <a:ea typeface="Century Gothic"/>
                <a:cs typeface="Century Gothic"/>
                <a:sym typeface="Century Gothic"/>
              </a:defRPr>
            </a:lvl7pPr>
            <a:lvl8pPr indent="0" lvl="7" marL="0" marR="0" rtl="0" algn="r">
              <a:spcBef>
                <a:spcPts val="0"/>
              </a:spcBef>
              <a:buNone/>
              <a:defRPr b="0" i="0" sz="1500" u="none" cap="none" strike="noStrike">
                <a:solidFill>
                  <a:schemeClr val="accent1"/>
                </a:solidFill>
                <a:latin typeface="Century Gothic"/>
                <a:ea typeface="Century Gothic"/>
                <a:cs typeface="Century Gothic"/>
                <a:sym typeface="Century Gothic"/>
              </a:defRPr>
            </a:lvl8pPr>
            <a:lvl9pPr indent="0" lvl="8" marL="0" marR="0" rtl="0" algn="r">
              <a:spcBef>
                <a:spcPts val="0"/>
              </a:spcBef>
              <a:buNone/>
              <a:defRPr b="0" i="0" sz="15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ctrTitle"/>
          </p:nvPr>
        </p:nvSpPr>
        <p:spPr>
          <a:xfrm>
            <a:off x="115886" y="3940538"/>
            <a:ext cx="8268145" cy="1136156"/>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p>
            <a:pPr indent="0" lvl="0" marL="0" rtl="0" algn="l">
              <a:spcBef>
                <a:spcPts val="0"/>
              </a:spcBef>
              <a:spcAft>
                <a:spcPts val="0"/>
              </a:spcAft>
              <a:buClr>
                <a:srgbClr val="FEFEFE"/>
              </a:buClr>
              <a:buSzPts val="1400"/>
              <a:buFont typeface="Century Gothic"/>
              <a:buNone/>
            </a:pPr>
            <a:r>
              <a:rPr lang="en" sz="1400"/>
              <a:t>Paper Review Presentation</a:t>
            </a:r>
            <a:br>
              <a:rPr lang="en" sz="1400"/>
            </a:br>
            <a:r>
              <a:rPr lang="en" sz="1400"/>
              <a:t>By</a:t>
            </a:r>
            <a:br>
              <a:rPr lang="en" sz="1400"/>
            </a:br>
            <a:r>
              <a:rPr lang="en" sz="1400"/>
              <a:t>Ehsan Abdullah Khan Saad</a:t>
            </a:r>
            <a:br>
              <a:rPr lang="en" sz="1400"/>
            </a:br>
            <a:r>
              <a:rPr lang="en" sz="1400"/>
              <a:t>ID-20101512</a:t>
            </a:r>
            <a:br>
              <a:rPr lang="en" sz="1400"/>
            </a:br>
            <a:endParaRPr sz="1400"/>
          </a:p>
        </p:txBody>
      </p:sp>
      <p:sp>
        <p:nvSpPr>
          <p:cNvPr id="161" name="Google Shape;161;p28"/>
          <p:cNvSpPr txBox="1"/>
          <p:nvPr>
            <p:ph idx="1" type="subTitle"/>
          </p:nvPr>
        </p:nvSpPr>
        <p:spPr>
          <a:xfrm>
            <a:off x="161745" y="634884"/>
            <a:ext cx="8591910" cy="2548263"/>
          </a:xfrm>
          <a:prstGeom prst="rect">
            <a:avLst/>
          </a:prstGeom>
          <a:solidFill>
            <a:srgbClr val="00635D"/>
          </a:solidFill>
          <a:ln cap="flat" cmpd="sng" w="9525">
            <a:solidFill>
              <a:srgbClr val="8F8F8F"/>
            </a:solidFill>
            <a:prstDash val="solid"/>
            <a:round/>
            <a:headEnd len="sm" w="sm" type="none"/>
            <a:tailEnd len="sm" w="sm" type="none"/>
          </a:ln>
        </p:spPr>
        <p:txBody>
          <a:bodyPr anchorCtr="0" anchor="t" bIns="34275" lIns="68575" spcFirstLastPara="1" rIns="68575" wrap="square" tIns="34275">
            <a:noAutofit/>
          </a:bodyPr>
          <a:lstStyle/>
          <a:p>
            <a:pPr indent="0" lvl="0" marL="0" rtl="0" algn="l">
              <a:spcBef>
                <a:spcPts val="0"/>
              </a:spcBef>
              <a:spcAft>
                <a:spcPts val="0"/>
              </a:spcAft>
              <a:buSzPts val="1500"/>
              <a:buNone/>
            </a:pPr>
            <a:r>
              <a:t/>
            </a:r>
            <a:endParaRPr b="1" sz="1500">
              <a:solidFill>
                <a:schemeClr val="accent3"/>
              </a:solidFill>
            </a:endParaRPr>
          </a:p>
          <a:p>
            <a:pPr indent="0" lvl="0" marL="0" rtl="0" algn="l">
              <a:lnSpc>
                <a:spcPct val="115000"/>
              </a:lnSpc>
              <a:spcBef>
                <a:spcPts val="0"/>
              </a:spcBef>
              <a:spcAft>
                <a:spcPts val="0"/>
              </a:spcAft>
              <a:buClr>
                <a:schemeClr val="dk1"/>
              </a:buClr>
              <a:buSzPts val="1018"/>
              <a:buFont typeface="Arial"/>
              <a:buNone/>
            </a:pPr>
            <a:r>
              <a:rPr lang="en" sz="1790">
                <a:solidFill>
                  <a:schemeClr val="accent3"/>
                </a:solidFill>
                <a:latin typeface="Times New Roman"/>
                <a:ea typeface="Times New Roman"/>
                <a:cs typeface="Times New Roman"/>
                <a:sym typeface="Times New Roman"/>
              </a:rPr>
              <a:t>Faculty: </a:t>
            </a:r>
            <a:r>
              <a:rPr lang="en" sz="1790">
                <a:solidFill>
                  <a:srgbClr val="82FFF7"/>
                </a:solidFill>
                <a:latin typeface="Times New Roman"/>
                <a:ea typeface="Times New Roman"/>
                <a:cs typeface="Times New Roman"/>
                <a:sym typeface="Times New Roman"/>
              </a:rPr>
              <a:t>Annajiat Alim Rasel</a:t>
            </a:r>
            <a:endParaRPr sz="1790">
              <a:solidFill>
                <a:srgbClr val="82FFF7"/>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018"/>
              <a:buFont typeface="Arial"/>
              <a:buNone/>
            </a:pPr>
            <a:r>
              <a:rPr lang="en" sz="1790">
                <a:solidFill>
                  <a:schemeClr val="accent3"/>
                </a:solidFill>
                <a:latin typeface="Times New Roman"/>
                <a:ea typeface="Times New Roman"/>
                <a:cs typeface="Times New Roman"/>
                <a:sym typeface="Times New Roman"/>
              </a:rPr>
              <a:t>S.T : </a:t>
            </a:r>
            <a:r>
              <a:rPr lang="en" sz="1790">
                <a:solidFill>
                  <a:srgbClr val="82FFF7"/>
                </a:solidFill>
                <a:latin typeface="Times New Roman"/>
                <a:ea typeface="Times New Roman"/>
                <a:cs typeface="Times New Roman"/>
                <a:sym typeface="Times New Roman"/>
              </a:rPr>
              <a:t>Sadiul Arefin Rafi</a:t>
            </a:r>
            <a:endParaRPr sz="1790">
              <a:solidFill>
                <a:srgbClr val="82FFF7"/>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018"/>
              <a:buFont typeface="Arial"/>
              <a:buNone/>
            </a:pPr>
            <a:r>
              <a:rPr lang="en" sz="1790">
                <a:solidFill>
                  <a:schemeClr val="accent3"/>
                </a:solidFill>
                <a:latin typeface="Times New Roman"/>
                <a:ea typeface="Times New Roman"/>
                <a:cs typeface="Times New Roman"/>
                <a:sym typeface="Times New Roman"/>
              </a:rPr>
              <a:t>R.A : </a:t>
            </a:r>
            <a:r>
              <a:rPr lang="en" sz="1790">
                <a:solidFill>
                  <a:srgbClr val="82FFF7"/>
                </a:solidFill>
                <a:latin typeface="Times New Roman"/>
                <a:ea typeface="Times New Roman"/>
                <a:cs typeface="Times New Roman"/>
                <a:sym typeface="Times New Roman"/>
              </a:rPr>
              <a:t>Humaion Kabir Mehedi</a:t>
            </a:r>
            <a:endParaRPr sz="1790">
              <a:solidFill>
                <a:srgbClr val="82FFF7"/>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500"/>
              <a:buFont typeface="Arial"/>
              <a:buNone/>
            </a:pPr>
            <a:r>
              <a:rPr b="1" lang="en" sz="1500">
                <a:solidFill>
                  <a:schemeClr val="accent3"/>
                </a:solidFill>
                <a:latin typeface="Old Standard TT"/>
                <a:ea typeface="Old Standard TT"/>
                <a:cs typeface="Old Standard TT"/>
                <a:sym typeface="Old Standard TT"/>
              </a:rPr>
              <a:t>Team : </a:t>
            </a:r>
            <a:r>
              <a:rPr b="1" lang="en" sz="1500">
                <a:solidFill>
                  <a:srgbClr val="82FFF7"/>
                </a:solidFill>
                <a:latin typeface="Old Standard TT"/>
                <a:ea typeface="Old Standard TT"/>
                <a:cs typeface="Old Standard TT"/>
                <a:sym typeface="Old Standard TT"/>
              </a:rPr>
              <a:t>23</a:t>
            </a:r>
            <a:endParaRPr b="1" sz="1500">
              <a:solidFill>
                <a:srgbClr val="82FFF7"/>
              </a:solidFill>
            </a:endParaRPr>
          </a:p>
          <a:p>
            <a:pPr indent="0" lvl="0" marL="0" rtl="0" algn="l">
              <a:spcBef>
                <a:spcPts val="300"/>
              </a:spcBef>
              <a:spcAft>
                <a:spcPts val="0"/>
              </a:spcAft>
              <a:buSzPts val="1500"/>
              <a:buNone/>
            </a:pPr>
            <a:r>
              <a:t/>
            </a:r>
            <a:endParaRPr b="1" sz="1500">
              <a:solidFill>
                <a:srgbClr val="E1F2BE"/>
              </a:solidFill>
              <a:latin typeface="Old Standard TT"/>
              <a:ea typeface="Old Standard TT"/>
              <a:cs typeface="Old Standard TT"/>
              <a:sym typeface="Old Standard T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nvSpPr>
        <p:spPr>
          <a:xfrm>
            <a:off x="1313371" y="1824486"/>
            <a:ext cx="6676846" cy="1061829"/>
          </a:xfrm>
          <a:prstGeom prst="rect">
            <a:avLst/>
          </a:prstGeom>
          <a:solidFill>
            <a:srgbClr val="575757"/>
          </a:solidFill>
          <a:ln cap="flat" cmpd="sng" w="9525">
            <a:solidFill>
              <a:srgbClr val="82FFF7"/>
            </a:solidFill>
            <a:prstDash val="solid"/>
            <a:round/>
            <a:headEnd len="sm" w="sm" type="none"/>
            <a:tailEnd len="sm" w="sm" type="none"/>
          </a:ln>
        </p:spPr>
        <p:txBody>
          <a:bodyPr anchorCtr="0" anchor="t" bIns="34275" lIns="68575" spcFirstLastPara="1" rIns="68575" wrap="square" tIns="34275">
            <a:spAutoFit/>
          </a:bodyPr>
          <a:lstStyle/>
          <a:p>
            <a:pPr indent="0" lvl="0" marL="0" marR="0" rtl="0" algn="just">
              <a:spcBef>
                <a:spcPts val="0"/>
              </a:spcBef>
              <a:spcAft>
                <a:spcPts val="0"/>
              </a:spcAft>
              <a:buNone/>
            </a:pPr>
            <a:r>
              <a:rPr b="0" i="0" lang="en" sz="2100" u="sng" cap="none" strike="noStrike">
                <a:solidFill>
                  <a:srgbClr val="F8E0B8"/>
                </a:solidFill>
                <a:latin typeface="Arial"/>
                <a:ea typeface="Arial"/>
                <a:cs typeface="Arial"/>
                <a:sym typeface="Arial"/>
              </a:rPr>
              <a:t>Exploring Fusion Methods for Multimodal Emotion Recognition with Missing Data</a:t>
            </a:r>
            <a:endParaRPr sz="1100"/>
          </a:p>
          <a:p>
            <a:pPr indent="0" lvl="0" marL="0" marR="0" rtl="0" algn="just">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spcBef>
                <a:spcPts val="0"/>
              </a:spcBef>
              <a:spcAft>
                <a:spcPts val="0"/>
              </a:spcAft>
              <a:buNone/>
            </a:pPr>
            <a:r>
              <a:rPr b="0" i="0" lang="en" sz="900" u="none" cap="none" strike="noStrike">
                <a:solidFill>
                  <a:srgbClr val="00B0F0"/>
                </a:solidFill>
                <a:latin typeface="Century Gothic"/>
                <a:ea typeface="Century Gothic"/>
                <a:cs typeface="Century Gothic"/>
                <a:sym typeface="Century Gothic"/>
              </a:rPr>
              <a:t>Johannes Wagner, Florian Lingenfelser, Elisabeth Andr  ́e, Jonghwa Kim, Senior Member, IEEE</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70" name="Shape 170"/>
        <p:cNvGrpSpPr/>
        <p:nvPr/>
      </p:nvGrpSpPr>
      <p:grpSpPr>
        <a:xfrm>
          <a:off x="0" y="0"/>
          <a:ext cx="0" cy="0"/>
          <a:chOff x="0" y="0"/>
          <a:chExt cx="0" cy="0"/>
        </a:xfrm>
      </p:grpSpPr>
      <p:sp>
        <p:nvSpPr>
          <p:cNvPr id="171" name="Google Shape;171;p30"/>
          <p:cNvSpPr/>
          <p:nvPr/>
        </p:nvSpPr>
        <p:spPr>
          <a:xfrm>
            <a:off x="0" y="0"/>
            <a:ext cx="9144000" cy="51435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sp>
        <p:nvSpPr>
          <p:cNvPr id="172" name="Google Shape;172;p30"/>
          <p:cNvSpPr/>
          <p:nvPr/>
        </p:nvSpPr>
        <p:spPr>
          <a:xfrm rot="-5400000">
            <a:off x="-488043" y="488043"/>
            <a:ext cx="5143500" cy="4167414"/>
          </a:xfrm>
          <a:custGeom>
            <a:rect b="b" l="l" r="r" t="t"/>
            <a:pathLst>
              <a:path extrusionOk="0" h="5556552" w="6858000">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blipFill rotWithShape="1">
            <a:blip r:embed="rId3">
              <a:alphaModFix/>
            </a:blip>
            <a:tile algn="tl" flip="none" tx="0" sx="100000" ty="0" sy="100000"/>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sp>
        <p:nvSpPr>
          <p:cNvPr id="173" name="Google Shape;173;p30"/>
          <p:cNvSpPr txBox="1"/>
          <p:nvPr>
            <p:ph type="title"/>
          </p:nvPr>
        </p:nvSpPr>
        <p:spPr>
          <a:xfrm>
            <a:off x="338636" y="1301143"/>
            <a:ext cx="2967437" cy="2541215"/>
          </a:xfrm>
          <a:prstGeom prst="rect">
            <a:avLst/>
          </a:prstGeom>
          <a:noFill/>
          <a:ln>
            <a:noFill/>
          </a:ln>
          <a:effectLst>
            <a:outerShdw blurRad="50800">
              <a:srgbClr val="000000">
                <a:alpha val="60000"/>
              </a:srgbClr>
            </a:outerShdw>
          </a:effectLst>
        </p:spPr>
        <p:txBody>
          <a:bodyPr anchorCtr="0" anchor="ctr" bIns="34275" lIns="68575" spcFirstLastPara="1" rIns="68575" wrap="square" tIns="34275">
            <a:normAutofit/>
          </a:bodyPr>
          <a:lstStyle/>
          <a:p>
            <a:pPr indent="0" lvl="0" marL="0" rtl="0" algn="l">
              <a:spcBef>
                <a:spcPts val="0"/>
              </a:spcBef>
              <a:spcAft>
                <a:spcPts val="0"/>
              </a:spcAft>
              <a:buClr>
                <a:srgbClr val="BEC1F4"/>
              </a:buClr>
              <a:buSzPts val="3000"/>
              <a:buFont typeface="Century Gothic"/>
              <a:buNone/>
            </a:pPr>
            <a:r>
              <a:rPr lang="en">
                <a:solidFill>
                  <a:srgbClr val="BEC1F4"/>
                </a:solidFill>
              </a:rPr>
              <a:t>INTRODUCTION</a:t>
            </a:r>
            <a:endParaRPr/>
          </a:p>
        </p:txBody>
      </p:sp>
      <p:sp>
        <p:nvSpPr>
          <p:cNvPr id="174" name="Google Shape;174;p30"/>
          <p:cNvSpPr txBox="1"/>
          <p:nvPr>
            <p:ph idx="1" type="body"/>
          </p:nvPr>
        </p:nvSpPr>
        <p:spPr>
          <a:xfrm>
            <a:off x="4506051" y="734245"/>
            <a:ext cx="4023913" cy="3675010"/>
          </a:xfrm>
          <a:prstGeom prst="rect">
            <a:avLst/>
          </a:prstGeom>
          <a:noFill/>
          <a:ln>
            <a:noFill/>
          </a:ln>
        </p:spPr>
        <p:txBody>
          <a:bodyPr anchorCtr="0" anchor="ctr" bIns="34275" lIns="68575" spcFirstLastPara="1" rIns="68575" wrap="square" tIns="34275">
            <a:normAutofit fontScale="92500" lnSpcReduction="20000"/>
          </a:bodyPr>
          <a:lstStyle/>
          <a:p>
            <a:pPr indent="-260032" lvl="0" marL="254000" rtl="0" algn="l">
              <a:spcBef>
                <a:spcPts val="0"/>
              </a:spcBef>
              <a:spcAft>
                <a:spcPts val="0"/>
              </a:spcAft>
              <a:buSzPct val="100000"/>
              <a:buChar char="🞆"/>
            </a:pPr>
            <a:r>
              <a:rPr lang="en"/>
              <a:t>The paper presents a study on developing a system for multimodal emotion recognition with missing data.</a:t>
            </a:r>
            <a:endParaRPr/>
          </a:p>
          <a:p>
            <a:pPr indent="-260032" lvl="0" marL="254000" rtl="0" algn="l">
              <a:spcBef>
                <a:spcPts val="700"/>
              </a:spcBef>
              <a:spcAft>
                <a:spcPts val="0"/>
              </a:spcAft>
              <a:buSzPct val="100000"/>
              <a:buChar char="🞆"/>
            </a:pPr>
            <a:r>
              <a:rPr lang="en"/>
              <a:t>It focuses on exploring different fusion methods to combine information from multiple modalities, including facial expressions, speech, and physiological signals.</a:t>
            </a:r>
            <a:endParaRPr/>
          </a:p>
          <a:p>
            <a:pPr indent="-260032" lvl="0" marL="254000" rtl="0" algn="l">
              <a:spcBef>
                <a:spcPts val="700"/>
              </a:spcBef>
              <a:spcAft>
                <a:spcPts val="0"/>
              </a:spcAft>
              <a:buSzPct val="100000"/>
              <a:buChar char="🞆"/>
            </a:pPr>
            <a:r>
              <a:rPr lang="en"/>
              <a:t>They used a dataset of emotional stimuli to train and test their system, and evaluate its performance using various metrics.</a:t>
            </a:r>
            <a:endParaRPr/>
          </a:p>
          <a:p>
            <a:pPr indent="-260032" lvl="0" marL="254000" rtl="0" algn="l">
              <a:spcBef>
                <a:spcPts val="700"/>
              </a:spcBef>
              <a:spcAft>
                <a:spcPts val="0"/>
              </a:spcAft>
              <a:buSzPct val="100000"/>
              <a:buChar char="🞆"/>
            </a:pPr>
            <a:r>
              <a:rPr lang="en"/>
              <a:t>- The paper discusses several challenges in developing a multimodal system for emotion recognition, including the issue of missing data in one or more modalities.</a:t>
            </a:r>
            <a:endParaRPr/>
          </a:p>
          <a:p>
            <a:pPr indent="-260032" lvl="0" marL="254000" rtl="0" algn="l">
              <a:spcBef>
                <a:spcPts val="700"/>
              </a:spcBef>
              <a:spcAft>
                <a:spcPts val="0"/>
              </a:spcAft>
              <a:buSzPct val="100000"/>
              <a:buChar char="🞆"/>
            </a:pPr>
            <a:r>
              <a:rPr lang="en"/>
              <a:t>- To address the issue of missing data, the authors propose a method for imputing missing values based on the available data and the correlation between modalities.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607500" y="335391"/>
            <a:ext cx="7928999" cy="727838"/>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p>
            <a:pPr indent="0" lvl="0" marL="0" rtl="0" algn="l">
              <a:spcBef>
                <a:spcPts val="0"/>
              </a:spcBef>
              <a:spcAft>
                <a:spcPts val="0"/>
              </a:spcAft>
              <a:buClr>
                <a:srgbClr val="F8E0B8"/>
              </a:buClr>
              <a:buSzPts val="3000"/>
              <a:buFont typeface="Century Gothic"/>
              <a:buNone/>
            </a:pPr>
            <a:r>
              <a:rPr lang="en">
                <a:solidFill>
                  <a:srgbClr val="F8E0B8"/>
                </a:solidFill>
              </a:rPr>
              <a:t>Related Works </a:t>
            </a:r>
            <a:endParaRPr/>
          </a:p>
        </p:txBody>
      </p:sp>
      <p:sp>
        <p:nvSpPr>
          <p:cNvPr id="180" name="Google Shape;180;p31"/>
          <p:cNvSpPr txBox="1"/>
          <p:nvPr>
            <p:ph idx="1" type="body"/>
          </p:nvPr>
        </p:nvSpPr>
        <p:spPr>
          <a:xfrm>
            <a:off x="614034" y="1666715"/>
            <a:ext cx="7915931" cy="3036838"/>
          </a:xfrm>
          <a:prstGeom prst="rect">
            <a:avLst/>
          </a:prstGeom>
          <a:noFill/>
          <a:ln>
            <a:noFill/>
          </a:ln>
          <a:effectLst>
            <a:outerShdw blurRad="50800">
              <a:srgbClr val="000000">
                <a:alpha val="40000"/>
              </a:srgbClr>
            </a:outerShdw>
          </a:effectLst>
        </p:spPr>
        <p:txBody>
          <a:bodyPr anchorCtr="0" anchor="ctr" bIns="34275" lIns="68575" spcFirstLastPara="1" rIns="68575" wrap="square" tIns="34275">
            <a:normAutofit lnSpcReduction="10000"/>
          </a:bodyPr>
          <a:lstStyle/>
          <a:p>
            <a:pPr indent="-254000" lvl="0" marL="254000" rtl="0" algn="l">
              <a:spcBef>
                <a:spcPts val="0"/>
              </a:spcBef>
              <a:spcAft>
                <a:spcPts val="0"/>
              </a:spcAft>
              <a:buSzPts val="1400"/>
              <a:buChar char="🞆"/>
            </a:pPr>
            <a:r>
              <a:rPr b="0" i="0" lang="en">
                <a:latin typeface="Arial"/>
                <a:ea typeface="Arial"/>
                <a:cs typeface="Arial"/>
                <a:sym typeface="Arial"/>
              </a:rPr>
              <a:t>Ambady and Rosenthal (1992) conducted a meta-analysis of studies on the predictive power of thin slices of expressive behavior for interpersonal consequences, finding that brief observations of nonverbal behavior can provide accurate judgments of others' traits and emotions. </a:t>
            </a:r>
            <a:endParaRPr/>
          </a:p>
          <a:p>
            <a:pPr indent="-254000" lvl="0" marL="254000" rtl="0" algn="l">
              <a:spcBef>
                <a:spcPts val="700"/>
              </a:spcBef>
              <a:spcAft>
                <a:spcPts val="0"/>
              </a:spcAft>
              <a:buSzPts val="1400"/>
              <a:buChar char="🞆"/>
            </a:pPr>
            <a:r>
              <a:rPr b="0" i="0" lang="en">
                <a:latin typeface="Arial"/>
                <a:ea typeface="Arial"/>
                <a:cs typeface="Arial"/>
                <a:sym typeface="Arial"/>
              </a:rPr>
              <a:t>Balomenos et al. (2005) presented a system for emotion analysis in man-machine interaction systems, which used a combination of speech, facial expression, and physiological signals to recognize emotions in users. </a:t>
            </a:r>
            <a:endParaRPr/>
          </a:p>
          <a:p>
            <a:pPr indent="-254000" lvl="0" marL="254000" rtl="0" algn="l">
              <a:spcBef>
                <a:spcPts val="700"/>
              </a:spcBef>
              <a:spcAft>
                <a:spcPts val="0"/>
              </a:spcAft>
              <a:buSzPts val="1400"/>
              <a:buChar char="🞆"/>
            </a:pPr>
            <a:r>
              <a:rPr b="0" i="0" lang="en">
                <a:latin typeface="Arial"/>
                <a:ea typeface="Arial"/>
                <a:cs typeface="Arial"/>
                <a:sym typeface="Arial"/>
              </a:rPr>
              <a:t>Batliner et al. (2006) proposed a method for improving automatic classification of emotional user states by combining efforts from multiple research groups and using a variety of modalities, including speech, facial expression, and physiological signals. </a:t>
            </a:r>
            <a:endParaRPr/>
          </a:p>
          <a:p>
            <a:pPr indent="-254000" lvl="0" marL="254000" rtl="0" algn="l">
              <a:spcBef>
                <a:spcPts val="700"/>
              </a:spcBef>
              <a:spcAft>
                <a:spcPts val="0"/>
              </a:spcAft>
              <a:buSzPts val="1400"/>
              <a:buChar char="🞆"/>
            </a:pPr>
            <a:r>
              <a:rPr b="0" i="0" lang="en">
                <a:latin typeface="Arial"/>
                <a:ea typeface="Arial"/>
                <a:cs typeface="Arial"/>
                <a:sym typeface="Arial"/>
              </a:rPr>
              <a:t>The paper also mentions Smart Sensor Integration (SSI), a framework for multimodal signal processing developed at the authors' lab to support the building of on-line recognition systems. SSI provides tools for signal processing, feature extraction, and pattern recognition, as well as tools for off-line and on-line evaluation of machine learning pipelines.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804863" y="334566"/>
            <a:ext cx="2660650" cy="966080"/>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p>
            <a:pPr indent="0" lvl="0" marL="0" rtl="0" algn="l">
              <a:spcBef>
                <a:spcPts val="0"/>
              </a:spcBef>
              <a:spcAft>
                <a:spcPts val="0"/>
              </a:spcAft>
              <a:buClr>
                <a:srgbClr val="F5AB9E"/>
              </a:buClr>
              <a:buSzPts val="1800"/>
              <a:buFont typeface="Century Gothic"/>
              <a:buNone/>
            </a:pPr>
            <a:r>
              <a:rPr lang="en" sz="1800">
                <a:solidFill>
                  <a:srgbClr val="F5AB9E"/>
                </a:solidFill>
              </a:rPr>
              <a:t>Multimodal emotion recognition.</a:t>
            </a:r>
            <a:endParaRPr/>
          </a:p>
        </p:txBody>
      </p:sp>
      <p:sp>
        <p:nvSpPr>
          <p:cNvPr id="186" name="Google Shape;186;p32"/>
          <p:cNvSpPr txBox="1"/>
          <p:nvPr>
            <p:ph idx="1" type="body"/>
          </p:nvPr>
        </p:nvSpPr>
        <p:spPr>
          <a:xfrm>
            <a:off x="3641725" y="334566"/>
            <a:ext cx="4689475" cy="4061222"/>
          </a:xfrm>
          <a:prstGeom prst="rect">
            <a:avLst/>
          </a:prstGeom>
          <a:noFill/>
          <a:ln>
            <a:noFill/>
          </a:ln>
          <a:effectLst>
            <a:outerShdw blurRad="50800">
              <a:srgbClr val="000000">
                <a:alpha val="40000"/>
              </a:srgbClr>
            </a:outerShdw>
          </a:effectLst>
        </p:spPr>
        <p:txBody>
          <a:bodyPr anchorCtr="0" anchor="ctr" bIns="34275" lIns="68575" spcFirstLastPara="1" rIns="68575" wrap="square" tIns="34275">
            <a:normAutofit fontScale="92500" lnSpcReduction="20000"/>
          </a:bodyPr>
          <a:lstStyle/>
          <a:p>
            <a:pPr indent="-260032" lvl="0" marL="254000" rtl="0" algn="l">
              <a:spcBef>
                <a:spcPts val="0"/>
              </a:spcBef>
              <a:spcAft>
                <a:spcPts val="0"/>
              </a:spcAft>
              <a:buSzPct val="100000"/>
              <a:buChar char="🞆"/>
            </a:pPr>
            <a:r>
              <a:rPr lang="en"/>
              <a:t>CALLAS Expressivity Corpus, which was collected for the purpose of studying multimodal emotion recognition.</a:t>
            </a:r>
            <a:endParaRPr/>
          </a:p>
          <a:p>
            <a:pPr indent="-260032" lvl="0" marL="254000" rtl="0" algn="l">
              <a:spcBef>
                <a:spcPts val="700"/>
              </a:spcBef>
              <a:spcAft>
                <a:spcPts val="0"/>
              </a:spcAft>
              <a:buSzPct val="100000"/>
              <a:buChar char="🞆"/>
            </a:pPr>
            <a:r>
              <a:rPr lang="en"/>
              <a:t>Contains 2,513 samples of emotional stimuli</a:t>
            </a:r>
            <a:endParaRPr/>
          </a:p>
          <a:p>
            <a:pPr indent="-260032" lvl="0" marL="254000" rtl="0" algn="l">
              <a:spcBef>
                <a:spcPts val="700"/>
              </a:spcBef>
              <a:spcAft>
                <a:spcPts val="0"/>
              </a:spcAft>
              <a:buSzPct val="100000"/>
              <a:buChar char="🞆"/>
            </a:pPr>
            <a:r>
              <a:rPr lang="en"/>
              <a:t>Presented to 21 subjects</a:t>
            </a:r>
            <a:endParaRPr/>
          </a:p>
          <a:p>
            <a:pPr indent="-260032" lvl="0" marL="254000" rtl="0" algn="l">
              <a:spcBef>
                <a:spcPts val="700"/>
              </a:spcBef>
              <a:spcAft>
                <a:spcPts val="0"/>
              </a:spcAft>
              <a:buSzPct val="100000"/>
              <a:buChar char="🞆"/>
            </a:pPr>
            <a:r>
              <a:rPr lang="en"/>
              <a:t>Designed to elicit emotions in the subjects</a:t>
            </a:r>
            <a:endParaRPr/>
          </a:p>
          <a:p>
            <a:pPr indent="-260032" lvl="0" marL="254000" rtl="0" algn="l">
              <a:spcBef>
                <a:spcPts val="700"/>
              </a:spcBef>
              <a:spcAft>
                <a:spcPts val="0"/>
              </a:spcAft>
              <a:buSzPct val="100000"/>
              <a:buChar char="🞆"/>
            </a:pPr>
            <a:r>
              <a:rPr lang="en"/>
              <a:t>Includes audio and visual components</a:t>
            </a:r>
            <a:endParaRPr/>
          </a:p>
          <a:p>
            <a:pPr indent="-260032" lvl="0" marL="254000" rtl="0" algn="l">
              <a:spcBef>
                <a:spcPts val="700"/>
              </a:spcBef>
              <a:spcAft>
                <a:spcPts val="0"/>
              </a:spcAft>
              <a:buSzPct val="100000"/>
              <a:buChar char="🞆"/>
            </a:pPr>
            <a:r>
              <a:rPr lang="en"/>
              <a:t>Audio signals present in all 2,513 samples</a:t>
            </a:r>
            <a:endParaRPr/>
          </a:p>
          <a:p>
            <a:pPr indent="-260032" lvl="0" marL="254000" rtl="0" algn="l">
              <a:spcBef>
                <a:spcPts val="700"/>
              </a:spcBef>
              <a:spcAft>
                <a:spcPts val="0"/>
              </a:spcAft>
              <a:buSzPct val="100000"/>
              <a:buChar char="🞆"/>
            </a:pPr>
            <a:r>
              <a:rPr lang="en"/>
              <a:t>Facial features could be extracted from 2,251 samples (90%)</a:t>
            </a:r>
            <a:endParaRPr/>
          </a:p>
          <a:p>
            <a:pPr indent="-260032" lvl="0" marL="254000" rtl="0" algn="l">
              <a:spcBef>
                <a:spcPts val="700"/>
              </a:spcBef>
              <a:spcAft>
                <a:spcPts val="0"/>
              </a:spcAft>
              <a:buSzPct val="100000"/>
              <a:buChar char="🞆"/>
            </a:pPr>
            <a:r>
              <a:rPr lang="en"/>
              <a:t>Significant gestures available for 569 samples (24%)</a:t>
            </a:r>
            <a:endParaRPr/>
          </a:p>
          <a:p>
            <a:pPr indent="-260032" lvl="0" marL="254000" rtl="0" algn="l">
              <a:spcBef>
                <a:spcPts val="700"/>
              </a:spcBef>
              <a:spcAft>
                <a:spcPts val="0"/>
              </a:spcAft>
              <a:buSzPct val="100000"/>
              <a:buChar char="🞆"/>
            </a:pPr>
            <a:r>
              <a:rPr lang="en"/>
              <a:t>Includes vocal utterances, facial expressions, and gesture expressivity</a:t>
            </a:r>
            <a:endParaRPr/>
          </a:p>
          <a:p>
            <a:pPr indent="-260032" lvl="0" marL="254000" rtl="0" algn="l">
              <a:spcBef>
                <a:spcPts val="700"/>
              </a:spcBef>
              <a:spcAft>
                <a:spcPts val="0"/>
              </a:spcAft>
              <a:buSzPct val="100000"/>
              <a:buChar char="🞆"/>
            </a:pPr>
            <a:r>
              <a:rPr lang="en"/>
              <a:t>Three primary emotion classes represented</a:t>
            </a:r>
            <a:endParaRPr/>
          </a:p>
          <a:p>
            <a:pPr indent="-260032" lvl="0" marL="254000" rtl="0" algn="l">
              <a:spcBef>
                <a:spcPts val="700"/>
              </a:spcBef>
              <a:spcAft>
                <a:spcPts val="0"/>
              </a:spcAft>
              <a:buSzPct val="100000"/>
              <a:buChar char="🞆"/>
            </a:pPr>
            <a:r>
              <a:rPr lang="en"/>
              <a:t>Gesture stream not available for all observations</a:t>
            </a:r>
            <a:endParaRPr/>
          </a:p>
          <a:p>
            <a:pPr indent="-260032" lvl="0" marL="254000" rtl="0" algn="l">
              <a:spcBef>
                <a:spcPts val="700"/>
              </a:spcBef>
              <a:spcAft>
                <a:spcPts val="0"/>
              </a:spcAft>
              <a:buSzPct val="100000"/>
              <a:buChar char="🞆"/>
            </a:pPr>
            <a:r>
              <a:rPr lang="en"/>
              <a:t>Applicable ways of handling missing data must be incorporated into experiments on this corpus.</a:t>
            </a:r>
            <a:endParaRPr/>
          </a:p>
        </p:txBody>
      </p:sp>
      <p:sp>
        <p:nvSpPr>
          <p:cNvPr id="187" name="Google Shape;187;p32"/>
          <p:cNvSpPr txBox="1"/>
          <p:nvPr>
            <p:ph idx="2" type="body"/>
          </p:nvPr>
        </p:nvSpPr>
        <p:spPr>
          <a:xfrm>
            <a:off x="804863" y="1695553"/>
            <a:ext cx="2660650" cy="2700233"/>
          </a:xfrm>
          <a:prstGeom prst="rect">
            <a:avLst/>
          </a:prstGeom>
          <a:solidFill>
            <a:srgbClr val="575757"/>
          </a:solidFill>
          <a:ln>
            <a:noFill/>
          </a:ln>
          <a:effectLst>
            <a:outerShdw blurRad="50800">
              <a:srgbClr val="000000">
                <a:alpha val="40000"/>
              </a:srgbClr>
            </a:outerShdw>
          </a:effectLst>
        </p:spPr>
        <p:txBody>
          <a:bodyPr anchorCtr="0" anchor="ctr" bIns="34275" lIns="68575" spcFirstLastPara="1" rIns="68575" wrap="square" tIns="34275">
            <a:normAutofit/>
          </a:bodyPr>
          <a:lstStyle/>
          <a:p>
            <a:pPr indent="0" lvl="0" marL="0" rtl="0" algn="l">
              <a:spcBef>
                <a:spcPts val="0"/>
              </a:spcBef>
              <a:spcAft>
                <a:spcPts val="0"/>
              </a:spcAft>
              <a:buSzPts val="2700"/>
              <a:buNone/>
            </a:pPr>
            <a:r>
              <a:rPr lang="en" sz="2700">
                <a:solidFill>
                  <a:schemeClr val="accent3"/>
                </a:solidFill>
              </a:rPr>
              <a:t>Callas Corpus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804863" y="334566"/>
            <a:ext cx="2660650" cy="1213797"/>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p>
            <a:pPr indent="0" lvl="0" marL="0" rtl="0" algn="l">
              <a:spcBef>
                <a:spcPts val="0"/>
              </a:spcBef>
              <a:spcAft>
                <a:spcPts val="0"/>
              </a:spcAft>
              <a:buClr>
                <a:srgbClr val="A7F3C5"/>
              </a:buClr>
              <a:buSzPts val="3600"/>
              <a:buFont typeface="Century Gothic"/>
              <a:buNone/>
            </a:pPr>
            <a:r>
              <a:rPr lang="en" sz="3600">
                <a:solidFill>
                  <a:srgbClr val="A7F3C5"/>
                </a:solidFill>
              </a:rPr>
              <a:t>Data Processing</a:t>
            </a:r>
            <a:endParaRPr/>
          </a:p>
        </p:txBody>
      </p:sp>
      <p:sp>
        <p:nvSpPr>
          <p:cNvPr id="193" name="Google Shape;193;p33"/>
          <p:cNvSpPr txBox="1"/>
          <p:nvPr>
            <p:ph idx="1" type="body"/>
          </p:nvPr>
        </p:nvSpPr>
        <p:spPr>
          <a:xfrm>
            <a:off x="3641725" y="334566"/>
            <a:ext cx="4689475" cy="4061222"/>
          </a:xfrm>
          <a:prstGeom prst="rect">
            <a:avLst/>
          </a:prstGeom>
          <a:noFill/>
          <a:ln>
            <a:noFill/>
          </a:ln>
          <a:effectLst>
            <a:outerShdw blurRad="50800">
              <a:srgbClr val="000000">
                <a:alpha val="40000"/>
              </a:srgbClr>
            </a:outerShdw>
          </a:effectLst>
        </p:spPr>
        <p:txBody>
          <a:bodyPr anchorCtr="0" anchor="ctr" bIns="34275" lIns="68575" spcFirstLastPara="1" rIns="68575" wrap="square" tIns="34275">
            <a:normAutofit fontScale="92500" lnSpcReduction="10000"/>
          </a:bodyPr>
          <a:lstStyle/>
          <a:p>
            <a:pPr indent="-260032" lvl="0" marL="254000" rtl="0" algn="l">
              <a:spcBef>
                <a:spcPts val="0"/>
              </a:spcBef>
              <a:spcAft>
                <a:spcPts val="0"/>
              </a:spcAft>
              <a:buSzPct val="100000"/>
              <a:buChar char="🞆"/>
            </a:pPr>
            <a:r>
              <a:rPr b="0" i="0" lang="en">
                <a:latin typeface="Arial"/>
                <a:ea typeface="Arial"/>
                <a:cs typeface="Arial"/>
                <a:sym typeface="Arial"/>
              </a:rPr>
              <a:t>It’s a method for multimodal emotion recognition with missing data </a:t>
            </a:r>
            <a:endParaRPr/>
          </a:p>
          <a:p>
            <a:pPr indent="-260032" lvl="0" marL="254000" rtl="0" algn="l">
              <a:spcBef>
                <a:spcPts val="700"/>
              </a:spcBef>
              <a:spcAft>
                <a:spcPts val="0"/>
              </a:spcAft>
              <a:buSzPct val="100000"/>
              <a:buChar char="🞆"/>
            </a:pPr>
            <a:r>
              <a:rPr b="0" i="0" lang="en">
                <a:latin typeface="Arial"/>
                <a:ea typeface="Arial"/>
                <a:cs typeface="Arial"/>
                <a:sym typeface="Arial"/>
              </a:rPr>
              <a:t>Focuses on developing a system for emotion recognition - Addresses the issue of missing data in one or more modalities </a:t>
            </a:r>
            <a:endParaRPr/>
          </a:p>
          <a:p>
            <a:pPr indent="-260032" lvl="0" marL="254000" rtl="0" algn="l">
              <a:spcBef>
                <a:spcPts val="700"/>
              </a:spcBef>
              <a:spcAft>
                <a:spcPts val="0"/>
              </a:spcAft>
              <a:buSzPct val="100000"/>
              <a:buChar char="🞆"/>
            </a:pPr>
            <a:r>
              <a:rPr b="0" i="0" lang="en">
                <a:latin typeface="Arial"/>
                <a:ea typeface="Arial"/>
                <a:cs typeface="Arial"/>
                <a:sym typeface="Arial"/>
              </a:rPr>
              <a:t>Presents a comprehensive study on the topic - Describes processing and classification methods developed with Smart Sensor Integration (SSI) </a:t>
            </a:r>
            <a:endParaRPr/>
          </a:p>
          <a:p>
            <a:pPr indent="-260032" lvl="0" marL="254000" rtl="0" algn="l">
              <a:spcBef>
                <a:spcPts val="700"/>
              </a:spcBef>
              <a:spcAft>
                <a:spcPts val="0"/>
              </a:spcAft>
              <a:buSzPct val="100000"/>
              <a:buChar char="🞆"/>
            </a:pPr>
            <a:r>
              <a:rPr b="0" i="0" lang="en">
                <a:latin typeface="Arial"/>
                <a:ea typeface="Arial"/>
                <a:cs typeface="Arial"/>
                <a:sym typeface="Arial"/>
              </a:rPr>
              <a:t>SSI supports design and evaluation of machine learning pipelines </a:t>
            </a:r>
            <a:endParaRPr/>
          </a:p>
          <a:p>
            <a:pPr indent="-260032" lvl="0" marL="254000" rtl="0" algn="l">
              <a:spcBef>
                <a:spcPts val="700"/>
              </a:spcBef>
              <a:spcAft>
                <a:spcPts val="0"/>
              </a:spcAft>
              <a:buSzPct val="100000"/>
              <a:buChar char="🞆"/>
            </a:pPr>
            <a:r>
              <a:rPr b="0" i="0" lang="en">
                <a:latin typeface="Arial"/>
                <a:ea typeface="Arial"/>
                <a:cs typeface="Arial"/>
                <a:sym typeface="Arial"/>
              </a:rPr>
              <a:t>Offers tailored tools for signal processing, feature extraction, and pattern recognition </a:t>
            </a:r>
            <a:endParaRPr/>
          </a:p>
          <a:p>
            <a:pPr indent="-260032" lvl="0" marL="254000" rtl="0" algn="l">
              <a:spcBef>
                <a:spcPts val="700"/>
              </a:spcBef>
              <a:spcAft>
                <a:spcPts val="0"/>
              </a:spcAft>
              <a:buSzPct val="100000"/>
              <a:buChar char="🞆"/>
            </a:pPr>
            <a:r>
              <a:rPr b="0" i="0" lang="en">
                <a:latin typeface="Arial"/>
                <a:ea typeface="Arial"/>
                <a:cs typeface="Arial"/>
                <a:sym typeface="Arial"/>
              </a:rPr>
              <a:t>Provides overview of pre-processing steps and feature extraction methods applied in experiments </a:t>
            </a:r>
            <a:endParaRPr/>
          </a:p>
          <a:p>
            <a:pPr indent="-260032" lvl="0" marL="254000" rtl="0" algn="l">
              <a:spcBef>
                <a:spcPts val="700"/>
              </a:spcBef>
              <a:spcAft>
                <a:spcPts val="0"/>
              </a:spcAft>
              <a:buSzPct val="100000"/>
              <a:buChar char="🞆"/>
            </a:pPr>
            <a:r>
              <a:rPr b="0" i="0" lang="en">
                <a:latin typeface="Arial"/>
                <a:ea typeface="Arial"/>
                <a:cs typeface="Arial"/>
                <a:sym typeface="Arial"/>
              </a:rPr>
              <a:t>Includes pre-processing of audio signals, extraction of features such as pitch, energy, and MFCCs, and calculation of statistical measures such as mean, median, maximum, minimum, and variance </a:t>
            </a:r>
            <a:endParaRPr/>
          </a:p>
          <a:p>
            <a:pPr indent="-260032" lvl="0" marL="254000" rtl="0" algn="l">
              <a:spcBef>
                <a:spcPts val="700"/>
              </a:spcBef>
              <a:spcAft>
                <a:spcPts val="0"/>
              </a:spcAft>
              <a:buSzPct val="100000"/>
              <a:buChar char="🞆"/>
            </a:pPr>
            <a:r>
              <a:rPr b="0" i="0" lang="en">
                <a:latin typeface="Arial"/>
                <a:ea typeface="Arial"/>
                <a:cs typeface="Arial"/>
                <a:sym typeface="Arial"/>
              </a:rPr>
              <a:t>Does not provide information on specific processing methods used for visual modality</a:t>
            </a:r>
            <a:endParaRPr/>
          </a:p>
        </p:txBody>
      </p:sp>
      <p:sp>
        <p:nvSpPr>
          <p:cNvPr id="194" name="Google Shape;194;p33"/>
          <p:cNvSpPr txBox="1"/>
          <p:nvPr>
            <p:ph idx="2" type="body"/>
          </p:nvPr>
        </p:nvSpPr>
        <p:spPr>
          <a:xfrm>
            <a:off x="804863" y="1695553"/>
            <a:ext cx="2660650" cy="2700233"/>
          </a:xfrm>
          <a:prstGeom prst="rect">
            <a:avLst/>
          </a:prstGeom>
          <a:solidFill>
            <a:srgbClr val="159748"/>
          </a:solidFill>
          <a:ln>
            <a:noFill/>
          </a:ln>
          <a:effectLst>
            <a:outerShdw blurRad="50800">
              <a:srgbClr val="000000">
                <a:alpha val="40000"/>
              </a:srgbClr>
            </a:outerShdw>
          </a:effectLst>
        </p:spPr>
        <p:txBody>
          <a:bodyPr anchorCtr="0" anchor="ctr" bIns="34275" lIns="68575" spcFirstLastPara="1" rIns="68575" wrap="square" tIns="34275">
            <a:normAutofit/>
          </a:bodyPr>
          <a:lstStyle/>
          <a:p>
            <a:pPr indent="0" lvl="0" marL="0" rtl="0" algn="l">
              <a:spcBef>
                <a:spcPts val="0"/>
              </a:spcBef>
              <a:spcAft>
                <a:spcPts val="0"/>
              </a:spcAft>
              <a:buSzPts val="2700"/>
              <a:buNone/>
            </a:pPr>
            <a:r>
              <a:rPr lang="en" sz="2700">
                <a:solidFill>
                  <a:srgbClr val="A7F3C5"/>
                </a:solidFill>
              </a:rPr>
              <a:t>Smart Sensor Integration (SSI)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804863" y="334566"/>
            <a:ext cx="2660650" cy="862349"/>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p>
            <a:pPr indent="0" lvl="0" marL="0" rtl="0" algn="l">
              <a:spcBef>
                <a:spcPts val="0"/>
              </a:spcBef>
              <a:spcAft>
                <a:spcPts val="0"/>
              </a:spcAft>
              <a:buClr>
                <a:srgbClr val="FEFEFE"/>
              </a:buClr>
              <a:buSzPts val="3300"/>
              <a:buFont typeface="Century Gothic"/>
              <a:buNone/>
            </a:pPr>
            <a:r>
              <a:rPr lang="en" sz="3300"/>
              <a:t>Results</a:t>
            </a:r>
            <a:endParaRPr/>
          </a:p>
        </p:txBody>
      </p:sp>
      <p:sp>
        <p:nvSpPr>
          <p:cNvPr id="200" name="Google Shape;200;p34"/>
          <p:cNvSpPr txBox="1"/>
          <p:nvPr>
            <p:ph idx="1" type="body"/>
          </p:nvPr>
        </p:nvSpPr>
        <p:spPr>
          <a:xfrm>
            <a:off x="3641725" y="334566"/>
            <a:ext cx="4689475" cy="4061222"/>
          </a:xfrm>
          <a:prstGeom prst="rect">
            <a:avLst/>
          </a:prstGeom>
          <a:noFill/>
          <a:ln>
            <a:noFill/>
          </a:ln>
          <a:effectLst>
            <a:outerShdw blurRad="50800">
              <a:srgbClr val="000000">
                <a:alpha val="40000"/>
              </a:srgbClr>
            </a:outerShdw>
          </a:effectLst>
        </p:spPr>
        <p:txBody>
          <a:bodyPr anchorCtr="0" anchor="ctr" bIns="34275" lIns="68575" spcFirstLastPara="1" rIns="68575" wrap="square" tIns="34275">
            <a:normAutofit/>
          </a:bodyPr>
          <a:lstStyle/>
          <a:p>
            <a:pPr indent="-254000" lvl="0" marL="254000" rtl="0" algn="l">
              <a:spcBef>
                <a:spcPts val="0"/>
              </a:spcBef>
              <a:spcAft>
                <a:spcPts val="0"/>
              </a:spcAft>
              <a:buSzPts val="1400"/>
              <a:buChar char="🞆"/>
            </a:pPr>
            <a:r>
              <a:rPr b="0" i="0" lang="en">
                <a:latin typeface="Arial"/>
                <a:ea typeface="Arial"/>
                <a:cs typeface="Arial"/>
                <a:sym typeface="Arial"/>
              </a:rPr>
              <a:t>the recognition accuracy achieved by the different fusion methods tested in the experiments. </a:t>
            </a:r>
            <a:endParaRPr/>
          </a:p>
          <a:p>
            <a:pPr indent="-254000" lvl="0" marL="254000" rtl="0" algn="l">
              <a:spcBef>
                <a:spcPts val="700"/>
              </a:spcBef>
              <a:spcAft>
                <a:spcPts val="0"/>
              </a:spcAft>
              <a:buSzPts val="1400"/>
              <a:buChar char="🞆"/>
            </a:pPr>
            <a:r>
              <a:rPr b="0" i="0" lang="en">
                <a:latin typeface="Arial"/>
                <a:ea typeface="Arial"/>
                <a:cs typeface="Arial"/>
                <a:sym typeface="Arial"/>
              </a:rPr>
              <a:t>The proposed methods for handling missing data, such as the missing data imputation and the weighted fusion approach, can improve the recognition accuracy compared to the baseline methods. </a:t>
            </a:r>
            <a:endParaRPr/>
          </a:p>
          <a:p>
            <a:pPr indent="-254000" lvl="0" marL="254000" rtl="0" algn="l">
              <a:spcBef>
                <a:spcPts val="700"/>
              </a:spcBef>
              <a:spcAft>
                <a:spcPts val="0"/>
              </a:spcAft>
              <a:buSzPts val="1400"/>
              <a:buChar char="🞆"/>
            </a:pPr>
            <a:r>
              <a:rPr b="0" i="0" lang="en">
                <a:latin typeface="Arial"/>
                <a:ea typeface="Arial"/>
                <a:cs typeface="Arial"/>
                <a:sym typeface="Arial"/>
              </a:rPr>
              <a:t>The paper provides detailed analysis and discussion of the results, including the impact of missing data on the recognition accuracy and the performance of different feature sets and fusion methods.</a:t>
            </a:r>
            <a:endParaRPr/>
          </a:p>
        </p:txBody>
      </p:sp>
      <p:sp>
        <p:nvSpPr>
          <p:cNvPr id="201" name="Google Shape;201;p34"/>
          <p:cNvSpPr txBox="1"/>
          <p:nvPr>
            <p:ph idx="2" type="body"/>
          </p:nvPr>
        </p:nvSpPr>
        <p:spPr>
          <a:xfrm>
            <a:off x="804863" y="1695555"/>
            <a:ext cx="2660650" cy="2700233"/>
          </a:xfrm>
          <a:prstGeom prst="rect">
            <a:avLst/>
          </a:prstGeom>
          <a:solidFill>
            <a:srgbClr val="4A4A4A"/>
          </a:solidFill>
          <a:ln>
            <a:noFill/>
          </a:ln>
          <a:effectLst>
            <a:outerShdw blurRad="50800">
              <a:srgbClr val="000000">
                <a:alpha val="40000"/>
              </a:srgbClr>
            </a:outerShdw>
          </a:effectLst>
        </p:spPr>
        <p:txBody>
          <a:bodyPr anchorCtr="0" anchor="ctr" bIns="34275" lIns="68575" spcFirstLastPara="1" rIns="68575" wrap="square" tIns="34275">
            <a:normAutofit/>
          </a:bodyPr>
          <a:lstStyle/>
          <a:p>
            <a:pPr indent="0" lvl="0" marL="0" rtl="0" algn="l">
              <a:spcBef>
                <a:spcPts val="0"/>
              </a:spcBef>
              <a:spcAft>
                <a:spcPts val="0"/>
              </a:spcAft>
              <a:buSzPts val="3000"/>
              <a:buNone/>
            </a:pPr>
            <a:r>
              <a:rPr lang="en" sz="3000">
                <a:solidFill>
                  <a:srgbClr val="FBE2DE"/>
                </a:solidFill>
              </a:rPr>
              <a:t>Outcome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804863" y="334566"/>
            <a:ext cx="2660650" cy="765302"/>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p>
            <a:pPr indent="0" lvl="0" marL="0" rtl="0" algn="l">
              <a:spcBef>
                <a:spcPts val="0"/>
              </a:spcBef>
              <a:spcAft>
                <a:spcPts val="0"/>
              </a:spcAft>
              <a:buClr>
                <a:srgbClr val="FEFEFE"/>
              </a:buClr>
              <a:buSzPts val="2100"/>
              <a:buFont typeface="Century Gothic"/>
              <a:buNone/>
            </a:pPr>
            <a:r>
              <a:rPr lang="en" sz="2100"/>
              <a:t>Conclusion </a:t>
            </a:r>
            <a:endParaRPr/>
          </a:p>
        </p:txBody>
      </p:sp>
      <p:sp>
        <p:nvSpPr>
          <p:cNvPr id="207" name="Google Shape;207;p35"/>
          <p:cNvSpPr txBox="1"/>
          <p:nvPr>
            <p:ph idx="1" type="body"/>
          </p:nvPr>
        </p:nvSpPr>
        <p:spPr>
          <a:xfrm>
            <a:off x="3641725" y="334566"/>
            <a:ext cx="4689475" cy="4061222"/>
          </a:xfrm>
          <a:prstGeom prst="rect">
            <a:avLst/>
          </a:prstGeom>
          <a:noFill/>
          <a:ln>
            <a:noFill/>
          </a:ln>
          <a:effectLst>
            <a:outerShdw blurRad="50800">
              <a:srgbClr val="000000">
                <a:alpha val="40000"/>
              </a:srgbClr>
            </a:outerShdw>
          </a:effectLst>
        </p:spPr>
        <p:txBody>
          <a:bodyPr anchorCtr="0" anchor="ctr" bIns="34275" lIns="68575" spcFirstLastPara="1" rIns="68575" wrap="square" tIns="34275">
            <a:normAutofit fontScale="92500"/>
          </a:bodyPr>
          <a:lstStyle/>
          <a:p>
            <a:pPr indent="-260032" lvl="0" marL="254000" rtl="0" algn="l">
              <a:spcBef>
                <a:spcPts val="0"/>
              </a:spcBef>
              <a:spcAft>
                <a:spcPts val="0"/>
              </a:spcAft>
              <a:buSzPct val="100000"/>
              <a:buChar char="🞆"/>
            </a:pPr>
            <a:r>
              <a:rPr b="0" i="0" lang="en">
                <a:latin typeface="Arial"/>
                <a:ea typeface="Arial"/>
                <a:cs typeface="Arial"/>
                <a:sym typeface="Arial"/>
              </a:rPr>
              <a:t>The proposed methods for handling missing data can improve the recognition accuracy compared to the baseline methods. </a:t>
            </a:r>
            <a:endParaRPr/>
          </a:p>
          <a:p>
            <a:pPr indent="-260032" lvl="0" marL="254000" rtl="0" algn="l">
              <a:spcBef>
                <a:spcPts val="700"/>
              </a:spcBef>
              <a:spcAft>
                <a:spcPts val="0"/>
              </a:spcAft>
              <a:buSzPct val="100000"/>
              <a:buChar char="🞆"/>
            </a:pPr>
            <a:r>
              <a:rPr b="0" i="0" lang="en">
                <a:latin typeface="Arial"/>
                <a:ea typeface="Arial"/>
                <a:cs typeface="Arial"/>
                <a:sym typeface="Arial"/>
              </a:rPr>
              <a:t>The study shows that the fusion of multiple modalities can improve the recognition accuracy of emotion recognition systems. </a:t>
            </a:r>
            <a:endParaRPr/>
          </a:p>
          <a:p>
            <a:pPr indent="-260032" lvl="0" marL="254000" rtl="0" algn="l">
              <a:spcBef>
                <a:spcPts val="700"/>
              </a:spcBef>
              <a:spcAft>
                <a:spcPts val="0"/>
              </a:spcAft>
              <a:buSzPct val="100000"/>
              <a:buChar char="🞆"/>
            </a:pPr>
            <a:r>
              <a:rPr b="0" i="0" lang="en">
                <a:latin typeface="Arial"/>
                <a:ea typeface="Arial"/>
                <a:cs typeface="Arial"/>
                <a:sym typeface="Arial"/>
              </a:rPr>
              <a:t>The paper provides insights into the impact of missing data on the recognition accuracy and the performance of different feature sets and fusion methods. </a:t>
            </a:r>
            <a:endParaRPr/>
          </a:p>
          <a:p>
            <a:pPr indent="-260032" lvl="0" marL="254000" rtl="0" algn="l">
              <a:spcBef>
                <a:spcPts val="700"/>
              </a:spcBef>
              <a:spcAft>
                <a:spcPts val="0"/>
              </a:spcAft>
              <a:buSzPct val="100000"/>
              <a:buChar char="🞆"/>
            </a:pPr>
            <a:r>
              <a:rPr b="0" i="0" lang="en">
                <a:latin typeface="Arial"/>
                <a:ea typeface="Arial"/>
                <a:cs typeface="Arial"/>
                <a:sym typeface="Arial"/>
              </a:rPr>
              <a:t>The results demonstrate the potential of Smart Sensor Integration (SSI) for designing and evaluating machine learning pipelines for multimodal emotion recognition. </a:t>
            </a:r>
            <a:endParaRPr/>
          </a:p>
          <a:p>
            <a:pPr indent="-260032" lvl="0" marL="254000" rtl="0" algn="l">
              <a:spcBef>
                <a:spcPts val="700"/>
              </a:spcBef>
              <a:spcAft>
                <a:spcPts val="0"/>
              </a:spcAft>
              <a:buSzPct val="100000"/>
              <a:buChar char="🞆"/>
            </a:pPr>
            <a:r>
              <a:rPr b="0" i="0" lang="en">
                <a:latin typeface="Arial"/>
                <a:ea typeface="Arial"/>
                <a:cs typeface="Arial"/>
                <a:sym typeface="Arial"/>
              </a:rPr>
              <a:t>The study highlights the importance of feature selection and fusion methods in achieving high recognition accuracy in multimodal emotion recognition systems. </a:t>
            </a:r>
            <a:endParaRPr/>
          </a:p>
          <a:p>
            <a:pPr indent="-260032" lvl="0" marL="254000" rtl="0" algn="l">
              <a:spcBef>
                <a:spcPts val="700"/>
              </a:spcBef>
              <a:spcAft>
                <a:spcPts val="0"/>
              </a:spcAft>
              <a:buSzPct val="100000"/>
              <a:buChar char="🞆"/>
            </a:pPr>
            <a:r>
              <a:rPr b="0" i="0" lang="en">
                <a:latin typeface="Arial"/>
                <a:ea typeface="Arial"/>
                <a:cs typeface="Arial"/>
                <a:sym typeface="Arial"/>
              </a:rPr>
              <a:t>The paper concludes by suggesting future research directions, such as exploring more advanced feature extraction and fusion methods, and investigating the impact of different modalities on emotion recognition.</a:t>
            </a:r>
            <a:endParaRPr/>
          </a:p>
        </p:txBody>
      </p:sp>
      <p:sp>
        <p:nvSpPr>
          <p:cNvPr id="208" name="Google Shape;208;p35"/>
          <p:cNvSpPr txBox="1"/>
          <p:nvPr>
            <p:ph idx="2" type="body"/>
          </p:nvPr>
        </p:nvSpPr>
        <p:spPr>
          <a:xfrm>
            <a:off x="804863" y="1695553"/>
            <a:ext cx="2660650" cy="2700233"/>
          </a:xfrm>
          <a:prstGeom prst="rect">
            <a:avLst/>
          </a:prstGeom>
          <a:solidFill>
            <a:srgbClr val="00635D"/>
          </a:solidFill>
          <a:ln>
            <a:noFill/>
          </a:ln>
          <a:effectLst>
            <a:outerShdw blurRad="50800">
              <a:srgbClr val="000000">
                <a:alpha val="40000"/>
              </a:srgbClr>
            </a:outerShdw>
          </a:effectLst>
        </p:spPr>
        <p:txBody>
          <a:bodyPr anchorCtr="0" anchor="ctr" bIns="34275" lIns="68575" spcFirstLastPara="1" rIns="68575" wrap="square" tIns="34275">
            <a:normAutofit/>
          </a:bodyPr>
          <a:lstStyle/>
          <a:p>
            <a:pPr indent="0" lvl="0" marL="0" rtl="0" algn="l">
              <a:spcBef>
                <a:spcPts val="0"/>
              </a:spcBef>
              <a:spcAft>
                <a:spcPts val="0"/>
              </a:spcAft>
              <a:buSzPts val="3300"/>
              <a:buNone/>
            </a:pPr>
            <a:r>
              <a:rPr lang="en" sz="3300">
                <a:solidFill>
                  <a:schemeClr val="accent3"/>
                </a:solidFill>
              </a:rPr>
              <a:t>Summary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type="title"/>
          </p:nvPr>
        </p:nvSpPr>
        <p:spPr>
          <a:xfrm>
            <a:off x="607500" y="335391"/>
            <a:ext cx="7928999" cy="727838"/>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p>
            <a:pPr indent="0" lvl="0" marL="0" rtl="0" algn="l">
              <a:spcBef>
                <a:spcPts val="0"/>
              </a:spcBef>
              <a:spcAft>
                <a:spcPts val="0"/>
              </a:spcAft>
              <a:buClr>
                <a:srgbClr val="FEFEFE"/>
              </a:buClr>
              <a:buSzPts val="3000"/>
              <a:buFont typeface="Century Gothic"/>
              <a:buNone/>
            </a:pPr>
            <a:r>
              <a:rPr lang="en"/>
              <a:t>Reference</a:t>
            </a:r>
            <a:endParaRPr/>
          </a:p>
        </p:txBody>
      </p:sp>
      <p:sp>
        <p:nvSpPr>
          <p:cNvPr id="214" name="Google Shape;214;p36"/>
          <p:cNvSpPr txBox="1"/>
          <p:nvPr/>
        </p:nvSpPr>
        <p:spPr>
          <a:xfrm>
            <a:off x="607500" y="1945521"/>
            <a:ext cx="8143165" cy="1252458"/>
          </a:xfrm>
          <a:prstGeom prst="rect">
            <a:avLst/>
          </a:prstGeom>
          <a:noFill/>
          <a:ln>
            <a:noFill/>
          </a:ln>
        </p:spPr>
        <p:txBody>
          <a:bodyPr anchorCtr="0" anchor="t" bIns="34275" lIns="68575" spcFirstLastPara="1" rIns="68575" wrap="square" tIns="34275">
            <a:spAutoFit/>
          </a:bodyPr>
          <a:lstStyle/>
          <a:p>
            <a:pPr indent="-342900" lvl="0" marL="342900" marR="0" rtl="0" algn="l">
              <a:lnSpc>
                <a:spcPct val="200000"/>
              </a:lnSpc>
              <a:spcBef>
                <a:spcPts val="0"/>
              </a:spcBef>
              <a:spcAft>
                <a:spcPts val="0"/>
              </a:spcAft>
              <a:buNone/>
            </a:pPr>
            <a:r>
              <a:rPr lang="en" sz="1400">
                <a:solidFill>
                  <a:schemeClr val="lt1"/>
                </a:solidFill>
                <a:latin typeface="Times New Roman"/>
                <a:ea typeface="Times New Roman"/>
                <a:cs typeface="Times New Roman"/>
                <a:sym typeface="Times New Roman"/>
              </a:rPr>
              <a:t>  </a:t>
            </a:r>
            <a:r>
              <a:rPr lang="en" sz="1400">
                <a:solidFill>
                  <a:srgbClr val="FBE2DE"/>
                </a:solidFill>
                <a:latin typeface="Times New Roman"/>
                <a:ea typeface="Times New Roman"/>
                <a:cs typeface="Times New Roman"/>
                <a:sym typeface="Times New Roman"/>
              </a:rPr>
              <a:t>[1] Wagner, J., André, E., Lingenfelser, F., &amp; Kim, J. (2011). Exploring Fusion Methods for Multimodal Emotion Recognition with Missing Data. </a:t>
            </a:r>
            <a:r>
              <a:rPr i="1" lang="en" sz="1400">
                <a:solidFill>
                  <a:srgbClr val="FBE2DE"/>
                </a:solidFill>
                <a:latin typeface="Times New Roman"/>
                <a:ea typeface="Times New Roman"/>
                <a:cs typeface="Times New Roman"/>
                <a:sym typeface="Times New Roman"/>
              </a:rPr>
              <a:t>IEEE Transactions on Affective Computing</a:t>
            </a:r>
            <a:r>
              <a:rPr lang="en" sz="1400">
                <a:solidFill>
                  <a:srgbClr val="FBE2DE"/>
                </a:solidFill>
                <a:latin typeface="Times New Roman"/>
                <a:ea typeface="Times New Roman"/>
                <a:cs typeface="Times New Roman"/>
                <a:sym typeface="Times New Roman"/>
              </a:rPr>
              <a:t>, </a:t>
            </a:r>
            <a:r>
              <a:rPr i="1" lang="en" sz="1400">
                <a:solidFill>
                  <a:srgbClr val="FBE2DE"/>
                </a:solidFill>
                <a:latin typeface="Times New Roman"/>
                <a:ea typeface="Times New Roman"/>
                <a:cs typeface="Times New Roman"/>
                <a:sym typeface="Times New Roman"/>
              </a:rPr>
              <a:t>2</a:t>
            </a:r>
            <a:r>
              <a:rPr lang="en" sz="1400">
                <a:solidFill>
                  <a:srgbClr val="FBE2DE"/>
                </a:solidFill>
                <a:latin typeface="Times New Roman"/>
                <a:ea typeface="Times New Roman"/>
                <a:cs typeface="Times New Roman"/>
                <a:sym typeface="Times New Roman"/>
              </a:rPr>
              <a:t>(4), 206–218. https://doi.org/10.1109/t-affc.2011.12</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Quotable">
  <a:themeElements>
    <a:clrScheme name="Quotable">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