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9" r:id="rId4"/>
    <p:sldId id="260" r:id="rId5"/>
    <p:sldId id="336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3" r:id="rId16"/>
    <p:sldId id="302" r:id="rId17"/>
    <p:sldId id="304" r:id="rId18"/>
    <p:sldId id="306" r:id="rId19"/>
    <p:sldId id="307" r:id="rId20"/>
    <p:sldId id="308" r:id="rId21"/>
    <p:sldId id="309" r:id="rId22"/>
    <p:sldId id="310" r:id="rId23"/>
    <p:sldId id="311" r:id="rId24"/>
    <p:sldId id="315" r:id="rId25"/>
    <p:sldId id="316" r:id="rId26"/>
    <p:sldId id="317" r:id="rId27"/>
    <p:sldId id="292" r:id="rId28"/>
    <p:sldId id="320" r:id="rId29"/>
    <p:sldId id="321" r:id="rId30"/>
    <p:sldId id="322" r:id="rId31"/>
    <p:sldId id="323" r:id="rId32"/>
    <p:sldId id="324" r:id="rId33"/>
    <p:sldId id="325" r:id="rId34"/>
    <p:sldId id="262" r:id="rId35"/>
    <p:sldId id="263" r:id="rId36"/>
    <p:sldId id="265" r:id="rId37"/>
    <p:sldId id="266" r:id="rId38"/>
    <p:sldId id="267" r:id="rId39"/>
    <p:sldId id="264" r:id="rId40"/>
    <p:sldId id="268" r:id="rId41"/>
    <p:sldId id="269" r:id="rId42"/>
    <p:sldId id="318" r:id="rId43"/>
    <p:sldId id="331" r:id="rId44"/>
    <p:sldId id="326" r:id="rId45"/>
    <p:sldId id="327" r:id="rId46"/>
    <p:sldId id="328" r:id="rId47"/>
    <p:sldId id="329" r:id="rId48"/>
    <p:sldId id="330" r:id="rId49"/>
    <p:sldId id="332" r:id="rId50"/>
    <p:sldId id="334" r:id="rId51"/>
    <p:sldId id="335" r:id="rId52"/>
    <p:sldId id="291" r:id="rId5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hau Philomene One" panose="020B0604020202020204" charset="0"/>
      <p:regular r:id="rId59"/>
      <p:italic r:id="rId60"/>
    </p:embeddedFont>
    <p:embeddedFont>
      <p:font typeface="Delius Swash Caps" panose="020B0604020202020204" charset="0"/>
      <p:regular r:id="rId61"/>
    </p:embeddedFont>
    <p:embeddedFont>
      <p:font typeface="Didact Gothic" panose="00000500000000000000" pitchFamily="2" charset="0"/>
      <p:regular r:id="rId62"/>
    </p:embeddedFont>
    <p:embeddedFont>
      <p:font typeface="Federo" panose="02000000000000000000" pitchFamily="2" charset="0"/>
      <p:regular r:id="rId63"/>
    </p:embeddedFont>
    <p:embeddedFont>
      <p:font typeface="Montserrat" panose="00000500000000000000" pitchFamily="2" charset="0"/>
      <p:regular r:id="rId64"/>
      <p:bold r:id="rId65"/>
      <p:italic r:id="rId66"/>
      <p:boldItalic r:id="rId67"/>
    </p:embeddedFont>
    <p:embeddedFont>
      <p:font typeface="Sacramento" panose="02000507000000020000" pitchFamily="2" charset="0"/>
      <p:regular r:id="rId68"/>
    </p:embeddedFont>
    <p:embeddedFont>
      <p:font typeface="Source Code Pro" panose="020B0509030403020204" pitchFamily="49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6" roundtripDataSignature="AMtx7mhApKpAC1wArLTWslSyAQNKCwvM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AD4E0F-1048-4F9F-BC4E-99249CF26429}">
  <a:tblStyle styleId="{E3AD4E0F-1048-4F9F-BC4E-99249CF2642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font" Target="fonts/font15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8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76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font" Target="fonts/font17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2" name="Google Shape;7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7" name="Google Shape;105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4" name="Google Shape;10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1" name="Google Shape;108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7" name="Google Shape;108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gd6846a9aa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" name="Google Shape;2039;gd6846a9aa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4" name="Google Shape;8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0" name="Google Shape;9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8" name="Google Shape;9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0" name="Google Shape;9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95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5" name="Google Shape;100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84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6" name="Google Shape;10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2" name="Google Shape;10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1" name="Google Shape;10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4_1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67"/>
          <p:cNvSpPr txBox="1">
            <a:spLocks noGrp="1"/>
          </p:cNvSpPr>
          <p:nvPr>
            <p:ph type="subTitle" idx="1"/>
          </p:nvPr>
        </p:nvSpPr>
        <p:spPr>
          <a:xfrm>
            <a:off x="3406656" y="3695361"/>
            <a:ext cx="23307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67"/>
          <p:cNvSpPr txBox="1">
            <a:spLocks noGrp="1"/>
          </p:cNvSpPr>
          <p:nvPr>
            <p:ph type="subTitle" idx="2"/>
          </p:nvPr>
        </p:nvSpPr>
        <p:spPr>
          <a:xfrm>
            <a:off x="5946725" y="3695361"/>
            <a:ext cx="23307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67"/>
          <p:cNvSpPr txBox="1">
            <a:spLocks noGrp="1"/>
          </p:cNvSpPr>
          <p:nvPr>
            <p:ph type="subTitle" idx="3"/>
          </p:nvPr>
        </p:nvSpPr>
        <p:spPr>
          <a:xfrm>
            <a:off x="5946725" y="3238306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2" name="Google Shape;12;p67"/>
          <p:cNvSpPr txBox="1">
            <a:spLocks noGrp="1"/>
          </p:cNvSpPr>
          <p:nvPr>
            <p:ph type="subTitle" idx="4"/>
          </p:nvPr>
        </p:nvSpPr>
        <p:spPr>
          <a:xfrm>
            <a:off x="866575" y="3695361"/>
            <a:ext cx="23307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67"/>
          <p:cNvSpPr txBox="1">
            <a:spLocks noGrp="1"/>
          </p:cNvSpPr>
          <p:nvPr>
            <p:ph type="subTitle" idx="5"/>
          </p:nvPr>
        </p:nvSpPr>
        <p:spPr>
          <a:xfrm>
            <a:off x="866575" y="3238306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4" name="Google Shape;14;p67"/>
          <p:cNvSpPr txBox="1">
            <a:spLocks noGrp="1"/>
          </p:cNvSpPr>
          <p:nvPr>
            <p:ph type="subTitle" idx="6"/>
          </p:nvPr>
        </p:nvSpPr>
        <p:spPr>
          <a:xfrm>
            <a:off x="3406656" y="3238306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5" name="Google Shape;15;p67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6" name="Google Shape;16;p67"/>
          <p:cNvGrpSpPr/>
          <p:nvPr/>
        </p:nvGrpSpPr>
        <p:grpSpPr>
          <a:xfrm>
            <a:off x="112199" y="175350"/>
            <a:ext cx="8882817" cy="4888976"/>
            <a:chOff x="112199" y="175350"/>
            <a:chExt cx="8882817" cy="4888976"/>
          </a:xfrm>
        </p:grpSpPr>
        <p:sp>
          <p:nvSpPr>
            <p:cNvPr id="17" name="Google Shape;17;p67"/>
            <p:cNvSpPr/>
            <p:nvPr/>
          </p:nvSpPr>
          <p:spPr>
            <a:xfrm rot="7503197" flipH="1">
              <a:off x="8423355" y="4558560"/>
              <a:ext cx="160881" cy="160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67"/>
            <p:cNvSpPr/>
            <p:nvPr/>
          </p:nvSpPr>
          <p:spPr>
            <a:xfrm rot="-3300479">
              <a:off x="8719406" y="4539165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67"/>
            <p:cNvSpPr/>
            <p:nvPr/>
          </p:nvSpPr>
          <p:spPr>
            <a:xfrm rot="-3300479">
              <a:off x="8359606" y="4843440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67"/>
            <p:cNvSpPr/>
            <p:nvPr/>
          </p:nvSpPr>
          <p:spPr>
            <a:xfrm rot="-1791850">
              <a:off x="1505633" y="4937505"/>
              <a:ext cx="107241" cy="1072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67"/>
            <p:cNvSpPr/>
            <p:nvPr/>
          </p:nvSpPr>
          <p:spPr>
            <a:xfrm rot="-1804115">
              <a:off x="120647" y="3245753"/>
              <a:ext cx="46104" cy="461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67"/>
            <p:cNvSpPr/>
            <p:nvPr/>
          </p:nvSpPr>
          <p:spPr>
            <a:xfrm>
              <a:off x="4328074" y="17535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67"/>
            <p:cNvSpPr/>
            <p:nvPr/>
          </p:nvSpPr>
          <p:spPr>
            <a:xfrm>
              <a:off x="6295619" y="1106324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67"/>
            <p:cNvSpPr/>
            <p:nvPr/>
          </p:nvSpPr>
          <p:spPr>
            <a:xfrm rot="-8328844">
              <a:off x="4877714" y="4833612"/>
              <a:ext cx="41458" cy="414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67"/>
            <p:cNvSpPr/>
            <p:nvPr/>
          </p:nvSpPr>
          <p:spPr>
            <a:xfrm rot="-8324424">
              <a:off x="4509433" y="4894302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67"/>
            <p:cNvSpPr/>
            <p:nvPr/>
          </p:nvSpPr>
          <p:spPr>
            <a:xfrm rot="296161">
              <a:off x="8754351" y="2904762"/>
              <a:ext cx="132491" cy="1324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67"/>
            <p:cNvSpPr/>
            <p:nvPr/>
          </p:nvSpPr>
          <p:spPr>
            <a:xfrm rot="287408">
              <a:off x="8938972" y="3241857"/>
              <a:ext cx="53888" cy="538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67"/>
            <p:cNvSpPr/>
            <p:nvPr/>
          </p:nvSpPr>
          <p:spPr>
            <a:xfrm>
              <a:off x="4107599" y="22020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7"/>
            <p:cNvSpPr/>
            <p:nvPr/>
          </p:nvSpPr>
          <p:spPr>
            <a:xfrm rot="296161">
              <a:off x="7563201" y="180812"/>
              <a:ext cx="132491" cy="1324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67"/>
            <p:cNvSpPr/>
            <p:nvPr/>
          </p:nvSpPr>
          <p:spPr>
            <a:xfrm rot="-8324424">
              <a:off x="193258" y="3008777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67"/>
          <p:cNvSpPr/>
          <p:nvPr/>
        </p:nvSpPr>
        <p:spPr>
          <a:xfrm rot="781225" flipH="1">
            <a:off x="231795" y="-270911"/>
            <a:ext cx="1198411" cy="1198411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7"/>
          <p:cNvSpPr/>
          <p:nvPr/>
        </p:nvSpPr>
        <p:spPr>
          <a:xfrm flipH="1">
            <a:off x="214939" y="4600278"/>
            <a:ext cx="814200" cy="814200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7"/>
          <p:cNvSpPr/>
          <p:nvPr/>
        </p:nvSpPr>
        <p:spPr>
          <a:xfrm rot="-1196765" flipH="1">
            <a:off x="7640879" y="303430"/>
            <a:ext cx="1546892" cy="1546892"/>
          </a:xfrm>
          <a:prstGeom prst="star8">
            <a:avLst>
              <a:gd name="adj" fmla="val 273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6"/>
          <p:cNvSpPr txBox="1">
            <a:spLocks noGrp="1"/>
          </p:cNvSpPr>
          <p:nvPr>
            <p:ph type="body" idx="1"/>
          </p:nvPr>
        </p:nvSpPr>
        <p:spPr>
          <a:xfrm>
            <a:off x="2304950" y="1625525"/>
            <a:ext cx="46473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9pPr>
          </a:lstStyle>
          <a:p>
            <a:endParaRPr/>
          </a:p>
        </p:txBody>
      </p:sp>
      <p:sp>
        <p:nvSpPr>
          <p:cNvPr id="248" name="Google Shape;248;p76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9" name="Google Shape;249;p76"/>
          <p:cNvSpPr/>
          <p:nvPr/>
        </p:nvSpPr>
        <p:spPr>
          <a:xfrm rot="-781823">
            <a:off x="7194478" y="411352"/>
            <a:ext cx="1044495" cy="1044495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76"/>
          <p:cNvSpPr/>
          <p:nvPr/>
        </p:nvSpPr>
        <p:spPr>
          <a:xfrm rot="-1247614">
            <a:off x="8257424" y="2371993"/>
            <a:ext cx="1482245" cy="1482245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76"/>
          <p:cNvSpPr/>
          <p:nvPr/>
        </p:nvSpPr>
        <p:spPr>
          <a:xfrm>
            <a:off x="334450" y="3192199"/>
            <a:ext cx="1175700" cy="1175700"/>
          </a:xfrm>
          <a:prstGeom prst="star8">
            <a:avLst>
              <a:gd name="adj" fmla="val 273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76"/>
          <p:cNvSpPr/>
          <p:nvPr/>
        </p:nvSpPr>
        <p:spPr>
          <a:xfrm rot="1196780">
            <a:off x="12660" y="-571201"/>
            <a:ext cx="1517852" cy="1517852"/>
          </a:xfrm>
          <a:prstGeom prst="star8">
            <a:avLst>
              <a:gd name="adj" fmla="val 273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76"/>
          <p:cNvSpPr/>
          <p:nvPr/>
        </p:nvSpPr>
        <p:spPr>
          <a:xfrm>
            <a:off x="6111850" y="4542949"/>
            <a:ext cx="998100" cy="998100"/>
          </a:xfrm>
          <a:prstGeom prst="star8">
            <a:avLst>
              <a:gd name="adj" fmla="val 2732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76"/>
          <p:cNvSpPr/>
          <p:nvPr/>
        </p:nvSpPr>
        <p:spPr>
          <a:xfrm rot="7503197" flipH="1">
            <a:off x="314743" y="1797810"/>
            <a:ext cx="160881" cy="1608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76"/>
          <p:cNvSpPr/>
          <p:nvPr/>
        </p:nvSpPr>
        <p:spPr>
          <a:xfrm rot="-3300479">
            <a:off x="250994" y="2082690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76"/>
          <p:cNvSpPr/>
          <p:nvPr/>
        </p:nvSpPr>
        <p:spPr>
          <a:xfrm rot="974949">
            <a:off x="3258993" y="238682"/>
            <a:ext cx="62184" cy="62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76"/>
          <p:cNvSpPr/>
          <p:nvPr/>
        </p:nvSpPr>
        <p:spPr>
          <a:xfrm rot="985567">
            <a:off x="8648180" y="203461"/>
            <a:ext cx="132613" cy="1326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76"/>
          <p:cNvSpPr/>
          <p:nvPr/>
        </p:nvSpPr>
        <p:spPr>
          <a:xfrm rot="356016">
            <a:off x="1062118" y="4804341"/>
            <a:ext cx="107375" cy="1073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76"/>
          <p:cNvSpPr/>
          <p:nvPr/>
        </p:nvSpPr>
        <p:spPr>
          <a:xfrm rot="358459">
            <a:off x="1355122" y="4934659"/>
            <a:ext cx="77823" cy="778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76"/>
          <p:cNvSpPr/>
          <p:nvPr/>
        </p:nvSpPr>
        <p:spPr>
          <a:xfrm>
            <a:off x="8971699" y="56490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76"/>
          <p:cNvSpPr/>
          <p:nvPr/>
        </p:nvSpPr>
        <p:spPr>
          <a:xfrm>
            <a:off x="6295619" y="1106324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76"/>
          <p:cNvSpPr/>
          <p:nvPr/>
        </p:nvSpPr>
        <p:spPr>
          <a:xfrm rot="-8328844">
            <a:off x="4057039" y="4376412"/>
            <a:ext cx="41458" cy="41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76"/>
          <p:cNvSpPr/>
          <p:nvPr/>
        </p:nvSpPr>
        <p:spPr>
          <a:xfrm rot="-8324424">
            <a:off x="3688758" y="4437102"/>
            <a:ext cx="87798" cy="87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76"/>
          <p:cNvSpPr/>
          <p:nvPr/>
        </p:nvSpPr>
        <p:spPr>
          <a:xfrm rot="296161">
            <a:off x="8559226" y="4351362"/>
            <a:ext cx="132491" cy="1324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76"/>
          <p:cNvSpPr/>
          <p:nvPr/>
        </p:nvSpPr>
        <p:spPr>
          <a:xfrm rot="287408">
            <a:off x="8439047" y="4612257"/>
            <a:ext cx="53888" cy="53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76"/>
          <p:cNvSpPr/>
          <p:nvPr/>
        </p:nvSpPr>
        <p:spPr>
          <a:xfrm>
            <a:off x="6584044" y="1106324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bg>
      <p:bgPr>
        <a:solidFill>
          <a:schemeClr val="lt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7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9" name="Google Shape;269;p77"/>
          <p:cNvSpPr/>
          <p:nvPr/>
        </p:nvSpPr>
        <p:spPr>
          <a:xfrm rot="781225" flipH="1">
            <a:off x="231795" y="-270911"/>
            <a:ext cx="1198411" cy="1198411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77"/>
          <p:cNvSpPr/>
          <p:nvPr/>
        </p:nvSpPr>
        <p:spPr>
          <a:xfrm flipH="1">
            <a:off x="214939" y="4600278"/>
            <a:ext cx="814200" cy="814200"/>
          </a:xfrm>
          <a:prstGeom prst="star8">
            <a:avLst>
              <a:gd name="adj" fmla="val 2732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77"/>
          <p:cNvSpPr/>
          <p:nvPr/>
        </p:nvSpPr>
        <p:spPr>
          <a:xfrm rot="-1196765" flipH="1">
            <a:off x="8047154" y="103705"/>
            <a:ext cx="1546892" cy="1546892"/>
          </a:xfrm>
          <a:prstGeom prst="star8">
            <a:avLst>
              <a:gd name="adj" fmla="val 273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Google Shape;272;p77"/>
          <p:cNvGrpSpPr/>
          <p:nvPr/>
        </p:nvGrpSpPr>
        <p:grpSpPr>
          <a:xfrm>
            <a:off x="112199" y="175350"/>
            <a:ext cx="8882817" cy="4888976"/>
            <a:chOff x="112199" y="175350"/>
            <a:chExt cx="8882817" cy="4888976"/>
          </a:xfrm>
        </p:grpSpPr>
        <p:sp>
          <p:nvSpPr>
            <p:cNvPr id="273" name="Google Shape;273;p77"/>
            <p:cNvSpPr/>
            <p:nvPr/>
          </p:nvSpPr>
          <p:spPr>
            <a:xfrm rot="7503197" flipH="1">
              <a:off x="8423355" y="4558560"/>
              <a:ext cx="160881" cy="160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77"/>
            <p:cNvSpPr/>
            <p:nvPr/>
          </p:nvSpPr>
          <p:spPr>
            <a:xfrm rot="-3300479">
              <a:off x="8719406" y="4539165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77"/>
            <p:cNvSpPr/>
            <p:nvPr/>
          </p:nvSpPr>
          <p:spPr>
            <a:xfrm rot="-3300479">
              <a:off x="8359606" y="4843440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77"/>
            <p:cNvSpPr/>
            <p:nvPr/>
          </p:nvSpPr>
          <p:spPr>
            <a:xfrm rot="-1791850">
              <a:off x="1505633" y="4937505"/>
              <a:ext cx="107241" cy="1072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77"/>
            <p:cNvSpPr/>
            <p:nvPr/>
          </p:nvSpPr>
          <p:spPr>
            <a:xfrm rot="-1804115">
              <a:off x="120647" y="3245753"/>
              <a:ext cx="46104" cy="461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77"/>
            <p:cNvSpPr/>
            <p:nvPr/>
          </p:nvSpPr>
          <p:spPr>
            <a:xfrm>
              <a:off x="4328074" y="17535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77"/>
            <p:cNvSpPr/>
            <p:nvPr/>
          </p:nvSpPr>
          <p:spPr>
            <a:xfrm>
              <a:off x="6295619" y="1106324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77"/>
            <p:cNvSpPr/>
            <p:nvPr/>
          </p:nvSpPr>
          <p:spPr>
            <a:xfrm rot="-8328844">
              <a:off x="4877714" y="4833612"/>
              <a:ext cx="41458" cy="414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77"/>
            <p:cNvSpPr/>
            <p:nvPr/>
          </p:nvSpPr>
          <p:spPr>
            <a:xfrm rot="-8324424">
              <a:off x="4509433" y="4894302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77"/>
            <p:cNvSpPr/>
            <p:nvPr/>
          </p:nvSpPr>
          <p:spPr>
            <a:xfrm rot="296161">
              <a:off x="8754351" y="2904762"/>
              <a:ext cx="132491" cy="1324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77"/>
            <p:cNvSpPr/>
            <p:nvPr/>
          </p:nvSpPr>
          <p:spPr>
            <a:xfrm rot="287408">
              <a:off x="8938972" y="3241857"/>
              <a:ext cx="53888" cy="538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77"/>
            <p:cNvSpPr/>
            <p:nvPr/>
          </p:nvSpPr>
          <p:spPr>
            <a:xfrm>
              <a:off x="4107599" y="22020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7"/>
            <p:cNvSpPr/>
            <p:nvPr/>
          </p:nvSpPr>
          <p:spPr>
            <a:xfrm rot="296161">
              <a:off x="7563201" y="180812"/>
              <a:ext cx="132491" cy="1324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77"/>
            <p:cNvSpPr/>
            <p:nvPr/>
          </p:nvSpPr>
          <p:spPr>
            <a:xfrm rot="-8324424">
              <a:off x="193258" y="3008777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bg>
      <p:bgPr>
        <a:solidFill>
          <a:schemeClr val="lt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8"/>
          <p:cNvSpPr txBox="1">
            <a:spLocks noGrp="1"/>
          </p:cNvSpPr>
          <p:nvPr>
            <p:ph type="title"/>
          </p:nvPr>
        </p:nvSpPr>
        <p:spPr>
          <a:xfrm flipH="1">
            <a:off x="3540000" y="2044375"/>
            <a:ext cx="2025600" cy="12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78"/>
          <p:cNvSpPr txBox="1">
            <a:spLocks noGrp="1"/>
          </p:cNvSpPr>
          <p:nvPr>
            <p:ph type="title" idx="2"/>
          </p:nvPr>
        </p:nvSpPr>
        <p:spPr>
          <a:xfrm>
            <a:off x="5651075" y="1751800"/>
            <a:ext cx="2520000" cy="8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0" name="Google Shape;290;p78"/>
          <p:cNvSpPr txBox="1">
            <a:spLocks noGrp="1"/>
          </p:cNvSpPr>
          <p:nvPr>
            <p:ph type="subTitle" idx="1"/>
          </p:nvPr>
        </p:nvSpPr>
        <p:spPr>
          <a:xfrm>
            <a:off x="5651075" y="2671975"/>
            <a:ext cx="27402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78"/>
          <p:cNvSpPr/>
          <p:nvPr/>
        </p:nvSpPr>
        <p:spPr>
          <a:xfrm rot="-781575">
            <a:off x="5956154" y="4389859"/>
            <a:ext cx="1547933" cy="1547933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78"/>
          <p:cNvSpPr/>
          <p:nvPr/>
        </p:nvSpPr>
        <p:spPr>
          <a:xfrm rot="-1248021">
            <a:off x="151352" y="4498652"/>
            <a:ext cx="749339" cy="749339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78"/>
          <p:cNvSpPr/>
          <p:nvPr/>
        </p:nvSpPr>
        <p:spPr>
          <a:xfrm>
            <a:off x="7412800" y="421359"/>
            <a:ext cx="1143300" cy="1143600"/>
          </a:xfrm>
          <a:prstGeom prst="star8">
            <a:avLst>
              <a:gd name="adj" fmla="val 273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78"/>
          <p:cNvSpPr/>
          <p:nvPr/>
        </p:nvSpPr>
        <p:spPr>
          <a:xfrm rot="1196280">
            <a:off x="368593" y="-313374"/>
            <a:ext cx="1367144" cy="1367144"/>
          </a:xfrm>
          <a:prstGeom prst="star8">
            <a:avLst>
              <a:gd name="adj" fmla="val 273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5" name="Google Shape;295;p78"/>
          <p:cNvGrpSpPr/>
          <p:nvPr/>
        </p:nvGrpSpPr>
        <p:grpSpPr>
          <a:xfrm>
            <a:off x="112199" y="175350"/>
            <a:ext cx="8882817" cy="4888976"/>
            <a:chOff x="112199" y="175350"/>
            <a:chExt cx="8882817" cy="4888976"/>
          </a:xfrm>
        </p:grpSpPr>
        <p:sp>
          <p:nvSpPr>
            <p:cNvPr id="296" name="Google Shape;296;p78"/>
            <p:cNvSpPr/>
            <p:nvPr/>
          </p:nvSpPr>
          <p:spPr>
            <a:xfrm rot="7503197" flipH="1">
              <a:off x="8423355" y="4558560"/>
              <a:ext cx="160881" cy="160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78"/>
            <p:cNvSpPr/>
            <p:nvPr/>
          </p:nvSpPr>
          <p:spPr>
            <a:xfrm rot="-3300479">
              <a:off x="8719406" y="4539165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78"/>
            <p:cNvSpPr/>
            <p:nvPr/>
          </p:nvSpPr>
          <p:spPr>
            <a:xfrm rot="-3300479">
              <a:off x="8359606" y="4843440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78"/>
            <p:cNvSpPr/>
            <p:nvPr/>
          </p:nvSpPr>
          <p:spPr>
            <a:xfrm rot="-1791850">
              <a:off x="1505633" y="4937505"/>
              <a:ext cx="107241" cy="1072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78"/>
            <p:cNvSpPr/>
            <p:nvPr/>
          </p:nvSpPr>
          <p:spPr>
            <a:xfrm rot="-1804115">
              <a:off x="120647" y="3245753"/>
              <a:ext cx="46104" cy="461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78"/>
            <p:cNvSpPr/>
            <p:nvPr/>
          </p:nvSpPr>
          <p:spPr>
            <a:xfrm>
              <a:off x="4328074" y="17535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78"/>
            <p:cNvSpPr/>
            <p:nvPr/>
          </p:nvSpPr>
          <p:spPr>
            <a:xfrm>
              <a:off x="6295619" y="1106324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78"/>
            <p:cNvSpPr/>
            <p:nvPr/>
          </p:nvSpPr>
          <p:spPr>
            <a:xfrm rot="-8328844">
              <a:off x="4877714" y="4833612"/>
              <a:ext cx="41458" cy="414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78"/>
            <p:cNvSpPr/>
            <p:nvPr/>
          </p:nvSpPr>
          <p:spPr>
            <a:xfrm rot="-8324424">
              <a:off x="4509433" y="4894302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78"/>
            <p:cNvSpPr/>
            <p:nvPr/>
          </p:nvSpPr>
          <p:spPr>
            <a:xfrm rot="296161">
              <a:off x="8754351" y="2904762"/>
              <a:ext cx="132491" cy="1324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78"/>
            <p:cNvSpPr/>
            <p:nvPr/>
          </p:nvSpPr>
          <p:spPr>
            <a:xfrm rot="287408">
              <a:off x="8938972" y="3241857"/>
              <a:ext cx="53888" cy="538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78"/>
            <p:cNvSpPr/>
            <p:nvPr/>
          </p:nvSpPr>
          <p:spPr>
            <a:xfrm>
              <a:off x="4107599" y="22020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78"/>
            <p:cNvSpPr/>
            <p:nvPr/>
          </p:nvSpPr>
          <p:spPr>
            <a:xfrm rot="296161">
              <a:off x="7563201" y="180812"/>
              <a:ext cx="132491" cy="1324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78"/>
            <p:cNvSpPr/>
            <p:nvPr/>
          </p:nvSpPr>
          <p:spPr>
            <a:xfrm rot="-8324424">
              <a:off x="193258" y="3008777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80"/>
          <p:cNvSpPr txBox="1">
            <a:spLocks noGrp="1"/>
          </p:cNvSpPr>
          <p:nvPr>
            <p:ph type="title"/>
          </p:nvPr>
        </p:nvSpPr>
        <p:spPr>
          <a:xfrm>
            <a:off x="3900450" y="1172050"/>
            <a:ext cx="4385100" cy="26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0" name="Google Shape;330;p80"/>
          <p:cNvSpPr/>
          <p:nvPr/>
        </p:nvSpPr>
        <p:spPr>
          <a:xfrm rot="-781437">
            <a:off x="143109" y="2868722"/>
            <a:ext cx="922531" cy="922531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80"/>
          <p:cNvSpPr/>
          <p:nvPr/>
        </p:nvSpPr>
        <p:spPr>
          <a:xfrm>
            <a:off x="472950" y="210775"/>
            <a:ext cx="1355700" cy="1355700"/>
          </a:xfrm>
          <a:prstGeom prst="star8">
            <a:avLst>
              <a:gd name="adj" fmla="val 273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80"/>
          <p:cNvSpPr/>
          <p:nvPr/>
        </p:nvSpPr>
        <p:spPr>
          <a:xfrm rot="-1248136">
            <a:off x="5715171" y="4058162"/>
            <a:ext cx="1348186" cy="1348186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80"/>
          <p:cNvSpPr/>
          <p:nvPr/>
        </p:nvSpPr>
        <p:spPr>
          <a:xfrm>
            <a:off x="8341675" y="1566463"/>
            <a:ext cx="658500" cy="658500"/>
          </a:xfrm>
          <a:prstGeom prst="star8">
            <a:avLst>
              <a:gd name="adj" fmla="val 2732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80"/>
          <p:cNvSpPr/>
          <p:nvPr/>
        </p:nvSpPr>
        <p:spPr>
          <a:xfrm rot="1196695">
            <a:off x="5148695" y="41478"/>
            <a:ext cx="961255" cy="961255"/>
          </a:xfrm>
          <a:prstGeom prst="star8">
            <a:avLst>
              <a:gd name="adj" fmla="val 273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80"/>
          <p:cNvSpPr/>
          <p:nvPr/>
        </p:nvSpPr>
        <p:spPr>
          <a:xfrm>
            <a:off x="248950" y="259400"/>
            <a:ext cx="101100" cy="101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80"/>
          <p:cNvSpPr/>
          <p:nvPr/>
        </p:nvSpPr>
        <p:spPr>
          <a:xfrm rot="901253" flipH="1">
            <a:off x="429762" y="4651791"/>
            <a:ext cx="160898" cy="1608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80"/>
          <p:cNvSpPr/>
          <p:nvPr/>
        </p:nvSpPr>
        <p:spPr>
          <a:xfrm rot="-9909466">
            <a:off x="329915" y="4493454"/>
            <a:ext cx="62071" cy="620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80"/>
          <p:cNvSpPr/>
          <p:nvPr/>
        </p:nvSpPr>
        <p:spPr>
          <a:xfrm rot="-9909466">
            <a:off x="739415" y="4726582"/>
            <a:ext cx="62071" cy="620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80"/>
          <p:cNvSpPr/>
          <p:nvPr/>
        </p:nvSpPr>
        <p:spPr>
          <a:xfrm rot="974949">
            <a:off x="2909468" y="991207"/>
            <a:ext cx="62184" cy="62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80"/>
          <p:cNvSpPr/>
          <p:nvPr/>
        </p:nvSpPr>
        <p:spPr>
          <a:xfrm rot="985567">
            <a:off x="3293430" y="621661"/>
            <a:ext cx="132613" cy="1326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80"/>
          <p:cNvSpPr/>
          <p:nvPr/>
        </p:nvSpPr>
        <p:spPr>
          <a:xfrm>
            <a:off x="7258825" y="355980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80"/>
          <p:cNvSpPr/>
          <p:nvPr/>
        </p:nvSpPr>
        <p:spPr>
          <a:xfrm>
            <a:off x="8663725" y="3356875"/>
            <a:ext cx="132600" cy="13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80"/>
          <p:cNvSpPr/>
          <p:nvPr/>
        </p:nvSpPr>
        <p:spPr>
          <a:xfrm>
            <a:off x="7461274" y="118710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80"/>
          <p:cNvSpPr/>
          <p:nvPr/>
        </p:nvSpPr>
        <p:spPr>
          <a:xfrm>
            <a:off x="7133819" y="1487324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80"/>
          <p:cNvSpPr/>
          <p:nvPr/>
        </p:nvSpPr>
        <p:spPr>
          <a:xfrm>
            <a:off x="334099" y="2303725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80"/>
          <p:cNvSpPr/>
          <p:nvPr/>
        </p:nvSpPr>
        <p:spPr>
          <a:xfrm>
            <a:off x="1658449" y="177290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80"/>
          <p:cNvSpPr/>
          <p:nvPr/>
        </p:nvSpPr>
        <p:spPr>
          <a:xfrm rot="-8328293">
            <a:off x="8477745" y="4784429"/>
            <a:ext cx="175821" cy="1758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80"/>
          <p:cNvSpPr/>
          <p:nvPr/>
        </p:nvSpPr>
        <p:spPr>
          <a:xfrm rot="-8328844">
            <a:off x="3963314" y="4528812"/>
            <a:ext cx="41458" cy="41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80"/>
          <p:cNvSpPr/>
          <p:nvPr/>
        </p:nvSpPr>
        <p:spPr>
          <a:xfrm rot="-8324424">
            <a:off x="3595033" y="4589502"/>
            <a:ext cx="87798" cy="87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80"/>
          <p:cNvSpPr/>
          <p:nvPr/>
        </p:nvSpPr>
        <p:spPr>
          <a:xfrm>
            <a:off x="8562825" y="3630625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80"/>
          <p:cNvSpPr/>
          <p:nvPr/>
        </p:nvSpPr>
        <p:spPr>
          <a:xfrm rot="-6057244">
            <a:off x="8499346" y="243637"/>
            <a:ext cx="132616" cy="1326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80"/>
          <p:cNvSpPr/>
          <p:nvPr/>
        </p:nvSpPr>
        <p:spPr>
          <a:xfrm rot="-6056029">
            <a:off x="8795523" y="376172"/>
            <a:ext cx="53776" cy="53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81"/>
          <p:cNvSpPr txBox="1">
            <a:spLocks noGrp="1"/>
          </p:cNvSpPr>
          <p:nvPr>
            <p:ph type="title"/>
          </p:nvPr>
        </p:nvSpPr>
        <p:spPr>
          <a:xfrm flipH="1">
            <a:off x="1662225" y="1106325"/>
            <a:ext cx="1503300" cy="11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81"/>
          <p:cNvSpPr txBox="1">
            <a:spLocks noGrp="1"/>
          </p:cNvSpPr>
          <p:nvPr>
            <p:ph type="title" idx="2"/>
          </p:nvPr>
        </p:nvSpPr>
        <p:spPr>
          <a:xfrm>
            <a:off x="759525" y="2450550"/>
            <a:ext cx="33087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6" name="Google Shape;356;p81"/>
          <p:cNvSpPr txBox="1">
            <a:spLocks noGrp="1"/>
          </p:cNvSpPr>
          <p:nvPr>
            <p:ph type="subTitle" idx="1"/>
          </p:nvPr>
        </p:nvSpPr>
        <p:spPr>
          <a:xfrm>
            <a:off x="1088025" y="3376950"/>
            <a:ext cx="26517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81"/>
          <p:cNvSpPr/>
          <p:nvPr/>
        </p:nvSpPr>
        <p:spPr>
          <a:xfrm rot="-781597">
            <a:off x="230503" y="3768941"/>
            <a:ext cx="966266" cy="966266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81"/>
          <p:cNvSpPr/>
          <p:nvPr/>
        </p:nvSpPr>
        <p:spPr>
          <a:xfrm rot="1196695">
            <a:off x="4152532" y="2853528"/>
            <a:ext cx="961255" cy="961255"/>
          </a:xfrm>
          <a:prstGeom prst="star8">
            <a:avLst>
              <a:gd name="adj" fmla="val 273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81"/>
          <p:cNvSpPr/>
          <p:nvPr/>
        </p:nvSpPr>
        <p:spPr>
          <a:xfrm rot="1196532">
            <a:off x="7550464" y="862147"/>
            <a:ext cx="1507600" cy="1507600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81"/>
          <p:cNvSpPr/>
          <p:nvPr/>
        </p:nvSpPr>
        <p:spPr>
          <a:xfrm rot="1196695">
            <a:off x="-245418" y="-162422"/>
            <a:ext cx="961255" cy="961255"/>
          </a:xfrm>
          <a:prstGeom prst="star8">
            <a:avLst>
              <a:gd name="adj" fmla="val 273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81"/>
          <p:cNvSpPr/>
          <p:nvPr/>
        </p:nvSpPr>
        <p:spPr>
          <a:xfrm>
            <a:off x="6295619" y="1106324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81"/>
          <p:cNvSpPr/>
          <p:nvPr/>
        </p:nvSpPr>
        <p:spPr>
          <a:xfrm rot="-7503197">
            <a:off x="8671157" y="176822"/>
            <a:ext cx="160881" cy="1608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81"/>
          <p:cNvSpPr/>
          <p:nvPr/>
        </p:nvSpPr>
        <p:spPr>
          <a:xfrm rot="3300479" flipH="1">
            <a:off x="8225984" y="355628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81"/>
          <p:cNvSpPr/>
          <p:nvPr/>
        </p:nvSpPr>
        <p:spPr>
          <a:xfrm rot="-974949" flipH="1">
            <a:off x="6025342" y="991207"/>
            <a:ext cx="62184" cy="62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81"/>
          <p:cNvSpPr/>
          <p:nvPr/>
        </p:nvSpPr>
        <p:spPr>
          <a:xfrm rot="-985567" flipH="1">
            <a:off x="4233051" y="2466586"/>
            <a:ext cx="132613" cy="1326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81"/>
          <p:cNvSpPr/>
          <p:nvPr/>
        </p:nvSpPr>
        <p:spPr>
          <a:xfrm rot="1791850" flipH="1">
            <a:off x="7024845" y="4341380"/>
            <a:ext cx="107241" cy="1072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81"/>
          <p:cNvSpPr/>
          <p:nvPr/>
        </p:nvSpPr>
        <p:spPr>
          <a:xfrm rot="1789625" flipH="1">
            <a:off x="6746191" y="4287273"/>
            <a:ext cx="77807" cy="778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81"/>
          <p:cNvSpPr/>
          <p:nvPr/>
        </p:nvSpPr>
        <p:spPr>
          <a:xfrm flipH="1">
            <a:off x="4586144" y="117360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81"/>
          <p:cNvSpPr/>
          <p:nvPr/>
        </p:nvSpPr>
        <p:spPr>
          <a:xfrm flipH="1">
            <a:off x="563725" y="2010099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81"/>
          <p:cNvSpPr/>
          <p:nvPr/>
        </p:nvSpPr>
        <p:spPr>
          <a:xfrm rot="8328293" flipH="1">
            <a:off x="8663678" y="4504329"/>
            <a:ext cx="175821" cy="1758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81"/>
          <p:cNvSpPr/>
          <p:nvPr/>
        </p:nvSpPr>
        <p:spPr>
          <a:xfrm rot="8328844" flipH="1">
            <a:off x="3485547" y="4618012"/>
            <a:ext cx="41458" cy="41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81"/>
          <p:cNvSpPr/>
          <p:nvPr/>
        </p:nvSpPr>
        <p:spPr>
          <a:xfrm rot="8324424" flipH="1">
            <a:off x="3807488" y="4678702"/>
            <a:ext cx="87798" cy="87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81"/>
          <p:cNvSpPr/>
          <p:nvPr/>
        </p:nvSpPr>
        <p:spPr>
          <a:xfrm rot="6057244" flipH="1">
            <a:off x="974681" y="380712"/>
            <a:ext cx="132616" cy="1326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81"/>
          <p:cNvSpPr/>
          <p:nvPr/>
        </p:nvSpPr>
        <p:spPr>
          <a:xfrm rot="6056029" flipH="1">
            <a:off x="757345" y="513247"/>
            <a:ext cx="53776" cy="53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81"/>
          <p:cNvSpPr/>
          <p:nvPr/>
        </p:nvSpPr>
        <p:spPr>
          <a:xfrm flipH="1">
            <a:off x="411325" y="2162499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81"/>
          <p:cNvSpPr/>
          <p:nvPr/>
        </p:nvSpPr>
        <p:spPr>
          <a:xfrm rot="-5922884" flipH="1">
            <a:off x="3520690" y="433022"/>
            <a:ext cx="41580" cy="415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81"/>
          <p:cNvSpPr/>
          <p:nvPr/>
        </p:nvSpPr>
        <p:spPr>
          <a:xfrm rot="-5942633" flipH="1">
            <a:off x="3136694" y="274312"/>
            <a:ext cx="87791" cy="877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">
    <p:bg>
      <p:bgPr>
        <a:solidFill>
          <a:schemeClr val="lt1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2"/>
          <p:cNvSpPr txBox="1">
            <a:spLocks noGrp="1"/>
          </p:cNvSpPr>
          <p:nvPr>
            <p:ph type="title"/>
          </p:nvPr>
        </p:nvSpPr>
        <p:spPr>
          <a:xfrm>
            <a:off x="5707275" y="2371450"/>
            <a:ext cx="25215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0" name="Google Shape;380;p82"/>
          <p:cNvSpPr txBox="1">
            <a:spLocks noGrp="1"/>
          </p:cNvSpPr>
          <p:nvPr>
            <p:ph type="subTitle" idx="1"/>
          </p:nvPr>
        </p:nvSpPr>
        <p:spPr>
          <a:xfrm>
            <a:off x="5817525" y="2906425"/>
            <a:ext cx="23010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82"/>
          <p:cNvSpPr txBox="1">
            <a:spLocks noGrp="1"/>
          </p:cNvSpPr>
          <p:nvPr>
            <p:ph type="title" idx="2"/>
          </p:nvPr>
        </p:nvSpPr>
        <p:spPr>
          <a:xfrm>
            <a:off x="1054975" y="2371453"/>
            <a:ext cx="25215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2" name="Google Shape;382;p82"/>
          <p:cNvSpPr txBox="1">
            <a:spLocks noGrp="1"/>
          </p:cNvSpPr>
          <p:nvPr>
            <p:ph type="subTitle" idx="3"/>
          </p:nvPr>
        </p:nvSpPr>
        <p:spPr>
          <a:xfrm>
            <a:off x="1154275" y="2906425"/>
            <a:ext cx="23229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82"/>
          <p:cNvSpPr txBox="1">
            <a:spLocks noGrp="1"/>
          </p:cNvSpPr>
          <p:nvPr>
            <p:ph type="title" idx="4"/>
          </p:nvPr>
        </p:nvSpPr>
        <p:spPr>
          <a:xfrm>
            <a:off x="3381125" y="3509400"/>
            <a:ext cx="25215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4" name="Google Shape;384;p82"/>
          <p:cNvSpPr txBox="1">
            <a:spLocks noGrp="1"/>
          </p:cNvSpPr>
          <p:nvPr>
            <p:ph type="subTitle" idx="5"/>
          </p:nvPr>
        </p:nvSpPr>
        <p:spPr>
          <a:xfrm>
            <a:off x="3491375" y="4040896"/>
            <a:ext cx="23010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82"/>
          <p:cNvSpPr txBox="1">
            <a:spLocks noGrp="1"/>
          </p:cNvSpPr>
          <p:nvPr>
            <p:ph type="title" idx="6"/>
          </p:nvPr>
        </p:nvSpPr>
        <p:spPr>
          <a:xfrm>
            <a:off x="796663" y="307050"/>
            <a:ext cx="7550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6" name="Google Shape;386;p82"/>
          <p:cNvSpPr/>
          <p:nvPr/>
        </p:nvSpPr>
        <p:spPr>
          <a:xfrm rot="-781823">
            <a:off x="7194478" y="411352"/>
            <a:ext cx="1044495" cy="1044495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82"/>
          <p:cNvSpPr/>
          <p:nvPr/>
        </p:nvSpPr>
        <p:spPr>
          <a:xfrm rot="-1247614">
            <a:off x="8257424" y="2371993"/>
            <a:ext cx="1482245" cy="1482245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82"/>
          <p:cNvSpPr/>
          <p:nvPr/>
        </p:nvSpPr>
        <p:spPr>
          <a:xfrm>
            <a:off x="238775" y="3346436"/>
            <a:ext cx="1175700" cy="1175700"/>
          </a:xfrm>
          <a:prstGeom prst="star8">
            <a:avLst>
              <a:gd name="adj" fmla="val 273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82"/>
          <p:cNvSpPr/>
          <p:nvPr/>
        </p:nvSpPr>
        <p:spPr>
          <a:xfrm rot="1196780">
            <a:off x="12660" y="-571201"/>
            <a:ext cx="1517852" cy="1517852"/>
          </a:xfrm>
          <a:prstGeom prst="star8">
            <a:avLst>
              <a:gd name="adj" fmla="val 273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82"/>
          <p:cNvSpPr/>
          <p:nvPr/>
        </p:nvSpPr>
        <p:spPr>
          <a:xfrm>
            <a:off x="6111850" y="4542949"/>
            <a:ext cx="998100" cy="998100"/>
          </a:xfrm>
          <a:prstGeom prst="star8">
            <a:avLst>
              <a:gd name="adj" fmla="val 2732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82"/>
          <p:cNvSpPr/>
          <p:nvPr/>
        </p:nvSpPr>
        <p:spPr>
          <a:xfrm rot="7503197" flipH="1">
            <a:off x="314743" y="1797810"/>
            <a:ext cx="160881" cy="1608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82"/>
          <p:cNvSpPr/>
          <p:nvPr/>
        </p:nvSpPr>
        <p:spPr>
          <a:xfrm rot="-3300479">
            <a:off x="250994" y="2082690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82"/>
          <p:cNvSpPr/>
          <p:nvPr/>
        </p:nvSpPr>
        <p:spPr>
          <a:xfrm rot="974949">
            <a:off x="3258993" y="238682"/>
            <a:ext cx="62184" cy="62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82"/>
          <p:cNvSpPr/>
          <p:nvPr/>
        </p:nvSpPr>
        <p:spPr>
          <a:xfrm rot="985567">
            <a:off x="8648180" y="203461"/>
            <a:ext cx="132613" cy="1326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82"/>
          <p:cNvSpPr/>
          <p:nvPr/>
        </p:nvSpPr>
        <p:spPr>
          <a:xfrm rot="356016">
            <a:off x="1165218" y="4800666"/>
            <a:ext cx="107375" cy="1073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82"/>
          <p:cNvSpPr/>
          <p:nvPr/>
        </p:nvSpPr>
        <p:spPr>
          <a:xfrm>
            <a:off x="8971699" y="56490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82"/>
          <p:cNvSpPr/>
          <p:nvPr/>
        </p:nvSpPr>
        <p:spPr>
          <a:xfrm>
            <a:off x="6295619" y="1106324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82"/>
          <p:cNvSpPr/>
          <p:nvPr/>
        </p:nvSpPr>
        <p:spPr>
          <a:xfrm rot="-8328844">
            <a:off x="4057039" y="4833612"/>
            <a:ext cx="41458" cy="41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82"/>
          <p:cNvSpPr/>
          <p:nvPr/>
        </p:nvSpPr>
        <p:spPr>
          <a:xfrm rot="-8324424">
            <a:off x="3688758" y="4894302"/>
            <a:ext cx="87798" cy="87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82"/>
          <p:cNvSpPr/>
          <p:nvPr/>
        </p:nvSpPr>
        <p:spPr>
          <a:xfrm rot="296161">
            <a:off x="8559226" y="4351362"/>
            <a:ext cx="132491" cy="1324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82"/>
          <p:cNvSpPr/>
          <p:nvPr/>
        </p:nvSpPr>
        <p:spPr>
          <a:xfrm rot="287408">
            <a:off x="8439047" y="4612257"/>
            <a:ext cx="53888" cy="53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82"/>
          <p:cNvSpPr/>
          <p:nvPr/>
        </p:nvSpPr>
        <p:spPr>
          <a:xfrm>
            <a:off x="6584044" y="1106324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3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5" name="Google Shape;405;p83"/>
          <p:cNvSpPr/>
          <p:nvPr/>
        </p:nvSpPr>
        <p:spPr>
          <a:xfrm rot="-3300479">
            <a:off x="1685856" y="91715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83"/>
          <p:cNvGrpSpPr/>
          <p:nvPr/>
        </p:nvGrpSpPr>
        <p:grpSpPr>
          <a:xfrm>
            <a:off x="175207" y="79500"/>
            <a:ext cx="8717090" cy="4948514"/>
            <a:chOff x="175207" y="79500"/>
            <a:chExt cx="8717090" cy="4948514"/>
          </a:xfrm>
        </p:grpSpPr>
        <p:sp>
          <p:nvSpPr>
            <p:cNvPr id="407" name="Google Shape;407;p83"/>
            <p:cNvSpPr/>
            <p:nvPr/>
          </p:nvSpPr>
          <p:spPr>
            <a:xfrm rot="7503197" flipH="1">
              <a:off x="1389805" y="111110"/>
              <a:ext cx="160881" cy="160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83"/>
            <p:cNvSpPr/>
            <p:nvPr/>
          </p:nvSpPr>
          <p:spPr>
            <a:xfrm rot="-3300479">
              <a:off x="722206" y="160415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83"/>
            <p:cNvSpPr/>
            <p:nvPr/>
          </p:nvSpPr>
          <p:spPr>
            <a:xfrm rot="-1791850">
              <a:off x="522458" y="4653105"/>
              <a:ext cx="107241" cy="1072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83"/>
            <p:cNvSpPr/>
            <p:nvPr/>
          </p:nvSpPr>
          <p:spPr>
            <a:xfrm rot="-1789625">
              <a:off x="810870" y="4808448"/>
              <a:ext cx="77807" cy="778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83"/>
            <p:cNvSpPr/>
            <p:nvPr/>
          </p:nvSpPr>
          <p:spPr>
            <a:xfrm>
              <a:off x="7416699" y="30705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83"/>
            <p:cNvSpPr/>
            <p:nvPr/>
          </p:nvSpPr>
          <p:spPr>
            <a:xfrm>
              <a:off x="4960019" y="307049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83"/>
            <p:cNvSpPr/>
            <p:nvPr/>
          </p:nvSpPr>
          <p:spPr>
            <a:xfrm rot="-8328293">
              <a:off x="3488770" y="4816054"/>
              <a:ext cx="175821" cy="1758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83"/>
            <p:cNvSpPr/>
            <p:nvPr/>
          </p:nvSpPr>
          <p:spPr>
            <a:xfrm rot="-8328844">
              <a:off x="8582039" y="4627712"/>
              <a:ext cx="41458" cy="414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83"/>
            <p:cNvSpPr/>
            <p:nvPr/>
          </p:nvSpPr>
          <p:spPr>
            <a:xfrm rot="-8324424">
              <a:off x="8213758" y="4688402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83"/>
            <p:cNvSpPr/>
            <p:nvPr/>
          </p:nvSpPr>
          <p:spPr>
            <a:xfrm rot="296161">
              <a:off x="8754351" y="2904762"/>
              <a:ext cx="132491" cy="1324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83"/>
            <p:cNvSpPr/>
            <p:nvPr/>
          </p:nvSpPr>
          <p:spPr>
            <a:xfrm rot="287408">
              <a:off x="8634172" y="3165657"/>
              <a:ext cx="53888" cy="538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83"/>
            <p:cNvSpPr/>
            <p:nvPr/>
          </p:nvSpPr>
          <p:spPr>
            <a:xfrm>
              <a:off x="7569099" y="45945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83"/>
            <p:cNvSpPr/>
            <p:nvPr/>
          </p:nvSpPr>
          <p:spPr>
            <a:xfrm rot="-8324424">
              <a:off x="193258" y="3008777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0" name="Google Shape;420;p83"/>
          <p:cNvSpPr/>
          <p:nvPr/>
        </p:nvSpPr>
        <p:spPr>
          <a:xfrm rot="-780984">
            <a:off x="-458370" y="3448331"/>
            <a:ext cx="1005639" cy="1005639"/>
          </a:xfrm>
          <a:prstGeom prst="star8">
            <a:avLst>
              <a:gd name="adj" fmla="val 273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83"/>
          <p:cNvSpPr/>
          <p:nvPr/>
        </p:nvSpPr>
        <p:spPr>
          <a:xfrm>
            <a:off x="5092893" y="4405424"/>
            <a:ext cx="1165200" cy="1165200"/>
          </a:xfrm>
          <a:prstGeom prst="star8">
            <a:avLst>
              <a:gd name="adj" fmla="val 273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83"/>
          <p:cNvSpPr/>
          <p:nvPr/>
        </p:nvSpPr>
        <p:spPr>
          <a:xfrm rot="1196620">
            <a:off x="8073432" y="556607"/>
            <a:ext cx="1005289" cy="1005289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83"/>
          <p:cNvSpPr/>
          <p:nvPr/>
        </p:nvSpPr>
        <p:spPr>
          <a:xfrm rot="-780372">
            <a:off x="216434" y="481875"/>
            <a:ext cx="667833" cy="667833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2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4"/>
          <p:cNvSpPr/>
          <p:nvPr/>
        </p:nvSpPr>
        <p:spPr>
          <a:xfrm rot="-1248466">
            <a:off x="2411666" y="4570577"/>
            <a:ext cx="983015" cy="983015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84"/>
          <p:cNvSpPr/>
          <p:nvPr/>
        </p:nvSpPr>
        <p:spPr>
          <a:xfrm rot="7503197" flipH="1">
            <a:off x="219055" y="1572935"/>
            <a:ext cx="160881" cy="1608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84"/>
          <p:cNvSpPr/>
          <p:nvPr/>
        </p:nvSpPr>
        <p:spPr>
          <a:xfrm rot="-3300479">
            <a:off x="268381" y="1944515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84"/>
          <p:cNvSpPr/>
          <p:nvPr/>
        </p:nvSpPr>
        <p:spPr>
          <a:xfrm rot="-3300479">
            <a:off x="155306" y="1857815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84"/>
          <p:cNvSpPr/>
          <p:nvPr/>
        </p:nvSpPr>
        <p:spPr>
          <a:xfrm rot="974949">
            <a:off x="6568643" y="1192182"/>
            <a:ext cx="62184" cy="62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84"/>
          <p:cNvSpPr/>
          <p:nvPr/>
        </p:nvSpPr>
        <p:spPr>
          <a:xfrm rot="985567">
            <a:off x="2991330" y="158386"/>
            <a:ext cx="132613" cy="1326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84"/>
          <p:cNvSpPr/>
          <p:nvPr/>
        </p:nvSpPr>
        <p:spPr>
          <a:xfrm rot="-1791850">
            <a:off x="598371" y="4625780"/>
            <a:ext cx="107241" cy="1072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84"/>
          <p:cNvSpPr/>
          <p:nvPr/>
        </p:nvSpPr>
        <p:spPr>
          <a:xfrm rot="-1789625">
            <a:off x="906458" y="4571673"/>
            <a:ext cx="77807" cy="778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84"/>
          <p:cNvSpPr/>
          <p:nvPr/>
        </p:nvSpPr>
        <p:spPr>
          <a:xfrm rot="-8326468">
            <a:off x="7477948" y="4676820"/>
            <a:ext cx="122454" cy="1224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84"/>
          <p:cNvSpPr/>
          <p:nvPr/>
        </p:nvSpPr>
        <p:spPr>
          <a:xfrm rot="-8328844">
            <a:off x="5462764" y="4907162"/>
            <a:ext cx="41458" cy="41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84"/>
          <p:cNvSpPr/>
          <p:nvPr/>
        </p:nvSpPr>
        <p:spPr>
          <a:xfrm rot="-8324424">
            <a:off x="4528133" y="4884002"/>
            <a:ext cx="87798" cy="87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84"/>
          <p:cNvSpPr/>
          <p:nvPr/>
        </p:nvSpPr>
        <p:spPr>
          <a:xfrm rot="-6057244">
            <a:off x="8499346" y="243637"/>
            <a:ext cx="132616" cy="1326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84"/>
          <p:cNvSpPr/>
          <p:nvPr/>
        </p:nvSpPr>
        <p:spPr>
          <a:xfrm rot="-6056029">
            <a:off x="8795523" y="376172"/>
            <a:ext cx="53776" cy="53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84"/>
          <p:cNvSpPr/>
          <p:nvPr/>
        </p:nvSpPr>
        <p:spPr>
          <a:xfrm>
            <a:off x="6275869" y="1131037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84"/>
          <p:cNvSpPr/>
          <p:nvPr/>
        </p:nvSpPr>
        <p:spPr>
          <a:xfrm>
            <a:off x="7754700" y="3935275"/>
            <a:ext cx="1834200" cy="1834200"/>
          </a:xfrm>
          <a:prstGeom prst="star8">
            <a:avLst>
              <a:gd name="adj" fmla="val 273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84"/>
          <p:cNvSpPr/>
          <p:nvPr/>
        </p:nvSpPr>
        <p:spPr>
          <a:xfrm>
            <a:off x="8211700" y="864650"/>
            <a:ext cx="1139400" cy="1139400"/>
          </a:xfrm>
          <a:prstGeom prst="star8">
            <a:avLst>
              <a:gd name="adj" fmla="val 2732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84"/>
          <p:cNvSpPr txBox="1">
            <a:spLocks noGrp="1"/>
          </p:cNvSpPr>
          <p:nvPr>
            <p:ph type="subTitle" idx="1"/>
          </p:nvPr>
        </p:nvSpPr>
        <p:spPr>
          <a:xfrm>
            <a:off x="2325450" y="2025584"/>
            <a:ext cx="22443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84"/>
          <p:cNvSpPr txBox="1">
            <a:spLocks noGrp="1"/>
          </p:cNvSpPr>
          <p:nvPr>
            <p:ph type="subTitle" idx="2"/>
          </p:nvPr>
        </p:nvSpPr>
        <p:spPr>
          <a:xfrm>
            <a:off x="2325450" y="1306339"/>
            <a:ext cx="22443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48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443" name="Google Shape;443;p84"/>
          <p:cNvSpPr txBox="1">
            <a:spLocks noGrp="1"/>
          </p:cNvSpPr>
          <p:nvPr>
            <p:ph type="subTitle" idx="3"/>
          </p:nvPr>
        </p:nvSpPr>
        <p:spPr>
          <a:xfrm>
            <a:off x="2325450" y="3573706"/>
            <a:ext cx="22443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84"/>
          <p:cNvSpPr txBox="1">
            <a:spLocks noGrp="1"/>
          </p:cNvSpPr>
          <p:nvPr>
            <p:ph type="subTitle" idx="4"/>
          </p:nvPr>
        </p:nvSpPr>
        <p:spPr>
          <a:xfrm>
            <a:off x="2325450" y="2863905"/>
            <a:ext cx="22443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48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445" name="Google Shape;445;p84"/>
          <p:cNvSpPr txBox="1">
            <a:spLocks noGrp="1"/>
          </p:cNvSpPr>
          <p:nvPr>
            <p:ph type="subTitle" idx="5"/>
          </p:nvPr>
        </p:nvSpPr>
        <p:spPr>
          <a:xfrm>
            <a:off x="5979251" y="2025584"/>
            <a:ext cx="22443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84"/>
          <p:cNvSpPr txBox="1">
            <a:spLocks noGrp="1"/>
          </p:cNvSpPr>
          <p:nvPr>
            <p:ph type="subTitle" idx="6"/>
          </p:nvPr>
        </p:nvSpPr>
        <p:spPr>
          <a:xfrm>
            <a:off x="5979252" y="3573706"/>
            <a:ext cx="22443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84"/>
          <p:cNvSpPr txBox="1">
            <a:spLocks noGrp="1"/>
          </p:cNvSpPr>
          <p:nvPr>
            <p:ph type="subTitle" idx="7"/>
          </p:nvPr>
        </p:nvSpPr>
        <p:spPr>
          <a:xfrm>
            <a:off x="5979248" y="2859372"/>
            <a:ext cx="22443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48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448" name="Google Shape;448;p84"/>
          <p:cNvSpPr txBox="1">
            <a:spLocks noGrp="1"/>
          </p:cNvSpPr>
          <p:nvPr>
            <p:ph type="subTitle" idx="8"/>
          </p:nvPr>
        </p:nvSpPr>
        <p:spPr>
          <a:xfrm>
            <a:off x="5979248" y="1306339"/>
            <a:ext cx="22443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48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449" name="Google Shape;449;p84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0" name="Google Shape;450;p84"/>
          <p:cNvSpPr/>
          <p:nvPr/>
        </p:nvSpPr>
        <p:spPr>
          <a:xfrm rot="-1248495">
            <a:off x="126541" y="-514669"/>
            <a:ext cx="1324170" cy="1324170"/>
          </a:xfrm>
          <a:prstGeom prst="star8">
            <a:avLst>
              <a:gd name="adj" fmla="val 273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9_1_1_1_1_1">
    <p:bg>
      <p:bgPr>
        <a:solidFill>
          <a:schemeClr val="lt1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85"/>
          <p:cNvSpPr txBox="1">
            <a:spLocks noGrp="1"/>
          </p:cNvSpPr>
          <p:nvPr>
            <p:ph type="subTitle" idx="1"/>
          </p:nvPr>
        </p:nvSpPr>
        <p:spPr>
          <a:xfrm>
            <a:off x="4269400" y="3378900"/>
            <a:ext cx="3957300" cy="8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3" name="Google Shape;453;p85"/>
          <p:cNvSpPr txBox="1">
            <a:spLocks noGrp="1"/>
          </p:cNvSpPr>
          <p:nvPr>
            <p:ph type="title"/>
          </p:nvPr>
        </p:nvSpPr>
        <p:spPr>
          <a:xfrm>
            <a:off x="4269400" y="941875"/>
            <a:ext cx="4300800" cy="23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85"/>
          <p:cNvSpPr/>
          <p:nvPr/>
        </p:nvSpPr>
        <p:spPr>
          <a:xfrm rot="7503197" flipH="1">
            <a:off x="8423355" y="4558560"/>
            <a:ext cx="160881" cy="1608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85"/>
          <p:cNvSpPr/>
          <p:nvPr/>
        </p:nvSpPr>
        <p:spPr>
          <a:xfrm rot="-3300479">
            <a:off x="8719406" y="4539165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85"/>
          <p:cNvSpPr/>
          <p:nvPr/>
        </p:nvSpPr>
        <p:spPr>
          <a:xfrm rot="-3300479">
            <a:off x="8359606" y="4843440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85"/>
          <p:cNvSpPr/>
          <p:nvPr/>
        </p:nvSpPr>
        <p:spPr>
          <a:xfrm rot="-1791850">
            <a:off x="1505633" y="4937505"/>
            <a:ext cx="107241" cy="1072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5"/>
          <p:cNvSpPr/>
          <p:nvPr/>
        </p:nvSpPr>
        <p:spPr>
          <a:xfrm rot="-1804115">
            <a:off x="120647" y="3245753"/>
            <a:ext cx="46104" cy="461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85"/>
          <p:cNvSpPr/>
          <p:nvPr/>
        </p:nvSpPr>
        <p:spPr>
          <a:xfrm>
            <a:off x="484674" y="197775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85"/>
          <p:cNvSpPr/>
          <p:nvPr/>
        </p:nvSpPr>
        <p:spPr>
          <a:xfrm>
            <a:off x="6076244" y="662449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85"/>
          <p:cNvSpPr/>
          <p:nvPr/>
        </p:nvSpPr>
        <p:spPr>
          <a:xfrm rot="-8328844">
            <a:off x="4877714" y="4833612"/>
            <a:ext cx="41458" cy="41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85"/>
          <p:cNvSpPr/>
          <p:nvPr/>
        </p:nvSpPr>
        <p:spPr>
          <a:xfrm rot="-8324424">
            <a:off x="4509433" y="4894302"/>
            <a:ext cx="87798" cy="87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85"/>
          <p:cNvSpPr/>
          <p:nvPr/>
        </p:nvSpPr>
        <p:spPr>
          <a:xfrm rot="296161">
            <a:off x="8754351" y="2904762"/>
            <a:ext cx="132491" cy="1324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85"/>
          <p:cNvSpPr/>
          <p:nvPr/>
        </p:nvSpPr>
        <p:spPr>
          <a:xfrm rot="287408">
            <a:off x="8938972" y="3241857"/>
            <a:ext cx="53888" cy="53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85"/>
          <p:cNvSpPr/>
          <p:nvPr/>
        </p:nvSpPr>
        <p:spPr>
          <a:xfrm>
            <a:off x="264199" y="242625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85"/>
          <p:cNvSpPr/>
          <p:nvPr/>
        </p:nvSpPr>
        <p:spPr>
          <a:xfrm rot="296161">
            <a:off x="7563201" y="180812"/>
            <a:ext cx="132491" cy="1324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85"/>
          <p:cNvSpPr/>
          <p:nvPr/>
        </p:nvSpPr>
        <p:spPr>
          <a:xfrm rot="-8324424">
            <a:off x="193258" y="3008777"/>
            <a:ext cx="87798" cy="87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85"/>
          <p:cNvSpPr/>
          <p:nvPr/>
        </p:nvSpPr>
        <p:spPr>
          <a:xfrm rot="-1248036">
            <a:off x="6040943" y="4402526"/>
            <a:ext cx="1192847" cy="1192847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85"/>
          <p:cNvSpPr/>
          <p:nvPr/>
        </p:nvSpPr>
        <p:spPr>
          <a:xfrm>
            <a:off x="8097925" y="360038"/>
            <a:ext cx="658500" cy="658500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85"/>
          <p:cNvSpPr/>
          <p:nvPr/>
        </p:nvSpPr>
        <p:spPr>
          <a:xfrm rot="1196587">
            <a:off x="2441614" y="-677590"/>
            <a:ext cx="1358890" cy="1358890"/>
          </a:xfrm>
          <a:prstGeom prst="star8">
            <a:avLst>
              <a:gd name="adj" fmla="val 273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85"/>
          <p:cNvSpPr/>
          <p:nvPr/>
        </p:nvSpPr>
        <p:spPr>
          <a:xfrm rot="298184">
            <a:off x="5567118" y="560124"/>
            <a:ext cx="69260" cy="692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_1_1">
    <p:bg>
      <p:bgPr>
        <a:solidFill>
          <a:schemeClr val="lt1"/>
        </a:solid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6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4" name="Google Shape;474;p86"/>
          <p:cNvSpPr/>
          <p:nvPr/>
        </p:nvSpPr>
        <p:spPr>
          <a:xfrm rot="781592" flipH="1">
            <a:off x="265652" y="584354"/>
            <a:ext cx="1251096" cy="1251096"/>
          </a:xfrm>
          <a:prstGeom prst="star8">
            <a:avLst>
              <a:gd name="adj" fmla="val 2732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86"/>
          <p:cNvSpPr/>
          <p:nvPr/>
        </p:nvSpPr>
        <p:spPr>
          <a:xfrm rot="1247491" flipH="1">
            <a:off x="8156052" y="3515523"/>
            <a:ext cx="862893" cy="862893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86"/>
          <p:cNvSpPr/>
          <p:nvPr/>
        </p:nvSpPr>
        <p:spPr>
          <a:xfrm flipH="1">
            <a:off x="421825" y="3909963"/>
            <a:ext cx="658500" cy="658500"/>
          </a:xfrm>
          <a:prstGeom prst="star8">
            <a:avLst>
              <a:gd name="adj" fmla="val 273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86"/>
          <p:cNvSpPr/>
          <p:nvPr/>
        </p:nvSpPr>
        <p:spPr>
          <a:xfrm rot="-1196457" flipH="1">
            <a:off x="7501513" y="132692"/>
            <a:ext cx="1288662" cy="1288662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86"/>
          <p:cNvSpPr/>
          <p:nvPr/>
        </p:nvSpPr>
        <p:spPr>
          <a:xfrm rot="7503197" flipH="1">
            <a:off x="6225105" y="179810"/>
            <a:ext cx="160881" cy="1608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86"/>
          <p:cNvSpPr/>
          <p:nvPr/>
        </p:nvSpPr>
        <p:spPr>
          <a:xfrm rot="-3300479">
            <a:off x="66281" y="2497853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86"/>
          <p:cNvSpPr/>
          <p:nvPr/>
        </p:nvSpPr>
        <p:spPr>
          <a:xfrm rot="-1791850">
            <a:off x="1273333" y="4850355"/>
            <a:ext cx="107241" cy="1072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86"/>
          <p:cNvSpPr/>
          <p:nvPr/>
        </p:nvSpPr>
        <p:spPr>
          <a:xfrm rot="-1789625">
            <a:off x="1003045" y="4923498"/>
            <a:ext cx="77807" cy="778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86"/>
          <p:cNvSpPr/>
          <p:nvPr/>
        </p:nvSpPr>
        <p:spPr>
          <a:xfrm>
            <a:off x="7416699" y="30705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86"/>
          <p:cNvSpPr/>
          <p:nvPr/>
        </p:nvSpPr>
        <p:spPr>
          <a:xfrm>
            <a:off x="4960019" y="307049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86"/>
          <p:cNvSpPr/>
          <p:nvPr/>
        </p:nvSpPr>
        <p:spPr>
          <a:xfrm rot="-8328293">
            <a:off x="3488770" y="4816054"/>
            <a:ext cx="175821" cy="1758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86"/>
          <p:cNvSpPr/>
          <p:nvPr/>
        </p:nvSpPr>
        <p:spPr>
          <a:xfrm rot="-8328844">
            <a:off x="7575214" y="4883237"/>
            <a:ext cx="41458" cy="41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86"/>
          <p:cNvSpPr/>
          <p:nvPr/>
        </p:nvSpPr>
        <p:spPr>
          <a:xfrm rot="-8324424">
            <a:off x="7173683" y="4918502"/>
            <a:ext cx="87798" cy="87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86"/>
          <p:cNvSpPr/>
          <p:nvPr/>
        </p:nvSpPr>
        <p:spPr>
          <a:xfrm rot="296161">
            <a:off x="8754351" y="2904762"/>
            <a:ext cx="132491" cy="1324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86"/>
          <p:cNvSpPr/>
          <p:nvPr/>
        </p:nvSpPr>
        <p:spPr>
          <a:xfrm rot="287408">
            <a:off x="8634172" y="3165657"/>
            <a:ext cx="53888" cy="53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86"/>
          <p:cNvSpPr/>
          <p:nvPr/>
        </p:nvSpPr>
        <p:spPr>
          <a:xfrm>
            <a:off x="7569099" y="45945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86"/>
          <p:cNvSpPr/>
          <p:nvPr/>
        </p:nvSpPr>
        <p:spPr>
          <a:xfrm rot="-8324424">
            <a:off x="193258" y="3008777"/>
            <a:ext cx="87798" cy="87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8"/>
          <p:cNvSpPr txBox="1">
            <a:spLocks noGrp="1"/>
          </p:cNvSpPr>
          <p:nvPr>
            <p:ph type="ctrTitle"/>
          </p:nvPr>
        </p:nvSpPr>
        <p:spPr>
          <a:xfrm rot="-753">
            <a:off x="1834500" y="1447875"/>
            <a:ext cx="5475000" cy="2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68"/>
          <p:cNvSpPr txBox="1">
            <a:spLocks noGrp="1"/>
          </p:cNvSpPr>
          <p:nvPr>
            <p:ph type="subTitle" idx="1"/>
          </p:nvPr>
        </p:nvSpPr>
        <p:spPr>
          <a:xfrm rot="232">
            <a:off x="2352150" y="3457862"/>
            <a:ext cx="4439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37" name="Google Shape;37;p68"/>
          <p:cNvGrpSpPr/>
          <p:nvPr/>
        </p:nvGrpSpPr>
        <p:grpSpPr>
          <a:xfrm>
            <a:off x="51025" y="-93644"/>
            <a:ext cx="8949150" cy="5090044"/>
            <a:chOff x="51025" y="-93644"/>
            <a:chExt cx="8949150" cy="5090044"/>
          </a:xfrm>
        </p:grpSpPr>
        <p:sp>
          <p:nvSpPr>
            <p:cNvPr id="38" name="Google Shape;38;p68"/>
            <p:cNvSpPr/>
            <p:nvPr/>
          </p:nvSpPr>
          <p:spPr>
            <a:xfrm rot="-781437">
              <a:off x="143109" y="2868722"/>
              <a:ext cx="922531" cy="922531"/>
            </a:xfrm>
            <a:prstGeom prst="star8">
              <a:avLst>
                <a:gd name="adj" fmla="val 2732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68"/>
            <p:cNvSpPr/>
            <p:nvPr/>
          </p:nvSpPr>
          <p:spPr>
            <a:xfrm>
              <a:off x="196675" y="140975"/>
              <a:ext cx="1192800" cy="1192800"/>
            </a:xfrm>
            <a:prstGeom prst="star8">
              <a:avLst>
                <a:gd name="adj" fmla="val 2732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68"/>
            <p:cNvSpPr/>
            <p:nvPr/>
          </p:nvSpPr>
          <p:spPr>
            <a:xfrm rot="-1248036">
              <a:off x="5975918" y="3630626"/>
              <a:ext cx="1192847" cy="1192847"/>
            </a:xfrm>
            <a:prstGeom prst="star8">
              <a:avLst>
                <a:gd name="adj" fmla="val 2732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68"/>
            <p:cNvSpPr/>
            <p:nvPr/>
          </p:nvSpPr>
          <p:spPr>
            <a:xfrm>
              <a:off x="8341675" y="1566463"/>
              <a:ext cx="658500" cy="658500"/>
            </a:xfrm>
            <a:prstGeom prst="star8">
              <a:avLst>
                <a:gd name="adj" fmla="val 2732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8"/>
            <p:cNvSpPr/>
            <p:nvPr/>
          </p:nvSpPr>
          <p:spPr>
            <a:xfrm rot="1196695">
              <a:off x="5148695" y="41478"/>
              <a:ext cx="961255" cy="961255"/>
            </a:xfrm>
            <a:prstGeom prst="star8">
              <a:avLst>
                <a:gd name="adj" fmla="val 2732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43;p68"/>
          <p:cNvGrpSpPr/>
          <p:nvPr/>
        </p:nvGrpSpPr>
        <p:grpSpPr>
          <a:xfrm>
            <a:off x="143083" y="172550"/>
            <a:ext cx="8710828" cy="4370401"/>
            <a:chOff x="143083" y="172550"/>
            <a:chExt cx="8710828" cy="4370401"/>
          </a:xfrm>
        </p:grpSpPr>
        <p:sp>
          <p:nvSpPr>
            <p:cNvPr id="44" name="Google Shape;44;p68"/>
            <p:cNvSpPr/>
            <p:nvPr/>
          </p:nvSpPr>
          <p:spPr>
            <a:xfrm>
              <a:off x="1451925" y="172550"/>
              <a:ext cx="101100" cy="101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8"/>
            <p:cNvSpPr/>
            <p:nvPr/>
          </p:nvSpPr>
          <p:spPr>
            <a:xfrm rot="7503197" flipH="1">
              <a:off x="219055" y="1572935"/>
              <a:ext cx="160881" cy="160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68"/>
            <p:cNvSpPr/>
            <p:nvPr/>
          </p:nvSpPr>
          <p:spPr>
            <a:xfrm rot="-3300479">
              <a:off x="515106" y="1553540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8"/>
            <p:cNvSpPr/>
            <p:nvPr/>
          </p:nvSpPr>
          <p:spPr>
            <a:xfrm rot="-3300479">
              <a:off x="155306" y="1857815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8"/>
            <p:cNvSpPr/>
            <p:nvPr/>
          </p:nvSpPr>
          <p:spPr>
            <a:xfrm rot="974949">
              <a:off x="2909468" y="991207"/>
              <a:ext cx="62184" cy="621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8"/>
            <p:cNvSpPr/>
            <p:nvPr/>
          </p:nvSpPr>
          <p:spPr>
            <a:xfrm rot="985567">
              <a:off x="3293430" y="621661"/>
              <a:ext cx="132613" cy="1326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8"/>
            <p:cNvSpPr/>
            <p:nvPr/>
          </p:nvSpPr>
          <p:spPr>
            <a:xfrm>
              <a:off x="7258825" y="355980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8"/>
            <p:cNvSpPr/>
            <p:nvPr/>
          </p:nvSpPr>
          <p:spPr>
            <a:xfrm>
              <a:off x="8663725" y="3356875"/>
              <a:ext cx="132600" cy="13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8"/>
            <p:cNvSpPr/>
            <p:nvPr/>
          </p:nvSpPr>
          <p:spPr>
            <a:xfrm rot="-1791850">
              <a:off x="1864908" y="4341380"/>
              <a:ext cx="107241" cy="1072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68"/>
            <p:cNvSpPr/>
            <p:nvPr/>
          </p:nvSpPr>
          <p:spPr>
            <a:xfrm rot="-1789625">
              <a:off x="2172995" y="4287273"/>
              <a:ext cx="77807" cy="778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68"/>
            <p:cNvSpPr/>
            <p:nvPr/>
          </p:nvSpPr>
          <p:spPr>
            <a:xfrm>
              <a:off x="7461274" y="118710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68"/>
            <p:cNvSpPr/>
            <p:nvPr/>
          </p:nvSpPr>
          <p:spPr>
            <a:xfrm>
              <a:off x="7133819" y="1487324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68"/>
            <p:cNvSpPr/>
            <p:nvPr/>
          </p:nvSpPr>
          <p:spPr>
            <a:xfrm>
              <a:off x="1689649" y="3303175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68"/>
            <p:cNvSpPr/>
            <p:nvPr/>
          </p:nvSpPr>
          <p:spPr>
            <a:xfrm>
              <a:off x="1658449" y="177290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68"/>
            <p:cNvSpPr/>
            <p:nvPr/>
          </p:nvSpPr>
          <p:spPr>
            <a:xfrm rot="-8328293">
              <a:off x="3668220" y="4309279"/>
              <a:ext cx="175821" cy="1758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8"/>
            <p:cNvSpPr/>
            <p:nvPr/>
          </p:nvSpPr>
          <p:spPr>
            <a:xfrm rot="-8328844">
              <a:off x="4877714" y="4376412"/>
              <a:ext cx="41458" cy="414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68"/>
            <p:cNvSpPr/>
            <p:nvPr/>
          </p:nvSpPr>
          <p:spPr>
            <a:xfrm rot="-8324424">
              <a:off x="4509433" y="4437102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68"/>
            <p:cNvSpPr/>
            <p:nvPr/>
          </p:nvSpPr>
          <p:spPr>
            <a:xfrm>
              <a:off x="1810849" y="192530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68"/>
            <p:cNvSpPr/>
            <p:nvPr/>
          </p:nvSpPr>
          <p:spPr>
            <a:xfrm>
              <a:off x="8562825" y="3630625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68"/>
            <p:cNvSpPr/>
            <p:nvPr/>
          </p:nvSpPr>
          <p:spPr>
            <a:xfrm>
              <a:off x="6337825" y="1137850"/>
              <a:ext cx="132600" cy="13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68"/>
            <p:cNvSpPr/>
            <p:nvPr/>
          </p:nvSpPr>
          <p:spPr>
            <a:xfrm rot="-6057244">
              <a:off x="8499346" y="243637"/>
              <a:ext cx="132616" cy="1326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68"/>
            <p:cNvSpPr/>
            <p:nvPr/>
          </p:nvSpPr>
          <p:spPr>
            <a:xfrm rot="-6056029">
              <a:off x="8795523" y="376172"/>
              <a:ext cx="53776" cy="537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7"/>
          <p:cNvSpPr txBox="1">
            <a:spLocks noGrp="1"/>
          </p:cNvSpPr>
          <p:nvPr>
            <p:ph type="title" hasCustomPrompt="1"/>
          </p:nvPr>
        </p:nvSpPr>
        <p:spPr>
          <a:xfrm>
            <a:off x="1144350" y="1656225"/>
            <a:ext cx="6855300" cy="12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3" name="Google Shape;493;p87"/>
          <p:cNvSpPr txBox="1">
            <a:spLocks noGrp="1"/>
          </p:cNvSpPr>
          <p:nvPr>
            <p:ph type="body" idx="1"/>
          </p:nvPr>
        </p:nvSpPr>
        <p:spPr>
          <a:xfrm>
            <a:off x="1756650" y="3211788"/>
            <a:ext cx="56307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4" name="Google Shape;494;p87"/>
          <p:cNvSpPr/>
          <p:nvPr/>
        </p:nvSpPr>
        <p:spPr>
          <a:xfrm rot="-10018628" flipH="1">
            <a:off x="579033" y="353197"/>
            <a:ext cx="1049082" cy="1049082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87"/>
          <p:cNvSpPr/>
          <p:nvPr/>
        </p:nvSpPr>
        <p:spPr>
          <a:xfrm rot="10800000" flipH="1">
            <a:off x="269825" y="3332005"/>
            <a:ext cx="1192800" cy="1192800"/>
          </a:xfrm>
          <a:prstGeom prst="star8">
            <a:avLst>
              <a:gd name="adj" fmla="val 273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87"/>
          <p:cNvSpPr/>
          <p:nvPr/>
        </p:nvSpPr>
        <p:spPr>
          <a:xfrm rot="-9551964" flipH="1">
            <a:off x="5100618" y="-260769"/>
            <a:ext cx="1192847" cy="1192847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87"/>
          <p:cNvSpPr/>
          <p:nvPr/>
        </p:nvSpPr>
        <p:spPr>
          <a:xfrm rot="10800000" flipH="1">
            <a:off x="8341675" y="2097842"/>
            <a:ext cx="658500" cy="658500"/>
          </a:xfrm>
          <a:prstGeom prst="star8">
            <a:avLst>
              <a:gd name="adj" fmla="val 2732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87"/>
          <p:cNvSpPr/>
          <p:nvPr/>
        </p:nvSpPr>
        <p:spPr>
          <a:xfrm rot="9603617" flipH="1">
            <a:off x="4933542" y="3925301"/>
            <a:ext cx="1929149" cy="1929149"/>
          </a:xfrm>
          <a:prstGeom prst="star8">
            <a:avLst>
              <a:gd name="adj" fmla="val 273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87"/>
          <p:cNvSpPr/>
          <p:nvPr/>
        </p:nvSpPr>
        <p:spPr>
          <a:xfrm rot="3296803">
            <a:off x="219055" y="2588989"/>
            <a:ext cx="160881" cy="1608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87"/>
          <p:cNvSpPr/>
          <p:nvPr/>
        </p:nvSpPr>
        <p:spPr>
          <a:xfrm rot="-7499521" flipH="1">
            <a:off x="515106" y="2707011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87"/>
          <p:cNvSpPr/>
          <p:nvPr/>
        </p:nvSpPr>
        <p:spPr>
          <a:xfrm rot="-7499521" flipH="1">
            <a:off x="155306" y="2402736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87"/>
          <p:cNvSpPr/>
          <p:nvPr/>
        </p:nvSpPr>
        <p:spPr>
          <a:xfrm rot="8381921" flipH="1">
            <a:off x="2935166" y="4119067"/>
            <a:ext cx="62151" cy="621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87"/>
          <p:cNvSpPr/>
          <p:nvPr/>
        </p:nvSpPr>
        <p:spPr>
          <a:xfrm rot="8369829" flipH="1">
            <a:off x="3197307" y="4240715"/>
            <a:ext cx="132566" cy="1325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87"/>
          <p:cNvSpPr/>
          <p:nvPr/>
        </p:nvSpPr>
        <p:spPr>
          <a:xfrm rot="10800000" flipH="1">
            <a:off x="229775" y="34488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87"/>
          <p:cNvSpPr/>
          <p:nvPr/>
        </p:nvSpPr>
        <p:spPr>
          <a:xfrm rot="10800000" flipH="1">
            <a:off x="8723300" y="305430"/>
            <a:ext cx="132600" cy="13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87"/>
          <p:cNvSpPr/>
          <p:nvPr/>
        </p:nvSpPr>
        <p:spPr>
          <a:xfrm rot="-9008150" flipH="1">
            <a:off x="1884133" y="182958"/>
            <a:ext cx="107241" cy="1072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87"/>
          <p:cNvSpPr/>
          <p:nvPr/>
        </p:nvSpPr>
        <p:spPr>
          <a:xfrm rot="-9010375" flipH="1">
            <a:off x="2192220" y="266499"/>
            <a:ext cx="77807" cy="778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87"/>
          <p:cNvSpPr/>
          <p:nvPr/>
        </p:nvSpPr>
        <p:spPr>
          <a:xfrm rot="10800000" flipH="1">
            <a:off x="7510024" y="3278305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87"/>
          <p:cNvSpPr/>
          <p:nvPr/>
        </p:nvSpPr>
        <p:spPr>
          <a:xfrm rot="10800000" flipH="1">
            <a:off x="7293869" y="3423705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87"/>
          <p:cNvSpPr/>
          <p:nvPr/>
        </p:nvSpPr>
        <p:spPr>
          <a:xfrm rot="10800000" flipH="1">
            <a:off x="1658449" y="2496205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87"/>
          <p:cNvSpPr/>
          <p:nvPr/>
        </p:nvSpPr>
        <p:spPr>
          <a:xfrm rot="-2471707" flipH="1">
            <a:off x="3749470" y="247730"/>
            <a:ext cx="175821" cy="1758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87"/>
          <p:cNvSpPr/>
          <p:nvPr/>
        </p:nvSpPr>
        <p:spPr>
          <a:xfrm rot="-2471156" flipH="1">
            <a:off x="7243889" y="350985"/>
            <a:ext cx="41458" cy="41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87"/>
          <p:cNvSpPr/>
          <p:nvPr/>
        </p:nvSpPr>
        <p:spPr>
          <a:xfrm rot="10800000" flipH="1">
            <a:off x="1810849" y="2343805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87"/>
          <p:cNvSpPr/>
          <p:nvPr/>
        </p:nvSpPr>
        <p:spPr>
          <a:xfrm rot="10800000" flipH="1">
            <a:off x="8562825" y="63848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87"/>
          <p:cNvSpPr/>
          <p:nvPr/>
        </p:nvSpPr>
        <p:spPr>
          <a:xfrm rot="10800000" flipH="1">
            <a:off x="479925" y="4823580"/>
            <a:ext cx="132600" cy="13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87"/>
          <p:cNvSpPr/>
          <p:nvPr/>
        </p:nvSpPr>
        <p:spPr>
          <a:xfrm rot="-4742756" flipH="1">
            <a:off x="8353071" y="4692827"/>
            <a:ext cx="132616" cy="1326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87"/>
          <p:cNvSpPr/>
          <p:nvPr/>
        </p:nvSpPr>
        <p:spPr>
          <a:xfrm rot="-4743971" flipH="1">
            <a:off x="8714248" y="4405057"/>
            <a:ext cx="53776" cy="53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bg>
      <p:bgPr>
        <a:solidFill>
          <a:schemeClr val="lt1"/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8"/>
          <p:cNvSpPr txBox="1">
            <a:spLocks noGrp="1"/>
          </p:cNvSpPr>
          <p:nvPr>
            <p:ph type="title"/>
          </p:nvPr>
        </p:nvSpPr>
        <p:spPr>
          <a:xfrm>
            <a:off x="2290350" y="447775"/>
            <a:ext cx="4563300" cy="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20" name="Google Shape;520;p88"/>
          <p:cNvSpPr txBox="1">
            <a:spLocks noGrp="1"/>
          </p:cNvSpPr>
          <p:nvPr>
            <p:ph type="subTitle" idx="1"/>
          </p:nvPr>
        </p:nvSpPr>
        <p:spPr>
          <a:xfrm>
            <a:off x="2900700" y="1387450"/>
            <a:ext cx="33426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1" name="Google Shape;521;p88"/>
          <p:cNvSpPr txBox="1">
            <a:spLocks noGrp="1"/>
          </p:cNvSpPr>
          <p:nvPr>
            <p:ph type="title" idx="2"/>
          </p:nvPr>
        </p:nvSpPr>
        <p:spPr>
          <a:xfrm>
            <a:off x="2290350" y="1876275"/>
            <a:ext cx="4563300" cy="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22" name="Google Shape;522;p88"/>
          <p:cNvSpPr txBox="1">
            <a:spLocks noGrp="1"/>
          </p:cNvSpPr>
          <p:nvPr>
            <p:ph type="subTitle" idx="3"/>
          </p:nvPr>
        </p:nvSpPr>
        <p:spPr>
          <a:xfrm>
            <a:off x="2900700" y="2815950"/>
            <a:ext cx="33426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3" name="Google Shape;523;p88"/>
          <p:cNvSpPr txBox="1">
            <a:spLocks noGrp="1"/>
          </p:cNvSpPr>
          <p:nvPr>
            <p:ph type="title" idx="4"/>
          </p:nvPr>
        </p:nvSpPr>
        <p:spPr>
          <a:xfrm>
            <a:off x="2290350" y="3304775"/>
            <a:ext cx="4563300" cy="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24" name="Google Shape;524;p88"/>
          <p:cNvSpPr txBox="1">
            <a:spLocks noGrp="1"/>
          </p:cNvSpPr>
          <p:nvPr>
            <p:ph type="subTitle" idx="5"/>
          </p:nvPr>
        </p:nvSpPr>
        <p:spPr>
          <a:xfrm>
            <a:off x="2900700" y="4244450"/>
            <a:ext cx="33426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5" name="Google Shape;525;p88"/>
          <p:cNvSpPr/>
          <p:nvPr/>
        </p:nvSpPr>
        <p:spPr>
          <a:xfrm rot="-781823">
            <a:off x="7194478" y="411352"/>
            <a:ext cx="1044495" cy="1044495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88"/>
          <p:cNvSpPr/>
          <p:nvPr/>
        </p:nvSpPr>
        <p:spPr>
          <a:xfrm rot="-1247614">
            <a:off x="8257424" y="2371993"/>
            <a:ext cx="1482245" cy="1482245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88"/>
          <p:cNvSpPr/>
          <p:nvPr/>
        </p:nvSpPr>
        <p:spPr>
          <a:xfrm>
            <a:off x="334450" y="3192199"/>
            <a:ext cx="1175700" cy="1175700"/>
          </a:xfrm>
          <a:prstGeom prst="star8">
            <a:avLst>
              <a:gd name="adj" fmla="val 273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88"/>
          <p:cNvSpPr/>
          <p:nvPr/>
        </p:nvSpPr>
        <p:spPr>
          <a:xfrm rot="1196780">
            <a:off x="12660" y="-571201"/>
            <a:ext cx="1517852" cy="1517852"/>
          </a:xfrm>
          <a:prstGeom prst="star8">
            <a:avLst>
              <a:gd name="adj" fmla="val 273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88"/>
          <p:cNvSpPr/>
          <p:nvPr/>
        </p:nvSpPr>
        <p:spPr>
          <a:xfrm>
            <a:off x="6111850" y="4542949"/>
            <a:ext cx="998100" cy="998100"/>
          </a:xfrm>
          <a:prstGeom prst="star8">
            <a:avLst>
              <a:gd name="adj" fmla="val 2732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88"/>
          <p:cNvSpPr/>
          <p:nvPr/>
        </p:nvSpPr>
        <p:spPr>
          <a:xfrm rot="7503197" flipH="1">
            <a:off x="314743" y="1797810"/>
            <a:ext cx="160881" cy="1608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88"/>
          <p:cNvSpPr/>
          <p:nvPr/>
        </p:nvSpPr>
        <p:spPr>
          <a:xfrm rot="-3300479">
            <a:off x="250994" y="2082690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88"/>
          <p:cNvSpPr/>
          <p:nvPr/>
        </p:nvSpPr>
        <p:spPr>
          <a:xfrm rot="974949">
            <a:off x="3258993" y="238682"/>
            <a:ext cx="62184" cy="62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88"/>
          <p:cNvSpPr/>
          <p:nvPr/>
        </p:nvSpPr>
        <p:spPr>
          <a:xfrm rot="985567">
            <a:off x="8648180" y="203461"/>
            <a:ext cx="132613" cy="1326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88"/>
          <p:cNvSpPr/>
          <p:nvPr/>
        </p:nvSpPr>
        <p:spPr>
          <a:xfrm rot="356016">
            <a:off x="1062118" y="4804341"/>
            <a:ext cx="107375" cy="1073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88"/>
          <p:cNvSpPr/>
          <p:nvPr/>
        </p:nvSpPr>
        <p:spPr>
          <a:xfrm rot="358459">
            <a:off x="1355122" y="4934659"/>
            <a:ext cx="77823" cy="778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88"/>
          <p:cNvSpPr/>
          <p:nvPr/>
        </p:nvSpPr>
        <p:spPr>
          <a:xfrm>
            <a:off x="8971699" y="56490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88"/>
          <p:cNvSpPr/>
          <p:nvPr/>
        </p:nvSpPr>
        <p:spPr>
          <a:xfrm>
            <a:off x="6295619" y="1106324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88"/>
          <p:cNvSpPr/>
          <p:nvPr/>
        </p:nvSpPr>
        <p:spPr>
          <a:xfrm rot="-8328844">
            <a:off x="4057039" y="4376412"/>
            <a:ext cx="41458" cy="41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88"/>
          <p:cNvSpPr/>
          <p:nvPr/>
        </p:nvSpPr>
        <p:spPr>
          <a:xfrm rot="-8324424">
            <a:off x="3688758" y="4437102"/>
            <a:ext cx="87798" cy="87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88"/>
          <p:cNvSpPr/>
          <p:nvPr/>
        </p:nvSpPr>
        <p:spPr>
          <a:xfrm rot="296161">
            <a:off x="8559226" y="4351362"/>
            <a:ext cx="132491" cy="1324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88"/>
          <p:cNvSpPr/>
          <p:nvPr/>
        </p:nvSpPr>
        <p:spPr>
          <a:xfrm rot="287408">
            <a:off x="8439047" y="4612257"/>
            <a:ext cx="53888" cy="53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88"/>
          <p:cNvSpPr/>
          <p:nvPr/>
        </p:nvSpPr>
        <p:spPr>
          <a:xfrm>
            <a:off x="6584044" y="1106324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_1_1">
    <p:bg>
      <p:bgPr>
        <a:solidFill>
          <a:schemeClr val="lt1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9"/>
          <p:cNvSpPr txBox="1">
            <a:spLocks noGrp="1"/>
          </p:cNvSpPr>
          <p:nvPr>
            <p:ph type="subTitle" idx="1"/>
          </p:nvPr>
        </p:nvSpPr>
        <p:spPr>
          <a:xfrm>
            <a:off x="2652625" y="3407200"/>
            <a:ext cx="18717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5" name="Google Shape;545;p89"/>
          <p:cNvSpPr txBox="1">
            <a:spLocks noGrp="1"/>
          </p:cNvSpPr>
          <p:nvPr>
            <p:ph type="subTitle" idx="2"/>
          </p:nvPr>
        </p:nvSpPr>
        <p:spPr>
          <a:xfrm>
            <a:off x="4524325" y="3407200"/>
            <a:ext cx="18717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6" name="Google Shape;546;p89"/>
          <p:cNvSpPr txBox="1">
            <a:spLocks noGrp="1"/>
          </p:cNvSpPr>
          <p:nvPr>
            <p:ph type="subTitle" idx="3"/>
          </p:nvPr>
        </p:nvSpPr>
        <p:spPr>
          <a:xfrm>
            <a:off x="4571575" y="2933500"/>
            <a:ext cx="1777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547" name="Google Shape;547;p89"/>
          <p:cNvSpPr txBox="1">
            <a:spLocks noGrp="1"/>
          </p:cNvSpPr>
          <p:nvPr>
            <p:ph type="subTitle" idx="4"/>
          </p:nvPr>
        </p:nvSpPr>
        <p:spPr>
          <a:xfrm>
            <a:off x="780925" y="3407200"/>
            <a:ext cx="18717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8" name="Google Shape;548;p89"/>
          <p:cNvSpPr txBox="1">
            <a:spLocks noGrp="1"/>
          </p:cNvSpPr>
          <p:nvPr>
            <p:ph type="subTitle" idx="5"/>
          </p:nvPr>
        </p:nvSpPr>
        <p:spPr>
          <a:xfrm>
            <a:off x="828175" y="2933500"/>
            <a:ext cx="1777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549" name="Google Shape;549;p89"/>
          <p:cNvSpPr txBox="1">
            <a:spLocks noGrp="1"/>
          </p:cNvSpPr>
          <p:nvPr>
            <p:ph type="subTitle" idx="6"/>
          </p:nvPr>
        </p:nvSpPr>
        <p:spPr>
          <a:xfrm>
            <a:off x="2699875" y="2933500"/>
            <a:ext cx="1777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550" name="Google Shape;550;p89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1" name="Google Shape;551;p89"/>
          <p:cNvSpPr/>
          <p:nvPr/>
        </p:nvSpPr>
        <p:spPr>
          <a:xfrm rot="7503197" flipH="1">
            <a:off x="8423355" y="4558560"/>
            <a:ext cx="160881" cy="1608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89"/>
          <p:cNvSpPr/>
          <p:nvPr/>
        </p:nvSpPr>
        <p:spPr>
          <a:xfrm rot="-3300479">
            <a:off x="8719406" y="4539165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89"/>
          <p:cNvSpPr/>
          <p:nvPr/>
        </p:nvSpPr>
        <p:spPr>
          <a:xfrm rot="-3300479">
            <a:off x="8359606" y="4843440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89"/>
          <p:cNvSpPr/>
          <p:nvPr/>
        </p:nvSpPr>
        <p:spPr>
          <a:xfrm rot="-1791850">
            <a:off x="1505633" y="4937505"/>
            <a:ext cx="107241" cy="1072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89"/>
          <p:cNvSpPr/>
          <p:nvPr/>
        </p:nvSpPr>
        <p:spPr>
          <a:xfrm rot="-1804115">
            <a:off x="120647" y="3245753"/>
            <a:ext cx="46104" cy="461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89"/>
          <p:cNvSpPr/>
          <p:nvPr/>
        </p:nvSpPr>
        <p:spPr>
          <a:xfrm>
            <a:off x="4328074" y="17535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89"/>
          <p:cNvSpPr/>
          <p:nvPr/>
        </p:nvSpPr>
        <p:spPr>
          <a:xfrm>
            <a:off x="6295619" y="1106324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89"/>
          <p:cNvSpPr/>
          <p:nvPr/>
        </p:nvSpPr>
        <p:spPr>
          <a:xfrm rot="-8328844">
            <a:off x="4877714" y="4833612"/>
            <a:ext cx="41458" cy="41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89"/>
          <p:cNvSpPr/>
          <p:nvPr/>
        </p:nvSpPr>
        <p:spPr>
          <a:xfrm rot="-8324424">
            <a:off x="4509433" y="4894302"/>
            <a:ext cx="87798" cy="87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89"/>
          <p:cNvSpPr/>
          <p:nvPr/>
        </p:nvSpPr>
        <p:spPr>
          <a:xfrm rot="296161">
            <a:off x="8754351" y="2904762"/>
            <a:ext cx="132491" cy="1324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89"/>
          <p:cNvSpPr/>
          <p:nvPr/>
        </p:nvSpPr>
        <p:spPr>
          <a:xfrm rot="287408">
            <a:off x="8938972" y="3241857"/>
            <a:ext cx="53888" cy="53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89"/>
          <p:cNvSpPr/>
          <p:nvPr/>
        </p:nvSpPr>
        <p:spPr>
          <a:xfrm>
            <a:off x="4107599" y="22020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89"/>
          <p:cNvSpPr/>
          <p:nvPr/>
        </p:nvSpPr>
        <p:spPr>
          <a:xfrm rot="296161">
            <a:off x="7563201" y="180812"/>
            <a:ext cx="132491" cy="1324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89"/>
          <p:cNvSpPr/>
          <p:nvPr/>
        </p:nvSpPr>
        <p:spPr>
          <a:xfrm rot="-8324424">
            <a:off x="193258" y="3008777"/>
            <a:ext cx="87798" cy="87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89"/>
          <p:cNvSpPr/>
          <p:nvPr/>
        </p:nvSpPr>
        <p:spPr>
          <a:xfrm rot="781225" flipH="1">
            <a:off x="231795" y="-270911"/>
            <a:ext cx="1198411" cy="1198411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89"/>
          <p:cNvSpPr/>
          <p:nvPr/>
        </p:nvSpPr>
        <p:spPr>
          <a:xfrm flipH="1">
            <a:off x="214939" y="4600278"/>
            <a:ext cx="814200" cy="814200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89"/>
          <p:cNvSpPr/>
          <p:nvPr/>
        </p:nvSpPr>
        <p:spPr>
          <a:xfrm rot="-1196765" flipH="1">
            <a:off x="8104054" y="217455"/>
            <a:ext cx="1546892" cy="1546892"/>
          </a:xfrm>
          <a:prstGeom prst="star8">
            <a:avLst>
              <a:gd name="adj" fmla="val 273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89"/>
          <p:cNvSpPr txBox="1">
            <a:spLocks noGrp="1"/>
          </p:cNvSpPr>
          <p:nvPr>
            <p:ph type="subTitle" idx="7"/>
          </p:nvPr>
        </p:nvSpPr>
        <p:spPr>
          <a:xfrm>
            <a:off x="6396025" y="3407200"/>
            <a:ext cx="18717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9" name="Google Shape;569;p89"/>
          <p:cNvSpPr txBox="1">
            <a:spLocks noGrp="1"/>
          </p:cNvSpPr>
          <p:nvPr>
            <p:ph type="subTitle" idx="8"/>
          </p:nvPr>
        </p:nvSpPr>
        <p:spPr>
          <a:xfrm>
            <a:off x="6443275" y="2933500"/>
            <a:ext cx="1777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0"/>
          <p:cNvSpPr txBox="1">
            <a:spLocks noGrp="1"/>
          </p:cNvSpPr>
          <p:nvPr>
            <p:ph type="subTitle" idx="1"/>
          </p:nvPr>
        </p:nvSpPr>
        <p:spPr>
          <a:xfrm>
            <a:off x="5032688" y="3432499"/>
            <a:ext cx="2190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90"/>
          <p:cNvSpPr txBox="1">
            <a:spLocks noGrp="1"/>
          </p:cNvSpPr>
          <p:nvPr>
            <p:ph type="subTitle" idx="2"/>
          </p:nvPr>
        </p:nvSpPr>
        <p:spPr>
          <a:xfrm>
            <a:off x="5032700" y="2974900"/>
            <a:ext cx="21900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573" name="Google Shape;573;p90"/>
          <p:cNvSpPr txBox="1">
            <a:spLocks noGrp="1"/>
          </p:cNvSpPr>
          <p:nvPr>
            <p:ph type="subTitle" idx="3"/>
          </p:nvPr>
        </p:nvSpPr>
        <p:spPr>
          <a:xfrm>
            <a:off x="1921313" y="3432499"/>
            <a:ext cx="2190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4" name="Google Shape;574;p90"/>
          <p:cNvSpPr txBox="1">
            <a:spLocks noGrp="1"/>
          </p:cNvSpPr>
          <p:nvPr>
            <p:ph type="subTitle" idx="4"/>
          </p:nvPr>
        </p:nvSpPr>
        <p:spPr>
          <a:xfrm>
            <a:off x="1921325" y="2974900"/>
            <a:ext cx="21900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575" name="Google Shape;575;p90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6" name="Google Shape;576;p90"/>
          <p:cNvSpPr/>
          <p:nvPr/>
        </p:nvSpPr>
        <p:spPr>
          <a:xfrm rot="781592" flipH="1">
            <a:off x="255907" y="799267"/>
            <a:ext cx="1251096" cy="1251096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90"/>
          <p:cNvSpPr/>
          <p:nvPr/>
        </p:nvSpPr>
        <p:spPr>
          <a:xfrm rot="1247491" flipH="1">
            <a:off x="7973607" y="3795436"/>
            <a:ext cx="862893" cy="862893"/>
          </a:xfrm>
          <a:prstGeom prst="star8">
            <a:avLst>
              <a:gd name="adj" fmla="val 273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90"/>
          <p:cNvSpPr/>
          <p:nvPr/>
        </p:nvSpPr>
        <p:spPr>
          <a:xfrm flipH="1">
            <a:off x="356198" y="3864825"/>
            <a:ext cx="918600" cy="918600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90"/>
          <p:cNvSpPr/>
          <p:nvPr/>
        </p:nvSpPr>
        <p:spPr>
          <a:xfrm rot="-1196457" flipH="1">
            <a:off x="8029668" y="16680"/>
            <a:ext cx="1288662" cy="1288662"/>
          </a:xfrm>
          <a:prstGeom prst="star8">
            <a:avLst>
              <a:gd name="adj" fmla="val 273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90"/>
          <p:cNvSpPr/>
          <p:nvPr/>
        </p:nvSpPr>
        <p:spPr>
          <a:xfrm rot="-7504917">
            <a:off x="3044569" y="90614"/>
            <a:ext cx="109613" cy="1096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90"/>
          <p:cNvSpPr/>
          <p:nvPr/>
        </p:nvSpPr>
        <p:spPr>
          <a:xfrm rot="3300479" flipH="1">
            <a:off x="8973770" y="2712765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90"/>
          <p:cNvSpPr/>
          <p:nvPr/>
        </p:nvSpPr>
        <p:spPr>
          <a:xfrm rot="1791850" flipH="1">
            <a:off x="7201680" y="4826418"/>
            <a:ext cx="107241" cy="1072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90"/>
          <p:cNvSpPr/>
          <p:nvPr/>
        </p:nvSpPr>
        <p:spPr>
          <a:xfrm rot="1789625" flipH="1">
            <a:off x="7501402" y="4899561"/>
            <a:ext cx="77807" cy="778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90"/>
          <p:cNvSpPr/>
          <p:nvPr/>
        </p:nvSpPr>
        <p:spPr>
          <a:xfrm flipH="1">
            <a:off x="644430" y="315838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90"/>
          <p:cNvSpPr/>
          <p:nvPr/>
        </p:nvSpPr>
        <p:spPr>
          <a:xfrm flipH="1">
            <a:off x="4469585" y="293362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90"/>
          <p:cNvSpPr/>
          <p:nvPr/>
        </p:nvSpPr>
        <p:spPr>
          <a:xfrm rot="8328293" flipH="1">
            <a:off x="4665788" y="4397192"/>
            <a:ext cx="175821" cy="1758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90"/>
          <p:cNvSpPr/>
          <p:nvPr/>
        </p:nvSpPr>
        <p:spPr>
          <a:xfrm rot="8328844" flipH="1">
            <a:off x="1843157" y="4756874"/>
            <a:ext cx="41458" cy="41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90"/>
          <p:cNvSpPr/>
          <p:nvPr/>
        </p:nvSpPr>
        <p:spPr>
          <a:xfrm rot="8324424" flipH="1">
            <a:off x="2198348" y="4792140"/>
            <a:ext cx="87798" cy="87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90"/>
          <p:cNvSpPr/>
          <p:nvPr/>
        </p:nvSpPr>
        <p:spPr>
          <a:xfrm rot="-296161" flipH="1">
            <a:off x="215461" y="3119675"/>
            <a:ext cx="132491" cy="1324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90"/>
          <p:cNvSpPr/>
          <p:nvPr/>
        </p:nvSpPr>
        <p:spPr>
          <a:xfrm rot="-287408" flipH="1">
            <a:off x="414244" y="3380570"/>
            <a:ext cx="53888" cy="53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90"/>
          <p:cNvSpPr/>
          <p:nvPr/>
        </p:nvSpPr>
        <p:spPr>
          <a:xfrm flipH="1">
            <a:off x="492030" y="468238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90"/>
          <p:cNvSpPr/>
          <p:nvPr/>
        </p:nvSpPr>
        <p:spPr>
          <a:xfrm rot="8324424" flipH="1">
            <a:off x="8821248" y="3223690"/>
            <a:ext cx="87798" cy="87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9_1">
    <p:bg>
      <p:bgPr>
        <a:solidFill>
          <a:schemeClr val="lt1"/>
        </a:soli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1"/>
          <p:cNvSpPr txBox="1">
            <a:spLocks noGrp="1"/>
          </p:cNvSpPr>
          <p:nvPr>
            <p:ph type="subTitle" idx="1"/>
          </p:nvPr>
        </p:nvSpPr>
        <p:spPr>
          <a:xfrm>
            <a:off x="4956975" y="2607700"/>
            <a:ext cx="3115500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5" name="Google Shape;595;p91"/>
          <p:cNvSpPr txBox="1">
            <a:spLocks noGrp="1"/>
          </p:cNvSpPr>
          <p:nvPr>
            <p:ph type="title"/>
          </p:nvPr>
        </p:nvSpPr>
        <p:spPr>
          <a:xfrm>
            <a:off x="4956975" y="1810800"/>
            <a:ext cx="34392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91"/>
          <p:cNvSpPr/>
          <p:nvPr/>
        </p:nvSpPr>
        <p:spPr>
          <a:xfrm rot="781752" flipH="1">
            <a:off x="257026" y="100449"/>
            <a:ext cx="1005999" cy="1005999"/>
          </a:xfrm>
          <a:prstGeom prst="star8">
            <a:avLst>
              <a:gd name="adj" fmla="val 273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91"/>
          <p:cNvSpPr/>
          <p:nvPr/>
        </p:nvSpPr>
        <p:spPr>
          <a:xfrm rot="1247092" flipH="1">
            <a:off x="7100713" y="3885248"/>
            <a:ext cx="1099025" cy="1099025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91"/>
          <p:cNvSpPr/>
          <p:nvPr/>
        </p:nvSpPr>
        <p:spPr>
          <a:xfrm flipH="1">
            <a:off x="364950" y="3966863"/>
            <a:ext cx="658500" cy="658500"/>
          </a:xfrm>
          <a:prstGeom prst="star8">
            <a:avLst>
              <a:gd name="adj" fmla="val 273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91"/>
          <p:cNvSpPr/>
          <p:nvPr/>
        </p:nvSpPr>
        <p:spPr>
          <a:xfrm rot="-1196614" flipH="1">
            <a:off x="6029142" y="-15436"/>
            <a:ext cx="1448572" cy="1448572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91"/>
          <p:cNvSpPr/>
          <p:nvPr/>
        </p:nvSpPr>
        <p:spPr>
          <a:xfrm rot="-3300479">
            <a:off x="66281" y="2497853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91"/>
          <p:cNvSpPr/>
          <p:nvPr/>
        </p:nvSpPr>
        <p:spPr>
          <a:xfrm rot="-1791850">
            <a:off x="1273333" y="4850355"/>
            <a:ext cx="107241" cy="1072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91"/>
          <p:cNvSpPr/>
          <p:nvPr/>
        </p:nvSpPr>
        <p:spPr>
          <a:xfrm rot="-1789625">
            <a:off x="1003045" y="4923498"/>
            <a:ext cx="77807" cy="778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91"/>
          <p:cNvSpPr/>
          <p:nvPr/>
        </p:nvSpPr>
        <p:spPr>
          <a:xfrm rot="-8328293">
            <a:off x="3488770" y="4816054"/>
            <a:ext cx="175821" cy="1758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91"/>
          <p:cNvSpPr/>
          <p:nvPr/>
        </p:nvSpPr>
        <p:spPr>
          <a:xfrm rot="-8328844">
            <a:off x="5714464" y="4338812"/>
            <a:ext cx="41458" cy="41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91"/>
          <p:cNvSpPr/>
          <p:nvPr/>
        </p:nvSpPr>
        <p:spPr>
          <a:xfrm rot="-8324424">
            <a:off x="5312933" y="4374077"/>
            <a:ext cx="87798" cy="87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91"/>
          <p:cNvSpPr/>
          <p:nvPr/>
        </p:nvSpPr>
        <p:spPr>
          <a:xfrm rot="296161">
            <a:off x="8754351" y="2904762"/>
            <a:ext cx="132491" cy="1324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91"/>
          <p:cNvSpPr/>
          <p:nvPr/>
        </p:nvSpPr>
        <p:spPr>
          <a:xfrm rot="287408">
            <a:off x="8634172" y="3165657"/>
            <a:ext cx="53888" cy="53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91"/>
          <p:cNvSpPr/>
          <p:nvPr/>
        </p:nvSpPr>
        <p:spPr>
          <a:xfrm>
            <a:off x="8129774" y="435075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91"/>
          <p:cNvSpPr/>
          <p:nvPr/>
        </p:nvSpPr>
        <p:spPr>
          <a:xfrm rot="-8324424">
            <a:off x="193258" y="3008777"/>
            <a:ext cx="87798" cy="87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91"/>
          <p:cNvSpPr/>
          <p:nvPr/>
        </p:nvSpPr>
        <p:spPr>
          <a:xfrm>
            <a:off x="8549174" y="488775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91"/>
          <p:cNvSpPr/>
          <p:nvPr/>
        </p:nvSpPr>
        <p:spPr>
          <a:xfrm rot="-8328844">
            <a:off x="3453564" y="395624"/>
            <a:ext cx="41458" cy="41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91"/>
          <p:cNvSpPr/>
          <p:nvPr/>
        </p:nvSpPr>
        <p:spPr>
          <a:xfrm rot="-8324424">
            <a:off x="3052033" y="430890"/>
            <a:ext cx="87798" cy="87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_1">
    <p:bg>
      <p:bgPr>
        <a:solidFill>
          <a:schemeClr val="lt1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92"/>
          <p:cNvSpPr txBox="1">
            <a:spLocks noGrp="1"/>
          </p:cNvSpPr>
          <p:nvPr>
            <p:ph type="subTitle" idx="1"/>
          </p:nvPr>
        </p:nvSpPr>
        <p:spPr>
          <a:xfrm>
            <a:off x="758675" y="2617175"/>
            <a:ext cx="31155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5" name="Google Shape;615;p92"/>
          <p:cNvSpPr txBox="1">
            <a:spLocks noGrp="1"/>
          </p:cNvSpPr>
          <p:nvPr>
            <p:ph type="title"/>
          </p:nvPr>
        </p:nvSpPr>
        <p:spPr>
          <a:xfrm>
            <a:off x="758675" y="1756975"/>
            <a:ext cx="31155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16" name="Google Shape;616;p92"/>
          <p:cNvGrpSpPr/>
          <p:nvPr/>
        </p:nvGrpSpPr>
        <p:grpSpPr>
          <a:xfrm>
            <a:off x="112199" y="175350"/>
            <a:ext cx="8882817" cy="4888976"/>
            <a:chOff x="112199" y="175350"/>
            <a:chExt cx="8882817" cy="4888976"/>
          </a:xfrm>
        </p:grpSpPr>
        <p:sp>
          <p:nvSpPr>
            <p:cNvPr id="617" name="Google Shape;617;p92"/>
            <p:cNvSpPr/>
            <p:nvPr/>
          </p:nvSpPr>
          <p:spPr>
            <a:xfrm rot="7503197" flipH="1">
              <a:off x="8423355" y="4558560"/>
              <a:ext cx="160881" cy="160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92"/>
            <p:cNvSpPr/>
            <p:nvPr/>
          </p:nvSpPr>
          <p:spPr>
            <a:xfrm rot="-3300479">
              <a:off x="8719406" y="4539165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92"/>
            <p:cNvSpPr/>
            <p:nvPr/>
          </p:nvSpPr>
          <p:spPr>
            <a:xfrm rot="-3300479">
              <a:off x="8359606" y="4843440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92"/>
            <p:cNvSpPr/>
            <p:nvPr/>
          </p:nvSpPr>
          <p:spPr>
            <a:xfrm rot="-1791850">
              <a:off x="1505633" y="4937505"/>
              <a:ext cx="107241" cy="1072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92"/>
            <p:cNvSpPr/>
            <p:nvPr/>
          </p:nvSpPr>
          <p:spPr>
            <a:xfrm rot="-1804115">
              <a:off x="120647" y="3245753"/>
              <a:ext cx="46104" cy="461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92"/>
            <p:cNvSpPr/>
            <p:nvPr/>
          </p:nvSpPr>
          <p:spPr>
            <a:xfrm>
              <a:off x="4328074" y="17535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92"/>
            <p:cNvSpPr/>
            <p:nvPr/>
          </p:nvSpPr>
          <p:spPr>
            <a:xfrm>
              <a:off x="6295619" y="1106324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92"/>
            <p:cNvSpPr/>
            <p:nvPr/>
          </p:nvSpPr>
          <p:spPr>
            <a:xfrm rot="-8328844">
              <a:off x="4877714" y="4833612"/>
              <a:ext cx="41458" cy="414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92"/>
            <p:cNvSpPr/>
            <p:nvPr/>
          </p:nvSpPr>
          <p:spPr>
            <a:xfrm rot="-8324424">
              <a:off x="4509433" y="4894302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92"/>
            <p:cNvSpPr/>
            <p:nvPr/>
          </p:nvSpPr>
          <p:spPr>
            <a:xfrm rot="296161">
              <a:off x="8754351" y="2904762"/>
              <a:ext cx="132491" cy="1324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92"/>
            <p:cNvSpPr/>
            <p:nvPr/>
          </p:nvSpPr>
          <p:spPr>
            <a:xfrm rot="287408">
              <a:off x="8938972" y="3241857"/>
              <a:ext cx="53888" cy="538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92"/>
            <p:cNvSpPr/>
            <p:nvPr/>
          </p:nvSpPr>
          <p:spPr>
            <a:xfrm>
              <a:off x="4107599" y="22020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92"/>
            <p:cNvSpPr/>
            <p:nvPr/>
          </p:nvSpPr>
          <p:spPr>
            <a:xfrm rot="296161">
              <a:off x="7563201" y="180812"/>
              <a:ext cx="132491" cy="1324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92"/>
            <p:cNvSpPr/>
            <p:nvPr/>
          </p:nvSpPr>
          <p:spPr>
            <a:xfrm rot="-8324424">
              <a:off x="193258" y="3008777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1" name="Google Shape;631;p92"/>
          <p:cNvSpPr/>
          <p:nvPr/>
        </p:nvSpPr>
        <p:spPr>
          <a:xfrm rot="-781575">
            <a:off x="5956154" y="4389859"/>
            <a:ext cx="1547933" cy="1547933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92"/>
          <p:cNvSpPr/>
          <p:nvPr/>
        </p:nvSpPr>
        <p:spPr>
          <a:xfrm rot="-1248021">
            <a:off x="151352" y="4498652"/>
            <a:ext cx="749339" cy="749339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92"/>
          <p:cNvSpPr/>
          <p:nvPr/>
        </p:nvSpPr>
        <p:spPr>
          <a:xfrm>
            <a:off x="5543925" y="-253591"/>
            <a:ext cx="1143300" cy="1143600"/>
          </a:xfrm>
          <a:prstGeom prst="star8">
            <a:avLst>
              <a:gd name="adj" fmla="val 273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92"/>
          <p:cNvSpPr/>
          <p:nvPr/>
        </p:nvSpPr>
        <p:spPr>
          <a:xfrm rot="1196280">
            <a:off x="368593" y="-313374"/>
            <a:ext cx="1367144" cy="1367144"/>
          </a:xfrm>
          <a:prstGeom prst="star8">
            <a:avLst>
              <a:gd name="adj" fmla="val 273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bg>
      <p:bgPr>
        <a:solidFill>
          <a:schemeClr val="lt1"/>
        </a:solidFill>
        <a:effectLst/>
      </p:bgPr>
    </p:bg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93"/>
          <p:cNvSpPr txBox="1">
            <a:spLocks noGrp="1"/>
          </p:cNvSpPr>
          <p:nvPr>
            <p:ph type="ctrTitle"/>
          </p:nvPr>
        </p:nvSpPr>
        <p:spPr>
          <a:xfrm>
            <a:off x="4600500" y="698500"/>
            <a:ext cx="3264000" cy="9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87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7" name="Google Shape;637;p93"/>
          <p:cNvSpPr txBox="1">
            <a:spLocks noGrp="1"/>
          </p:cNvSpPr>
          <p:nvPr>
            <p:ph type="subTitle" idx="1"/>
          </p:nvPr>
        </p:nvSpPr>
        <p:spPr>
          <a:xfrm>
            <a:off x="4960025" y="1761900"/>
            <a:ext cx="2904600" cy="1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8" name="Google Shape;638;p93"/>
          <p:cNvSpPr txBox="1"/>
          <p:nvPr/>
        </p:nvSpPr>
        <p:spPr>
          <a:xfrm>
            <a:off x="4415400" y="3522550"/>
            <a:ext cx="3449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</a:t>
            </a:r>
            <a:r>
              <a:rPr lang="en" sz="1200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k</a:t>
            </a:r>
            <a:endParaRPr sz="1200" b="1" i="0" u="none" strike="noStrike" cap="non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639" name="Google Shape;639;p93"/>
          <p:cNvGrpSpPr/>
          <p:nvPr/>
        </p:nvGrpSpPr>
        <p:grpSpPr>
          <a:xfrm>
            <a:off x="149850" y="-520424"/>
            <a:ext cx="9556815" cy="5463002"/>
            <a:chOff x="149850" y="-520424"/>
            <a:chExt cx="9556815" cy="5463002"/>
          </a:xfrm>
        </p:grpSpPr>
        <p:sp>
          <p:nvSpPr>
            <p:cNvPr id="640" name="Google Shape;640;p93"/>
            <p:cNvSpPr/>
            <p:nvPr/>
          </p:nvSpPr>
          <p:spPr>
            <a:xfrm rot="-780984">
              <a:off x="1022880" y="2499943"/>
              <a:ext cx="1005639" cy="1005639"/>
            </a:xfrm>
            <a:prstGeom prst="star8">
              <a:avLst>
                <a:gd name="adj" fmla="val 2732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93"/>
            <p:cNvSpPr/>
            <p:nvPr/>
          </p:nvSpPr>
          <p:spPr>
            <a:xfrm>
              <a:off x="8160375" y="4128378"/>
              <a:ext cx="814200" cy="814200"/>
            </a:xfrm>
            <a:prstGeom prst="star8">
              <a:avLst>
                <a:gd name="adj" fmla="val 2732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93"/>
            <p:cNvSpPr/>
            <p:nvPr/>
          </p:nvSpPr>
          <p:spPr>
            <a:xfrm rot="1196765">
              <a:off x="7942318" y="-302970"/>
              <a:ext cx="1546892" cy="1546892"/>
            </a:xfrm>
            <a:prstGeom prst="star8">
              <a:avLst>
                <a:gd name="adj" fmla="val 2732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93"/>
            <p:cNvSpPr/>
            <p:nvPr/>
          </p:nvSpPr>
          <p:spPr>
            <a:xfrm rot="-780984">
              <a:off x="250180" y="439418"/>
              <a:ext cx="1005639" cy="1005639"/>
            </a:xfrm>
            <a:prstGeom prst="star8">
              <a:avLst>
                <a:gd name="adj" fmla="val 2732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93"/>
            <p:cNvSpPr/>
            <p:nvPr/>
          </p:nvSpPr>
          <p:spPr>
            <a:xfrm>
              <a:off x="3508600" y="1521503"/>
              <a:ext cx="814200" cy="814200"/>
            </a:xfrm>
            <a:prstGeom prst="star8">
              <a:avLst>
                <a:gd name="adj" fmla="val 2732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5" name="Google Shape;645;p93"/>
          <p:cNvSpPr/>
          <p:nvPr/>
        </p:nvSpPr>
        <p:spPr>
          <a:xfrm rot="7503197" flipH="1">
            <a:off x="1389805" y="111110"/>
            <a:ext cx="160881" cy="1608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93"/>
          <p:cNvSpPr/>
          <p:nvPr/>
        </p:nvSpPr>
        <p:spPr>
          <a:xfrm rot="-3300479">
            <a:off x="1685856" y="91715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93"/>
          <p:cNvSpPr/>
          <p:nvPr/>
        </p:nvSpPr>
        <p:spPr>
          <a:xfrm rot="974949">
            <a:off x="3631093" y="1147857"/>
            <a:ext cx="62184" cy="62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93"/>
          <p:cNvSpPr/>
          <p:nvPr/>
        </p:nvSpPr>
        <p:spPr>
          <a:xfrm rot="983961">
            <a:off x="1050356" y="1815716"/>
            <a:ext cx="98820" cy="98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93"/>
          <p:cNvSpPr/>
          <p:nvPr/>
        </p:nvSpPr>
        <p:spPr>
          <a:xfrm rot="-1791850">
            <a:off x="522458" y="4653105"/>
            <a:ext cx="107241" cy="1072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93"/>
          <p:cNvSpPr/>
          <p:nvPr/>
        </p:nvSpPr>
        <p:spPr>
          <a:xfrm rot="-1789625">
            <a:off x="830545" y="4598998"/>
            <a:ext cx="77807" cy="778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93"/>
          <p:cNvSpPr/>
          <p:nvPr/>
        </p:nvSpPr>
        <p:spPr>
          <a:xfrm>
            <a:off x="7416699" y="30705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93"/>
          <p:cNvSpPr/>
          <p:nvPr/>
        </p:nvSpPr>
        <p:spPr>
          <a:xfrm>
            <a:off x="4960019" y="307049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93"/>
          <p:cNvSpPr/>
          <p:nvPr/>
        </p:nvSpPr>
        <p:spPr>
          <a:xfrm rot="-8328844">
            <a:off x="4420514" y="4528812"/>
            <a:ext cx="41458" cy="41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93"/>
          <p:cNvSpPr/>
          <p:nvPr/>
        </p:nvSpPr>
        <p:spPr>
          <a:xfrm rot="-8324424">
            <a:off x="4052233" y="4589502"/>
            <a:ext cx="87798" cy="87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93"/>
          <p:cNvSpPr/>
          <p:nvPr/>
        </p:nvSpPr>
        <p:spPr>
          <a:xfrm rot="296161">
            <a:off x="8754351" y="2904762"/>
            <a:ext cx="132491" cy="1324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93"/>
          <p:cNvSpPr/>
          <p:nvPr/>
        </p:nvSpPr>
        <p:spPr>
          <a:xfrm rot="287408">
            <a:off x="8634172" y="3165657"/>
            <a:ext cx="53888" cy="53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93"/>
          <p:cNvSpPr/>
          <p:nvPr/>
        </p:nvSpPr>
        <p:spPr>
          <a:xfrm>
            <a:off x="3452619" y="1010499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93"/>
          <p:cNvSpPr/>
          <p:nvPr/>
        </p:nvSpPr>
        <p:spPr>
          <a:xfrm>
            <a:off x="7188099" y="23085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93"/>
          <p:cNvSpPr/>
          <p:nvPr/>
        </p:nvSpPr>
        <p:spPr>
          <a:xfrm rot="-8325842">
            <a:off x="188456" y="3021413"/>
            <a:ext cx="64628" cy="646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_1_1_1_1_1_1">
    <p:bg>
      <p:bgPr>
        <a:solidFill>
          <a:schemeClr val="lt1"/>
        </a:solidFill>
        <a:effectLst/>
      </p:bgPr>
    </p:bg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94"/>
          <p:cNvSpPr txBox="1">
            <a:spLocks noGrp="1"/>
          </p:cNvSpPr>
          <p:nvPr>
            <p:ph type="subTitle" idx="1"/>
          </p:nvPr>
        </p:nvSpPr>
        <p:spPr>
          <a:xfrm>
            <a:off x="2219400" y="1505725"/>
            <a:ext cx="4705200" cy="25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20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20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20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20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20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20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20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2" name="Google Shape;662;p94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663" name="Google Shape;663;p94"/>
          <p:cNvGrpSpPr/>
          <p:nvPr/>
        </p:nvGrpSpPr>
        <p:grpSpPr>
          <a:xfrm>
            <a:off x="149850" y="79492"/>
            <a:ext cx="8988926" cy="4948523"/>
            <a:chOff x="149850" y="79492"/>
            <a:chExt cx="8988926" cy="4948523"/>
          </a:xfrm>
        </p:grpSpPr>
        <p:sp>
          <p:nvSpPr>
            <p:cNvPr id="664" name="Google Shape;664;p94"/>
            <p:cNvSpPr/>
            <p:nvPr/>
          </p:nvSpPr>
          <p:spPr>
            <a:xfrm rot="7503197" flipH="1">
              <a:off x="1389805" y="111110"/>
              <a:ext cx="160881" cy="160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94"/>
            <p:cNvSpPr/>
            <p:nvPr/>
          </p:nvSpPr>
          <p:spPr>
            <a:xfrm rot="-3300479">
              <a:off x="1685856" y="91715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94"/>
            <p:cNvSpPr/>
            <p:nvPr/>
          </p:nvSpPr>
          <p:spPr>
            <a:xfrm rot="-3300479">
              <a:off x="1326056" y="395990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94"/>
            <p:cNvSpPr/>
            <p:nvPr/>
          </p:nvSpPr>
          <p:spPr>
            <a:xfrm rot="-1791850">
              <a:off x="522458" y="4653105"/>
              <a:ext cx="107241" cy="1072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94"/>
            <p:cNvSpPr/>
            <p:nvPr/>
          </p:nvSpPr>
          <p:spPr>
            <a:xfrm rot="-1789625">
              <a:off x="830545" y="4598998"/>
              <a:ext cx="77807" cy="778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94"/>
            <p:cNvSpPr/>
            <p:nvPr/>
          </p:nvSpPr>
          <p:spPr>
            <a:xfrm>
              <a:off x="7416699" y="30705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94"/>
            <p:cNvSpPr/>
            <p:nvPr/>
          </p:nvSpPr>
          <p:spPr>
            <a:xfrm>
              <a:off x="4960019" y="307049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94"/>
            <p:cNvSpPr/>
            <p:nvPr/>
          </p:nvSpPr>
          <p:spPr>
            <a:xfrm rot="-8328293">
              <a:off x="3488770" y="4816054"/>
              <a:ext cx="175821" cy="1758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94"/>
            <p:cNvSpPr/>
            <p:nvPr/>
          </p:nvSpPr>
          <p:spPr>
            <a:xfrm rot="-8328844">
              <a:off x="5639714" y="4528812"/>
              <a:ext cx="41458" cy="414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94"/>
            <p:cNvSpPr/>
            <p:nvPr/>
          </p:nvSpPr>
          <p:spPr>
            <a:xfrm rot="-8324424">
              <a:off x="5271433" y="4589502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94"/>
            <p:cNvSpPr/>
            <p:nvPr/>
          </p:nvSpPr>
          <p:spPr>
            <a:xfrm rot="296161">
              <a:off x="8754351" y="2904762"/>
              <a:ext cx="132491" cy="1324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94"/>
            <p:cNvSpPr/>
            <p:nvPr/>
          </p:nvSpPr>
          <p:spPr>
            <a:xfrm rot="287408">
              <a:off x="8634172" y="3165657"/>
              <a:ext cx="53888" cy="538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94"/>
            <p:cNvSpPr/>
            <p:nvPr/>
          </p:nvSpPr>
          <p:spPr>
            <a:xfrm>
              <a:off x="7853499" y="24990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94"/>
            <p:cNvSpPr/>
            <p:nvPr/>
          </p:nvSpPr>
          <p:spPr>
            <a:xfrm rot="-8324424">
              <a:off x="193258" y="3008777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94"/>
            <p:cNvSpPr/>
            <p:nvPr/>
          </p:nvSpPr>
          <p:spPr>
            <a:xfrm rot="-780984">
              <a:off x="798230" y="3128331"/>
              <a:ext cx="1005639" cy="1005639"/>
            </a:xfrm>
            <a:prstGeom prst="star8">
              <a:avLst>
                <a:gd name="adj" fmla="val 2732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94"/>
            <p:cNvSpPr/>
            <p:nvPr/>
          </p:nvSpPr>
          <p:spPr>
            <a:xfrm>
              <a:off x="7973568" y="3757599"/>
              <a:ext cx="1165200" cy="1165200"/>
            </a:xfrm>
            <a:prstGeom prst="star8">
              <a:avLst>
                <a:gd name="adj" fmla="val 2732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94"/>
            <p:cNvSpPr/>
            <p:nvPr/>
          </p:nvSpPr>
          <p:spPr>
            <a:xfrm rot="1196620">
              <a:off x="7992182" y="651432"/>
              <a:ext cx="1005289" cy="1005289"/>
            </a:xfrm>
            <a:prstGeom prst="star8">
              <a:avLst>
                <a:gd name="adj" fmla="val 2732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94"/>
            <p:cNvSpPr/>
            <p:nvPr/>
          </p:nvSpPr>
          <p:spPr>
            <a:xfrm rot="-780372">
              <a:off x="216434" y="481875"/>
              <a:ext cx="667833" cy="667833"/>
            </a:xfrm>
            <a:prstGeom prst="star8">
              <a:avLst>
                <a:gd name="adj" fmla="val 2732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two columns 1">
  <p:cSld name="CUSTOM_9_1_1_1_1_1_1_1">
    <p:bg>
      <p:bgPr>
        <a:solidFill>
          <a:schemeClr val="l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95"/>
          <p:cNvSpPr txBox="1">
            <a:spLocks noGrp="1"/>
          </p:cNvSpPr>
          <p:nvPr>
            <p:ph type="body" idx="1"/>
          </p:nvPr>
        </p:nvSpPr>
        <p:spPr>
          <a:xfrm>
            <a:off x="721125" y="952650"/>
            <a:ext cx="42195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4" name="Google Shape;684;p95"/>
          <p:cNvSpPr txBox="1">
            <a:spLocks noGrp="1"/>
          </p:cNvSpPr>
          <p:nvPr>
            <p:ph type="title"/>
          </p:nvPr>
        </p:nvSpPr>
        <p:spPr>
          <a:xfrm>
            <a:off x="721125" y="383250"/>
            <a:ext cx="7550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5" name="Google Shape;685;p95"/>
          <p:cNvSpPr txBox="1">
            <a:spLocks noGrp="1"/>
          </p:cNvSpPr>
          <p:nvPr>
            <p:ph type="body" idx="2"/>
          </p:nvPr>
        </p:nvSpPr>
        <p:spPr>
          <a:xfrm>
            <a:off x="5268575" y="1655500"/>
            <a:ext cx="3154200" cy="30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50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86" name="Google Shape;686;p95"/>
          <p:cNvGrpSpPr/>
          <p:nvPr/>
        </p:nvGrpSpPr>
        <p:grpSpPr>
          <a:xfrm>
            <a:off x="-512599" y="-458546"/>
            <a:ext cx="9479340" cy="5756070"/>
            <a:chOff x="-512599" y="-458546"/>
            <a:chExt cx="9479340" cy="5756070"/>
          </a:xfrm>
        </p:grpSpPr>
        <p:sp>
          <p:nvSpPr>
            <p:cNvPr id="687" name="Google Shape;687;p95"/>
            <p:cNvSpPr/>
            <p:nvPr/>
          </p:nvSpPr>
          <p:spPr>
            <a:xfrm rot="7503197" flipH="1">
              <a:off x="8716055" y="3353235"/>
              <a:ext cx="160881" cy="160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95"/>
            <p:cNvSpPr/>
            <p:nvPr/>
          </p:nvSpPr>
          <p:spPr>
            <a:xfrm rot="-3300479">
              <a:off x="8609981" y="3247140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95"/>
            <p:cNvSpPr/>
            <p:nvPr/>
          </p:nvSpPr>
          <p:spPr>
            <a:xfrm rot="-3300479">
              <a:off x="2771706" y="4934940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95"/>
            <p:cNvSpPr/>
            <p:nvPr/>
          </p:nvSpPr>
          <p:spPr>
            <a:xfrm rot="-1789625">
              <a:off x="2390670" y="4859823"/>
              <a:ext cx="77807" cy="778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95"/>
            <p:cNvSpPr/>
            <p:nvPr/>
          </p:nvSpPr>
          <p:spPr>
            <a:xfrm>
              <a:off x="7416699" y="30705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95"/>
            <p:cNvSpPr/>
            <p:nvPr/>
          </p:nvSpPr>
          <p:spPr>
            <a:xfrm>
              <a:off x="4960019" y="154649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95"/>
            <p:cNvSpPr/>
            <p:nvPr/>
          </p:nvSpPr>
          <p:spPr>
            <a:xfrm rot="-9279508">
              <a:off x="166090" y="2208324"/>
              <a:ext cx="175929" cy="1759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95"/>
            <p:cNvSpPr/>
            <p:nvPr/>
          </p:nvSpPr>
          <p:spPr>
            <a:xfrm rot="-8328844">
              <a:off x="7478914" y="4854137"/>
              <a:ext cx="41458" cy="414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95"/>
            <p:cNvSpPr/>
            <p:nvPr/>
          </p:nvSpPr>
          <p:spPr>
            <a:xfrm rot="-8324424">
              <a:off x="7125883" y="4922177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95"/>
            <p:cNvSpPr/>
            <p:nvPr/>
          </p:nvSpPr>
          <p:spPr>
            <a:xfrm rot="296161">
              <a:off x="8770601" y="360887"/>
              <a:ext cx="132491" cy="1324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95"/>
            <p:cNvSpPr/>
            <p:nvPr/>
          </p:nvSpPr>
          <p:spPr>
            <a:xfrm rot="287408">
              <a:off x="8910697" y="744232"/>
              <a:ext cx="53888" cy="538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95"/>
            <p:cNvSpPr/>
            <p:nvPr/>
          </p:nvSpPr>
          <p:spPr>
            <a:xfrm rot="-9279789">
              <a:off x="382777" y="2445995"/>
              <a:ext cx="87629" cy="876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95"/>
            <p:cNvSpPr/>
            <p:nvPr/>
          </p:nvSpPr>
          <p:spPr>
            <a:xfrm rot="-8328844">
              <a:off x="7631314" y="5006537"/>
              <a:ext cx="41458" cy="414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95"/>
            <p:cNvSpPr/>
            <p:nvPr/>
          </p:nvSpPr>
          <p:spPr>
            <a:xfrm rot="-780984">
              <a:off x="7682255" y="439606"/>
              <a:ext cx="1005639" cy="1005639"/>
            </a:xfrm>
            <a:prstGeom prst="star8">
              <a:avLst>
                <a:gd name="adj" fmla="val 2732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95"/>
            <p:cNvSpPr/>
            <p:nvPr/>
          </p:nvSpPr>
          <p:spPr>
            <a:xfrm>
              <a:off x="8176497" y="4583824"/>
              <a:ext cx="713700" cy="713700"/>
            </a:xfrm>
            <a:prstGeom prst="star8">
              <a:avLst>
                <a:gd name="adj" fmla="val 2732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95"/>
            <p:cNvSpPr/>
            <p:nvPr/>
          </p:nvSpPr>
          <p:spPr>
            <a:xfrm rot="2700000">
              <a:off x="-304440" y="3776165"/>
              <a:ext cx="1005082" cy="1005082"/>
            </a:xfrm>
            <a:prstGeom prst="star8">
              <a:avLst>
                <a:gd name="adj" fmla="val 2732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95"/>
            <p:cNvSpPr/>
            <p:nvPr/>
          </p:nvSpPr>
          <p:spPr>
            <a:xfrm rot="-780728">
              <a:off x="791645" y="-341201"/>
              <a:ext cx="1176510" cy="1176510"/>
            </a:xfrm>
            <a:prstGeom prst="star8">
              <a:avLst>
                <a:gd name="adj" fmla="val 2732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9"/>
          <p:cNvSpPr txBox="1">
            <a:spLocks noGrp="1"/>
          </p:cNvSpPr>
          <p:nvPr>
            <p:ph type="title"/>
          </p:nvPr>
        </p:nvSpPr>
        <p:spPr>
          <a:xfrm flipH="1">
            <a:off x="1801450" y="1700025"/>
            <a:ext cx="8622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69"/>
          <p:cNvSpPr txBox="1">
            <a:spLocks noGrp="1"/>
          </p:cNvSpPr>
          <p:nvPr>
            <p:ph type="subTitle" idx="1"/>
          </p:nvPr>
        </p:nvSpPr>
        <p:spPr>
          <a:xfrm>
            <a:off x="2739850" y="1903425"/>
            <a:ext cx="22443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9"/>
          <p:cNvSpPr txBox="1">
            <a:spLocks noGrp="1"/>
          </p:cNvSpPr>
          <p:nvPr>
            <p:ph type="subTitle" idx="2"/>
          </p:nvPr>
        </p:nvSpPr>
        <p:spPr>
          <a:xfrm>
            <a:off x="2739850" y="1439312"/>
            <a:ext cx="22443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70" name="Google Shape;70;p69"/>
          <p:cNvSpPr txBox="1">
            <a:spLocks noGrp="1"/>
          </p:cNvSpPr>
          <p:nvPr>
            <p:ph type="title" idx="3"/>
          </p:nvPr>
        </p:nvSpPr>
        <p:spPr>
          <a:xfrm flipH="1">
            <a:off x="1801450" y="3348346"/>
            <a:ext cx="8622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69"/>
          <p:cNvSpPr txBox="1">
            <a:spLocks noGrp="1"/>
          </p:cNvSpPr>
          <p:nvPr>
            <p:ph type="subTitle" idx="4"/>
          </p:nvPr>
        </p:nvSpPr>
        <p:spPr>
          <a:xfrm>
            <a:off x="2739850" y="3553546"/>
            <a:ext cx="22443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9"/>
          <p:cNvSpPr txBox="1">
            <a:spLocks noGrp="1"/>
          </p:cNvSpPr>
          <p:nvPr>
            <p:ph type="subTitle" idx="5"/>
          </p:nvPr>
        </p:nvSpPr>
        <p:spPr>
          <a:xfrm>
            <a:off x="2739850" y="3089284"/>
            <a:ext cx="22443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73" name="Google Shape;73;p69"/>
          <p:cNvSpPr txBox="1">
            <a:spLocks noGrp="1"/>
          </p:cNvSpPr>
          <p:nvPr>
            <p:ph type="title" idx="6"/>
          </p:nvPr>
        </p:nvSpPr>
        <p:spPr>
          <a:xfrm flipH="1">
            <a:off x="5226650" y="1700025"/>
            <a:ext cx="8622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69"/>
          <p:cNvSpPr txBox="1">
            <a:spLocks noGrp="1"/>
          </p:cNvSpPr>
          <p:nvPr>
            <p:ph type="subTitle" idx="7"/>
          </p:nvPr>
        </p:nvSpPr>
        <p:spPr>
          <a:xfrm>
            <a:off x="6165052" y="1903425"/>
            <a:ext cx="22443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9"/>
          <p:cNvSpPr txBox="1">
            <a:spLocks noGrp="1"/>
          </p:cNvSpPr>
          <p:nvPr>
            <p:ph type="title" idx="8"/>
          </p:nvPr>
        </p:nvSpPr>
        <p:spPr>
          <a:xfrm flipH="1">
            <a:off x="5226650" y="3348346"/>
            <a:ext cx="8622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69"/>
          <p:cNvSpPr txBox="1">
            <a:spLocks noGrp="1"/>
          </p:cNvSpPr>
          <p:nvPr>
            <p:ph type="subTitle" idx="9"/>
          </p:nvPr>
        </p:nvSpPr>
        <p:spPr>
          <a:xfrm>
            <a:off x="6165055" y="3553546"/>
            <a:ext cx="22443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9"/>
          <p:cNvSpPr txBox="1">
            <a:spLocks noGrp="1"/>
          </p:cNvSpPr>
          <p:nvPr>
            <p:ph type="subTitle" idx="13"/>
          </p:nvPr>
        </p:nvSpPr>
        <p:spPr>
          <a:xfrm>
            <a:off x="6165045" y="3086297"/>
            <a:ext cx="22443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78" name="Google Shape;78;p69"/>
          <p:cNvSpPr txBox="1">
            <a:spLocks noGrp="1"/>
          </p:cNvSpPr>
          <p:nvPr>
            <p:ph type="subTitle" idx="14"/>
          </p:nvPr>
        </p:nvSpPr>
        <p:spPr>
          <a:xfrm>
            <a:off x="6165045" y="1439312"/>
            <a:ext cx="22443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79" name="Google Shape;79;p69"/>
          <p:cNvSpPr txBox="1">
            <a:spLocks noGrp="1"/>
          </p:cNvSpPr>
          <p:nvPr>
            <p:ph type="title" idx="15"/>
          </p:nvPr>
        </p:nvSpPr>
        <p:spPr>
          <a:xfrm>
            <a:off x="796663" y="307050"/>
            <a:ext cx="7550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80" name="Google Shape;80;p69"/>
          <p:cNvGrpSpPr/>
          <p:nvPr/>
        </p:nvGrpSpPr>
        <p:grpSpPr>
          <a:xfrm>
            <a:off x="-87827" y="140975"/>
            <a:ext cx="9048977" cy="4848876"/>
            <a:chOff x="-87827" y="140975"/>
            <a:chExt cx="9048977" cy="4848876"/>
          </a:xfrm>
        </p:grpSpPr>
        <p:sp>
          <p:nvSpPr>
            <p:cNvPr id="81" name="Google Shape;81;p69"/>
            <p:cNvSpPr/>
            <p:nvPr/>
          </p:nvSpPr>
          <p:spPr>
            <a:xfrm rot="-1248466">
              <a:off x="54716" y="3520902"/>
              <a:ext cx="983015" cy="983015"/>
            </a:xfrm>
            <a:prstGeom prst="star8">
              <a:avLst>
                <a:gd name="adj" fmla="val 2732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9"/>
            <p:cNvSpPr/>
            <p:nvPr/>
          </p:nvSpPr>
          <p:spPr>
            <a:xfrm rot="7503197" flipH="1">
              <a:off x="219055" y="1572935"/>
              <a:ext cx="160881" cy="160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9"/>
            <p:cNvSpPr/>
            <p:nvPr/>
          </p:nvSpPr>
          <p:spPr>
            <a:xfrm rot="-3300479">
              <a:off x="268381" y="1944515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9"/>
            <p:cNvSpPr/>
            <p:nvPr/>
          </p:nvSpPr>
          <p:spPr>
            <a:xfrm rot="-3300479">
              <a:off x="155306" y="1857815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9"/>
            <p:cNvSpPr/>
            <p:nvPr/>
          </p:nvSpPr>
          <p:spPr>
            <a:xfrm rot="974949">
              <a:off x="6568643" y="1192182"/>
              <a:ext cx="62184" cy="621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69"/>
            <p:cNvSpPr/>
            <p:nvPr/>
          </p:nvSpPr>
          <p:spPr>
            <a:xfrm rot="985567">
              <a:off x="1707480" y="243636"/>
              <a:ext cx="132613" cy="1326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69"/>
            <p:cNvSpPr/>
            <p:nvPr/>
          </p:nvSpPr>
          <p:spPr>
            <a:xfrm rot="-1791850">
              <a:off x="1864908" y="4341380"/>
              <a:ext cx="107241" cy="1072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69"/>
            <p:cNvSpPr/>
            <p:nvPr/>
          </p:nvSpPr>
          <p:spPr>
            <a:xfrm rot="-1789625">
              <a:off x="2172995" y="4287273"/>
              <a:ext cx="77807" cy="778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69"/>
            <p:cNvSpPr/>
            <p:nvPr/>
          </p:nvSpPr>
          <p:spPr>
            <a:xfrm rot="-8326468">
              <a:off x="7477948" y="4676820"/>
              <a:ext cx="122454" cy="1224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9"/>
            <p:cNvSpPr/>
            <p:nvPr/>
          </p:nvSpPr>
          <p:spPr>
            <a:xfrm rot="-8328844">
              <a:off x="5462764" y="4907162"/>
              <a:ext cx="41458" cy="414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9"/>
            <p:cNvSpPr/>
            <p:nvPr/>
          </p:nvSpPr>
          <p:spPr>
            <a:xfrm rot="-8324424">
              <a:off x="4528133" y="4884002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69"/>
            <p:cNvSpPr/>
            <p:nvPr/>
          </p:nvSpPr>
          <p:spPr>
            <a:xfrm rot="-6057244">
              <a:off x="8499346" y="243637"/>
              <a:ext cx="132616" cy="1326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9"/>
            <p:cNvSpPr/>
            <p:nvPr/>
          </p:nvSpPr>
          <p:spPr>
            <a:xfrm rot="-6056029">
              <a:off x="8795523" y="376172"/>
              <a:ext cx="53776" cy="537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69"/>
            <p:cNvSpPr/>
            <p:nvPr/>
          </p:nvSpPr>
          <p:spPr>
            <a:xfrm>
              <a:off x="6275869" y="1131037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69"/>
            <p:cNvSpPr/>
            <p:nvPr/>
          </p:nvSpPr>
          <p:spPr>
            <a:xfrm>
              <a:off x="196675" y="140975"/>
              <a:ext cx="1192800" cy="1192800"/>
            </a:xfrm>
            <a:prstGeom prst="star8">
              <a:avLst>
                <a:gd name="adj" fmla="val 2732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69"/>
            <p:cNvSpPr/>
            <p:nvPr/>
          </p:nvSpPr>
          <p:spPr>
            <a:xfrm>
              <a:off x="8302650" y="2664225"/>
              <a:ext cx="658500" cy="658500"/>
            </a:xfrm>
            <a:prstGeom prst="star8">
              <a:avLst>
                <a:gd name="adj" fmla="val 2732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_1">
    <p:bg>
      <p:bgPr>
        <a:solidFill>
          <a:schemeClr val="lt1"/>
        </a:solidFill>
        <a:effectLst/>
      </p:bgPr>
    </p:bg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00"/>
          <p:cNvSpPr txBox="1">
            <a:spLocks noGrp="1"/>
          </p:cNvSpPr>
          <p:nvPr>
            <p:ph type="title"/>
          </p:nvPr>
        </p:nvSpPr>
        <p:spPr>
          <a:xfrm>
            <a:off x="1886706" y="1122900"/>
            <a:ext cx="5370600" cy="18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07" name="Google Shape;707;p100"/>
          <p:cNvSpPr txBox="1">
            <a:spLocks noGrp="1"/>
          </p:cNvSpPr>
          <p:nvPr>
            <p:ph type="subTitle" idx="1"/>
          </p:nvPr>
        </p:nvSpPr>
        <p:spPr>
          <a:xfrm>
            <a:off x="1886694" y="3043900"/>
            <a:ext cx="5370600" cy="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8" name="Google Shape;708;p100"/>
          <p:cNvSpPr/>
          <p:nvPr/>
        </p:nvSpPr>
        <p:spPr>
          <a:xfrm rot="-781372">
            <a:off x="579033" y="2920526"/>
            <a:ext cx="1049082" cy="1049082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100"/>
          <p:cNvSpPr/>
          <p:nvPr/>
        </p:nvSpPr>
        <p:spPr>
          <a:xfrm>
            <a:off x="196675" y="140975"/>
            <a:ext cx="1192800" cy="1192800"/>
          </a:xfrm>
          <a:prstGeom prst="star8">
            <a:avLst>
              <a:gd name="adj" fmla="val 273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100"/>
          <p:cNvSpPr/>
          <p:nvPr/>
        </p:nvSpPr>
        <p:spPr>
          <a:xfrm rot="-1248036">
            <a:off x="6528468" y="3679376"/>
            <a:ext cx="1192847" cy="1192847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100"/>
          <p:cNvSpPr/>
          <p:nvPr/>
        </p:nvSpPr>
        <p:spPr>
          <a:xfrm>
            <a:off x="8341675" y="1566463"/>
            <a:ext cx="658500" cy="658500"/>
          </a:xfrm>
          <a:prstGeom prst="star8">
            <a:avLst>
              <a:gd name="adj" fmla="val 2732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100"/>
          <p:cNvSpPr/>
          <p:nvPr/>
        </p:nvSpPr>
        <p:spPr>
          <a:xfrm rot="1196587">
            <a:off x="5285564" y="-531340"/>
            <a:ext cx="1358890" cy="1358890"/>
          </a:xfrm>
          <a:prstGeom prst="star8">
            <a:avLst>
              <a:gd name="adj" fmla="val 273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100"/>
          <p:cNvSpPr/>
          <p:nvPr/>
        </p:nvSpPr>
        <p:spPr>
          <a:xfrm>
            <a:off x="1451925" y="172550"/>
            <a:ext cx="101100" cy="101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100"/>
          <p:cNvSpPr/>
          <p:nvPr/>
        </p:nvSpPr>
        <p:spPr>
          <a:xfrm rot="7503197" flipH="1">
            <a:off x="219055" y="1572935"/>
            <a:ext cx="160881" cy="1608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100"/>
          <p:cNvSpPr/>
          <p:nvPr/>
        </p:nvSpPr>
        <p:spPr>
          <a:xfrm rot="-3300479">
            <a:off x="515106" y="1553540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100"/>
          <p:cNvSpPr/>
          <p:nvPr/>
        </p:nvSpPr>
        <p:spPr>
          <a:xfrm rot="-3300479">
            <a:off x="155306" y="1857815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100"/>
          <p:cNvSpPr/>
          <p:nvPr/>
        </p:nvSpPr>
        <p:spPr>
          <a:xfrm rot="974949">
            <a:off x="3120743" y="921157"/>
            <a:ext cx="62184" cy="62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100"/>
          <p:cNvSpPr/>
          <p:nvPr/>
        </p:nvSpPr>
        <p:spPr>
          <a:xfrm rot="985567">
            <a:off x="3293430" y="621661"/>
            <a:ext cx="132613" cy="1326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100"/>
          <p:cNvSpPr/>
          <p:nvPr/>
        </p:nvSpPr>
        <p:spPr>
          <a:xfrm>
            <a:off x="8097025" y="470280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100"/>
          <p:cNvSpPr/>
          <p:nvPr/>
        </p:nvSpPr>
        <p:spPr>
          <a:xfrm>
            <a:off x="8663725" y="3356875"/>
            <a:ext cx="132600" cy="13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100"/>
          <p:cNvSpPr/>
          <p:nvPr/>
        </p:nvSpPr>
        <p:spPr>
          <a:xfrm rot="-1791850">
            <a:off x="1864908" y="4341380"/>
            <a:ext cx="107241" cy="1072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00"/>
          <p:cNvSpPr/>
          <p:nvPr/>
        </p:nvSpPr>
        <p:spPr>
          <a:xfrm rot="-1789625">
            <a:off x="2172995" y="4287273"/>
            <a:ext cx="77807" cy="778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100"/>
          <p:cNvSpPr/>
          <p:nvPr/>
        </p:nvSpPr>
        <p:spPr>
          <a:xfrm>
            <a:off x="7461274" y="118710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00"/>
          <p:cNvSpPr/>
          <p:nvPr/>
        </p:nvSpPr>
        <p:spPr>
          <a:xfrm>
            <a:off x="7133819" y="1487324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100"/>
          <p:cNvSpPr/>
          <p:nvPr/>
        </p:nvSpPr>
        <p:spPr>
          <a:xfrm>
            <a:off x="577524" y="472515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100"/>
          <p:cNvSpPr/>
          <p:nvPr/>
        </p:nvSpPr>
        <p:spPr>
          <a:xfrm>
            <a:off x="1658449" y="177290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100"/>
          <p:cNvSpPr/>
          <p:nvPr/>
        </p:nvSpPr>
        <p:spPr>
          <a:xfrm rot="-8328293">
            <a:off x="3668220" y="4309279"/>
            <a:ext cx="175821" cy="1758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100"/>
          <p:cNvSpPr/>
          <p:nvPr/>
        </p:nvSpPr>
        <p:spPr>
          <a:xfrm rot="-8328844">
            <a:off x="4877714" y="4376412"/>
            <a:ext cx="41458" cy="41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100"/>
          <p:cNvSpPr/>
          <p:nvPr/>
        </p:nvSpPr>
        <p:spPr>
          <a:xfrm rot="-8324424">
            <a:off x="4509433" y="4437102"/>
            <a:ext cx="87798" cy="87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100"/>
          <p:cNvSpPr/>
          <p:nvPr/>
        </p:nvSpPr>
        <p:spPr>
          <a:xfrm>
            <a:off x="1810849" y="192530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100"/>
          <p:cNvSpPr/>
          <p:nvPr/>
        </p:nvSpPr>
        <p:spPr>
          <a:xfrm>
            <a:off x="8562825" y="3630625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100"/>
          <p:cNvSpPr/>
          <p:nvPr/>
        </p:nvSpPr>
        <p:spPr>
          <a:xfrm>
            <a:off x="6630350" y="885950"/>
            <a:ext cx="132600" cy="13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100"/>
          <p:cNvSpPr/>
          <p:nvPr/>
        </p:nvSpPr>
        <p:spPr>
          <a:xfrm rot="-6057244">
            <a:off x="8499346" y="243637"/>
            <a:ext cx="132616" cy="1326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100"/>
          <p:cNvSpPr/>
          <p:nvPr/>
        </p:nvSpPr>
        <p:spPr>
          <a:xfrm rot="-6056029">
            <a:off x="8860523" y="610247"/>
            <a:ext cx="53776" cy="53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solidFill>
          <a:schemeClr val="lt1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01"/>
          <p:cNvSpPr/>
          <p:nvPr/>
        </p:nvSpPr>
        <p:spPr>
          <a:xfrm rot="-3300479">
            <a:off x="1685856" y="91715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7" name="Google Shape;737;p101"/>
          <p:cNvGrpSpPr/>
          <p:nvPr/>
        </p:nvGrpSpPr>
        <p:grpSpPr>
          <a:xfrm>
            <a:off x="175207" y="79500"/>
            <a:ext cx="8717090" cy="4948514"/>
            <a:chOff x="175207" y="79500"/>
            <a:chExt cx="8717090" cy="4948514"/>
          </a:xfrm>
        </p:grpSpPr>
        <p:sp>
          <p:nvSpPr>
            <p:cNvPr id="738" name="Google Shape;738;p101"/>
            <p:cNvSpPr/>
            <p:nvPr/>
          </p:nvSpPr>
          <p:spPr>
            <a:xfrm rot="7503197" flipH="1">
              <a:off x="1389805" y="111110"/>
              <a:ext cx="160881" cy="160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01"/>
            <p:cNvSpPr/>
            <p:nvPr/>
          </p:nvSpPr>
          <p:spPr>
            <a:xfrm rot="-3300479">
              <a:off x="722206" y="160415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01"/>
            <p:cNvSpPr/>
            <p:nvPr/>
          </p:nvSpPr>
          <p:spPr>
            <a:xfrm rot="-1791850">
              <a:off x="522458" y="4653105"/>
              <a:ext cx="107241" cy="1072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01"/>
            <p:cNvSpPr/>
            <p:nvPr/>
          </p:nvSpPr>
          <p:spPr>
            <a:xfrm rot="-1789625">
              <a:off x="810870" y="4808448"/>
              <a:ext cx="77807" cy="778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01"/>
            <p:cNvSpPr/>
            <p:nvPr/>
          </p:nvSpPr>
          <p:spPr>
            <a:xfrm>
              <a:off x="7416699" y="30705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01"/>
            <p:cNvSpPr/>
            <p:nvPr/>
          </p:nvSpPr>
          <p:spPr>
            <a:xfrm>
              <a:off x="4960019" y="307049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01"/>
            <p:cNvSpPr/>
            <p:nvPr/>
          </p:nvSpPr>
          <p:spPr>
            <a:xfrm rot="-8328293">
              <a:off x="3488770" y="4816054"/>
              <a:ext cx="175821" cy="1758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01"/>
            <p:cNvSpPr/>
            <p:nvPr/>
          </p:nvSpPr>
          <p:spPr>
            <a:xfrm rot="-8328844">
              <a:off x="8582039" y="4627712"/>
              <a:ext cx="41458" cy="414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01"/>
            <p:cNvSpPr/>
            <p:nvPr/>
          </p:nvSpPr>
          <p:spPr>
            <a:xfrm rot="-8324424">
              <a:off x="8213758" y="4688402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01"/>
            <p:cNvSpPr/>
            <p:nvPr/>
          </p:nvSpPr>
          <p:spPr>
            <a:xfrm rot="296161">
              <a:off x="8754351" y="2904762"/>
              <a:ext cx="132491" cy="1324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01"/>
            <p:cNvSpPr/>
            <p:nvPr/>
          </p:nvSpPr>
          <p:spPr>
            <a:xfrm rot="287408">
              <a:off x="8634172" y="3165657"/>
              <a:ext cx="53888" cy="538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01"/>
            <p:cNvSpPr/>
            <p:nvPr/>
          </p:nvSpPr>
          <p:spPr>
            <a:xfrm>
              <a:off x="7569099" y="45945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01"/>
            <p:cNvSpPr/>
            <p:nvPr/>
          </p:nvSpPr>
          <p:spPr>
            <a:xfrm rot="-8324424">
              <a:off x="193258" y="3008777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1" name="Google Shape;751;p101"/>
          <p:cNvSpPr/>
          <p:nvPr/>
        </p:nvSpPr>
        <p:spPr>
          <a:xfrm rot="-780984">
            <a:off x="-458370" y="3448331"/>
            <a:ext cx="1005639" cy="1005639"/>
          </a:xfrm>
          <a:prstGeom prst="star8">
            <a:avLst>
              <a:gd name="adj" fmla="val 273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101"/>
          <p:cNvSpPr/>
          <p:nvPr/>
        </p:nvSpPr>
        <p:spPr>
          <a:xfrm>
            <a:off x="5092893" y="4405424"/>
            <a:ext cx="1165200" cy="1165200"/>
          </a:xfrm>
          <a:prstGeom prst="star8">
            <a:avLst>
              <a:gd name="adj" fmla="val 273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101"/>
          <p:cNvSpPr/>
          <p:nvPr/>
        </p:nvSpPr>
        <p:spPr>
          <a:xfrm rot="1196620">
            <a:off x="8073432" y="556607"/>
            <a:ext cx="1005289" cy="1005289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101"/>
          <p:cNvSpPr/>
          <p:nvPr/>
        </p:nvSpPr>
        <p:spPr>
          <a:xfrm rot="-780372">
            <a:off x="216434" y="481875"/>
            <a:ext cx="667833" cy="667833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bg>
      <p:bgPr>
        <a:solidFill>
          <a:schemeClr val="lt1"/>
        </a:solidFill>
        <a:effectLst/>
      </p:bgPr>
    </p:bg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02"/>
          <p:cNvSpPr/>
          <p:nvPr/>
        </p:nvSpPr>
        <p:spPr>
          <a:xfrm rot="-10018628" flipH="1">
            <a:off x="579033" y="353197"/>
            <a:ext cx="1049082" cy="1049082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102"/>
          <p:cNvSpPr/>
          <p:nvPr/>
        </p:nvSpPr>
        <p:spPr>
          <a:xfrm rot="10800000" flipH="1">
            <a:off x="269825" y="3332005"/>
            <a:ext cx="1192800" cy="1192800"/>
          </a:xfrm>
          <a:prstGeom prst="star8">
            <a:avLst>
              <a:gd name="adj" fmla="val 273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102"/>
          <p:cNvSpPr/>
          <p:nvPr/>
        </p:nvSpPr>
        <p:spPr>
          <a:xfrm rot="-9551964" flipH="1">
            <a:off x="5100618" y="-260769"/>
            <a:ext cx="1192847" cy="1192847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102"/>
          <p:cNvSpPr/>
          <p:nvPr/>
        </p:nvSpPr>
        <p:spPr>
          <a:xfrm rot="10800000" flipH="1">
            <a:off x="8341675" y="2097842"/>
            <a:ext cx="658500" cy="658500"/>
          </a:xfrm>
          <a:prstGeom prst="star8">
            <a:avLst>
              <a:gd name="adj" fmla="val 2732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102"/>
          <p:cNvSpPr/>
          <p:nvPr/>
        </p:nvSpPr>
        <p:spPr>
          <a:xfrm rot="9603617" flipH="1">
            <a:off x="4933542" y="3925301"/>
            <a:ext cx="1929149" cy="1929149"/>
          </a:xfrm>
          <a:prstGeom prst="star8">
            <a:avLst>
              <a:gd name="adj" fmla="val 273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102"/>
          <p:cNvSpPr/>
          <p:nvPr/>
        </p:nvSpPr>
        <p:spPr>
          <a:xfrm rot="3296803">
            <a:off x="219055" y="2588989"/>
            <a:ext cx="160881" cy="1608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102"/>
          <p:cNvSpPr/>
          <p:nvPr/>
        </p:nvSpPr>
        <p:spPr>
          <a:xfrm rot="-7499521" flipH="1">
            <a:off x="515106" y="2707011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102"/>
          <p:cNvSpPr/>
          <p:nvPr/>
        </p:nvSpPr>
        <p:spPr>
          <a:xfrm rot="-7499521" flipH="1">
            <a:off x="155306" y="2402736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102"/>
          <p:cNvSpPr/>
          <p:nvPr/>
        </p:nvSpPr>
        <p:spPr>
          <a:xfrm rot="8381921" flipH="1">
            <a:off x="2935166" y="4119067"/>
            <a:ext cx="62151" cy="621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102"/>
          <p:cNvSpPr/>
          <p:nvPr/>
        </p:nvSpPr>
        <p:spPr>
          <a:xfrm rot="8369829" flipH="1">
            <a:off x="3197307" y="4240715"/>
            <a:ext cx="132566" cy="1325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102"/>
          <p:cNvSpPr/>
          <p:nvPr/>
        </p:nvSpPr>
        <p:spPr>
          <a:xfrm rot="10800000" flipH="1">
            <a:off x="229775" y="34488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102"/>
          <p:cNvSpPr/>
          <p:nvPr/>
        </p:nvSpPr>
        <p:spPr>
          <a:xfrm rot="10800000" flipH="1">
            <a:off x="8723300" y="305430"/>
            <a:ext cx="132600" cy="13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102"/>
          <p:cNvSpPr/>
          <p:nvPr/>
        </p:nvSpPr>
        <p:spPr>
          <a:xfrm rot="-9008150" flipH="1">
            <a:off x="1884133" y="182958"/>
            <a:ext cx="107241" cy="1072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102"/>
          <p:cNvSpPr/>
          <p:nvPr/>
        </p:nvSpPr>
        <p:spPr>
          <a:xfrm rot="-9010375" flipH="1">
            <a:off x="2192220" y="266499"/>
            <a:ext cx="77807" cy="778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102"/>
          <p:cNvSpPr/>
          <p:nvPr/>
        </p:nvSpPr>
        <p:spPr>
          <a:xfrm rot="10800000" flipH="1">
            <a:off x="7510024" y="3278305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102"/>
          <p:cNvSpPr/>
          <p:nvPr/>
        </p:nvSpPr>
        <p:spPr>
          <a:xfrm rot="10800000" flipH="1">
            <a:off x="7293869" y="3423705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102"/>
          <p:cNvSpPr/>
          <p:nvPr/>
        </p:nvSpPr>
        <p:spPr>
          <a:xfrm rot="10800000" flipH="1">
            <a:off x="1658449" y="2496205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102"/>
          <p:cNvSpPr/>
          <p:nvPr/>
        </p:nvSpPr>
        <p:spPr>
          <a:xfrm rot="-2471707" flipH="1">
            <a:off x="3749470" y="247730"/>
            <a:ext cx="175821" cy="1758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102"/>
          <p:cNvSpPr/>
          <p:nvPr/>
        </p:nvSpPr>
        <p:spPr>
          <a:xfrm rot="-2471156" flipH="1">
            <a:off x="7243889" y="350985"/>
            <a:ext cx="41458" cy="41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102"/>
          <p:cNvSpPr/>
          <p:nvPr/>
        </p:nvSpPr>
        <p:spPr>
          <a:xfrm rot="10800000" flipH="1">
            <a:off x="1810849" y="2343805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02"/>
          <p:cNvSpPr/>
          <p:nvPr/>
        </p:nvSpPr>
        <p:spPr>
          <a:xfrm rot="10800000" flipH="1">
            <a:off x="8562825" y="63848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102"/>
          <p:cNvSpPr/>
          <p:nvPr/>
        </p:nvSpPr>
        <p:spPr>
          <a:xfrm rot="10800000" flipH="1">
            <a:off x="479925" y="4823580"/>
            <a:ext cx="132600" cy="13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102"/>
          <p:cNvSpPr/>
          <p:nvPr/>
        </p:nvSpPr>
        <p:spPr>
          <a:xfrm rot="-4742756" flipH="1">
            <a:off x="8353071" y="4692827"/>
            <a:ext cx="132616" cy="1326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102"/>
          <p:cNvSpPr/>
          <p:nvPr/>
        </p:nvSpPr>
        <p:spPr>
          <a:xfrm rot="-4743971" flipH="1">
            <a:off x="8714248" y="4405057"/>
            <a:ext cx="53776" cy="53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9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2" name="Google Shape;312;p79"/>
          <p:cNvSpPr/>
          <p:nvPr/>
        </p:nvSpPr>
        <p:spPr>
          <a:xfrm rot="1248466" flipH="1">
            <a:off x="7534968" y="4005777"/>
            <a:ext cx="983015" cy="983015"/>
          </a:xfrm>
          <a:prstGeom prst="star8">
            <a:avLst>
              <a:gd name="adj" fmla="val 273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79"/>
          <p:cNvSpPr/>
          <p:nvPr/>
        </p:nvSpPr>
        <p:spPr>
          <a:xfrm rot="-7503197">
            <a:off x="8769662" y="1142310"/>
            <a:ext cx="160881" cy="1608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79"/>
          <p:cNvSpPr/>
          <p:nvPr/>
        </p:nvSpPr>
        <p:spPr>
          <a:xfrm rot="3300479" flipH="1">
            <a:off x="8818964" y="1513890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79"/>
          <p:cNvSpPr/>
          <p:nvPr/>
        </p:nvSpPr>
        <p:spPr>
          <a:xfrm rot="3300479" flipH="1">
            <a:off x="8932039" y="1427190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79"/>
          <p:cNvSpPr/>
          <p:nvPr/>
        </p:nvSpPr>
        <p:spPr>
          <a:xfrm rot="-974949" flipH="1">
            <a:off x="2518771" y="761557"/>
            <a:ext cx="62184" cy="62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79"/>
          <p:cNvSpPr/>
          <p:nvPr/>
        </p:nvSpPr>
        <p:spPr>
          <a:xfrm rot="-985567" flipH="1">
            <a:off x="5148106" y="89261"/>
            <a:ext cx="132613" cy="1326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79"/>
          <p:cNvSpPr/>
          <p:nvPr/>
        </p:nvSpPr>
        <p:spPr>
          <a:xfrm rot="-1082528" flipH="1">
            <a:off x="8820167" y="3686244"/>
            <a:ext cx="96863" cy="968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79"/>
          <p:cNvSpPr/>
          <p:nvPr/>
        </p:nvSpPr>
        <p:spPr>
          <a:xfrm rot="-1073623" flipH="1">
            <a:off x="8609916" y="3854116"/>
            <a:ext cx="70301" cy="703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79"/>
          <p:cNvSpPr/>
          <p:nvPr/>
        </p:nvSpPr>
        <p:spPr>
          <a:xfrm rot="8326468" flipH="1">
            <a:off x="383872" y="4774345"/>
            <a:ext cx="122454" cy="1224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79"/>
          <p:cNvSpPr/>
          <p:nvPr/>
        </p:nvSpPr>
        <p:spPr>
          <a:xfrm rot="8328844" flipH="1">
            <a:off x="3621002" y="4907212"/>
            <a:ext cx="41458" cy="41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79"/>
          <p:cNvSpPr/>
          <p:nvPr/>
        </p:nvSpPr>
        <p:spPr>
          <a:xfrm rot="8324424" flipH="1">
            <a:off x="4509293" y="4884052"/>
            <a:ext cx="87798" cy="87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79"/>
          <p:cNvSpPr/>
          <p:nvPr/>
        </p:nvSpPr>
        <p:spPr>
          <a:xfrm rot="6057244" flipH="1">
            <a:off x="444486" y="2193812"/>
            <a:ext cx="132616" cy="1326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79"/>
          <p:cNvSpPr/>
          <p:nvPr/>
        </p:nvSpPr>
        <p:spPr>
          <a:xfrm rot="6056029" flipH="1">
            <a:off x="227149" y="2326347"/>
            <a:ext cx="53776" cy="53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79"/>
          <p:cNvSpPr/>
          <p:nvPr/>
        </p:nvSpPr>
        <p:spPr>
          <a:xfrm flipH="1">
            <a:off x="2820030" y="700412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79"/>
          <p:cNvSpPr/>
          <p:nvPr/>
        </p:nvSpPr>
        <p:spPr>
          <a:xfrm flipH="1">
            <a:off x="7760124" y="-289650"/>
            <a:ext cx="1192800" cy="1192800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79"/>
          <p:cNvSpPr/>
          <p:nvPr/>
        </p:nvSpPr>
        <p:spPr>
          <a:xfrm flipH="1">
            <a:off x="358700" y="237925"/>
            <a:ext cx="1485600" cy="1485600"/>
          </a:xfrm>
          <a:prstGeom prst="star8">
            <a:avLst>
              <a:gd name="adj" fmla="val 2732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134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0"/>
          <p:cNvSpPr txBox="1">
            <a:spLocks noGrp="1"/>
          </p:cNvSpPr>
          <p:nvPr>
            <p:ph type="body" idx="1"/>
          </p:nvPr>
        </p:nvSpPr>
        <p:spPr>
          <a:xfrm>
            <a:off x="688125" y="1000750"/>
            <a:ext cx="7767300" cy="3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70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00" name="Google Shape;100;p70"/>
          <p:cNvGrpSpPr/>
          <p:nvPr/>
        </p:nvGrpSpPr>
        <p:grpSpPr>
          <a:xfrm>
            <a:off x="154697" y="-320944"/>
            <a:ext cx="9226549" cy="6236420"/>
            <a:chOff x="154697" y="-320944"/>
            <a:chExt cx="9226549" cy="6236420"/>
          </a:xfrm>
        </p:grpSpPr>
        <p:sp>
          <p:nvSpPr>
            <p:cNvPr id="101" name="Google Shape;101;p70"/>
            <p:cNvSpPr/>
            <p:nvPr/>
          </p:nvSpPr>
          <p:spPr>
            <a:xfrm rot="-781575">
              <a:off x="7678779" y="4213009"/>
              <a:ext cx="1547933" cy="1547933"/>
            </a:xfrm>
            <a:prstGeom prst="star8">
              <a:avLst>
                <a:gd name="adj" fmla="val 2732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70"/>
            <p:cNvSpPr/>
            <p:nvPr/>
          </p:nvSpPr>
          <p:spPr>
            <a:xfrm rot="-1248021">
              <a:off x="263327" y="3247327"/>
              <a:ext cx="749339" cy="749339"/>
            </a:xfrm>
            <a:prstGeom prst="star8">
              <a:avLst>
                <a:gd name="adj" fmla="val 2732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70"/>
            <p:cNvSpPr/>
            <p:nvPr/>
          </p:nvSpPr>
          <p:spPr>
            <a:xfrm>
              <a:off x="7851575" y="470463"/>
              <a:ext cx="658500" cy="658500"/>
            </a:xfrm>
            <a:prstGeom prst="star8">
              <a:avLst>
                <a:gd name="adj" fmla="val 2732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70"/>
            <p:cNvSpPr/>
            <p:nvPr/>
          </p:nvSpPr>
          <p:spPr>
            <a:xfrm rot="1196695">
              <a:off x="356420" y="-185822"/>
              <a:ext cx="961255" cy="961255"/>
            </a:xfrm>
            <a:prstGeom prst="star8">
              <a:avLst>
                <a:gd name="adj" fmla="val 2732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70"/>
          <p:cNvGrpSpPr/>
          <p:nvPr/>
        </p:nvGrpSpPr>
        <p:grpSpPr>
          <a:xfrm>
            <a:off x="353650" y="27345"/>
            <a:ext cx="8679773" cy="4928231"/>
            <a:chOff x="353650" y="27345"/>
            <a:chExt cx="8679773" cy="4928231"/>
          </a:xfrm>
        </p:grpSpPr>
        <p:sp>
          <p:nvSpPr>
            <p:cNvPr id="106" name="Google Shape;106;p70"/>
            <p:cNvSpPr/>
            <p:nvPr/>
          </p:nvSpPr>
          <p:spPr>
            <a:xfrm rot="-7503197">
              <a:off x="8840932" y="214360"/>
              <a:ext cx="160881" cy="160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70"/>
            <p:cNvSpPr/>
            <p:nvPr/>
          </p:nvSpPr>
          <p:spPr>
            <a:xfrm rot="3300479" flipH="1">
              <a:off x="8591359" y="1771115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0"/>
            <p:cNvSpPr/>
            <p:nvPr/>
          </p:nvSpPr>
          <p:spPr>
            <a:xfrm rot="3300479" flipH="1">
              <a:off x="8779434" y="1857815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70"/>
            <p:cNvSpPr/>
            <p:nvPr/>
          </p:nvSpPr>
          <p:spPr>
            <a:xfrm rot="-974949" flipH="1">
              <a:off x="7531717" y="439382"/>
              <a:ext cx="62184" cy="621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70"/>
            <p:cNvSpPr/>
            <p:nvPr/>
          </p:nvSpPr>
          <p:spPr>
            <a:xfrm rot="1789625" flipH="1">
              <a:off x="7027166" y="4515948"/>
              <a:ext cx="77807" cy="778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70"/>
            <p:cNvSpPr/>
            <p:nvPr/>
          </p:nvSpPr>
          <p:spPr>
            <a:xfrm flipH="1">
              <a:off x="404494" y="99545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70"/>
            <p:cNvSpPr/>
            <p:nvPr/>
          </p:nvSpPr>
          <p:spPr>
            <a:xfrm flipH="1">
              <a:off x="353650" y="1258724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70"/>
            <p:cNvSpPr/>
            <p:nvPr/>
          </p:nvSpPr>
          <p:spPr>
            <a:xfrm rot="8328844" flipH="1">
              <a:off x="4023172" y="4810937"/>
              <a:ext cx="41458" cy="414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70"/>
            <p:cNvSpPr/>
            <p:nvPr/>
          </p:nvSpPr>
          <p:spPr>
            <a:xfrm rot="8324424" flipH="1">
              <a:off x="4228038" y="4849727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70"/>
            <p:cNvSpPr/>
            <p:nvPr/>
          </p:nvSpPr>
          <p:spPr>
            <a:xfrm rot="6057244" flipH="1">
              <a:off x="2683131" y="38737"/>
              <a:ext cx="132616" cy="1326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70"/>
            <p:cNvSpPr/>
            <p:nvPr/>
          </p:nvSpPr>
          <p:spPr>
            <a:xfrm rot="6056029" flipH="1">
              <a:off x="7039195" y="232222"/>
              <a:ext cx="53776" cy="537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70"/>
            <p:cNvSpPr/>
            <p:nvPr/>
          </p:nvSpPr>
          <p:spPr>
            <a:xfrm flipH="1">
              <a:off x="2136250" y="232249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1"/>
          <p:cNvSpPr txBox="1">
            <a:spLocks noGrp="1"/>
          </p:cNvSpPr>
          <p:nvPr>
            <p:ph type="title"/>
          </p:nvPr>
        </p:nvSpPr>
        <p:spPr>
          <a:xfrm>
            <a:off x="1020263" y="1480650"/>
            <a:ext cx="34110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0" name="Google Shape;120;p71"/>
          <p:cNvSpPr txBox="1">
            <a:spLocks noGrp="1"/>
          </p:cNvSpPr>
          <p:nvPr>
            <p:ph type="subTitle" idx="1"/>
          </p:nvPr>
        </p:nvSpPr>
        <p:spPr>
          <a:xfrm>
            <a:off x="1020263" y="2294850"/>
            <a:ext cx="3443700" cy="1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71"/>
          <p:cNvSpPr/>
          <p:nvPr/>
        </p:nvSpPr>
        <p:spPr>
          <a:xfrm rot="-781823">
            <a:off x="7943753" y="165727"/>
            <a:ext cx="1044495" cy="1044495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1"/>
          <p:cNvSpPr/>
          <p:nvPr/>
        </p:nvSpPr>
        <p:spPr>
          <a:xfrm>
            <a:off x="1733575" y="3876803"/>
            <a:ext cx="814200" cy="814200"/>
          </a:xfrm>
          <a:prstGeom prst="star8">
            <a:avLst>
              <a:gd name="adj" fmla="val 273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1"/>
          <p:cNvSpPr/>
          <p:nvPr/>
        </p:nvSpPr>
        <p:spPr>
          <a:xfrm rot="1196584">
            <a:off x="587454" y="176128"/>
            <a:ext cx="1247192" cy="1247192"/>
          </a:xfrm>
          <a:prstGeom prst="star8">
            <a:avLst>
              <a:gd name="adj" fmla="val 273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1"/>
          <p:cNvSpPr/>
          <p:nvPr/>
        </p:nvSpPr>
        <p:spPr>
          <a:xfrm>
            <a:off x="4789575" y="2047400"/>
            <a:ext cx="1288800" cy="1288500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1"/>
          <p:cNvSpPr/>
          <p:nvPr/>
        </p:nvSpPr>
        <p:spPr>
          <a:xfrm rot="7503197" flipH="1">
            <a:off x="219055" y="1572935"/>
            <a:ext cx="160881" cy="1608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1"/>
          <p:cNvSpPr/>
          <p:nvPr/>
        </p:nvSpPr>
        <p:spPr>
          <a:xfrm rot="-3300479">
            <a:off x="155306" y="1857815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1"/>
          <p:cNvSpPr/>
          <p:nvPr/>
        </p:nvSpPr>
        <p:spPr>
          <a:xfrm rot="974949">
            <a:off x="341918" y="194882"/>
            <a:ext cx="62184" cy="62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1"/>
          <p:cNvSpPr/>
          <p:nvPr/>
        </p:nvSpPr>
        <p:spPr>
          <a:xfrm rot="985567">
            <a:off x="2976530" y="792286"/>
            <a:ext cx="132613" cy="1326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1"/>
          <p:cNvSpPr/>
          <p:nvPr/>
        </p:nvSpPr>
        <p:spPr>
          <a:xfrm rot="-1791850">
            <a:off x="522458" y="4653105"/>
            <a:ext cx="107241" cy="1072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1"/>
          <p:cNvSpPr/>
          <p:nvPr/>
        </p:nvSpPr>
        <p:spPr>
          <a:xfrm rot="-1789625">
            <a:off x="830545" y="4598998"/>
            <a:ext cx="77807" cy="778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1"/>
          <p:cNvSpPr/>
          <p:nvPr/>
        </p:nvSpPr>
        <p:spPr>
          <a:xfrm>
            <a:off x="7689874" y="103470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1"/>
          <p:cNvSpPr/>
          <p:nvPr/>
        </p:nvSpPr>
        <p:spPr>
          <a:xfrm>
            <a:off x="6295619" y="1106324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1"/>
          <p:cNvSpPr/>
          <p:nvPr/>
        </p:nvSpPr>
        <p:spPr>
          <a:xfrm rot="-8328844">
            <a:off x="4877714" y="4376412"/>
            <a:ext cx="41458" cy="41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1"/>
          <p:cNvSpPr/>
          <p:nvPr/>
        </p:nvSpPr>
        <p:spPr>
          <a:xfrm rot="-8324424">
            <a:off x="4509433" y="4437102"/>
            <a:ext cx="87798" cy="87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1"/>
          <p:cNvSpPr/>
          <p:nvPr/>
        </p:nvSpPr>
        <p:spPr>
          <a:xfrm rot="296161">
            <a:off x="8559226" y="4351362"/>
            <a:ext cx="132491" cy="1324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1"/>
          <p:cNvSpPr/>
          <p:nvPr/>
        </p:nvSpPr>
        <p:spPr>
          <a:xfrm rot="287408">
            <a:off x="8439047" y="4612257"/>
            <a:ext cx="53888" cy="53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1"/>
          <p:cNvSpPr/>
          <p:nvPr/>
        </p:nvSpPr>
        <p:spPr>
          <a:xfrm>
            <a:off x="6448019" y="1258724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2"/>
          <p:cNvSpPr txBox="1">
            <a:spLocks noGrp="1"/>
          </p:cNvSpPr>
          <p:nvPr>
            <p:ph type="title"/>
          </p:nvPr>
        </p:nvSpPr>
        <p:spPr>
          <a:xfrm>
            <a:off x="2497800" y="3068675"/>
            <a:ext cx="41484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0" name="Google Shape;140;p72"/>
          <p:cNvSpPr txBox="1">
            <a:spLocks noGrp="1"/>
          </p:cNvSpPr>
          <p:nvPr>
            <p:ph type="subTitle" idx="1"/>
          </p:nvPr>
        </p:nvSpPr>
        <p:spPr>
          <a:xfrm>
            <a:off x="1666050" y="1701613"/>
            <a:ext cx="5811900" cy="12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1" name="Google Shape;141;p72"/>
          <p:cNvSpPr/>
          <p:nvPr/>
        </p:nvSpPr>
        <p:spPr>
          <a:xfrm rot="781372" flipH="1">
            <a:off x="7515143" y="2996726"/>
            <a:ext cx="1049082" cy="1049082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2"/>
          <p:cNvSpPr/>
          <p:nvPr/>
        </p:nvSpPr>
        <p:spPr>
          <a:xfrm flipH="1">
            <a:off x="7753783" y="217175"/>
            <a:ext cx="1192800" cy="1192800"/>
          </a:xfrm>
          <a:prstGeom prst="star8">
            <a:avLst>
              <a:gd name="adj" fmla="val 273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2"/>
          <p:cNvSpPr/>
          <p:nvPr/>
        </p:nvSpPr>
        <p:spPr>
          <a:xfrm rot="1248036" flipH="1">
            <a:off x="1421942" y="3755576"/>
            <a:ext cx="1192847" cy="1192847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2"/>
          <p:cNvSpPr/>
          <p:nvPr/>
        </p:nvSpPr>
        <p:spPr>
          <a:xfrm flipH="1">
            <a:off x="143083" y="1642663"/>
            <a:ext cx="658500" cy="658500"/>
          </a:xfrm>
          <a:prstGeom prst="star8">
            <a:avLst>
              <a:gd name="adj" fmla="val 2732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2"/>
          <p:cNvSpPr/>
          <p:nvPr/>
        </p:nvSpPr>
        <p:spPr>
          <a:xfrm rot="-1196587" flipH="1">
            <a:off x="2498803" y="-455140"/>
            <a:ext cx="1358890" cy="1358890"/>
          </a:xfrm>
          <a:prstGeom prst="star8">
            <a:avLst>
              <a:gd name="adj" fmla="val 273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2"/>
          <p:cNvSpPr/>
          <p:nvPr/>
        </p:nvSpPr>
        <p:spPr>
          <a:xfrm flipH="1">
            <a:off x="7590233" y="248750"/>
            <a:ext cx="101100" cy="101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2"/>
          <p:cNvSpPr/>
          <p:nvPr/>
        </p:nvSpPr>
        <p:spPr>
          <a:xfrm rot="-7503197">
            <a:off x="8763321" y="1649135"/>
            <a:ext cx="160881" cy="1608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2"/>
          <p:cNvSpPr/>
          <p:nvPr/>
        </p:nvSpPr>
        <p:spPr>
          <a:xfrm rot="3300479" flipH="1">
            <a:off x="8565898" y="1629740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2"/>
          <p:cNvSpPr/>
          <p:nvPr/>
        </p:nvSpPr>
        <p:spPr>
          <a:xfrm rot="3300479" flipH="1">
            <a:off x="8925698" y="1934015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2"/>
          <p:cNvSpPr/>
          <p:nvPr/>
        </p:nvSpPr>
        <p:spPr>
          <a:xfrm rot="-974949" flipH="1">
            <a:off x="5960331" y="997357"/>
            <a:ext cx="62184" cy="62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2"/>
          <p:cNvSpPr/>
          <p:nvPr/>
        </p:nvSpPr>
        <p:spPr>
          <a:xfrm rot="-985567" flipH="1">
            <a:off x="5717215" y="697861"/>
            <a:ext cx="132613" cy="1326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2"/>
          <p:cNvSpPr/>
          <p:nvPr/>
        </p:nvSpPr>
        <p:spPr>
          <a:xfrm flipH="1">
            <a:off x="992533" y="477900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2"/>
          <p:cNvSpPr/>
          <p:nvPr/>
        </p:nvSpPr>
        <p:spPr>
          <a:xfrm flipH="1">
            <a:off x="346933" y="3433075"/>
            <a:ext cx="132600" cy="13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2"/>
          <p:cNvSpPr/>
          <p:nvPr/>
        </p:nvSpPr>
        <p:spPr>
          <a:xfrm rot="1791850" flipH="1">
            <a:off x="7171109" y="4417580"/>
            <a:ext cx="107241" cy="1072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2"/>
          <p:cNvSpPr/>
          <p:nvPr/>
        </p:nvSpPr>
        <p:spPr>
          <a:xfrm rot="1789625" flipH="1">
            <a:off x="6892455" y="4363473"/>
            <a:ext cx="77807" cy="778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2"/>
          <p:cNvSpPr/>
          <p:nvPr/>
        </p:nvSpPr>
        <p:spPr>
          <a:xfrm flipH="1">
            <a:off x="1628283" y="126330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2"/>
          <p:cNvSpPr/>
          <p:nvPr/>
        </p:nvSpPr>
        <p:spPr>
          <a:xfrm flipH="1">
            <a:off x="1955739" y="1563524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2"/>
          <p:cNvSpPr/>
          <p:nvPr/>
        </p:nvSpPr>
        <p:spPr>
          <a:xfrm flipH="1">
            <a:off x="8512033" y="480135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2"/>
          <p:cNvSpPr/>
          <p:nvPr/>
        </p:nvSpPr>
        <p:spPr>
          <a:xfrm flipH="1">
            <a:off x="7431108" y="184910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2"/>
          <p:cNvSpPr/>
          <p:nvPr/>
        </p:nvSpPr>
        <p:spPr>
          <a:xfrm rot="8328293" flipH="1">
            <a:off x="5299217" y="4385479"/>
            <a:ext cx="175821" cy="1758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2"/>
          <p:cNvSpPr/>
          <p:nvPr/>
        </p:nvSpPr>
        <p:spPr>
          <a:xfrm rot="8328844" flipH="1">
            <a:off x="4224086" y="4452612"/>
            <a:ext cx="41458" cy="41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2"/>
          <p:cNvSpPr/>
          <p:nvPr/>
        </p:nvSpPr>
        <p:spPr>
          <a:xfrm rot="8324424" flipH="1">
            <a:off x="4546027" y="4513302"/>
            <a:ext cx="87798" cy="87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2"/>
          <p:cNvSpPr/>
          <p:nvPr/>
        </p:nvSpPr>
        <p:spPr>
          <a:xfrm flipH="1">
            <a:off x="7278708" y="200150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2"/>
          <p:cNvSpPr/>
          <p:nvPr/>
        </p:nvSpPr>
        <p:spPr>
          <a:xfrm flipH="1">
            <a:off x="526733" y="3706825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2"/>
          <p:cNvSpPr/>
          <p:nvPr/>
        </p:nvSpPr>
        <p:spPr>
          <a:xfrm flipH="1">
            <a:off x="2380308" y="962150"/>
            <a:ext cx="132600" cy="13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2"/>
          <p:cNvSpPr/>
          <p:nvPr/>
        </p:nvSpPr>
        <p:spPr>
          <a:xfrm rot="6057244" flipH="1">
            <a:off x="511295" y="319837"/>
            <a:ext cx="132616" cy="1326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2"/>
          <p:cNvSpPr/>
          <p:nvPr/>
        </p:nvSpPr>
        <p:spPr>
          <a:xfrm rot="6056029" flipH="1">
            <a:off x="228959" y="686447"/>
            <a:ext cx="53776" cy="53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7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3"/>
          <p:cNvSpPr txBox="1">
            <a:spLocks noGrp="1"/>
          </p:cNvSpPr>
          <p:nvPr>
            <p:ph type="subTitle" idx="1"/>
          </p:nvPr>
        </p:nvSpPr>
        <p:spPr>
          <a:xfrm>
            <a:off x="5876507" y="3970576"/>
            <a:ext cx="2190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73"/>
          <p:cNvSpPr txBox="1">
            <a:spLocks noGrp="1"/>
          </p:cNvSpPr>
          <p:nvPr>
            <p:ph type="subTitle" idx="2"/>
          </p:nvPr>
        </p:nvSpPr>
        <p:spPr>
          <a:xfrm>
            <a:off x="2089682" y="3970576"/>
            <a:ext cx="2190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73"/>
          <p:cNvSpPr txBox="1">
            <a:spLocks noGrp="1"/>
          </p:cNvSpPr>
          <p:nvPr>
            <p:ph type="subTitle" idx="3"/>
          </p:nvPr>
        </p:nvSpPr>
        <p:spPr>
          <a:xfrm>
            <a:off x="5876507" y="1622683"/>
            <a:ext cx="2190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73"/>
          <p:cNvSpPr txBox="1">
            <a:spLocks noGrp="1"/>
          </p:cNvSpPr>
          <p:nvPr>
            <p:ph type="subTitle" idx="4"/>
          </p:nvPr>
        </p:nvSpPr>
        <p:spPr>
          <a:xfrm>
            <a:off x="5876518" y="1163775"/>
            <a:ext cx="1781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73" name="Google Shape;173;p73"/>
          <p:cNvSpPr txBox="1">
            <a:spLocks noGrp="1"/>
          </p:cNvSpPr>
          <p:nvPr>
            <p:ph type="subTitle" idx="5"/>
          </p:nvPr>
        </p:nvSpPr>
        <p:spPr>
          <a:xfrm>
            <a:off x="2089682" y="1622683"/>
            <a:ext cx="2190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73"/>
          <p:cNvSpPr txBox="1">
            <a:spLocks noGrp="1"/>
          </p:cNvSpPr>
          <p:nvPr>
            <p:ph type="subTitle" idx="6"/>
          </p:nvPr>
        </p:nvSpPr>
        <p:spPr>
          <a:xfrm>
            <a:off x="2089693" y="1163775"/>
            <a:ext cx="1781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75" name="Google Shape;175;p73"/>
          <p:cNvSpPr txBox="1">
            <a:spLocks noGrp="1"/>
          </p:cNvSpPr>
          <p:nvPr>
            <p:ph type="subTitle" idx="7"/>
          </p:nvPr>
        </p:nvSpPr>
        <p:spPr>
          <a:xfrm>
            <a:off x="5876507" y="2796630"/>
            <a:ext cx="2190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73"/>
          <p:cNvSpPr txBox="1">
            <a:spLocks noGrp="1"/>
          </p:cNvSpPr>
          <p:nvPr>
            <p:ph type="subTitle" idx="8"/>
          </p:nvPr>
        </p:nvSpPr>
        <p:spPr>
          <a:xfrm>
            <a:off x="5876518" y="2337538"/>
            <a:ext cx="1781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77" name="Google Shape;177;p73"/>
          <p:cNvSpPr txBox="1">
            <a:spLocks noGrp="1"/>
          </p:cNvSpPr>
          <p:nvPr>
            <p:ph type="subTitle" idx="9"/>
          </p:nvPr>
        </p:nvSpPr>
        <p:spPr>
          <a:xfrm>
            <a:off x="2089682" y="2796630"/>
            <a:ext cx="2190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73"/>
          <p:cNvSpPr txBox="1">
            <a:spLocks noGrp="1"/>
          </p:cNvSpPr>
          <p:nvPr>
            <p:ph type="subTitle" idx="13"/>
          </p:nvPr>
        </p:nvSpPr>
        <p:spPr>
          <a:xfrm>
            <a:off x="2089693" y="2337522"/>
            <a:ext cx="1781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79" name="Google Shape;179;p73"/>
          <p:cNvSpPr txBox="1">
            <a:spLocks noGrp="1"/>
          </p:cNvSpPr>
          <p:nvPr>
            <p:ph type="subTitle" idx="14"/>
          </p:nvPr>
        </p:nvSpPr>
        <p:spPr>
          <a:xfrm>
            <a:off x="5876518" y="3506225"/>
            <a:ext cx="1781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80" name="Google Shape;180;p73"/>
          <p:cNvSpPr txBox="1">
            <a:spLocks noGrp="1"/>
          </p:cNvSpPr>
          <p:nvPr>
            <p:ph type="subTitle" idx="15"/>
          </p:nvPr>
        </p:nvSpPr>
        <p:spPr>
          <a:xfrm>
            <a:off x="2089693" y="3506225"/>
            <a:ext cx="1781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81" name="Google Shape;181;p73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2" name="Google Shape;182;p73"/>
          <p:cNvSpPr/>
          <p:nvPr/>
        </p:nvSpPr>
        <p:spPr>
          <a:xfrm rot="-780984">
            <a:off x="7682630" y="323843"/>
            <a:ext cx="1005639" cy="1005639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3"/>
          <p:cNvSpPr/>
          <p:nvPr/>
        </p:nvSpPr>
        <p:spPr>
          <a:xfrm>
            <a:off x="8058900" y="4167403"/>
            <a:ext cx="814200" cy="814200"/>
          </a:xfrm>
          <a:prstGeom prst="star8">
            <a:avLst>
              <a:gd name="adj" fmla="val 273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3"/>
          <p:cNvSpPr/>
          <p:nvPr/>
        </p:nvSpPr>
        <p:spPr>
          <a:xfrm rot="1196765">
            <a:off x="-551182" y="167955"/>
            <a:ext cx="1546892" cy="1546892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73"/>
          <p:cNvGrpSpPr/>
          <p:nvPr/>
        </p:nvGrpSpPr>
        <p:grpSpPr>
          <a:xfrm>
            <a:off x="175207" y="79492"/>
            <a:ext cx="8834165" cy="4768260"/>
            <a:chOff x="175207" y="79492"/>
            <a:chExt cx="8834165" cy="4768260"/>
          </a:xfrm>
        </p:grpSpPr>
        <p:sp>
          <p:nvSpPr>
            <p:cNvPr id="186" name="Google Shape;186;p73"/>
            <p:cNvSpPr/>
            <p:nvPr/>
          </p:nvSpPr>
          <p:spPr>
            <a:xfrm rot="7503197" flipH="1">
              <a:off x="1389805" y="111110"/>
              <a:ext cx="160881" cy="160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73"/>
            <p:cNvSpPr/>
            <p:nvPr/>
          </p:nvSpPr>
          <p:spPr>
            <a:xfrm rot="-3300479">
              <a:off x="1685856" y="91715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73"/>
            <p:cNvSpPr/>
            <p:nvPr/>
          </p:nvSpPr>
          <p:spPr>
            <a:xfrm rot="-3300479">
              <a:off x="1326056" y="395990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73"/>
            <p:cNvSpPr/>
            <p:nvPr/>
          </p:nvSpPr>
          <p:spPr>
            <a:xfrm rot="-1791850">
              <a:off x="522458" y="4653105"/>
              <a:ext cx="107241" cy="1072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3"/>
            <p:cNvSpPr/>
            <p:nvPr/>
          </p:nvSpPr>
          <p:spPr>
            <a:xfrm rot="-1804115">
              <a:off x="291397" y="4380253"/>
              <a:ext cx="46104" cy="461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73"/>
            <p:cNvSpPr/>
            <p:nvPr/>
          </p:nvSpPr>
          <p:spPr>
            <a:xfrm>
              <a:off x="7797699" y="15465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3"/>
            <p:cNvSpPr/>
            <p:nvPr/>
          </p:nvSpPr>
          <p:spPr>
            <a:xfrm>
              <a:off x="6295619" y="1106324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3"/>
            <p:cNvSpPr/>
            <p:nvPr/>
          </p:nvSpPr>
          <p:spPr>
            <a:xfrm rot="-8328844">
              <a:off x="4877714" y="4681212"/>
              <a:ext cx="41458" cy="414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73"/>
            <p:cNvSpPr/>
            <p:nvPr/>
          </p:nvSpPr>
          <p:spPr>
            <a:xfrm rot="-8324424">
              <a:off x="4509433" y="4741902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73"/>
            <p:cNvSpPr/>
            <p:nvPr/>
          </p:nvSpPr>
          <p:spPr>
            <a:xfrm rot="296161">
              <a:off x="8754351" y="2904762"/>
              <a:ext cx="132491" cy="1324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3"/>
            <p:cNvSpPr/>
            <p:nvPr/>
          </p:nvSpPr>
          <p:spPr>
            <a:xfrm rot="287408">
              <a:off x="8938972" y="3241857"/>
              <a:ext cx="53888" cy="538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3"/>
            <p:cNvSpPr/>
            <p:nvPr/>
          </p:nvSpPr>
          <p:spPr>
            <a:xfrm>
              <a:off x="7569099" y="45945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3"/>
            <p:cNvSpPr/>
            <p:nvPr/>
          </p:nvSpPr>
          <p:spPr>
            <a:xfrm rot="296161">
              <a:off x="8871426" y="180812"/>
              <a:ext cx="132491" cy="1324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3"/>
            <p:cNvSpPr/>
            <p:nvPr/>
          </p:nvSpPr>
          <p:spPr>
            <a:xfrm rot="-8324424">
              <a:off x="193258" y="3008777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4"/>
          <p:cNvSpPr txBox="1">
            <a:spLocks noGrp="1"/>
          </p:cNvSpPr>
          <p:nvPr>
            <p:ph type="title"/>
          </p:nvPr>
        </p:nvSpPr>
        <p:spPr>
          <a:xfrm>
            <a:off x="1314724" y="262100"/>
            <a:ext cx="3369000" cy="13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2" name="Google Shape;202;p74"/>
          <p:cNvSpPr/>
          <p:nvPr/>
        </p:nvSpPr>
        <p:spPr>
          <a:xfrm rot="-781592">
            <a:off x="7595301" y="584354"/>
            <a:ext cx="1251096" cy="1251096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4"/>
          <p:cNvSpPr/>
          <p:nvPr/>
        </p:nvSpPr>
        <p:spPr>
          <a:xfrm rot="-1247491">
            <a:off x="265804" y="3580523"/>
            <a:ext cx="862893" cy="862893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4"/>
          <p:cNvSpPr/>
          <p:nvPr/>
        </p:nvSpPr>
        <p:spPr>
          <a:xfrm>
            <a:off x="8087550" y="3649913"/>
            <a:ext cx="658500" cy="658500"/>
          </a:xfrm>
          <a:prstGeom prst="star8">
            <a:avLst>
              <a:gd name="adj" fmla="val 2732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4"/>
          <p:cNvSpPr/>
          <p:nvPr/>
        </p:nvSpPr>
        <p:spPr>
          <a:xfrm rot="1196457">
            <a:off x="-216026" y="-198233"/>
            <a:ext cx="1288662" cy="1288662"/>
          </a:xfrm>
          <a:prstGeom prst="star8">
            <a:avLst>
              <a:gd name="adj" fmla="val 273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4"/>
          <p:cNvSpPr/>
          <p:nvPr/>
        </p:nvSpPr>
        <p:spPr>
          <a:xfrm rot="7503197" flipH="1">
            <a:off x="6225105" y="179810"/>
            <a:ext cx="160881" cy="1608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74"/>
          <p:cNvSpPr/>
          <p:nvPr/>
        </p:nvSpPr>
        <p:spPr>
          <a:xfrm rot="-3300479">
            <a:off x="66281" y="2497853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74"/>
          <p:cNvSpPr/>
          <p:nvPr/>
        </p:nvSpPr>
        <p:spPr>
          <a:xfrm rot="-1791850">
            <a:off x="1273333" y="4850355"/>
            <a:ext cx="107241" cy="1072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4"/>
          <p:cNvSpPr/>
          <p:nvPr/>
        </p:nvSpPr>
        <p:spPr>
          <a:xfrm rot="-1789625">
            <a:off x="1003045" y="4923498"/>
            <a:ext cx="77807" cy="778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4"/>
          <p:cNvSpPr/>
          <p:nvPr/>
        </p:nvSpPr>
        <p:spPr>
          <a:xfrm>
            <a:off x="7416699" y="30705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74"/>
          <p:cNvSpPr/>
          <p:nvPr/>
        </p:nvSpPr>
        <p:spPr>
          <a:xfrm>
            <a:off x="4960019" y="307049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74"/>
          <p:cNvSpPr/>
          <p:nvPr/>
        </p:nvSpPr>
        <p:spPr>
          <a:xfrm rot="-8328293">
            <a:off x="3488770" y="4816054"/>
            <a:ext cx="175821" cy="1758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4"/>
          <p:cNvSpPr/>
          <p:nvPr/>
        </p:nvSpPr>
        <p:spPr>
          <a:xfrm rot="-8328844">
            <a:off x="7575214" y="4883237"/>
            <a:ext cx="41458" cy="41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4"/>
          <p:cNvSpPr/>
          <p:nvPr/>
        </p:nvSpPr>
        <p:spPr>
          <a:xfrm rot="-8324424">
            <a:off x="7173683" y="4918502"/>
            <a:ext cx="87798" cy="87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4"/>
          <p:cNvSpPr/>
          <p:nvPr/>
        </p:nvSpPr>
        <p:spPr>
          <a:xfrm rot="296161">
            <a:off x="8754351" y="2904762"/>
            <a:ext cx="132491" cy="1324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4"/>
          <p:cNvSpPr/>
          <p:nvPr/>
        </p:nvSpPr>
        <p:spPr>
          <a:xfrm rot="287408">
            <a:off x="8634172" y="3165657"/>
            <a:ext cx="53888" cy="53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4"/>
          <p:cNvSpPr/>
          <p:nvPr/>
        </p:nvSpPr>
        <p:spPr>
          <a:xfrm>
            <a:off x="7569099" y="45945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74"/>
          <p:cNvSpPr/>
          <p:nvPr/>
        </p:nvSpPr>
        <p:spPr>
          <a:xfrm rot="-8324424">
            <a:off x="193258" y="3008777"/>
            <a:ext cx="87798" cy="87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"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5"/>
          <p:cNvSpPr txBox="1">
            <a:spLocks noGrp="1"/>
          </p:cNvSpPr>
          <p:nvPr>
            <p:ph type="subTitle" idx="1"/>
          </p:nvPr>
        </p:nvSpPr>
        <p:spPr>
          <a:xfrm>
            <a:off x="3406650" y="3251800"/>
            <a:ext cx="23307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75"/>
          <p:cNvSpPr txBox="1">
            <a:spLocks noGrp="1"/>
          </p:cNvSpPr>
          <p:nvPr>
            <p:ph type="subTitle" idx="2"/>
          </p:nvPr>
        </p:nvSpPr>
        <p:spPr>
          <a:xfrm>
            <a:off x="5858600" y="3251805"/>
            <a:ext cx="23307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75"/>
          <p:cNvSpPr txBox="1">
            <a:spLocks noGrp="1"/>
          </p:cNvSpPr>
          <p:nvPr>
            <p:ph type="subTitle" idx="3"/>
          </p:nvPr>
        </p:nvSpPr>
        <p:spPr>
          <a:xfrm>
            <a:off x="5858600" y="2786525"/>
            <a:ext cx="2330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223" name="Google Shape;223;p75"/>
          <p:cNvSpPr txBox="1">
            <a:spLocks noGrp="1"/>
          </p:cNvSpPr>
          <p:nvPr>
            <p:ph type="subTitle" idx="4"/>
          </p:nvPr>
        </p:nvSpPr>
        <p:spPr>
          <a:xfrm>
            <a:off x="954700" y="3251800"/>
            <a:ext cx="23307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75"/>
          <p:cNvSpPr txBox="1">
            <a:spLocks noGrp="1"/>
          </p:cNvSpPr>
          <p:nvPr>
            <p:ph type="subTitle" idx="5"/>
          </p:nvPr>
        </p:nvSpPr>
        <p:spPr>
          <a:xfrm>
            <a:off x="954700" y="2786525"/>
            <a:ext cx="2330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225" name="Google Shape;225;p75"/>
          <p:cNvSpPr txBox="1">
            <a:spLocks noGrp="1"/>
          </p:cNvSpPr>
          <p:nvPr>
            <p:ph type="subTitle" idx="6"/>
          </p:nvPr>
        </p:nvSpPr>
        <p:spPr>
          <a:xfrm>
            <a:off x="3406650" y="2786525"/>
            <a:ext cx="2330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226" name="Google Shape;226;p75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227" name="Google Shape;227;p75"/>
          <p:cNvGrpSpPr/>
          <p:nvPr/>
        </p:nvGrpSpPr>
        <p:grpSpPr>
          <a:xfrm>
            <a:off x="-768636" y="-49499"/>
            <a:ext cx="9641736" cy="5031102"/>
            <a:chOff x="-768636" y="-49499"/>
            <a:chExt cx="9641736" cy="5031102"/>
          </a:xfrm>
        </p:grpSpPr>
        <p:sp>
          <p:nvSpPr>
            <p:cNvPr id="228" name="Google Shape;228;p75"/>
            <p:cNvSpPr/>
            <p:nvPr/>
          </p:nvSpPr>
          <p:spPr>
            <a:xfrm rot="-780984">
              <a:off x="7682630" y="323843"/>
              <a:ext cx="1005639" cy="1005639"/>
            </a:xfrm>
            <a:prstGeom prst="star8">
              <a:avLst>
                <a:gd name="adj" fmla="val 2732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75"/>
            <p:cNvSpPr/>
            <p:nvPr/>
          </p:nvSpPr>
          <p:spPr>
            <a:xfrm>
              <a:off x="8058900" y="4167403"/>
              <a:ext cx="814200" cy="814200"/>
            </a:xfrm>
            <a:prstGeom prst="star8">
              <a:avLst>
                <a:gd name="adj" fmla="val 2732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75"/>
            <p:cNvSpPr/>
            <p:nvPr/>
          </p:nvSpPr>
          <p:spPr>
            <a:xfrm rot="1196765">
              <a:off x="-551182" y="167955"/>
              <a:ext cx="1546892" cy="1546892"/>
            </a:xfrm>
            <a:prstGeom prst="star8">
              <a:avLst>
                <a:gd name="adj" fmla="val 2732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75"/>
          <p:cNvGrpSpPr/>
          <p:nvPr/>
        </p:nvGrpSpPr>
        <p:grpSpPr>
          <a:xfrm>
            <a:off x="175207" y="79492"/>
            <a:ext cx="8834165" cy="4768260"/>
            <a:chOff x="175207" y="79492"/>
            <a:chExt cx="8834165" cy="4768260"/>
          </a:xfrm>
        </p:grpSpPr>
        <p:sp>
          <p:nvSpPr>
            <p:cNvPr id="232" name="Google Shape;232;p75"/>
            <p:cNvSpPr/>
            <p:nvPr/>
          </p:nvSpPr>
          <p:spPr>
            <a:xfrm rot="7503197" flipH="1">
              <a:off x="1389805" y="111110"/>
              <a:ext cx="160881" cy="160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75"/>
            <p:cNvSpPr/>
            <p:nvPr/>
          </p:nvSpPr>
          <p:spPr>
            <a:xfrm rot="-3300479">
              <a:off x="1685856" y="91715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75"/>
            <p:cNvSpPr/>
            <p:nvPr/>
          </p:nvSpPr>
          <p:spPr>
            <a:xfrm rot="-3300479">
              <a:off x="1326056" y="395990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75"/>
            <p:cNvSpPr/>
            <p:nvPr/>
          </p:nvSpPr>
          <p:spPr>
            <a:xfrm rot="-1791850">
              <a:off x="522458" y="4653105"/>
              <a:ext cx="107241" cy="1072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75"/>
            <p:cNvSpPr/>
            <p:nvPr/>
          </p:nvSpPr>
          <p:spPr>
            <a:xfrm rot="-1804115">
              <a:off x="291397" y="4380253"/>
              <a:ext cx="46104" cy="461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75"/>
            <p:cNvSpPr/>
            <p:nvPr/>
          </p:nvSpPr>
          <p:spPr>
            <a:xfrm>
              <a:off x="7797699" y="15465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75"/>
            <p:cNvSpPr/>
            <p:nvPr/>
          </p:nvSpPr>
          <p:spPr>
            <a:xfrm>
              <a:off x="6295619" y="1106324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75"/>
            <p:cNvSpPr/>
            <p:nvPr/>
          </p:nvSpPr>
          <p:spPr>
            <a:xfrm rot="-8328844">
              <a:off x="4877714" y="4681212"/>
              <a:ext cx="41458" cy="414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75"/>
            <p:cNvSpPr/>
            <p:nvPr/>
          </p:nvSpPr>
          <p:spPr>
            <a:xfrm rot="-8324424">
              <a:off x="4509433" y="4741902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5"/>
            <p:cNvSpPr/>
            <p:nvPr/>
          </p:nvSpPr>
          <p:spPr>
            <a:xfrm rot="296161">
              <a:off x="8754351" y="2904762"/>
              <a:ext cx="132491" cy="1324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5"/>
            <p:cNvSpPr/>
            <p:nvPr/>
          </p:nvSpPr>
          <p:spPr>
            <a:xfrm rot="287408">
              <a:off x="8938972" y="3241857"/>
              <a:ext cx="53888" cy="538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75"/>
            <p:cNvSpPr/>
            <p:nvPr/>
          </p:nvSpPr>
          <p:spPr>
            <a:xfrm>
              <a:off x="7569099" y="45945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75"/>
            <p:cNvSpPr/>
            <p:nvPr/>
          </p:nvSpPr>
          <p:spPr>
            <a:xfrm rot="296161">
              <a:off x="8871426" y="180812"/>
              <a:ext cx="132491" cy="1324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75"/>
            <p:cNvSpPr/>
            <p:nvPr/>
          </p:nvSpPr>
          <p:spPr>
            <a:xfrm rot="-8324424">
              <a:off x="193258" y="3008777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u Philomene One"/>
              <a:buNone/>
              <a:defRPr sz="3500" b="0" i="0" u="none" strike="noStrike" cap="none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u Philomene One"/>
              <a:buNone/>
              <a:defRPr sz="3500" b="0" i="0" u="none" strike="noStrike" cap="none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u Philomene One"/>
              <a:buNone/>
              <a:defRPr sz="3500" b="0" i="0" u="none" strike="noStrike" cap="none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u Philomene One"/>
              <a:buNone/>
              <a:defRPr sz="3500" b="0" i="0" u="none" strike="noStrike" cap="none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u Philomene One"/>
              <a:buNone/>
              <a:defRPr sz="3500" b="0" i="0" u="none" strike="noStrike" cap="none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u Philomene One"/>
              <a:buNone/>
              <a:defRPr sz="3500" b="0" i="0" u="none" strike="noStrike" cap="none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u Philomene One"/>
              <a:buNone/>
              <a:defRPr sz="3500" b="0" i="0" u="none" strike="noStrike" cap="none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u Philomene One"/>
              <a:buNone/>
              <a:defRPr sz="3500" b="0" i="0" u="none" strike="noStrike" cap="none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u Philomene One"/>
              <a:buNone/>
              <a:defRPr sz="3500" b="0" i="0" u="none" strike="noStrike" cap="none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7" name="Google Shape;7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"/>
          <p:cNvSpPr txBox="1">
            <a:spLocks noGrp="1"/>
          </p:cNvSpPr>
          <p:nvPr>
            <p:ph type="subTitle" idx="2"/>
          </p:nvPr>
        </p:nvSpPr>
        <p:spPr>
          <a:xfrm>
            <a:off x="1834335" y="3751359"/>
            <a:ext cx="23307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 b="1"/>
              <a:t>ID: 011201122</a:t>
            </a:r>
            <a:endParaRPr/>
          </a:p>
        </p:txBody>
      </p:sp>
      <p:sp>
        <p:nvSpPr>
          <p:cNvPr id="785" name="Google Shape;785;p1"/>
          <p:cNvSpPr txBox="1">
            <a:spLocks noGrp="1"/>
          </p:cNvSpPr>
          <p:nvPr>
            <p:ph type="title"/>
          </p:nvPr>
        </p:nvSpPr>
        <p:spPr>
          <a:xfrm>
            <a:off x="3297813" y="240895"/>
            <a:ext cx="2516949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b="1">
                <a:latin typeface="Federo"/>
                <a:ea typeface="Federo"/>
                <a:cs typeface="Federo"/>
                <a:sym typeface="Federo"/>
              </a:rPr>
              <a:t>Group - 01</a:t>
            </a:r>
            <a:endParaRPr b="1"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786" name="Google Shape;786;p1"/>
          <p:cNvSpPr txBox="1">
            <a:spLocks noGrp="1"/>
          </p:cNvSpPr>
          <p:nvPr>
            <p:ph type="subTitle" idx="5"/>
          </p:nvPr>
        </p:nvSpPr>
        <p:spPr>
          <a:xfrm>
            <a:off x="3835402" y="3278812"/>
            <a:ext cx="2455273" cy="513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800"/>
              <a:t>Md. Shahidul Islam</a:t>
            </a:r>
            <a:endParaRPr/>
          </a:p>
        </p:txBody>
      </p:sp>
      <p:sp>
        <p:nvSpPr>
          <p:cNvPr id="787" name="Google Shape;787;p1"/>
          <p:cNvSpPr txBox="1">
            <a:spLocks noGrp="1"/>
          </p:cNvSpPr>
          <p:nvPr>
            <p:ph type="subTitle" idx="1"/>
          </p:nvPr>
        </p:nvSpPr>
        <p:spPr>
          <a:xfrm>
            <a:off x="-76918" y="3778087"/>
            <a:ext cx="23307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 b="1"/>
              <a:t> ID: 011193156</a:t>
            </a:r>
            <a:endParaRPr sz="1800" b="1"/>
          </a:p>
        </p:txBody>
      </p:sp>
      <p:sp>
        <p:nvSpPr>
          <p:cNvPr id="788" name="Google Shape;788;p1"/>
          <p:cNvSpPr txBox="1">
            <a:spLocks noGrp="1"/>
          </p:cNvSpPr>
          <p:nvPr>
            <p:ph type="subTitle" idx="3"/>
          </p:nvPr>
        </p:nvSpPr>
        <p:spPr>
          <a:xfrm>
            <a:off x="1834335" y="3325978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800">
                <a:solidFill>
                  <a:schemeClr val="dk1"/>
                </a:solidFill>
              </a:rPr>
              <a:t>Md. Ahasan Khan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89" name="Google Shape;789;p1"/>
          <p:cNvSpPr txBox="1">
            <a:spLocks noGrp="1"/>
          </p:cNvSpPr>
          <p:nvPr>
            <p:ph type="subTitle" idx="6"/>
          </p:nvPr>
        </p:nvSpPr>
        <p:spPr>
          <a:xfrm>
            <a:off x="-113995" y="3290069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800"/>
              <a:t>Sadia Islam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90" name="Google Shape;790;p1"/>
          <p:cNvSpPr/>
          <p:nvPr/>
        </p:nvSpPr>
        <p:spPr>
          <a:xfrm>
            <a:off x="809720" y="2501739"/>
            <a:ext cx="356162" cy="224135"/>
          </a:xfrm>
          <a:custGeom>
            <a:avLst/>
            <a:gdLst/>
            <a:ahLst/>
            <a:cxnLst/>
            <a:rect l="l" t="t" r="r" b="b"/>
            <a:pathLst>
              <a:path w="8476" h="5334" extrusionOk="0">
                <a:moveTo>
                  <a:pt x="3180" y="0"/>
                </a:moveTo>
                <a:cubicBezTo>
                  <a:pt x="3097" y="0"/>
                  <a:pt x="3013" y="25"/>
                  <a:pt x="2940" y="78"/>
                </a:cubicBezTo>
                <a:lnTo>
                  <a:pt x="1964" y="712"/>
                </a:lnTo>
                <a:cubicBezTo>
                  <a:pt x="1415" y="1065"/>
                  <a:pt x="964" y="1553"/>
                  <a:pt x="635" y="2114"/>
                </a:cubicBezTo>
                <a:lnTo>
                  <a:pt x="1" y="3212"/>
                </a:lnTo>
                <a:lnTo>
                  <a:pt x="74" y="5333"/>
                </a:lnTo>
                <a:lnTo>
                  <a:pt x="6574" y="4724"/>
                </a:lnTo>
                <a:cubicBezTo>
                  <a:pt x="6696" y="4712"/>
                  <a:pt x="6805" y="4651"/>
                  <a:pt x="6854" y="4541"/>
                </a:cubicBezTo>
                <a:cubicBezTo>
                  <a:pt x="6964" y="4309"/>
                  <a:pt x="6805" y="4041"/>
                  <a:pt x="6549" y="4041"/>
                </a:cubicBezTo>
                <a:lnTo>
                  <a:pt x="4769" y="4041"/>
                </a:lnTo>
                <a:lnTo>
                  <a:pt x="7671" y="3663"/>
                </a:lnTo>
                <a:cubicBezTo>
                  <a:pt x="7817" y="3651"/>
                  <a:pt x="7939" y="3529"/>
                  <a:pt x="7964" y="3382"/>
                </a:cubicBezTo>
                <a:lnTo>
                  <a:pt x="7976" y="3346"/>
                </a:lnTo>
                <a:cubicBezTo>
                  <a:pt x="8013" y="3126"/>
                  <a:pt x="7842" y="2931"/>
                  <a:pt x="7622" y="2931"/>
                </a:cubicBezTo>
                <a:lnTo>
                  <a:pt x="4830" y="2992"/>
                </a:lnTo>
                <a:lnTo>
                  <a:pt x="8195" y="2297"/>
                </a:lnTo>
                <a:cubicBezTo>
                  <a:pt x="8366" y="2260"/>
                  <a:pt x="8476" y="2102"/>
                  <a:pt x="8452" y="1931"/>
                </a:cubicBezTo>
                <a:lnTo>
                  <a:pt x="8452" y="1822"/>
                </a:lnTo>
                <a:cubicBezTo>
                  <a:pt x="8430" y="1652"/>
                  <a:pt x="8271" y="1519"/>
                  <a:pt x="8102" y="1519"/>
                </a:cubicBezTo>
                <a:cubicBezTo>
                  <a:pt x="8076" y="1519"/>
                  <a:pt x="8050" y="1522"/>
                  <a:pt x="8025" y="1529"/>
                </a:cubicBezTo>
                <a:lnTo>
                  <a:pt x="4769" y="2102"/>
                </a:lnTo>
                <a:lnTo>
                  <a:pt x="7488" y="1224"/>
                </a:lnTo>
                <a:cubicBezTo>
                  <a:pt x="7635" y="1175"/>
                  <a:pt x="7720" y="1017"/>
                  <a:pt x="7695" y="846"/>
                </a:cubicBezTo>
                <a:lnTo>
                  <a:pt x="7671" y="712"/>
                </a:lnTo>
                <a:cubicBezTo>
                  <a:pt x="7641" y="541"/>
                  <a:pt x="7494" y="428"/>
                  <a:pt x="7335" y="428"/>
                </a:cubicBezTo>
                <a:cubicBezTo>
                  <a:pt x="7301" y="428"/>
                  <a:pt x="7266" y="433"/>
                  <a:pt x="7232" y="444"/>
                </a:cubicBezTo>
                <a:lnTo>
                  <a:pt x="2610" y="1773"/>
                </a:lnTo>
                <a:lnTo>
                  <a:pt x="3464" y="895"/>
                </a:lnTo>
                <a:cubicBezTo>
                  <a:pt x="3635" y="724"/>
                  <a:pt x="3684" y="480"/>
                  <a:pt x="3586" y="261"/>
                </a:cubicBezTo>
                <a:cubicBezTo>
                  <a:pt x="3513" y="98"/>
                  <a:pt x="3348" y="0"/>
                  <a:pt x="3180" y="0"/>
                </a:cubicBezTo>
                <a:close/>
              </a:path>
            </a:pathLst>
          </a:custGeom>
          <a:solidFill>
            <a:srgbClr val="FFAF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1"/>
          <p:cNvSpPr/>
          <p:nvPr/>
        </p:nvSpPr>
        <p:spPr>
          <a:xfrm>
            <a:off x="773372" y="1658970"/>
            <a:ext cx="555967" cy="391837"/>
          </a:xfrm>
          <a:custGeom>
            <a:avLst/>
            <a:gdLst/>
            <a:ahLst/>
            <a:cxnLst/>
            <a:rect l="l" t="t" r="r" b="b"/>
            <a:pathLst>
              <a:path w="13231" h="9325" extrusionOk="0">
                <a:moveTo>
                  <a:pt x="10890" y="1"/>
                </a:moveTo>
                <a:lnTo>
                  <a:pt x="2488" y="2184"/>
                </a:lnTo>
                <a:cubicBezTo>
                  <a:pt x="1110" y="4098"/>
                  <a:pt x="171" y="6220"/>
                  <a:pt x="49" y="7293"/>
                </a:cubicBezTo>
                <a:cubicBezTo>
                  <a:pt x="0" y="7708"/>
                  <a:pt x="232" y="8110"/>
                  <a:pt x="622" y="8269"/>
                </a:cubicBezTo>
                <a:cubicBezTo>
                  <a:pt x="2589" y="9039"/>
                  <a:pt x="4412" y="9325"/>
                  <a:pt x="6028" y="9325"/>
                </a:cubicBezTo>
                <a:cubicBezTo>
                  <a:pt x="9222" y="9325"/>
                  <a:pt x="11605" y="8209"/>
                  <a:pt x="12682" y="7513"/>
                </a:cubicBezTo>
                <a:cubicBezTo>
                  <a:pt x="13109" y="7232"/>
                  <a:pt x="13231" y="6671"/>
                  <a:pt x="12975" y="6244"/>
                </a:cubicBezTo>
                <a:cubicBezTo>
                  <a:pt x="11536" y="4001"/>
                  <a:pt x="10890" y="1"/>
                  <a:pt x="1089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1"/>
          <p:cNvSpPr/>
          <p:nvPr/>
        </p:nvSpPr>
        <p:spPr>
          <a:xfrm>
            <a:off x="764842" y="1741078"/>
            <a:ext cx="134590" cy="113874"/>
          </a:xfrm>
          <a:custGeom>
            <a:avLst/>
            <a:gdLst/>
            <a:ahLst/>
            <a:cxnLst/>
            <a:rect l="l" t="t" r="r" b="b"/>
            <a:pathLst>
              <a:path w="3203" h="2710" extrusionOk="0">
                <a:moveTo>
                  <a:pt x="1681" y="0"/>
                </a:moveTo>
                <a:cubicBezTo>
                  <a:pt x="711" y="0"/>
                  <a:pt x="1" y="1051"/>
                  <a:pt x="496" y="1998"/>
                </a:cubicBezTo>
                <a:cubicBezTo>
                  <a:pt x="756" y="2479"/>
                  <a:pt x="1219" y="2709"/>
                  <a:pt x="1680" y="2709"/>
                </a:cubicBezTo>
                <a:cubicBezTo>
                  <a:pt x="2236" y="2709"/>
                  <a:pt x="2790" y="2375"/>
                  <a:pt x="2983" y="1742"/>
                </a:cubicBezTo>
                <a:cubicBezTo>
                  <a:pt x="3203" y="1035"/>
                  <a:pt x="2800" y="279"/>
                  <a:pt x="2081" y="59"/>
                </a:cubicBezTo>
                <a:cubicBezTo>
                  <a:pt x="1945" y="19"/>
                  <a:pt x="1810" y="0"/>
                  <a:pt x="1681" y="0"/>
                </a:cubicBezTo>
                <a:close/>
              </a:path>
            </a:pathLst>
          </a:custGeom>
          <a:solidFill>
            <a:srgbClr val="F4A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1"/>
          <p:cNvSpPr/>
          <p:nvPr/>
        </p:nvSpPr>
        <p:spPr>
          <a:xfrm>
            <a:off x="956289" y="1800916"/>
            <a:ext cx="185014" cy="359229"/>
          </a:xfrm>
          <a:custGeom>
            <a:avLst/>
            <a:gdLst/>
            <a:ahLst/>
            <a:cxnLst/>
            <a:rect l="l" t="t" r="r" b="b"/>
            <a:pathLst>
              <a:path w="4403" h="8549" extrusionOk="0">
                <a:moveTo>
                  <a:pt x="3598" y="1"/>
                </a:moveTo>
                <a:lnTo>
                  <a:pt x="0" y="3074"/>
                </a:lnTo>
                <a:lnTo>
                  <a:pt x="135" y="8549"/>
                </a:lnTo>
                <a:lnTo>
                  <a:pt x="4403" y="8049"/>
                </a:lnTo>
                <a:lnTo>
                  <a:pt x="3598" y="1"/>
                </a:lnTo>
                <a:close/>
              </a:path>
            </a:pathLst>
          </a:custGeom>
          <a:solidFill>
            <a:srgbClr val="FFB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1"/>
          <p:cNvSpPr/>
          <p:nvPr/>
        </p:nvSpPr>
        <p:spPr>
          <a:xfrm>
            <a:off x="957297" y="1918280"/>
            <a:ext cx="86141" cy="96856"/>
          </a:xfrm>
          <a:custGeom>
            <a:avLst/>
            <a:gdLst/>
            <a:ahLst/>
            <a:cxnLst/>
            <a:rect l="l" t="t" r="r" b="b"/>
            <a:pathLst>
              <a:path w="2050" h="2305" extrusionOk="0">
                <a:moveTo>
                  <a:pt x="2049" y="0"/>
                </a:moveTo>
                <a:lnTo>
                  <a:pt x="1" y="1098"/>
                </a:lnTo>
                <a:lnTo>
                  <a:pt x="37" y="2305"/>
                </a:lnTo>
                <a:cubicBezTo>
                  <a:pt x="37" y="2305"/>
                  <a:pt x="1976" y="2207"/>
                  <a:pt x="2049" y="0"/>
                </a:cubicBezTo>
                <a:close/>
              </a:path>
            </a:pathLst>
          </a:custGeom>
          <a:solidFill>
            <a:srgbClr val="2F130C">
              <a:alpha val="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1"/>
          <p:cNvSpPr/>
          <p:nvPr/>
        </p:nvSpPr>
        <p:spPr>
          <a:xfrm>
            <a:off x="790769" y="1548455"/>
            <a:ext cx="373852" cy="427301"/>
          </a:xfrm>
          <a:custGeom>
            <a:avLst/>
            <a:gdLst/>
            <a:ahLst/>
            <a:cxnLst/>
            <a:rect l="l" t="t" r="r" b="b"/>
            <a:pathLst>
              <a:path w="8897" h="10169" extrusionOk="0">
                <a:moveTo>
                  <a:pt x="4368" y="1"/>
                </a:moveTo>
                <a:cubicBezTo>
                  <a:pt x="3349" y="1"/>
                  <a:pt x="2294" y="373"/>
                  <a:pt x="1415" y="1119"/>
                </a:cubicBezTo>
                <a:cubicBezTo>
                  <a:pt x="1074" y="1412"/>
                  <a:pt x="842" y="1802"/>
                  <a:pt x="769" y="2241"/>
                </a:cubicBezTo>
                <a:cubicBezTo>
                  <a:pt x="501" y="3533"/>
                  <a:pt x="1" y="6228"/>
                  <a:pt x="464" y="7606"/>
                </a:cubicBezTo>
                <a:cubicBezTo>
                  <a:pt x="973" y="9122"/>
                  <a:pt x="2091" y="10169"/>
                  <a:pt x="3863" y="10169"/>
                </a:cubicBezTo>
                <a:cubicBezTo>
                  <a:pt x="4174" y="10169"/>
                  <a:pt x="4504" y="10137"/>
                  <a:pt x="4854" y="10069"/>
                </a:cubicBezTo>
                <a:cubicBezTo>
                  <a:pt x="4854" y="10069"/>
                  <a:pt x="7561" y="9948"/>
                  <a:pt x="8232" y="5948"/>
                </a:cubicBezTo>
                <a:cubicBezTo>
                  <a:pt x="8896" y="1996"/>
                  <a:pt x="6729" y="1"/>
                  <a:pt x="4368" y="1"/>
                </a:cubicBezTo>
                <a:close/>
              </a:path>
            </a:pathLst>
          </a:custGeom>
          <a:solidFill>
            <a:srgbClr val="FFB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1"/>
          <p:cNvSpPr/>
          <p:nvPr/>
        </p:nvSpPr>
        <p:spPr>
          <a:xfrm>
            <a:off x="863045" y="1858821"/>
            <a:ext cx="73829" cy="29792"/>
          </a:xfrm>
          <a:custGeom>
            <a:avLst/>
            <a:gdLst/>
            <a:ahLst/>
            <a:cxnLst/>
            <a:rect l="l" t="t" r="r" b="b"/>
            <a:pathLst>
              <a:path w="1757" h="709" extrusionOk="0">
                <a:moveTo>
                  <a:pt x="24" y="1"/>
                </a:moveTo>
                <a:lnTo>
                  <a:pt x="24" y="1"/>
                </a:lnTo>
                <a:cubicBezTo>
                  <a:pt x="24" y="1"/>
                  <a:pt x="0" y="696"/>
                  <a:pt x="878" y="708"/>
                </a:cubicBezTo>
                <a:cubicBezTo>
                  <a:pt x="886" y="708"/>
                  <a:pt x="893" y="708"/>
                  <a:pt x="901" y="708"/>
                </a:cubicBezTo>
                <a:cubicBezTo>
                  <a:pt x="1756" y="708"/>
                  <a:pt x="1756" y="25"/>
                  <a:pt x="1756" y="25"/>
                </a:cubicBezTo>
                <a:lnTo>
                  <a:pt x="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1"/>
          <p:cNvSpPr/>
          <p:nvPr/>
        </p:nvSpPr>
        <p:spPr>
          <a:xfrm>
            <a:off x="824596" y="1508493"/>
            <a:ext cx="492474" cy="400072"/>
          </a:xfrm>
          <a:custGeom>
            <a:avLst/>
            <a:gdLst/>
            <a:ahLst/>
            <a:cxnLst/>
            <a:rect l="l" t="t" r="r" b="b"/>
            <a:pathLst>
              <a:path w="11720" h="9521" extrusionOk="0">
                <a:moveTo>
                  <a:pt x="4475" y="0"/>
                </a:moveTo>
                <a:cubicBezTo>
                  <a:pt x="505" y="0"/>
                  <a:pt x="0" y="3009"/>
                  <a:pt x="0" y="3009"/>
                </a:cubicBezTo>
                <a:cubicBezTo>
                  <a:pt x="549" y="3047"/>
                  <a:pt x="1099" y="3066"/>
                  <a:pt x="1649" y="3066"/>
                </a:cubicBezTo>
                <a:cubicBezTo>
                  <a:pt x="2858" y="3066"/>
                  <a:pt x="4066" y="2974"/>
                  <a:pt x="5256" y="2789"/>
                </a:cubicBezTo>
                <a:lnTo>
                  <a:pt x="5256" y="2789"/>
                </a:lnTo>
                <a:cubicBezTo>
                  <a:pt x="4976" y="5228"/>
                  <a:pt x="6403" y="6484"/>
                  <a:pt x="6403" y="6484"/>
                </a:cubicBezTo>
                <a:lnTo>
                  <a:pt x="7537" y="9521"/>
                </a:lnTo>
                <a:cubicBezTo>
                  <a:pt x="9634" y="7606"/>
                  <a:pt x="11719" y="1082"/>
                  <a:pt x="6073" y="143"/>
                </a:cubicBezTo>
                <a:cubicBezTo>
                  <a:pt x="5486" y="44"/>
                  <a:pt x="4955" y="0"/>
                  <a:pt x="44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1"/>
          <p:cNvSpPr/>
          <p:nvPr/>
        </p:nvSpPr>
        <p:spPr>
          <a:xfrm>
            <a:off x="1063400" y="1738011"/>
            <a:ext cx="157323" cy="137784"/>
          </a:xfrm>
          <a:custGeom>
            <a:avLst/>
            <a:gdLst/>
            <a:ahLst/>
            <a:cxnLst/>
            <a:rect l="l" t="t" r="r" b="b"/>
            <a:pathLst>
              <a:path w="3744" h="3279" extrusionOk="0">
                <a:moveTo>
                  <a:pt x="1874" y="1"/>
                </a:moveTo>
                <a:cubicBezTo>
                  <a:pt x="1607" y="1"/>
                  <a:pt x="1336" y="67"/>
                  <a:pt x="1085" y="205"/>
                </a:cubicBezTo>
                <a:cubicBezTo>
                  <a:pt x="293" y="644"/>
                  <a:pt x="0" y="1644"/>
                  <a:pt x="439" y="2437"/>
                </a:cubicBezTo>
                <a:cubicBezTo>
                  <a:pt x="738" y="2976"/>
                  <a:pt x="1296" y="3278"/>
                  <a:pt x="1872" y="3278"/>
                </a:cubicBezTo>
                <a:cubicBezTo>
                  <a:pt x="2142" y="3278"/>
                  <a:pt x="2417" y="3211"/>
                  <a:pt x="2671" y="3071"/>
                </a:cubicBezTo>
                <a:cubicBezTo>
                  <a:pt x="3463" y="2632"/>
                  <a:pt x="3744" y="1644"/>
                  <a:pt x="3305" y="851"/>
                </a:cubicBezTo>
                <a:cubicBezTo>
                  <a:pt x="3013" y="309"/>
                  <a:pt x="2452" y="1"/>
                  <a:pt x="1874" y="1"/>
                </a:cubicBezTo>
                <a:close/>
              </a:path>
            </a:pathLst>
          </a:custGeom>
          <a:solidFill>
            <a:srgbClr val="FFB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1"/>
          <p:cNvSpPr/>
          <p:nvPr/>
        </p:nvSpPr>
        <p:spPr>
          <a:xfrm>
            <a:off x="769758" y="1508871"/>
            <a:ext cx="333639" cy="168584"/>
          </a:xfrm>
          <a:custGeom>
            <a:avLst/>
            <a:gdLst/>
            <a:ahLst/>
            <a:cxnLst/>
            <a:rect l="l" t="t" r="r" b="b"/>
            <a:pathLst>
              <a:path w="7940" h="4012" extrusionOk="0">
                <a:moveTo>
                  <a:pt x="5317" y="0"/>
                </a:moveTo>
                <a:cubicBezTo>
                  <a:pt x="5317" y="0"/>
                  <a:pt x="586" y="85"/>
                  <a:pt x="1" y="3841"/>
                </a:cubicBezTo>
                <a:lnTo>
                  <a:pt x="7488" y="4012"/>
                </a:lnTo>
                <a:lnTo>
                  <a:pt x="7939" y="1512"/>
                </a:lnTo>
                <a:lnTo>
                  <a:pt x="531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1"/>
          <p:cNvSpPr/>
          <p:nvPr/>
        </p:nvSpPr>
        <p:spPr>
          <a:xfrm>
            <a:off x="637057" y="2546491"/>
            <a:ext cx="348472" cy="672320"/>
          </a:xfrm>
          <a:custGeom>
            <a:avLst/>
            <a:gdLst/>
            <a:ahLst/>
            <a:cxnLst/>
            <a:rect l="l" t="t" r="r" b="b"/>
            <a:pathLst>
              <a:path w="8293" h="16000" extrusionOk="0">
                <a:moveTo>
                  <a:pt x="2403" y="0"/>
                </a:moveTo>
                <a:lnTo>
                  <a:pt x="2915" y="7085"/>
                </a:lnTo>
                <a:lnTo>
                  <a:pt x="0" y="15999"/>
                </a:lnTo>
                <a:lnTo>
                  <a:pt x="3244" y="15999"/>
                </a:lnTo>
                <a:lnTo>
                  <a:pt x="8293" y="11109"/>
                </a:lnTo>
                <a:lnTo>
                  <a:pt x="7756" y="452"/>
                </a:lnTo>
                <a:lnTo>
                  <a:pt x="2403" y="0"/>
                </a:lnTo>
                <a:close/>
              </a:path>
            </a:pathLst>
          </a:custGeom>
          <a:solidFill>
            <a:srgbClr val="FFB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1"/>
          <p:cNvSpPr/>
          <p:nvPr/>
        </p:nvSpPr>
        <p:spPr>
          <a:xfrm>
            <a:off x="636552" y="2188810"/>
            <a:ext cx="300317" cy="472473"/>
          </a:xfrm>
          <a:custGeom>
            <a:avLst/>
            <a:gdLst/>
            <a:ahLst/>
            <a:cxnLst/>
            <a:rect l="l" t="t" r="r" b="b"/>
            <a:pathLst>
              <a:path w="7147" h="11244" extrusionOk="0">
                <a:moveTo>
                  <a:pt x="3695" y="1"/>
                </a:moveTo>
                <a:cubicBezTo>
                  <a:pt x="3695" y="1"/>
                  <a:pt x="0" y="2671"/>
                  <a:pt x="1098" y="11244"/>
                </a:cubicBezTo>
                <a:lnTo>
                  <a:pt x="7146" y="11244"/>
                </a:lnTo>
                <a:lnTo>
                  <a:pt x="36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1"/>
          <p:cNvSpPr/>
          <p:nvPr/>
        </p:nvSpPr>
        <p:spPr>
          <a:xfrm>
            <a:off x="769758" y="2837527"/>
            <a:ext cx="615971" cy="419107"/>
          </a:xfrm>
          <a:custGeom>
            <a:avLst/>
            <a:gdLst/>
            <a:ahLst/>
            <a:cxnLst/>
            <a:rect l="l" t="t" r="r" b="b"/>
            <a:pathLst>
              <a:path w="14659" h="9974" extrusionOk="0">
                <a:moveTo>
                  <a:pt x="11622" y="1"/>
                </a:moveTo>
                <a:lnTo>
                  <a:pt x="2037" y="62"/>
                </a:lnTo>
                <a:lnTo>
                  <a:pt x="1" y="9025"/>
                </a:lnTo>
                <a:cubicBezTo>
                  <a:pt x="2533" y="9736"/>
                  <a:pt x="5006" y="9973"/>
                  <a:pt x="7177" y="9973"/>
                </a:cubicBezTo>
                <a:cubicBezTo>
                  <a:pt x="11520" y="9973"/>
                  <a:pt x="14658" y="9025"/>
                  <a:pt x="14658" y="9025"/>
                </a:cubicBezTo>
                <a:cubicBezTo>
                  <a:pt x="14658" y="9025"/>
                  <a:pt x="14256" y="5586"/>
                  <a:pt x="11622" y="1"/>
                </a:cubicBezTo>
                <a:close/>
              </a:path>
            </a:pathLst>
          </a:custGeom>
          <a:solidFill>
            <a:srgbClr val="2F1A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1"/>
          <p:cNvSpPr/>
          <p:nvPr/>
        </p:nvSpPr>
        <p:spPr>
          <a:xfrm>
            <a:off x="791819" y="2121199"/>
            <a:ext cx="545756" cy="718920"/>
          </a:xfrm>
          <a:custGeom>
            <a:avLst/>
            <a:gdLst/>
            <a:ahLst/>
            <a:cxnLst/>
            <a:rect l="l" t="t" r="r" b="b"/>
            <a:pathLst>
              <a:path w="12988" h="17109" extrusionOk="0">
                <a:moveTo>
                  <a:pt x="10207" y="0"/>
                </a:moveTo>
                <a:lnTo>
                  <a:pt x="2768" y="122"/>
                </a:lnTo>
                <a:cubicBezTo>
                  <a:pt x="2768" y="122"/>
                  <a:pt x="1146" y="659"/>
                  <a:pt x="0" y="1610"/>
                </a:cubicBezTo>
                <a:lnTo>
                  <a:pt x="232" y="7878"/>
                </a:lnTo>
                <a:lnTo>
                  <a:pt x="1512" y="17109"/>
                </a:lnTo>
                <a:lnTo>
                  <a:pt x="11097" y="17048"/>
                </a:lnTo>
                <a:lnTo>
                  <a:pt x="12987" y="2695"/>
                </a:lnTo>
                <a:lnTo>
                  <a:pt x="10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1"/>
          <p:cNvSpPr/>
          <p:nvPr/>
        </p:nvSpPr>
        <p:spPr>
          <a:xfrm>
            <a:off x="904015" y="2075564"/>
            <a:ext cx="316705" cy="147154"/>
          </a:xfrm>
          <a:custGeom>
            <a:avLst/>
            <a:gdLst/>
            <a:ahLst/>
            <a:cxnLst/>
            <a:rect l="l" t="t" r="r" b="b"/>
            <a:pathLst>
              <a:path w="7537" h="3502" extrusionOk="0">
                <a:moveTo>
                  <a:pt x="3488" y="1"/>
                </a:moveTo>
                <a:lnTo>
                  <a:pt x="110" y="1208"/>
                </a:lnTo>
                <a:cubicBezTo>
                  <a:pt x="1" y="2306"/>
                  <a:pt x="866" y="2891"/>
                  <a:pt x="1610" y="3196"/>
                </a:cubicBezTo>
                <a:cubicBezTo>
                  <a:pt x="2131" y="3393"/>
                  <a:pt x="2697" y="3502"/>
                  <a:pt x="3264" y="3502"/>
                </a:cubicBezTo>
                <a:cubicBezTo>
                  <a:pt x="3294" y="3502"/>
                  <a:pt x="3324" y="3501"/>
                  <a:pt x="3354" y="3501"/>
                </a:cubicBezTo>
                <a:cubicBezTo>
                  <a:pt x="6927" y="3501"/>
                  <a:pt x="7537" y="1086"/>
                  <a:pt x="7537" y="1086"/>
                </a:cubicBezTo>
                <a:cubicBezTo>
                  <a:pt x="6244" y="537"/>
                  <a:pt x="4878" y="172"/>
                  <a:pt x="3488" y="1"/>
                </a:cubicBezTo>
                <a:close/>
              </a:path>
            </a:pathLst>
          </a:custGeom>
          <a:solidFill>
            <a:srgbClr val="FFB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1"/>
          <p:cNvSpPr/>
          <p:nvPr/>
        </p:nvSpPr>
        <p:spPr>
          <a:xfrm>
            <a:off x="1250392" y="2480392"/>
            <a:ext cx="190687" cy="374104"/>
          </a:xfrm>
          <a:custGeom>
            <a:avLst/>
            <a:gdLst/>
            <a:ahLst/>
            <a:cxnLst/>
            <a:rect l="l" t="t" r="r" b="b"/>
            <a:pathLst>
              <a:path w="4538" h="8903" extrusionOk="0">
                <a:moveTo>
                  <a:pt x="62" y="0"/>
                </a:moveTo>
                <a:lnTo>
                  <a:pt x="1" y="6488"/>
                </a:lnTo>
                <a:lnTo>
                  <a:pt x="4513" y="8902"/>
                </a:lnTo>
                <a:cubicBezTo>
                  <a:pt x="4537" y="8707"/>
                  <a:pt x="4171" y="0"/>
                  <a:pt x="4171" y="0"/>
                </a:cubicBezTo>
                <a:close/>
              </a:path>
            </a:pathLst>
          </a:custGeom>
          <a:solidFill>
            <a:srgbClr val="FFB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1"/>
          <p:cNvSpPr/>
          <p:nvPr/>
        </p:nvSpPr>
        <p:spPr>
          <a:xfrm>
            <a:off x="1220493" y="2119369"/>
            <a:ext cx="329521" cy="548823"/>
          </a:xfrm>
          <a:custGeom>
            <a:avLst/>
            <a:gdLst/>
            <a:ahLst/>
            <a:cxnLst/>
            <a:rect l="l" t="t" r="r" b="b"/>
            <a:pathLst>
              <a:path w="7842" h="13061" extrusionOk="0">
                <a:moveTo>
                  <a:pt x="1" y="0"/>
                </a:moveTo>
                <a:lnTo>
                  <a:pt x="586" y="2415"/>
                </a:lnTo>
                <a:lnTo>
                  <a:pt x="1" y="13060"/>
                </a:lnTo>
                <a:lnTo>
                  <a:pt x="1" y="13060"/>
                </a:lnTo>
                <a:lnTo>
                  <a:pt x="7842" y="13036"/>
                </a:lnTo>
                <a:cubicBezTo>
                  <a:pt x="7842" y="13036"/>
                  <a:pt x="6342" y="7744"/>
                  <a:pt x="5720" y="4585"/>
                </a:cubicBezTo>
                <a:cubicBezTo>
                  <a:pt x="5098" y="1415"/>
                  <a:pt x="1" y="0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1"/>
          <p:cNvSpPr/>
          <p:nvPr/>
        </p:nvSpPr>
        <p:spPr>
          <a:xfrm>
            <a:off x="940909" y="2480897"/>
            <a:ext cx="512434" cy="452471"/>
          </a:xfrm>
          <a:custGeom>
            <a:avLst/>
            <a:gdLst/>
            <a:ahLst/>
            <a:cxnLst/>
            <a:rect l="l" t="t" r="r" b="b"/>
            <a:pathLst>
              <a:path w="12195" h="10768" extrusionOk="0">
                <a:moveTo>
                  <a:pt x="988" y="1"/>
                </a:moveTo>
                <a:lnTo>
                  <a:pt x="1" y="1903"/>
                </a:lnTo>
                <a:lnTo>
                  <a:pt x="8342" y="10268"/>
                </a:lnTo>
                <a:cubicBezTo>
                  <a:pt x="8750" y="10607"/>
                  <a:pt x="9238" y="10768"/>
                  <a:pt x="9721" y="10768"/>
                </a:cubicBezTo>
                <a:cubicBezTo>
                  <a:pt x="10507" y="10768"/>
                  <a:pt x="11278" y="10343"/>
                  <a:pt x="11671" y="9573"/>
                </a:cubicBezTo>
                <a:cubicBezTo>
                  <a:pt x="12195" y="8537"/>
                  <a:pt x="11805" y="7281"/>
                  <a:pt x="10793" y="6707"/>
                </a:cubicBezTo>
                <a:lnTo>
                  <a:pt x="9622" y="5903"/>
                </a:lnTo>
                <a:lnTo>
                  <a:pt x="7573" y="4500"/>
                </a:lnTo>
                <a:lnTo>
                  <a:pt x="988" y="1"/>
                </a:lnTo>
                <a:close/>
              </a:path>
            </a:pathLst>
          </a:custGeom>
          <a:solidFill>
            <a:srgbClr val="FFB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1"/>
          <p:cNvSpPr/>
          <p:nvPr/>
        </p:nvSpPr>
        <p:spPr>
          <a:xfrm>
            <a:off x="725174" y="2252388"/>
            <a:ext cx="283425" cy="323848"/>
          </a:xfrm>
          <a:custGeom>
            <a:avLst/>
            <a:gdLst/>
            <a:ahLst/>
            <a:cxnLst/>
            <a:rect l="l" t="t" r="r" b="b"/>
            <a:pathLst>
              <a:path w="6745" h="7707" extrusionOk="0">
                <a:moveTo>
                  <a:pt x="1906" y="0"/>
                </a:moveTo>
                <a:cubicBezTo>
                  <a:pt x="1787" y="0"/>
                  <a:pt x="1668" y="47"/>
                  <a:pt x="1574" y="134"/>
                </a:cubicBezTo>
                <a:cubicBezTo>
                  <a:pt x="1464" y="268"/>
                  <a:pt x="1440" y="463"/>
                  <a:pt x="1537" y="622"/>
                </a:cubicBezTo>
                <a:lnTo>
                  <a:pt x="3147" y="2573"/>
                </a:lnTo>
                <a:lnTo>
                  <a:pt x="940" y="634"/>
                </a:lnTo>
                <a:cubicBezTo>
                  <a:pt x="866" y="576"/>
                  <a:pt x="777" y="548"/>
                  <a:pt x="688" y="548"/>
                </a:cubicBezTo>
                <a:cubicBezTo>
                  <a:pt x="569" y="548"/>
                  <a:pt x="450" y="598"/>
                  <a:pt x="367" y="695"/>
                </a:cubicBezTo>
                <a:cubicBezTo>
                  <a:pt x="269" y="866"/>
                  <a:pt x="293" y="1073"/>
                  <a:pt x="415" y="1219"/>
                </a:cubicBezTo>
                <a:lnTo>
                  <a:pt x="2964" y="3463"/>
                </a:lnTo>
                <a:lnTo>
                  <a:pt x="574" y="2036"/>
                </a:lnTo>
                <a:cubicBezTo>
                  <a:pt x="516" y="1998"/>
                  <a:pt x="453" y="1980"/>
                  <a:pt x="390" y="1980"/>
                </a:cubicBezTo>
                <a:cubicBezTo>
                  <a:pt x="254" y="1980"/>
                  <a:pt x="124" y="2065"/>
                  <a:pt x="74" y="2207"/>
                </a:cubicBezTo>
                <a:lnTo>
                  <a:pt x="62" y="2244"/>
                </a:lnTo>
                <a:cubicBezTo>
                  <a:pt x="1" y="2390"/>
                  <a:pt x="50" y="2549"/>
                  <a:pt x="172" y="2634"/>
                </a:cubicBezTo>
                <a:lnTo>
                  <a:pt x="2513" y="4402"/>
                </a:lnTo>
                <a:lnTo>
                  <a:pt x="2513" y="4402"/>
                </a:lnTo>
                <a:lnTo>
                  <a:pt x="964" y="3524"/>
                </a:lnTo>
                <a:cubicBezTo>
                  <a:pt x="910" y="3494"/>
                  <a:pt x="853" y="3480"/>
                  <a:pt x="797" y="3480"/>
                </a:cubicBezTo>
                <a:cubicBezTo>
                  <a:pt x="623" y="3480"/>
                  <a:pt x="461" y="3611"/>
                  <a:pt x="452" y="3805"/>
                </a:cubicBezTo>
                <a:cubicBezTo>
                  <a:pt x="440" y="3914"/>
                  <a:pt x="501" y="4036"/>
                  <a:pt x="598" y="4109"/>
                </a:cubicBezTo>
                <a:lnTo>
                  <a:pt x="5635" y="7707"/>
                </a:lnTo>
                <a:lnTo>
                  <a:pt x="6744" y="5914"/>
                </a:lnTo>
                <a:lnTo>
                  <a:pt x="6744" y="4646"/>
                </a:lnTo>
                <a:cubicBezTo>
                  <a:pt x="6744" y="4000"/>
                  <a:pt x="6586" y="3341"/>
                  <a:pt x="6293" y="2768"/>
                </a:cubicBezTo>
                <a:lnTo>
                  <a:pt x="5757" y="1732"/>
                </a:lnTo>
                <a:cubicBezTo>
                  <a:pt x="5680" y="1570"/>
                  <a:pt x="5525" y="1486"/>
                  <a:pt x="5366" y="1486"/>
                </a:cubicBezTo>
                <a:cubicBezTo>
                  <a:pt x="5273" y="1486"/>
                  <a:pt x="5179" y="1515"/>
                  <a:pt x="5098" y="1573"/>
                </a:cubicBezTo>
                <a:cubicBezTo>
                  <a:pt x="4915" y="1707"/>
                  <a:pt x="4830" y="1951"/>
                  <a:pt x="4891" y="2171"/>
                </a:cubicBezTo>
                <a:lnTo>
                  <a:pt x="5196" y="3366"/>
                </a:lnTo>
                <a:lnTo>
                  <a:pt x="5196" y="3366"/>
                </a:lnTo>
                <a:lnTo>
                  <a:pt x="2184" y="97"/>
                </a:lnTo>
                <a:cubicBezTo>
                  <a:pt x="2101" y="32"/>
                  <a:pt x="2004" y="0"/>
                  <a:pt x="1906" y="0"/>
                </a:cubicBezTo>
                <a:close/>
              </a:path>
            </a:pathLst>
          </a:custGeom>
          <a:solidFill>
            <a:srgbClr val="FFB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1"/>
          <p:cNvSpPr/>
          <p:nvPr/>
        </p:nvSpPr>
        <p:spPr>
          <a:xfrm>
            <a:off x="1265772" y="2674613"/>
            <a:ext cx="99461" cy="68156"/>
          </a:xfrm>
          <a:custGeom>
            <a:avLst/>
            <a:gdLst/>
            <a:ahLst/>
            <a:cxnLst/>
            <a:rect l="l" t="t" r="r" b="b"/>
            <a:pathLst>
              <a:path w="2367" h="1622" fill="none" extrusionOk="0">
                <a:moveTo>
                  <a:pt x="1" y="0"/>
                </a:moveTo>
                <a:lnTo>
                  <a:pt x="2367" y="1622"/>
                </a:lnTo>
              </a:path>
            </a:pathLst>
          </a:custGeom>
          <a:noFill/>
          <a:ln w="9525" cap="rnd" cmpd="sng">
            <a:solidFill>
              <a:srgbClr val="F2A3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0" name="Google Shape;810;p1"/>
          <p:cNvGrpSpPr/>
          <p:nvPr/>
        </p:nvGrpSpPr>
        <p:grpSpPr>
          <a:xfrm>
            <a:off x="6868197" y="1445993"/>
            <a:ext cx="1235686" cy="1802540"/>
            <a:chOff x="6530200" y="1420150"/>
            <a:chExt cx="1163755" cy="1748156"/>
          </a:xfrm>
        </p:grpSpPr>
        <p:sp>
          <p:nvSpPr>
            <p:cNvPr id="811" name="Google Shape;811;p1"/>
            <p:cNvSpPr/>
            <p:nvPr/>
          </p:nvSpPr>
          <p:spPr>
            <a:xfrm>
              <a:off x="6797978" y="1669765"/>
              <a:ext cx="137027" cy="120218"/>
            </a:xfrm>
            <a:custGeom>
              <a:avLst/>
              <a:gdLst/>
              <a:ahLst/>
              <a:cxnLst/>
              <a:rect l="l" t="t" r="r" b="b"/>
              <a:pathLst>
                <a:path w="3538" h="3104" extrusionOk="0">
                  <a:moveTo>
                    <a:pt x="1769" y="0"/>
                  </a:moveTo>
                  <a:cubicBezTo>
                    <a:pt x="1484" y="0"/>
                    <a:pt x="1196" y="78"/>
                    <a:pt x="940" y="239"/>
                  </a:cubicBezTo>
                  <a:cubicBezTo>
                    <a:pt x="208" y="702"/>
                    <a:pt x="1" y="1665"/>
                    <a:pt x="464" y="2385"/>
                  </a:cubicBezTo>
                  <a:cubicBezTo>
                    <a:pt x="755" y="2848"/>
                    <a:pt x="1257" y="3104"/>
                    <a:pt x="1774" y="3104"/>
                  </a:cubicBezTo>
                  <a:cubicBezTo>
                    <a:pt x="2060" y="3104"/>
                    <a:pt x="2350" y="3025"/>
                    <a:pt x="2610" y="2860"/>
                  </a:cubicBezTo>
                  <a:cubicBezTo>
                    <a:pt x="3330" y="2397"/>
                    <a:pt x="3537" y="1446"/>
                    <a:pt x="3074" y="714"/>
                  </a:cubicBezTo>
                  <a:cubicBezTo>
                    <a:pt x="2784" y="251"/>
                    <a:pt x="2281" y="0"/>
                    <a:pt x="1769" y="0"/>
                  </a:cubicBezTo>
                  <a:close/>
                </a:path>
              </a:pathLst>
            </a:custGeom>
            <a:solidFill>
              <a:srgbClr val="8C4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"/>
            <p:cNvSpPr/>
            <p:nvPr/>
          </p:nvSpPr>
          <p:spPr>
            <a:xfrm>
              <a:off x="6986437" y="1712058"/>
              <a:ext cx="221071" cy="400042"/>
            </a:xfrm>
            <a:custGeom>
              <a:avLst/>
              <a:gdLst/>
              <a:ahLst/>
              <a:cxnLst/>
              <a:rect l="l" t="t" r="r" b="b"/>
              <a:pathLst>
                <a:path w="5708" h="10329" extrusionOk="0">
                  <a:moveTo>
                    <a:pt x="4573" y="0"/>
                  </a:moveTo>
                  <a:lnTo>
                    <a:pt x="0" y="4219"/>
                  </a:lnTo>
                  <a:lnTo>
                    <a:pt x="147" y="10329"/>
                  </a:lnTo>
                  <a:lnTo>
                    <a:pt x="5707" y="9926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rgbClr val="9B5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"/>
            <p:cNvSpPr/>
            <p:nvPr/>
          </p:nvSpPr>
          <p:spPr>
            <a:xfrm>
              <a:off x="6986437" y="1824917"/>
              <a:ext cx="125175" cy="149769"/>
            </a:xfrm>
            <a:custGeom>
              <a:avLst/>
              <a:gdLst/>
              <a:ahLst/>
              <a:cxnLst/>
              <a:rect l="l" t="t" r="r" b="b"/>
              <a:pathLst>
                <a:path w="3232" h="3867" extrusionOk="0">
                  <a:moveTo>
                    <a:pt x="3232" y="1"/>
                  </a:moveTo>
                  <a:lnTo>
                    <a:pt x="0" y="1476"/>
                  </a:lnTo>
                  <a:lnTo>
                    <a:pt x="61" y="3866"/>
                  </a:lnTo>
                  <a:cubicBezTo>
                    <a:pt x="61" y="3866"/>
                    <a:pt x="3086" y="3610"/>
                    <a:pt x="3232" y="1"/>
                  </a:cubicBezTo>
                  <a:close/>
                </a:path>
              </a:pathLst>
            </a:custGeom>
            <a:solidFill>
              <a:srgbClr val="2F130C">
                <a:alpha val="666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"/>
            <p:cNvSpPr/>
            <p:nvPr/>
          </p:nvSpPr>
          <p:spPr>
            <a:xfrm>
              <a:off x="6831982" y="1458493"/>
              <a:ext cx="377385" cy="467703"/>
            </a:xfrm>
            <a:custGeom>
              <a:avLst/>
              <a:gdLst/>
              <a:ahLst/>
              <a:cxnLst/>
              <a:rect l="l" t="t" r="r" b="b"/>
              <a:pathLst>
                <a:path w="9744" h="12076" extrusionOk="0">
                  <a:moveTo>
                    <a:pt x="4583" y="0"/>
                  </a:moveTo>
                  <a:cubicBezTo>
                    <a:pt x="3994" y="0"/>
                    <a:pt x="3399" y="113"/>
                    <a:pt x="2830" y="340"/>
                  </a:cubicBezTo>
                  <a:cubicBezTo>
                    <a:pt x="1428" y="913"/>
                    <a:pt x="476" y="2206"/>
                    <a:pt x="330" y="3706"/>
                  </a:cubicBezTo>
                  <a:cubicBezTo>
                    <a:pt x="159" y="5413"/>
                    <a:pt x="1" y="8084"/>
                    <a:pt x="525" y="9388"/>
                  </a:cubicBezTo>
                  <a:cubicBezTo>
                    <a:pt x="1188" y="10997"/>
                    <a:pt x="2444" y="12076"/>
                    <a:pt x="4273" y="12076"/>
                  </a:cubicBezTo>
                  <a:cubicBezTo>
                    <a:pt x="4732" y="12076"/>
                    <a:pt x="5226" y="12008"/>
                    <a:pt x="5757" y="11864"/>
                  </a:cubicBezTo>
                  <a:cubicBezTo>
                    <a:pt x="5757" y="11864"/>
                    <a:pt x="8866" y="11486"/>
                    <a:pt x="9305" y="6803"/>
                  </a:cubicBezTo>
                  <a:cubicBezTo>
                    <a:pt x="9744" y="2277"/>
                    <a:pt x="7223" y="0"/>
                    <a:pt x="4583" y="0"/>
                  </a:cubicBezTo>
                  <a:close/>
                </a:path>
              </a:pathLst>
            </a:custGeom>
            <a:solidFill>
              <a:srgbClr val="9B5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"/>
            <p:cNvSpPr/>
            <p:nvPr/>
          </p:nvSpPr>
          <p:spPr>
            <a:xfrm>
              <a:off x="6898133" y="1781927"/>
              <a:ext cx="84548" cy="39272"/>
            </a:xfrm>
            <a:custGeom>
              <a:avLst/>
              <a:gdLst/>
              <a:ahLst/>
              <a:cxnLst/>
              <a:rect l="l" t="t" r="r" b="b"/>
              <a:pathLst>
                <a:path w="2183" h="1014" extrusionOk="0">
                  <a:moveTo>
                    <a:pt x="12" y="1"/>
                  </a:moveTo>
                  <a:cubicBezTo>
                    <a:pt x="12" y="1"/>
                    <a:pt x="0" y="1013"/>
                    <a:pt x="1073" y="1013"/>
                  </a:cubicBezTo>
                  <a:cubicBezTo>
                    <a:pt x="2134" y="1013"/>
                    <a:pt x="2183" y="86"/>
                    <a:pt x="2183" y="86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"/>
            <p:cNvSpPr/>
            <p:nvPr/>
          </p:nvSpPr>
          <p:spPr>
            <a:xfrm>
              <a:off x="6871177" y="1420150"/>
              <a:ext cx="493614" cy="364178"/>
            </a:xfrm>
            <a:custGeom>
              <a:avLst/>
              <a:gdLst/>
              <a:ahLst/>
              <a:cxnLst/>
              <a:rect l="l" t="t" r="r" b="b"/>
              <a:pathLst>
                <a:path w="12745" h="9403" extrusionOk="0">
                  <a:moveTo>
                    <a:pt x="4785" y="0"/>
                  </a:moveTo>
                  <a:cubicBezTo>
                    <a:pt x="463" y="0"/>
                    <a:pt x="1" y="2794"/>
                    <a:pt x="1" y="2794"/>
                  </a:cubicBezTo>
                  <a:cubicBezTo>
                    <a:pt x="787" y="3040"/>
                    <a:pt x="1774" y="3119"/>
                    <a:pt x="2722" y="3119"/>
                  </a:cubicBezTo>
                  <a:cubicBezTo>
                    <a:pt x="4452" y="3119"/>
                    <a:pt x="6049" y="2855"/>
                    <a:pt x="6049" y="2855"/>
                  </a:cubicBezTo>
                  <a:lnTo>
                    <a:pt x="6049" y="2855"/>
                  </a:lnTo>
                  <a:cubicBezTo>
                    <a:pt x="5598" y="5428"/>
                    <a:pt x="6854" y="7793"/>
                    <a:pt x="6854" y="7793"/>
                  </a:cubicBezTo>
                  <a:lnTo>
                    <a:pt x="7318" y="9403"/>
                  </a:lnTo>
                  <a:cubicBezTo>
                    <a:pt x="10683" y="8110"/>
                    <a:pt x="12744" y="599"/>
                    <a:pt x="5684" y="38"/>
                  </a:cubicBezTo>
                  <a:cubicBezTo>
                    <a:pt x="5367" y="12"/>
                    <a:pt x="5068" y="0"/>
                    <a:pt x="4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"/>
            <p:cNvSpPr/>
            <p:nvPr/>
          </p:nvSpPr>
          <p:spPr>
            <a:xfrm>
              <a:off x="7106189" y="1662484"/>
              <a:ext cx="173084" cy="146167"/>
            </a:xfrm>
            <a:custGeom>
              <a:avLst/>
              <a:gdLst/>
              <a:ahLst/>
              <a:cxnLst/>
              <a:rect l="l" t="t" r="r" b="b"/>
              <a:pathLst>
                <a:path w="4469" h="3774" extrusionOk="0">
                  <a:moveTo>
                    <a:pt x="2394" y="0"/>
                  </a:moveTo>
                  <a:cubicBezTo>
                    <a:pt x="979" y="0"/>
                    <a:pt x="0" y="1602"/>
                    <a:pt x="811" y="2890"/>
                  </a:cubicBezTo>
                  <a:cubicBezTo>
                    <a:pt x="1192" y="3492"/>
                    <a:pt x="1797" y="3773"/>
                    <a:pt x="2398" y="3773"/>
                  </a:cubicBezTo>
                  <a:cubicBezTo>
                    <a:pt x="3219" y="3773"/>
                    <a:pt x="4031" y="3248"/>
                    <a:pt x="4249" y="2304"/>
                  </a:cubicBezTo>
                  <a:cubicBezTo>
                    <a:pt x="4469" y="1292"/>
                    <a:pt x="3835" y="280"/>
                    <a:pt x="2823" y="49"/>
                  </a:cubicBezTo>
                  <a:cubicBezTo>
                    <a:pt x="2676" y="16"/>
                    <a:pt x="2533" y="0"/>
                    <a:pt x="2394" y="0"/>
                  </a:cubicBezTo>
                  <a:close/>
                </a:path>
              </a:pathLst>
            </a:custGeom>
            <a:solidFill>
              <a:srgbClr val="9B5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"/>
            <p:cNvSpPr/>
            <p:nvPr/>
          </p:nvSpPr>
          <p:spPr>
            <a:xfrm>
              <a:off x="6530200" y="2480927"/>
              <a:ext cx="357555" cy="638580"/>
            </a:xfrm>
            <a:custGeom>
              <a:avLst/>
              <a:gdLst/>
              <a:ahLst/>
              <a:cxnLst/>
              <a:rect l="l" t="t" r="r" b="b"/>
              <a:pathLst>
                <a:path w="9232" h="16488" extrusionOk="0">
                  <a:moveTo>
                    <a:pt x="4244" y="0"/>
                  </a:moveTo>
                  <a:lnTo>
                    <a:pt x="4244" y="9049"/>
                  </a:lnTo>
                  <a:lnTo>
                    <a:pt x="1" y="16487"/>
                  </a:lnTo>
                  <a:lnTo>
                    <a:pt x="4171" y="15999"/>
                  </a:lnTo>
                  <a:lnTo>
                    <a:pt x="9232" y="11109"/>
                  </a:lnTo>
                  <a:lnTo>
                    <a:pt x="8683" y="452"/>
                  </a:lnTo>
                  <a:lnTo>
                    <a:pt x="4244" y="0"/>
                  </a:lnTo>
                  <a:close/>
                </a:path>
              </a:pathLst>
            </a:custGeom>
            <a:solidFill>
              <a:srgbClr val="9B5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"/>
            <p:cNvSpPr/>
            <p:nvPr/>
          </p:nvSpPr>
          <p:spPr>
            <a:xfrm>
              <a:off x="6658202" y="2137120"/>
              <a:ext cx="208329" cy="519989"/>
            </a:xfrm>
            <a:custGeom>
              <a:avLst/>
              <a:gdLst/>
              <a:ahLst/>
              <a:cxnLst/>
              <a:rect l="l" t="t" r="r" b="b"/>
              <a:pathLst>
                <a:path w="5379" h="13426" extrusionOk="0">
                  <a:moveTo>
                    <a:pt x="3829" y="0"/>
                  </a:moveTo>
                  <a:cubicBezTo>
                    <a:pt x="3829" y="0"/>
                    <a:pt x="537" y="1915"/>
                    <a:pt x="0" y="6670"/>
                  </a:cubicBezTo>
                  <a:lnTo>
                    <a:pt x="0" y="13426"/>
                  </a:lnTo>
                  <a:lnTo>
                    <a:pt x="5378" y="13243"/>
                  </a:lnTo>
                  <a:lnTo>
                    <a:pt x="38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"/>
            <p:cNvSpPr/>
            <p:nvPr/>
          </p:nvSpPr>
          <p:spPr>
            <a:xfrm>
              <a:off x="6790890" y="2077127"/>
              <a:ext cx="719332" cy="1091179"/>
            </a:xfrm>
            <a:custGeom>
              <a:avLst/>
              <a:gdLst/>
              <a:ahLst/>
              <a:cxnLst/>
              <a:rect l="l" t="t" r="r" b="b"/>
              <a:pathLst>
                <a:path w="18573" h="28174" extrusionOk="0">
                  <a:moveTo>
                    <a:pt x="4452" y="0"/>
                  </a:moveTo>
                  <a:cubicBezTo>
                    <a:pt x="4452" y="0"/>
                    <a:pt x="1757" y="513"/>
                    <a:pt x="403" y="1549"/>
                  </a:cubicBezTo>
                  <a:lnTo>
                    <a:pt x="1" y="25816"/>
                  </a:lnTo>
                  <a:cubicBezTo>
                    <a:pt x="2942" y="27588"/>
                    <a:pt x="6028" y="28174"/>
                    <a:pt x="8821" y="28174"/>
                  </a:cubicBezTo>
                  <a:cubicBezTo>
                    <a:pt x="14250" y="28174"/>
                    <a:pt x="18573" y="25962"/>
                    <a:pt x="18573" y="25962"/>
                  </a:cubicBezTo>
                  <a:lnTo>
                    <a:pt x="15878" y="1671"/>
                  </a:lnTo>
                  <a:cubicBezTo>
                    <a:pt x="15878" y="1671"/>
                    <a:pt x="15524" y="293"/>
                    <a:pt x="11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"/>
            <p:cNvSpPr/>
            <p:nvPr/>
          </p:nvSpPr>
          <p:spPr>
            <a:xfrm>
              <a:off x="6947707" y="2065354"/>
              <a:ext cx="298996" cy="113014"/>
            </a:xfrm>
            <a:custGeom>
              <a:avLst/>
              <a:gdLst/>
              <a:ahLst/>
              <a:cxnLst/>
              <a:rect l="l" t="t" r="r" b="b"/>
              <a:pathLst>
                <a:path w="7720" h="2918" extrusionOk="0">
                  <a:moveTo>
                    <a:pt x="4170" y="1"/>
                  </a:moveTo>
                  <a:cubicBezTo>
                    <a:pt x="3086" y="1"/>
                    <a:pt x="1805" y="77"/>
                    <a:pt x="403" y="304"/>
                  </a:cubicBezTo>
                  <a:cubicBezTo>
                    <a:pt x="403" y="304"/>
                    <a:pt x="0" y="2816"/>
                    <a:pt x="3378" y="2914"/>
                  </a:cubicBezTo>
                  <a:cubicBezTo>
                    <a:pt x="3451" y="2916"/>
                    <a:pt x="3522" y="2917"/>
                    <a:pt x="3592" y="2917"/>
                  </a:cubicBezTo>
                  <a:cubicBezTo>
                    <a:pt x="7063" y="2917"/>
                    <a:pt x="7719" y="304"/>
                    <a:pt x="7719" y="304"/>
                  </a:cubicBezTo>
                  <a:cubicBezTo>
                    <a:pt x="7719" y="304"/>
                    <a:pt x="6337" y="1"/>
                    <a:pt x="4170" y="1"/>
                  </a:cubicBezTo>
                  <a:close/>
                </a:path>
              </a:pathLst>
            </a:custGeom>
            <a:solidFill>
              <a:srgbClr val="9B5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"/>
            <p:cNvSpPr/>
            <p:nvPr/>
          </p:nvSpPr>
          <p:spPr>
            <a:xfrm rot="147328">
              <a:off x="6751353" y="2416791"/>
              <a:ext cx="344598" cy="290982"/>
            </a:xfrm>
            <a:custGeom>
              <a:avLst/>
              <a:gdLst/>
              <a:ahLst/>
              <a:cxnLst/>
              <a:rect l="l" t="t" r="r" b="b"/>
              <a:pathLst>
                <a:path w="8659" h="7513" extrusionOk="0">
                  <a:moveTo>
                    <a:pt x="745" y="1"/>
                  </a:moveTo>
                  <a:cubicBezTo>
                    <a:pt x="306" y="1"/>
                    <a:pt x="1" y="440"/>
                    <a:pt x="159" y="842"/>
                  </a:cubicBezTo>
                  <a:lnTo>
                    <a:pt x="1111" y="3318"/>
                  </a:lnTo>
                  <a:cubicBezTo>
                    <a:pt x="1476" y="4269"/>
                    <a:pt x="2232" y="5025"/>
                    <a:pt x="3196" y="5379"/>
                  </a:cubicBezTo>
                  <a:lnTo>
                    <a:pt x="8013" y="7513"/>
                  </a:lnTo>
                  <a:lnTo>
                    <a:pt x="8659" y="5427"/>
                  </a:lnTo>
                  <a:cubicBezTo>
                    <a:pt x="8659" y="5427"/>
                    <a:pt x="8061" y="3696"/>
                    <a:pt x="5915" y="3245"/>
                  </a:cubicBezTo>
                  <a:lnTo>
                    <a:pt x="4403" y="1769"/>
                  </a:lnTo>
                  <a:cubicBezTo>
                    <a:pt x="4276" y="1642"/>
                    <a:pt x="4108" y="1577"/>
                    <a:pt x="3940" y="1577"/>
                  </a:cubicBezTo>
                  <a:cubicBezTo>
                    <a:pt x="3802" y="1577"/>
                    <a:pt x="3665" y="1620"/>
                    <a:pt x="3549" y="1708"/>
                  </a:cubicBezTo>
                  <a:cubicBezTo>
                    <a:pt x="3269" y="1928"/>
                    <a:pt x="3208" y="2330"/>
                    <a:pt x="3415" y="2623"/>
                  </a:cubicBezTo>
                  <a:lnTo>
                    <a:pt x="4159" y="3647"/>
                  </a:lnTo>
                  <a:lnTo>
                    <a:pt x="3744" y="3476"/>
                  </a:lnTo>
                  <a:cubicBezTo>
                    <a:pt x="3098" y="3196"/>
                    <a:pt x="2574" y="2708"/>
                    <a:pt x="2232" y="2086"/>
                  </a:cubicBezTo>
                  <a:lnTo>
                    <a:pt x="1281" y="330"/>
                  </a:lnTo>
                  <a:cubicBezTo>
                    <a:pt x="1171" y="123"/>
                    <a:pt x="964" y="1"/>
                    <a:pt x="745" y="1"/>
                  </a:cubicBezTo>
                  <a:close/>
                </a:path>
              </a:pathLst>
            </a:custGeom>
            <a:solidFill>
              <a:srgbClr val="9B5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"/>
            <p:cNvSpPr/>
            <p:nvPr/>
          </p:nvSpPr>
          <p:spPr>
            <a:xfrm>
              <a:off x="7059636" y="2631587"/>
              <a:ext cx="609765" cy="389934"/>
            </a:xfrm>
            <a:custGeom>
              <a:avLst/>
              <a:gdLst/>
              <a:ahLst/>
              <a:cxnLst/>
              <a:rect l="l" t="t" r="r" b="b"/>
              <a:pathLst>
                <a:path w="15744" h="10068" extrusionOk="0">
                  <a:moveTo>
                    <a:pt x="647" y="0"/>
                  </a:moveTo>
                  <a:lnTo>
                    <a:pt x="1" y="2086"/>
                  </a:lnTo>
                  <a:lnTo>
                    <a:pt x="11902" y="9683"/>
                  </a:lnTo>
                  <a:cubicBezTo>
                    <a:pt x="12290" y="9944"/>
                    <a:pt x="12728" y="10068"/>
                    <a:pt x="13160" y="10068"/>
                  </a:cubicBezTo>
                  <a:cubicBezTo>
                    <a:pt x="14016" y="10068"/>
                    <a:pt x="14850" y="9583"/>
                    <a:pt x="15231" y="8732"/>
                  </a:cubicBezTo>
                  <a:cubicBezTo>
                    <a:pt x="15743" y="7585"/>
                    <a:pt x="15182" y="5610"/>
                    <a:pt x="14024" y="5110"/>
                  </a:cubicBezTo>
                  <a:lnTo>
                    <a:pt x="647" y="0"/>
                  </a:lnTo>
                  <a:close/>
                </a:path>
              </a:pathLst>
            </a:custGeom>
            <a:solidFill>
              <a:srgbClr val="9B5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"/>
            <p:cNvSpPr/>
            <p:nvPr/>
          </p:nvSpPr>
          <p:spPr>
            <a:xfrm>
              <a:off x="7350574" y="2480927"/>
              <a:ext cx="305580" cy="437378"/>
            </a:xfrm>
            <a:custGeom>
              <a:avLst/>
              <a:gdLst/>
              <a:ahLst/>
              <a:cxnLst/>
              <a:rect l="l" t="t" r="r" b="b"/>
              <a:pathLst>
                <a:path w="7890" h="11293" extrusionOk="0">
                  <a:moveTo>
                    <a:pt x="0" y="0"/>
                  </a:moveTo>
                  <a:lnTo>
                    <a:pt x="2281" y="9634"/>
                  </a:lnTo>
                  <a:lnTo>
                    <a:pt x="7890" y="11292"/>
                  </a:lnTo>
                  <a:lnTo>
                    <a:pt x="6488" y="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5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"/>
            <p:cNvSpPr/>
            <p:nvPr/>
          </p:nvSpPr>
          <p:spPr>
            <a:xfrm>
              <a:off x="7282100" y="2095524"/>
              <a:ext cx="411855" cy="561585"/>
            </a:xfrm>
            <a:custGeom>
              <a:avLst/>
              <a:gdLst/>
              <a:ahLst/>
              <a:cxnLst/>
              <a:rect l="l" t="t" r="r" b="b"/>
              <a:pathLst>
                <a:path w="10634" h="14500" extrusionOk="0">
                  <a:moveTo>
                    <a:pt x="1573" y="1"/>
                  </a:moveTo>
                  <a:lnTo>
                    <a:pt x="0" y="5976"/>
                  </a:lnTo>
                  <a:lnTo>
                    <a:pt x="659" y="14500"/>
                  </a:lnTo>
                  <a:lnTo>
                    <a:pt x="10634" y="14500"/>
                  </a:lnTo>
                  <a:cubicBezTo>
                    <a:pt x="9682" y="1330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6" name="Google Shape;826;p1"/>
          <p:cNvGrpSpPr/>
          <p:nvPr/>
        </p:nvGrpSpPr>
        <p:grpSpPr>
          <a:xfrm>
            <a:off x="4262815" y="1548455"/>
            <a:ext cx="1490946" cy="1679008"/>
            <a:chOff x="1057169" y="1462625"/>
            <a:chExt cx="1511569" cy="1748160"/>
          </a:xfrm>
        </p:grpSpPr>
        <p:sp>
          <p:nvSpPr>
            <p:cNvPr id="827" name="Google Shape;827;p1"/>
            <p:cNvSpPr/>
            <p:nvPr/>
          </p:nvSpPr>
          <p:spPr>
            <a:xfrm>
              <a:off x="1795750" y="2074809"/>
              <a:ext cx="514119" cy="1016836"/>
            </a:xfrm>
            <a:custGeom>
              <a:avLst/>
              <a:gdLst/>
              <a:ahLst/>
              <a:cxnLst/>
              <a:rect l="l" t="t" r="r" b="b"/>
              <a:pathLst>
                <a:path w="13708" h="27112" extrusionOk="0">
                  <a:moveTo>
                    <a:pt x="2952" y="1"/>
                  </a:moveTo>
                  <a:lnTo>
                    <a:pt x="1" y="10732"/>
                  </a:lnTo>
                  <a:lnTo>
                    <a:pt x="2086" y="26828"/>
                  </a:lnTo>
                  <a:cubicBezTo>
                    <a:pt x="2086" y="26828"/>
                    <a:pt x="3492" y="27112"/>
                    <a:pt x="5467" y="27112"/>
                  </a:cubicBezTo>
                  <a:cubicBezTo>
                    <a:pt x="7421" y="27112"/>
                    <a:pt x="9933" y="26834"/>
                    <a:pt x="12195" y="25731"/>
                  </a:cubicBezTo>
                  <a:lnTo>
                    <a:pt x="13707" y="6634"/>
                  </a:lnTo>
                  <a:lnTo>
                    <a:pt x="8305" y="1135"/>
                  </a:lnTo>
                  <a:lnTo>
                    <a:pt x="29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"/>
            <p:cNvSpPr/>
            <p:nvPr/>
          </p:nvSpPr>
          <p:spPr>
            <a:xfrm>
              <a:off x="1630204" y="2074809"/>
              <a:ext cx="305103" cy="1068405"/>
            </a:xfrm>
            <a:custGeom>
              <a:avLst/>
              <a:gdLst/>
              <a:ahLst/>
              <a:cxnLst/>
              <a:rect l="l" t="t" r="r" b="b"/>
              <a:pathLst>
                <a:path w="8135" h="28487" extrusionOk="0">
                  <a:moveTo>
                    <a:pt x="7366" y="1"/>
                  </a:moveTo>
                  <a:cubicBezTo>
                    <a:pt x="5476" y="220"/>
                    <a:pt x="3622" y="696"/>
                    <a:pt x="1854" y="1403"/>
                  </a:cubicBezTo>
                  <a:cubicBezTo>
                    <a:pt x="1354" y="1610"/>
                    <a:pt x="1000" y="2086"/>
                    <a:pt x="964" y="2647"/>
                  </a:cubicBezTo>
                  <a:lnTo>
                    <a:pt x="501" y="8976"/>
                  </a:lnTo>
                  <a:lnTo>
                    <a:pt x="74" y="23658"/>
                  </a:lnTo>
                  <a:cubicBezTo>
                    <a:pt x="1" y="25853"/>
                    <a:pt x="1635" y="27743"/>
                    <a:pt x="3817" y="27999"/>
                  </a:cubicBezTo>
                  <a:lnTo>
                    <a:pt x="7939" y="28487"/>
                  </a:lnTo>
                  <a:cubicBezTo>
                    <a:pt x="8134" y="19048"/>
                    <a:pt x="7366" y="1"/>
                    <a:pt x="73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"/>
            <p:cNvSpPr/>
            <p:nvPr/>
          </p:nvSpPr>
          <p:spPr>
            <a:xfrm>
              <a:off x="1057169" y="2860076"/>
              <a:ext cx="469263" cy="350709"/>
            </a:xfrm>
            <a:custGeom>
              <a:avLst/>
              <a:gdLst/>
              <a:ahLst/>
              <a:cxnLst/>
              <a:rect l="l" t="t" r="r" b="b"/>
              <a:pathLst>
                <a:path w="12512" h="9351" extrusionOk="0">
                  <a:moveTo>
                    <a:pt x="8536" y="0"/>
                  </a:moveTo>
                  <a:lnTo>
                    <a:pt x="7061" y="2586"/>
                  </a:lnTo>
                  <a:cubicBezTo>
                    <a:pt x="7061" y="2586"/>
                    <a:pt x="4158" y="2768"/>
                    <a:pt x="1500" y="4024"/>
                  </a:cubicBezTo>
                  <a:cubicBezTo>
                    <a:pt x="1354" y="4098"/>
                    <a:pt x="1268" y="4256"/>
                    <a:pt x="1293" y="4415"/>
                  </a:cubicBezTo>
                  <a:cubicBezTo>
                    <a:pt x="1323" y="4588"/>
                    <a:pt x="1481" y="4710"/>
                    <a:pt x="1653" y="4710"/>
                  </a:cubicBezTo>
                  <a:cubicBezTo>
                    <a:pt x="1687" y="4710"/>
                    <a:pt x="1722" y="4705"/>
                    <a:pt x="1756" y="4695"/>
                  </a:cubicBezTo>
                  <a:lnTo>
                    <a:pt x="3732" y="4098"/>
                  </a:lnTo>
                  <a:lnTo>
                    <a:pt x="3732" y="4098"/>
                  </a:lnTo>
                  <a:cubicBezTo>
                    <a:pt x="2549" y="4585"/>
                    <a:pt x="1402" y="5146"/>
                    <a:pt x="281" y="5768"/>
                  </a:cubicBezTo>
                  <a:cubicBezTo>
                    <a:pt x="85" y="5890"/>
                    <a:pt x="0" y="6146"/>
                    <a:pt x="98" y="6354"/>
                  </a:cubicBezTo>
                  <a:cubicBezTo>
                    <a:pt x="180" y="6510"/>
                    <a:pt x="340" y="6604"/>
                    <a:pt x="507" y="6604"/>
                  </a:cubicBezTo>
                  <a:cubicBezTo>
                    <a:pt x="562" y="6604"/>
                    <a:pt x="617" y="6594"/>
                    <a:pt x="671" y="6573"/>
                  </a:cubicBezTo>
                  <a:lnTo>
                    <a:pt x="3890" y="5329"/>
                  </a:lnTo>
                  <a:lnTo>
                    <a:pt x="890" y="6988"/>
                  </a:lnTo>
                  <a:cubicBezTo>
                    <a:pt x="659" y="7110"/>
                    <a:pt x="561" y="7402"/>
                    <a:pt x="683" y="7646"/>
                  </a:cubicBezTo>
                  <a:cubicBezTo>
                    <a:pt x="769" y="7819"/>
                    <a:pt x="941" y="7918"/>
                    <a:pt x="1121" y="7918"/>
                  </a:cubicBezTo>
                  <a:cubicBezTo>
                    <a:pt x="1195" y="7918"/>
                    <a:pt x="1270" y="7901"/>
                    <a:pt x="1341" y="7866"/>
                  </a:cubicBezTo>
                  <a:lnTo>
                    <a:pt x="4256" y="6463"/>
                  </a:lnTo>
                  <a:lnTo>
                    <a:pt x="4256" y="6463"/>
                  </a:lnTo>
                  <a:lnTo>
                    <a:pt x="1988" y="8061"/>
                  </a:lnTo>
                  <a:cubicBezTo>
                    <a:pt x="1695" y="8268"/>
                    <a:pt x="1658" y="8683"/>
                    <a:pt x="1915" y="8939"/>
                  </a:cubicBezTo>
                  <a:cubicBezTo>
                    <a:pt x="2026" y="9050"/>
                    <a:pt x="2173" y="9106"/>
                    <a:pt x="2320" y="9106"/>
                  </a:cubicBezTo>
                  <a:cubicBezTo>
                    <a:pt x="2430" y="9106"/>
                    <a:pt x="2540" y="9075"/>
                    <a:pt x="2634" y="9012"/>
                  </a:cubicBezTo>
                  <a:cubicBezTo>
                    <a:pt x="3512" y="8422"/>
                    <a:pt x="5709" y="7085"/>
                    <a:pt x="7173" y="7085"/>
                  </a:cubicBezTo>
                  <a:cubicBezTo>
                    <a:pt x="7193" y="7085"/>
                    <a:pt x="7212" y="7085"/>
                    <a:pt x="7231" y="7085"/>
                  </a:cubicBezTo>
                  <a:cubicBezTo>
                    <a:pt x="6951" y="7500"/>
                    <a:pt x="6634" y="7878"/>
                    <a:pt x="6268" y="8232"/>
                  </a:cubicBezTo>
                  <a:cubicBezTo>
                    <a:pt x="5975" y="8512"/>
                    <a:pt x="6000" y="8988"/>
                    <a:pt x="6329" y="9231"/>
                  </a:cubicBezTo>
                  <a:cubicBezTo>
                    <a:pt x="6445" y="9311"/>
                    <a:pt x="6576" y="9350"/>
                    <a:pt x="6707" y="9350"/>
                  </a:cubicBezTo>
                  <a:cubicBezTo>
                    <a:pt x="6838" y="9350"/>
                    <a:pt x="6969" y="9311"/>
                    <a:pt x="7085" y="9231"/>
                  </a:cubicBezTo>
                  <a:lnTo>
                    <a:pt x="8792" y="8049"/>
                  </a:lnTo>
                  <a:cubicBezTo>
                    <a:pt x="9121" y="7829"/>
                    <a:pt x="9353" y="7500"/>
                    <a:pt x="9463" y="7110"/>
                  </a:cubicBezTo>
                  <a:lnTo>
                    <a:pt x="10036" y="5049"/>
                  </a:lnTo>
                  <a:lnTo>
                    <a:pt x="12511" y="2695"/>
                  </a:lnTo>
                  <a:lnTo>
                    <a:pt x="85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"/>
            <p:cNvSpPr/>
            <p:nvPr/>
          </p:nvSpPr>
          <p:spPr>
            <a:xfrm>
              <a:off x="1305488" y="2124203"/>
              <a:ext cx="473388" cy="960466"/>
            </a:xfrm>
            <a:custGeom>
              <a:avLst/>
              <a:gdLst/>
              <a:ahLst/>
              <a:cxnLst/>
              <a:rect l="l" t="t" r="r" b="b"/>
              <a:pathLst>
                <a:path w="12622" h="25609" extrusionOk="0">
                  <a:moveTo>
                    <a:pt x="10730" y="1"/>
                  </a:moveTo>
                  <a:cubicBezTo>
                    <a:pt x="10685" y="1"/>
                    <a:pt x="9865" y="47"/>
                    <a:pt x="7342" y="3293"/>
                  </a:cubicBezTo>
                  <a:cubicBezTo>
                    <a:pt x="4659" y="6732"/>
                    <a:pt x="1" y="22060"/>
                    <a:pt x="1" y="22060"/>
                  </a:cubicBezTo>
                  <a:lnTo>
                    <a:pt x="4683" y="25609"/>
                  </a:lnTo>
                  <a:lnTo>
                    <a:pt x="12622" y="8317"/>
                  </a:lnTo>
                  <a:lnTo>
                    <a:pt x="10732" y="1"/>
                  </a:lnTo>
                  <a:cubicBezTo>
                    <a:pt x="10732" y="1"/>
                    <a:pt x="10731" y="1"/>
                    <a:pt x="10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"/>
            <p:cNvSpPr/>
            <p:nvPr/>
          </p:nvSpPr>
          <p:spPr>
            <a:xfrm>
              <a:off x="2258596" y="2134291"/>
              <a:ext cx="211791" cy="703894"/>
            </a:xfrm>
            <a:custGeom>
              <a:avLst/>
              <a:gdLst/>
              <a:ahLst/>
              <a:cxnLst/>
              <a:rect l="l" t="t" r="r" b="b"/>
              <a:pathLst>
                <a:path w="5647" h="18768" extrusionOk="0">
                  <a:moveTo>
                    <a:pt x="1" y="0"/>
                  </a:moveTo>
                  <a:lnTo>
                    <a:pt x="2330" y="18767"/>
                  </a:lnTo>
                  <a:lnTo>
                    <a:pt x="5647" y="16414"/>
                  </a:lnTo>
                  <a:cubicBezTo>
                    <a:pt x="4110" y="128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"/>
            <p:cNvSpPr/>
            <p:nvPr/>
          </p:nvSpPr>
          <p:spPr>
            <a:xfrm>
              <a:off x="2107227" y="2087636"/>
              <a:ext cx="247458" cy="1023586"/>
            </a:xfrm>
            <a:custGeom>
              <a:avLst/>
              <a:gdLst/>
              <a:ahLst/>
              <a:cxnLst/>
              <a:rect l="l" t="t" r="r" b="b"/>
              <a:pathLst>
                <a:path w="6598" h="27292" extrusionOk="0">
                  <a:moveTo>
                    <a:pt x="49" y="0"/>
                  </a:moveTo>
                  <a:lnTo>
                    <a:pt x="0" y="793"/>
                  </a:lnTo>
                  <a:cubicBezTo>
                    <a:pt x="0" y="793"/>
                    <a:pt x="1329" y="2354"/>
                    <a:pt x="1866" y="9073"/>
                  </a:cubicBezTo>
                  <a:cubicBezTo>
                    <a:pt x="2415" y="15792"/>
                    <a:pt x="2598" y="27291"/>
                    <a:pt x="2598" y="27291"/>
                  </a:cubicBezTo>
                  <a:cubicBezTo>
                    <a:pt x="4939" y="26803"/>
                    <a:pt x="6597" y="24706"/>
                    <a:pt x="6524" y="22316"/>
                  </a:cubicBezTo>
                  <a:cubicBezTo>
                    <a:pt x="6366" y="17341"/>
                    <a:pt x="6012" y="9231"/>
                    <a:pt x="5232" y="5805"/>
                  </a:cubicBezTo>
                  <a:lnTo>
                    <a:pt x="4500" y="2073"/>
                  </a:lnTo>
                  <a:cubicBezTo>
                    <a:pt x="4463" y="1903"/>
                    <a:pt x="4293" y="1378"/>
                    <a:pt x="4293" y="1378"/>
                  </a:cubicBezTo>
                  <a:cubicBezTo>
                    <a:pt x="4293" y="1378"/>
                    <a:pt x="3695" y="842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"/>
            <p:cNvSpPr/>
            <p:nvPr/>
          </p:nvSpPr>
          <p:spPr>
            <a:xfrm>
              <a:off x="1843794" y="1827843"/>
              <a:ext cx="98376" cy="76923"/>
            </a:xfrm>
            <a:custGeom>
              <a:avLst/>
              <a:gdLst/>
              <a:ahLst/>
              <a:cxnLst/>
              <a:rect l="l" t="t" r="r" b="b"/>
              <a:pathLst>
                <a:path w="2623" h="2051" extrusionOk="0">
                  <a:moveTo>
                    <a:pt x="1269" y="1"/>
                  </a:moveTo>
                  <a:lnTo>
                    <a:pt x="1269" y="1"/>
                  </a:lnTo>
                  <a:cubicBezTo>
                    <a:pt x="1269" y="1"/>
                    <a:pt x="1" y="2051"/>
                    <a:pt x="1798" y="2051"/>
                  </a:cubicBezTo>
                  <a:cubicBezTo>
                    <a:pt x="1824" y="2051"/>
                    <a:pt x="1851" y="2050"/>
                    <a:pt x="1878" y="2050"/>
                  </a:cubicBezTo>
                  <a:cubicBezTo>
                    <a:pt x="2390" y="1562"/>
                    <a:pt x="2622" y="842"/>
                    <a:pt x="2500" y="147"/>
                  </a:cubicBezTo>
                  <a:lnTo>
                    <a:pt x="12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"/>
            <p:cNvSpPr/>
            <p:nvPr/>
          </p:nvSpPr>
          <p:spPr>
            <a:xfrm>
              <a:off x="1975510" y="1462625"/>
              <a:ext cx="344408" cy="192401"/>
            </a:xfrm>
            <a:custGeom>
              <a:avLst/>
              <a:gdLst/>
              <a:ahLst/>
              <a:cxnLst/>
              <a:rect l="l" t="t" r="r" b="b"/>
              <a:pathLst>
                <a:path w="9183" h="5130" extrusionOk="0">
                  <a:moveTo>
                    <a:pt x="4665" y="1"/>
                  </a:moveTo>
                  <a:cubicBezTo>
                    <a:pt x="2272" y="1"/>
                    <a:pt x="0" y="1544"/>
                    <a:pt x="0" y="1544"/>
                  </a:cubicBezTo>
                  <a:lnTo>
                    <a:pt x="1049" y="5129"/>
                  </a:lnTo>
                  <a:cubicBezTo>
                    <a:pt x="2793" y="4080"/>
                    <a:pt x="4766" y="3459"/>
                    <a:pt x="6691" y="3459"/>
                  </a:cubicBezTo>
                  <a:cubicBezTo>
                    <a:pt x="7539" y="3459"/>
                    <a:pt x="8377" y="3580"/>
                    <a:pt x="9183" y="3837"/>
                  </a:cubicBezTo>
                  <a:cubicBezTo>
                    <a:pt x="9134" y="3398"/>
                    <a:pt x="9000" y="2971"/>
                    <a:pt x="8780" y="2581"/>
                  </a:cubicBezTo>
                  <a:cubicBezTo>
                    <a:pt x="7714" y="607"/>
                    <a:pt x="6165" y="1"/>
                    <a:pt x="46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"/>
            <p:cNvSpPr/>
            <p:nvPr/>
          </p:nvSpPr>
          <p:spPr>
            <a:xfrm>
              <a:off x="2014853" y="1582827"/>
              <a:ext cx="320180" cy="246445"/>
            </a:xfrm>
            <a:custGeom>
              <a:avLst/>
              <a:gdLst/>
              <a:ahLst/>
              <a:cxnLst/>
              <a:rect l="l" t="t" r="r" b="b"/>
              <a:pathLst>
                <a:path w="8537" h="6571" extrusionOk="0">
                  <a:moveTo>
                    <a:pt x="4750" y="0"/>
                  </a:moveTo>
                  <a:cubicBezTo>
                    <a:pt x="3221" y="0"/>
                    <a:pt x="1657" y="492"/>
                    <a:pt x="0" y="1924"/>
                  </a:cubicBezTo>
                  <a:lnTo>
                    <a:pt x="1183" y="6570"/>
                  </a:lnTo>
                  <a:cubicBezTo>
                    <a:pt x="1183" y="6570"/>
                    <a:pt x="8536" y="4461"/>
                    <a:pt x="8134" y="632"/>
                  </a:cubicBezTo>
                  <a:cubicBezTo>
                    <a:pt x="7009" y="273"/>
                    <a:pt x="5890" y="0"/>
                    <a:pt x="47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"/>
            <p:cNvSpPr/>
            <p:nvPr/>
          </p:nvSpPr>
          <p:spPr>
            <a:xfrm>
              <a:off x="2138319" y="1738095"/>
              <a:ext cx="134568" cy="113115"/>
            </a:xfrm>
            <a:custGeom>
              <a:avLst/>
              <a:gdLst/>
              <a:ahLst/>
              <a:cxnLst/>
              <a:rect l="l" t="t" r="r" b="b"/>
              <a:pathLst>
                <a:path w="3588" h="3016" extrusionOk="0">
                  <a:moveTo>
                    <a:pt x="1691" y="0"/>
                  </a:moveTo>
                  <a:cubicBezTo>
                    <a:pt x="1562" y="0"/>
                    <a:pt x="1429" y="17"/>
                    <a:pt x="1293" y="53"/>
                  </a:cubicBezTo>
                  <a:cubicBezTo>
                    <a:pt x="488" y="260"/>
                    <a:pt x="0" y="1077"/>
                    <a:pt x="220" y="1882"/>
                  </a:cubicBezTo>
                  <a:cubicBezTo>
                    <a:pt x="406" y="2617"/>
                    <a:pt x="1041" y="3016"/>
                    <a:pt x="1682" y="3016"/>
                  </a:cubicBezTo>
                  <a:cubicBezTo>
                    <a:pt x="2178" y="3016"/>
                    <a:pt x="2678" y="2777"/>
                    <a:pt x="2976" y="2272"/>
                  </a:cubicBezTo>
                  <a:cubicBezTo>
                    <a:pt x="3588" y="1234"/>
                    <a:pt x="2800" y="0"/>
                    <a:pt x="1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"/>
            <p:cNvSpPr/>
            <p:nvPr/>
          </p:nvSpPr>
          <p:spPr>
            <a:xfrm>
              <a:off x="1906427" y="1781225"/>
              <a:ext cx="202189" cy="389189"/>
            </a:xfrm>
            <a:custGeom>
              <a:avLst/>
              <a:gdLst/>
              <a:ahLst/>
              <a:cxnLst/>
              <a:rect l="l" t="t" r="r" b="b"/>
              <a:pathLst>
                <a:path w="5391" h="10377" extrusionOk="0">
                  <a:moveTo>
                    <a:pt x="537" y="0"/>
                  </a:moveTo>
                  <a:lnTo>
                    <a:pt x="1" y="7829"/>
                  </a:lnTo>
                  <a:lnTo>
                    <a:pt x="1806" y="9731"/>
                  </a:lnTo>
                  <a:cubicBezTo>
                    <a:pt x="2230" y="10176"/>
                    <a:pt x="2767" y="10377"/>
                    <a:pt x="3295" y="10377"/>
                  </a:cubicBezTo>
                  <a:cubicBezTo>
                    <a:pt x="4318" y="10377"/>
                    <a:pt x="5310" y="9624"/>
                    <a:pt x="5391" y="8426"/>
                  </a:cubicBezTo>
                  <a:lnTo>
                    <a:pt x="5110" y="3951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"/>
            <p:cNvSpPr/>
            <p:nvPr/>
          </p:nvSpPr>
          <p:spPr>
            <a:xfrm>
              <a:off x="1985112" y="1896926"/>
              <a:ext cx="118028" cy="115290"/>
            </a:xfrm>
            <a:custGeom>
              <a:avLst/>
              <a:gdLst/>
              <a:ahLst/>
              <a:cxnLst/>
              <a:rect l="l" t="t" r="r" b="b"/>
              <a:pathLst>
                <a:path w="3147" h="3074" extrusionOk="0">
                  <a:moveTo>
                    <a:pt x="0" y="0"/>
                  </a:moveTo>
                  <a:cubicBezTo>
                    <a:pt x="220" y="2951"/>
                    <a:pt x="3147" y="3073"/>
                    <a:pt x="3147" y="3073"/>
                  </a:cubicBezTo>
                  <a:lnTo>
                    <a:pt x="3012" y="8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130C">
                <a:alpha val="666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"/>
            <p:cNvSpPr/>
            <p:nvPr/>
          </p:nvSpPr>
          <p:spPr>
            <a:xfrm>
              <a:off x="1878073" y="1508006"/>
              <a:ext cx="371412" cy="459811"/>
            </a:xfrm>
            <a:custGeom>
              <a:avLst/>
              <a:gdLst/>
              <a:ahLst/>
              <a:cxnLst/>
              <a:rect l="l" t="t" r="r" b="b"/>
              <a:pathLst>
                <a:path w="9903" h="12260" extrusionOk="0">
                  <a:moveTo>
                    <a:pt x="5747" y="1"/>
                  </a:moveTo>
                  <a:cubicBezTo>
                    <a:pt x="2928" y="1"/>
                    <a:pt x="0" y="2842"/>
                    <a:pt x="586" y="7505"/>
                  </a:cubicBezTo>
                  <a:cubicBezTo>
                    <a:pt x="1135" y="11882"/>
                    <a:pt x="4147" y="12114"/>
                    <a:pt x="4147" y="12114"/>
                  </a:cubicBezTo>
                  <a:cubicBezTo>
                    <a:pt x="4591" y="12212"/>
                    <a:pt x="5008" y="12259"/>
                    <a:pt x="5398" y="12259"/>
                  </a:cubicBezTo>
                  <a:cubicBezTo>
                    <a:pt x="7279" y="12259"/>
                    <a:pt x="8533" y="11173"/>
                    <a:pt x="9159" y="9578"/>
                  </a:cubicBezTo>
                  <a:cubicBezTo>
                    <a:pt x="9903" y="7651"/>
                    <a:pt x="8939" y="1542"/>
                    <a:pt x="8939" y="1542"/>
                  </a:cubicBezTo>
                  <a:cubicBezTo>
                    <a:pt x="8067" y="490"/>
                    <a:pt x="6916" y="1"/>
                    <a:pt x="57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"/>
            <p:cNvSpPr/>
            <p:nvPr/>
          </p:nvSpPr>
          <p:spPr>
            <a:xfrm>
              <a:off x="2098076" y="1837932"/>
              <a:ext cx="77335" cy="32667"/>
            </a:xfrm>
            <a:custGeom>
              <a:avLst/>
              <a:gdLst/>
              <a:ahLst/>
              <a:cxnLst/>
              <a:rect l="l" t="t" r="r" b="b"/>
              <a:pathLst>
                <a:path w="2062" h="871" extrusionOk="0">
                  <a:moveTo>
                    <a:pt x="61" y="0"/>
                  </a:moveTo>
                  <a:lnTo>
                    <a:pt x="61" y="0"/>
                  </a:lnTo>
                  <a:cubicBezTo>
                    <a:pt x="61" y="0"/>
                    <a:pt x="0" y="793"/>
                    <a:pt x="1025" y="866"/>
                  </a:cubicBezTo>
                  <a:cubicBezTo>
                    <a:pt x="1069" y="869"/>
                    <a:pt x="1112" y="871"/>
                    <a:pt x="1153" y="871"/>
                  </a:cubicBezTo>
                  <a:cubicBezTo>
                    <a:pt x="2039" y="871"/>
                    <a:pt x="2061" y="146"/>
                    <a:pt x="2061" y="146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"/>
            <p:cNvSpPr/>
            <p:nvPr/>
          </p:nvSpPr>
          <p:spPr>
            <a:xfrm>
              <a:off x="1778835" y="1506881"/>
              <a:ext cx="271236" cy="267973"/>
            </a:xfrm>
            <a:custGeom>
              <a:avLst/>
              <a:gdLst/>
              <a:ahLst/>
              <a:cxnLst/>
              <a:rect l="l" t="t" r="r" b="b"/>
              <a:pathLst>
                <a:path w="7232" h="7145" extrusionOk="0">
                  <a:moveTo>
                    <a:pt x="5331" y="1"/>
                  </a:moveTo>
                  <a:cubicBezTo>
                    <a:pt x="5013" y="1"/>
                    <a:pt x="4648" y="53"/>
                    <a:pt x="4232" y="181"/>
                  </a:cubicBezTo>
                  <a:cubicBezTo>
                    <a:pt x="1964" y="889"/>
                    <a:pt x="1" y="2523"/>
                    <a:pt x="2488" y="6632"/>
                  </a:cubicBezTo>
                  <a:lnTo>
                    <a:pt x="4757" y="7144"/>
                  </a:lnTo>
                  <a:lnTo>
                    <a:pt x="5049" y="4913"/>
                  </a:lnTo>
                  <a:cubicBezTo>
                    <a:pt x="5049" y="4913"/>
                    <a:pt x="6805" y="4352"/>
                    <a:pt x="7232" y="1023"/>
                  </a:cubicBezTo>
                  <a:cubicBezTo>
                    <a:pt x="7232" y="1023"/>
                    <a:pt x="6737" y="1"/>
                    <a:pt x="53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"/>
            <p:cNvSpPr/>
            <p:nvPr/>
          </p:nvSpPr>
          <p:spPr>
            <a:xfrm>
              <a:off x="1814052" y="1723168"/>
              <a:ext cx="162959" cy="137193"/>
            </a:xfrm>
            <a:custGeom>
              <a:avLst/>
              <a:gdLst/>
              <a:ahLst/>
              <a:cxnLst/>
              <a:rect l="l" t="t" r="r" b="b"/>
              <a:pathLst>
                <a:path w="4345" h="3658" extrusionOk="0">
                  <a:moveTo>
                    <a:pt x="2043" y="0"/>
                  </a:moveTo>
                  <a:cubicBezTo>
                    <a:pt x="1891" y="0"/>
                    <a:pt x="1734" y="19"/>
                    <a:pt x="1574" y="60"/>
                  </a:cubicBezTo>
                  <a:cubicBezTo>
                    <a:pt x="586" y="316"/>
                    <a:pt x="1" y="1316"/>
                    <a:pt x="257" y="2292"/>
                  </a:cubicBezTo>
                  <a:cubicBezTo>
                    <a:pt x="490" y="3178"/>
                    <a:pt x="1261" y="3657"/>
                    <a:pt x="2038" y="3657"/>
                  </a:cubicBezTo>
                  <a:cubicBezTo>
                    <a:pt x="2641" y="3657"/>
                    <a:pt x="3248" y="3368"/>
                    <a:pt x="3610" y="2755"/>
                  </a:cubicBezTo>
                  <a:cubicBezTo>
                    <a:pt x="4344" y="1496"/>
                    <a:pt x="3386" y="0"/>
                    <a:pt x="20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"/>
            <p:cNvSpPr/>
            <p:nvPr/>
          </p:nvSpPr>
          <p:spPr>
            <a:xfrm>
              <a:off x="1984662" y="1494917"/>
              <a:ext cx="231893" cy="89674"/>
            </a:xfrm>
            <a:custGeom>
              <a:avLst/>
              <a:gdLst/>
              <a:ahLst/>
              <a:cxnLst/>
              <a:rect l="l" t="t" r="r" b="b"/>
              <a:pathLst>
                <a:path w="6183" h="2391" extrusionOk="0">
                  <a:moveTo>
                    <a:pt x="2793" y="0"/>
                  </a:moveTo>
                  <a:lnTo>
                    <a:pt x="0" y="1049"/>
                  </a:lnTo>
                  <a:lnTo>
                    <a:pt x="683" y="1122"/>
                  </a:lnTo>
                  <a:lnTo>
                    <a:pt x="1732" y="1342"/>
                  </a:lnTo>
                  <a:cubicBezTo>
                    <a:pt x="1978" y="1315"/>
                    <a:pt x="2224" y="1302"/>
                    <a:pt x="2469" y="1302"/>
                  </a:cubicBezTo>
                  <a:cubicBezTo>
                    <a:pt x="3782" y="1302"/>
                    <a:pt x="5073" y="1682"/>
                    <a:pt x="6183" y="2391"/>
                  </a:cubicBezTo>
                  <a:lnTo>
                    <a:pt x="5719" y="403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"/>
            <p:cNvSpPr/>
            <p:nvPr/>
          </p:nvSpPr>
          <p:spPr>
            <a:xfrm>
              <a:off x="2206915" y="1558974"/>
              <a:ext cx="145594" cy="119378"/>
            </a:xfrm>
            <a:custGeom>
              <a:avLst/>
              <a:gdLst/>
              <a:ahLst/>
              <a:cxnLst/>
              <a:rect l="l" t="t" r="r" b="b"/>
              <a:pathLst>
                <a:path w="3882" h="3183" extrusionOk="0">
                  <a:moveTo>
                    <a:pt x="580" y="0"/>
                  </a:moveTo>
                  <a:cubicBezTo>
                    <a:pt x="397" y="0"/>
                    <a:pt x="204" y="8"/>
                    <a:pt x="1" y="24"/>
                  </a:cubicBezTo>
                  <a:lnTo>
                    <a:pt x="257" y="683"/>
                  </a:lnTo>
                  <a:cubicBezTo>
                    <a:pt x="257" y="683"/>
                    <a:pt x="3635" y="695"/>
                    <a:pt x="3647" y="3146"/>
                  </a:cubicBezTo>
                  <a:cubicBezTo>
                    <a:pt x="3653" y="3170"/>
                    <a:pt x="3671" y="3182"/>
                    <a:pt x="3689" y="3182"/>
                  </a:cubicBezTo>
                  <a:cubicBezTo>
                    <a:pt x="3708" y="3182"/>
                    <a:pt x="3726" y="3170"/>
                    <a:pt x="3732" y="3146"/>
                  </a:cubicBezTo>
                  <a:cubicBezTo>
                    <a:pt x="3882" y="2281"/>
                    <a:pt x="3738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"/>
            <p:cNvSpPr/>
            <p:nvPr/>
          </p:nvSpPr>
          <p:spPr>
            <a:xfrm rot="861679" flipH="1">
              <a:off x="1755908" y="2202870"/>
              <a:ext cx="359624" cy="280989"/>
            </a:xfrm>
            <a:custGeom>
              <a:avLst/>
              <a:gdLst/>
              <a:ahLst/>
              <a:cxnLst/>
              <a:rect l="l" t="t" r="r" b="b"/>
              <a:pathLst>
                <a:path w="10354" h="8090" extrusionOk="0">
                  <a:moveTo>
                    <a:pt x="8097" y="1"/>
                  </a:moveTo>
                  <a:cubicBezTo>
                    <a:pt x="7975" y="1"/>
                    <a:pt x="7851" y="38"/>
                    <a:pt x="7744" y="119"/>
                  </a:cubicBezTo>
                  <a:lnTo>
                    <a:pt x="3781" y="2789"/>
                  </a:lnTo>
                  <a:lnTo>
                    <a:pt x="4427" y="1009"/>
                  </a:lnTo>
                  <a:cubicBezTo>
                    <a:pt x="4500" y="802"/>
                    <a:pt x="4452" y="570"/>
                    <a:pt x="4293" y="424"/>
                  </a:cubicBezTo>
                  <a:cubicBezTo>
                    <a:pt x="4185" y="327"/>
                    <a:pt x="4051" y="280"/>
                    <a:pt x="3918" y="280"/>
                  </a:cubicBezTo>
                  <a:cubicBezTo>
                    <a:pt x="3750" y="280"/>
                    <a:pt x="3585" y="354"/>
                    <a:pt x="3476" y="497"/>
                  </a:cubicBezTo>
                  <a:lnTo>
                    <a:pt x="1391" y="3509"/>
                  </a:lnTo>
                  <a:cubicBezTo>
                    <a:pt x="1" y="5448"/>
                    <a:pt x="1501" y="6594"/>
                    <a:pt x="1501" y="6594"/>
                  </a:cubicBezTo>
                  <a:lnTo>
                    <a:pt x="2537" y="7765"/>
                  </a:lnTo>
                  <a:cubicBezTo>
                    <a:pt x="2811" y="7998"/>
                    <a:pt x="3158" y="8089"/>
                    <a:pt x="3533" y="8089"/>
                  </a:cubicBezTo>
                  <a:cubicBezTo>
                    <a:pt x="4861" y="8089"/>
                    <a:pt x="6537" y="6948"/>
                    <a:pt x="6537" y="6948"/>
                  </a:cubicBezTo>
                  <a:lnTo>
                    <a:pt x="9561" y="5655"/>
                  </a:lnTo>
                  <a:cubicBezTo>
                    <a:pt x="9744" y="5631"/>
                    <a:pt x="9878" y="5472"/>
                    <a:pt x="9890" y="5289"/>
                  </a:cubicBezTo>
                  <a:cubicBezTo>
                    <a:pt x="9913" y="5047"/>
                    <a:pt x="9718" y="4848"/>
                    <a:pt x="9480" y="4848"/>
                  </a:cubicBezTo>
                  <a:cubicBezTo>
                    <a:pt x="9466" y="4848"/>
                    <a:pt x="9453" y="4849"/>
                    <a:pt x="9439" y="4850"/>
                  </a:cubicBezTo>
                  <a:lnTo>
                    <a:pt x="6793" y="5875"/>
                  </a:lnTo>
                  <a:lnTo>
                    <a:pt x="6756" y="5692"/>
                  </a:lnTo>
                  <a:lnTo>
                    <a:pt x="9610" y="4241"/>
                  </a:lnTo>
                  <a:cubicBezTo>
                    <a:pt x="9841" y="4167"/>
                    <a:pt x="10354" y="3850"/>
                    <a:pt x="10293" y="3606"/>
                  </a:cubicBezTo>
                  <a:cubicBezTo>
                    <a:pt x="10250" y="3436"/>
                    <a:pt x="10130" y="3224"/>
                    <a:pt x="9829" y="3224"/>
                  </a:cubicBezTo>
                  <a:cubicBezTo>
                    <a:pt x="9699" y="3224"/>
                    <a:pt x="9535" y="3263"/>
                    <a:pt x="9329" y="3363"/>
                  </a:cubicBezTo>
                  <a:lnTo>
                    <a:pt x="6573" y="4545"/>
                  </a:lnTo>
                  <a:lnTo>
                    <a:pt x="6537" y="4350"/>
                  </a:lnTo>
                  <a:lnTo>
                    <a:pt x="9354" y="2533"/>
                  </a:lnTo>
                  <a:cubicBezTo>
                    <a:pt x="9610" y="2424"/>
                    <a:pt x="9732" y="2155"/>
                    <a:pt x="9671" y="1887"/>
                  </a:cubicBezTo>
                  <a:cubicBezTo>
                    <a:pt x="9606" y="1626"/>
                    <a:pt x="9370" y="1458"/>
                    <a:pt x="9121" y="1458"/>
                  </a:cubicBezTo>
                  <a:cubicBezTo>
                    <a:pt x="9044" y="1458"/>
                    <a:pt x="8965" y="1474"/>
                    <a:pt x="8890" y="1509"/>
                  </a:cubicBezTo>
                  <a:lnTo>
                    <a:pt x="5964" y="3180"/>
                  </a:lnTo>
                  <a:lnTo>
                    <a:pt x="5915" y="3021"/>
                  </a:lnTo>
                  <a:lnTo>
                    <a:pt x="8463" y="1046"/>
                  </a:lnTo>
                  <a:cubicBezTo>
                    <a:pt x="8683" y="863"/>
                    <a:pt x="8744" y="558"/>
                    <a:pt x="8610" y="314"/>
                  </a:cubicBezTo>
                  <a:cubicBezTo>
                    <a:pt x="8509" y="113"/>
                    <a:pt x="8306" y="1"/>
                    <a:pt x="80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"/>
            <p:cNvSpPr/>
            <p:nvPr/>
          </p:nvSpPr>
          <p:spPr>
            <a:xfrm rot="-6403732">
              <a:off x="1948841" y="2384361"/>
              <a:ext cx="226213" cy="191063"/>
            </a:xfrm>
            <a:custGeom>
              <a:avLst/>
              <a:gdLst/>
              <a:ahLst/>
              <a:cxnLst/>
              <a:rect l="l" t="t" r="r" b="b"/>
              <a:pathLst>
                <a:path w="6513" h="5501" extrusionOk="0">
                  <a:moveTo>
                    <a:pt x="4549" y="1"/>
                  </a:moveTo>
                  <a:lnTo>
                    <a:pt x="1" y="1915"/>
                  </a:lnTo>
                  <a:lnTo>
                    <a:pt x="1415" y="5500"/>
                  </a:lnTo>
                  <a:lnTo>
                    <a:pt x="6513" y="2757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"/>
            <p:cNvSpPr/>
            <p:nvPr/>
          </p:nvSpPr>
          <p:spPr>
            <a:xfrm rot="861679" flipH="1">
              <a:off x="1973745" y="2464142"/>
              <a:ext cx="551489" cy="420268"/>
            </a:xfrm>
            <a:custGeom>
              <a:avLst/>
              <a:gdLst/>
              <a:ahLst/>
              <a:cxnLst/>
              <a:rect l="l" t="t" r="r" b="b"/>
              <a:pathLst>
                <a:path w="15878" h="12100" extrusionOk="0">
                  <a:moveTo>
                    <a:pt x="13585" y="0"/>
                  </a:moveTo>
                  <a:lnTo>
                    <a:pt x="2098" y="4646"/>
                  </a:lnTo>
                  <a:cubicBezTo>
                    <a:pt x="244" y="5634"/>
                    <a:pt x="0" y="8902"/>
                    <a:pt x="1196" y="10609"/>
                  </a:cubicBezTo>
                  <a:cubicBezTo>
                    <a:pt x="1877" y="11574"/>
                    <a:pt x="2957" y="12099"/>
                    <a:pt x="4060" y="12099"/>
                  </a:cubicBezTo>
                  <a:cubicBezTo>
                    <a:pt x="4672" y="12099"/>
                    <a:pt x="5292" y="11937"/>
                    <a:pt x="5854" y="11597"/>
                  </a:cubicBezTo>
                  <a:lnTo>
                    <a:pt x="15877" y="4976"/>
                  </a:lnTo>
                  <a:lnTo>
                    <a:pt x="135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48" name="Google Shape;848;p1" descr="https://lh4.googleusercontent.com/u2wLkstB7RDkHn9jk2EpQscno15OfcIC7zwmMP9a7RwNqXK2Ww-CZNR3K8RTp_wxoAim1_Ew-mIHaanm7jb0aKfGAnfnjdqC2XI3Ycc7G3tEJ0HSmzTZx-z_JDIoyKNUUx-ULvolxafcpKz5DCp8GaViQh2u9xjsVaZKYsBktnp1FB3D8R4uDiw4V4B2Iz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2833" y="1334886"/>
            <a:ext cx="1712607" cy="1883368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1"/>
          <p:cNvSpPr txBox="1"/>
          <p:nvPr/>
        </p:nvSpPr>
        <p:spPr>
          <a:xfrm>
            <a:off x="6309855" y="3293142"/>
            <a:ext cx="2334143" cy="47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Ovie Rahaman Sheikh</a:t>
            </a:r>
            <a:endParaRPr/>
          </a:p>
        </p:txBody>
      </p:sp>
      <p:sp>
        <p:nvSpPr>
          <p:cNvPr id="850" name="Google Shape;850;p1"/>
          <p:cNvSpPr txBox="1"/>
          <p:nvPr/>
        </p:nvSpPr>
        <p:spPr>
          <a:xfrm>
            <a:off x="5845304" y="3766427"/>
            <a:ext cx="2455272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ID: 011201306</a:t>
            </a:r>
            <a:endParaRPr/>
          </a:p>
        </p:txBody>
      </p:sp>
      <p:sp>
        <p:nvSpPr>
          <p:cNvPr id="851" name="Google Shape;851;p1"/>
          <p:cNvSpPr txBox="1"/>
          <p:nvPr/>
        </p:nvSpPr>
        <p:spPr>
          <a:xfrm>
            <a:off x="3959976" y="3777519"/>
            <a:ext cx="23307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ID: 011193107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E58DC400-F23F-1458-B77E-BAFFB70C7D4D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dirty="0"/>
              <a:t>Prefix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5F1D95-20F9-0083-512D-17AF1D6B070E}"/>
              </a:ext>
            </a:extLst>
          </p:cNvPr>
          <p:cNvSpPr txBox="1"/>
          <p:nvPr/>
        </p:nvSpPr>
        <p:spPr>
          <a:xfrm>
            <a:off x="2138680" y="2021840"/>
            <a:ext cx="49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323D3-CBA4-19C9-95C6-BA0AB12BDA71}"/>
              </a:ext>
            </a:extLst>
          </p:cNvPr>
          <p:cNvSpPr txBox="1"/>
          <p:nvPr/>
        </p:nvSpPr>
        <p:spPr>
          <a:xfrm>
            <a:off x="2636520" y="2021840"/>
            <a:ext cx="63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  <a:p>
            <a:r>
              <a:rPr lang="en-US" dirty="0"/>
              <a:t>010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26956-F04B-B4CC-162B-6E9F30661747}"/>
              </a:ext>
            </a:extLst>
          </p:cNvPr>
          <p:cNvSpPr txBox="1"/>
          <p:nvPr/>
        </p:nvSpPr>
        <p:spPr>
          <a:xfrm>
            <a:off x="3134360" y="2015500"/>
            <a:ext cx="49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  <a:p>
            <a:r>
              <a:rPr lang="en-US" dirty="0"/>
              <a:t>110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A92A9-075E-79A2-A108-2D8022C0FC06}"/>
              </a:ext>
            </a:extLst>
          </p:cNvPr>
          <p:cNvSpPr txBox="1"/>
          <p:nvPr/>
        </p:nvSpPr>
        <p:spPr>
          <a:xfrm>
            <a:off x="3576320" y="2015500"/>
            <a:ext cx="49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  <a:p>
            <a:r>
              <a:rPr lang="en-US" dirty="0"/>
              <a:t>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101899-C656-1DE7-8A07-12CA99E01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985" y="1705010"/>
            <a:ext cx="264230" cy="304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F5764-8FF8-F88E-6D56-4D2B8AB44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945" y="1717690"/>
            <a:ext cx="264230" cy="304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BF2C80-B13C-8789-BC1E-79E9A8B12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265" y="1708100"/>
            <a:ext cx="318830" cy="31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4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E58DC400-F23F-1458-B77E-BAFFB70C7D4D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dirty="0"/>
              <a:t>Prefix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5F1D95-20F9-0083-512D-17AF1D6B070E}"/>
              </a:ext>
            </a:extLst>
          </p:cNvPr>
          <p:cNvSpPr txBox="1"/>
          <p:nvPr/>
        </p:nvSpPr>
        <p:spPr>
          <a:xfrm>
            <a:off x="2138680" y="2021840"/>
            <a:ext cx="49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323D3-CBA4-19C9-95C6-BA0AB12BDA71}"/>
              </a:ext>
            </a:extLst>
          </p:cNvPr>
          <p:cNvSpPr txBox="1"/>
          <p:nvPr/>
        </p:nvSpPr>
        <p:spPr>
          <a:xfrm>
            <a:off x="2636520" y="2021840"/>
            <a:ext cx="63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  <a:p>
            <a:r>
              <a:rPr lang="en-US" dirty="0"/>
              <a:t>010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26956-F04B-B4CC-162B-6E9F30661747}"/>
              </a:ext>
            </a:extLst>
          </p:cNvPr>
          <p:cNvSpPr txBox="1"/>
          <p:nvPr/>
        </p:nvSpPr>
        <p:spPr>
          <a:xfrm>
            <a:off x="3134360" y="2015500"/>
            <a:ext cx="49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  <a:p>
            <a:r>
              <a:rPr lang="en-US" dirty="0"/>
              <a:t>110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A92A9-075E-79A2-A108-2D8022C0FC06}"/>
              </a:ext>
            </a:extLst>
          </p:cNvPr>
          <p:cNvSpPr txBox="1"/>
          <p:nvPr/>
        </p:nvSpPr>
        <p:spPr>
          <a:xfrm>
            <a:off x="3576320" y="2015500"/>
            <a:ext cx="49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  <a:p>
            <a:r>
              <a:rPr lang="en-US" dirty="0"/>
              <a:t>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C4D73-3859-48E1-8AE8-F8DCBF2573E1}"/>
              </a:ext>
            </a:extLst>
          </p:cNvPr>
          <p:cNvSpPr txBox="1"/>
          <p:nvPr/>
        </p:nvSpPr>
        <p:spPr>
          <a:xfrm>
            <a:off x="4018280" y="2015500"/>
            <a:ext cx="49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  <a:p>
            <a:r>
              <a:rPr lang="en-US" dirty="0"/>
              <a:t>001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101899-C656-1DE7-8A07-12CA99E01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985" y="1705010"/>
            <a:ext cx="264230" cy="304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F5764-8FF8-F88E-6D56-4D2B8AB44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945" y="1717690"/>
            <a:ext cx="264230" cy="304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6A0038-7D9A-780C-FA01-24361B413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905" y="1730370"/>
            <a:ext cx="264230" cy="304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BF2C80-B13C-8789-BC1E-79E9A8B12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265" y="1708100"/>
            <a:ext cx="318830" cy="31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5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E58DC400-F23F-1458-B77E-BAFFB70C7D4D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dirty="0"/>
              <a:t>Prefix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5F1D95-20F9-0083-512D-17AF1D6B070E}"/>
              </a:ext>
            </a:extLst>
          </p:cNvPr>
          <p:cNvSpPr txBox="1"/>
          <p:nvPr/>
        </p:nvSpPr>
        <p:spPr>
          <a:xfrm>
            <a:off x="2138680" y="2021840"/>
            <a:ext cx="49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323D3-CBA4-19C9-95C6-BA0AB12BDA71}"/>
              </a:ext>
            </a:extLst>
          </p:cNvPr>
          <p:cNvSpPr txBox="1"/>
          <p:nvPr/>
        </p:nvSpPr>
        <p:spPr>
          <a:xfrm>
            <a:off x="2636520" y="2021840"/>
            <a:ext cx="63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  <a:p>
            <a:r>
              <a:rPr lang="en-US" dirty="0"/>
              <a:t>010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26956-F04B-B4CC-162B-6E9F30661747}"/>
              </a:ext>
            </a:extLst>
          </p:cNvPr>
          <p:cNvSpPr txBox="1"/>
          <p:nvPr/>
        </p:nvSpPr>
        <p:spPr>
          <a:xfrm>
            <a:off x="3134360" y="2015500"/>
            <a:ext cx="49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  <a:p>
            <a:r>
              <a:rPr lang="en-US" dirty="0"/>
              <a:t>110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A92A9-075E-79A2-A108-2D8022C0FC06}"/>
              </a:ext>
            </a:extLst>
          </p:cNvPr>
          <p:cNvSpPr txBox="1"/>
          <p:nvPr/>
        </p:nvSpPr>
        <p:spPr>
          <a:xfrm>
            <a:off x="3576320" y="2015500"/>
            <a:ext cx="49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  <a:p>
            <a:r>
              <a:rPr lang="en-US" dirty="0"/>
              <a:t>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C4D73-3859-48E1-8AE8-F8DCBF2573E1}"/>
              </a:ext>
            </a:extLst>
          </p:cNvPr>
          <p:cNvSpPr txBox="1"/>
          <p:nvPr/>
        </p:nvSpPr>
        <p:spPr>
          <a:xfrm>
            <a:off x="4018280" y="2015500"/>
            <a:ext cx="49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  <a:p>
            <a:r>
              <a:rPr lang="en-US" dirty="0"/>
              <a:t>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8D366-32A1-269D-C509-AF747312A402}"/>
              </a:ext>
            </a:extLst>
          </p:cNvPr>
          <p:cNvSpPr txBox="1"/>
          <p:nvPr/>
        </p:nvSpPr>
        <p:spPr>
          <a:xfrm>
            <a:off x="4460240" y="2015500"/>
            <a:ext cx="49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  <a:p>
            <a:r>
              <a:rPr lang="en-US" dirty="0"/>
              <a:t>111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101899-C656-1DE7-8A07-12CA99E01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985" y="1705010"/>
            <a:ext cx="264230" cy="304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F5764-8FF8-F88E-6D56-4D2B8AB44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945" y="1717690"/>
            <a:ext cx="264230" cy="304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6A0038-7D9A-780C-FA01-24361B413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905" y="1730370"/>
            <a:ext cx="264230" cy="304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08A736-57EF-60F4-5F46-C77955332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865" y="1743050"/>
            <a:ext cx="264230" cy="304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BF2C80-B13C-8789-BC1E-79E9A8B12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265" y="1708100"/>
            <a:ext cx="318830" cy="31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4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CEBCEC2-CCF4-EFB3-9FE4-16207B2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11F2AB-297E-B450-A52A-E2B38E7A606B}"/>
              </a:ext>
            </a:extLst>
          </p:cNvPr>
          <p:cNvSpPr txBox="1"/>
          <p:nvPr/>
        </p:nvSpPr>
        <p:spPr>
          <a:xfrm>
            <a:off x="3434080" y="1442720"/>
            <a:ext cx="3998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	B	C	D	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7FE7A7-001F-6117-8F1C-85D19C3F1D0A}"/>
              </a:ext>
            </a:extLst>
          </p:cNvPr>
          <p:cNvSpPr txBox="1"/>
          <p:nvPr/>
        </p:nvSpPr>
        <p:spPr>
          <a:xfrm>
            <a:off x="3434080" y="1869440"/>
            <a:ext cx="4076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	5	30	4	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53BFCA-971F-489F-4CAF-A70ACBC8D69C}"/>
              </a:ext>
            </a:extLst>
          </p:cNvPr>
          <p:cNvSpPr txBox="1"/>
          <p:nvPr/>
        </p:nvSpPr>
        <p:spPr>
          <a:xfrm>
            <a:off x="2118360" y="144271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836054-57AC-478D-6CCD-59FA01E855B3}"/>
              </a:ext>
            </a:extLst>
          </p:cNvPr>
          <p:cNvSpPr txBox="1"/>
          <p:nvPr/>
        </p:nvSpPr>
        <p:spPr>
          <a:xfrm>
            <a:off x="2059048" y="1869440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3784E7-0089-6BE1-797A-EB7410FEDFB8}"/>
              </a:ext>
            </a:extLst>
          </p:cNvPr>
          <p:cNvCxnSpPr/>
          <p:nvPr/>
        </p:nvCxnSpPr>
        <p:spPr>
          <a:xfrm>
            <a:off x="3286760" y="1338580"/>
            <a:ext cx="0" cy="106172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6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CEBCEC2-CCF4-EFB3-9FE4-16207B2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11F2AB-297E-B450-A52A-E2B38E7A606B}"/>
              </a:ext>
            </a:extLst>
          </p:cNvPr>
          <p:cNvSpPr txBox="1"/>
          <p:nvPr/>
        </p:nvSpPr>
        <p:spPr>
          <a:xfrm>
            <a:off x="3434080" y="1442720"/>
            <a:ext cx="3998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	B	C	D	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7FE7A7-001F-6117-8F1C-85D19C3F1D0A}"/>
              </a:ext>
            </a:extLst>
          </p:cNvPr>
          <p:cNvSpPr txBox="1"/>
          <p:nvPr/>
        </p:nvSpPr>
        <p:spPr>
          <a:xfrm>
            <a:off x="3434080" y="1869440"/>
            <a:ext cx="4076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	5	30	4	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53BFCA-971F-489F-4CAF-A70ACBC8D69C}"/>
              </a:ext>
            </a:extLst>
          </p:cNvPr>
          <p:cNvSpPr txBox="1"/>
          <p:nvPr/>
        </p:nvSpPr>
        <p:spPr>
          <a:xfrm>
            <a:off x="2118360" y="144271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836054-57AC-478D-6CCD-59FA01E855B3}"/>
              </a:ext>
            </a:extLst>
          </p:cNvPr>
          <p:cNvSpPr txBox="1"/>
          <p:nvPr/>
        </p:nvSpPr>
        <p:spPr>
          <a:xfrm>
            <a:off x="2059048" y="1869440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3784E7-0089-6BE1-797A-EB7410FEDFB8}"/>
              </a:ext>
            </a:extLst>
          </p:cNvPr>
          <p:cNvCxnSpPr/>
          <p:nvPr/>
        </p:nvCxnSpPr>
        <p:spPr>
          <a:xfrm>
            <a:off x="3286760" y="1338580"/>
            <a:ext cx="0" cy="106172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086257E-2725-6AFA-4F9A-75B40E15E03C}"/>
              </a:ext>
            </a:extLst>
          </p:cNvPr>
          <p:cNvSpPr/>
          <p:nvPr/>
        </p:nvSpPr>
        <p:spPr>
          <a:xfrm>
            <a:off x="1918690" y="2756186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D8E1F0-30A5-E7F2-D657-D0A26F115C20}"/>
              </a:ext>
            </a:extLst>
          </p:cNvPr>
          <p:cNvSpPr/>
          <p:nvPr/>
        </p:nvSpPr>
        <p:spPr>
          <a:xfrm>
            <a:off x="1099260" y="364391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480BAA-CA18-B595-9489-849104303A61}"/>
              </a:ext>
            </a:extLst>
          </p:cNvPr>
          <p:cNvSpPr/>
          <p:nvPr/>
        </p:nvSpPr>
        <p:spPr>
          <a:xfrm>
            <a:off x="2603428" y="379095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3897C9-6A22-FCD3-B296-748D2552B055}"/>
              </a:ext>
            </a:extLst>
          </p:cNvPr>
          <p:cNvCxnSpPr>
            <a:cxnSpLocks/>
          </p:cNvCxnSpPr>
          <p:nvPr/>
        </p:nvCxnSpPr>
        <p:spPr>
          <a:xfrm>
            <a:off x="4490720" y="1386840"/>
            <a:ext cx="0" cy="9299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FE1AF5-7C5F-B353-3983-37E0414D90EF}"/>
              </a:ext>
            </a:extLst>
          </p:cNvPr>
          <p:cNvCxnSpPr>
            <a:cxnSpLocks/>
          </p:cNvCxnSpPr>
          <p:nvPr/>
        </p:nvCxnSpPr>
        <p:spPr>
          <a:xfrm>
            <a:off x="6314440" y="1338580"/>
            <a:ext cx="0" cy="97818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2540B7-D91E-2C63-430B-9C6856E1D9DE}"/>
              </a:ext>
            </a:extLst>
          </p:cNvPr>
          <p:cNvCxnSpPr>
            <a:stCxn id="22" idx="3"/>
          </p:cNvCxnSpPr>
          <p:nvPr/>
        </p:nvCxnSpPr>
        <p:spPr>
          <a:xfrm flipH="1">
            <a:off x="1593570" y="3250496"/>
            <a:ext cx="409930" cy="47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CBB32D-7C4B-7CA7-99EC-131732EB3918}"/>
              </a:ext>
            </a:extLst>
          </p:cNvPr>
          <p:cNvCxnSpPr>
            <a:cxnSpLocks/>
            <a:stCxn id="22" idx="5"/>
            <a:endCxn id="24" idx="1"/>
          </p:cNvCxnSpPr>
          <p:nvPr/>
        </p:nvCxnSpPr>
        <p:spPr>
          <a:xfrm>
            <a:off x="2413000" y="3250496"/>
            <a:ext cx="275238" cy="6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535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CEBCEC2-CCF4-EFB3-9FE4-16207B2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11F2AB-297E-B450-A52A-E2B38E7A606B}"/>
              </a:ext>
            </a:extLst>
          </p:cNvPr>
          <p:cNvSpPr txBox="1"/>
          <p:nvPr/>
        </p:nvSpPr>
        <p:spPr>
          <a:xfrm>
            <a:off x="3434080" y="1442720"/>
            <a:ext cx="3054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	C	E	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7FE7A7-001F-6117-8F1C-85D19C3F1D0A}"/>
              </a:ext>
            </a:extLst>
          </p:cNvPr>
          <p:cNvSpPr txBox="1"/>
          <p:nvPr/>
        </p:nvSpPr>
        <p:spPr>
          <a:xfrm>
            <a:off x="3434080" y="1869440"/>
            <a:ext cx="3054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	30	13	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53BFCA-971F-489F-4CAF-A70ACBC8D69C}"/>
              </a:ext>
            </a:extLst>
          </p:cNvPr>
          <p:cNvSpPr txBox="1"/>
          <p:nvPr/>
        </p:nvSpPr>
        <p:spPr>
          <a:xfrm>
            <a:off x="2118360" y="144271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836054-57AC-478D-6CCD-59FA01E855B3}"/>
              </a:ext>
            </a:extLst>
          </p:cNvPr>
          <p:cNvSpPr txBox="1"/>
          <p:nvPr/>
        </p:nvSpPr>
        <p:spPr>
          <a:xfrm>
            <a:off x="2059048" y="1869440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3784E7-0089-6BE1-797A-EB7410FEDFB8}"/>
              </a:ext>
            </a:extLst>
          </p:cNvPr>
          <p:cNvCxnSpPr/>
          <p:nvPr/>
        </p:nvCxnSpPr>
        <p:spPr>
          <a:xfrm>
            <a:off x="3286760" y="1338580"/>
            <a:ext cx="0" cy="106172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086257E-2725-6AFA-4F9A-75B40E15E03C}"/>
              </a:ext>
            </a:extLst>
          </p:cNvPr>
          <p:cNvSpPr/>
          <p:nvPr/>
        </p:nvSpPr>
        <p:spPr>
          <a:xfrm>
            <a:off x="1918690" y="2756186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D8E1F0-30A5-E7F2-D657-D0A26F115C20}"/>
              </a:ext>
            </a:extLst>
          </p:cNvPr>
          <p:cNvSpPr/>
          <p:nvPr/>
        </p:nvSpPr>
        <p:spPr>
          <a:xfrm>
            <a:off x="1099260" y="364391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480BAA-CA18-B595-9489-849104303A61}"/>
              </a:ext>
            </a:extLst>
          </p:cNvPr>
          <p:cNvSpPr/>
          <p:nvPr/>
        </p:nvSpPr>
        <p:spPr>
          <a:xfrm>
            <a:off x="2603428" y="379095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2540B7-D91E-2C63-430B-9C6856E1D9DE}"/>
              </a:ext>
            </a:extLst>
          </p:cNvPr>
          <p:cNvCxnSpPr>
            <a:stCxn id="22" idx="3"/>
          </p:cNvCxnSpPr>
          <p:nvPr/>
        </p:nvCxnSpPr>
        <p:spPr>
          <a:xfrm flipH="1">
            <a:off x="1593570" y="3250496"/>
            <a:ext cx="409930" cy="47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CBB32D-7C4B-7CA7-99EC-131732EB3918}"/>
              </a:ext>
            </a:extLst>
          </p:cNvPr>
          <p:cNvCxnSpPr>
            <a:cxnSpLocks/>
            <a:stCxn id="22" idx="5"/>
            <a:endCxn id="24" idx="1"/>
          </p:cNvCxnSpPr>
          <p:nvPr/>
        </p:nvCxnSpPr>
        <p:spPr>
          <a:xfrm>
            <a:off x="2413000" y="3250496"/>
            <a:ext cx="275238" cy="6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854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CEBCEC2-CCF4-EFB3-9FE4-16207B2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11F2AB-297E-B450-A52A-E2B38E7A606B}"/>
              </a:ext>
            </a:extLst>
          </p:cNvPr>
          <p:cNvSpPr txBox="1"/>
          <p:nvPr/>
        </p:nvSpPr>
        <p:spPr>
          <a:xfrm>
            <a:off x="3434080" y="1442720"/>
            <a:ext cx="3054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	C	E	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7FE7A7-001F-6117-8F1C-85D19C3F1D0A}"/>
              </a:ext>
            </a:extLst>
          </p:cNvPr>
          <p:cNvSpPr txBox="1"/>
          <p:nvPr/>
        </p:nvSpPr>
        <p:spPr>
          <a:xfrm>
            <a:off x="3434080" y="1869440"/>
            <a:ext cx="3054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	30	13	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53BFCA-971F-489F-4CAF-A70ACBC8D69C}"/>
              </a:ext>
            </a:extLst>
          </p:cNvPr>
          <p:cNvSpPr txBox="1"/>
          <p:nvPr/>
        </p:nvSpPr>
        <p:spPr>
          <a:xfrm>
            <a:off x="2118360" y="144271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836054-57AC-478D-6CCD-59FA01E855B3}"/>
              </a:ext>
            </a:extLst>
          </p:cNvPr>
          <p:cNvSpPr txBox="1"/>
          <p:nvPr/>
        </p:nvSpPr>
        <p:spPr>
          <a:xfrm>
            <a:off x="2059048" y="1869440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3784E7-0089-6BE1-797A-EB7410FEDFB8}"/>
              </a:ext>
            </a:extLst>
          </p:cNvPr>
          <p:cNvCxnSpPr/>
          <p:nvPr/>
        </p:nvCxnSpPr>
        <p:spPr>
          <a:xfrm>
            <a:off x="3286760" y="1338580"/>
            <a:ext cx="0" cy="106172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086257E-2725-6AFA-4F9A-75B40E15E03C}"/>
              </a:ext>
            </a:extLst>
          </p:cNvPr>
          <p:cNvSpPr/>
          <p:nvPr/>
        </p:nvSpPr>
        <p:spPr>
          <a:xfrm>
            <a:off x="1918690" y="2756186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D8E1F0-30A5-E7F2-D657-D0A26F115C20}"/>
              </a:ext>
            </a:extLst>
          </p:cNvPr>
          <p:cNvSpPr/>
          <p:nvPr/>
        </p:nvSpPr>
        <p:spPr>
          <a:xfrm>
            <a:off x="1099260" y="364391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480BAA-CA18-B595-9489-849104303A61}"/>
              </a:ext>
            </a:extLst>
          </p:cNvPr>
          <p:cNvSpPr/>
          <p:nvPr/>
        </p:nvSpPr>
        <p:spPr>
          <a:xfrm>
            <a:off x="2603428" y="379095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2540B7-D91E-2C63-430B-9C6856E1D9DE}"/>
              </a:ext>
            </a:extLst>
          </p:cNvPr>
          <p:cNvCxnSpPr>
            <a:stCxn id="22" idx="3"/>
          </p:cNvCxnSpPr>
          <p:nvPr/>
        </p:nvCxnSpPr>
        <p:spPr>
          <a:xfrm flipH="1">
            <a:off x="1593570" y="3250496"/>
            <a:ext cx="409930" cy="47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CBB32D-7C4B-7CA7-99EC-131732EB3918}"/>
              </a:ext>
            </a:extLst>
          </p:cNvPr>
          <p:cNvCxnSpPr>
            <a:cxnSpLocks/>
            <a:stCxn id="22" idx="5"/>
            <a:endCxn id="24" idx="1"/>
          </p:cNvCxnSpPr>
          <p:nvPr/>
        </p:nvCxnSpPr>
        <p:spPr>
          <a:xfrm>
            <a:off x="2413000" y="3250496"/>
            <a:ext cx="275238" cy="6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B76834-1360-596A-373B-C95F0EDB88A4}"/>
              </a:ext>
            </a:extLst>
          </p:cNvPr>
          <p:cNvCxnSpPr>
            <a:cxnSpLocks/>
          </p:cNvCxnSpPr>
          <p:nvPr/>
        </p:nvCxnSpPr>
        <p:spPr>
          <a:xfrm>
            <a:off x="3606800" y="1338580"/>
            <a:ext cx="0" cy="9299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5FAC85-0619-2C3E-CEAC-FFEC42E9ED47}"/>
              </a:ext>
            </a:extLst>
          </p:cNvPr>
          <p:cNvCxnSpPr>
            <a:cxnSpLocks/>
          </p:cNvCxnSpPr>
          <p:nvPr/>
        </p:nvCxnSpPr>
        <p:spPr>
          <a:xfrm>
            <a:off x="6304280" y="1338580"/>
            <a:ext cx="0" cy="9299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00B0E46-C006-FE60-2332-4E98AEDAB7D0}"/>
              </a:ext>
            </a:extLst>
          </p:cNvPr>
          <p:cNvSpPr/>
          <p:nvPr/>
        </p:nvSpPr>
        <p:spPr>
          <a:xfrm>
            <a:off x="4494250" y="2862866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C910089-0926-785E-DA17-A07EE8287F96}"/>
              </a:ext>
            </a:extLst>
          </p:cNvPr>
          <p:cNvSpPr/>
          <p:nvPr/>
        </p:nvSpPr>
        <p:spPr>
          <a:xfrm>
            <a:off x="3674820" y="375059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190F21-7299-2F09-0E17-7EB319BA25B5}"/>
              </a:ext>
            </a:extLst>
          </p:cNvPr>
          <p:cNvSpPr/>
          <p:nvPr/>
        </p:nvSpPr>
        <p:spPr>
          <a:xfrm>
            <a:off x="5178988" y="389763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75A038-1F89-B9BB-D4A1-B6CE802C3A85}"/>
              </a:ext>
            </a:extLst>
          </p:cNvPr>
          <p:cNvCxnSpPr>
            <a:stCxn id="29" idx="3"/>
          </p:cNvCxnSpPr>
          <p:nvPr/>
        </p:nvCxnSpPr>
        <p:spPr>
          <a:xfrm flipH="1">
            <a:off x="4169130" y="3357176"/>
            <a:ext cx="409930" cy="47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1444D2-8530-6360-4050-F9F03B27A991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4988560" y="3357176"/>
            <a:ext cx="275238" cy="6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710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CEBCEC2-CCF4-EFB3-9FE4-16207B2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11F2AB-297E-B450-A52A-E2B38E7A606B}"/>
              </a:ext>
            </a:extLst>
          </p:cNvPr>
          <p:cNvSpPr txBox="1"/>
          <p:nvPr/>
        </p:nvSpPr>
        <p:spPr>
          <a:xfrm>
            <a:off x="3434080" y="1442720"/>
            <a:ext cx="213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	E	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7FE7A7-001F-6117-8F1C-85D19C3F1D0A}"/>
              </a:ext>
            </a:extLst>
          </p:cNvPr>
          <p:cNvSpPr txBox="1"/>
          <p:nvPr/>
        </p:nvSpPr>
        <p:spPr>
          <a:xfrm>
            <a:off x="3434080" y="1869440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	13	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53BFCA-971F-489F-4CAF-A70ACBC8D69C}"/>
              </a:ext>
            </a:extLst>
          </p:cNvPr>
          <p:cNvSpPr txBox="1"/>
          <p:nvPr/>
        </p:nvSpPr>
        <p:spPr>
          <a:xfrm>
            <a:off x="2118360" y="144271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836054-57AC-478D-6CCD-59FA01E855B3}"/>
              </a:ext>
            </a:extLst>
          </p:cNvPr>
          <p:cNvSpPr txBox="1"/>
          <p:nvPr/>
        </p:nvSpPr>
        <p:spPr>
          <a:xfrm>
            <a:off x="2059048" y="1869440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3784E7-0089-6BE1-797A-EB7410FEDFB8}"/>
              </a:ext>
            </a:extLst>
          </p:cNvPr>
          <p:cNvCxnSpPr/>
          <p:nvPr/>
        </p:nvCxnSpPr>
        <p:spPr>
          <a:xfrm>
            <a:off x="3286760" y="1338580"/>
            <a:ext cx="0" cy="106172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086257E-2725-6AFA-4F9A-75B40E15E03C}"/>
              </a:ext>
            </a:extLst>
          </p:cNvPr>
          <p:cNvSpPr/>
          <p:nvPr/>
        </p:nvSpPr>
        <p:spPr>
          <a:xfrm>
            <a:off x="1918690" y="2756186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D8E1F0-30A5-E7F2-D657-D0A26F115C20}"/>
              </a:ext>
            </a:extLst>
          </p:cNvPr>
          <p:cNvSpPr/>
          <p:nvPr/>
        </p:nvSpPr>
        <p:spPr>
          <a:xfrm>
            <a:off x="1099260" y="364391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480BAA-CA18-B595-9489-849104303A61}"/>
              </a:ext>
            </a:extLst>
          </p:cNvPr>
          <p:cNvSpPr/>
          <p:nvPr/>
        </p:nvSpPr>
        <p:spPr>
          <a:xfrm>
            <a:off x="2603428" y="379095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2540B7-D91E-2C63-430B-9C6856E1D9DE}"/>
              </a:ext>
            </a:extLst>
          </p:cNvPr>
          <p:cNvCxnSpPr>
            <a:stCxn id="22" idx="3"/>
          </p:cNvCxnSpPr>
          <p:nvPr/>
        </p:nvCxnSpPr>
        <p:spPr>
          <a:xfrm flipH="1">
            <a:off x="1593570" y="3250496"/>
            <a:ext cx="409930" cy="47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CBB32D-7C4B-7CA7-99EC-131732EB3918}"/>
              </a:ext>
            </a:extLst>
          </p:cNvPr>
          <p:cNvCxnSpPr>
            <a:cxnSpLocks/>
            <a:stCxn id="22" idx="5"/>
            <a:endCxn id="24" idx="1"/>
          </p:cNvCxnSpPr>
          <p:nvPr/>
        </p:nvCxnSpPr>
        <p:spPr>
          <a:xfrm>
            <a:off x="2413000" y="3250496"/>
            <a:ext cx="275238" cy="6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00B0E46-C006-FE60-2332-4E98AEDAB7D0}"/>
              </a:ext>
            </a:extLst>
          </p:cNvPr>
          <p:cNvSpPr/>
          <p:nvPr/>
        </p:nvSpPr>
        <p:spPr>
          <a:xfrm>
            <a:off x="4494250" y="2862866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C910089-0926-785E-DA17-A07EE8287F96}"/>
              </a:ext>
            </a:extLst>
          </p:cNvPr>
          <p:cNvSpPr/>
          <p:nvPr/>
        </p:nvSpPr>
        <p:spPr>
          <a:xfrm>
            <a:off x="3674820" y="375059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190F21-7299-2F09-0E17-7EB319BA25B5}"/>
              </a:ext>
            </a:extLst>
          </p:cNvPr>
          <p:cNvSpPr/>
          <p:nvPr/>
        </p:nvSpPr>
        <p:spPr>
          <a:xfrm>
            <a:off x="5178988" y="389763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75A038-1F89-B9BB-D4A1-B6CE802C3A85}"/>
              </a:ext>
            </a:extLst>
          </p:cNvPr>
          <p:cNvCxnSpPr>
            <a:stCxn id="29" idx="3"/>
          </p:cNvCxnSpPr>
          <p:nvPr/>
        </p:nvCxnSpPr>
        <p:spPr>
          <a:xfrm flipH="1">
            <a:off x="4169130" y="3357176"/>
            <a:ext cx="409930" cy="47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1444D2-8530-6360-4050-F9F03B27A991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4988560" y="3357176"/>
            <a:ext cx="275238" cy="6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409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CEBCEC2-CCF4-EFB3-9FE4-16207B2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11F2AB-297E-B450-A52A-E2B38E7A606B}"/>
              </a:ext>
            </a:extLst>
          </p:cNvPr>
          <p:cNvSpPr txBox="1"/>
          <p:nvPr/>
        </p:nvSpPr>
        <p:spPr>
          <a:xfrm>
            <a:off x="3434080" y="1442720"/>
            <a:ext cx="213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	E	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7FE7A7-001F-6117-8F1C-85D19C3F1D0A}"/>
              </a:ext>
            </a:extLst>
          </p:cNvPr>
          <p:cNvSpPr txBox="1"/>
          <p:nvPr/>
        </p:nvSpPr>
        <p:spPr>
          <a:xfrm>
            <a:off x="3434080" y="1869440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	13	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53BFCA-971F-489F-4CAF-A70ACBC8D69C}"/>
              </a:ext>
            </a:extLst>
          </p:cNvPr>
          <p:cNvSpPr txBox="1"/>
          <p:nvPr/>
        </p:nvSpPr>
        <p:spPr>
          <a:xfrm>
            <a:off x="2118360" y="144271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836054-57AC-478D-6CCD-59FA01E855B3}"/>
              </a:ext>
            </a:extLst>
          </p:cNvPr>
          <p:cNvSpPr txBox="1"/>
          <p:nvPr/>
        </p:nvSpPr>
        <p:spPr>
          <a:xfrm>
            <a:off x="2059048" y="1869440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3784E7-0089-6BE1-797A-EB7410FEDFB8}"/>
              </a:ext>
            </a:extLst>
          </p:cNvPr>
          <p:cNvCxnSpPr/>
          <p:nvPr/>
        </p:nvCxnSpPr>
        <p:spPr>
          <a:xfrm>
            <a:off x="3286760" y="1338580"/>
            <a:ext cx="0" cy="106172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086257E-2725-6AFA-4F9A-75B40E15E03C}"/>
              </a:ext>
            </a:extLst>
          </p:cNvPr>
          <p:cNvSpPr/>
          <p:nvPr/>
        </p:nvSpPr>
        <p:spPr>
          <a:xfrm>
            <a:off x="1918690" y="2756186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D8E1F0-30A5-E7F2-D657-D0A26F115C20}"/>
              </a:ext>
            </a:extLst>
          </p:cNvPr>
          <p:cNvSpPr/>
          <p:nvPr/>
        </p:nvSpPr>
        <p:spPr>
          <a:xfrm>
            <a:off x="1099260" y="364391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480BAA-CA18-B595-9489-849104303A61}"/>
              </a:ext>
            </a:extLst>
          </p:cNvPr>
          <p:cNvSpPr/>
          <p:nvPr/>
        </p:nvSpPr>
        <p:spPr>
          <a:xfrm>
            <a:off x="2603428" y="379095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2540B7-D91E-2C63-430B-9C6856E1D9DE}"/>
              </a:ext>
            </a:extLst>
          </p:cNvPr>
          <p:cNvCxnSpPr>
            <a:stCxn id="22" idx="3"/>
          </p:cNvCxnSpPr>
          <p:nvPr/>
        </p:nvCxnSpPr>
        <p:spPr>
          <a:xfrm flipH="1">
            <a:off x="1593570" y="3250496"/>
            <a:ext cx="409930" cy="47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CBB32D-7C4B-7CA7-99EC-131732EB3918}"/>
              </a:ext>
            </a:extLst>
          </p:cNvPr>
          <p:cNvCxnSpPr>
            <a:cxnSpLocks/>
            <a:stCxn id="22" idx="5"/>
            <a:endCxn id="24" idx="1"/>
          </p:cNvCxnSpPr>
          <p:nvPr/>
        </p:nvCxnSpPr>
        <p:spPr>
          <a:xfrm>
            <a:off x="2413000" y="3250496"/>
            <a:ext cx="275238" cy="6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00B0E46-C006-FE60-2332-4E98AEDAB7D0}"/>
              </a:ext>
            </a:extLst>
          </p:cNvPr>
          <p:cNvSpPr/>
          <p:nvPr/>
        </p:nvSpPr>
        <p:spPr>
          <a:xfrm>
            <a:off x="4494250" y="2862866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C910089-0926-785E-DA17-A07EE8287F96}"/>
              </a:ext>
            </a:extLst>
          </p:cNvPr>
          <p:cNvSpPr/>
          <p:nvPr/>
        </p:nvSpPr>
        <p:spPr>
          <a:xfrm>
            <a:off x="3674820" y="375059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190F21-7299-2F09-0E17-7EB319BA25B5}"/>
              </a:ext>
            </a:extLst>
          </p:cNvPr>
          <p:cNvSpPr/>
          <p:nvPr/>
        </p:nvSpPr>
        <p:spPr>
          <a:xfrm>
            <a:off x="5178988" y="389763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75A038-1F89-B9BB-D4A1-B6CE802C3A85}"/>
              </a:ext>
            </a:extLst>
          </p:cNvPr>
          <p:cNvCxnSpPr>
            <a:stCxn id="29" idx="3"/>
          </p:cNvCxnSpPr>
          <p:nvPr/>
        </p:nvCxnSpPr>
        <p:spPr>
          <a:xfrm flipH="1">
            <a:off x="4169130" y="3357176"/>
            <a:ext cx="409930" cy="47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1444D2-8530-6360-4050-F9F03B27A991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4988560" y="3357176"/>
            <a:ext cx="275238" cy="6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4826CB-2B07-B518-5C6C-CDC238FEDB65}"/>
              </a:ext>
            </a:extLst>
          </p:cNvPr>
          <p:cNvCxnSpPr>
            <a:cxnSpLocks/>
          </p:cNvCxnSpPr>
          <p:nvPr/>
        </p:nvCxnSpPr>
        <p:spPr>
          <a:xfrm>
            <a:off x="4499330" y="1285532"/>
            <a:ext cx="0" cy="9299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E87BAB-2465-BAC3-4A59-F5AFDA8BBDA0}"/>
              </a:ext>
            </a:extLst>
          </p:cNvPr>
          <p:cNvCxnSpPr>
            <a:cxnSpLocks/>
          </p:cNvCxnSpPr>
          <p:nvPr/>
        </p:nvCxnSpPr>
        <p:spPr>
          <a:xfrm>
            <a:off x="5400040" y="1338580"/>
            <a:ext cx="0" cy="9299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D52539B-7EA5-8E26-B8B3-5FF5E804A573}"/>
              </a:ext>
            </a:extLst>
          </p:cNvPr>
          <p:cNvSpPr/>
          <p:nvPr/>
        </p:nvSpPr>
        <p:spPr>
          <a:xfrm>
            <a:off x="6908312" y="2898426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2A205AB-D782-2A67-4FFD-1F8B327FE37E}"/>
              </a:ext>
            </a:extLst>
          </p:cNvPr>
          <p:cNvSpPr/>
          <p:nvPr/>
        </p:nvSpPr>
        <p:spPr>
          <a:xfrm>
            <a:off x="6088882" y="378615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464F13-0253-68F6-D42F-A1A1A91214F3}"/>
              </a:ext>
            </a:extLst>
          </p:cNvPr>
          <p:cNvSpPr/>
          <p:nvPr/>
        </p:nvSpPr>
        <p:spPr>
          <a:xfrm>
            <a:off x="7593050" y="393319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BEACE6-0E76-26F6-C3EE-0A1D07F3664E}"/>
              </a:ext>
            </a:extLst>
          </p:cNvPr>
          <p:cNvCxnSpPr>
            <a:stCxn id="26" idx="3"/>
          </p:cNvCxnSpPr>
          <p:nvPr/>
        </p:nvCxnSpPr>
        <p:spPr>
          <a:xfrm flipH="1">
            <a:off x="6583192" y="3392736"/>
            <a:ext cx="409930" cy="47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46B1BE-380E-167E-FBC5-275514ED3F3C}"/>
              </a:ext>
            </a:extLst>
          </p:cNvPr>
          <p:cNvCxnSpPr>
            <a:cxnSpLocks/>
            <a:stCxn id="26" idx="5"/>
            <a:endCxn id="28" idx="1"/>
          </p:cNvCxnSpPr>
          <p:nvPr/>
        </p:nvCxnSpPr>
        <p:spPr>
          <a:xfrm>
            <a:off x="7402622" y="3392736"/>
            <a:ext cx="275238" cy="6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54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CEBCEC2-CCF4-EFB3-9FE4-16207B2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11F2AB-297E-B450-A52A-E2B38E7A606B}"/>
              </a:ext>
            </a:extLst>
          </p:cNvPr>
          <p:cNvSpPr txBox="1"/>
          <p:nvPr/>
        </p:nvSpPr>
        <p:spPr>
          <a:xfrm>
            <a:off x="3434080" y="1442720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	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7FE7A7-001F-6117-8F1C-85D19C3F1D0A}"/>
              </a:ext>
            </a:extLst>
          </p:cNvPr>
          <p:cNvSpPr txBox="1"/>
          <p:nvPr/>
        </p:nvSpPr>
        <p:spPr>
          <a:xfrm>
            <a:off x="3434080" y="1869440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	32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53BFCA-971F-489F-4CAF-A70ACBC8D69C}"/>
              </a:ext>
            </a:extLst>
          </p:cNvPr>
          <p:cNvSpPr txBox="1"/>
          <p:nvPr/>
        </p:nvSpPr>
        <p:spPr>
          <a:xfrm>
            <a:off x="2118360" y="144271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836054-57AC-478D-6CCD-59FA01E855B3}"/>
              </a:ext>
            </a:extLst>
          </p:cNvPr>
          <p:cNvSpPr txBox="1"/>
          <p:nvPr/>
        </p:nvSpPr>
        <p:spPr>
          <a:xfrm>
            <a:off x="2059048" y="1869440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3784E7-0089-6BE1-797A-EB7410FEDFB8}"/>
              </a:ext>
            </a:extLst>
          </p:cNvPr>
          <p:cNvCxnSpPr/>
          <p:nvPr/>
        </p:nvCxnSpPr>
        <p:spPr>
          <a:xfrm>
            <a:off x="3286760" y="1338580"/>
            <a:ext cx="0" cy="106172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086257E-2725-6AFA-4F9A-75B40E15E03C}"/>
              </a:ext>
            </a:extLst>
          </p:cNvPr>
          <p:cNvSpPr/>
          <p:nvPr/>
        </p:nvSpPr>
        <p:spPr>
          <a:xfrm>
            <a:off x="1918690" y="2756186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D8E1F0-30A5-E7F2-D657-D0A26F115C20}"/>
              </a:ext>
            </a:extLst>
          </p:cNvPr>
          <p:cNvSpPr/>
          <p:nvPr/>
        </p:nvSpPr>
        <p:spPr>
          <a:xfrm>
            <a:off x="1099260" y="364391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480BAA-CA18-B595-9489-849104303A61}"/>
              </a:ext>
            </a:extLst>
          </p:cNvPr>
          <p:cNvSpPr/>
          <p:nvPr/>
        </p:nvSpPr>
        <p:spPr>
          <a:xfrm>
            <a:off x="2603428" y="379095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2540B7-D91E-2C63-430B-9C6856E1D9DE}"/>
              </a:ext>
            </a:extLst>
          </p:cNvPr>
          <p:cNvCxnSpPr>
            <a:stCxn id="22" idx="3"/>
          </p:cNvCxnSpPr>
          <p:nvPr/>
        </p:nvCxnSpPr>
        <p:spPr>
          <a:xfrm flipH="1">
            <a:off x="1593570" y="3250496"/>
            <a:ext cx="409930" cy="47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CBB32D-7C4B-7CA7-99EC-131732EB3918}"/>
              </a:ext>
            </a:extLst>
          </p:cNvPr>
          <p:cNvCxnSpPr>
            <a:cxnSpLocks/>
            <a:stCxn id="22" idx="5"/>
            <a:endCxn id="24" idx="1"/>
          </p:cNvCxnSpPr>
          <p:nvPr/>
        </p:nvCxnSpPr>
        <p:spPr>
          <a:xfrm>
            <a:off x="2413000" y="3250496"/>
            <a:ext cx="275238" cy="6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00B0E46-C006-FE60-2332-4E98AEDAB7D0}"/>
              </a:ext>
            </a:extLst>
          </p:cNvPr>
          <p:cNvSpPr/>
          <p:nvPr/>
        </p:nvSpPr>
        <p:spPr>
          <a:xfrm>
            <a:off x="4494250" y="2862866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C910089-0926-785E-DA17-A07EE8287F96}"/>
              </a:ext>
            </a:extLst>
          </p:cNvPr>
          <p:cNvSpPr/>
          <p:nvPr/>
        </p:nvSpPr>
        <p:spPr>
          <a:xfrm>
            <a:off x="3674820" y="375059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190F21-7299-2F09-0E17-7EB319BA25B5}"/>
              </a:ext>
            </a:extLst>
          </p:cNvPr>
          <p:cNvSpPr/>
          <p:nvPr/>
        </p:nvSpPr>
        <p:spPr>
          <a:xfrm>
            <a:off x="5178988" y="389763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75A038-1F89-B9BB-D4A1-B6CE802C3A85}"/>
              </a:ext>
            </a:extLst>
          </p:cNvPr>
          <p:cNvCxnSpPr>
            <a:stCxn id="29" idx="3"/>
          </p:cNvCxnSpPr>
          <p:nvPr/>
        </p:nvCxnSpPr>
        <p:spPr>
          <a:xfrm flipH="1">
            <a:off x="4169130" y="3357176"/>
            <a:ext cx="409930" cy="47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1444D2-8530-6360-4050-F9F03B27A991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4988560" y="3357176"/>
            <a:ext cx="275238" cy="6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D52539B-7EA5-8E26-B8B3-5FF5E804A573}"/>
              </a:ext>
            </a:extLst>
          </p:cNvPr>
          <p:cNvSpPr/>
          <p:nvPr/>
        </p:nvSpPr>
        <p:spPr>
          <a:xfrm>
            <a:off x="6908312" y="2898426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2A205AB-D782-2A67-4FFD-1F8B327FE37E}"/>
              </a:ext>
            </a:extLst>
          </p:cNvPr>
          <p:cNvSpPr/>
          <p:nvPr/>
        </p:nvSpPr>
        <p:spPr>
          <a:xfrm>
            <a:off x="6088882" y="378615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464F13-0253-68F6-D42F-A1A1A91214F3}"/>
              </a:ext>
            </a:extLst>
          </p:cNvPr>
          <p:cNvSpPr/>
          <p:nvPr/>
        </p:nvSpPr>
        <p:spPr>
          <a:xfrm>
            <a:off x="7593050" y="393319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BEACE6-0E76-26F6-C3EE-0A1D07F3664E}"/>
              </a:ext>
            </a:extLst>
          </p:cNvPr>
          <p:cNvCxnSpPr>
            <a:stCxn id="26" idx="3"/>
          </p:cNvCxnSpPr>
          <p:nvPr/>
        </p:nvCxnSpPr>
        <p:spPr>
          <a:xfrm flipH="1">
            <a:off x="6583192" y="3392736"/>
            <a:ext cx="409930" cy="47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46B1BE-380E-167E-FBC5-275514ED3F3C}"/>
              </a:ext>
            </a:extLst>
          </p:cNvPr>
          <p:cNvCxnSpPr>
            <a:cxnSpLocks/>
            <a:stCxn id="26" idx="5"/>
            <a:endCxn id="28" idx="1"/>
          </p:cNvCxnSpPr>
          <p:nvPr/>
        </p:nvCxnSpPr>
        <p:spPr>
          <a:xfrm>
            <a:off x="7402622" y="3392736"/>
            <a:ext cx="275238" cy="6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53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"/>
          <p:cNvSpPr txBox="1">
            <a:spLocks noGrp="1"/>
          </p:cNvSpPr>
          <p:nvPr>
            <p:ph type="title"/>
          </p:nvPr>
        </p:nvSpPr>
        <p:spPr>
          <a:xfrm>
            <a:off x="39644" y="1176500"/>
            <a:ext cx="6076676" cy="2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6000" dirty="0"/>
              <a:t>Huffman Coding Algorithm</a:t>
            </a:r>
            <a:endParaRPr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DF8A0-3F71-AC9A-79E0-4AB2C3C14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064" y="1369102"/>
            <a:ext cx="2639816" cy="275743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CEBCEC2-CCF4-EFB3-9FE4-16207B2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11F2AB-297E-B450-A52A-E2B38E7A606B}"/>
              </a:ext>
            </a:extLst>
          </p:cNvPr>
          <p:cNvSpPr txBox="1"/>
          <p:nvPr/>
        </p:nvSpPr>
        <p:spPr>
          <a:xfrm>
            <a:off x="3434080" y="1442720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	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7FE7A7-001F-6117-8F1C-85D19C3F1D0A}"/>
              </a:ext>
            </a:extLst>
          </p:cNvPr>
          <p:cNvSpPr txBox="1"/>
          <p:nvPr/>
        </p:nvSpPr>
        <p:spPr>
          <a:xfrm>
            <a:off x="3434080" y="1869440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	32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53BFCA-971F-489F-4CAF-A70ACBC8D69C}"/>
              </a:ext>
            </a:extLst>
          </p:cNvPr>
          <p:cNvSpPr txBox="1"/>
          <p:nvPr/>
        </p:nvSpPr>
        <p:spPr>
          <a:xfrm>
            <a:off x="2118360" y="144271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836054-57AC-478D-6CCD-59FA01E855B3}"/>
              </a:ext>
            </a:extLst>
          </p:cNvPr>
          <p:cNvSpPr txBox="1"/>
          <p:nvPr/>
        </p:nvSpPr>
        <p:spPr>
          <a:xfrm>
            <a:off x="2059048" y="1869440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3784E7-0089-6BE1-797A-EB7410FEDFB8}"/>
              </a:ext>
            </a:extLst>
          </p:cNvPr>
          <p:cNvCxnSpPr/>
          <p:nvPr/>
        </p:nvCxnSpPr>
        <p:spPr>
          <a:xfrm>
            <a:off x="3286760" y="1338580"/>
            <a:ext cx="0" cy="106172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086257E-2725-6AFA-4F9A-75B40E15E03C}"/>
              </a:ext>
            </a:extLst>
          </p:cNvPr>
          <p:cNvSpPr/>
          <p:nvPr/>
        </p:nvSpPr>
        <p:spPr>
          <a:xfrm>
            <a:off x="1918690" y="2756186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D8E1F0-30A5-E7F2-D657-D0A26F115C20}"/>
              </a:ext>
            </a:extLst>
          </p:cNvPr>
          <p:cNvSpPr/>
          <p:nvPr/>
        </p:nvSpPr>
        <p:spPr>
          <a:xfrm>
            <a:off x="1099260" y="364391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480BAA-CA18-B595-9489-849104303A61}"/>
              </a:ext>
            </a:extLst>
          </p:cNvPr>
          <p:cNvSpPr/>
          <p:nvPr/>
        </p:nvSpPr>
        <p:spPr>
          <a:xfrm>
            <a:off x="2603428" y="379095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2540B7-D91E-2C63-430B-9C6856E1D9DE}"/>
              </a:ext>
            </a:extLst>
          </p:cNvPr>
          <p:cNvCxnSpPr>
            <a:stCxn id="22" idx="3"/>
          </p:cNvCxnSpPr>
          <p:nvPr/>
        </p:nvCxnSpPr>
        <p:spPr>
          <a:xfrm flipH="1">
            <a:off x="1593570" y="3250496"/>
            <a:ext cx="409930" cy="47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CBB32D-7C4B-7CA7-99EC-131732EB3918}"/>
              </a:ext>
            </a:extLst>
          </p:cNvPr>
          <p:cNvCxnSpPr>
            <a:cxnSpLocks/>
            <a:stCxn id="22" idx="5"/>
            <a:endCxn id="24" idx="1"/>
          </p:cNvCxnSpPr>
          <p:nvPr/>
        </p:nvCxnSpPr>
        <p:spPr>
          <a:xfrm>
            <a:off x="2413000" y="3250496"/>
            <a:ext cx="275238" cy="6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00B0E46-C006-FE60-2332-4E98AEDAB7D0}"/>
              </a:ext>
            </a:extLst>
          </p:cNvPr>
          <p:cNvSpPr/>
          <p:nvPr/>
        </p:nvSpPr>
        <p:spPr>
          <a:xfrm>
            <a:off x="4494250" y="2862866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C910089-0926-785E-DA17-A07EE8287F96}"/>
              </a:ext>
            </a:extLst>
          </p:cNvPr>
          <p:cNvSpPr/>
          <p:nvPr/>
        </p:nvSpPr>
        <p:spPr>
          <a:xfrm>
            <a:off x="3674820" y="375059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190F21-7299-2F09-0E17-7EB319BA25B5}"/>
              </a:ext>
            </a:extLst>
          </p:cNvPr>
          <p:cNvSpPr/>
          <p:nvPr/>
        </p:nvSpPr>
        <p:spPr>
          <a:xfrm>
            <a:off x="5178988" y="389763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75A038-1F89-B9BB-D4A1-B6CE802C3A85}"/>
              </a:ext>
            </a:extLst>
          </p:cNvPr>
          <p:cNvCxnSpPr>
            <a:stCxn id="29" idx="3"/>
          </p:cNvCxnSpPr>
          <p:nvPr/>
        </p:nvCxnSpPr>
        <p:spPr>
          <a:xfrm flipH="1">
            <a:off x="4169130" y="3357176"/>
            <a:ext cx="409930" cy="47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1444D2-8530-6360-4050-F9F03B27A991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4988560" y="3357176"/>
            <a:ext cx="275238" cy="6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D52539B-7EA5-8E26-B8B3-5FF5E804A573}"/>
              </a:ext>
            </a:extLst>
          </p:cNvPr>
          <p:cNvSpPr/>
          <p:nvPr/>
        </p:nvSpPr>
        <p:spPr>
          <a:xfrm>
            <a:off x="6908312" y="2898426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2A205AB-D782-2A67-4FFD-1F8B327FE37E}"/>
              </a:ext>
            </a:extLst>
          </p:cNvPr>
          <p:cNvSpPr/>
          <p:nvPr/>
        </p:nvSpPr>
        <p:spPr>
          <a:xfrm>
            <a:off x="6088882" y="378615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464F13-0253-68F6-D42F-A1A1A91214F3}"/>
              </a:ext>
            </a:extLst>
          </p:cNvPr>
          <p:cNvSpPr/>
          <p:nvPr/>
        </p:nvSpPr>
        <p:spPr>
          <a:xfrm>
            <a:off x="7593050" y="393319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BEACE6-0E76-26F6-C3EE-0A1D07F3664E}"/>
              </a:ext>
            </a:extLst>
          </p:cNvPr>
          <p:cNvCxnSpPr>
            <a:stCxn id="26" idx="3"/>
          </p:cNvCxnSpPr>
          <p:nvPr/>
        </p:nvCxnSpPr>
        <p:spPr>
          <a:xfrm flipH="1">
            <a:off x="6583192" y="3392736"/>
            <a:ext cx="409930" cy="47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46B1BE-380E-167E-FBC5-275514ED3F3C}"/>
              </a:ext>
            </a:extLst>
          </p:cNvPr>
          <p:cNvCxnSpPr>
            <a:cxnSpLocks/>
            <a:stCxn id="26" idx="5"/>
            <a:endCxn id="28" idx="1"/>
          </p:cNvCxnSpPr>
          <p:nvPr/>
        </p:nvCxnSpPr>
        <p:spPr>
          <a:xfrm>
            <a:off x="7402622" y="3392736"/>
            <a:ext cx="275238" cy="6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1E0868-1C66-D1A8-9954-F579A33F5FE6}"/>
              </a:ext>
            </a:extLst>
          </p:cNvPr>
          <p:cNvCxnSpPr>
            <a:cxnSpLocks/>
          </p:cNvCxnSpPr>
          <p:nvPr/>
        </p:nvCxnSpPr>
        <p:spPr>
          <a:xfrm>
            <a:off x="3606800" y="1338580"/>
            <a:ext cx="0" cy="9299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BDEA456-3293-9CD1-EF91-50C820B83DB9}"/>
              </a:ext>
            </a:extLst>
          </p:cNvPr>
          <p:cNvCxnSpPr>
            <a:cxnSpLocks/>
          </p:cNvCxnSpPr>
          <p:nvPr/>
        </p:nvCxnSpPr>
        <p:spPr>
          <a:xfrm>
            <a:off x="4494250" y="1407596"/>
            <a:ext cx="0" cy="9299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0B1CABA-7732-7A6A-242B-41617078F614}"/>
              </a:ext>
            </a:extLst>
          </p:cNvPr>
          <p:cNvSpPr/>
          <p:nvPr/>
        </p:nvSpPr>
        <p:spPr>
          <a:xfrm>
            <a:off x="6688381" y="924434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8304E9B-2D87-A2F5-1192-30A733793C85}"/>
              </a:ext>
            </a:extLst>
          </p:cNvPr>
          <p:cNvSpPr/>
          <p:nvPr/>
        </p:nvSpPr>
        <p:spPr>
          <a:xfrm>
            <a:off x="5868951" y="1812158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3B3040-33A4-71CF-2156-2ABE5C9E8BAA}"/>
              </a:ext>
            </a:extLst>
          </p:cNvPr>
          <p:cNvSpPr/>
          <p:nvPr/>
        </p:nvSpPr>
        <p:spPr>
          <a:xfrm>
            <a:off x="7373119" y="1959198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32280-7E4C-4328-120F-69B54E3E5A4C}"/>
              </a:ext>
            </a:extLst>
          </p:cNvPr>
          <p:cNvCxnSpPr>
            <a:stCxn id="42" idx="3"/>
          </p:cNvCxnSpPr>
          <p:nvPr/>
        </p:nvCxnSpPr>
        <p:spPr>
          <a:xfrm flipH="1">
            <a:off x="6363261" y="1418744"/>
            <a:ext cx="409930" cy="47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50AB3B-9DBC-A081-074D-ABB59E211F8C}"/>
              </a:ext>
            </a:extLst>
          </p:cNvPr>
          <p:cNvCxnSpPr>
            <a:cxnSpLocks/>
            <a:stCxn id="42" idx="5"/>
            <a:endCxn id="44" idx="1"/>
          </p:cNvCxnSpPr>
          <p:nvPr/>
        </p:nvCxnSpPr>
        <p:spPr>
          <a:xfrm>
            <a:off x="7182691" y="1418744"/>
            <a:ext cx="275238" cy="6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75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CEBCEC2-CCF4-EFB3-9FE4-16207B2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11F2AB-297E-B450-A52A-E2B38E7A606B}"/>
              </a:ext>
            </a:extLst>
          </p:cNvPr>
          <p:cNvSpPr txBox="1"/>
          <p:nvPr/>
        </p:nvSpPr>
        <p:spPr>
          <a:xfrm>
            <a:off x="3434080" y="14427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7FE7A7-001F-6117-8F1C-85D19C3F1D0A}"/>
              </a:ext>
            </a:extLst>
          </p:cNvPr>
          <p:cNvSpPr txBox="1"/>
          <p:nvPr/>
        </p:nvSpPr>
        <p:spPr>
          <a:xfrm>
            <a:off x="3434080" y="186944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53BFCA-971F-489F-4CAF-A70ACBC8D69C}"/>
              </a:ext>
            </a:extLst>
          </p:cNvPr>
          <p:cNvSpPr txBox="1"/>
          <p:nvPr/>
        </p:nvSpPr>
        <p:spPr>
          <a:xfrm>
            <a:off x="2118360" y="144271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836054-57AC-478D-6CCD-59FA01E855B3}"/>
              </a:ext>
            </a:extLst>
          </p:cNvPr>
          <p:cNvSpPr txBox="1"/>
          <p:nvPr/>
        </p:nvSpPr>
        <p:spPr>
          <a:xfrm>
            <a:off x="2059048" y="1869440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3784E7-0089-6BE1-797A-EB7410FEDFB8}"/>
              </a:ext>
            </a:extLst>
          </p:cNvPr>
          <p:cNvCxnSpPr/>
          <p:nvPr/>
        </p:nvCxnSpPr>
        <p:spPr>
          <a:xfrm>
            <a:off x="3286760" y="1338580"/>
            <a:ext cx="0" cy="106172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086257E-2725-6AFA-4F9A-75B40E15E03C}"/>
              </a:ext>
            </a:extLst>
          </p:cNvPr>
          <p:cNvSpPr/>
          <p:nvPr/>
        </p:nvSpPr>
        <p:spPr>
          <a:xfrm>
            <a:off x="1918690" y="2756186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D8E1F0-30A5-E7F2-D657-D0A26F115C20}"/>
              </a:ext>
            </a:extLst>
          </p:cNvPr>
          <p:cNvSpPr/>
          <p:nvPr/>
        </p:nvSpPr>
        <p:spPr>
          <a:xfrm>
            <a:off x="1099260" y="364391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480BAA-CA18-B595-9489-849104303A61}"/>
              </a:ext>
            </a:extLst>
          </p:cNvPr>
          <p:cNvSpPr/>
          <p:nvPr/>
        </p:nvSpPr>
        <p:spPr>
          <a:xfrm>
            <a:off x="2603428" y="379095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2540B7-D91E-2C63-430B-9C6856E1D9DE}"/>
              </a:ext>
            </a:extLst>
          </p:cNvPr>
          <p:cNvCxnSpPr>
            <a:stCxn id="22" idx="3"/>
          </p:cNvCxnSpPr>
          <p:nvPr/>
        </p:nvCxnSpPr>
        <p:spPr>
          <a:xfrm flipH="1">
            <a:off x="1593570" y="3250496"/>
            <a:ext cx="409930" cy="47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CBB32D-7C4B-7CA7-99EC-131732EB3918}"/>
              </a:ext>
            </a:extLst>
          </p:cNvPr>
          <p:cNvCxnSpPr>
            <a:cxnSpLocks/>
            <a:stCxn id="22" idx="5"/>
            <a:endCxn id="24" idx="1"/>
          </p:cNvCxnSpPr>
          <p:nvPr/>
        </p:nvCxnSpPr>
        <p:spPr>
          <a:xfrm>
            <a:off x="2413000" y="3250496"/>
            <a:ext cx="275238" cy="6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00B0E46-C006-FE60-2332-4E98AEDAB7D0}"/>
              </a:ext>
            </a:extLst>
          </p:cNvPr>
          <p:cNvSpPr/>
          <p:nvPr/>
        </p:nvSpPr>
        <p:spPr>
          <a:xfrm>
            <a:off x="4494250" y="2862866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C910089-0926-785E-DA17-A07EE8287F96}"/>
              </a:ext>
            </a:extLst>
          </p:cNvPr>
          <p:cNvSpPr/>
          <p:nvPr/>
        </p:nvSpPr>
        <p:spPr>
          <a:xfrm>
            <a:off x="3674820" y="375059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190F21-7299-2F09-0E17-7EB319BA25B5}"/>
              </a:ext>
            </a:extLst>
          </p:cNvPr>
          <p:cNvSpPr/>
          <p:nvPr/>
        </p:nvSpPr>
        <p:spPr>
          <a:xfrm>
            <a:off x="5178988" y="389763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75A038-1F89-B9BB-D4A1-B6CE802C3A85}"/>
              </a:ext>
            </a:extLst>
          </p:cNvPr>
          <p:cNvCxnSpPr>
            <a:stCxn id="29" idx="3"/>
          </p:cNvCxnSpPr>
          <p:nvPr/>
        </p:nvCxnSpPr>
        <p:spPr>
          <a:xfrm flipH="1">
            <a:off x="4169130" y="3357176"/>
            <a:ext cx="409930" cy="47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1444D2-8530-6360-4050-F9F03B27A991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4988560" y="3357176"/>
            <a:ext cx="275238" cy="6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D52539B-7EA5-8E26-B8B3-5FF5E804A573}"/>
              </a:ext>
            </a:extLst>
          </p:cNvPr>
          <p:cNvSpPr/>
          <p:nvPr/>
        </p:nvSpPr>
        <p:spPr>
          <a:xfrm>
            <a:off x="6908312" y="2898426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2A205AB-D782-2A67-4FFD-1F8B327FE37E}"/>
              </a:ext>
            </a:extLst>
          </p:cNvPr>
          <p:cNvSpPr/>
          <p:nvPr/>
        </p:nvSpPr>
        <p:spPr>
          <a:xfrm>
            <a:off x="6088882" y="378615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464F13-0253-68F6-D42F-A1A1A91214F3}"/>
              </a:ext>
            </a:extLst>
          </p:cNvPr>
          <p:cNvSpPr/>
          <p:nvPr/>
        </p:nvSpPr>
        <p:spPr>
          <a:xfrm>
            <a:off x="7593050" y="393319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BEACE6-0E76-26F6-C3EE-0A1D07F3664E}"/>
              </a:ext>
            </a:extLst>
          </p:cNvPr>
          <p:cNvCxnSpPr>
            <a:stCxn id="26" idx="3"/>
          </p:cNvCxnSpPr>
          <p:nvPr/>
        </p:nvCxnSpPr>
        <p:spPr>
          <a:xfrm flipH="1">
            <a:off x="6583192" y="3392736"/>
            <a:ext cx="409930" cy="47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46B1BE-380E-167E-FBC5-275514ED3F3C}"/>
              </a:ext>
            </a:extLst>
          </p:cNvPr>
          <p:cNvCxnSpPr>
            <a:cxnSpLocks/>
            <a:stCxn id="26" idx="5"/>
            <a:endCxn id="28" idx="1"/>
          </p:cNvCxnSpPr>
          <p:nvPr/>
        </p:nvCxnSpPr>
        <p:spPr>
          <a:xfrm>
            <a:off x="7402622" y="3392736"/>
            <a:ext cx="275238" cy="6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0B1CABA-7732-7A6A-242B-41617078F614}"/>
              </a:ext>
            </a:extLst>
          </p:cNvPr>
          <p:cNvSpPr/>
          <p:nvPr/>
        </p:nvSpPr>
        <p:spPr>
          <a:xfrm>
            <a:off x="6688381" y="924434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8304E9B-2D87-A2F5-1192-30A733793C85}"/>
              </a:ext>
            </a:extLst>
          </p:cNvPr>
          <p:cNvSpPr/>
          <p:nvPr/>
        </p:nvSpPr>
        <p:spPr>
          <a:xfrm>
            <a:off x="5868951" y="1812158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3B3040-33A4-71CF-2156-2ABE5C9E8BAA}"/>
              </a:ext>
            </a:extLst>
          </p:cNvPr>
          <p:cNvSpPr/>
          <p:nvPr/>
        </p:nvSpPr>
        <p:spPr>
          <a:xfrm>
            <a:off x="7373119" y="1959198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32280-7E4C-4328-120F-69B54E3E5A4C}"/>
              </a:ext>
            </a:extLst>
          </p:cNvPr>
          <p:cNvCxnSpPr>
            <a:stCxn id="42" idx="3"/>
          </p:cNvCxnSpPr>
          <p:nvPr/>
        </p:nvCxnSpPr>
        <p:spPr>
          <a:xfrm flipH="1">
            <a:off x="6363261" y="1418744"/>
            <a:ext cx="409930" cy="47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50AB3B-9DBC-A081-074D-ABB59E211F8C}"/>
              </a:ext>
            </a:extLst>
          </p:cNvPr>
          <p:cNvCxnSpPr>
            <a:cxnSpLocks/>
            <a:stCxn id="42" idx="5"/>
            <a:endCxn id="44" idx="1"/>
          </p:cNvCxnSpPr>
          <p:nvPr/>
        </p:nvCxnSpPr>
        <p:spPr>
          <a:xfrm>
            <a:off x="7182691" y="1418744"/>
            <a:ext cx="275238" cy="6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1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CEBCEC2-CCF4-EFB3-9FE4-16207B2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0B1CABA-7732-7A6A-242B-41617078F614}"/>
              </a:ext>
            </a:extLst>
          </p:cNvPr>
          <p:cNvSpPr/>
          <p:nvPr/>
        </p:nvSpPr>
        <p:spPr>
          <a:xfrm>
            <a:off x="4579060" y="1045932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8304E9B-2D87-A2F5-1192-30A733793C85}"/>
              </a:ext>
            </a:extLst>
          </p:cNvPr>
          <p:cNvSpPr/>
          <p:nvPr/>
        </p:nvSpPr>
        <p:spPr>
          <a:xfrm>
            <a:off x="3759630" y="1933656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3B3040-33A4-71CF-2156-2ABE5C9E8BAA}"/>
              </a:ext>
            </a:extLst>
          </p:cNvPr>
          <p:cNvSpPr/>
          <p:nvPr/>
        </p:nvSpPr>
        <p:spPr>
          <a:xfrm>
            <a:off x="5263798" y="2080696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32280-7E4C-4328-120F-69B54E3E5A4C}"/>
              </a:ext>
            </a:extLst>
          </p:cNvPr>
          <p:cNvCxnSpPr>
            <a:stCxn id="42" idx="3"/>
          </p:cNvCxnSpPr>
          <p:nvPr/>
        </p:nvCxnSpPr>
        <p:spPr>
          <a:xfrm flipH="1">
            <a:off x="4253940" y="1540242"/>
            <a:ext cx="409930" cy="47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50AB3B-9DBC-A081-074D-ABB59E211F8C}"/>
              </a:ext>
            </a:extLst>
          </p:cNvPr>
          <p:cNvCxnSpPr>
            <a:cxnSpLocks/>
            <a:stCxn id="42" idx="5"/>
            <a:endCxn id="44" idx="1"/>
          </p:cNvCxnSpPr>
          <p:nvPr/>
        </p:nvCxnSpPr>
        <p:spPr>
          <a:xfrm>
            <a:off x="5073370" y="1540242"/>
            <a:ext cx="275238" cy="6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95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CEBCEC2-CCF4-EFB3-9FE4-16207B2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52539B-7EA5-8E26-B8B3-5FF5E804A573}"/>
              </a:ext>
            </a:extLst>
          </p:cNvPr>
          <p:cNvSpPr/>
          <p:nvPr/>
        </p:nvSpPr>
        <p:spPr>
          <a:xfrm>
            <a:off x="5369846" y="2103138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2A205AB-D782-2A67-4FFD-1F8B327FE37E}"/>
              </a:ext>
            </a:extLst>
          </p:cNvPr>
          <p:cNvSpPr/>
          <p:nvPr/>
        </p:nvSpPr>
        <p:spPr>
          <a:xfrm>
            <a:off x="4550416" y="2990862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464F13-0253-68F6-D42F-A1A1A91214F3}"/>
              </a:ext>
            </a:extLst>
          </p:cNvPr>
          <p:cNvSpPr/>
          <p:nvPr/>
        </p:nvSpPr>
        <p:spPr>
          <a:xfrm>
            <a:off x="6054584" y="3137902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BEACE6-0E76-26F6-C3EE-0A1D07F3664E}"/>
              </a:ext>
            </a:extLst>
          </p:cNvPr>
          <p:cNvCxnSpPr>
            <a:stCxn id="26" idx="3"/>
          </p:cNvCxnSpPr>
          <p:nvPr/>
        </p:nvCxnSpPr>
        <p:spPr>
          <a:xfrm flipH="1">
            <a:off x="5044726" y="2597448"/>
            <a:ext cx="409930" cy="47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46B1BE-380E-167E-FBC5-275514ED3F3C}"/>
              </a:ext>
            </a:extLst>
          </p:cNvPr>
          <p:cNvCxnSpPr>
            <a:cxnSpLocks/>
            <a:stCxn id="26" idx="5"/>
            <a:endCxn id="28" idx="1"/>
          </p:cNvCxnSpPr>
          <p:nvPr/>
        </p:nvCxnSpPr>
        <p:spPr>
          <a:xfrm>
            <a:off x="5864156" y="2597448"/>
            <a:ext cx="275238" cy="6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0B1CABA-7732-7A6A-242B-41617078F614}"/>
              </a:ext>
            </a:extLst>
          </p:cNvPr>
          <p:cNvSpPr/>
          <p:nvPr/>
        </p:nvSpPr>
        <p:spPr>
          <a:xfrm>
            <a:off x="4579060" y="1045932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8304E9B-2D87-A2F5-1192-30A733793C85}"/>
              </a:ext>
            </a:extLst>
          </p:cNvPr>
          <p:cNvSpPr/>
          <p:nvPr/>
        </p:nvSpPr>
        <p:spPr>
          <a:xfrm>
            <a:off x="3759630" y="1933656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3B3040-33A4-71CF-2156-2ABE5C9E8BAA}"/>
              </a:ext>
            </a:extLst>
          </p:cNvPr>
          <p:cNvSpPr/>
          <p:nvPr/>
        </p:nvSpPr>
        <p:spPr>
          <a:xfrm>
            <a:off x="5369846" y="211526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32280-7E4C-4328-120F-69B54E3E5A4C}"/>
              </a:ext>
            </a:extLst>
          </p:cNvPr>
          <p:cNvCxnSpPr>
            <a:stCxn id="42" idx="3"/>
          </p:cNvCxnSpPr>
          <p:nvPr/>
        </p:nvCxnSpPr>
        <p:spPr>
          <a:xfrm flipH="1">
            <a:off x="4253940" y="1540242"/>
            <a:ext cx="409930" cy="47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50AB3B-9DBC-A081-074D-ABB59E211F8C}"/>
              </a:ext>
            </a:extLst>
          </p:cNvPr>
          <p:cNvCxnSpPr>
            <a:cxnSpLocks/>
            <a:stCxn id="42" idx="5"/>
            <a:endCxn id="44" idx="1"/>
          </p:cNvCxnSpPr>
          <p:nvPr/>
        </p:nvCxnSpPr>
        <p:spPr>
          <a:xfrm>
            <a:off x="5073370" y="1540242"/>
            <a:ext cx="381286" cy="65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675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CEBCEC2-CCF4-EFB3-9FE4-16207B2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52539B-7EA5-8E26-B8B3-5FF5E804A573}"/>
              </a:ext>
            </a:extLst>
          </p:cNvPr>
          <p:cNvSpPr/>
          <p:nvPr/>
        </p:nvSpPr>
        <p:spPr>
          <a:xfrm>
            <a:off x="5369846" y="2103138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2A205AB-D782-2A67-4FFD-1F8B327FE37E}"/>
              </a:ext>
            </a:extLst>
          </p:cNvPr>
          <p:cNvSpPr/>
          <p:nvPr/>
        </p:nvSpPr>
        <p:spPr>
          <a:xfrm>
            <a:off x="4550416" y="2990862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464F13-0253-68F6-D42F-A1A1A91214F3}"/>
              </a:ext>
            </a:extLst>
          </p:cNvPr>
          <p:cNvSpPr/>
          <p:nvPr/>
        </p:nvSpPr>
        <p:spPr>
          <a:xfrm>
            <a:off x="6054584" y="3137902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BEACE6-0E76-26F6-C3EE-0A1D07F3664E}"/>
              </a:ext>
            </a:extLst>
          </p:cNvPr>
          <p:cNvCxnSpPr>
            <a:stCxn id="26" idx="3"/>
          </p:cNvCxnSpPr>
          <p:nvPr/>
        </p:nvCxnSpPr>
        <p:spPr>
          <a:xfrm flipH="1">
            <a:off x="5044726" y="2597448"/>
            <a:ext cx="409930" cy="47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46B1BE-380E-167E-FBC5-275514ED3F3C}"/>
              </a:ext>
            </a:extLst>
          </p:cNvPr>
          <p:cNvCxnSpPr>
            <a:cxnSpLocks/>
            <a:stCxn id="26" idx="5"/>
            <a:endCxn id="28" idx="1"/>
          </p:cNvCxnSpPr>
          <p:nvPr/>
        </p:nvCxnSpPr>
        <p:spPr>
          <a:xfrm>
            <a:off x="5864156" y="2597448"/>
            <a:ext cx="275238" cy="6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0B1CABA-7732-7A6A-242B-41617078F614}"/>
              </a:ext>
            </a:extLst>
          </p:cNvPr>
          <p:cNvSpPr/>
          <p:nvPr/>
        </p:nvSpPr>
        <p:spPr>
          <a:xfrm>
            <a:off x="4579060" y="1045932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8304E9B-2D87-A2F5-1192-30A733793C85}"/>
              </a:ext>
            </a:extLst>
          </p:cNvPr>
          <p:cNvSpPr/>
          <p:nvPr/>
        </p:nvSpPr>
        <p:spPr>
          <a:xfrm>
            <a:off x="3759630" y="1933656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3B3040-33A4-71CF-2156-2ABE5C9E8BAA}"/>
              </a:ext>
            </a:extLst>
          </p:cNvPr>
          <p:cNvSpPr/>
          <p:nvPr/>
        </p:nvSpPr>
        <p:spPr>
          <a:xfrm>
            <a:off x="5369846" y="211526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32280-7E4C-4328-120F-69B54E3E5A4C}"/>
              </a:ext>
            </a:extLst>
          </p:cNvPr>
          <p:cNvCxnSpPr>
            <a:stCxn id="42" idx="3"/>
          </p:cNvCxnSpPr>
          <p:nvPr/>
        </p:nvCxnSpPr>
        <p:spPr>
          <a:xfrm flipH="1">
            <a:off x="4253940" y="1540242"/>
            <a:ext cx="409930" cy="47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50AB3B-9DBC-A081-074D-ABB59E211F8C}"/>
              </a:ext>
            </a:extLst>
          </p:cNvPr>
          <p:cNvCxnSpPr>
            <a:cxnSpLocks/>
            <a:stCxn id="42" idx="5"/>
            <a:endCxn id="44" idx="1"/>
          </p:cNvCxnSpPr>
          <p:nvPr/>
        </p:nvCxnSpPr>
        <p:spPr>
          <a:xfrm>
            <a:off x="5073370" y="1540242"/>
            <a:ext cx="381286" cy="65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75CFE99-E445-0D77-6164-C7DE9A37709B}"/>
              </a:ext>
            </a:extLst>
          </p:cNvPr>
          <p:cNvSpPr/>
          <p:nvPr/>
        </p:nvSpPr>
        <p:spPr>
          <a:xfrm>
            <a:off x="6054584" y="3137198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C62E67-1899-AE0F-10E3-19374F23B35A}"/>
              </a:ext>
            </a:extLst>
          </p:cNvPr>
          <p:cNvSpPr/>
          <p:nvPr/>
        </p:nvSpPr>
        <p:spPr>
          <a:xfrm>
            <a:off x="5235154" y="4024922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43AFD8-D41E-5794-7B18-37138903E1BB}"/>
              </a:ext>
            </a:extLst>
          </p:cNvPr>
          <p:cNvSpPr/>
          <p:nvPr/>
        </p:nvSpPr>
        <p:spPr>
          <a:xfrm>
            <a:off x="6739322" y="4171962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926859-16A1-5402-0905-8FA41D88FC3D}"/>
              </a:ext>
            </a:extLst>
          </p:cNvPr>
          <p:cNvCxnSpPr>
            <a:stCxn id="19" idx="3"/>
          </p:cNvCxnSpPr>
          <p:nvPr/>
        </p:nvCxnSpPr>
        <p:spPr>
          <a:xfrm flipH="1">
            <a:off x="5729464" y="3631508"/>
            <a:ext cx="409930" cy="47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B39EAB-BE08-288B-ED31-C1BDC50E11C1}"/>
              </a:ext>
            </a:extLst>
          </p:cNvPr>
          <p:cNvCxnSpPr>
            <a:cxnSpLocks/>
            <a:stCxn id="19" idx="5"/>
            <a:endCxn id="21" idx="1"/>
          </p:cNvCxnSpPr>
          <p:nvPr/>
        </p:nvCxnSpPr>
        <p:spPr>
          <a:xfrm>
            <a:off x="6548894" y="3631508"/>
            <a:ext cx="275238" cy="6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161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CEBCEC2-CCF4-EFB3-9FE4-16207B2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52539B-7EA5-8E26-B8B3-5FF5E804A573}"/>
              </a:ext>
            </a:extLst>
          </p:cNvPr>
          <p:cNvSpPr/>
          <p:nvPr/>
        </p:nvSpPr>
        <p:spPr>
          <a:xfrm>
            <a:off x="5369846" y="2103138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2A205AB-D782-2A67-4FFD-1F8B327FE37E}"/>
              </a:ext>
            </a:extLst>
          </p:cNvPr>
          <p:cNvSpPr/>
          <p:nvPr/>
        </p:nvSpPr>
        <p:spPr>
          <a:xfrm>
            <a:off x="4550416" y="2990862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464F13-0253-68F6-D42F-A1A1A91214F3}"/>
              </a:ext>
            </a:extLst>
          </p:cNvPr>
          <p:cNvSpPr/>
          <p:nvPr/>
        </p:nvSpPr>
        <p:spPr>
          <a:xfrm>
            <a:off x="6054584" y="3137902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BEACE6-0E76-26F6-C3EE-0A1D07F3664E}"/>
              </a:ext>
            </a:extLst>
          </p:cNvPr>
          <p:cNvCxnSpPr>
            <a:stCxn id="26" idx="3"/>
          </p:cNvCxnSpPr>
          <p:nvPr/>
        </p:nvCxnSpPr>
        <p:spPr>
          <a:xfrm flipH="1">
            <a:off x="5044726" y="2597448"/>
            <a:ext cx="409930" cy="47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46B1BE-380E-167E-FBC5-275514ED3F3C}"/>
              </a:ext>
            </a:extLst>
          </p:cNvPr>
          <p:cNvCxnSpPr>
            <a:cxnSpLocks/>
            <a:stCxn id="26" idx="5"/>
            <a:endCxn id="28" idx="1"/>
          </p:cNvCxnSpPr>
          <p:nvPr/>
        </p:nvCxnSpPr>
        <p:spPr>
          <a:xfrm>
            <a:off x="5864156" y="2597448"/>
            <a:ext cx="275238" cy="6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0B1CABA-7732-7A6A-242B-41617078F614}"/>
              </a:ext>
            </a:extLst>
          </p:cNvPr>
          <p:cNvSpPr/>
          <p:nvPr/>
        </p:nvSpPr>
        <p:spPr>
          <a:xfrm>
            <a:off x="4579060" y="1045932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8304E9B-2D87-A2F5-1192-30A733793C85}"/>
              </a:ext>
            </a:extLst>
          </p:cNvPr>
          <p:cNvSpPr/>
          <p:nvPr/>
        </p:nvSpPr>
        <p:spPr>
          <a:xfrm>
            <a:off x="3759630" y="1933656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3B3040-33A4-71CF-2156-2ABE5C9E8BAA}"/>
              </a:ext>
            </a:extLst>
          </p:cNvPr>
          <p:cNvSpPr/>
          <p:nvPr/>
        </p:nvSpPr>
        <p:spPr>
          <a:xfrm>
            <a:off x="5369846" y="211526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32280-7E4C-4328-120F-69B54E3E5A4C}"/>
              </a:ext>
            </a:extLst>
          </p:cNvPr>
          <p:cNvCxnSpPr>
            <a:stCxn id="42" idx="3"/>
          </p:cNvCxnSpPr>
          <p:nvPr/>
        </p:nvCxnSpPr>
        <p:spPr>
          <a:xfrm flipH="1">
            <a:off x="4253940" y="1540242"/>
            <a:ext cx="409930" cy="47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50AB3B-9DBC-A081-074D-ABB59E211F8C}"/>
              </a:ext>
            </a:extLst>
          </p:cNvPr>
          <p:cNvCxnSpPr>
            <a:cxnSpLocks/>
            <a:stCxn id="42" idx="5"/>
            <a:endCxn id="44" idx="1"/>
          </p:cNvCxnSpPr>
          <p:nvPr/>
        </p:nvCxnSpPr>
        <p:spPr>
          <a:xfrm>
            <a:off x="5073370" y="1540242"/>
            <a:ext cx="381286" cy="65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75CFE99-E445-0D77-6164-C7DE9A37709B}"/>
              </a:ext>
            </a:extLst>
          </p:cNvPr>
          <p:cNvSpPr/>
          <p:nvPr/>
        </p:nvSpPr>
        <p:spPr>
          <a:xfrm>
            <a:off x="6054584" y="3137198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C62E67-1899-AE0F-10E3-19374F23B35A}"/>
              </a:ext>
            </a:extLst>
          </p:cNvPr>
          <p:cNvSpPr/>
          <p:nvPr/>
        </p:nvSpPr>
        <p:spPr>
          <a:xfrm>
            <a:off x="5480737" y="3770356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43AFD8-D41E-5794-7B18-37138903E1BB}"/>
              </a:ext>
            </a:extLst>
          </p:cNvPr>
          <p:cNvSpPr/>
          <p:nvPr/>
        </p:nvSpPr>
        <p:spPr>
          <a:xfrm>
            <a:off x="6739322" y="4171962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926859-16A1-5402-0905-8FA41D88FC3D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5948966" y="3631508"/>
            <a:ext cx="190428" cy="19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B39EAB-BE08-288B-ED31-C1BDC50E11C1}"/>
              </a:ext>
            </a:extLst>
          </p:cNvPr>
          <p:cNvCxnSpPr>
            <a:cxnSpLocks/>
            <a:stCxn id="19" idx="5"/>
            <a:endCxn id="21" idx="1"/>
          </p:cNvCxnSpPr>
          <p:nvPr/>
        </p:nvCxnSpPr>
        <p:spPr>
          <a:xfrm>
            <a:off x="6548894" y="3631508"/>
            <a:ext cx="275238" cy="6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A6610A7-7C78-7DA3-C31D-BC7DD960726E}"/>
              </a:ext>
            </a:extLst>
          </p:cNvPr>
          <p:cNvSpPr/>
          <p:nvPr/>
        </p:nvSpPr>
        <p:spPr>
          <a:xfrm>
            <a:off x="5480737" y="3770356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9FB1B3-4E9D-5A9C-BE69-50E52C1C7D3B}"/>
              </a:ext>
            </a:extLst>
          </p:cNvPr>
          <p:cNvSpPr/>
          <p:nvPr/>
        </p:nvSpPr>
        <p:spPr>
          <a:xfrm>
            <a:off x="5011153" y="4488324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92B1A0-A70E-66A6-1115-DE309D82138B}"/>
              </a:ext>
            </a:extLst>
          </p:cNvPr>
          <p:cNvSpPr/>
          <p:nvPr/>
        </p:nvSpPr>
        <p:spPr>
          <a:xfrm>
            <a:off x="5887600" y="4534758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DFC3C4-92A5-8CFA-D81A-EB62EF6FCF01}"/>
              </a:ext>
            </a:extLst>
          </p:cNvPr>
          <p:cNvCxnSpPr>
            <a:cxnSpLocks/>
            <a:stCxn id="18" idx="3"/>
            <a:endCxn id="24" idx="7"/>
          </p:cNvCxnSpPr>
          <p:nvPr/>
        </p:nvCxnSpPr>
        <p:spPr>
          <a:xfrm flipH="1">
            <a:off x="5505463" y="4264666"/>
            <a:ext cx="60084" cy="30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D79D51-F010-2790-8526-B34875E02383}"/>
              </a:ext>
            </a:extLst>
          </p:cNvPr>
          <p:cNvCxnSpPr>
            <a:cxnSpLocks/>
            <a:stCxn id="18" idx="5"/>
            <a:endCxn id="25" idx="0"/>
          </p:cNvCxnSpPr>
          <p:nvPr/>
        </p:nvCxnSpPr>
        <p:spPr>
          <a:xfrm>
            <a:off x="5975047" y="4264666"/>
            <a:ext cx="202113" cy="27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503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CEBCEC2-CCF4-EFB3-9FE4-16207B2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52539B-7EA5-8E26-B8B3-5FF5E804A573}"/>
              </a:ext>
            </a:extLst>
          </p:cNvPr>
          <p:cNvSpPr/>
          <p:nvPr/>
        </p:nvSpPr>
        <p:spPr>
          <a:xfrm>
            <a:off x="5369846" y="2103138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2A205AB-D782-2A67-4FFD-1F8B327FE37E}"/>
              </a:ext>
            </a:extLst>
          </p:cNvPr>
          <p:cNvSpPr/>
          <p:nvPr/>
        </p:nvSpPr>
        <p:spPr>
          <a:xfrm>
            <a:off x="4550416" y="2990862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464F13-0253-68F6-D42F-A1A1A91214F3}"/>
              </a:ext>
            </a:extLst>
          </p:cNvPr>
          <p:cNvSpPr/>
          <p:nvPr/>
        </p:nvSpPr>
        <p:spPr>
          <a:xfrm>
            <a:off x="6054584" y="3137902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BEACE6-0E76-26F6-C3EE-0A1D07F3664E}"/>
              </a:ext>
            </a:extLst>
          </p:cNvPr>
          <p:cNvCxnSpPr>
            <a:stCxn id="26" idx="3"/>
          </p:cNvCxnSpPr>
          <p:nvPr/>
        </p:nvCxnSpPr>
        <p:spPr>
          <a:xfrm flipH="1">
            <a:off x="5044726" y="2597448"/>
            <a:ext cx="409930" cy="47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46B1BE-380E-167E-FBC5-275514ED3F3C}"/>
              </a:ext>
            </a:extLst>
          </p:cNvPr>
          <p:cNvCxnSpPr>
            <a:cxnSpLocks/>
            <a:stCxn id="26" idx="5"/>
            <a:endCxn id="28" idx="1"/>
          </p:cNvCxnSpPr>
          <p:nvPr/>
        </p:nvCxnSpPr>
        <p:spPr>
          <a:xfrm>
            <a:off x="5864156" y="2597448"/>
            <a:ext cx="275238" cy="6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0B1CABA-7732-7A6A-242B-41617078F614}"/>
              </a:ext>
            </a:extLst>
          </p:cNvPr>
          <p:cNvSpPr/>
          <p:nvPr/>
        </p:nvSpPr>
        <p:spPr>
          <a:xfrm>
            <a:off x="4579060" y="1045932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8304E9B-2D87-A2F5-1192-30A733793C85}"/>
              </a:ext>
            </a:extLst>
          </p:cNvPr>
          <p:cNvSpPr/>
          <p:nvPr/>
        </p:nvSpPr>
        <p:spPr>
          <a:xfrm>
            <a:off x="3759630" y="1933656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3B3040-33A4-71CF-2156-2ABE5C9E8BAA}"/>
              </a:ext>
            </a:extLst>
          </p:cNvPr>
          <p:cNvSpPr/>
          <p:nvPr/>
        </p:nvSpPr>
        <p:spPr>
          <a:xfrm>
            <a:off x="5369846" y="2115260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32280-7E4C-4328-120F-69B54E3E5A4C}"/>
              </a:ext>
            </a:extLst>
          </p:cNvPr>
          <p:cNvCxnSpPr>
            <a:stCxn id="42" idx="3"/>
          </p:cNvCxnSpPr>
          <p:nvPr/>
        </p:nvCxnSpPr>
        <p:spPr>
          <a:xfrm flipH="1">
            <a:off x="4253940" y="1540242"/>
            <a:ext cx="409930" cy="47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50AB3B-9DBC-A081-074D-ABB59E211F8C}"/>
              </a:ext>
            </a:extLst>
          </p:cNvPr>
          <p:cNvCxnSpPr>
            <a:cxnSpLocks/>
            <a:stCxn id="42" idx="5"/>
            <a:endCxn id="44" idx="1"/>
          </p:cNvCxnSpPr>
          <p:nvPr/>
        </p:nvCxnSpPr>
        <p:spPr>
          <a:xfrm>
            <a:off x="5073370" y="1540242"/>
            <a:ext cx="381286" cy="65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75CFE99-E445-0D77-6164-C7DE9A37709B}"/>
              </a:ext>
            </a:extLst>
          </p:cNvPr>
          <p:cNvSpPr/>
          <p:nvPr/>
        </p:nvSpPr>
        <p:spPr>
          <a:xfrm>
            <a:off x="6054584" y="3137198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C62E67-1899-AE0F-10E3-19374F23B35A}"/>
              </a:ext>
            </a:extLst>
          </p:cNvPr>
          <p:cNvSpPr/>
          <p:nvPr/>
        </p:nvSpPr>
        <p:spPr>
          <a:xfrm>
            <a:off x="5480737" y="3770356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43AFD8-D41E-5794-7B18-37138903E1BB}"/>
              </a:ext>
            </a:extLst>
          </p:cNvPr>
          <p:cNvSpPr/>
          <p:nvPr/>
        </p:nvSpPr>
        <p:spPr>
          <a:xfrm>
            <a:off x="6739322" y="4171962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926859-16A1-5402-0905-8FA41D88FC3D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5948966" y="3631508"/>
            <a:ext cx="190428" cy="19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B39EAB-BE08-288B-ED31-C1BDC50E11C1}"/>
              </a:ext>
            </a:extLst>
          </p:cNvPr>
          <p:cNvCxnSpPr>
            <a:cxnSpLocks/>
            <a:stCxn id="19" idx="5"/>
            <a:endCxn id="21" idx="1"/>
          </p:cNvCxnSpPr>
          <p:nvPr/>
        </p:nvCxnSpPr>
        <p:spPr>
          <a:xfrm>
            <a:off x="6548894" y="3631508"/>
            <a:ext cx="275238" cy="6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A6610A7-7C78-7DA3-C31D-BC7DD960726E}"/>
              </a:ext>
            </a:extLst>
          </p:cNvPr>
          <p:cNvSpPr/>
          <p:nvPr/>
        </p:nvSpPr>
        <p:spPr>
          <a:xfrm>
            <a:off x="5480737" y="3770356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9FB1B3-4E9D-5A9C-BE69-50E52C1C7D3B}"/>
              </a:ext>
            </a:extLst>
          </p:cNvPr>
          <p:cNvSpPr/>
          <p:nvPr/>
        </p:nvSpPr>
        <p:spPr>
          <a:xfrm>
            <a:off x="5011153" y="4488324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92B1A0-A70E-66A6-1115-DE309D82138B}"/>
              </a:ext>
            </a:extLst>
          </p:cNvPr>
          <p:cNvSpPr/>
          <p:nvPr/>
        </p:nvSpPr>
        <p:spPr>
          <a:xfrm>
            <a:off x="5887600" y="4534758"/>
            <a:ext cx="57912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DFC3C4-92A5-8CFA-D81A-EB62EF6FCF01}"/>
              </a:ext>
            </a:extLst>
          </p:cNvPr>
          <p:cNvCxnSpPr>
            <a:cxnSpLocks/>
            <a:stCxn id="18" idx="3"/>
            <a:endCxn id="24" idx="7"/>
          </p:cNvCxnSpPr>
          <p:nvPr/>
        </p:nvCxnSpPr>
        <p:spPr>
          <a:xfrm flipH="1">
            <a:off x="5505463" y="4264666"/>
            <a:ext cx="60084" cy="30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D79D51-F010-2790-8526-B34875E02383}"/>
              </a:ext>
            </a:extLst>
          </p:cNvPr>
          <p:cNvCxnSpPr>
            <a:cxnSpLocks/>
            <a:stCxn id="18" idx="5"/>
            <a:endCxn id="25" idx="0"/>
          </p:cNvCxnSpPr>
          <p:nvPr/>
        </p:nvCxnSpPr>
        <p:spPr>
          <a:xfrm>
            <a:off x="5975047" y="4264666"/>
            <a:ext cx="202113" cy="27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A42C2-02E0-1DAB-0EAA-F8DFFB00DC9B}"/>
              </a:ext>
            </a:extLst>
          </p:cNvPr>
          <p:cNvSpPr txBox="1"/>
          <p:nvPr/>
        </p:nvSpPr>
        <p:spPr>
          <a:xfrm>
            <a:off x="1482527" y="2283520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  B      C      D      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86A218-8DF1-1DE2-2FA4-D9F35C4565D1}"/>
              </a:ext>
            </a:extLst>
          </p:cNvPr>
          <p:cNvSpPr txBox="1"/>
          <p:nvPr/>
        </p:nvSpPr>
        <p:spPr>
          <a:xfrm>
            <a:off x="1482527" y="2710240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10     5      30     4      13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645201-5A1C-A22A-6D63-BC5E819AEE9E}"/>
              </a:ext>
            </a:extLst>
          </p:cNvPr>
          <p:cNvSpPr txBox="1"/>
          <p:nvPr/>
        </p:nvSpPr>
        <p:spPr>
          <a:xfrm>
            <a:off x="166807" y="228351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33F6A1-8813-C642-8E0C-9C8C09480FC8}"/>
              </a:ext>
            </a:extLst>
          </p:cNvPr>
          <p:cNvSpPr txBox="1"/>
          <p:nvPr/>
        </p:nvSpPr>
        <p:spPr>
          <a:xfrm>
            <a:off x="107495" y="2710240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B3D30E0-B65C-C364-6AE0-0BAB850D88EE}"/>
              </a:ext>
            </a:extLst>
          </p:cNvPr>
          <p:cNvCxnSpPr/>
          <p:nvPr/>
        </p:nvCxnSpPr>
        <p:spPr>
          <a:xfrm>
            <a:off x="1335207" y="2179380"/>
            <a:ext cx="0" cy="106172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577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8645C7-DE62-AA59-9033-859026FE61C4}"/>
              </a:ext>
            </a:extLst>
          </p:cNvPr>
          <p:cNvSpPr/>
          <p:nvPr/>
        </p:nvSpPr>
        <p:spPr>
          <a:xfrm>
            <a:off x="2232660" y="1314450"/>
            <a:ext cx="4678680" cy="25146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C0B6C4-78D0-1986-C7F9-FC1CF5B7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26F3C-F71F-D7EA-99AD-28E9E79007E1}"/>
              </a:ext>
            </a:extLst>
          </p:cNvPr>
          <p:cNvSpPr txBox="1"/>
          <p:nvPr/>
        </p:nvSpPr>
        <p:spPr>
          <a:xfrm>
            <a:off x="2404110" y="1423798"/>
            <a:ext cx="3714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157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8645C7-DE62-AA59-9033-859026FE61C4}"/>
              </a:ext>
            </a:extLst>
          </p:cNvPr>
          <p:cNvSpPr/>
          <p:nvPr/>
        </p:nvSpPr>
        <p:spPr>
          <a:xfrm>
            <a:off x="2232660" y="1314450"/>
            <a:ext cx="4678680" cy="25146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C0B6C4-78D0-1986-C7F9-FC1CF5B7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26F3C-F71F-D7EA-99AD-28E9E79007E1}"/>
              </a:ext>
            </a:extLst>
          </p:cNvPr>
          <p:cNvSpPr txBox="1"/>
          <p:nvPr/>
        </p:nvSpPr>
        <p:spPr>
          <a:xfrm>
            <a:off x="2404110" y="1423798"/>
            <a:ext cx="3714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huff(char[],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freq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[])</a:t>
            </a:r>
          </a:p>
        </p:txBody>
      </p:sp>
    </p:spTree>
    <p:extLst>
      <p:ext uri="{BB962C8B-B14F-4D97-AF65-F5344CB8AC3E}">
        <p14:creationId xmlns:p14="http://schemas.microsoft.com/office/powerpoint/2010/main" val="1514425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8645C7-DE62-AA59-9033-859026FE61C4}"/>
              </a:ext>
            </a:extLst>
          </p:cNvPr>
          <p:cNvSpPr/>
          <p:nvPr/>
        </p:nvSpPr>
        <p:spPr>
          <a:xfrm>
            <a:off x="2232660" y="1314450"/>
            <a:ext cx="4678680" cy="25146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C0B6C4-78D0-1986-C7F9-FC1CF5B7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26F3C-F71F-D7EA-99AD-28E9E79007E1}"/>
              </a:ext>
            </a:extLst>
          </p:cNvPr>
          <p:cNvSpPr txBox="1"/>
          <p:nvPr/>
        </p:nvSpPr>
        <p:spPr>
          <a:xfrm>
            <a:off x="2404110" y="1423798"/>
            <a:ext cx="3714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huff(char[],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freq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[])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Priority_Queue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q &lt;- 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freq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char)</a:t>
            </a:r>
          </a:p>
        </p:txBody>
      </p:sp>
    </p:spTree>
    <p:extLst>
      <p:ext uri="{BB962C8B-B14F-4D97-AF65-F5344CB8AC3E}">
        <p14:creationId xmlns:p14="http://schemas.microsoft.com/office/powerpoint/2010/main" val="302618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"/>
          <p:cNvSpPr txBox="1">
            <a:spLocks noGrp="1"/>
          </p:cNvSpPr>
          <p:nvPr>
            <p:ph type="title"/>
          </p:nvPr>
        </p:nvSpPr>
        <p:spPr>
          <a:xfrm>
            <a:off x="520216" y="434640"/>
            <a:ext cx="7550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Introductions of Huffman Coding</a:t>
            </a:r>
            <a:endParaRPr dirty="0"/>
          </a:p>
        </p:txBody>
      </p:sp>
      <p:pic>
        <p:nvPicPr>
          <p:cNvPr id="983" name="Google Shape;98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8174" y="1151669"/>
            <a:ext cx="4697790" cy="2871159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p4"/>
          <p:cNvSpPr/>
          <p:nvPr/>
        </p:nvSpPr>
        <p:spPr>
          <a:xfrm>
            <a:off x="5656335" y="3822773"/>
            <a:ext cx="232146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David A. Huffman</a:t>
            </a:r>
            <a:endParaRPr/>
          </a:p>
        </p:txBody>
      </p:sp>
      <p:pic>
        <p:nvPicPr>
          <p:cNvPr id="985" name="Google Shape;98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9072" y="1808097"/>
            <a:ext cx="3431870" cy="189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8645C7-DE62-AA59-9033-859026FE61C4}"/>
              </a:ext>
            </a:extLst>
          </p:cNvPr>
          <p:cNvSpPr/>
          <p:nvPr/>
        </p:nvSpPr>
        <p:spPr>
          <a:xfrm>
            <a:off x="2232660" y="1314450"/>
            <a:ext cx="4678680" cy="25146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C0B6C4-78D0-1986-C7F9-FC1CF5B7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26F3C-F71F-D7EA-99AD-28E9E79007E1}"/>
              </a:ext>
            </a:extLst>
          </p:cNvPr>
          <p:cNvSpPr txBox="1"/>
          <p:nvPr/>
        </p:nvSpPr>
        <p:spPr>
          <a:xfrm>
            <a:off x="2404110" y="1423798"/>
            <a:ext cx="3714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huff(char[],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freq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[])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Priority_Queue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q &lt;- 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freq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char)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	While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q.size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&gt; 1:</a:t>
            </a:r>
          </a:p>
        </p:txBody>
      </p:sp>
    </p:spTree>
    <p:extLst>
      <p:ext uri="{BB962C8B-B14F-4D97-AF65-F5344CB8AC3E}">
        <p14:creationId xmlns:p14="http://schemas.microsoft.com/office/powerpoint/2010/main" val="2057567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8645C7-DE62-AA59-9033-859026FE61C4}"/>
              </a:ext>
            </a:extLst>
          </p:cNvPr>
          <p:cNvSpPr/>
          <p:nvPr/>
        </p:nvSpPr>
        <p:spPr>
          <a:xfrm>
            <a:off x="2232660" y="1314450"/>
            <a:ext cx="4678680" cy="25146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C0B6C4-78D0-1986-C7F9-FC1CF5B7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26F3C-F71F-D7EA-99AD-28E9E79007E1}"/>
              </a:ext>
            </a:extLst>
          </p:cNvPr>
          <p:cNvSpPr txBox="1"/>
          <p:nvPr/>
        </p:nvSpPr>
        <p:spPr>
          <a:xfrm>
            <a:off x="2404110" y="1423798"/>
            <a:ext cx="3714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huff(char[],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freq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[])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Priority_Queue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q &lt;- 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freq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char)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	While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q.size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&gt; 1: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		a =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q.pop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 		b =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q.pop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09532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8645C7-DE62-AA59-9033-859026FE61C4}"/>
              </a:ext>
            </a:extLst>
          </p:cNvPr>
          <p:cNvSpPr/>
          <p:nvPr/>
        </p:nvSpPr>
        <p:spPr>
          <a:xfrm>
            <a:off x="2232660" y="1314450"/>
            <a:ext cx="4678680" cy="25146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C0B6C4-78D0-1986-C7F9-FC1CF5B7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26F3C-F71F-D7EA-99AD-28E9E79007E1}"/>
              </a:ext>
            </a:extLst>
          </p:cNvPr>
          <p:cNvSpPr txBox="1"/>
          <p:nvPr/>
        </p:nvSpPr>
        <p:spPr>
          <a:xfrm>
            <a:off x="2404110" y="1423798"/>
            <a:ext cx="37147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huff(char[],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freq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[])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Priority_Queue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q &lt;- 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freq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char)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	While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q.size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&gt; 1: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		a =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q.pop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 		b =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q.pop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6. 	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q.push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a+b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106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8645C7-DE62-AA59-9033-859026FE61C4}"/>
              </a:ext>
            </a:extLst>
          </p:cNvPr>
          <p:cNvSpPr/>
          <p:nvPr/>
        </p:nvSpPr>
        <p:spPr>
          <a:xfrm>
            <a:off x="2232660" y="1314450"/>
            <a:ext cx="4678680" cy="25146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C0B6C4-78D0-1986-C7F9-FC1CF5B7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26F3C-F71F-D7EA-99AD-28E9E79007E1}"/>
              </a:ext>
            </a:extLst>
          </p:cNvPr>
          <p:cNvSpPr txBox="1"/>
          <p:nvPr/>
        </p:nvSpPr>
        <p:spPr>
          <a:xfrm>
            <a:off x="2404110" y="1423798"/>
            <a:ext cx="37147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huff(char[],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freq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[])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Priority_Queue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q &lt;- 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freq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char)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	While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q.size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&gt; 1: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		a =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q.pop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 		b =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q.pop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6. 	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q.push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a+b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7. 	return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q.pop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4692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Why Huffman Codding ?</a:t>
            </a:r>
            <a:endParaRPr/>
          </a:p>
        </p:txBody>
      </p:sp>
      <p:sp>
        <p:nvSpPr>
          <p:cNvPr id="1008" name="Google Shape;1008;p7"/>
          <p:cNvSpPr txBox="1"/>
          <p:nvPr/>
        </p:nvSpPr>
        <p:spPr>
          <a:xfrm>
            <a:off x="1386008" y="1267871"/>
            <a:ext cx="6544914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u Philomene One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Example Massage: ababdcecabacdadecabc</a:t>
            </a:r>
            <a:endParaRPr sz="2400" b="0" i="0" u="none" strike="noStrike" cap="none" dirty="0">
              <a:solidFill>
                <a:schemeClr val="dk1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  <p:sp>
        <p:nvSpPr>
          <p:cNvPr id="1009" name="Google Shape;1009;p7"/>
          <p:cNvSpPr/>
          <p:nvPr/>
        </p:nvSpPr>
        <p:spPr>
          <a:xfrm>
            <a:off x="2146284" y="1761651"/>
            <a:ext cx="3980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massage contain 20 character 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7"/>
          <p:cNvSpPr/>
          <p:nvPr/>
        </p:nvSpPr>
        <p:spPr>
          <a:xfrm>
            <a:off x="2146284" y="2130983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Without any algorithm its size = 20*8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= 160 bit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7"/>
          <p:cNvSpPr/>
          <p:nvPr/>
        </p:nvSpPr>
        <p:spPr>
          <a:xfrm>
            <a:off x="2212698" y="3759324"/>
            <a:ext cx="5003100" cy="7058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Huffman code size is 97 bits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2" name="Google Shape;10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2698" y="2820689"/>
            <a:ext cx="4981835" cy="705832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7"/>
          <p:cNvSpPr/>
          <p:nvPr/>
        </p:nvSpPr>
        <p:spPr>
          <a:xfrm>
            <a:off x="2212698" y="2942773"/>
            <a:ext cx="49194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Fixed length code size is 115 bits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267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8"/>
          <p:cNvSpPr txBox="1">
            <a:spLocks noGrp="1"/>
          </p:cNvSpPr>
          <p:nvPr>
            <p:ph type="title"/>
          </p:nvPr>
        </p:nvSpPr>
        <p:spPr>
          <a:xfrm>
            <a:off x="530849" y="424007"/>
            <a:ext cx="7550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Fixed length code</a:t>
            </a:r>
            <a:endParaRPr/>
          </a:p>
        </p:txBody>
      </p:sp>
      <p:pic>
        <p:nvPicPr>
          <p:cNvPr id="1019" name="Google Shape;101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7283" y="1273250"/>
            <a:ext cx="6789434" cy="32580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0" name="Google Shape;1020;p8"/>
          <p:cNvGraphicFramePr/>
          <p:nvPr/>
        </p:nvGraphicFramePr>
        <p:xfrm>
          <a:off x="1601152" y="1541721"/>
          <a:ext cx="6139325" cy="1892525"/>
        </p:xfrm>
        <a:graphic>
          <a:graphicData uri="http://schemas.openxmlformats.org/drawingml/2006/table">
            <a:tbl>
              <a:tblPr firstRow="1" firstCol="1" bandRow="1">
                <a:noFill/>
                <a:tableStyleId>{E3AD4E0F-1048-4F9F-BC4E-99249CF26429}</a:tableStyleId>
              </a:tblPr>
              <a:tblGrid>
                <a:gridCol w="217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Character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Frequency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Code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000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b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001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c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010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d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011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100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Total letters * ascii bit = 5*8=40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 +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Total bit = 5*3=15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1" name="Google Shape;1021;p8"/>
          <p:cNvSpPr txBox="1"/>
          <p:nvPr/>
        </p:nvSpPr>
        <p:spPr>
          <a:xfrm>
            <a:off x="1601151" y="3702790"/>
            <a:ext cx="4353081" cy="61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en" sz="13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Total size character size + code size + total letter*code bit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en" sz="13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40+15+(20*3) = 115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0"/>
          <p:cNvSpPr txBox="1">
            <a:spLocks noGrp="1"/>
          </p:cNvSpPr>
          <p:nvPr>
            <p:ph type="title"/>
          </p:nvPr>
        </p:nvSpPr>
        <p:spPr>
          <a:xfrm>
            <a:off x="530849" y="424007"/>
            <a:ext cx="7560528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Huffman coding Tree </a:t>
            </a:r>
            <a:endParaRPr dirty="0"/>
          </a:p>
        </p:txBody>
      </p:sp>
      <p:sp>
        <p:nvSpPr>
          <p:cNvPr id="1035" name="Google Shape;1035;p10"/>
          <p:cNvSpPr txBox="1"/>
          <p:nvPr/>
        </p:nvSpPr>
        <p:spPr>
          <a:xfrm>
            <a:off x="903304" y="1189064"/>
            <a:ext cx="4984416" cy="92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Sort based on frequency:</a:t>
            </a:r>
            <a:endParaRPr dirty="0"/>
          </a:p>
          <a:p>
            <a:pPr>
              <a:buClr>
                <a:schemeClr val="dk1"/>
              </a:buClr>
              <a:buSzPts val="1400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e(2) d(3) b(4) c(5) a(6)</a:t>
            </a:r>
            <a:endParaRPr sz="20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endParaRPr sz="13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endParaRPr sz="13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endParaRPr sz="13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endParaRPr sz="13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endParaRPr sz="13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endParaRPr sz="13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036" name="Google Shape;103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190" y="2500488"/>
            <a:ext cx="2092312" cy="1149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41502" y="2308710"/>
            <a:ext cx="268605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03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41730" y="2308710"/>
            <a:ext cx="2419350" cy="1667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1"/>
          <p:cNvSpPr txBox="1">
            <a:spLocks noGrp="1"/>
          </p:cNvSpPr>
          <p:nvPr>
            <p:ph type="title"/>
          </p:nvPr>
        </p:nvSpPr>
        <p:spPr>
          <a:xfrm>
            <a:off x="536555" y="196741"/>
            <a:ext cx="7560528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Huffman coding Tree </a:t>
            </a:r>
            <a:endParaRPr/>
          </a:p>
        </p:txBody>
      </p:sp>
      <p:sp>
        <p:nvSpPr>
          <p:cNvPr id="1044" name="Google Shape;1044;p11"/>
          <p:cNvSpPr txBox="1"/>
          <p:nvPr/>
        </p:nvSpPr>
        <p:spPr>
          <a:xfrm>
            <a:off x="850372" y="864392"/>
            <a:ext cx="4895108" cy="76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Sort based on frequency:</a:t>
            </a:r>
            <a:endParaRPr dirty="0"/>
          </a:p>
          <a:p>
            <a:pPr>
              <a:buClr>
                <a:schemeClr val="dk1"/>
              </a:buClr>
              <a:buSzPts val="1400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e(2) d(3) b(4) c(5) a(6)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endParaRPr sz="20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endParaRPr sz="13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endParaRPr sz="13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endParaRPr sz="13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endParaRPr sz="13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endParaRPr sz="13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endParaRPr sz="13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045" name="Google Shape;104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343" y="1725878"/>
            <a:ext cx="66103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11"/>
          <p:cNvSpPr/>
          <p:nvPr/>
        </p:nvSpPr>
        <p:spPr>
          <a:xfrm>
            <a:off x="6071190" y="2366273"/>
            <a:ext cx="6166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(11)</a:t>
            </a:r>
            <a:endParaRPr/>
          </a:p>
        </p:txBody>
      </p:sp>
      <p:sp>
        <p:nvSpPr>
          <p:cNvPr id="1047" name="Google Shape;1047;p11"/>
          <p:cNvSpPr/>
          <p:nvPr/>
        </p:nvSpPr>
        <p:spPr>
          <a:xfrm>
            <a:off x="1428307" y="2984731"/>
            <a:ext cx="7726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(4)</a:t>
            </a:r>
            <a:endParaRPr/>
          </a:p>
        </p:txBody>
      </p:sp>
      <p:sp>
        <p:nvSpPr>
          <p:cNvPr id="1048" name="Google Shape;1048;p11"/>
          <p:cNvSpPr/>
          <p:nvPr/>
        </p:nvSpPr>
        <p:spPr>
          <a:xfrm>
            <a:off x="4338083" y="1790198"/>
            <a:ext cx="7017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(20)</a:t>
            </a:r>
            <a:endParaRPr/>
          </a:p>
        </p:txBody>
      </p:sp>
      <p:sp>
        <p:nvSpPr>
          <p:cNvPr id="1049" name="Google Shape;1049;p11"/>
          <p:cNvSpPr/>
          <p:nvPr/>
        </p:nvSpPr>
        <p:spPr>
          <a:xfrm>
            <a:off x="2806993" y="3621555"/>
            <a:ext cx="467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endParaRPr/>
          </a:p>
        </p:txBody>
      </p:sp>
      <p:sp>
        <p:nvSpPr>
          <p:cNvPr id="1050" name="Google Shape;1050;p11"/>
          <p:cNvSpPr/>
          <p:nvPr/>
        </p:nvSpPr>
        <p:spPr>
          <a:xfrm>
            <a:off x="5157249" y="3042090"/>
            <a:ext cx="4784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11"/>
          <p:cNvSpPr/>
          <p:nvPr/>
        </p:nvSpPr>
        <p:spPr>
          <a:xfrm>
            <a:off x="6992679" y="3049389"/>
            <a:ext cx="467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(6)</a:t>
            </a:r>
            <a:endParaRPr/>
          </a:p>
        </p:txBody>
      </p:sp>
      <p:sp>
        <p:nvSpPr>
          <p:cNvPr id="1052" name="Google Shape;1052;p11"/>
          <p:cNvSpPr/>
          <p:nvPr/>
        </p:nvSpPr>
        <p:spPr>
          <a:xfrm>
            <a:off x="2530548" y="2417861"/>
            <a:ext cx="467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(9)</a:t>
            </a:r>
            <a:endParaRPr/>
          </a:p>
        </p:txBody>
      </p:sp>
      <p:sp>
        <p:nvSpPr>
          <p:cNvPr id="1053" name="Google Shape;1053;p11"/>
          <p:cNvSpPr/>
          <p:nvPr/>
        </p:nvSpPr>
        <p:spPr>
          <a:xfrm>
            <a:off x="3710763" y="3623850"/>
            <a:ext cx="467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(3)</a:t>
            </a:r>
            <a:endParaRPr/>
          </a:p>
        </p:txBody>
      </p:sp>
      <p:sp>
        <p:nvSpPr>
          <p:cNvPr id="1054" name="Google Shape;1054;p11"/>
          <p:cNvSpPr/>
          <p:nvPr/>
        </p:nvSpPr>
        <p:spPr>
          <a:xfrm>
            <a:off x="3332451" y="2948586"/>
            <a:ext cx="467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2"/>
          <p:cNvSpPr txBox="1">
            <a:spLocks noGrp="1"/>
          </p:cNvSpPr>
          <p:nvPr>
            <p:ph type="title"/>
          </p:nvPr>
        </p:nvSpPr>
        <p:spPr>
          <a:xfrm>
            <a:off x="536555" y="196741"/>
            <a:ext cx="7560528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Huffman coding Tree </a:t>
            </a:r>
            <a:endParaRPr/>
          </a:p>
        </p:txBody>
      </p:sp>
      <p:sp>
        <p:nvSpPr>
          <p:cNvPr id="1060" name="Google Shape;1060;p12"/>
          <p:cNvSpPr txBox="1"/>
          <p:nvPr/>
        </p:nvSpPr>
        <p:spPr>
          <a:xfrm>
            <a:off x="850372" y="864392"/>
            <a:ext cx="4864628" cy="781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Sort based on frequency: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e(2) d(3) b(4) c(5) a(6)</a:t>
            </a:r>
            <a:endParaRPr sz="20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endParaRPr sz="13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endParaRPr sz="13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lang="en" sz="1300" b="0" i="0" u="none" strike="noStrike" cap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                                                     </a:t>
            </a:r>
            <a:endParaRPr sz="13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endParaRPr sz="13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061" name="Google Shape;106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343" y="1760099"/>
            <a:ext cx="66103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12"/>
          <p:cNvSpPr/>
          <p:nvPr/>
        </p:nvSpPr>
        <p:spPr>
          <a:xfrm>
            <a:off x="6071190" y="2366273"/>
            <a:ext cx="6166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(11)</a:t>
            </a:r>
            <a:endParaRPr/>
          </a:p>
        </p:txBody>
      </p:sp>
      <p:sp>
        <p:nvSpPr>
          <p:cNvPr id="1063" name="Google Shape;1063;p12"/>
          <p:cNvSpPr/>
          <p:nvPr/>
        </p:nvSpPr>
        <p:spPr>
          <a:xfrm>
            <a:off x="1428307" y="2984731"/>
            <a:ext cx="7726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(4)</a:t>
            </a:r>
            <a:endParaRPr/>
          </a:p>
        </p:txBody>
      </p:sp>
      <p:sp>
        <p:nvSpPr>
          <p:cNvPr id="1064" name="Google Shape;1064;p12"/>
          <p:cNvSpPr/>
          <p:nvPr/>
        </p:nvSpPr>
        <p:spPr>
          <a:xfrm>
            <a:off x="4338083" y="1790198"/>
            <a:ext cx="7017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(20)</a:t>
            </a:r>
            <a:endParaRPr/>
          </a:p>
        </p:txBody>
      </p:sp>
      <p:sp>
        <p:nvSpPr>
          <p:cNvPr id="1065" name="Google Shape;1065;p12"/>
          <p:cNvSpPr/>
          <p:nvPr/>
        </p:nvSpPr>
        <p:spPr>
          <a:xfrm>
            <a:off x="2806993" y="3621555"/>
            <a:ext cx="467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endParaRPr/>
          </a:p>
        </p:txBody>
      </p:sp>
      <p:sp>
        <p:nvSpPr>
          <p:cNvPr id="1066" name="Google Shape;1066;p12"/>
          <p:cNvSpPr/>
          <p:nvPr/>
        </p:nvSpPr>
        <p:spPr>
          <a:xfrm>
            <a:off x="5157249" y="3042090"/>
            <a:ext cx="4784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12"/>
          <p:cNvSpPr/>
          <p:nvPr/>
        </p:nvSpPr>
        <p:spPr>
          <a:xfrm>
            <a:off x="6992679" y="3049389"/>
            <a:ext cx="467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(6)</a:t>
            </a:r>
            <a:endParaRPr/>
          </a:p>
        </p:txBody>
      </p:sp>
      <p:sp>
        <p:nvSpPr>
          <p:cNvPr id="1068" name="Google Shape;1068;p12"/>
          <p:cNvSpPr/>
          <p:nvPr/>
        </p:nvSpPr>
        <p:spPr>
          <a:xfrm>
            <a:off x="2530548" y="2417861"/>
            <a:ext cx="467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(9)</a:t>
            </a:r>
            <a:endParaRPr/>
          </a:p>
        </p:txBody>
      </p:sp>
      <p:sp>
        <p:nvSpPr>
          <p:cNvPr id="1069" name="Google Shape;1069;p12"/>
          <p:cNvSpPr/>
          <p:nvPr/>
        </p:nvSpPr>
        <p:spPr>
          <a:xfrm>
            <a:off x="3710763" y="3623850"/>
            <a:ext cx="467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(3)</a:t>
            </a:r>
            <a:endParaRPr/>
          </a:p>
        </p:txBody>
      </p:sp>
      <p:sp>
        <p:nvSpPr>
          <p:cNvPr id="1070" name="Google Shape;1070;p12"/>
          <p:cNvSpPr/>
          <p:nvPr/>
        </p:nvSpPr>
        <p:spPr>
          <a:xfrm>
            <a:off x="3332451" y="2948586"/>
            <a:ext cx="467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(5)</a:t>
            </a:r>
            <a:endParaRPr/>
          </a:p>
        </p:txBody>
      </p:sp>
      <p:sp>
        <p:nvSpPr>
          <p:cNvPr id="1071" name="Google Shape;1071;p12"/>
          <p:cNvSpPr/>
          <p:nvPr/>
        </p:nvSpPr>
        <p:spPr>
          <a:xfrm>
            <a:off x="1814623" y="249196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12"/>
          <p:cNvSpPr/>
          <p:nvPr/>
        </p:nvSpPr>
        <p:spPr>
          <a:xfrm>
            <a:off x="2955632" y="2683322"/>
            <a:ext cx="376819" cy="31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12"/>
          <p:cNvSpPr/>
          <p:nvPr/>
        </p:nvSpPr>
        <p:spPr>
          <a:xfrm>
            <a:off x="3600010" y="325636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12"/>
          <p:cNvSpPr/>
          <p:nvPr/>
        </p:nvSpPr>
        <p:spPr>
          <a:xfrm>
            <a:off x="2876533" y="3149811"/>
            <a:ext cx="3934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12"/>
          <p:cNvSpPr/>
          <p:nvPr/>
        </p:nvSpPr>
        <p:spPr>
          <a:xfrm>
            <a:off x="5453068" y="254152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12"/>
          <p:cNvSpPr/>
          <p:nvPr/>
        </p:nvSpPr>
        <p:spPr>
          <a:xfrm>
            <a:off x="6825806" y="254152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12"/>
          <p:cNvSpPr/>
          <p:nvPr/>
        </p:nvSpPr>
        <p:spPr>
          <a:xfrm>
            <a:off x="5331251" y="194719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12"/>
          <p:cNvSpPr/>
          <p:nvPr/>
        </p:nvSpPr>
        <p:spPr>
          <a:xfrm>
            <a:off x="3165578" y="188376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9"/>
          <p:cNvSpPr txBox="1">
            <a:spLocks noGrp="1"/>
          </p:cNvSpPr>
          <p:nvPr>
            <p:ph type="title"/>
          </p:nvPr>
        </p:nvSpPr>
        <p:spPr>
          <a:xfrm>
            <a:off x="530849" y="424007"/>
            <a:ext cx="7550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Huffman code</a:t>
            </a:r>
            <a:endParaRPr dirty="0"/>
          </a:p>
        </p:txBody>
      </p:sp>
      <p:pic>
        <p:nvPicPr>
          <p:cNvPr id="1027" name="Google Shape;102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7283" y="1273250"/>
            <a:ext cx="6789434" cy="32580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8" name="Google Shape;1028;p9"/>
          <p:cNvGraphicFramePr/>
          <p:nvPr/>
        </p:nvGraphicFramePr>
        <p:xfrm>
          <a:off x="1531620" y="1520456"/>
          <a:ext cx="5879300" cy="2375025"/>
        </p:xfrm>
        <a:graphic>
          <a:graphicData uri="http://schemas.openxmlformats.org/drawingml/2006/table">
            <a:tbl>
              <a:tblPr firstRow="1" firstCol="1" bandRow="1">
                <a:noFill/>
                <a:tableStyleId>{E3AD4E0F-1048-4F9F-BC4E-99249CF26429}</a:tableStyleId>
              </a:tblPr>
              <a:tblGrid>
                <a:gridCol w="165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Character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Frequency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Code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Frequency * code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 dirty="0"/>
                        <a:t>00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6*2=12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b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 dirty="0"/>
                        <a:t>10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4*2=8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c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 dirty="0"/>
                        <a:t>11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5*2=10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d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 dirty="0"/>
                        <a:t>010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3*3=9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 dirty="0"/>
                        <a:t>011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2*3=6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 dirty="0"/>
                        <a:t>Total letters * ascii bit = 5*8=40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+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 dirty="0"/>
                        <a:t>Total bits = 12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 dirty="0"/>
                        <a:t>Sum=45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9" name="Google Shape;1029;p9"/>
          <p:cNvSpPr/>
          <p:nvPr/>
        </p:nvSpPr>
        <p:spPr>
          <a:xfrm>
            <a:off x="1531620" y="3957980"/>
            <a:ext cx="57301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bits of size is (40+12+45)=97 bits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Huffman Coding Applications</a:t>
            </a:r>
            <a:endParaRPr sz="3200"/>
          </a:p>
        </p:txBody>
      </p:sp>
      <p:pic>
        <p:nvPicPr>
          <p:cNvPr id="991" name="Google Shape;9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5405" y="1583098"/>
            <a:ext cx="4673377" cy="2802511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3"/>
          <p:cNvSpPr txBox="1">
            <a:spLocks noGrp="1"/>
          </p:cNvSpPr>
          <p:nvPr>
            <p:ph type="title"/>
          </p:nvPr>
        </p:nvSpPr>
        <p:spPr>
          <a:xfrm>
            <a:off x="456421" y="139501"/>
            <a:ext cx="7550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Pseudocode</a:t>
            </a:r>
            <a:br>
              <a:rPr lang="en"/>
            </a:br>
            <a:endParaRPr/>
          </a:p>
        </p:txBody>
      </p:sp>
      <p:pic>
        <p:nvPicPr>
          <p:cNvPr id="1084" name="Google Shape;10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51" y="708900"/>
            <a:ext cx="7464225" cy="42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600"/>
              <a:t>Time complexity </a:t>
            </a:r>
            <a:br>
              <a:rPr lang="en"/>
            </a:br>
            <a:r>
              <a:rPr lang="en"/>
              <a:t>  </a:t>
            </a:r>
            <a:br>
              <a:rPr lang="en"/>
            </a:br>
            <a:endParaRPr/>
          </a:p>
        </p:txBody>
      </p:sp>
      <p:sp>
        <p:nvSpPr>
          <p:cNvPr id="1090" name="Google Shape;1090;p14"/>
          <p:cNvSpPr/>
          <p:nvPr/>
        </p:nvSpPr>
        <p:spPr>
          <a:xfrm>
            <a:off x="523240" y="1222750"/>
            <a:ext cx="7762810" cy="318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The time complexity for encoding each unique character based on its frequency is </a:t>
            </a:r>
            <a:r>
              <a:rPr lang="en" sz="2400" b="1" dirty="0"/>
              <a:t>O(nlog n)</a:t>
            </a:r>
            <a:r>
              <a:rPr lang="en" sz="2400" dirty="0"/>
              <a:t> .</a:t>
            </a:r>
            <a:endParaRPr sz="24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Extracting minimum frequency from the priority queue takes place 2*(n-1) times and its complexity is O(log n) .</a:t>
            </a:r>
            <a:endParaRPr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/>
              <a:t>Thus the overall complexity is O(nlog n)</a:t>
            </a:r>
            <a:r>
              <a:rPr lang="en" sz="2400" dirty="0"/>
              <a:t> .</a:t>
            </a:r>
            <a:endParaRPr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8645C7-DE62-AA59-9033-859026FE61C4}"/>
              </a:ext>
            </a:extLst>
          </p:cNvPr>
          <p:cNvSpPr/>
          <p:nvPr/>
        </p:nvSpPr>
        <p:spPr>
          <a:xfrm>
            <a:off x="858520" y="1031240"/>
            <a:ext cx="7818120" cy="3666272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C0B6C4-78D0-1986-C7F9-FC1CF5B7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 (C++)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DD335-FB2B-88DF-A2A6-98598AFA100B}"/>
              </a:ext>
            </a:extLst>
          </p:cNvPr>
          <p:cNvSpPr txBox="1"/>
          <p:nvPr/>
        </p:nvSpPr>
        <p:spPr>
          <a:xfrm>
            <a:off x="3551556" y="1445916"/>
            <a:ext cx="497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F8CE04-7711-F013-2CC9-3816252C30C0}"/>
              </a:ext>
            </a:extLst>
          </p:cNvPr>
          <p:cNvCxnSpPr/>
          <p:nvPr/>
        </p:nvCxnSpPr>
        <p:spPr>
          <a:xfrm>
            <a:off x="3444240" y="1136669"/>
            <a:ext cx="0" cy="346581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0284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8645C7-DE62-AA59-9033-859026FE61C4}"/>
              </a:ext>
            </a:extLst>
          </p:cNvPr>
          <p:cNvSpPr/>
          <p:nvPr/>
        </p:nvSpPr>
        <p:spPr>
          <a:xfrm>
            <a:off x="858520" y="1031240"/>
            <a:ext cx="7818120" cy="3666272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C0B6C4-78D0-1986-C7F9-FC1CF5B7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 (C++)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26F3C-F71F-D7EA-99AD-28E9E79007E1}"/>
              </a:ext>
            </a:extLst>
          </p:cNvPr>
          <p:cNvSpPr txBox="1"/>
          <p:nvPr/>
        </p:nvSpPr>
        <p:spPr>
          <a:xfrm>
            <a:off x="963930" y="1593037"/>
            <a:ext cx="25933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endParaRPr lang="en-US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left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this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this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left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endParaRPr lang="en-US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pair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*&gt;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DD335-FB2B-88DF-A2A6-98598AFA100B}"/>
              </a:ext>
            </a:extLst>
          </p:cNvPr>
          <p:cNvSpPr txBox="1"/>
          <p:nvPr/>
        </p:nvSpPr>
        <p:spPr>
          <a:xfrm>
            <a:off x="3551556" y="1445916"/>
            <a:ext cx="497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F8CE04-7711-F013-2CC9-3816252C30C0}"/>
              </a:ext>
            </a:extLst>
          </p:cNvPr>
          <p:cNvCxnSpPr/>
          <p:nvPr/>
        </p:nvCxnSpPr>
        <p:spPr>
          <a:xfrm>
            <a:off x="3444240" y="1136669"/>
            <a:ext cx="0" cy="346581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4169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8645C7-DE62-AA59-9033-859026FE61C4}"/>
              </a:ext>
            </a:extLst>
          </p:cNvPr>
          <p:cNvSpPr/>
          <p:nvPr/>
        </p:nvSpPr>
        <p:spPr>
          <a:xfrm>
            <a:off x="858520" y="1031240"/>
            <a:ext cx="7818120" cy="3666272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C0B6C4-78D0-1986-C7F9-FC1CF5B7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 (C++)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26F3C-F71F-D7EA-99AD-28E9E79007E1}"/>
              </a:ext>
            </a:extLst>
          </p:cNvPr>
          <p:cNvSpPr txBox="1"/>
          <p:nvPr/>
        </p:nvSpPr>
        <p:spPr>
          <a:xfrm>
            <a:off x="963930" y="1593037"/>
            <a:ext cx="25933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endParaRPr lang="en-US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left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this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this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left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endParaRPr lang="en-US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pair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*&gt;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DD335-FB2B-88DF-A2A6-98598AFA100B}"/>
              </a:ext>
            </a:extLst>
          </p:cNvPr>
          <p:cNvSpPr txBox="1"/>
          <p:nvPr/>
        </p:nvSpPr>
        <p:spPr>
          <a:xfrm>
            <a:off x="3551556" y="1445916"/>
            <a:ext cx="497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huffman_tree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vector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pair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&gt;&gt;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&amp;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F8CE04-7711-F013-2CC9-3816252C30C0}"/>
              </a:ext>
            </a:extLst>
          </p:cNvPr>
          <p:cNvCxnSpPr/>
          <p:nvPr/>
        </p:nvCxnSpPr>
        <p:spPr>
          <a:xfrm>
            <a:off x="3444240" y="1136669"/>
            <a:ext cx="0" cy="346581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7756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8645C7-DE62-AA59-9033-859026FE61C4}"/>
              </a:ext>
            </a:extLst>
          </p:cNvPr>
          <p:cNvSpPr/>
          <p:nvPr/>
        </p:nvSpPr>
        <p:spPr>
          <a:xfrm>
            <a:off x="858520" y="1031240"/>
            <a:ext cx="7818120" cy="3666272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C0B6C4-78D0-1986-C7F9-FC1CF5B7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 (C++)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26F3C-F71F-D7EA-99AD-28E9E79007E1}"/>
              </a:ext>
            </a:extLst>
          </p:cNvPr>
          <p:cNvSpPr txBox="1"/>
          <p:nvPr/>
        </p:nvSpPr>
        <p:spPr>
          <a:xfrm>
            <a:off x="963930" y="1593037"/>
            <a:ext cx="25933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endParaRPr lang="en-US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left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this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this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left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endParaRPr lang="en-US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pair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*&gt;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DD335-FB2B-88DF-A2A6-98598AFA100B}"/>
              </a:ext>
            </a:extLst>
          </p:cNvPr>
          <p:cNvSpPr txBox="1"/>
          <p:nvPr/>
        </p:nvSpPr>
        <p:spPr>
          <a:xfrm>
            <a:off x="3551556" y="1445916"/>
            <a:ext cx="497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huffman_tree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vector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pair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&gt;&gt;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&amp;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priority_queue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dirty="0">
                <a:solidFill>
                  <a:srgbClr val="267F99"/>
                </a:solidFill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node,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greater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dirty="0">
                <a:solidFill>
                  <a:srgbClr val="267F99"/>
                </a:solidFill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&gt;&gt;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US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F8CE04-7711-F013-2CC9-3816252C30C0}"/>
              </a:ext>
            </a:extLst>
          </p:cNvPr>
          <p:cNvCxnSpPr/>
          <p:nvPr/>
        </p:nvCxnSpPr>
        <p:spPr>
          <a:xfrm>
            <a:off x="3444240" y="1136669"/>
            <a:ext cx="0" cy="346581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1934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8645C7-DE62-AA59-9033-859026FE61C4}"/>
              </a:ext>
            </a:extLst>
          </p:cNvPr>
          <p:cNvSpPr/>
          <p:nvPr/>
        </p:nvSpPr>
        <p:spPr>
          <a:xfrm>
            <a:off x="858520" y="1031240"/>
            <a:ext cx="7818120" cy="3666272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C0B6C4-78D0-1986-C7F9-FC1CF5B7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 (C++)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26F3C-F71F-D7EA-99AD-28E9E79007E1}"/>
              </a:ext>
            </a:extLst>
          </p:cNvPr>
          <p:cNvSpPr txBox="1"/>
          <p:nvPr/>
        </p:nvSpPr>
        <p:spPr>
          <a:xfrm>
            <a:off x="963930" y="1593037"/>
            <a:ext cx="25933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endParaRPr lang="en-US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left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this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this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left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endParaRPr lang="en-US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pair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*&gt;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DD335-FB2B-88DF-A2A6-98598AFA100B}"/>
              </a:ext>
            </a:extLst>
          </p:cNvPr>
          <p:cNvSpPr txBox="1"/>
          <p:nvPr/>
        </p:nvSpPr>
        <p:spPr>
          <a:xfrm>
            <a:off x="3551556" y="1445916"/>
            <a:ext cx="49720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huffman_tree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vector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pair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&gt;&gt;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&amp;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priority_queue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dirty="0">
                <a:solidFill>
                  <a:srgbClr val="267F99"/>
                </a:solidFill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node,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greater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dirty="0">
                <a:solidFill>
                  <a:srgbClr val="267F99"/>
                </a:solidFill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&gt;&gt;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push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({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second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first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second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)});</a:t>
            </a:r>
          </a:p>
          <a:p>
            <a:endParaRPr lang="en-US" sz="1000" dirty="0">
              <a:latin typeface="Source Code Pro" panose="020B0509030403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F8CE04-7711-F013-2CC9-3816252C30C0}"/>
              </a:ext>
            </a:extLst>
          </p:cNvPr>
          <p:cNvCxnSpPr/>
          <p:nvPr/>
        </p:nvCxnSpPr>
        <p:spPr>
          <a:xfrm>
            <a:off x="3444240" y="1136669"/>
            <a:ext cx="0" cy="346581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1734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8645C7-DE62-AA59-9033-859026FE61C4}"/>
              </a:ext>
            </a:extLst>
          </p:cNvPr>
          <p:cNvSpPr/>
          <p:nvPr/>
        </p:nvSpPr>
        <p:spPr>
          <a:xfrm>
            <a:off x="858520" y="1031240"/>
            <a:ext cx="7818120" cy="3666272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C0B6C4-78D0-1986-C7F9-FC1CF5B7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 (C++)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26F3C-F71F-D7EA-99AD-28E9E79007E1}"/>
              </a:ext>
            </a:extLst>
          </p:cNvPr>
          <p:cNvSpPr txBox="1"/>
          <p:nvPr/>
        </p:nvSpPr>
        <p:spPr>
          <a:xfrm>
            <a:off x="963930" y="1593037"/>
            <a:ext cx="25933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endParaRPr lang="en-US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left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this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this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left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endParaRPr lang="en-US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pair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*&gt;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DD335-FB2B-88DF-A2A6-98598AFA100B}"/>
              </a:ext>
            </a:extLst>
          </p:cNvPr>
          <p:cNvSpPr txBox="1"/>
          <p:nvPr/>
        </p:nvSpPr>
        <p:spPr>
          <a:xfrm>
            <a:off x="3551556" y="1445916"/>
            <a:ext cx="4972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huffman_tree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vector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pair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&gt;&gt;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&amp;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priority_queue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dirty="0">
                <a:solidFill>
                  <a:srgbClr val="267F99"/>
                </a:solidFill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node,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greater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dirty="0">
                <a:solidFill>
                  <a:srgbClr val="267F99"/>
                </a:solidFill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&gt;&gt;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push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({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second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first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second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)});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while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 </a:t>
            </a:r>
            <a:r>
              <a:rPr lang="en-US" sz="1000" dirty="0">
                <a:latin typeface="Source Code Pro" panose="020B0509030403020204" pitchFamily="49" charset="0"/>
              </a:rPr>
              <a:t>&gt;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{</a:t>
            </a:r>
          </a:p>
          <a:p>
            <a:r>
              <a:rPr lang="en-US" sz="1000" dirty="0">
                <a:latin typeface="Source Code Pro" panose="020B0509030403020204" pitchFamily="49" charset="0"/>
              </a:rPr>
              <a:t>    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F8CE04-7711-F013-2CC9-3816252C30C0}"/>
              </a:ext>
            </a:extLst>
          </p:cNvPr>
          <p:cNvCxnSpPr/>
          <p:nvPr/>
        </p:nvCxnSpPr>
        <p:spPr>
          <a:xfrm>
            <a:off x="3444240" y="1136669"/>
            <a:ext cx="0" cy="346581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940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8645C7-DE62-AA59-9033-859026FE61C4}"/>
              </a:ext>
            </a:extLst>
          </p:cNvPr>
          <p:cNvSpPr/>
          <p:nvPr/>
        </p:nvSpPr>
        <p:spPr>
          <a:xfrm>
            <a:off x="858520" y="1031240"/>
            <a:ext cx="7818120" cy="3666272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C0B6C4-78D0-1986-C7F9-FC1CF5B7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 (C++)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26F3C-F71F-D7EA-99AD-28E9E79007E1}"/>
              </a:ext>
            </a:extLst>
          </p:cNvPr>
          <p:cNvSpPr txBox="1"/>
          <p:nvPr/>
        </p:nvSpPr>
        <p:spPr>
          <a:xfrm>
            <a:off x="963930" y="1593037"/>
            <a:ext cx="25933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endParaRPr lang="en-US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left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this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this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left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endParaRPr lang="en-US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pair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*&gt;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DD335-FB2B-88DF-A2A6-98598AFA100B}"/>
              </a:ext>
            </a:extLst>
          </p:cNvPr>
          <p:cNvSpPr txBox="1"/>
          <p:nvPr/>
        </p:nvSpPr>
        <p:spPr>
          <a:xfrm>
            <a:off x="3551556" y="1445916"/>
            <a:ext cx="497204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huffman_tree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vector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pair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&gt;&gt;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&amp;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priority_queue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dirty="0">
                <a:solidFill>
                  <a:srgbClr val="267F99"/>
                </a:solidFill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node,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greater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dirty="0">
                <a:solidFill>
                  <a:srgbClr val="267F99"/>
                </a:solidFill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&gt;&gt;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push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({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second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first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second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)});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while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 </a:t>
            </a:r>
            <a:r>
              <a:rPr lang="en-US" sz="1000" dirty="0">
                <a:latin typeface="Source Code Pro" panose="020B0509030403020204" pitchFamily="49" charset="0"/>
              </a:rPr>
              <a:t>&gt;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left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top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pop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dirty="0">
                <a:solidFill>
                  <a:srgbClr val="267F99"/>
                </a:solidFill>
                <a:latin typeface="Source Code Pro" panose="020B050903040302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top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pop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F8CE04-7711-F013-2CC9-3816252C30C0}"/>
              </a:ext>
            </a:extLst>
          </p:cNvPr>
          <p:cNvCxnSpPr/>
          <p:nvPr/>
        </p:nvCxnSpPr>
        <p:spPr>
          <a:xfrm>
            <a:off x="3444240" y="1136669"/>
            <a:ext cx="0" cy="346581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754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8645C7-DE62-AA59-9033-859026FE61C4}"/>
              </a:ext>
            </a:extLst>
          </p:cNvPr>
          <p:cNvSpPr/>
          <p:nvPr/>
        </p:nvSpPr>
        <p:spPr>
          <a:xfrm>
            <a:off x="858520" y="1031240"/>
            <a:ext cx="7818120" cy="3666272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C0B6C4-78D0-1986-C7F9-FC1CF5B7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 (C++)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26F3C-F71F-D7EA-99AD-28E9E79007E1}"/>
              </a:ext>
            </a:extLst>
          </p:cNvPr>
          <p:cNvSpPr txBox="1"/>
          <p:nvPr/>
        </p:nvSpPr>
        <p:spPr>
          <a:xfrm>
            <a:off x="963930" y="1593037"/>
            <a:ext cx="25933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endParaRPr lang="en-US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left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this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this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left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endParaRPr lang="en-US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pair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*&gt;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DD335-FB2B-88DF-A2A6-98598AFA100B}"/>
              </a:ext>
            </a:extLst>
          </p:cNvPr>
          <p:cNvSpPr txBox="1"/>
          <p:nvPr/>
        </p:nvSpPr>
        <p:spPr>
          <a:xfrm>
            <a:off x="3551556" y="1445916"/>
            <a:ext cx="49720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huffman_tree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vector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pair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&gt;&gt;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&amp;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priority_queue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dirty="0">
                <a:solidFill>
                  <a:srgbClr val="267F99"/>
                </a:solidFill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node,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greater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dirty="0">
                <a:solidFill>
                  <a:srgbClr val="267F99"/>
                </a:solidFill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&gt;&gt;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push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({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second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first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second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)});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while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 </a:t>
            </a:r>
            <a:r>
              <a:rPr lang="en-US" sz="1000" dirty="0">
                <a:latin typeface="Source Code Pro" panose="020B0509030403020204" pitchFamily="49" charset="0"/>
              </a:rPr>
              <a:t>&gt;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left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top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pop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dirty="0">
                <a:solidFill>
                  <a:srgbClr val="267F99"/>
                </a:solidFill>
                <a:latin typeface="Source Code Pro" panose="020B050903040302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top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pop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top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'$'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left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first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right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first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top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left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left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second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top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right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second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    }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F8CE04-7711-F013-2CC9-3816252C30C0}"/>
              </a:ext>
            </a:extLst>
          </p:cNvPr>
          <p:cNvCxnSpPr/>
          <p:nvPr/>
        </p:nvCxnSpPr>
        <p:spPr>
          <a:xfrm>
            <a:off x="3444240" y="1136669"/>
            <a:ext cx="0" cy="346581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57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"/>
          <p:cNvSpPr txBox="1">
            <a:spLocks noGrp="1"/>
          </p:cNvSpPr>
          <p:nvPr>
            <p:ph type="title"/>
          </p:nvPr>
        </p:nvSpPr>
        <p:spPr>
          <a:xfrm>
            <a:off x="520216" y="434640"/>
            <a:ext cx="7550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/>
              <a:t>Two major parts in Huffman Coding</a:t>
            </a:r>
          </a:p>
        </p:txBody>
      </p:sp>
      <p:sp>
        <p:nvSpPr>
          <p:cNvPr id="6" name="Google Shape;1011;p7">
            <a:extLst>
              <a:ext uri="{FF2B5EF4-FFF2-40B4-BE49-F238E27FC236}">
                <a16:creationId xmlns:a16="http://schemas.microsoft.com/office/drawing/2014/main" id="{2D212E5F-328B-4EF3-B875-C0B0250A6E70}"/>
              </a:ext>
            </a:extLst>
          </p:cNvPr>
          <p:cNvSpPr/>
          <p:nvPr/>
        </p:nvSpPr>
        <p:spPr>
          <a:xfrm>
            <a:off x="1084520" y="1360967"/>
            <a:ext cx="4263657" cy="310418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Build a Huffman Tree from input characters.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Travers the Huffman Tree and assign codes to characters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C05875-8D88-4BFA-8AE2-926306C46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231" y="1501887"/>
            <a:ext cx="2651746" cy="296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163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8645C7-DE62-AA59-9033-859026FE61C4}"/>
              </a:ext>
            </a:extLst>
          </p:cNvPr>
          <p:cNvSpPr/>
          <p:nvPr/>
        </p:nvSpPr>
        <p:spPr>
          <a:xfrm>
            <a:off x="858520" y="1031240"/>
            <a:ext cx="7818120" cy="3666272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C0B6C4-78D0-1986-C7F9-FC1CF5B7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 (C++)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26F3C-F71F-D7EA-99AD-28E9E79007E1}"/>
              </a:ext>
            </a:extLst>
          </p:cNvPr>
          <p:cNvSpPr txBox="1"/>
          <p:nvPr/>
        </p:nvSpPr>
        <p:spPr>
          <a:xfrm>
            <a:off x="963930" y="1593037"/>
            <a:ext cx="25933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endParaRPr lang="en-US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left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this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this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left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endParaRPr lang="en-US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pair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*&gt;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DD335-FB2B-88DF-A2A6-98598AFA100B}"/>
              </a:ext>
            </a:extLst>
          </p:cNvPr>
          <p:cNvSpPr txBox="1"/>
          <p:nvPr/>
        </p:nvSpPr>
        <p:spPr>
          <a:xfrm>
            <a:off x="3551556" y="1445916"/>
            <a:ext cx="49720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huffman_tree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vector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pair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&gt;&gt;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&amp;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priority_queue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dirty="0">
                <a:solidFill>
                  <a:srgbClr val="267F99"/>
                </a:solidFill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node,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greater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dirty="0">
                <a:solidFill>
                  <a:srgbClr val="267F99"/>
                </a:solidFill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&gt;&gt;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push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({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second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first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second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)});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while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 </a:t>
            </a:r>
            <a:r>
              <a:rPr lang="en-US" sz="1000" dirty="0">
                <a:latin typeface="Source Code Pro" panose="020B0509030403020204" pitchFamily="49" charset="0"/>
              </a:rPr>
              <a:t>&gt;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left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top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pop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dirty="0">
                <a:solidFill>
                  <a:srgbClr val="267F99"/>
                </a:solidFill>
                <a:latin typeface="Source Code Pro" panose="020B050903040302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top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pop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top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'$'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left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first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right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first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top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left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left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second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top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right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second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push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({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top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top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top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().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second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F8CE04-7711-F013-2CC9-3816252C30C0}"/>
              </a:ext>
            </a:extLst>
          </p:cNvPr>
          <p:cNvCxnSpPr/>
          <p:nvPr/>
        </p:nvCxnSpPr>
        <p:spPr>
          <a:xfrm>
            <a:off x="3444240" y="1136669"/>
            <a:ext cx="0" cy="346581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8531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8645C7-DE62-AA59-9033-859026FE61C4}"/>
              </a:ext>
            </a:extLst>
          </p:cNvPr>
          <p:cNvSpPr/>
          <p:nvPr/>
        </p:nvSpPr>
        <p:spPr>
          <a:xfrm>
            <a:off x="858520" y="1031240"/>
            <a:ext cx="7818120" cy="3666272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C0B6C4-78D0-1986-C7F9-FC1CF5B7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 (C++)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26F3C-F71F-D7EA-99AD-28E9E79007E1}"/>
              </a:ext>
            </a:extLst>
          </p:cNvPr>
          <p:cNvSpPr txBox="1"/>
          <p:nvPr/>
        </p:nvSpPr>
        <p:spPr>
          <a:xfrm>
            <a:off x="963930" y="1593037"/>
            <a:ext cx="25933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endParaRPr lang="en-US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left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this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this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left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endParaRPr lang="en-US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pair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*&gt;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DD335-FB2B-88DF-A2A6-98598AFA100B}"/>
              </a:ext>
            </a:extLst>
          </p:cNvPr>
          <p:cNvSpPr txBox="1"/>
          <p:nvPr/>
        </p:nvSpPr>
        <p:spPr>
          <a:xfrm>
            <a:off x="3551556" y="1445916"/>
            <a:ext cx="49720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huffman_tree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vector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pair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&gt;&gt;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&amp;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priority_queue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dirty="0">
                <a:solidFill>
                  <a:srgbClr val="267F99"/>
                </a:solidFill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node,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greater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000" dirty="0">
                <a:solidFill>
                  <a:srgbClr val="267F99"/>
                </a:solidFill>
                <a:latin typeface="Source Code Pro" panose="020B0509030403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&gt;&gt;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push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({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second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first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second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)});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while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 </a:t>
            </a:r>
            <a:r>
              <a:rPr lang="en-US" sz="1000" dirty="0">
                <a:latin typeface="Source Code Pro" panose="020B0509030403020204" pitchFamily="49" charset="0"/>
              </a:rPr>
              <a:t>&gt;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left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top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pop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dirty="0">
                <a:solidFill>
                  <a:srgbClr val="267F99"/>
                </a:solidFill>
                <a:latin typeface="Source Code Pro" panose="020B050903040302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top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pop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top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node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'$'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left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first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right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first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top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left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left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second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top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right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second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push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({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top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freq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top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pq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top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().</a:t>
            </a:r>
            <a:r>
              <a:rPr lang="en-US" sz="10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second</a:t>
            </a:r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F8CE04-7711-F013-2CC9-3816252C30C0}"/>
              </a:ext>
            </a:extLst>
          </p:cNvPr>
          <p:cNvCxnSpPr/>
          <p:nvPr/>
        </p:nvCxnSpPr>
        <p:spPr>
          <a:xfrm>
            <a:off x="3444240" y="1136669"/>
            <a:ext cx="0" cy="346581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1510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196A2674-50D4-4485-8081-05B3DBF2ACAB}"/>
              </a:ext>
            </a:extLst>
          </p:cNvPr>
          <p:cNvSpPr/>
          <p:nvPr/>
        </p:nvSpPr>
        <p:spPr>
          <a:xfrm>
            <a:off x="4385980" y="3070637"/>
            <a:ext cx="3478520" cy="1297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Google Shape;2041;p73"/>
          <p:cNvSpPr txBox="1">
            <a:spLocks noGrp="1"/>
          </p:cNvSpPr>
          <p:nvPr>
            <p:ph type="ctrTitle"/>
          </p:nvPr>
        </p:nvSpPr>
        <p:spPr>
          <a:xfrm>
            <a:off x="4814061" y="1592413"/>
            <a:ext cx="3264000" cy="9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2042" name="Google Shape;2042;p73"/>
          <p:cNvSpPr txBox="1">
            <a:spLocks noGrp="1"/>
          </p:cNvSpPr>
          <p:nvPr>
            <p:ph type="subTitle" idx="1"/>
          </p:nvPr>
        </p:nvSpPr>
        <p:spPr>
          <a:xfrm>
            <a:off x="5173461" y="2853286"/>
            <a:ext cx="2904600" cy="11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/>
              <a:t>Do you have any questions?</a:t>
            </a:r>
            <a:endParaRPr sz="16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sislam193156@bscse.uiu.ac.bd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mkhan201122@bscse.uiu.ac.bd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mislam193107@bscse.uiu.ac.bd</a:t>
            </a:r>
          </a:p>
          <a:p>
            <a:pPr marL="0" indent="0"/>
            <a:r>
              <a:rPr lang="en-US" dirty="0"/>
              <a:t>osheikh201306@bscse.uiu.ac.bd</a:t>
            </a:r>
          </a:p>
          <a:p>
            <a:pPr marL="0" indent="0"/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57A6A-818E-48BA-9E72-654CF5C745D5}"/>
              </a:ext>
            </a:extLst>
          </p:cNvPr>
          <p:cNvSpPr/>
          <p:nvPr/>
        </p:nvSpPr>
        <p:spPr>
          <a:xfrm>
            <a:off x="626400" y="2224800"/>
            <a:ext cx="1922400" cy="15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oogle Shape;932;p41">
            <a:extLst>
              <a:ext uri="{FF2B5EF4-FFF2-40B4-BE49-F238E27FC236}">
                <a16:creationId xmlns:a16="http://schemas.microsoft.com/office/drawing/2014/main" id="{6FEF5D66-4463-41EE-8271-2931575B7DF0}"/>
              </a:ext>
            </a:extLst>
          </p:cNvPr>
          <p:cNvGrpSpPr/>
          <p:nvPr/>
        </p:nvGrpSpPr>
        <p:grpSpPr>
          <a:xfrm>
            <a:off x="554556" y="811050"/>
            <a:ext cx="2902326" cy="3908600"/>
            <a:chOff x="4862950" y="769075"/>
            <a:chExt cx="2902326" cy="3908600"/>
          </a:xfrm>
        </p:grpSpPr>
        <p:sp>
          <p:nvSpPr>
            <p:cNvPr id="78" name="Google Shape;933;p41">
              <a:extLst>
                <a:ext uri="{FF2B5EF4-FFF2-40B4-BE49-F238E27FC236}">
                  <a16:creationId xmlns:a16="http://schemas.microsoft.com/office/drawing/2014/main" id="{815D269B-8610-4F79-9A20-691650FEB27F}"/>
                </a:ext>
              </a:extLst>
            </p:cNvPr>
            <p:cNvSpPr/>
            <p:nvPr/>
          </p:nvSpPr>
          <p:spPr>
            <a:xfrm>
              <a:off x="6337915" y="1355330"/>
              <a:ext cx="529560" cy="811625"/>
            </a:xfrm>
            <a:custGeom>
              <a:avLst/>
              <a:gdLst/>
              <a:ahLst/>
              <a:cxnLst/>
              <a:rect l="l" t="t" r="r" b="b"/>
              <a:pathLst>
                <a:path w="9789" h="15003" extrusionOk="0">
                  <a:moveTo>
                    <a:pt x="6830" y="1"/>
                  </a:moveTo>
                  <a:cubicBezTo>
                    <a:pt x="6406" y="1"/>
                    <a:pt x="5968" y="75"/>
                    <a:pt x="5563" y="166"/>
                  </a:cubicBezTo>
                  <a:cubicBezTo>
                    <a:pt x="3861" y="531"/>
                    <a:pt x="2068" y="987"/>
                    <a:pt x="1034" y="2476"/>
                  </a:cubicBezTo>
                  <a:cubicBezTo>
                    <a:pt x="1" y="3966"/>
                    <a:pt x="122" y="6124"/>
                    <a:pt x="913" y="7826"/>
                  </a:cubicBezTo>
                  <a:cubicBezTo>
                    <a:pt x="1733" y="9528"/>
                    <a:pt x="3132" y="10896"/>
                    <a:pt x="4530" y="12112"/>
                  </a:cubicBezTo>
                  <a:cubicBezTo>
                    <a:pt x="5654" y="13085"/>
                    <a:pt x="6779" y="14179"/>
                    <a:pt x="8056" y="14878"/>
                  </a:cubicBezTo>
                  <a:cubicBezTo>
                    <a:pt x="8209" y="14963"/>
                    <a:pt x="8376" y="15003"/>
                    <a:pt x="8541" y="15003"/>
                  </a:cubicBezTo>
                  <a:cubicBezTo>
                    <a:pt x="8968" y="15003"/>
                    <a:pt x="9383" y="14738"/>
                    <a:pt x="9515" y="14300"/>
                  </a:cubicBezTo>
                  <a:cubicBezTo>
                    <a:pt x="9788" y="13753"/>
                    <a:pt x="9758" y="13115"/>
                    <a:pt x="9454" y="12598"/>
                  </a:cubicBezTo>
                  <a:cubicBezTo>
                    <a:pt x="8755" y="11139"/>
                    <a:pt x="7387" y="10197"/>
                    <a:pt x="6202" y="9194"/>
                  </a:cubicBezTo>
                  <a:cubicBezTo>
                    <a:pt x="5928" y="8981"/>
                    <a:pt x="3466" y="6641"/>
                    <a:pt x="3861" y="6398"/>
                  </a:cubicBezTo>
                  <a:cubicBezTo>
                    <a:pt x="3861" y="6398"/>
                    <a:pt x="5077" y="5455"/>
                    <a:pt x="5867" y="4878"/>
                  </a:cubicBezTo>
                  <a:cubicBezTo>
                    <a:pt x="6627" y="4300"/>
                    <a:pt x="7660" y="4087"/>
                    <a:pt x="8268" y="3328"/>
                  </a:cubicBezTo>
                  <a:cubicBezTo>
                    <a:pt x="8876" y="2537"/>
                    <a:pt x="9028" y="1261"/>
                    <a:pt x="8329" y="531"/>
                  </a:cubicBezTo>
                  <a:cubicBezTo>
                    <a:pt x="7930" y="132"/>
                    <a:pt x="7393" y="1"/>
                    <a:pt x="68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34;p41">
              <a:extLst>
                <a:ext uri="{FF2B5EF4-FFF2-40B4-BE49-F238E27FC236}">
                  <a16:creationId xmlns:a16="http://schemas.microsoft.com/office/drawing/2014/main" id="{3631A598-AF2B-4379-92EB-6C0727AC089A}"/>
                </a:ext>
              </a:extLst>
            </p:cNvPr>
            <p:cNvSpPr/>
            <p:nvPr/>
          </p:nvSpPr>
          <p:spPr>
            <a:xfrm>
              <a:off x="6734233" y="1308373"/>
              <a:ext cx="212170" cy="138219"/>
            </a:xfrm>
            <a:custGeom>
              <a:avLst/>
              <a:gdLst/>
              <a:ahLst/>
              <a:cxnLst/>
              <a:rect l="l" t="t" r="r" b="b"/>
              <a:pathLst>
                <a:path w="3922" h="2555" extrusionOk="0">
                  <a:moveTo>
                    <a:pt x="3708" y="1"/>
                  </a:moveTo>
                  <a:lnTo>
                    <a:pt x="3496" y="31"/>
                  </a:lnTo>
                  <a:cubicBezTo>
                    <a:pt x="3070" y="305"/>
                    <a:pt x="2645" y="609"/>
                    <a:pt x="2310" y="974"/>
                  </a:cubicBezTo>
                  <a:cubicBezTo>
                    <a:pt x="2310" y="974"/>
                    <a:pt x="2553" y="700"/>
                    <a:pt x="2797" y="396"/>
                  </a:cubicBezTo>
                  <a:lnTo>
                    <a:pt x="2797" y="396"/>
                  </a:lnTo>
                  <a:cubicBezTo>
                    <a:pt x="2523" y="487"/>
                    <a:pt x="2280" y="518"/>
                    <a:pt x="1976" y="548"/>
                  </a:cubicBezTo>
                  <a:cubicBezTo>
                    <a:pt x="1581" y="548"/>
                    <a:pt x="1155" y="548"/>
                    <a:pt x="760" y="487"/>
                  </a:cubicBezTo>
                  <a:cubicBezTo>
                    <a:pt x="365" y="1065"/>
                    <a:pt x="0" y="1642"/>
                    <a:pt x="0" y="1642"/>
                  </a:cubicBezTo>
                  <a:lnTo>
                    <a:pt x="1034" y="2554"/>
                  </a:lnTo>
                  <a:cubicBezTo>
                    <a:pt x="1034" y="2554"/>
                    <a:pt x="3465" y="2433"/>
                    <a:pt x="3404" y="2037"/>
                  </a:cubicBezTo>
                  <a:cubicBezTo>
                    <a:pt x="3374" y="1794"/>
                    <a:pt x="2249" y="1794"/>
                    <a:pt x="2249" y="1794"/>
                  </a:cubicBezTo>
                  <a:cubicBezTo>
                    <a:pt x="2249" y="1794"/>
                    <a:pt x="3921" y="275"/>
                    <a:pt x="3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35;p41">
              <a:extLst>
                <a:ext uri="{FF2B5EF4-FFF2-40B4-BE49-F238E27FC236}">
                  <a16:creationId xmlns:a16="http://schemas.microsoft.com/office/drawing/2014/main" id="{ADB651AD-36A2-41EC-BF9C-9E68E035E5E0}"/>
                </a:ext>
              </a:extLst>
            </p:cNvPr>
            <p:cNvSpPr/>
            <p:nvPr/>
          </p:nvSpPr>
          <p:spPr>
            <a:xfrm>
              <a:off x="6760524" y="1296309"/>
              <a:ext cx="140545" cy="100567"/>
            </a:xfrm>
            <a:custGeom>
              <a:avLst/>
              <a:gdLst/>
              <a:ahLst/>
              <a:cxnLst/>
              <a:rect l="l" t="t" r="r" b="b"/>
              <a:pathLst>
                <a:path w="2598" h="1859" extrusionOk="0">
                  <a:moveTo>
                    <a:pt x="1165" y="0"/>
                  </a:moveTo>
                  <a:cubicBezTo>
                    <a:pt x="1041" y="0"/>
                    <a:pt x="907" y="40"/>
                    <a:pt x="791" y="133"/>
                  </a:cubicBezTo>
                  <a:cubicBezTo>
                    <a:pt x="487" y="315"/>
                    <a:pt x="213" y="619"/>
                    <a:pt x="92" y="984"/>
                  </a:cubicBezTo>
                  <a:cubicBezTo>
                    <a:pt x="0" y="1227"/>
                    <a:pt x="31" y="1501"/>
                    <a:pt x="183" y="1713"/>
                  </a:cubicBezTo>
                  <a:cubicBezTo>
                    <a:pt x="316" y="1802"/>
                    <a:pt x="466" y="1859"/>
                    <a:pt x="632" y="1859"/>
                  </a:cubicBezTo>
                  <a:cubicBezTo>
                    <a:pt x="693" y="1859"/>
                    <a:pt x="756" y="1851"/>
                    <a:pt x="821" y="1835"/>
                  </a:cubicBezTo>
                  <a:cubicBezTo>
                    <a:pt x="1307" y="1774"/>
                    <a:pt x="2250" y="1501"/>
                    <a:pt x="2463" y="953"/>
                  </a:cubicBezTo>
                  <a:cubicBezTo>
                    <a:pt x="2598" y="616"/>
                    <a:pt x="2233" y="145"/>
                    <a:pt x="1923" y="145"/>
                  </a:cubicBezTo>
                  <a:cubicBezTo>
                    <a:pt x="1815" y="145"/>
                    <a:pt x="1713" y="203"/>
                    <a:pt x="1642" y="346"/>
                  </a:cubicBezTo>
                  <a:cubicBezTo>
                    <a:pt x="1581" y="163"/>
                    <a:pt x="1459" y="11"/>
                    <a:pt x="1277" y="11"/>
                  </a:cubicBezTo>
                  <a:cubicBezTo>
                    <a:pt x="1241" y="4"/>
                    <a:pt x="1204" y="0"/>
                    <a:pt x="1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36;p41">
              <a:extLst>
                <a:ext uri="{FF2B5EF4-FFF2-40B4-BE49-F238E27FC236}">
                  <a16:creationId xmlns:a16="http://schemas.microsoft.com/office/drawing/2014/main" id="{7647739F-3F9F-41EA-B07F-3BE386778902}"/>
                </a:ext>
              </a:extLst>
            </p:cNvPr>
            <p:cNvSpPr/>
            <p:nvPr/>
          </p:nvSpPr>
          <p:spPr>
            <a:xfrm>
              <a:off x="7245615" y="1337694"/>
              <a:ext cx="519661" cy="820875"/>
            </a:xfrm>
            <a:custGeom>
              <a:avLst/>
              <a:gdLst/>
              <a:ahLst/>
              <a:cxnLst/>
              <a:rect l="l" t="t" r="r" b="b"/>
              <a:pathLst>
                <a:path w="9606" h="15174" extrusionOk="0">
                  <a:moveTo>
                    <a:pt x="2876" y="0"/>
                  </a:moveTo>
                  <a:cubicBezTo>
                    <a:pt x="1994" y="0"/>
                    <a:pt x="1057" y="132"/>
                    <a:pt x="547" y="857"/>
                  </a:cubicBezTo>
                  <a:cubicBezTo>
                    <a:pt x="0" y="1708"/>
                    <a:pt x="365" y="2924"/>
                    <a:pt x="1094" y="3593"/>
                  </a:cubicBezTo>
                  <a:cubicBezTo>
                    <a:pt x="1824" y="4261"/>
                    <a:pt x="2888" y="4292"/>
                    <a:pt x="3739" y="4748"/>
                  </a:cubicBezTo>
                  <a:cubicBezTo>
                    <a:pt x="4620" y="5173"/>
                    <a:pt x="5988" y="5872"/>
                    <a:pt x="5988" y="5872"/>
                  </a:cubicBezTo>
                  <a:cubicBezTo>
                    <a:pt x="6383" y="6024"/>
                    <a:pt x="4377" y="8760"/>
                    <a:pt x="4164" y="9003"/>
                  </a:cubicBezTo>
                  <a:cubicBezTo>
                    <a:pt x="3131" y="10189"/>
                    <a:pt x="1946" y="11374"/>
                    <a:pt x="1490" y="12955"/>
                  </a:cubicBezTo>
                  <a:cubicBezTo>
                    <a:pt x="1277" y="13532"/>
                    <a:pt x="1368" y="14140"/>
                    <a:pt x="1733" y="14626"/>
                  </a:cubicBezTo>
                  <a:cubicBezTo>
                    <a:pt x="1919" y="14980"/>
                    <a:pt x="2264" y="15174"/>
                    <a:pt x="2622" y="15174"/>
                  </a:cubicBezTo>
                  <a:cubicBezTo>
                    <a:pt x="2850" y="15174"/>
                    <a:pt x="3082" y="15096"/>
                    <a:pt x="3283" y="14930"/>
                  </a:cubicBezTo>
                  <a:cubicBezTo>
                    <a:pt x="4438" y="14049"/>
                    <a:pt x="5350" y="12772"/>
                    <a:pt x="6262" y="11617"/>
                  </a:cubicBezTo>
                  <a:cubicBezTo>
                    <a:pt x="7447" y="10158"/>
                    <a:pt x="8602" y="8608"/>
                    <a:pt x="9089" y="6784"/>
                  </a:cubicBezTo>
                  <a:cubicBezTo>
                    <a:pt x="9605" y="4961"/>
                    <a:pt x="9362" y="2802"/>
                    <a:pt x="8085" y="1526"/>
                  </a:cubicBezTo>
                  <a:cubicBezTo>
                    <a:pt x="6809" y="249"/>
                    <a:pt x="4955" y="67"/>
                    <a:pt x="3222" y="6"/>
                  </a:cubicBezTo>
                  <a:cubicBezTo>
                    <a:pt x="3109" y="3"/>
                    <a:pt x="2993" y="0"/>
                    <a:pt x="2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37;p41">
              <a:extLst>
                <a:ext uri="{FF2B5EF4-FFF2-40B4-BE49-F238E27FC236}">
                  <a16:creationId xmlns:a16="http://schemas.microsoft.com/office/drawing/2014/main" id="{2DF74D6E-A158-4856-B1CD-832B4619A7D1}"/>
                </a:ext>
              </a:extLst>
            </p:cNvPr>
            <p:cNvSpPr/>
            <p:nvPr/>
          </p:nvSpPr>
          <p:spPr>
            <a:xfrm>
              <a:off x="7109128" y="1331419"/>
              <a:ext cx="222016" cy="120151"/>
            </a:xfrm>
            <a:custGeom>
              <a:avLst/>
              <a:gdLst/>
              <a:ahLst/>
              <a:cxnLst/>
              <a:rect l="l" t="t" r="r" b="b"/>
              <a:pathLst>
                <a:path w="4104" h="2221" extrusionOk="0">
                  <a:moveTo>
                    <a:pt x="3162" y="1"/>
                  </a:moveTo>
                  <a:cubicBezTo>
                    <a:pt x="2766" y="152"/>
                    <a:pt x="2371" y="244"/>
                    <a:pt x="1946" y="304"/>
                  </a:cubicBezTo>
                  <a:cubicBezTo>
                    <a:pt x="1866" y="313"/>
                    <a:pt x="1785" y="317"/>
                    <a:pt x="1705" y="317"/>
                  </a:cubicBezTo>
                  <a:cubicBezTo>
                    <a:pt x="1512" y="317"/>
                    <a:pt x="1318" y="296"/>
                    <a:pt x="1125" y="274"/>
                  </a:cubicBezTo>
                  <a:lnTo>
                    <a:pt x="1125" y="274"/>
                  </a:lnTo>
                  <a:cubicBezTo>
                    <a:pt x="1429" y="548"/>
                    <a:pt x="1733" y="760"/>
                    <a:pt x="1733" y="760"/>
                  </a:cubicBezTo>
                  <a:cubicBezTo>
                    <a:pt x="1307" y="487"/>
                    <a:pt x="851" y="244"/>
                    <a:pt x="396" y="31"/>
                  </a:cubicBezTo>
                  <a:lnTo>
                    <a:pt x="152" y="31"/>
                  </a:lnTo>
                  <a:cubicBezTo>
                    <a:pt x="152" y="31"/>
                    <a:pt x="152" y="61"/>
                    <a:pt x="152" y="61"/>
                  </a:cubicBezTo>
                  <a:cubicBezTo>
                    <a:pt x="0" y="365"/>
                    <a:pt x="1915" y="1581"/>
                    <a:pt x="1915" y="1581"/>
                  </a:cubicBezTo>
                  <a:cubicBezTo>
                    <a:pt x="1915" y="1581"/>
                    <a:pt x="791" y="1763"/>
                    <a:pt x="791" y="2007"/>
                  </a:cubicBezTo>
                  <a:cubicBezTo>
                    <a:pt x="803" y="2172"/>
                    <a:pt x="1238" y="2220"/>
                    <a:pt x="1739" y="2220"/>
                  </a:cubicBezTo>
                  <a:cubicBezTo>
                    <a:pt x="2433" y="2220"/>
                    <a:pt x="3253" y="2128"/>
                    <a:pt x="3253" y="2128"/>
                  </a:cubicBezTo>
                  <a:lnTo>
                    <a:pt x="4104" y="1034"/>
                  </a:lnTo>
                  <a:cubicBezTo>
                    <a:pt x="4104" y="1034"/>
                    <a:pt x="3648" y="517"/>
                    <a:pt x="31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38;p41">
              <a:extLst>
                <a:ext uri="{FF2B5EF4-FFF2-40B4-BE49-F238E27FC236}">
                  <a16:creationId xmlns:a16="http://schemas.microsoft.com/office/drawing/2014/main" id="{18B823EA-1701-4917-A754-FF99ABEDA8F4}"/>
                </a:ext>
              </a:extLst>
            </p:cNvPr>
            <p:cNvSpPr/>
            <p:nvPr/>
          </p:nvSpPr>
          <p:spPr>
            <a:xfrm>
              <a:off x="7155002" y="1303342"/>
              <a:ext cx="155152" cy="96023"/>
            </a:xfrm>
            <a:custGeom>
              <a:avLst/>
              <a:gdLst/>
              <a:ahLst/>
              <a:cxnLst/>
              <a:rect l="l" t="t" r="r" b="b"/>
              <a:pathLst>
                <a:path w="2868" h="1775" extrusionOk="0">
                  <a:moveTo>
                    <a:pt x="1386" y="0"/>
                  </a:moveTo>
                  <a:cubicBezTo>
                    <a:pt x="1324" y="0"/>
                    <a:pt x="1259" y="10"/>
                    <a:pt x="1189" y="33"/>
                  </a:cubicBezTo>
                  <a:cubicBezTo>
                    <a:pt x="1037" y="94"/>
                    <a:pt x="915" y="246"/>
                    <a:pt x="915" y="398"/>
                  </a:cubicBezTo>
                  <a:cubicBezTo>
                    <a:pt x="838" y="302"/>
                    <a:pt x="750" y="261"/>
                    <a:pt x="662" y="261"/>
                  </a:cubicBezTo>
                  <a:cubicBezTo>
                    <a:pt x="333" y="261"/>
                    <a:pt x="0" y="829"/>
                    <a:pt x="216" y="1188"/>
                  </a:cubicBezTo>
                  <a:cubicBezTo>
                    <a:pt x="490" y="1705"/>
                    <a:pt x="1462" y="1766"/>
                    <a:pt x="1979" y="1766"/>
                  </a:cubicBezTo>
                  <a:cubicBezTo>
                    <a:pt x="2015" y="1772"/>
                    <a:pt x="2050" y="1775"/>
                    <a:pt x="2084" y="1775"/>
                  </a:cubicBezTo>
                  <a:cubicBezTo>
                    <a:pt x="2571" y="1775"/>
                    <a:pt x="2867" y="1191"/>
                    <a:pt x="2526" y="793"/>
                  </a:cubicBezTo>
                  <a:cubicBezTo>
                    <a:pt x="2344" y="459"/>
                    <a:pt x="2040" y="185"/>
                    <a:pt x="1675" y="64"/>
                  </a:cubicBezTo>
                  <a:cubicBezTo>
                    <a:pt x="1581" y="26"/>
                    <a:pt x="1487" y="0"/>
                    <a:pt x="13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39;p41">
              <a:extLst>
                <a:ext uri="{FF2B5EF4-FFF2-40B4-BE49-F238E27FC236}">
                  <a16:creationId xmlns:a16="http://schemas.microsoft.com/office/drawing/2014/main" id="{90DAF6C1-DC73-46CD-9A86-B019646B715F}"/>
                </a:ext>
              </a:extLst>
            </p:cNvPr>
            <p:cNvSpPr/>
            <p:nvPr/>
          </p:nvSpPr>
          <p:spPr>
            <a:xfrm>
              <a:off x="6469480" y="4370131"/>
              <a:ext cx="404541" cy="282876"/>
            </a:xfrm>
            <a:custGeom>
              <a:avLst/>
              <a:gdLst/>
              <a:ahLst/>
              <a:cxnLst/>
              <a:rect l="l" t="t" r="r" b="b"/>
              <a:pathLst>
                <a:path w="7478" h="5229" extrusionOk="0">
                  <a:moveTo>
                    <a:pt x="7478" y="1"/>
                  </a:moveTo>
                  <a:lnTo>
                    <a:pt x="5380" y="61"/>
                  </a:lnTo>
                  <a:cubicBezTo>
                    <a:pt x="5502" y="1004"/>
                    <a:pt x="5077" y="1915"/>
                    <a:pt x="4286" y="2432"/>
                  </a:cubicBezTo>
                  <a:cubicBezTo>
                    <a:pt x="3770" y="2736"/>
                    <a:pt x="3131" y="2767"/>
                    <a:pt x="2584" y="2949"/>
                  </a:cubicBezTo>
                  <a:cubicBezTo>
                    <a:pt x="1459" y="3314"/>
                    <a:pt x="517" y="4134"/>
                    <a:pt x="0" y="5229"/>
                  </a:cubicBezTo>
                  <a:lnTo>
                    <a:pt x="7478" y="5229"/>
                  </a:lnTo>
                  <a:lnTo>
                    <a:pt x="74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40;p41">
              <a:extLst>
                <a:ext uri="{FF2B5EF4-FFF2-40B4-BE49-F238E27FC236}">
                  <a16:creationId xmlns:a16="http://schemas.microsoft.com/office/drawing/2014/main" id="{C6E7D8FA-16C8-41DE-867F-E77F5946C496}"/>
                </a:ext>
              </a:extLst>
            </p:cNvPr>
            <p:cNvSpPr/>
            <p:nvPr/>
          </p:nvSpPr>
          <p:spPr>
            <a:xfrm>
              <a:off x="6469480" y="4437536"/>
              <a:ext cx="404541" cy="215470"/>
            </a:xfrm>
            <a:custGeom>
              <a:avLst/>
              <a:gdLst/>
              <a:ahLst/>
              <a:cxnLst/>
              <a:rect l="l" t="t" r="r" b="b"/>
              <a:pathLst>
                <a:path w="7478" h="3983" extrusionOk="0">
                  <a:moveTo>
                    <a:pt x="5259" y="1"/>
                  </a:moveTo>
                  <a:cubicBezTo>
                    <a:pt x="5077" y="487"/>
                    <a:pt x="4742" y="913"/>
                    <a:pt x="4286" y="1186"/>
                  </a:cubicBezTo>
                  <a:cubicBezTo>
                    <a:pt x="3770" y="1490"/>
                    <a:pt x="3162" y="1521"/>
                    <a:pt x="2584" y="1703"/>
                  </a:cubicBezTo>
                  <a:cubicBezTo>
                    <a:pt x="1459" y="2068"/>
                    <a:pt x="517" y="2888"/>
                    <a:pt x="0" y="3983"/>
                  </a:cubicBezTo>
                  <a:lnTo>
                    <a:pt x="7478" y="3983"/>
                  </a:lnTo>
                  <a:lnTo>
                    <a:pt x="7478" y="1156"/>
                  </a:lnTo>
                  <a:cubicBezTo>
                    <a:pt x="7326" y="1277"/>
                    <a:pt x="7143" y="1369"/>
                    <a:pt x="6961" y="1399"/>
                  </a:cubicBezTo>
                  <a:cubicBezTo>
                    <a:pt x="6906" y="1406"/>
                    <a:pt x="6850" y="1410"/>
                    <a:pt x="6794" y="1410"/>
                  </a:cubicBezTo>
                  <a:cubicBezTo>
                    <a:pt x="6600" y="1410"/>
                    <a:pt x="6403" y="1365"/>
                    <a:pt x="6262" y="1247"/>
                  </a:cubicBezTo>
                  <a:cubicBezTo>
                    <a:pt x="6049" y="1095"/>
                    <a:pt x="5867" y="913"/>
                    <a:pt x="5715" y="669"/>
                  </a:cubicBezTo>
                  <a:cubicBezTo>
                    <a:pt x="5563" y="457"/>
                    <a:pt x="5411" y="214"/>
                    <a:pt x="52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41;p41">
              <a:extLst>
                <a:ext uri="{FF2B5EF4-FFF2-40B4-BE49-F238E27FC236}">
                  <a16:creationId xmlns:a16="http://schemas.microsoft.com/office/drawing/2014/main" id="{0EF598E0-FDD3-40A2-A6BE-70114B91E8F9}"/>
                </a:ext>
              </a:extLst>
            </p:cNvPr>
            <p:cNvSpPr/>
            <p:nvPr/>
          </p:nvSpPr>
          <p:spPr>
            <a:xfrm>
              <a:off x="6457957" y="4633207"/>
              <a:ext cx="435809" cy="44468"/>
            </a:xfrm>
            <a:custGeom>
              <a:avLst/>
              <a:gdLst/>
              <a:ahLst/>
              <a:cxnLst/>
              <a:rect l="l" t="t" r="r" b="b"/>
              <a:pathLst>
                <a:path w="8056" h="822" extrusionOk="0">
                  <a:moveTo>
                    <a:pt x="396" y="1"/>
                  </a:moveTo>
                  <a:cubicBezTo>
                    <a:pt x="183" y="1"/>
                    <a:pt x="1" y="153"/>
                    <a:pt x="1" y="366"/>
                  </a:cubicBezTo>
                  <a:lnTo>
                    <a:pt x="1" y="426"/>
                  </a:lnTo>
                  <a:cubicBezTo>
                    <a:pt x="1" y="639"/>
                    <a:pt x="183" y="822"/>
                    <a:pt x="396" y="822"/>
                  </a:cubicBezTo>
                  <a:lnTo>
                    <a:pt x="7660" y="822"/>
                  </a:lnTo>
                  <a:cubicBezTo>
                    <a:pt x="7873" y="822"/>
                    <a:pt x="8056" y="639"/>
                    <a:pt x="8056" y="426"/>
                  </a:cubicBezTo>
                  <a:lnTo>
                    <a:pt x="8056" y="366"/>
                  </a:lnTo>
                  <a:cubicBezTo>
                    <a:pt x="8056" y="153"/>
                    <a:pt x="7873" y="1"/>
                    <a:pt x="7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42;p41">
              <a:extLst>
                <a:ext uri="{FF2B5EF4-FFF2-40B4-BE49-F238E27FC236}">
                  <a16:creationId xmlns:a16="http://schemas.microsoft.com/office/drawing/2014/main" id="{8C9F4C4E-E613-42B2-B78A-04EE4DB74023}"/>
                </a:ext>
              </a:extLst>
            </p:cNvPr>
            <p:cNvSpPr/>
            <p:nvPr/>
          </p:nvSpPr>
          <p:spPr>
            <a:xfrm>
              <a:off x="6689819" y="4435102"/>
              <a:ext cx="85582" cy="90072"/>
            </a:xfrm>
            <a:custGeom>
              <a:avLst/>
              <a:gdLst/>
              <a:ahLst/>
              <a:cxnLst/>
              <a:rect l="l" t="t" r="r" b="b"/>
              <a:pathLst>
                <a:path w="1582" h="1665" extrusionOk="0">
                  <a:moveTo>
                    <a:pt x="228" y="0"/>
                  </a:moveTo>
                  <a:cubicBezTo>
                    <a:pt x="175" y="0"/>
                    <a:pt x="122" y="15"/>
                    <a:pt x="92" y="46"/>
                  </a:cubicBezTo>
                  <a:cubicBezTo>
                    <a:pt x="0" y="137"/>
                    <a:pt x="0" y="289"/>
                    <a:pt x="92" y="350"/>
                  </a:cubicBezTo>
                  <a:lnTo>
                    <a:pt x="1216" y="1596"/>
                  </a:lnTo>
                  <a:cubicBezTo>
                    <a:pt x="1262" y="1642"/>
                    <a:pt x="1315" y="1664"/>
                    <a:pt x="1368" y="1664"/>
                  </a:cubicBezTo>
                  <a:cubicBezTo>
                    <a:pt x="1421" y="1664"/>
                    <a:pt x="1475" y="1642"/>
                    <a:pt x="1520" y="1596"/>
                  </a:cubicBezTo>
                  <a:cubicBezTo>
                    <a:pt x="1581" y="1505"/>
                    <a:pt x="1581" y="1383"/>
                    <a:pt x="1520" y="1292"/>
                  </a:cubicBezTo>
                  <a:lnTo>
                    <a:pt x="365" y="46"/>
                  </a:lnTo>
                  <a:cubicBezTo>
                    <a:pt x="335" y="15"/>
                    <a:pt x="282" y="0"/>
                    <a:pt x="2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43;p41">
              <a:extLst>
                <a:ext uri="{FF2B5EF4-FFF2-40B4-BE49-F238E27FC236}">
                  <a16:creationId xmlns:a16="http://schemas.microsoft.com/office/drawing/2014/main" id="{CE03256A-8F3C-45F5-93A6-C2864923BDBF}"/>
                </a:ext>
              </a:extLst>
            </p:cNvPr>
            <p:cNvSpPr/>
            <p:nvPr/>
          </p:nvSpPr>
          <p:spPr>
            <a:xfrm>
              <a:off x="6650328" y="4465072"/>
              <a:ext cx="85582" cy="90126"/>
            </a:xfrm>
            <a:custGeom>
              <a:avLst/>
              <a:gdLst/>
              <a:ahLst/>
              <a:cxnLst/>
              <a:rect l="l" t="t" r="r" b="b"/>
              <a:pathLst>
                <a:path w="1582" h="1666" extrusionOk="0">
                  <a:moveTo>
                    <a:pt x="218" y="1"/>
                  </a:moveTo>
                  <a:cubicBezTo>
                    <a:pt x="168" y="1"/>
                    <a:pt x="123" y="24"/>
                    <a:pt x="92" y="69"/>
                  </a:cubicBezTo>
                  <a:cubicBezTo>
                    <a:pt x="1" y="160"/>
                    <a:pt x="1" y="282"/>
                    <a:pt x="92" y="373"/>
                  </a:cubicBezTo>
                  <a:lnTo>
                    <a:pt x="1217" y="1619"/>
                  </a:lnTo>
                  <a:cubicBezTo>
                    <a:pt x="1247" y="1650"/>
                    <a:pt x="1300" y="1665"/>
                    <a:pt x="1354" y="1665"/>
                  </a:cubicBezTo>
                  <a:cubicBezTo>
                    <a:pt x="1407" y="1665"/>
                    <a:pt x="1460" y="1650"/>
                    <a:pt x="1490" y="1619"/>
                  </a:cubicBezTo>
                  <a:cubicBezTo>
                    <a:pt x="1582" y="1528"/>
                    <a:pt x="1582" y="1376"/>
                    <a:pt x="1490" y="1285"/>
                  </a:cubicBezTo>
                  <a:lnTo>
                    <a:pt x="366" y="69"/>
                  </a:lnTo>
                  <a:cubicBezTo>
                    <a:pt x="320" y="24"/>
                    <a:pt x="267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44;p41">
              <a:extLst>
                <a:ext uri="{FF2B5EF4-FFF2-40B4-BE49-F238E27FC236}">
                  <a16:creationId xmlns:a16="http://schemas.microsoft.com/office/drawing/2014/main" id="{5AFE8C44-71AD-4256-BF50-514754B34C4D}"/>
                </a:ext>
              </a:extLst>
            </p:cNvPr>
            <p:cNvSpPr/>
            <p:nvPr/>
          </p:nvSpPr>
          <p:spPr>
            <a:xfrm>
              <a:off x="7331089" y="4105377"/>
              <a:ext cx="274653" cy="521338"/>
            </a:xfrm>
            <a:custGeom>
              <a:avLst/>
              <a:gdLst/>
              <a:ahLst/>
              <a:cxnLst/>
              <a:rect l="l" t="t" r="r" b="b"/>
              <a:pathLst>
                <a:path w="5077" h="9637" extrusionOk="0">
                  <a:moveTo>
                    <a:pt x="1217" y="1"/>
                  </a:moveTo>
                  <a:lnTo>
                    <a:pt x="1" y="1855"/>
                  </a:lnTo>
                  <a:cubicBezTo>
                    <a:pt x="791" y="2372"/>
                    <a:pt x="1217" y="3284"/>
                    <a:pt x="1095" y="4226"/>
                  </a:cubicBezTo>
                  <a:cubicBezTo>
                    <a:pt x="943" y="4834"/>
                    <a:pt x="730" y="5442"/>
                    <a:pt x="457" y="6019"/>
                  </a:cubicBezTo>
                  <a:cubicBezTo>
                    <a:pt x="31" y="7205"/>
                    <a:pt x="92" y="8481"/>
                    <a:pt x="609" y="9636"/>
                  </a:cubicBezTo>
                  <a:lnTo>
                    <a:pt x="5077" y="3132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45;p41">
              <a:extLst>
                <a:ext uri="{FF2B5EF4-FFF2-40B4-BE49-F238E27FC236}">
                  <a16:creationId xmlns:a16="http://schemas.microsoft.com/office/drawing/2014/main" id="{639B23B2-1773-40F5-8B21-EACB89145748}"/>
                </a:ext>
              </a:extLst>
            </p:cNvPr>
            <p:cNvSpPr/>
            <p:nvPr/>
          </p:nvSpPr>
          <p:spPr>
            <a:xfrm>
              <a:off x="7332766" y="4182683"/>
              <a:ext cx="272976" cy="444032"/>
            </a:xfrm>
            <a:custGeom>
              <a:avLst/>
              <a:gdLst/>
              <a:ahLst/>
              <a:cxnLst/>
              <a:rect l="l" t="t" r="r" b="b"/>
              <a:pathLst>
                <a:path w="5046" h="8208" extrusionOk="0">
                  <a:moveTo>
                    <a:pt x="2979" y="0"/>
                  </a:moveTo>
                  <a:cubicBezTo>
                    <a:pt x="2949" y="213"/>
                    <a:pt x="2918" y="426"/>
                    <a:pt x="2827" y="608"/>
                  </a:cubicBezTo>
                  <a:cubicBezTo>
                    <a:pt x="2736" y="821"/>
                    <a:pt x="2523" y="1034"/>
                    <a:pt x="2280" y="1125"/>
                  </a:cubicBezTo>
                  <a:cubicBezTo>
                    <a:pt x="2105" y="1200"/>
                    <a:pt x="1889" y="1255"/>
                    <a:pt x="1665" y="1255"/>
                  </a:cubicBezTo>
                  <a:cubicBezTo>
                    <a:pt x="1617" y="1255"/>
                    <a:pt x="1568" y="1252"/>
                    <a:pt x="1520" y="1247"/>
                  </a:cubicBezTo>
                  <a:cubicBezTo>
                    <a:pt x="1439" y="1257"/>
                    <a:pt x="1358" y="1260"/>
                    <a:pt x="1276" y="1260"/>
                  </a:cubicBezTo>
                  <a:cubicBezTo>
                    <a:pt x="1111" y="1260"/>
                    <a:pt x="942" y="1247"/>
                    <a:pt x="760" y="1247"/>
                  </a:cubicBezTo>
                  <a:cubicBezTo>
                    <a:pt x="1034" y="1703"/>
                    <a:pt x="1125" y="2250"/>
                    <a:pt x="1064" y="2797"/>
                  </a:cubicBezTo>
                  <a:cubicBezTo>
                    <a:pt x="912" y="3405"/>
                    <a:pt x="699" y="4013"/>
                    <a:pt x="426" y="4590"/>
                  </a:cubicBezTo>
                  <a:cubicBezTo>
                    <a:pt x="0" y="5776"/>
                    <a:pt x="61" y="7052"/>
                    <a:pt x="578" y="8207"/>
                  </a:cubicBezTo>
                  <a:lnTo>
                    <a:pt x="5046" y="1703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46;p41">
              <a:extLst>
                <a:ext uri="{FF2B5EF4-FFF2-40B4-BE49-F238E27FC236}">
                  <a16:creationId xmlns:a16="http://schemas.microsoft.com/office/drawing/2014/main" id="{BBA2BAEF-5D66-4CD1-87B8-DA1CD54D833D}"/>
                </a:ext>
              </a:extLst>
            </p:cNvPr>
            <p:cNvSpPr/>
            <p:nvPr/>
          </p:nvSpPr>
          <p:spPr>
            <a:xfrm>
              <a:off x="7347535" y="4254362"/>
              <a:ext cx="281253" cy="386959"/>
            </a:xfrm>
            <a:custGeom>
              <a:avLst/>
              <a:gdLst/>
              <a:ahLst/>
              <a:cxnLst/>
              <a:rect l="l" t="t" r="r" b="b"/>
              <a:pathLst>
                <a:path w="5199" h="7153" extrusionOk="0">
                  <a:moveTo>
                    <a:pt x="4773" y="1"/>
                  </a:moveTo>
                  <a:cubicBezTo>
                    <a:pt x="4659" y="1"/>
                    <a:pt x="4542" y="55"/>
                    <a:pt x="4469" y="165"/>
                  </a:cubicBezTo>
                  <a:lnTo>
                    <a:pt x="122" y="6487"/>
                  </a:lnTo>
                  <a:cubicBezTo>
                    <a:pt x="1" y="6669"/>
                    <a:pt x="31" y="6943"/>
                    <a:pt x="183" y="7065"/>
                  </a:cubicBezTo>
                  <a:cubicBezTo>
                    <a:pt x="257" y="7126"/>
                    <a:pt x="340" y="7153"/>
                    <a:pt x="422" y="7153"/>
                  </a:cubicBezTo>
                  <a:cubicBezTo>
                    <a:pt x="542" y="7153"/>
                    <a:pt x="658" y="7094"/>
                    <a:pt x="730" y="7004"/>
                  </a:cubicBezTo>
                  <a:lnTo>
                    <a:pt x="5077" y="651"/>
                  </a:lnTo>
                  <a:cubicBezTo>
                    <a:pt x="5198" y="469"/>
                    <a:pt x="5168" y="226"/>
                    <a:pt x="4986" y="74"/>
                  </a:cubicBezTo>
                  <a:cubicBezTo>
                    <a:pt x="4925" y="25"/>
                    <a:pt x="4849" y="1"/>
                    <a:pt x="4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47;p41">
              <a:extLst>
                <a:ext uri="{FF2B5EF4-FFF2-40B4-BE49-F238E27FC236}">
                  <a16:creationId xmlns:a16="http://schemas.microsoft.com/office/drawing/2014/main" id="{C4E22C54-A36F-4C7D-9959-B87F1A2496EA}"/>
                </a:ext>
              </a:extLst>
            </p:cNvPr>
            <p:cNvSpPr/>
            <p:nvPr/>
          </p:nvSpPr>
          <p:spPr>
            <a:xfrm>
              <a:off x="7339312" y="4274757"/>
              <a:ext cx="110251" cy="37868"/>
            </a:xfrm>
            <a:custGeom>
              <a:avLst/>
              <a:gdLst/>
              <a:ahLst/>
              <a:cxnLst/>
              <a:rect l="l" t="t" r="r" b="b"/>
              <a:pathLst>
                <a:path w="2038" h="700" extrusionOk="0">
                  <a:moveTo>
                    <a:pt x="1794" y="1"/>
                  </a:moveTo>
                  <a:lnTo>
                    <a:pt x="183" y="274"/>
                  </a:lnTo>
                  <a:cubicBezTo>
                    <a:pt x="62" y="274"/>
                    <a:pt x="1" y="396"/>
                    <a:pt x="31" y="517"/>
                  </a:cubicBezTo>
                  <a:cubicBezTo>
                    <a:pt x="31" y="639"/>
                    <a:pt x="122" y="700"/>
                    <a:pt x="244" y="700"/>
                  </a:cubicBezTo>
                  <a:lnTo>
                    <a:pt x="1855" y="457"/>
                  </a:lnTo>
                  <a:cubicBezTo>
                    <a:pt x="1946" y="426"/>
                    <a:pt x="2037" y="305"/>
                    <a:pt x="2007" y="213"/>
                  </a:cubicBezTo>
                  <a:cubicBezTo>
                    <a:pt x="2007" y="92"/>
                    <a:pt x="1885" y="1"/>
                    <a:pt x="1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48;p41">
              <a:extLst>
                <a:ext uri="{FF2B5EF4-FFF2-40B4-BE49-F238E27FC236}">
                  <a16:creationId xmlns:a16="http://schemas.microsoft.com/office/drawing/2014/main" id="{94ED7B57-B425-4E1D-832D-E7605F5D63F1}"/>
                </a:ext>
              </a:extLst>
            </p:cNvPr>
            <p:cNvSpPr/>
            <p:nvPr/>
          </p:nvSpPr>
          <p:spPr>
            <a:xfrm>
              <a:off x="7337689" y="4328692"/>
              <a:ext cx="108574" cy="36570"/>
            </a:xfrm>
            <a:custGeom>
              <a:avLst/>
              <a:gdLst/>
              <a:ahLst/>
              <a:cxnLst/>
              <a:rect l="l" t="t" r="r" b="b"/>
              <a:pathLst>
                <a:path w="2007" h="676" extrusionOk="0">
                  <a:moveTo>
                    <a:pt x="1810" y="1"/>
                  </a:moveTo>
                  <a:cubicBezTo>
                    <a:pt x="1795" y="1"/>
                    <a:pt x="1779" y="3"/>
                    <a:pt x="1763" y="7"/>
                  </a:cubicBezTo>
                  <a:lnTo>
                    <a:pt x="183" y="250"/>
                  </a:lnTo>
                  <a:cubicBezTo>
                    <a:pt x="61" y="280"/>
                    <a:pt x="0" y="371"/>
                    <a:pt x="0" y="493"/>
                  </a:cubicBezTo>
                  <a:cubicBezTo>
                    <a:pt x="31" y="615"/>
                    <a:pt x="122" y="675"/>
                    <a:pt x="244" y="675"/>
                  </a:cubicBezTo>
                  <a:lnTo>
                    <a:pt x="1824" y="432"/>
                  </a:lnTo>
                  <a:cubicBezTo>
                    <a:pt x="1946" y="402"/>
                    <a:pt x="2006" y="280"/>
                    <a:pt x="2006" y="189"/>
                  </a:cubicBezTo>
                  <a:cubicBezTo>
                    <a:pt x="1980" y="83"/>
                    <a:pt x="1908" y="1"/>
                    <a:pt x="1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9;p41">
              <a:extLst>
                <a:ext uri="{FF2B5EF4-FFF2-40B4-BE49-F238E27FC236}">
                  <a16:creationId xmlns:a16="http://schemas.microsoft.com/office/drawing/2014/main" id="{27B2D000-8894-43D9-9A86-C850F5078986}"/>
                </a:ext>
              </a:extLst>
            </p:cNvPr>
            <p:cNvSpPr/>
            <p:nvPr/>
          </p:nvSpPr>
          <p:spPr>
            <a:xfrm>
              <a:off x="6972640" y="1706315"/>
              <a:ext cx="190802" cy="286230"/>
            </a:xfrm>
            <a:custGeom>
              <a:avLst/>
              <a:gdLst/>
              <a:ahLst/>
              <a:cxnLst/>
              <a:rect l="l" t="t" r="r" b="b"/>
              <a:pathLst>
                <a:path w="3527" h="5291" extrusionOk="0">
                  <a:moveTo>
                    <a:pt x="3283" y="1"/>
                  </a:moveTo>
                  <a:lnTo>
                    <a:pt x="3283" y="1"/>
                  </a:lnTo>
                  <a:cubicBezTo>
                    <a:pt x="3070" y="31"/>
                    <a:pt x="2706" y="791"/>
                    <a:pt x="2493" y="791"/>
                  </a:cubicBezTo>
                  <a:cubicBezTo>
                    <a:pt x="2341" y="791"/>
                    <a:pt x="2219" y="791"/>
                    <a:pt x="2067" y="821"/>
                  </a:cubicBezTo>
                  <a:cubicBezTo>
                    <a:pt x="1763" y="882"/>
                    <a:pt x="1308" y="1034"/>
                    <a:pt x="1004" y="1065"/>
                  </a:cubicBezTo>
                  <a:cubicBezTo>
                    <a:pt x="1156" y="2341"/>
                    <a:pt x="639" y="3527"/>
                    <a:pt x="1" y="4621"/>
                  </a:cubicBezTo>
                  <a:cubicBezTo>
                    <a:pt x="152" y="4712"/>
                    <a:pt x="304" y="4803"/>
                    <a:pt x="426" y="4864"/>
                  </a:cubicBezTo>
                  <a:cubicBezTo>
                    <a:pt x="578" y="4955"/>
                    <a:pt x="669" y="5016"/>
                    <a:pt x="821" y="5077"/>
                  </a:cubicBezTo>
                  <a:cubicBezTo>
                    <a:pt x="1121" y="5217"/>
                    <a:pt x="1446" y="5291"/>
                    <a:pt x="1772" y="5291"/>
                  </a:cubicBezTo>
                  <a:cubicBezTo>
                    <a:pt x="1943" y="5291"/>
                    <a:pt x="2113" y="5270"/>
                    <a:pt x="2280" y="5229"/>
                  </a:cubicBezTo>
                  <a:cubicBezTo>
                    <a:pt x="2767" y="5077"/>
                    <a:pt x="3222" y="4773"/>
                    <a:pt x="3526" y="4347"/>
                  </a:cubicBezTo>
                  <a:cubicBezTo>
                    <a:pt x="3526" y="4074"/>
                    <a:pt x="3222" y="2554"/>
                    <a:pt x="3283" y="1733"/>
                  </a:cubicBezTo>
                  <a:cubicBezTo>
                    <a:pt x="3314" y="1277"/>
                    <a:pt x="3192" y="457"/>
                    <a:pt x="32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0;p41">
              <a:extLst>
                <a:ext uri="{FF2B5EF4-FFF2-40B4-BE49-F238E27FC236}">
                  <a16:creationId xmlns:a16="http://schemas.microsoft.com/office/drawing/2014/main" id="{C653BA01-AA26-4EE7-8101-231DEEBB78A9}"/>
                </a:ext>
              </a:extLst>
            </p:cNvPr>
            <p:cNvSpPr/>
            <p:nvPr/>
          </p:nvSpPr>
          <p:spPr>
            <a:xfrm>
              <a:off x="6994009" y="1752352"/>
              <a:ext cx="105274" cy="164510"/>
            </a:xfrm>
            <a:custGeom>
              <a:avLst/>
              <a:gdLst/>
              <a:ahLst/>
              <a:cxnLst/>
              <a:rect l="l" t="t" r="r" b="b"/>
              <a:pathLst>
                <a:path w="1946" h="3041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62"/>
                    <a:pt x="882" y="183"/>
                    <a:pt x="609" y="244"/>
                  </a:cubicBezTo>
                  <a:cubicBezTo>
                    <a:pt x="700" y="1217"/>
                    <a:pt x="487" y="2189"/>
                    <a:pt x="1" y="3040"/>
                  </a:cubicBezTo>
                  <a:cubicBezTo>
                    <a:pt x="457" y="3010"/>
                    <a:pt x="913" y="2828"/>
                    <a:pt x="1247" y="2463"/>
                  </a:cubicBezTo>
                  <a:cubicBezTo>
                    <a:pt x="1794" y="1794"/>
                    <a:pt x="1946" y="821"/>
                    <a:pt x="1581" y="1"/>
                  </a:cubicBezTo>
                  <a:close/>
                </a:path>
              </a:pathLst>
            </a:custGeom>
            <a:solidFill>
              <a:srgbClr val="2F130C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51;p41">
              <a:extLst>
                <a:ext uri="{FF2B5EF4-FFF2-40B4-BE49-F238E27FC236}">
                  <a16:creationId xmlns:a16="http://schemas.microsoft.com/office/drawing/2014/main" id="{DEAB62A1-8093-4E82-895A-D4E65F603CBC}"/>
                </a:ext>
              </a:extLst>
            </p:cNvPr>
            <p:cNvSpPr/>
            <p:nvPr/>
          </p:nvSpPr>
          <p:spPr>
            <a:xfrm>
              <a:off x="6780270" y="2385238"/>
              <a:ext cx="565698" cy="786415"/>
            </a:xfrm>
            <a:custGeom>
              <a:avLst/>
              <a:gdLst/>
              <a:ahLst/>
              <a:cxnLst/>
              <a:rect l="l" t="t" r="r" b="b"/>
              <a:pathLst>
                <a:path w="10457" h="14537" extrusionOk="0">
                  <a:moveTo>
                    <a:pt x="6251" y="0"/>
                  </a:moveTo>
                  <a:cubicBezTo>
                    <a:pt x="6194" y="0"/>
                    <a:pt x="6137" y="1"/>
                    <a:pt x="6079" y="4"/>
                  </a:cubicBezTo>
                  <a:lnTo>
                    <a:pt x="3557" y="156"/>
                  </a:lnTo>
                  <a:cubicBezTo>
                    <a:pt x="1550" y="278"/>
                    <a:pt x="0" y="1980"/>
                    <a:pt x="122" y="3986"/>
                  </a:cubicBezTo>
                  <a:cubicBezTo>
                    <a:pt x="122" y="4077"/>
                    <a:pt x="365" y="8515"/>
                    <a:pt x="365" y="8515"/>
                  </a:cubicBezTo>
                  <a:cubicBezTo>
                    <a:pt x="395" y="9062"/>
                    <a:pt x="456" y="9761"/>
                    <a:pt x="456" y="9852"/>
                  </a:cubicBezTo>
                  <a:cubicBezTo>
                    <a:pt x="694" y="11787"/>
                    <a:pt x="2389" y="14537"/>
                    <a:pt x="4229" y="14537"/>
                  </a:cubicBezTo>
                  <a:cubicBezTo>
                    <a:pt x="4268" y="14537"/>
                    <a:pt x="4307" y="14536"/>
                    <a:pt x="4347" y="14533"/>
                  </a:cubicBezTo>
                  <a:lnTo>
                    <a:pt x="6870" y="14412"/>
                  </a:lnTo>
                  <a:lnTo>
                    <a:pt x="6991" y="14412"/>
                  </a:lnTo>
                  <a:cubicBezTo>
                    <a:pt x="8298" y="14290"/>
                    <a:pt x="9453" y="13378"/>
                    <a:pt x="9879" y="12132"/>
                  </a:cubicBezTo>
                  <a:cubicBezTo>
                    <a:pt x="10244" y="11098"/>
                    <a:pt x="10456" y="10004"/>
                    <a:pt x="10456" y="8880"/>
                  </a:cubicBezTo>
                  <a:lnTo>
                    <a:pt x="10456" y="8880"/>
                  </a:lnTo>
                  <a:cubicBezTo>
                    <a:pt x="10436" y="8890"/>
                    <a:pt x="10396" y="8913"/>
                    <a:pt x="10351" y="8913"/>
                  </a:cubicBezTo>
                  <a:cubicBezTo>
                    <a:pt x="10260" y="8913"/>
                    <a:pt x="10152" y="8819"/>
                    <a:pt x="10152" y="8332"/>
                  </a:cubicBezTo>
                  <a:cubicBezTo>
                    <a:pt x="10152" y="8272"/>
                    <a:pt x="10152" y="8211"/>
                    <a:pt x="10183" y="8180"/>
                  </a:cubicBezTo>
                  <a:lnTo>
                    <a:pt x="9909" y="3439"/>
                  </a:lnTo>
                  <a:cubicBezTo>
                    <a:pt x="9791" y="1490"/>
                    <a:pt x="8182" y="0"/>
                    <a:pt x="6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52;p41">
              <a:extLst>
                <a:ext uri="{FF2B5EF4-FFF2-40B4-BE49-F238E27FC236}">
                  <a16:creationId xmlns:a16="http://schemas.microsoft.com/office/drawing/2014/main" id="{793087BC-FDFE-49E7-91A0-BE896592F0A3}"/>
                </a:ext>
              </a:extLst>
            </p:cNvPr>
            <p:cNvSpPr/>
            <p:nvPr/>
          </p:nvSpPr>
          <p:spPr>
            <a:xfrm>
              <a:off x="6724333" y="1936445"/>
              <a:ext cx="807459" cy="958932"/>
            </a:xfrm>
            <a:custGeom>
              <a:avLst/>
              <a:gdLst/>
              <a:ahLst/>
              <a:cxnLst/>
              <a:rect l="l" t="t" r="r" b="b"/>
              <a:pathLst>
                <a:path w="14926" h="17726" extrusionOk="0">
                  <a:moveTo>
                    <a:pt x="8183" y="1"/>
                  </a:moveTo>
                  <a:cubicBezTo>
                    <a:pt x="7352" y="1"/>
                    <a:pt x="6524" y="74"/>
                    <a:pt x="5746" y="154"/>
                  </a:cubicBezTo>
                  <a:cubicBezTo>
                    <a:pt x="4591" y="276"/>
                    <a:pt x="3375" y="184"/>
                    <a:pt x="2250" y="519"/>
                  </a:cubicBezTo>
                  <a:cubicBezTo>
                    <a:pt x="214" y="1188"/>
                    <a:pt x="183" y="3802"/>
                    <a:pt x="62" y="5564"/>
                  </a:cubicBezTo>
                  <a:cubicBezTo>
                    <a:pt x="1" y="6902"/>
                    <a:pt x="1" y="8239"/>
                    <a:pt x="92" y="9577"/>
                  </a:cubicBezTo>
                  <a:cubicBezTo>
                    <a:pt x="122" y="10215"/>
                    <a:pt x="153" y="10884"/>
                    <a:pt x="214" y="11522"/>
                  </a:cubicBezTo>
                  <a:cubicBezTo>
                    <a:pt x="396" y="13133"/>
                    <a:pt x="700" y="14744"/>
                    <a:pt x="1125" y="16325"/>
                  </a:cubicBezTo>
                  <a:cubicBezTo>
                    <a:pt x="1308" y="16902"/>
                    <a:pt x="1794" y="17176"/>
                    <a:pt x="2372" y="17328"/>
                  </a:cubicBezTo>
                  <a:cubicBezTo>
                    <a:pt x="3506" y="17589"/>
                    <a:pt x="4656" y="17726"/>
                    <a:pt x="5811" y="17726"/>
                  </a:cubicBezTo>
                  <a:cubicBezTo>
                    <a:pt x="6265" y="17726"/>
                    <a:pt x="6720" y="17705"/>
                    <a:pt x="7174" y="17662"/>
                  </a:cubicBezTo>
                  <a:cubicBezTo>
                    <a:pt x="7995" y="17632"/>
                    <a:pt x="8785" y="17540"/>
                    <a:pt x="9606" y="17449"/>
                  </a:cubicBezTo>
                  <a:cubicBezTo>
                    <a:pt x="9971" y="17388"/>
                    <a:pt x="11278" y="17449"/>
                    <a:pt x="11460" y="17054"/>
                  </a:cubicBezTo>
                  <a:cubicBezTo>
                    <a:pt x="11490" y="16993"/>
                    <a:pt x="11521" y="16902"/>
                    <a:pt x="11521" y="16841"/>
                  </a:cubicBezTo>
                  <a:cubicBezTo>
                    <a:pt x="11794" y="14288"/>
                    <a:pt x="12281" y="11735"/>
                    <a:pt x="12767" y="9212"/>
                  </a:cubicBezTo>
                  <a:cubicBezTo>
                    <a:pt x="13162" y="7115"/>
                    <a:pt x="14925" y="3224"/>
                    <a:pt x="12919" y="1491"/>
                  </a:cubicBezTo>
                  <a:cubicBezTo>
                    <a:pt x="11592" y="307"/>
                    <a:pt x="9881" y="1"/>
                    <a:pt x="8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53;p41">
              <a:extLst>
                <a:ext uri="{FF2B5EF4-FFF2-40B4-BE49-F238E27FC236}">
                  <a16:creationId xmlns:a16="http://schemas.microsoft.com/office/drawing/2014/main" id="{5718F912-7831-41D2-A913-839962B60006}"/>
                </a:ext>
              </a:extLst>
            </p:cNvPr>
            <p:cNvSpPr/>
            <p:nvPr/>
          </p:nvSpPr>
          <p:spPr>
            <a:xfrm>
              <a:off x="6926603" y="1498364"/>
              <a:ext cx="213793" cy="364238"/>
            </a:xfrm>
            <a:custGeom>
              <a:avLst/>
              <a:gdLst/>
              <a:ahLst/>
              <a:cxnLst/>
              <a:rect l="l" t="t" r="r" b="b"/>
              <a:pathLst>
                <a:path w="3952" h="6733" extrusionOk="0">
                  <a:moveTo>
                    <a:pt x="2100" y="0"/>
                  </a:moveTo>
                  <a:cubicBezTo>
                    <a:pt x="1346" y="0"/>
                    <a:pt x="594" y="428"/>
                    <a:pt x="274" y="1261"/>
                  </a:cubicBezTo>
                  <a:cubicBezTo>
                    <a:pt x="183" y="1474"/>
                    <a:pt x="122" y="1717"/>
                    <a:pt x="122" y="1960"/>
                  </a:cubicBezTo>
                  <a:lnTo>
                    <a:pt x="92" y="4817"/>
                  </a:lnTo>
                  <a:cubicBezTo>
                    <a:pt x="61" y="4848"/>
                    <a:pt x="31" y="4848"/>
                    <a:pt x="0" y="4878"/>
                  </a:cubicBezTo>
                  <a:lnTo>
                    <a:pt x="0" y="4939"/>
                  </a:lnTo>
                  <a:cubicBezTo>
                    <a:pt x="0" y="4939"/>
                    <a:pt x="0" y="4969"/>
                    <a:pt x="0" y="4969"/>
                  </a:cubicBezTo>
                  <a:lnTo>
                    <a:pt x="0" y="5000"/>
                  </a:lnTo>
                  <a:lnTo>
                    <a:pt x="0" y="5061"/>
                  </a:lnTo>
                  <a:cubicBezTo>
                    <a:pt x="0" y="5091"/>
                    <a:pt x="0" y="5121"/>
                    <a:pt x="0" y="5152"/>
                  </a:cubicBezTo>
                  <a:cubicBezTo>
                    <a:pt x="0" y="5182"/>
                    <a:pt x="0" y="5212"/>
                    <a:pt x="0" y="5243"/>
                  </a:cubicBezTo>
                  <a:lnTo>
                    <a:pt x="0" y="5273"/>
                  </a:lnTo>
                  <a:lnTo>
                    <a:pt x="0" y="5304"/>
                  </a:lnTo>
                  <a:lnTo>
                    <a:pt x="31" y="5364"/>
                  </a:lnTo>
                  <a:cubicBezTo>
                    <a:pt x="31" y="5425"/>
                    <a:pt x="61" y="5486"/>
                    <a:pt x="92" y="5547"/>
                  </a:cubicBezTo>
                  <a:cubicBezTo>
                    <a:pt x="92" y="5577"/>
                    <a:pt x="92" y="5577"/>
                    <a:pt x="92" y="5608"/>
                  </a:cubicBezTo>
                  <a:cubicBezTo>
                    <a:pt x="152" y="5729"/>
                    <a:pt x="244" y="5851"/>
                    <a:pt x="304" y="5972"/>
                  </a:cubicBezTo>
                  <a:lnTo>
                    <a:pt x="365" y="6033"/>
                  </a:lnTo>
                  <a:lnTo>
                    <a:pt x="396" y="6064"/>
                  </a:lnTo>
                  <a:cubicBezTo>
                    <a:pt x="426" y="6094"/>
                    <a:pt x="426" y="6124"/>
                    <a:pt x="456" y="6124"/>
                  </a:cubicBezTo>
                  <a:cubicBezTo>
                    <a:pt x="517" y="6185"/>
                    <a:pt x="548" y="6216"/>
                    <a:pt x="608" y="6276"/>
                  </a:cubicBezTo>
                  <a:lnTo>
                    <a:pt x="669" y="6337"/>
                  </a:lnTo>
                  <a:cubicBezTo>
                    <a:pt x="760" y="6398"/>
                    <a:pt x="882" y="6459"/>
                    <a:pt x="973" y="6520"/>
                  </a:cubicBezTo>
                  <a:cubicBezTo>
                    <a:pt x="1064" y="6580"/>
                    <a:pt x="1155" y="6611"/>
                    <a:pt x="1247" y="6641"/>
                  </a:cubicBezTo>
                  <a:lnTo>
                    <a:pt x="1307" y="6671"/>
                  </a:lnTo>
                  <a:lnTo>
                    <a:pt x="1399" y="6671"/>
                  </a:lnTo>
                  <a:lnTo>
                    <a:pt x="1459" y="6702"/>
                  </a:lnTo>
                  <a:cubicBezTo>
                    <a:pt x="1611" y="6732"/>
                    <a:pt x="1733" y="6732"/>
                    <a:pt x="1885" y="6732"/>
                  </a:cubicBezTo>
                  <a:lnTo>
                    <a:pt x="2037" y="6732"/>
                  </a:lnTo>
                  <a:cubicBezTo>
                    <a:pt x="2402" y="6732"/>
                    <a:pt x="2736" y="6611"/>
                    <a:pt x="3040" y="6428"/>
                  </a:cubicBezTo>
                  <a:cubicBezTo>
                    <a:pt x="3587" y="6064"/>
                    <a:pt x="3921" y="5456"/>
                    <a:pt x="3952" y="4787"/>
                  </a:cubicBezTo>
                  <a:lnTo>
                    <a:pt x="3952" y="4301"/>
                  </a:lnTo>
                  <a:lnTo>
                    <a:pt x="3952" y="2933"/>
                  </a:lnTo>
                  <a:lnTo>
                    <a:pt x="3952" y="2507"/>
                  </a:lnTo>
                  <a:lnTo>
                    <a:pt x="3952" y="1899"/>
                  </a:lnTo>
                  <a:lnTo>
                    <a:pt x="3952" y="1808"/>
                  </a:lnTo>
                  <a:cubicBezTo>
                    <a:pt x="3952" y="1808"/>
                    <a:pt x="3952" y="1778"/>
                    <a:pt x="3952" y="1778"/>
                  </a:cubicBezTo>
                  <a:lnTo>
                    <a:pt x="3952" y="1717"/>
                  </a:lnTo>
                  <a:cubicBezTo>
                    <a:pt x="3921" y="1717"/>
                    <a:pt x="3921" y="1717"/>
                    <a:pt x="3952" y="1687"/>
                  </a:cubicBezTo>
                  <a:lnTo>
                    <a:pt x="3952" y="1656"/>
                  </a:lnTo>
                  <a:lnTo>
                    <a:pt x="3952" y="1626"/>
                  </a:lnTo>
                  <a:lnTo>
                    <a:pt x="3952" y="1595"/>
                  </a:lnTo>
                  <a:cubicBezTo>
                    <a:pt x="3952" y="1565"/>
                    <a:pt x="3952" y="1565"/>
                    <a:pt x="3952" y="1565"/>
                  </a:cubicBezTo>
                  <a:lnTo>
                    <a:pt x="3952" y="1474"/>
                  </a:lnTo>
                  <a:lnTo>
                    <a:pt x="3952" y="1443"/>
                  </a:lnTo>
                  <a:lnTo>
                    <a:pt x="3952" y="1413"/>
                  </a:lnTo>
                  <a:lnTo>
                    <a:pt x="3952" y="1352"/>
                  </a:lnTo>
                  <a:cubicBezTo>
                    <a:pt x="3952" y="1352"/>
                    <a:pt x="3952" y="1352"/>
                    <a:pt x="3952" y="1322"/>
                  </a:cubicBezTo>
                  <a:lnTo>
                    <a:pt x="3952" y="1291"/>
                  </a:lnTo>
                  <a:cubicBezTo>
                    <a:pt x="3952" y="1261"/>
                    <a:pt x="3952" y="1261"/>
                    <a:pt x="3952" y="1261"/>
                  </a:cubicBezTo>
                  <a:cubicBezTo>
                    <a:pt x="3921" y="1231"/>
                    <a:pt x="3921" y="1200"/>
                    <a:pt x="3891" y="1170"/>
                  </a:cubicBezTo>
                  <a:lnTo>
                    <a:pt x="3891" y="1109"/>
                  </a:lnTo>
                  <a:lnTo>
                    <a:pt x="3830" y="1048"/>
                  </a:lnTo>
                  <a:cubicBezTo>
                    <a:pt x="3457" y="344"/>
                    <a:pt x="2777" y="0"/>
                    <a:pt x="2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54;p41">
              <a:extLst>
                <a:ext uri="{FF2B5EF4-FFF2-40B4-BE49-F238E27FC236}">
                  <a16:creationId xmlns:a16="http://schemas.microsoft.com/office/drawing/2014/main" id="{A9CD0603-7C54-4584-A301-99DB2995CBCC}"/>
                </a:ext>
              </a:extLst>
            </p:cNvPr>
            <p:cNvSpPr/>
            <p:nvPr/>
          </p:nvSpPr>
          <p:spPr>
            <a:xfrm>
              <a:off x="7104205" y="1655355"/>
              <a:ext cx="95428" cy="82120"/>
            </a:xfrm>
            <a:custGeom>
              <a:avLst/>
              <a:gdLst/>
              <a:ahLst/>
              <a:cxnLst/>
              <a:rect l="l" t="t" r="r" b="b"/>
              <a:pathLst>
                <a:path w="1764" h="1518" extrusionOk="0">
                  <a:moveTo>
                    <a:pt x="1003" y="0"/>
                  </a:moveTo>
                  <a:cubicBezTo>
                    <a:pt x="335" y="0"/>
                    <a:pt x="0" y="821"/>
                    <a:pt x="456" y="1307"/>
                  </a:cubicBezTo>
                  <a:cubicBezTo>
                    <a:pt x="611" y="1452"/>
                    <a:pt x="799" y="1517"/>
                    <a:pt x="984" y="1517"/>
                  </a:cubicBezTo>
                  <a:cubicBezTo>
                    <a:pt x="1381" y="1517"/>
                    <a:pt x="1763" y="1217"/>
                    <a:pt x="1763" y="760"/>
                  </a:cubicBezTo>
                  <a:cubicBezTo>
                    <a:pt x="1763" y="335"/>
                    <a:pt x="1429" y="0"/>
                    <a:pt x="1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55;p41">
              <a:extLst>
                <a:ext uri="{FF2B5EF4-FFF2-40B4-BE49-F238E27FC236}">
                  <a16:creationId xmlns:a16="http://schemas.microsoft.com/office/drawing/2014/main" id="{1EAC57E0-561C-4A9E-B288-367EE3AA936A}"/>
                </a:ext>
              </a:extLst>
            </p:cNvPr>
            <p:cNvSpPr/>
            <p:nvPr/>
          </p:nvSpPr>
          <p:spPr>
            <a:xfrm>
              <a:off x="6727633" y="3041495"/>
              <a:ext cx="587066" cy="1367098"/>
            </a:xfrm>
            <a:custGeom>
              <a:avLst/>
              <a:gdLst/>
              <a:ahLst/>
              <a:cxnLst/>
              <a:rect l="l" t="t" r="r" b="b"/>
              <a:pathLst>
                <a:path w="10852" h="25271" extrusionOk="0">
                  <a:moveTo>
                    <a:pt x="10852" y="1"/>
                  </a:moveTo>
                  <a:lnTo>
                    <a:pt x="10852" y="1"/>
                  </a:lnTo>
                  <a:cubicBezTo>
                    <a:pt x="9210" y="153"/>
                    <a:pt x="6657" y="1338"/>
                    <a:pt x="5016" y="1612"/>
                  </a:cubicBezTo>
                  <a:lnTo>
                    <a:pt x="4894" y="1642"/>
                  </a:lnTo>
                  <a:lnTo>
                    <a:pt x="4438" y="3740"/>
                  </a:lnTo>
                  <a:cubicBezTo>
                    <a:pt x="3314" y="7174"/>
                    <a:pt x="1429" y="14469"/>
                    <a:pt x="1" y="25047"/>
                  </a:cubicBezTo>
                  <a:cubicBezTo>
                    <a:pt x="293" y="25206"/>
                    <a:pt x="687" y="25270"/>
                    <a:pt x="1104" y="25270"/>
                  </a:cubicBezTo>
                  <a:cubicBezTo>
                    <a:pt x="2204" y="25270"/>
                    <a:pt x="3466" y="24822"/>
                    <a:pt x="3466" y="24469"/>
                  </a:cubicBezTo>
                  <a:cubicBezTo>
                    <a:pt x="3466" y="24469"/>
                    <a:pt x="4925" y="15867"/>
                    <a:pt x="5685" y="12433"/>
                  </a:cubicBezTo>
                  <a:lnTo>
                    <a:pt x="108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56;p41">
              <a:extLst>
                <a:ext uri="{FF2B5EF4-FFF2-40B4-BE49-F238E27FC236}">
                  <a16:creationId xmlns:a16="http://schemas.microsoft.com/office/drawing/2014/main" id="{DA114B3C-9995-4354-B571-09D0C6E0BA77}"/>
                </a:ext>
              </a:extLst>
            </p:cNvPr>
            <p:cNvSpPr/>
            <p:nvPr/>
          </p:nvSpPr>
          <p:spPr>
            <a:xfrm>
              <a:off x="6804938" y="2918207"/>
              <a:ext cx="657772" cy="1348380"/>
            </a:xfrm>
            <a:custGeom>
              <a:avLst/>
              <a:gdLst/>
              <a:ahLst/>
              <a:cxnLst/>
              <a:rect l="l" t="t" r="r" b="b"/>
              <a:pathLst>
                <a:path w="12159" h="24925" extrusionOk="0">
                  <a:moveTo>
                    <a:pt x="0" y="0"/>
                  </a:moveTo>
                  <a:cubicBezTo>
                    <a:pt x="152" y="5016"/>
                    <a:pt x="5046" y="15441"/>
                    <a:pt x="9575" y="24925"/>
                  </a:cubicBezTo>
                  <a:cubicBezTo>
                    <a:pt x="10791" y="24712"/>
                    <a:pt x="11794" y="23131"/>
                    <a:pt x="12158" y="22645"/>
                  </a:cubicBezTo>
                  <a:cubicBezTo>
                    <a:pt x="12158" y="22645"/>
                    <a:pt x="8906" y="15016"/>
                    <a:pt x="7660" y="11763"/>
                  </a:cubicBezTo>
                  <a:lnTo>
                    <a:pt x="4681" y="2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57;p41">
              <a:extLst>
                <a:ext uri="{FF2B5EF4-FFF2-40B4-BE49-F238E27FC236}">
                  <a16:creationId xmlns:a16="http://schemas.microsoft.com/office/drawing/2014/main" id="{5797435E-F869-4F02-B81F-7C6090E6711E}"/>
                </a:ext>
              </a:extLst>
            </p:cNvPr>
            <p:cNvSpPr/>
            <p:nvPr/>
          </p:nvSpPr>
          <p:spPr>
            <a:xfrm>
              <a:off x="6989086" y="1746401"/>
              <a:ext cx="98728" cy="69191"/>
            </a:xfrm>
            <a:custGeom>
              <a:avLst/>
              <a:gdLst/>
              <a:ahLst/>
              <a:cxnLst/>
              <a:rect l="l" t="t" r="r" b="b"/>
              <a:pathLst>
                <a:path w="1825" h="1279" extrusionOk="0">
                  <a:moveTo>
                    <a:pt x="1255" y="0"/>
                  </a:moveTo>
                  <a:cubicBezTo>
                    <a:pt x="1128" y="0"/>
                    <a:pt x="998" y="38"/>
                    <a:pt x="882" y="111"/>
                  </a:cubicBezTo>
                  <a:cubicBezTo>
                    <a:pt x="700" y="232"/>
                    <a:pt x="0" y="992"/>
                    <a:pt x="274" y="1235"/>
                  </a:cubicBezTo>
                  <a:cubicBezTo>
                    <a:pt x="339" y="1257"/>
                    <a:pt x="403" y="1278"/>
                    <a:pt x="467" y="1278"/>
                  </a:cubicBezTo>
                  <a:cubicBezTo>
                    <a:pt x="494" y="1278"/>
                    <a:pt x="521" y="1275"/>
                    <a:pt x="548" y="1266"/>
                  </a:cubicBezTo>
                  <a:cubicBezTo>
                    <a:pt x="791" y="1235"/>
                    <a:pt x="1064" y="1205"/>
                    <a:pt x="1307" y="1144"/>
                  </a:cubicBezTo>
                  <a:cubicBezTo>
                    <a:pt x="1490" y="1144"/>
                    <a:pt x="1672" y="1023"/>
                    <a:pt x="1763" y="901"/>
                  </a:cubicBezTo>
                  <a:cubicBezTo>
                    <a:pt x="1824" y="810"/>
                    <a:pt x="1824" y="719"/>
                    <a:pt x="1824" y="627"/>
                  </a:cubicBezTo>
                  <a:cubicBezTo>
                    <a:pt x="1824" y="445"/>
                    <a:pt x="1763" y="293"/>
                    <a:pt x="1642" y="141"/>
                  </a:cubicBezTo>
                  <a:cubicBezTo>
                    <a:pt x="1531" y="46"/>
                    <a:pt x="1394" y="0"/>
                    <a:pt x="1255" y="0"/>
                  </a:cubicBezTo>
                  <a:close/>
                </a:path>
              </a:pathLst>
            </a:custGeom>
            <a:solidFill>
              <a:srgbClr val="2F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58;p41">
              <a:extLst>
                <a:ext uri="{FF2B5EF4-FFF2-40B4-BE49-F238E27FC236}">
                  <a16:creationId xmlns:a16="http://schemas.microsoft.com/office/drawing/2014/main" id="{D3522BF8-4316-4E0B-9638-245EE674E135}"/>
                </a:ext>
              </a:extLst>
            </p:cNvPr>
            <p:cNvSpPr/>
            <p:nvPr/>
          </p:nvSpPr>
          <p:spPr>
            <a:xfrm>
              <a:off x="7013754" y="1746401"/>
              <a:ext cx="67460" cy="30673"/>
            </a:xfrm>
            <a:custGeom>
              <a:avLst/>
              <a:gdLst/>
              <a:ahLst/>
              <a:cxnLst/>
              <a:rect l="l" t="t" r="r" b="b"/>
              <a:pathLst>
                <a:path w="1247" h="567" extrusionOk="0">
                  <a:moveTo>
                    <a:pt x="799" y="0"/>
                  </a:moveTo>
                  <a:cubicBezTo>
                    <a:pt x="672" y="0"/>
                    <a:pt x="542" y="38"/>
                    <a:pt x="426" y="111"/>
                  </a:cubicBezTo>
                  <a:cubicBezTo>
                    <a:pt x="274" y="232"/>
                    <a:pt x="122" y="384"/>
                    <a:pt x="0" y="567"/>
                  </a:cubicBezTo>
                  <a:cubicBezTo>
                    <a:pt x="426" y="567"/>
                    <a:pt x="882" y="445"/>
                    <a:pt x="1247" y="232"/>
                  </a:cubicBezTo>
                  <a:cubicBezTo>
                    <a:pt x="1247" y="202"/>
                    <a:pt x="1216" y="172"/>
                    <a:pt x="1186" y="141"/>
                  </a:cubicBezTo>
                  <a:cubicBezTo>
                    <a:pt x="1075" y="46"/>
                    <a:pt x="938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59;p41">
              <a:extLst>
                <a:ext uri="{FF2B5EF4-FFF2-40B4-BE49-F238E27FC236}">
                  <a16:creationId xmlns:a16="http://schemas.microsoft.com/office/drawing/2014/main" id="{8C2A091C-38CE-4698-AF54-379565B08D0D}"/>
                </a:ext>
              </a:extLst>
            </p:cNvPr>
            <p:cNvSpPr/>
            <p:nvPr/>
          </p:nvSpPr>
          <p:spPr>
            <a:xfrm>
              <a:off x="6772047" y="1447512"/>
              <a:ext cx="417687" cy="250634"/>
            </a:xfrm>
            <a:custGeom>
              <a:avLst/>
              <a:gdLst/>
              <a:ahLst/>
              <a:cxnLst/>
              <a:rect l="l" t="t" r="r" b="b"/>
              <a:pathLst>
                <a:path w="7721" h="4633" extrusionOk="0">
                  <a:moveTo>
                    <a:pt x="5354" y="0"/>
                  </a:moveTo>
                  <a:cubicBezTo>
                    <a:pt x="5065" y="0"/>
                    <a:pt x="4774" y="55"/>
                    <a:pt x="4499" y="165"/>
                  </a:cubicBezTo>
                  <a:cubicBezTo>
                    <a:pt x="3739" y="499"/>
                    <a:pt x="3101" y="1016"/>
                    <a:pt x="2645" y="1715"/>
                  </a:cubicBezTo>
                  <a:cubicBezTo>
                    <a:pt x="2553" y="1806"/>
                    <a:pt x="2371" y="1897"/>
                    <a:pt x="2310" y="2019"/>
                  </a:cubicBezTo>
                  <a:cubicBezTo>
                    <a:pt x="1933" y="1783"/>
                    <a:pt x="1518" y="1565"/>
                    <a:pt x="1110" y="1565"/>
                  </a:cubicBezTo>
                  <a:cubicBezTo>
                    <a:pt x="992" y="1565"/>
                    <a:pt x="876" y="1583"/>
                    <a:pt x="760" y="1624"/>
                  </a:cubicBezTo>
                  <a:cubicBezTo>
                    <a:pt x="274" y="1836"/>
                    <a:pt x="0" y="2353"/>
                    <a:pt x="61" y="2870"/>
                  </a:cubicBezTo>
                  <a:cubicBezTo>
                    <a:pt x="122" y="3873"/>
                    <a:pt x="1094" y="4633"/>
                    <a:pt x="2067" y="4633"/>
                  </a:cubicBezTo>
                  <a:cubicBezTo>
                    <a:pt x="3070" y="4572"/>
                    <a:pt x="3982" y="3994"/>
                    <a:pt x="4468" y="3113"/>
                  </a:cubicBezTo>
                  <a:cubicBezTo>
                    <a:pt x="4553" y="3128"/>
                    <a:pt x="4637" y="3135"/>
                    <a:pt x="4719" y="3135"/>
                  </a:cubicBezTo>
                  <a:cubicBezTo>
                    <a:pt x="5323" y="3135"/>
                    <a:pt x="5866" y="2755"/>
                    <a:pt x="6079" y="2140"/>
                  </a:cubicBezTo>
                  <a:lnTo>
                    <a:pt x="6079" y="2140"/>
                  </a:lnTo>
                  <a:cubicBezTo>
                    <a:pt x="5897" y="2687"/>
                    <a:pt x="5897" y="3295"/>
                    <a:pt x="6049" y="3842"/>
                  </a:cubicBezTo>
                  <a:cubicBezTo>
                    <a:pt x="6110" y="4055"/>
                    <a:pt x="6323" y="4207"/>
                    <a:pt x="6566" y="4207"/>
                  </a:cubicBezTo>
                  <a:cubicBezTo>
                    <a:pt x="7143" y="4086"/>
                    <a:pt x="7599" y="3599"/>
                    <a:pt x="7660" y="3022"/>
                  </a:cubicBezTo>
                  <a:cubicBezTo>
                    <a:pt x="7721" y="2414"/>
                    <a:pt x="7599" y="1836"/>
                    <a:pt x="7326" y="1320"/>
                  </a:cubicBezTo>
                  <a:cubicBezTo>
                    <a:pt x="7204" y="1016"/>
                    <a:pt x="6991" y="742"/>
                    <a:pt x="6778" y="499"/>
                  </a:cubicBezTo>
                  <a:cubicBezTo>
                    <a:pt x="6371" y="169"/>
                    <a:pt x="5865" y="0"/>
                    <a:pt x="5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60;p41">
              <a:extLst>
                <a:ext uri="{FF2B5EF4-FFF2-40B4-BE49-F238E27FC236}">
                  <a16:creationId xmlns:a16="http://schemas.microsoft.com/office/drawing/2014/main" id="{BA1CE024-829C-424D-9D9A-C564AAA7CDB1}"/>
                </a:ext>
              </a:extLst>
            </p:cNvPr>
            <p:cNvSpPr/>
            <p:nvPr/>
          </p:nvSpPr>
          <p:spPr>
            <a:xfrm>
              <a:off x="5739382" y="4376730"/>
              <a:ext cx="401295" cy="258207"/>
            </a:xfrm>
            <a:custGeom>
              <a:avLst/>
              <a:gdLst/>
              <a:ahLst/>
              <a:cxnLst/>
              <a:rect l="l" t="t" r="r" b="b"/>
              <a:pathLst>
                <a:path w="7418" h="4773" extrusionOk="0">
                  <a:moveTo>
                    <a:pt x="1" y="0"/>
                  </a:moveTo>
                  <a:lnTo>
                    <a:pt x="1" y="4772"/>
                  </a:lnTo>
                  <a:lnTo>
                    <a:pt x="7417" y="4772"/>
                  </a:lnTo>
                  <a:cubicBezTo>
                    <a:pt x="6870" y="3769"/>
                    <a:pt x="5958" y="3009"/>
                    <a:pt x="4834" y="2705"/>
                  </a:cubicBezTo>
                  <a:cubicBezTo>
                    <a:pt x="4287" y="2584"/>
                    <a:pt x="3709" y="2432"/>
                    <a:pt x="3162" y="2219"/>
                  </a:cubicBezTo>
                  <a:cubicBezTo>
                    <a:pt x="2402" y="1793"/>
                    <a:pt x="1976" y="942"/>
                    <a:pt x="2098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61;p41">
              <a:extLst>
                <a:ext uri="{FF2B5EF4-FFF2-40B4-BE49-F238E27FC236}">
                  <a16:creationId xmlns:a16="http://schemas.microsoft.com/office/drawing/2014/main" id="{BEDB696F-A837-4E36-A84E-1588FD0737D3}"/>
                </a:ext>
              </a:extLst>
            </p:cNvPr>
            <p:cNvSpPr/>
            <p:nvPr/>
          </p:nvSpPr>
          <p:spPr>
            <a:xfrm>
              <a:off x="5739382" y="4437536"/>
              <a:ext cx="401295" cy="197402"/>
            </a:xfrm>
            <a:custGeom>
              <a:avLst/>
              <a:gdLst/>
              <a:ahLst/>
              <a:cxnLst/>
              <a:rect l="l" t="t" r="r" b="b"/>
              <a:pathLst>
                <a:path w="7418" h="3649" extrusionOk="0">
                  <a:moveTo>
                    <a:pt x="2220" y="1"/>
                  </a:moveTo>
                  <a:cubicBezTo>
                    <a:pt x="2068" y="214"/>
                    <a:pt x="1916" y="426"/>
                    <a:pt x="1764" y="639"/>
                  </a:cubicBezTo>
                  <a:cubicBezTo>
                    <a:pt x="1612" y="852"/>
                    <a:pt x="1429" y="1004"/>
                    <a:pt x="1247" y="1156"/>
                  </a:cubicBezTo>
                  <a:cubicBezTo>
                    <a:pt x="1091" y="1245"/>
                    <a:pt x="903" y="1301"/>
                    <a:pt x="718" y="1301"/>
                  </a:cubicBezTo>
                  <a:cubicBezTo>
                    <a:pt x="650" y="1301"/>
                    <a:pt x="583" y="1294"/>
                    <a:pt x="517" y="1277"/>
                  </a:cubicBezTo>
                  <a:cubicBezTo>
                    <a:pt x="335" y="1247"/>
                    <a:pt x="183" y="1186"/>
                    <a:pt x="1" y="1065"/>
                  </a:cubicBezTo>
                  <a:lnTo>
                    <a:pt x="1" y="3648"/>
                  </a:lnTo>
                  <a:lnTo>
                    <a:pt x="7417" y="3648"/>
                  </a:lnTo>
                  <a:cubicBezTo>
                    <a:pt x="6870" y="2645"/>
                    <a:pt x="5958" y="1885"/>
                    <a:pt x="4834" y="1581"/>
                  </a:cubicBezTo>
                  <a:cubicBezTo>
                    <a:pt x="4287" y="1460"/>
                    <a:pt x="3709" y="1308"/>
                    <a:pt x="3162" y="1095"/>
                  </a:cubicBezTo>
                  <a:cubicBezTo>
                    <a:pt x="2736" y="852"/>
                    <a:pt x="2402" y="487"/>
                    <a:pt x="2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62;p41">
              <a:extLst>
                <a:ext uri="{FF2B5EF4-FFF2-40B4-BE49-F238E27FC236}">
                  <a16:creationId xmlns:a16="http://schemas.microsoft.com/office/drawing/2014/main" id="{556DB8C8-A17D-4516-A81D-3E2B5EF87344}"/>
                </a:ext>
              </a:extLst>
            </p:cNvPr>
            <p:cNvSpPr/>
            <p:nvPr/>
          </p:nvSpPr>
          <p:spPr>
            <a:xfrm>
              <a:off x="5721313" y="4615138"/>
              <a:ext cx="430887" cy="41168"/>
            </a:xfrm>
            <a:custGeom>
              <a:avLst/>
              <a:gdLst/>
              <a:ahLst/>
              <a:cxnLst/>
              <a:rect l="l" t="t" r="r" b="b"/>
              <a:pathLst>
                <a:path w="7965" h="761" extrusionOk="0">
                  <a:moveTo>
                    <a:pt x="396" y="0"/>
                  </a:moveTo>
                  <a:cubicBezTo>
                    <a:pt x="183" y="0"/>
                    <a:pt x="0" y="183"/>
                    <a:pt x="0" y="396"/>
                  </a:cubicBezTo>
                  <a:cubicBezTo>
                    <a:pt x="0" y="608"/>
                    <a:pt x="183" y="760"/>
                    <a:pt x="396" y="760"/>
                  </a:cubicBezTo>
                  <a:lnTo>
                    <a:pt x="7569" y="760"/>
                  </a:lnTo>
                  <a:cubicBezTo>
                    <a:pt x="7782" y="760"/>
                    <a:pt x="7964" y="608"/>
                    <a:pt x="7964" y="396"/>
                  </a:cubicBezTo>
                  <a:cubicBezTo>
                    <a:pt x="7964" y="183"/>
                    <a:pt x="7782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63;p41">
              <a:extLst>
                <a:ext uri="{FF2B5EF4-FFF2-40B4-BE49-F238E27FC236}">
                  <a16:creationId xmlns:a16="http://schemas.microsoft.com/office/drawing/2014/main" id="{ECBD1D60-15F6-457B-B860-C1513A87FEC8}"/>
                </a:ext>
              </a:extLst>
            </p:cNvPr>
            <p:cNvSpPr/>
            <p:nvPr/>
          </p:nvSpPr>
          <p:spPr>
            <a:xfrm>
              <a:off x="5838055" y="4435480"/>
              <a:ext cx="85582" cy="83094"/>
            </a:xfrm>
            <a:custGeom>
              <a:avLst/>
              <a:gdLst/>
              <a:ahLst/>
              <a:cxnLst/>
              <a:rect l="l" t="t" r="r" b="b"/>
              <a:pathLst>
                <a:path w="1582" h="1536" extrusionOk="0">
                  <a:moveTo>
                    <a:pt x="1342" y="1"/>
                  </a:moveTo>
                  <a:cubicBezTo>
                    <a:pt x="1292" y="1"/>
                    <a:pt x="1247" y="24"/>
                    <a:pt x="1216" y="69"/>
                  </a:cubicBezTo>
                  <a:lnTo>
                    <a:pt x="61" y="1194"/>
                  </a:lnTo>
                  <a:cubicBezTo>
                    <a:pt x="0" y="1285"/>
                    <a:pt x="0" y="1407"/>
                    <a:pt x="61" y="1467"/>
                  </a:cubicBezTo>
                  <a:cubicBezTo>
                    <a:pt x="107" y="1513"/>
                    <a:pt x="160" y="1536"/>
                    <a:pt x="213" y="1536"/>
                  </a:cubicBezTo>
                  <a:cubicBezTo>
                    <a:pt x="266" y="1536"/>
                    <a:pt x="320" y="1513"/>
                    <a:pt x="365" y="1467"/>
                  </a:cubicBezTo>
                  <a:lnTo>
                    <a:pt x="1490" y="343"/>
                  </a:lnTo>
                  <a:cubicBezTo>
                    <a:pt x="1581" y="252"/>
                    <a:pt x="1581" y="130"/>
                    <a:pt x="1490" y="69"/>
                  </a:cubicBezTo>
                  <a:cubicBezTo>
                    <a:pt x="1444" y="24"/>
                    <a:pt x="1391" y="1"/>
                    <a:pt x="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64;p41">
              <a:extLst>
                <a:ext uri="{FF2B5EF4-FFF2-40B4-BE49-F238E27FC236}">
                  <a16:creationId xmlns:a16="http://schemas.microsoft.com/office/drawing/2014/main" id="{01134C0A-776F-4AE1-BFD6-8BD186923FBF}"/>
                </a:ext>
              </a:extLst>
            </p:cNvPr>
            <p:cNvSpPr/>
            <p:nvPr/>
          </p:nvSpPr>
          <p:spPr>
            <a:xfrm>
              <a:off x="5877492" y="4463016"/>
              <a:ext cx="85582" cy="82931"/>
            </a:xfrm>
            <a:custGeom>
              <a:avLst/>
              <a:gdLst/>
              <a:ahLst/>
              <a:cxnLst/>
              <a:rect l="l" t="t" r="r" b="b"/>
              <a:pathLst>
                <a:path w="1582" h="1533" extrusionOk="0">
                  <a:moveTo>
                    <a:pt x="1342" y="1"/>
                  </a:moveTo>
                  <a:cubicBezTo>
                    <a:pt x="1293" y="1"/>
                    <a:pt x="1247" y="16"/>
                    <a:pt x="1217" y="46"/>
                  </a:cubicBezTo>
                  <a:lnTo>
                    <a:pt x="62" y="1202"/>
                  </a:lnTo>
                  <a:cubicBezTo>
                    <a:pt x="1" y="1262"/>
                    <a:pt x="1" y="1414"/>
                    <a:pt x="62" y="1475"/>
                  </a:cubicBezTo>
                  <a:cubicBezTo>
                    <a:pt x="103" y="1516"/>
                    <a:pt x="150" y="1533"/>
                    <a:pt x="198" y="1533"/>
                  </a:cubicBezTo>
                  <a:cubicBezTo>
                    <a:pt x="257" y="1533"/>
                    <a:pt x="316" y="1508"/>
                    <a:pt x="366" y="1475"/>
                  </a:cubicBezTo>
                  <a:lnTo>
                    <a:pt x="1490" y="350"/>
                  </a:lnTo>
                  <a:cubicBezTo>
                    <a:pt x="1582" y="259"/>
                    <a:pt x="1582" y="138"/>
                    <a:pt x="1490" y="46"/>
                  </a:cubicBezTo>
                  <a:cubicBezTo>
                    <a:pt x="1445" y="16"/>
                    <a:pt x="1392" y="1"/>
                    <a:pt x="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65;p41">
              <a:extLst>
                <a:ext uri="{FF2B5EF4-FFF2-40B4-BE49-F238E27FC236}">
                  <a16:creationId xmlns:a16="http://schemas.microsoft.com/office/drawing/2014/main" id="{9A49A9E8-F3C0-45CE-9563-089382FE2B4A}"/>
                </a:ext>
              </a:extLst>
            </p:cNvPr>
            <p:cNvSpPr/>
            <p:nvPr/>
          </p:nvSpPr>
          <p:spPr>
            <a:xfrm>
              <a:off x="5094811" y="4386576"/>
              <a:ext cx="401295" cy="256584"/>
            </a:xfrm>
            <a:custGeom>
              <a:avLst/>
              <a:gdLst/>
              <a:ahLst/>
              <a:cxnLst/>
              <a:rect l="l" t="t" r="r" b="b"/>
              <a:pathLst>
                <a:path w="7418" h="4743" extrusionOk="0">
                  <a:moveTo>
                    <a:pt x="7417" y="0"/>
                  </a:moveTo>
                  <a:lnTo>
                    <a:pt x="5320" y="31"/>
                  </a:lnTo>
                  <a:cubicBezTo>
                    <a:pt x="5441" y="912"/>
                    <a:pt x="4986" y="1763"/>
                    <a:pt x="4226" y="2189"/>
                  </a:cubicBezTo>
                  <a:cubicBezTo>
                    <a:pt x="3679" y="2402"/>
                    <a:pt x="3131" y="2554"/>
                    <a:pt x="2554" y="2645"/>
                  </a:cubicBezTo>
                  <a:cubicBezTo>
                    <a:pt x="1460" y="2979"/>
                    <a:pt x="517" y="3739"/>
                    <a:pt x="1" y="4742"/>
                  </a:cubicBezTo>
                  <a:lnTo>
                    <a:pt x="7417" y="4742"/>
                  </a:lnTo>
                  <a:lnTo>
                    <a:pt x="74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66;p41">
              <a:extLst>
                <a:ext uri="{FF2B5EF4-FFF2-40B4-BE49-F238E27FC236}">
                  <a16:creationId xmlns:a16="http://schemas.microsoft.com/office/drawing/2014/main" id="{086807AC-3610-4A47-8E08-62769CE9D3CB}"/>
                </a:ext>
              </a:extLst>
            </p:cNvPr>
            <p:cNvSpPr/>
            <p:nvPr/>
          </p:nvSpPr>
          <p:spPr>
            <a:xfrm>
              <a:off x="5094811" y="4445759"/>
              <a:ext cx="399618" cy="197402"/>
            </a:xfrm>
            <a:custGeom>
              <a:avLst/>
              <a:gdLst/>
              <a:ahLst/>
              <a:cxnLst/>
              <a:rect l="l" t="t" r="r" b="b"/>
              <a:pathLst>
                <a:path w="7387" h="3649" extrusionOk="0">
                  <a:moveTo>
                    <a:pt x="5198" y="1"/>
                  </a:moveTo>
                  <a:cubicBezTo>
                    <a:pt x="5016" y="457"/>
                    <a:pt x="4651" y="852"/>
                    <a:pt x="4226" y="1095"/>
                  </a:cubicBezTo>
                  <a:cubicBezTo>
                    <a:pt x="3679" y="1308"/>
                    <a:pt x="3131" y="1460"/>
                    <a:pt x="2554" y="1551"/>
                  </a:cubicBezTo>
                  <a:cubicBezTo>
                    <a:pt x="1460" y="1855"/>
                    <a:pt x="517" y="2615"/>
                    <a:pt x="1" y="3648"/>
                  </a:cubicBezTo>
                  <a:lnTo>
                    <a:pt x="7387" y="3648"/>
                  </a:lnTo>
                  <a:lnTo>
                    <a:pt x="7387" y="1065"/>
                  </a:lnTo>
                  <a:cubicBezTo>
                    <a:pt x="7235" y="1156"/>
                    <a:pt x="7052" y="1247"/>
                    <a:pt x="6870" y="1277"/>
                  </a:cubicBezTo>
                  <a:cubicBezTo>
                    <a:pt x="6815" y="1284"/>
                    <a:pt x="6761" y="1288"/>
                    <a:pt x="6706" y="1288"/>
                  </a:cubicBezTo>
                  <a:cubicBezTo>
                    <a:pt x="6519" y="1288"/>
                    <a:pt x="6336" y="1243"/>
                    <a:pt x="6171" y="1125"/>
                  </a:cubicBezTo>
                  <a:cubicBezTo>
                    <a:pt x="5958" y="1004"/>
                    <a:pt x="5776" y="821"/>
                    <a:pt x="5624" y="609"/>
                  </a:cubicBezTo>
                  <a:cubicBezTo>
                    <a:pt x="5472" y="426"/>
                    <a:pt x="5320" y="213"/>
                    <a:pt x="5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67;p41">
              <a:extLst>
                <a:ext uri="{FF2B5EF4-FFF2-40B4-BE49-F238E27FC236}">
                  <a16:creationId xmlns:a16="http://schemas.microsoft.com/office/drawing/2014/main" id="{8F664496-B156-4288-94D4-DE6742367C76}"/>
                </a:ext>
              </a:extLst>
            </p:cNvPr>
            <p:cNvSpPr/>
            <p:nvPr/>
          </p:nvSpPr>
          <p:spPr>
            <a:xfrm>
              <a:off x="5083289" y="4623361"/>
              <a:ext cx="430887" cy="41168"/>
            </a:xfrm>
            <a:custGeom>
              <a:avLst/>
              <a:gdLst/>
              <a:ahLst/>
              <a:cxnLst/>
              <a:rect l="l" t="t" r="r" b="b"/>
              <a:pathLst>
                <a:path w="7965" h="761" extrusionOk="0">
                  <a:moveTo>
                    <a:pt x="366" y="0"/>
                  </a:moveTo>
                  <a:cubicBezTo>
                    <a:pt x="153" y="0"/>
                    <a:pt x="1" y="183"/>
                    <a:pt x="1" y="396"/>
                  </a:cubicBezTo>
                  <a:cubicBezTo>
                    <a:pt x="1" y="608"/>
                    <a:pt x="153" y="760"/>
                    <a:pt x="366" y="760"/>
                  </a:cubicBezTo>
                  <a:lnTo>
                    <a:pt x="7569" y="760"/>
                  </a:lnTo>
                  <a:cubicBezTo>
                    <a:pt x="7782" y="760"/>
                    <a:pt x="7965" y="608"/>
                    <a:pt x="7965" y="396"/>
                  </a:cubicBezTo>
                  <a:cubicBezTo>
                    <a:pt x="7965" y="183"/>
                    <a:pt x="7782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68;p41">
              <a:extLst>
                <a:ext uri="{FF2B5EF4-FFF2-40B4-BE49-F238E27FC236}">
                  <a16:creationId xmlns:a16="http://schemas.microsoft.com/office/drawing/2014/main" id="{7DDFDA13-5A34-4822-8854-A9B0AA8AB05F}"/>
                </a:ext>
              </a:extLst>
            </p:cNvPr>
            <p:cNvSpPr/>
            <p:nvPr/>
          </p:nvSpPr>
          <p:spPr>
            <a:xfrm>
              <a:off x="5311850" y="4443703"/>
              <a:ext cx="85582" cy="83094"/>
            </a:xfrm>
            <a:custGeom>
              <a:avLst/>
              <a:gdLst/>
              <a:ahLst/>
              <a:cxnLst/>
              <a:rect l="l" t="t" r="r" b="b"/>
              <a:pathLst>
                <a:path w="1582" h="1536" extrusionOk="0">
                  <a:moveTo>
                    <a:pt x="214" y="1"/>
                  </a:moveTo>
                  <a:cubicBezTo>
                    <a:pt x="160" y="1"/>
                    <a:pt x="107" y="24"/>
                    <a:pt x="62" y="69"/>
                  </a:cubicBezTo>
                  <a:cubicBezTo>
                    <a:pt x="1" y="160"/>
                    <a:pt x="1" y="282"/>
                    <a:pt x="62" y="343"/>
                  </a:cubicBezTo>
                  <a:lnTo>
                    <a:pt x="1217" y="1467"/>
                  </a:lnTo>
                  <a:cubicBezTo>
                    <a:pt x="1247" y="1513"/>
                    <a:pt x="1293" y="1536"/>
                    <a:pt x="1342" y="1536"/>
                  </a:cubicBezTo>
                  <a:cubicBezTo>
                    <a:pt x="1391" y="1536"/>
                    <a:pt x="1445" y="1513"/>
                    <a:pt x="1490" y="1467"/>
                  </a:cubicBezTo>
                  <a:cubicBezTo>
                    <a:pt x="1581" y="1407"/>
                    <a:pt x="1581" y="1255"/>
                    <a:pt x="1490" y="1194"/>
                  </a:cubicBezTo>
                  <a:lnTo>
                    <a:pt x="366" y="69"/>
                  </a:lnTo>
                  <a:cubicBezTo>
                    <a:pt x="320" y="24"/>
                    <a:pt x="267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69;p41">
              <a:extLst>
                <a:ext uri="{FF2B5EF4-FFF2-40B4-BE49-F238E27FC236}">
                  <a16:creationId xmlns:a16="http://schemas.microsoft.com/office/drawing/2014/main" id="{BDD3799E-3D24-44EE-A3DF-D67B5B8477A5}"/>
                </a:ext>
              </a:extLst>
            </p:cNvPr>
            <p:cNvSpPr/>
            <p:nvPr/>
          </p:nvSpPr>
          <p:spPr>
            <a:xfrm>
              <a:off x="5272413" y="4471239"/>
              <a:ext cx="85528" cy="82931"/>
            </a:xfrm>
            <a:custGeom>
              <a:avLst/>
              <a:gdLst/>
              <a:ahLst/>
              <a:cxnLst/>
              <a:rect l="l" t="t" r="r" b="b"/>
              <a:pathLst>
                <a:path w="1581" h="1533" extrusionOk="0">
                  <a:moveTo>
                    <a:pt x="217" y="1"/>
                  </a:moveTo>
                  <a:cubicBezTo>
                    <a:pt x="168" y="1"/>
                    <a:pt x="122" y="16"/>
                    <a:pt x="92" y="46"/>
                  </a:cubicBezTo>
                  <a:cubicBezTo>
                    <a:pt x="0" y="138"/>
                    <a:pt x="0" y="259"/>
                    <a:pt x="92" y="350"/>
                  </a:cubicBezTo>
                  <a:lnTo>
                    <a:pt x="1216" y="1475"/>
                  </a:lnTo>
                  <a:cubicBezTo>
                    <a:pt x="1257" y="1516"/>
                    <a:pt x="1305" y="1533"/>
                    <a:pt x="1350" y="1533"/>
                  </a:cubicBezTo>
                  <a:cubicBezTo>
                    <a:pt x="1405" y="1533"/>
                    <a:pt x="1456" y="1508"/>
                    <a:pt x="1490" y="1475"/>
                  </a:cubicBezTo>
                  <a:cubicBezTo>
                    <a:pt x="1581" y="1384"/>
                    <a:pt x="1581" y="1262"/>
                    <a:pt x="1490" y="1171"/>
                  </a:cubicBezTo>
                  <a:lnTo>
                    <a:pt x="365" y="46"/>
                  </a:lnTo>
                  <a:cubicBezTo>
                    <a:pt x="320" y="16"/>
                    <a:pt x="266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70;p41">
              <a:extLst>
                <a:ext uri="{FF2B5EF4-FFF2-40B4-BE49-F238E27FC236}">
                  <a16:creationId xmlns:a16="http://schemas.microsoft.com/office/drawing/2014/main" id="{60B5CDD2-0BD3-4FDE-BF76-3DBE7D39B4F6}"/>
                </a:ext>
              </a:extLst>
            </p:cNvPr>
            <p:cNvSpPr/>
            <p:nvPr/>
          </p:nvSpPr>
          <p:spPr>
            <a:xfrm>
              <a:off x="5392455" y="2360408"/>
              <a:ext cx="559098" cy="778571"/>
            </a:xfrm>
            <a:custGeom>
              <a:avLst/>
              <a:gdLst/>
              <a:ahLst/>
              <a:cxnLst/>
              <a:rect l="l" t="t" r="r" b="b"/>
              <a:pathLst>
                <a:path w="10335" h="14392" extrusionOk="0">
                  <a:moveTo>
                    <a:pt x="4095" y="0"/>
                  </a:moveTo>
                  <a:cubicBezTo>
                    <a:pt x="2215" y="0"/>
                    <a:pt x="634" y="1481"/>
                    <a:pt x="517" y="3411"/>
                  </a:cubicBezTo>
                  <a:lnTo>
                    <a:pt x="122" y="10433"/>
                  </a:lnTo>
                  <a:cubicBezTo>
                    <a:pt x="0" y="12439"/>
                    <a:pt x="1520" y="14141"/>
                    <a:pt x="3526" y="14232"/>
                  </a:cubicBezTo>
                  <a:lnTo>
                    <a:pt x="6019" y="14384"/>
                  </a:lnTo>
                  <a:cubicBezTo>
                    <a:pt x="6093" y="14389"/>
                    <a:pt x="6167" y="14391"/>
                    <a:pt x="6240" y="14391"/>
                  </a:cubicBezTo>
                  <a:cubicBezTo>
                    <a:pt x="8120" y="14391"/>
                    <a:pt x="9701" y="12911"/>
                    <a:pt x="9818" y="10980"/>
                  </a:cubicBezTo>
                  <a:lnTo>
                    <a:pt x="10213" y="3959"/>
                  </a:lnTo>
                  <a:cubicBezTo>
                    <a:pt x="10335" y="1952"/>
                    <a:pt x="8815" y="250"/>
                    <a:pt x="6809" y="159"/>
                  </a:cubicBezTo>
                  <a:lnTo>
                    <a:pt x="4316" y="7"/>
                  </a:lnTo>
                  <a:cubicBezTo>
                    <a:pt x="4242" y="3"/>
                    <a:pt x="4169" y="0"/>
                    <a:pt x="4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71;p41">
              <a:extLst>
                <a:ext uri="{FF2B5EF4-FFF2-40B4-BE49-F238E27FC236}">
                  <a16:creationId xmlns:a16="http://schemas.microsoft.com/office/drawing/2014/main" id="{A1B2BE17-7721-4340-B1DD-23142E459061}"/>
                </a:ext>
              </a:extLst>
            </p:cNvPr>
            <p:cNvSpPr/>
            <p:nvPr/>
          </p:nvSpPr>
          <p:spPr>
            <a:xfrm>
              <a:off x="5374333" y="2835979"/>
              <a:ext cx="282876" cy="1586842"/>
            </a:xfrm>
            <a:custGeom>
              <a:avLst/>
              <a:gdLst/>
              <a:ahLst/>
              <a:cxnLst/>
              <a:rect l="l" t="t" r="r" b="b"/>
              <a:pathLst>
                <a:path w="5229" h="29333" extrusionOk="0">
                  <a:moveTo>
                    <a:pt x="335" y="0"/>
                  </a:moveTo>
                  <a:cubicBezTo>
                    <a:pt x="153" y="3040"/>
                    <a:pt x="31" y="25928"/>
                    <a:pt x="1" y="29302"/>
                  </a:cubicBezTo>
                  <a:lnTo>
                    <a:pt x="2341" y="29332"/>
                  </a:lnTo>
                  <a:cubicBezTo>
                    <a:pt x="2828" y="26353"/>
                    <a:pt x="5229" y="3739"/>
                    <a:pt x="5229" y="730"/>
                  </a:cubicBezTo>
                  <a:lnTo>
                    <a:pt x="3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72;p41">
              <a:extLst>
                <a:ext uri="{FF2B5EF4-FFF2-40B4-BE49-F238E27FC236}">
                  <a16:creationId xmlns:a16="http://schemas.microsoft.com/office/drawing/2014/main" id="{73F77784-4464-42DC-9E1C-BA3AD27DD07B}"/>
                </a:ext>
              </a:extLst>
            </p:cNvPr>
            <p:cNvSpPr/>
            <p:nvPr/>
          </p:nvSpPr>
          <p:spPr>
            <a:xfrm>
              <a:off x="5662131" y="2811311"/>
              <a:ext cx="279576" cy="886333"/>
            </a:xfrm>
            <a:custGeom>
              <a:avLst/>
              <a:gdLst/>
              <a:ahLst/>
              <a:cxnLst/>
              <a:rect l="l" t="t" r="r" b="b"/>
              <a:pathLst>
                <a:path w="5168" h="16384" extrusionOk="0">
                  <a:moveTo>
                    <a:pt x="5167" y="1"/>
                  </a:moveTo>
                  <a:lnTo>
                    <a:pt x="213" y="365"/>
                  </a:lnTo>
                  <a:cubicBezTo>
                    <a:pt x="0" y="3648"/>
                    <a:pt x="608" y="13131"/>
                    <a:pt x="942" y="16384"/>
                  </a:cubicBezTo>
                  <a:lnTo>
                    <a:pt x="4347" y="16353"/>
                  </a:lnTo>
                  <a:cubicBezTo>
                    <a:pt x="4559" y="12858"/>
                    <a:pt x="5137" y="3192"/>
                    <a:pt x="5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73;p41">
              <a:extLst>
                <a:ext uri="{FF2B5EF4-FFF2-40B4-BE49-F238E27FC236}">
                  <a16:creationId xmlns:a16="http://schemas.microsoft.com/office/drawing/2014/main" id="{222FC9DF-F989-487A-992D-94E3AF59E47E}"/>
                </a:ext>
              </a:extLst>
            </p:cNvPr>
            <p:cNvSpPr/>
            <p:nvPr/>
          </p:nvSpPr>
          <p:spPr>
            <a:xfrm>
              <a:off x="5259267" y="1921731"/>
              <a:ext cx="769591" cy="937726"/>
            </a:xfrm>
            <a:custGeom>
              <a:avLst/>
              <a:gdLst/>
              <a:ahLst/>
              <a:cxnLst/>
              <a:rect l="l" t="t" r="r" b="b"/>
              <a:pathLst>
                <a:path w="14226" h="17334" extrusionOk="0">
                  <a:moveTo>
                    <a:pt x="4955" y="1"/>
                  </a:moveTo>
                  <a:cubicBezTo>
                    <a:pt x="4803" y="1"/>
                    <a:pt x="4681" y="31"/>
                    <a:pt x="4529" y="31"/>
                  </a:cubicBezTo>
                  <a:cubicBezTo>
                    <a:pt x="3891" y="61"/>
                    <a:pt x="3253" y="213"/>
                    <a:pt x="2675" y="456"/>
                  </a:cubicBezTo>
                  <a:lnTo>
                    <a:pt x="2371" y="578"/>
                  </a:lnTo>
                  <a:lnTo>
                    <a:pt x="2341" y="578"/>
                  </a:lnTo>
                  <a:cubicBezTo>
                    <a:pt x="1490" y="943"/>
                    <a:pt x="517" y="1520"/>
                    <a:pt x="304" y="2463"/>
                  </a:cubicBezTo>
                  <a:cubicBezTo>
                    <a:pt x="0" y="3830"/>
                    <a:pt x="547" y="5563"/>
                    <a:pt x="760" y="6900"/>
                  </a:cubicBezTo>
                  <a:cubicBezTo>
                    <a:pt x="790" y="6961"/>
                    <a:pt x="790" y="7022"/>
                    <a:pt x="790" y="7083"/>
                  </a:cubicBezTo>
                  <a:cubicBezTo>
                    <a:pt x="851" y="7478"/>
                    <a:pt x="942" y="7873"/>
                    <a:pt x="1003" y="8268"/>
                  </a:cubicBezTo>
                  <a:cubicBezTo>
                    <a:pt x="1277" y="9606"/>
                    <a:pt x="1581" y="11125"/>
                    <a:pt x="1824" y="12554"/>
                  </a:cubicBezTo>
                  <a:cubicBezTo>
                    <a:pt x="1976" y="13253"/>
                    <a:pt x="2097" y="13952"/>
                    <a:pt x="2189" y="14590"/>
                  </a:cubicBezTo>
                  <a:cubicBezTo>
                    <a:pt x="2310" y="15441"/>
                    <a:pt x="2432" y="16232"/>
                    <a:pt x="2462" y="16900"/>
                  </a:cubicBezTo>
                  <a:lnTo>
                    <a:pt x="2493" y="16900"/>
                  </a:lnTo>
                  <a:lnTo>
                    <a:pt x="2675" y="16931"/>
                  </a:lnTo>
                  <a:cubicBezTo>
                    <a:pt x="3313" y="16992"/>
                    <a:pt x="5259" y="17235"/>
                    <a:pt x="5411" y="17235"/>
                  </a:cubicBezTo>
                  <a:cubicBezTo>
                    <a:pt x="6140" y="17265"/>
                    <a:pt x="6870" y="17326"/>
                    <a:pt x="7630" y="17326"/>
                  </a:cubicBezTo>
                  <a:cubicBezTo>
                    <a:pt x="7807" y="17331"/>
                    <a:pt x="7984" y="17334"/>
                    <a:pt x="8161" y="17334"/>
                  </a:cubicBezTo>
                  <a:cubicBezTo>
                    <a:pt x="9017" y="17334"/>
                    <a:pt x="9869" y="17275"/>
                    <a:pt x="10699" y="17174"/>
                  </a:cubicBezTo>
                  <a:cubicBezTo>
                    <a:pt x="11277" y="17083"/>
                    <a:pt x="11855" y="16931"/>
                    <a:pt x="12402" y="16688"/>
                  </a:cubicBezTo>
                  <a:lnTo>
                    <a:pt x="12584" y="16597"/>
                  </a:lnTo>
                  <a:cubicBezTo>
                    <a:pt x="12584" y="16536"/>
                    <a:pt x="12614" y="16505"/>
                    <a:pt x="12614" y="16445"/>
                  </a:cubicBezTo>
                  <a:cubicBezTo>
                    <a:pt x="12706" y="16019"/>
                    <a:pt x="12797" y="15502"/>
                    <a:pt x="12918" y="14986"/>
                  </a:cubicBezTo>
                  <a:cubicBezTo>
                    <a:pt x="13162" y="13982"/>
                    <a:pt x="13405" y="12858"/>
                    <a:pt x="13526" y="12037"/>
                  </a:cubicBezTo>
                  <a:cubicBezTo>
                    <a:pt x="13526" y="12007"/>
                    <a:pt x="13526" y="11976"/>
                    <a:pt x="13526" y="11976"/>
                  </a:cubicBezTo>
                  <a:cubicBezTo>
                    <a:pt x="13557" y="11946"/>
                    <a:pt x="13557" y="11885"/>
                    <a:pt x="13557" y="11855"/>
                  </a:cubicBezTo>
                  <a:cubicBezTo>
                    <a:pt x="13739" y="10700"/>
                    <a:pt x="13921" y="9545"/>
                    <a:pt x="14073" y="8359"/>
                  </a:cubicBezTo>
                  <a:cubicBezTo>
                    <a:pt x="14104" y="8025"/>
                    <a:pt x="14134" y="7721"/>
                    <a:pt x="14165" y="7387"/>
                  </a:cubicBezTo>
                  <a:cubicBezTo>
                    <a:pt x="14195" y="7295"/>
                    <a:pt x="14195" y="7174"/>
                    <a:pt x="14195" y="7083"/>
                  </a:cubicBezTo>
                  <a:cubicBezTo>
                    <a:pt x="14225" y="6353"/>
                    <a:pt x="14225" y="5624"/>
                    <a:pt x="14165" y="4894"/>
                  </a:cubicBezTo>
                  <a:cubicBezTo>
                    <a:pt x="14104" y="3709"/>
                    <a:pt x="13769" y="2523"/>
                    <a:pt x="13131" y="1490"/>
                  </a:cubicBezTo>
                  <a:cubicBezTo>
                    <a:pt x="13040" y="1399"/>
                    <a:pt x="12979" y="1277"/>
                    <a:pt x="12888" y="1156"/>
                  </a:cubicBezTo>
                  <a:cubicBezTo>
                    <a:pt x="12827" y="1095"/>
                    <a:pt x="12766" y="1034"/>
                    <a:pt x="12706" y="973"/>
                  </a:cubicBezTo>
                  <a:cubicBezTo>
                    <a:pt x="12614" y="882"/>
                    <a:pt x="12523" y="791"/>
                    <a:pt x="12402" y="730"/>
                  </a:cubicBezTo>
                  <a:lnTo>
                    <a:pt x="12341" y="700"/>
                  </a:lnTo>
                  <a:cubicBezTo>
                    <a:pt x="11840" y="421"/>
                    <a:pt x="11262" y="270"/>
                    <a:pt x="10701" y="270"/>
                  </a:cubicBezTo>
                  <a:cubicBezTo>
                    <a:pt x="10650" y="270"/>
                    <a:pt x="10599" y="272"/>
                    <a:pt x="10548" y="274"/>
                  </a:cubicBezTo>
                  <a:lnTo>
                    <a:pt x="10122" y="274"/>
                  </a:lnTo>
                  <a:lnTo>
                    <a:pt x="9727" y="244"/>
                  </a:lnTo>
                  <a:cubicBezTo>
                    <a:pt x="9575" y="244"/>
                    <a:pt x="9423" y="213"/>
                    <a:pt x="9240" y="213"/>
                  </a:cubicBezTo>
                  <a:cubicBezTo>
                    <a:pt x="8207" y="152"/>
                    <a:pt x="7174" y="31"/>
                    <a:pt x="6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74;p41">
              <a:extLst>
                <a:ext uri="{FF2B5EF4-FFF2-40B4-BE49-F238E27FC236}">
                  <a16:creationId xmlns:a16="http://schemas.microsoft.com/office/drawing/2014/main" id="{4D9DFC0A-6C53-48AA-B37D-18FB6DEB8967}"/>
                </a:ext>
              </a:extLst>
            </p:cNvPr>
            <p:cNvSpPr/>
            <p:nvPr/>
          </p:nvSpPr>
          <p:spPr>
            <a:xfrm>
              <a:off x="5621017" y="3087532"/>
              <a:ext cx="125019" cy="51068"/>
            </a:xfrm>
            <a:custGeom>
              <a:avLst/>
              <a:gdLst/>
              <a:ahLst/>
              <a:cxnLst/>
              <a:rect l="l" t="t" r="r" b="b"/>
              <a:pathLst>
                <a:path w="2311" h="944" extrusionOk="0">
                  <a:moveTo>
                    <a:pt x="2310" y="1"/>
                  </a:moveTo>
                  <a:lnTo>
                    <a:pt x="0" y="943"/>
                  </a:lnTo>
                  <a:cubicBezTo>
                    <a:pt x="851" y="852"/>
                    <a:pt x="1642" y="518"/>
                    <a:pt x="2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75;p41">
              <a:extLst>
                <a:ext uri="{FF2B5EF4-FFF2-40B4-BE49-F238E27FC236}">
                  <a16:creationId xmlns:a16="http://schemas.microsoft.com/office/drawing/2014/main" id="{14501C73-CE7D-49F8-9548-068FF6B80159}"/>
                </a:ext>
              </a:extLst>
            </p:cNvPr>
            <p:cNvSpPr/>
            <p:nvPr/>
          </p:nvSpPr>
          <p:spPr>
            <a:xfrm>
              <a:off x="5571680" y="1729360"/>
              <a:ext cx="189125" cy="241816"/>
            </a:xfrm>
            <a:custGeom>
              <a:avLst/>
              <a:gdLst/>
              <a:ahLst/>
              <a:cxnLst/>
              <a:rect l="l" t="t" r="r" b="b"/>
              <a:pathLst>
                <a:path w="3496" h="4470" extrusionOk="0">
                  <a:moveTo>
                    <a:pt x="1034" y="0"/>
                  </a:moveTo>
                  <a:cubicBezTo>
                    <a:pt x="803" y="29"/>
                    <a:pt x="628" y="276"/>
                    <a:pt x="429" y="276"/>
                  </a:cubicBezTo>
                  <a:cubicBezTo>
                    <a:pt x="418" y="276"/>
                    <a:pt x="407" y="275"/>
                    <a:pt x="396" y="274"/>
                  </a:cubicBezTo>
                  <a:lnTo>
                    <a:pt x="396" y="274"/>
                  </a:lnTo>
                  <a:cubicBezTo>
                    <a:pt x="487" y="730"/>
                    <a:pt x="517" y="1186"/>
                    <a:pt x="548" y="1642"/>
                  </a:cubicBezTo>
                  <a:cubicBezTo>
                    <a:pt x="548" y="2310"/>
                    <a:pt x="487" y="3070"/>
                    <a:pt x="0" y="3526"/>
                  </a:cubicBezTo>
                  <a:cubicBezTo>
                    <a:pt x="304" y="3952"/>
                    <a:pt x="730" y="4256"/>
                    <a:pt x="1216" y="4408"/>
                  </a:cubicBezTo>
                  <a:cubicBezTo>
                    <a:pt x="1394" y="4449"/>
                    <a:pt x="1571" y="4470"/>
                    <a:pt x="1746" y="4470"/>
                  </a:cubicBezTo>
                  <a:cubicBezTo>
                    <a:pt x="2080" y="4470"/>
                    <a:pt x="2406" y="4395"/>
                    <a:pt x="2706" y="4256"/>
                  </a:cubicBezTo>
                  <a:cubicBezTo>
                    <a:pt x="2827" y="4195"/>
                    <a:pt x="2949" y="4134"/>
                    <a:pt x="3040" y="4043"/>
                  </a:cubicBezTo>
                  <a:lnTo>
                    <a:pt x="3496" y="3800"/>
                  </a:lnTo>
                  <a:cubicBezTo>
                    <a:pt x="2858" y="2705"/>
                    <a:pt x="2341" y="1520"/>
                    <a:pt x="2493" y="304"/>
                  </a:cubicBezTo>
                  <a:cubicBezTo>
                    <a:pt x="2189" y="243"/>
                    <a:pt x="1733" y="122"/>
                    <a:pt x="1429" y="61"/>
                  </a:cubicBezTo>
                  <a:cubicBezTo>
                    <a:pt x="1307" y="31"/>
                    <a:pt x="1155" y="0"/>
                    <a:pt x="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76;p41">
              <a:extLst>
                <a:ext uri="{FF2B5EF4-FFF2-40B4-BE49-F238E27FC236}">
                  <a16:creationId xmlns:a16="http://schemas.microsoft.com/office/drawing/2014/main" id="{9BF167CE-ED12-4D48-9132-E10AA05A031A}"/>
                </a:ext>
              </a:extLst>
            </p:cNvPr>
            <p:cNvSpPr/>
            <p:nvPr/>
          </p:nvSpPr>
          <p:spPr>
            <a:xfrm>
              <a:off x="5627563" y="1730983"/>
              <a:ext cx="102028" cy="144765"/>
            </a:xfrm>
            <a:custGeom>
              <a:avLst/>
              <a:gdLst/>
              <a:ahLst/>
              <a:cxnLst/>
              <a:rect l="l" t="t" r="r" b="b"/>
              <a:pathLst>
                <a:path w="1886" h="2676" extrusionOk="0">
                  <a:moveTo>
                    <a:pt x="1" y="1"/>
                  </a:moveTo>
                  <a:cubicBezTo>
                    <a:pt x="122" y="852"/>
                    <a:pt x="305" y="2037"/>
                    <a:pt x="1065" y="2463"/>
                  </a:cubicBezTo>
                  <a:cubicBezTo>
                    <a:pt x="1338" y="2584"/>
                    <a:pt x="1612" y="2645"/>
                    <a:pt x="1885" y="2675"/>
                  </a:cubicBezTo>
                  <a:cubicBezTo>
                    <a:pt x="1521" y="1916"/>
                    <a:pt x="1369" y="1095"/>
                    <a:pt x="1460" y="274"/>
                  </a:cubicBezTo>
                  <a:cubicBezTo>
                    <a:pt x="1156" y="213"/>
                    <a:pt x="700" y="92"/>
                    <a:pt x="396" y="31"/>
                  </a:cubicBezTo>
                  <a:cubicBezTo>
                    <a:pt x="274" y="1"/>
                    <a:pt x="122" y="1"/>
                    <a:pt x="1" y="1"/>
                  </a:cubicBezTo>
                  <a:close/>
                </a:path>
              </a:pathLst>
            </a:custGeom>
            <a:solidFill>
              <a:srgbClr val="2F130C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77;p41">
              <a:extLst>
                <a:ext uri="{FF2B5EF4-FFF2-40B4-BE49-F238E27FC236}">
                  <a16:creationId xmlns:a16="http://schemas.microsoft.com/office/drawing/2014/main" id="{63963844-14CA-4CCC-99C3-A801FECD510E}"/>
                </a:ext>
              </a:extLst>
            </p:cNvPr>
            <p:cNvSpPr/>
            <p:nvPr/>
          </p:nvSpPr>
          <p:spPr>
            <a:xfrm>
              <a:off x="5533866" y="1418949"/>
              <a:ext cx="237055" cy="405839"/>
            </a:xfrm>
            <a:custGeom>
              <a:avLst/>
              <a:gdLst/>
              <a:ahLst/>
              <a:cxnLst/>
              <a:rect l="l" t="t" r="r" b="b"/>
              <a:pathLst>
                <a:path w="4382" h="7502" extrusionOk="0">
                  <a:moveTo>
                    <a:pt x="2093" y="0"/>
                  </a:moveTo>
                  <a:cubicBezTo>
                    <a:pt x="1234" y="0"/>
                    <a:pt x="379" y="490"/>
                    <a:pt x="91" y="1574"/>
                  </a:cubicBezTo>
                  <a:lnTo>
                    <a:pt x="61" y="1635"/>
                  </a:lnTo>
                  <a:lnTo>
                    <a:pt x="61" y="1696"/>
                  </a:lnTo>
                  <a:cubicBezTo>
                    <a:pt x="31" y="1726"/>
                    <a:pt x="0" y="1756"/>
                    <a:pt x="0" y="1787"/>
                  </a:cubicBezTo>
                  <a:lnTo>
                    <a:pt x="0" y="1848"/>
                  </a:lnTo>
                  <a:lnTo>
                    <a:pt x="0" y="1878"/>
                  </a:lnTo>
                  <a:cubicBezTo>
                    <a:pt x="0" y="1878"/>
                    <a:pt x="0" y="1908"/>
                    <a:pt x="0" y="1908"/>
                  </a:cubicBezTo>
                  <a:lnTo>
                    <a:pt x="0" y="1969"/>
                  </a:lnTo>
                  <a:lnTo>
                    <a:pt x="0" y="2000"/>
                  </a:lnTo>
                  <a:cubicBezTo>
                    <a:pt x="0" y="2030"/>
                    <a:pt x="0" y="2030"/>
                    <a:pt x="0" y="2060"/>
                  </a:cubicBezTo>
                  <a:cubicBezTo>
                    <a:pt x="0" y="2091"/>
                    <a:pt x="0" y="2121"/>
                    <a:pt x="0" y="2152"/>
                  </a:cubicBezTo>
                  <a:cubicBezTo>
                    <a:pt x="0" y="2182"/>
                    <a:pt x="0" y="2182"/>
                    <a:pt x="0" y="2182"/>
                  </a:cubicBezTo>
                  <a:lnTo>
                    <a:pt x="0" y="2243"/>
                  </a:lnTo>
                  <a:lnTo>
                    <a:pt x="0" y="2273"/>
                  </a:lnTo>
                  <a:lnTo>
                    <a:pt x="0" y="2304"/>
                  </a:lnTo>
                  <a:cubicBezTo>
                    <a:pt x="0" y="2304"/>
                    <a:pt x="0" y="2334"/>
                    <a:pt x="0" y="2334"/>
                  </a:cubicBezTo>
                  <a:lnTo>
                    <a:pt x="0" y="2395"/>
                  </a:lnTo>
                  <a:cubicBezTo>
                    <a:pt x="0" y="2395"/>
                    <a:pt x="0" y="2425"/>
                    <a:pt x="0" y="2425"/>
                  </a:cubicBezTo>
                  <a:lnTo>
                    <a:pt x="0" y="2547"/>
                  </a:lnTo>
                  <a:lnTo>
                    <a:pt x="61" y="3185"/>
                  </a:lnTo>
                  <a:lnTo>
                    <a:pt x="122" y="3550"/>
                  </a:lnTo>
                  <a:lnTo>
                    <a:pt x="213" y="5009"/>
                  </a:lnTo>
                  <a:lnTo>
                    <a:pt x="243" y="5525"/>
                  </a:lnTo>
                  <a:cubicBezTo>
                    <a:pt x="274" y="6225"/>
                    <a:pt x="669" y="6863"/>
                    <a:pt x="1277" y="7228"/>
                  </a:cubicBezTo>
                  <a:cubicBezTo>
                    <a:pt x="1581" y="7410"/>
                    <a:pt x="1946" y="7501"/>
                    <a:pt x="2341" y="7501"/>
                  </a:cubicBezTo>
                  <a:lnTo>
                    <a:pt x="2432" y="7501"/>
                  </a:lnTo>
                  <a:cubicBezTo>
                    <a:pt x="2584" y="7501"/>
                    <a:pt x="2736" y="7471"/>
                    <a:pt x="2888" y="7440"/>
                  </a:cubicBezTo>
                  <a:lnTo>
                    <a:pt x="2949" y="7410"/>
                  </a:lnTo>
                  <a:lnTo>
                    <a:pt x="3040" y="7410"/>
                  </a:lnTo>
                  <a:lnTo>
                    <a:pt x="3101" y="7380"/>
                  </a:lnTo>
                  <a:cubicBezTo>
                    <a:pt x="3192" y="7349"/>
                    <a:pt x="3283" y="7319"/>
                    <a:pt x="3374" y="7258"/>
                  </a:cubicBezTo>
                  <a:cubicBezTo>
                    <a:pt x="3496" y="7197"/>
                    <a:pt x="3617" y="7106"/>
                    <a:pt x="3709" y="7015"/>
                  </a:cubicBezTo>
                  <a:lnTo>
                    <a:pt x="3769" y="6954"/>
                  </a:lnTo>
                  <a:cubicBezTo>
                    <a:pt x="3830" y="6893"/>
                    <a:pt x="3861" y="6863"/>
                    <a:pt x="3921" y="6802"/>
                  </a:cubicBezTo>
                  <a:lnTo>
                    <a:pt x="3982" y="6741"/>
                  </a:lnTo>
                  <a:cubicBezTo>
                    <a:pt x="3982" y="6711"/>
                    <a:pt x="3982" y="6711"/>
                    <a:pt x="4013" y="6711"/>
                  </a:cubicBezTo>
                  <a:lnTo>
                    <a:pt x="4073" y="6620"/>
                  </a:lnTo>
                  <a:cubicBezTo>
                    <a:pt x="4134" y="6498"/>
                    <a:pt x="4225" y="6377"/>
                    <a:pt x="4286" y="6255"/>
                  </a:cubicBezTo>
                  <a:cubicBezTo>
                    <a:pt x="4256" y="6225"/>
                    <a:pt x="4256" y="6194"/>
                    <a:pt x="4286" y="6194"/>
                  </a:cubicBezTo>
                  <a:cubicBezTo>
                    <a:pt x="4286" y="6133"/>
                    <a:pt x="4316" y="6073"/>
                    <a:pt x="4347" y="6012"/>
                  </a:cubicBezTo>
                  <a:lnTo>
                    <a:pt x="4347" y="5921"/>
                  </a:lnTo>
                  <a:lnTo>
                    <a:pt x="4347" y="5890"/>
                  </a:lnTo>
                  <a:lnTo>
                    <a:pt x="4347" y="5769"/>
                  </a:lnTo>
                  <a:lnTo>
                    <a:pt x="4347" y="5677"/>
                  </a:lnTo>
                  <a:cubicBezTo>
                    <a:pt x="4347" y="5647"/>
                    <a:pt x="4347" y="5617"/>
                    <a:pt x="4347" y="5586"/>
                  </a:cubicBezTo>
                  <a:lnTo>
                    <a:pt x="4347" y="5465"/>
                  </a:lnTo>
                  <a:lnTo>
                    <a:pt x="4377" y="5373"/>
                  </a:lnTo>
                  <a:lnTo>
                    <a:pt x="4225" y="2334"/>
                  </a:lnTo>
                  <a:cubicBezTo>
                    <a:pt x="4381" y="861"/>
                    <a:pt x="3233" y="0"/>
                    <a:pt x="20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78;p41">
              <a:extLst>
                <a:ext uri="{FF2B5EF4-FFF2-40B4-BE49-F238E27FC236}">
                  <a16:creationId xmlns:a16="http://schemas.microsoft.com/office/drawing/2014/main" id="{F93FD64C-8348-4B4C-A3C5-AE933615DC01}"/>
                </a:ext>
              </a:extLst>
            </p:cNvPr>
            <p:cNvSpPr/>
            <p:nvPr/>
          </p:nvSpPr>
          <p:spPr>
            <a:xfrm>
              <a:off x="5525550" y="1410649"/>
              <a:ext cx="237026" cy="227473"/>
            </a:xfrm>
            <a:custGeom>
              <a:avLst/>
              <a:gdLst/>
              <a:ahLst/>
              <a:cxnLst/>
              <a:rect l="l" t="t" r="r" b="b"/>
              <a:pathLst>
                <a:path w="3922" h="3314" extrusionOk="0">
                  <a:moveTo>
                    <a:pt x="2052" y="1"/>
                  </a:moveTo>
                  <a:cubicBezTo>
                    <a:pt x="1307" y="1"/>
                    <a:pt x="562" y="396"/>
                    <a:pt x="182" y="1186"/>
                  </a:cubicBezTo>
                  <a:lnTo>
                    <a:pt x="152" y="1247"/>
                  </a:lnTo>
                  <a:lnTo>
                    <a:pt x="122" y="1308"/>
                  </a:lnTo>
                  <a:cubicBezTo>
                    <a:pt x="122" y="1338"/>
                    <a:pt x="122" y="1369"/>
                    <a:pt x="91" y="1399"/>
                  </a:cubicBezTo>
                  <a:lnTo>
                    <a:pt x="91" y="1429"/>
                  </a:lnTo>
                  <a:lnTo>
                    <a:pt x="91" y="1490"/>
                  </a:lnTo>
                  <a:cubicBezTo>
                    <a:pt x="91" y="1490"/>
                    <a:pt x="91" y="1490"/>
                    <a:pt x="91" y="1521"/>
                  </a:cubicBezTo>
                  <a:lnTo>
                    <a:pt x="91" y="1551"/>
                  </a:lnTo>
                  <a:lnTo>
                    <a:pt x="91" y="1612"/>
                  </a:lnTo>
                  <a:cubicBezTo>
                    <a:pt x="91" y="1612"/>
                    <a:pt x="91" y="1642"/>
                    <a:pt x="91" y="1642"/>
                  </a:cubicBezTo>
                  <a:cubicBezTo>
                    <a:pt x="91" y="1673"/>
                    <a:pt x="91" y="1703"/>
                    <a:pt x="91" y="1733"/>
                  </a:cubicBezTo>
                  <a:cubicBezTo>
                    <a:pt x="91" y="1733"/>
                    <a:pt x="91" y="1764"/>
                    <a:pt x="91" y="1764"/>
                  </a:cubicBezTo>
                  <a:cubicBezTo>
                    <a:pt x="91" y="1764"/>
                    <a:pt x="91" y="1794"/>
                    <a:pt x="91" y="1794"/>
                  </a:cubicBezTo>
                  <a:lnTo>
                    <a:pt x="91" y="1825"/>
                  </a:lnTo>
                  <a:lnTo>
                    <a:pt x="91" y="1855"/>
                  </a:lnTo>
                  <a:lnTo>
                    <a:pt x="91" y="1916"/>
                  </a:lnTo>
                  <a:cubicBezTo>
                    <a:pt x="91" y="1916"/>
                    <a:pt x="91" y="1916"/>
                    <a:pt x="91" y="1946"/>
                  </a:cubicBezTo>
                  <a:lnTo>
                    <a:pt x="91" y="1977"/>
                  </a:lnTo>
                  <a:cubicBezTo>
                    <a:pt x="91" y="2007"/>
                    <a:pt x="91" y="2007"/>
                    <a:pt x="91" y="2037"/>
                  </a:cubicBezTo>
                  <a:lnTo>
                    <a:pt x="91" y="2129"/>
                  </a:lnTo>
                  <a:lnTo>
                    <a:pt x="0" y="2858"/>
                  </a:lnTo>
                  <a:lnTo>
                    <a:pt x="0" y="3314"/>
                  </a:lnTo>
                  <a:cubicBezTo>
                    <a:pt x="821" y="2980"/>
                    <a:pt x="1337" y="2189"/>
                    <a:pt x="1307" y="1338"/>
                  </a:cubicBezTo>
                  <a:cubicBezTo>
                    <a:pt x="1307" y="1238"/>
                    <a:pt x="1391" y="1179"/>
                    <a:pt x="1471" y="1179"/>
                  </a:cubicBezTo>
                  <a:cubicBezTo>
                    <a:pt x="1488" y="1179"/>
                    <a:pt x="1504" y="1181"/>
                    <a:pt x="1520" y="1186"/>
                  </a:cubicBezTo>
                  <a:cubicBezTo>
                    <a:pt x="1892" y="1365"/>
                    <a:pt x="2292" y="1449"/>
                    <a:pt x="2694" y="1449"/>
                  </a:cubicBezTo>
                  <a:cubicBezTo>
                    <a:pt x="3113" y="1449"/>
                    <a:pt x="3533" y="1357"/>
                    <a:pt x="3921" y="1186"/>
                  </a:cubicBezTo>
                  <a:cubicBezTo>
                    <a:pt x="3541" y="396"/>
                    <a:pt x="2796" y="1"/>
                    <a:pt x="2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79;p41">
              <a:extLst>
                <a:ext uri="{FF2B5EF4-FFF2-40B4-BE49-F238E27FC236}">
                  <a16:creationId xmlns:a16="http://schemas.microsoft.com/office/drawing/2014/main" id="{109DCA84-F442-4F41-90D4-D97CBB1DAB72}"/>
                </a:ext>
              </a:extLst>
            </p:cNvPr>
            <p:cNvSpPr/>
            <p:nvPr/>
          </p:nvSpPr>
          <p:spPr>
            <a:xfrm>
              <a:off x="5476306" y="1610887"/>
              <a:ext cx="103164" cy="88071"/>
            </a:xfrm>
            <a:custGeom>
              <a:avLst/>
              <a:gdLst/>
              <a:ahLst/>
              <a:cxnLst/>
              <a:rect l="l" t="t" r="r" b="b"/>
              <a:pathLst>
                <a:path w="1907" h="1628" extrusionOk="0">
                  <a:moveTo>
                    <a:pt x="798" y="1"/>
                  </a:moveTo>
                  <a:cubicBezTo>
                    <a:pt x="786" y="1"/>
                    <a:pt x="773" y="1"/>
                    <a:pt x="760" y="2"/>
                  </a:cubicBezTo>
                  <a:cubicBezTo>
                    <a:pt x="335" y="32"/>
                    <a:pt x="0" y="427"/>
                    <a:pt x="0" y="853"/>
                  </a:cubicBezTo>
                  <a:cubicBezTo>
                    <a:pt x="20" y="1332"/>
                    <a:pt x="421" y="1628"/>
                    <a:pt x="831" y="1628"/>
                  </a:cubicBezTo>
                  <a:cubicBezTo>
                    <a:pt x="1045" y="1628"/>
                    <a:pt x="1262" y="1547"/>
                    <a:pt x="1429" y="1370"/>
                  </a:cubicBezTo>
                  <a:cubicBezTo>
                    <a:pt x="1907" y="832"/>
                    <a:pt x="1504" y="1"/>
                    <a:pt x="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80;p41">
              <a:extLst>
                <a:ext uri="{FF2B5EF4-FFF2-40B4-BE49-F238E27FC236}">
                  <a16:creationId xmlns:a16="http://schemas.microsoft.com/office/drawing/2014/main" id="{FBD97A39-6C0E-43AC-A606-8C8E2D4FA669}"/>
                </a:ext>
              </a:extLst>
            </p:cNvPr>
            <p:cNvSpPr/>
            <p:nvPr/>
          </p:nvSpPr>
          <p:spPr>
            <a:xfrm>
              <a:off x="5713090" y="3695967"/>
              <a:ext cx="184202" cy="743300"/>
            </a:xfrm>
            <a:custGeom>
              <a:avLst/>
              <a:gdLst/>
              <a:ahLst/>
              <a:cxnLst/>
              <a:rect l="l" t="t" r="r" b="b"/>
              <a:pathLst>
                <a:path w="3405" h="13740" extrusionOk="0">
                  <a:moveTo>
                    <a:pt x="0" y="0"/>
                  </a:moveTo>
                  <a:lnTo>
                    <a:pt x="183" y="13739"/>
                  </a:lnTo>
                  <a:lnTo>
                    <a:pt x="2918" y="13435"/>
                  </a:lnTo>
                  <a:lnTo>
                    <a:pt x="3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81;p41">
              <a:extLst>
                <a:ext uri="{FF2B5EF4-FFF2-40B4-BE49-F238E27FC236}">
                  <a16:creationId xmlns:a16="http://schemas.microsoft.com/office/drawing/2014/main" id="{98728C28-E521-4B6C-819A-FFEC79190EEC}"/>
                </a:ext>
              </a:extLst>
            </p:cNvPr>
            <p:cNvSpPr/>
            <p:nvPr/>
          </p:nvSpPr>
          <p:spPr>
            <a:xfrm>
              <a:off x="5715308" y="1942234"/>
              <a:ext cx="1153791" cy="344601"/>
            </a:xfrm>
            <a:custGeom>
              <a:avLst/>
              <a:gdLst/>
              <a:ahLst/>
              <a:cxnLst/>
              <a:rect l="l" t="t" r="r" b="b"/>
              <a:pathLst>
                <a:path w="21328" h="6370" extrusionOk="0">
                  <a:moveTo>
                    <a:pt x="2934" y="1"/>
                  </a:moveTo>
                  <a:cubicBezTo>
                    <a:pt x="940" y="1"/>
                    <a:pt x="0" y="2949"/>
                    <a:pt x="2087" y="3938"/>
                  </a:cubicBezTo>
                  <a:cubicBezTo>
                    <a:pt x="2969" y="4302"/>
                    <a:pt x="3850" y="4637"/>
                    <a:pt x="4762" y="4880"/>
                  </a:cubicBezTo>
                  <a:cubicBezTo>
                    <a:pt x="5643" y="5154"/>
                    <a:pt x="6525" y="5366"/>
                    <a:pt x="7406" y="5549"/>
                  </a:cubicBezTo>
                  <a:cubicBezTo>
                    <a:pt x="8318" y="5731"/>
                    <a:pt x="9169" y="5883"/>
                    <a:pt x="10081" y="6005"/>
                  </a:cubicBezTo>
                  <a:cubicBezTo>
                    <a:pt x="10963" y="6157"/>
                    <a:pt x="11844" y="6248"/>
                    <a:pt x="12786" y="6339"/>
                  </a:cubicBezTo>
                  <a:lnTo>
                    <a:pt x="12969" y="6369"/>
                  </a:lnTo>
                  <a:lnTo>
                    <a:pt x="13242" y="6369"/>
                  </a:lnTo>
                  <a:cubicBezTo>
                    <a:pt x="14428" y="6096"/>
                    <a:pt x="15644" y="5853"/>
                    <a:pt x="16829" y="5549"/>
                  </a:cubicBezTo>
                  <a:cubicBezTo>
                    <a:pt x="18014" y="5275"/>
                    <a:pt x="19200" y="4941"/>
                    <a:pt x="20385" y="4576"/>
                  </a:cubicBezTo>
                  <a:cubicBezTo>
                    <a:pt x="21328" y="4272"/>
                    <a:pt x="21145" y="2904"/>
                    <a:pt x="20173" y="2813"/>
                  </a:cubicBezTo>
                  <a:cubicBezTo>
                    <a:pt x="18926" y="2752"/>
                    <a:pt x="17711" y="2722"/>
                    <a:pt x="16495" y="2722"/>
                  </a:cubicBezTo>
                  <a:cubicBezTo>
                    <a:pt x="15378" y="2722"/>
                    <a:pt x="14285" y="2746"/>
                    <a:pt x="13195" y="2795"/>
                  </a:cubicBezTo>
                  <a:lnTo>
                    <a:pt x="13195" y="2795"/>
                  </a:lnTo>
                  <a:cubicBezTo>
                    <a:pt x="12427" y="2619"/>
                    <a:pt x="11604" y="2441"/>
                    <a:pt x="10811" y="2236"/>
                  </a:cubicBezTo>
                  <a:cubicBezTo>
                    <a:pt x="9990" y="2053"/>
                    <a:pt x="9169" y="1840"/>
                    <a:pt x="8349" y="1628"/>
                  </a:cubicBezTo>
                  <a:cubicBezTo>
                    <a:pt x="7558" y="1384"/>
                    <a:pt x="6738" y="1141"/>
                    <a:pt x="5947" y="929"/>
                  </a:cubicBezTo>
                  <a:cubicBezTo>
                    <a:pt x="5157" y="685"/>
                    <a:pt x="4397" y="442"/>
                    <a:pt x="3668" y="169"/>
                  </a:cubicBezTo>
                  <a:lnTo>
                    <a:pt x="3607" y="108"/>
                  </a:lnTo>
                  <a:cubicBezTo>
                    <a:pt x="3372" y="34"/>
                    <a:pt x="3147" y="1"/>
                    <a:pt x="2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82;p41">
              <a:extLst>
                <a:ext uri="{FF2B5EF4-FFF2-40B4-BE49-F238E27FC236}">
                  <a16:creationId xmlns:a16="http://schemas.microsoft.com/office/drawing/2014/main" id="{EFAE7DC2-9402-44AB-8D3E-317060FC45E0}"/>
                </a:ext>
              </a:extLst>
            </p:cNvPr>
            <p:cNvSpPr/>
            <p:nvPr/>
          </p:nvSpPr>
          <p:spPr>
            <a:xfrm>
              <a:off x="4862950" y="1963765"/>
              <a:ext cx="651658" cy="956985"/>
            </a:xfrm>
            <a:custGeom>
              <a:avLst/>
              <a:gdLst/>
              <a:ahLst/>
              <a:cxnLst/>
              <a:rect l="l" t="t" r="r" b="b"/>
              <a:pathLst>
                <a:path w="12046" h="17690" extrusionOk="0">
                  <a:moveTo>
                    <a:pt x="9020" y="1"/>
                  </a:moveTo>
                  <a:cubicBezTo>
                    <a:pt x="8490" y="1"/>
                    <a:pt x="7941" y="227"/>
                    <a:pt x="7478" y="774"/>
                  </a:cubicBezTo>
                  <a:lnTo>
                    <a:pt x="639" y="8221"/>
                  </a:lnTo>
                  <a:lnTo>
                    <a:pt x="457" y="8433"/>
                  </a:lnTo>
                  <a:cubicBezTo>
                    <a:pt x="122" y="8798"/>
                    <a:pt x="1" y="9315"/>
                    <a:pt x="122" y="9832"/>
                  </a:cubicBezTo>
                  <a:lnTo>
                    <a:pt x="1916" y="16944"/>
                  </a:lnTo>
                  <a:cubicBezTo>
                    <a:pt x="2042" y="17450"/>
                    <a:pt x="2455" y="17690"/>
                    <a:pt x="2868" y="17690"/>
                  </a:cubicBezTo>
                  <a:cubicBezTo>
                    <a:pt x="3348" y="17690"/>
                    <a:pt x="3828" y="17366"/>
                    <a:pt x="3861" y="16762"/>
                  </a:cubicBezTo>
                  <a:lnTo>
                    <a:pt x="4198" y="10484"/>
                  </a:lnTo>
                  <a:lnTo>
                    <a:pt x="4198" y="10484"/>
                  </a:lnTo>
                  <a:lnTo>
                    <a:pt x="10548" y="3570"/>
                  </a:lnTo>
                  <a:lnTo>
                    <a:pt x="10518" y="3570"/>
                  </a:lnTo>
                  <a:cubicBezTo>
                    <a:pt x="12046" y="2042"/>
                    <a:pt x="10614" y="1"/>
                    <a:pt x="9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83;p41">
              <a:extLst>
                <a:ext uri="{FF2B5EF4-FFF2-40B4-BE49-F238E27FC236}">
                  <a16:creationId xmlns:a16="http://schemas.microsoft.com/office/drawing/2014/main" id="{2B5A8D6B-8DD7-4234-86A3-57D1CBD7808B}"/>
                </a:ext>
              </a:extLst>
            </p:cNvPr>
            <p:cNvSpPr/>
            <p:nvPr/>
          </p:nvSpPr>
          <p:spPr>
            <a:xfrm>
              <a:off x="4953401" y="2877093"/>
              <a:ext cx="167756" cy="227480"/>
            </a:xfrm>
            <a:custGeom>
              <a:avLst/>
              <a:gdLst/>
              <a:ahLst/>
              <a:cxnLst/>
              <a:rect l="l" t="t" r="r" b="b"/>
              <a:pathLst>
                <a:path w="3101" h="4205" extrusionOk="0">
                  <a:moveTo>
                    <a:pt x="1794" y="0"/>
                  </a:moveTo>
                  <a:lnTo>
                    <a:pt x="426" y="395"/>
                  </a:lnTo>
                  <a:cubicBezTo>
                    <a:pt x="396" y="395"/>
                    <a:pt x="396" y="426"/>
                    <a:pt x="396" y="426"/>
                  </a:cubicBezTo>
                  <a:lnTo>
                    <a:pt x="92" y="2067"/>
                  </a:lnTo>
                  <a:cubicBezTo>
                    <a:pt x="1" y="2402"/>
                    <a:pt x="183" y="2766"/>
                    <a:pt x="487" y="2918"/>
                  </a:cubicBezTo>
                  <a:lnTo>
                    <a:pt x="1368" y="3374"/>
                  </a:lnTo>
                  <a:cubicBezTo>
                    <a:pt x="1399" y="3374"/>
                    <a:pt x="1399" y="3405"/>
                    <a:pt x="1399" y="3405"/>
                  </a:cubicBezTo>
                  <a:lnTo>
                    <a:pt x="1429" y="3617"/>
                  </a:lnTo>
                  <a:cubicBezTo>
                    <a:pt x="1511" y="3972"/>
                    <a:pt x="1813" y="4204"/>
                    <a:pt x="2160" y="4204"/>
                  </a:cubicBezTo>
                  <a:cubicBezTo>
                    <a:pt x="2199" y="4204"/>
                    <a:pt x="2240" y="4201"/>
                    <a:pt x="2280" y="4195"/>
                  </a:cubicBezTo>
                  <a:cubicBezTo>
                    <a:pt x="2311" y="4195"/>
                    <a:pt x="2311" y="4165"/>
                    <a:pt x="2311" y="4134"/>
                  </a:cubicBezTo>
                  <a:lnTo>
                    <a:pt x="2280" y="3010"/>
                  </a:lnTo>
                  <a:cubicBezTo>
                    <a:pt x="2280" y="2979"/>
                    <a:pt x="2280" y="2979"/>
                    <a:pt x="2280" y="2979"/>
                  </a:cubicBezTo>
                  <a:lnTo>
                    <a:pt x="2706" y="2645"/>
                  </a:lnTo>
                  <a:cubicBezTo>
                    <a:pt x="3010" y="2371"/>
                    <a:pt x="3101" y="1915"/>
                    <a:pt x="2858" y="1581"/>
                  </a:cubicBezTo>
                  <a:lnTo>
                    <a:pt x="18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84;p41">
              <a:extLst>
                <a:ext uri="{FF2B5EF4-FFF2-40B4-BE49-F238E27FC236}">
                  <a16:creationId xmlns:a16="http://schemas.microsoft.com/office/drawing/2014/main" id="{C819A5F0-3F3B-4590-AE5B-24C8E70B93E9}"/>
                </a:ext>
              </a:extLst>
            </p:cNvPr>
            <p:cNvSpPr/>
            <p:nvPr/>
          </p:nvSpPr>
          <p:spPr>
            <a:xfrm>
              <a:off x="4941878" y="2862270"/>
              <a:ext cx="148065" cy="46091"/>
            </a:xfrm>
            <a:custGeom>
              <a:avLst/>
              <a:gdLst/>
              <a:ahLst/>
              <a:cxnLst/>
              <a:rect l="l" t="t" r="r" b="b"/>
              <a:pathLst>
                <a:path w="2737" h="852" extrusionOk="0">
                  <a:moveTo>
                    <a:pt x="457" y="1"/>
                  </a:moveTo>
                  <a:cubicBezTo>
                    <a:pt x="214" y="1"/>
                    <a:pt x="1" y="183"/>
                    <a:pt x="31" y="426"/>
                  </a:cubicBezTo>
                  <a:cubicBezTo>
                    <a:pt x="31" y="669"/>
                    <a:pt x="214" y="852"/>
                    <a:pt x="457" y="852"/>
                  </a:cubicBezTo>
                  <a:lnTo>
                    <a:pt x="2311" y="852"/>
                  </a:lnTo>
                  <a:cubicBezTo>
                    <a:pt x="2524" y="852"/>
                    <a:pt x="2736" y="669"/>
                    <a:pt x="2736" y="426"/>
                  </a:cubicBezTo>
                  <a:cubicBezTo>
                    <a:pt x="2736" y="183"/>
                    <a:pt x="2524" y="1"/>
                    <a:pt x="2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85;p41">
              <a:extLst>
                <a:ext uri="{FF2B5EF4-FFF2-40B4-BE49-F238E27FC236}">
                  <a16:creationId xmlns:a16="http://schemas.microsoft.com/office/drawing/2014/main" id="{C7D807DE-2ABC-410F-820B-077F2FC4D766}"/>
                </a:ext>
              </a:extLst>
            </p:cNvPr>
            <p:cNvSpPr/>
            <p:nvPr/>
          </p:nvSpPr>
          <p:spPr>
            <a:xfrm>
              <a:off x="6788493" y="1988704"/>
              <a:ext cx="258207" cy="201892"/>
            </a:xfrm>
            <a:custGeom>
              <a:avLst/>
              <a:gdLst/>
              <a:ahLst/>
              <a:cxnLst/>
              <a:rect l="l" t="t" r="r" b="b"/>
              <a:pathLst>
                <a:path w="4773" h="3732" extrusionOk="0">
                  <a:moveTo>
                    <a:pt x="2584" y="0"/>
                  </a:moveTo>
                  <a:cubicBezTo>
                    <a:pt x="2221" y="0"/>
                    <a:pt x="0" y="2562"/>
                    <a:pt x="0" y="2562"/>
                  </a:cubicBezTo>
                  <a:lnTo>
                    <a:pt x="517" y="3717"/>
                  </a:lnTo>
                  <a:cubicBezTo>
                    <a:pt x="517" y="3717"/>
                    <a:pt x="929" y="3732"/>
                    <a:pt x="1466" y="3732"/>
                  </a:cubicBezTo>
                  <a:cubicBezTo>
                    <a:pt x="2473" y="3732"/>
                    <a:pt x="3921" y="3680"/>
                    <a:pt x="3921" y="3383"/>
                  </a:cubicBezTo>
                  <a:cubicBezTo>
                    <a:pt x="3921" y="3109"/>
                    <a:pt x="2584" y="2988"/>
                    <a:pt x="2584" y="2988"/>
                  </a:cubicBezTo>
                  <a:cubicBezTo>
                    <a:pt x="2584" y="2988"/>
                    <a:pt x="4772" y="1498"/>
                    <a:pt x="4590" y="1194"/>
                  </a:cubicBezTo>
                  <a:cubicBezTo>
                    <a:pt x="4573" y="1160"/>
                    <a:pt x="4537" y="1145"/>
                    <a:pt x="4487" y="1145"/>
                  </a:cubicBezTo>
                  <a:cubicBezTo>
                    <a:pt x="4087" y="1145"/>
                    <a:pt x="2766" y="2106"/>
                    <a:pt x="2766" y="2106"/>
                  </a:cubicBezTo>
                  <a:cubicBezTo>
                    <a:pt x="2766" y="2106"/>
                    <a:pt x="4438" y="708"/>
                    <a:pt x="4195" y="373"/>
                  </a:cubicBezTo>
                  <a:cubicBezTo>
                    <a:pt x="4173" y="347"/>
                    <a:pt x="4142" y="335"/>
                    <a:pt x="4103" y="335"/>
                  </a:cubicBezTo>
                  <a:cubicBezTo>
                    <a:pt x="3697" y="335"/>
                    <a:pt x="2432" y="1650"/>
                    <a:pt x="2432" y="1650"/>
                  </a:cubicBezTo>
                  <a:cubicBezTo>
                    <a:pt x="2432" y="1650"/>
                    <a:pt x="3769" y="161"/>
                    <a:pt x="3435" y="9"/>
                  </a:cubicBezTo>
                  <a:cubicBezTo>
                    <a:pt x="3427" y="6"/>
                    <a:pt x="3418" y="4"/>
                    <a:pt x="3408" y="4"/>
                  </a:cubicBezTo>
                  <a:cubicBezTo>
                    <a:pt x="3117" y="4"/>
                    <a:pt x="2037" y="1255"/>
                    <a:pt x="2037" y="1255"/>
                  </a:cubicBezTo>
                  <a:cubicBezTo>
                    <a:pt x="2037" y="1255"/>
                    <a:pt x="2857" y="191"/>
                    <a:pt x="2614" y="9"/>
                  </a:cubicBezTo>
                  <a:cubicBezTo>
                    <a:pt x="2606" y="3"/>
                    <a:pt x="2596" y="0"/>
                    <a:pt x="2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86;p41">
              <a:extLst>
                <a:ext uri="{FF2B5EF4-FFF2-40B4-BE49-F238E27FC236}">
                  <a16:creationId xmlns:a16="http://schemas.microsoft.com/office/drawing/2014/main" id="{8A696010-B4DA-4FE7-8056-A8904AC66EB2}"/>
                </a:ext>
              </a:extLst>
            </p:cNvPr>
            <p:cNvSpPr/>
            <p:nvPr/>
          </p:nvSpPr>
          <p:spPr>
            <a:xfrm>
              <a:off x="6760524" y="2070445"/>
              <a:ext cx="106951" cy="157370"/>
            </a:xfrm>
            <a:custGeom>
              <a:avLst/>
              <a:gdLst/>
              <a:ahLst/>
              <a:cxnLst/>
              <a:rect l="l" t="t" r="r" b="b"/>
              <a:pathLst>
                <a:path w="1977" h="2909" extrusionOk="0">
                  <a:moveTo>
                    <a:pt x="564" y="0"/>
                  </a:moveTo>
                  <a:cubicBezTo>
                    <a:pt x="498" y="0"/>
                    <a:pt x="430" y="15"/>
                    <a:pt x="365" y="48"/>
                  </a:cubicBezTo>
                  <a:cubicBezTo>
                    <a:pt x="122" y="169"/>
                    <a:pt x="0" y="443"/>
                    <a:pt x="122" y="686"/>
                  </a:cubicBezTo>
                  <a:lnTo>
                    <a:pt x="973" y="2601"/>
                  </a:lnTo>
                  <a:cubicBezTo>
                    <a:pt x="1042" y="2806"/>
                    <a:pt x="1230" y="2909"/>
                    <a:pt x="1422" y="2909"/>
                  </a:cubicBezTo>
                  <a:cubicBezTo>
                    <a:pt x="1486" y="2909"/>
                    <a:pt x="1551" y="2897"/>
                    <a:pt x="1611" y="2875"/>
                  </a:cubicBezTo>
                  <a:cubicBezTo>
                    <a:pt x="1855" y="2753"/>
                    <a:pt x="1976" y="2449"/>
                    <a:pt x="1855" y="2206"/>
                  </a:cubicBezTo>
                  <a:lnTo>
                    <a:pt x="1004" y="291"/>
                  </a:lnTo>
                  <a:cubicBezTo>
                    <a:pt x="915" y="113"/>
                    <a:pt x="744" y="0"/>
                    <a:pt x="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87;p41">
              <a:extLst>
                <a:ext uri="{FF2B5EF4-FFF2-40B4-BE49-F238E27FC236}">
                  <a16:creationId xmlns:a16="http://schemas.microsoft.com/office/drawing/2014/main" id="{0F942ABB-7105-435B-BB25-46A1F0756B9D}"/>
                </a:ext>
              </a:extLst>
            </p:cNvPr>
            <p:cNvSpPr/>
            <p:nvPr/>
          </p:nvSpPr>
          <p:spPr>
            <a:xfrm>
              <a:off x="5602894" y="1702528"/>
              <a:ext cx="103651" cy="61996"/>
            </a:xfrm>
            <a:custGeom>
              <a:avLst/>
              <a:gdLst/>
              <a:ahLst/>
              <a:cxnLst/>
              <a:rect l="l" t="t" r="r" b="b"/>
              <a:pathLst>
                <a:path w="1916" h="1146" extrusionOk="0">
                  <a:moveTo>
                    <a:pt x="610" y="0"/>
                  </a:moveTo>
                  <a:cubicBezTo>
                    <a:pt x="414" y="0"/>
                    <a:pt x="230" y="81"/>
                    <a:pt x="122" y="253"/>
                  </a:cubicBezTo>
                  <a:cubicBezTo>
                    <a:pt x="31" y="405"/>
                    <a:pt x="1" y="587"/>
                    <a:pt x="62" y="770"/>
                  </a:cubicBezTo>
                  <a:cubicBezTo>
                    <a:pt x="62" y="861"/>
                    <a:pt x="122" y="922"/>
                    <a:pt x="153" y="1013"/>
                  </a:cubicBezTo>
                  <a:cubicBezTo>
                    <a:pt x="269" y="1106"/>
                    <a:pt x="403" y="1146"/>
                    <a:pt x="541" y="1146"/>
                  </a:cubicBezTo>
                  <a:cubicBezTo>
                    <a:pt x="583" y="1146"/>
                    <a:pt x="627" y="1142"/>
                    <a:pt x="670" y="1135"/>
                  </a:cubicBezTo>
                  <a:cubicBezTo>
                    <a:pt x="913" y="1135"/>
                    <a:pt x="1186" y="1104"/>
                    <a:pt x="1429" y="1074"/>
                  </a:cubicBezTo>
                  <a:cubicBezTo>
                    <a:pt x="1521" y="1074"/>
                    <a:pt x="1642" y="1043"/>
                    <a:pt x="1703" y="952"/>
                  </a:cubicBezTo>
                  <a:cubicBezTo>
                    <a:pt x="1916" y="679"/>
                    <a:pt x="1065" y="101"/>
                    <a:pt x="852" y="40"/>
                  </a:cubicBezTo>
                  <a:cubicBezTo>
                    <a:pt x="772" y="14"/>
                    <a:pt x="690" y="0"/>
                    <a:pt x="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88;p41">
              <a:extLst>
                <a:ext uri="{FF2B5EF4-FFF2-40B4-BE49-F238E27FC236}">
                  <a16:creationId xmlns:a16="http://schemas.microsoft.com/office/drawing/2014/main" id="{9559017C-4B87-46CA-AB9A-A0185E75A425}"/>
                </a:ext>
              </a:extLst>
            </p:cNvPr>
            <p:cNvSpPr/>
            <p:nvPr/>
          </p:nvSpPr>
          <p:spPr>
            <a:xfrm>
              <a:off x="5606194" y="1702528"/>
              <a:ext cx="70760" cy="23803"/>
            </a:xfrm>
            <a:custGeom>
              <a:avLst/>
              <a:gdLst/>
              <a:ahLst/>
              <a:cxnLst/>
              <a:rect l="l" t="t" r="r" b="b"/>
              <a:pathLst>
                <a:path w="1308" h="440" extrusionOk="0">
                  <a:moveTo>
                    <a:pt x="549" y="0"/>
                  </a:moveTo>
                  <a:cubicBezTo>
                    <a:pt x="353" y="0"/>
                    <a:pt x="169" y="81"/>
                    <a:pt x="61" y="253"/>
                  </a:cubicBezTo>
                  <a:cubicBezTo>
                    <a:pt x="31" y="283"/>
                    <a:pt x="31" y="314"/>
                    <a:pt x="1" y="344"/>
                  </a:cubicBezTo>
                  <a:cubicBezTo>
                    <a:pt x="229" y="409"/>
                    <a:pt x="466" y="440"/>
                    <a:pt x="702" y="440"/>
                  </a:cubicBezTo>
                  <a:cubicBezTo>
                    <a:pt x="906" y="440"/>
                    <a:pt x="1110" y="417"/>
                    <a:pt x="1308" y="375"/>
                  </a:cubicBezTo>
                  <a:cubicBezTo>
                    <a:pt x="1156" y="223"/>
                    <a:pt x="973" y="101"/>
                    <a:pt x="791" y="40"/>
                  </a:cubicBezTo>
                  <a:cubicBezTo>
                    <a:pt x="711" y="14"/>
                    <a:pt x="629" y="0"/>
                    <a:pt x="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89;p41">
              <a:extLst>
                <a:ext uri="{FF2B5EF4-FFF2-40B4-BE49-F238E27FC236}">
                  <a16:creationId xmlns:a16="http://schemas.microsoft.com/office/drawing/2014/main" id="{A31C92EA-B76D-4618-83DB-4AD9B5204057}"/>
                </a:ext>
              </a:extLst>
            </p:cNvPr>
            <p:cNvSpPr/>
            <p:nvPr/>
          </p:nvSpPr>
          <p:spPr>
            <a:xfrm>
              <a:off x="5630862" y="1328119"/>
              <a:ext cx="6654" cy="47768"/>
            </a:xfrm>
            <a:custGeom>
              <a:avLst/>
              <a:gdLst/>
              <a:ahLst/>
              <a:cxnLst/>
              <a:rect l="l" t="t" r="r" b="b"/>
              <a:pathLst>
                <a:path w="123" h="883" fill="none" extrusionOk="0">
                  <a:moveTo>
                    <a:pt x="1" y="1"/>
                  </a:moveTo>
                  <a:cubicBezTo>
                    <a:pt x="31" y="305"/>
                    <a:pt x="61" y="578"/>
                    <a:pt x="122" y="8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90;p41">
              <a:extLst>
                <a:ext uri="{FF2B5EF4-FFF2-40B4-BE49-F238E27FC236}">
                  <a16:creationId xmlns:a16="http://schemas.microsoft.com/office/drawing/2014/main" id="{FE78AE83-2E81-4BCD-84EB-1649057F0640}"/>
                </a:ext>
              </a:extLst>
            </p:cNvPr>
            <p:cNvSpPr/>
            <p:nvPr/>
          </p:nvSpPr>
          <p:spPr>
            <a:xfrm>
              <a:off x="5606194" y="1158739"/>
              <a:ext cx="16500" cy="118474"/>
            </a:xfrm>
            <a:custGeom>
              <a:avLst/>
              <a:gdLst/>
              <a:ahLst/>
              <a:cxnLst/>
              <a:rect l="l" t="t" r="r" b="b"/>
              <a:pathLst>
                <a:path w="305" h="2190" fill="none" extrusionOk="0">
                  <a:moveTo>
                    <a:pt x="1" y="1"/>
                  </a:moveTo>
                  <a:cubicBezTo>
                    <a:pt x="61" y="487"/>
                    <a:pt x="244" y="1703"/>
                    <a:pt x="305" y="2189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91;p41">
              <a:extLst>
                <a:ext uri="{FF2B5EF4-FFF2-40B4-BE49-F238E27FC236}">
                  <a16:creationId xmlns:a16="http://schemas.microsoft.com/office/drawing/2014/main" id="{8046E53B-C66E-4010-AFCC-20BC31B33070}"/>
                </a:ext>
              </a:extLst>
            </p:cNvPr>
            <p:cNvSpPr/>
            <p:nvPr/>
          </p:nvSpPr>
          <p:spPr>
            <a:xfrm>
              <a:off x="5821610" y="1367610"/>
              <a:ext cx="21423" cy="44414"/>
            </a:xfrm>
            <a:custGeom>
              <a:avLst/>
              <a:gdLst/>
              <a:ahLst/>
              <a:cxnLst/>
              <a:rect l="l" t="t" r="r" b="b"/>
              <a:pathLst>
                <a:path w="396" h="821" fill="none" extrusionOk="0">
                  <a:moveTo>
                    <a:pt x="396" y="0"/>
                  </a:moveTo>
                  <a:lnTo>
                    <a:pt x="1" y="82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92;p41">
              <a:extLst>
                <a:ext uri="{FF2B5EF4-FFF2-40B4-BE49-F238E27FC236}">
                  <a16:creationId xmlns:a16="http://schemas.microsoft.com/office/drawing/2014/main" id="{DD23538F-AD6B-424A-8E0B-60838EA0E8DD}"/>
                </a:ext>
              </a:extLst>
            </p:cNvPr>
            <p:cNvSpPr/>
            <p:nvPr/>
          </p:nvSpPr>
          <p:spPr>
            <a:xfrm>
              <a:off x="5870947" y="1222899"/>
              <a:ext cx="44468" cy="88828"/>
            </a:xfrm>
            <a:custGeom>
              <a:avLst/>
              <a:gdLst/>
              <a:ahLst/>
              <a:cxnLst/>
              <a:rect l="l" t="t" r="r" b="b"/>
              <a:pathLst>
                <a:path w="822" h="1642" fill="none" extrusionOk="0">
                  <a:moveTo>
                    <a:pt x="821" y="0"/>
                  </a:moveTo>
                  <a:cubicBezTo>
                    <a:pt x="669" y="274"/>
                    <a:pt x="122" y="1368"/>
                    <a:pt x="0" y="164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93;p41">
              <a:extLst>
                <a:ext uri="{FF2B5EF4-FFF2-40B4-BE49-F238E27FC236}">
                  <a16:creationId xmlns:a16="http://schemas.microsoft.com/office/drawing/2014/main" id="{D2E2583E-7032-494F-8B71-6202D9D4D314}"/>
                </a:ext>
              </a:extLst>
            </p:cNvPr>
            <p:cNvSpPr/>
            <p:nvPr/>
          </p:nvSpPr>
          <p:spPr>
            <a:xfrm>
              <a:off x="5461484" y="1456384"/>
              <a:ext cx="24723" cy="32945"/>
            </a:xfrm>
            <a:custGeom>
              <a:avLst/>
              <a:gdLst/>
              <a:ahLst/>
              <a:cxnLst/>
              <a:rect l="l" t="t" r="r" b="b"/>
              <a:pathLst>
                <a:path w="457" h="609" fill="none" extrusionOk="0">
                  <a:moveTo>
                    <a:pt x="1" y="1"/>
                  </a:moveTo>
                  <a:lnTo>
                    <a:pt x="457" y="60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994;p41">
              <a:extLst>
                <a:ext uri="{FF2B5EF4-FFF2-40B4-BE49-F238E27FC236}">
                  <a16:creationId xmlns:a16="http://schemas.microsoft.com/office/drawing/2014/main" id="{F4ED9235-CCB3-453C-B7BA-B66F42E24065}"/>
                </a:ext>
              </a:extLst>
            </p:cNvPr>
            <p:cNvSpPr/>
            <p:nvPr/>
          </p:nvSpPr>
          <p:spPr>
            <a:xfrm>
              <a:off x="5356264" y="1318273"/>
              <a:ext cx="69137" cy="92128"/>
            </a:xfrm>
            <a:custGeom>
              <a:avLst/>
              <a:gdLst/>
              <a:ahLst/>
              <a:cxnLst/>
              <a:rect l="l" t="t" r="r" b="b"/>
              <a:pathLst>
                <a:path w="1278" h="1703" fill="none" extrusionOk="0">
                  <a:moveTo>
                    <a:pt x="1" y="0"/>
                  </a:moveTo>
                  <a:cubicBezTo>
                    <a:pt x="304" y="426"/>
                    <a:pt x="943" y="1277"/>
                    <a:pt x="1277" y="170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995;p41">
              <a:extLst>
                <a:ext uri="{FF2B5EF4-FFF2-40B4-BE49-F238E27FC236}">
                  <a16:creationId xmlns:a16="http://schemas.microsoft.com/office/drawing/2014/main" id="{33A61F2D-D127-40F6-BB37-076AFAF6FBF4}"/>
                </a:ext>
              </a:extLst>
            </p:cNvPr>
            <p:cNvSpPr/>
            <p:nvPr/>
          </p:nvSpPr>
          <p:spPr>
            <a:xfrm>
              <a:off x="6842752" y="769075"/>
              <a:ext cx="157911" cy="496615"/>
            </a:xfrm>
            <a:custGeom>
              <a:avLst/>
              <a:gdLst/>
              <a:ahLst/>
              <a:cxnLst/>
              <a:rect l="l" t="t" r="r" b="b"/>
              <a:pathLst>
                <a:path w="2919" h="9180" extrusionOk="0">
                  <a:moveTo>
                    <a:pt x="243" y="0"/>
                  </a:moveTo>
                  <a:lnTo>
                    <a:pt x="0" y="6687"/>
                  </a:lnTo>
                  <a:lnTo>
                    <a:pt x="1550" y="5623"/>
                  </a:lnTo>
                  <a:lnTo>
                    <a:pt x="2006" y="9180"/>
                  </a:lnTo>
                  <a:lnTo>
                    <a:pt x="2918" y="3283"/>
                  </a:lnTo>
                  <a:lnTo>
                    <a:pt x="912" y="4529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996;p41">
              <a:extLst>
                <a:ext uri="{FF2B5EF4-FFF2-40B4-BE49-F238E27FC236}">
                  <a16:creationId xmlns:a16="http://schemas.microsoft.com/office/drawing/2014/main" id="{D798B87A-FB9E-4259-AD10-9C6DAE5D29D0}"/>
                </a:ext>
              </a:extLst>
            </p:cNvPr>
            <p:cNvSpPr/>
            <p:nvPr/>
          </p:nvSpPr>
          <p:spPr>
            <a:xfrm>
              <a:off x="6543485" y="940077"/>
              <a:ext cx="236839" cy="291099"/>
            </a:xfrm>
            <a:custGeom>
              <a:avLst/>
              <a:gdLst/>
              <a:ahLst/>
              <a:cxnLst/>
              <a:rect l="l" t="t" r="r" b="b"/>
              <a:pathLst>
                <a:path w="4378" h="5381" extrusionOk="0">
                  <a:moveTo>
                    <a:pt x="0" y="0"/>
                  </a:moveTo>
                  <a:lnTo>
                    <a:pt x="2189" y="4438"/>
                  </a:lnTo>
                  <a:lnTo>
                    <a:pt x="2827" y="3192"/>
                  </a:lnTo>
                  <a:lnTo>
                    <a:pt x="4377" y="5380"/>
                  </a:lnTo>
                  <a:lnTo>
                    <a:pt x="2918" y="1216"/>
                  </a:lnTo>
                  <a:lnTo>
                    <a:pt x="2037" y="2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97;p41">
              <a:extLst>
                <a:ext uri="{FF2B5EF4-FFF2-40B4-BE49-F238E27FC236}">
                  <a16:creationId xmlns:a16="http://schemas.microsoft.com/office/drawing/2014/main" id="{DB40196A-9C20-46A7-85BD-49B64436C296}"/>
                </a:ext>
              </a:extLst>
            </p:cNvPr>
            <p:cNvSpPr/>
            <p:nvPr/>
          </p:nvSpPr>
          <p:spPr>
            <a:xfrm>
              <a:off x="7074614" y="994337"/>
              <a:ext cx="208870" cy="222016"/>
            </a:xfrm>
            <a:custGeom>
              <a:avLst/>
              <a:gdLst/>
              <a:ahLst/>
              <a:cxnLst/>
              <a:rect l="l" t="t" r="r" b="b"/>
              <a:pathLst>
                <a:path w="3861" h="4104" extrusionOk="0">
                  <a:moveTo>
                    <a:pt x="3860" y="0"/>
                  </a:moveTo>
                  <a:lnTo>
                    <a:pt x="2097" y="2067"/>
                  </a:lnTo>
                  <a:lnTo>
                    <a:pt x="1125" y="1064"/>
                  </a:lnTo>
                  <a:lnTo>
                    <a:pt x="0" y="4104"/>
                  </a:lnTo>
                  <a:lnTo>
                    <a:pt x="1368" y="2462"/>
                  </a:lnTo>
                  <a:lnTo>
                    <a:pt x="2067" y="3283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998;p41">
              <a:extLst>
                <a:ext uri="{FF2B5EF4-FFF2-40B4-BE49-F238E27FC236}">
                  <a16:creationId xmlns:a16="http://schemas.microsoft.com/office/drawing/2014/main" id="{48F1AEF8-AFCA-4A0C-A093-DDD7C5788AA8}"/>
                </a:ext>
              </a:extLst>
            </p:cNvPr>
            <p:cNvSpPr/>
            <p:nvPr/>
          </p:nvSpPr>
          <p:spPr>
            <a:xfrm>
              <a:off x="5056997" y="1490898"/>
              <a:ext cx="289476" cy="271407"/>
            </a:xfrm>
            <a:custGeom>
              <a:avLst/>
              <a:gdLst/>
              <a:ahLst/>
              <a:cxnLst/>
              <a:rect l="l" t="t" r="r" b="b"/>
              <a:pathLst>
                <a:path w="5351" h="5017" extrusionOk="0">
                  <a:moveTo>
                    <a:pt x="1" y="1"/>
                  </a:moveTo>
                  <a:lnTo>
                    <a:pt x="2615" y="4104"/>
                  </a:lnTo>
                  <a:lnTo>
                    <a:pt x="3466" y="3010"/>
                  </a:lnTo>
                  <a:lnTo>
                    <a:pt x="5350" y="5016"/>
                  </a:lnTo>
                  <a:lnTo>
                    <a:pt x="3648" y="1186"/>
                  </a:lnTo>
                  <a:lnTo>
                    <a:pt x="2493" y="25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 w="3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999;p41">
              <a:extLst>
                <a:ext uri="{FF2B5EF4-FFF2-40B4-BE49-F238E27FC236}">
                  <a16:creationId xmlns:a16="http://schemas.microsoft.com/office/drawing/2014/main" id="{27AE9D8F-B3DE-4D74-AB7F-937D54CB2149}"/>
                </a:ext>
              </a:extLst>
            </p:cNvPr>
            <p:cNvSpPr/>
            <p:nvPr/>
          </p:nvSpPr>
          <p:spPr>
            <a:xfrm>
              <a:off x="4966547" y="1750729"/>
              <a:ext cx="325667" cy="129942"/>
            </a:xfrm>
            <a:custGeom>
              <a:avLst/>
              <a:gdLst/>
              <a:ahLst/>
              <a:cxnLst/>
              <a:rect l="l" t="t" r="r" b="b"/>
              <a:pathLst>
                <a:path w="6020" h="2402" extrusionOk="0">
                  <a:moveTo>
                    <a:pt x="2888" y="0"/>
                  </a:moveTo>
                  <a:lnTo>
                    <a:pt x="2888" y="1490"/>
                  </a:lnTo>
                  <a:lnTo>
                    <a:pt x="1" y="1216"/>
                  </a:lnTo>
                  <a:lnTo>
                    <a:pt x="3831" y="2402"/>
                  </a:lnTo>
                  <a:lnTo>
                    <a:pt x="3831" y="2402"/>
                  </a:lnTo>
                  <a:lnTo>
                    <a:pt x="3770" y="1247"/>
                  </a:lnTo>
                  <a:lnTo>
                    <a:pt x="6019" y="1520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chemeClr val="accent3"/>
            </a:solidFill>
            <a:ln w="3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00;p41">
              <a:extLst>
                <a:ext uri="{FF2B5EF4-FFF2-40B4-BE49-F238E27FC236}">
                  <a16:creationId xmlns:a16="http://schemas.microsoft.com/office/drawing/2014/main" id="{3F3E7441-9F3B-4A72-9CD3-DBA4B7FF5798}"/>
                </a:ext>
              </a:extLst>
            </p:cNvPr>
            <p:cNvSpPr/>
            <p:nvPr/>
          </p:nvSpPr>
          <p:spPr>
            <a:xfrm>
              <a:off x="5852878" y="1484352"/>
              <a:ext cx="291099" cy="272976"/>
            </a:xfrm>
            <a:custGeom>
              <a:avLst/>
              <a:gdLst/>
              <a:ahLst/>
              <a:cxnLst/>
              <a:rect l="l" t="t" r="r" b="b"/>
              <a:pathLst>
                <a:path w="5381" h="5046" extrusionOk="0">
                  <a:moveTo>
                    <a:pt x="5380" y="0"/>
                  </a:moveTo>
                  <a:lnTo>
                    <a:pt x="2888" y="2554"/>
                  </a:lnTo>
                  <a:lnTo>
                    <a:pt x="1702" y="1186"/>
                  </a:lnTo>
                  <a:lnTo>
                    <a:pt x="0" y="5046"/>
                  </a:lnTo>
                  <a:lnTo>
                    <a:pt x="0" y="5046"/>
                  </a:lnTo>
                  <a:lnTo>
                    <a:pt x="1915" y="3009"/>
                  </a:lnTo>
                  <a:lnTo>
                    <a:pt x="2766" y="4134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chemeClr val="accent3"/>
            </a:solidFill>
            <a:ln w="3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01;p41">
              <a:extLst>
                <a:ext uri="{FF2B5EF4-FFF2-40B4-BE49-F238E27FC236}">
                  <a16:creationId xmlns:a16="http://schemas.microsoft.com/office/drawing/2014/main" id="{AFA1614B-CEAC-4977-BE03-50EF25167345}"/>
                </a:ext>
              </a:extLst>
            </p:cNvPr>
            <p:cNvSpPr/>
            <p:nvPr/>
          </p:nvSpPr>
          <p:spPr>
            <a:xfrm>
              <a:off x="5908761" y="1745806"/>
              <a:ext cx="323990" cy="128319"/>
            </a:xfrm>
            <a:custGeom>
              <a:avLst/>
              <a:gdLst/>
              <a:ahLst/>
              <a:cxnLst/>
              <a:rect l="l" t="t" r="r" b="b"/>
              <a:pathLst>
                <a:path w="5989" h="2372" extrusionOk="0">
                  <a:moveTo>
                    <a:pt x="3101" y="0"/>
                  </a:moveTo>
                  <a:lnTo>
                    <a:pt x="0" y="1490"/>
                  </a:lnTo>
                  <a:lnTo>
                    <a:pt x="2250" y="1246"/>
                  </a:lnTo>
                  <a:lnTo>
                    <a:pt x="2189" y="2371"/>
                  </a:lnTo>
                  <a:lnTo>
                    <a:pt x="5988" y="1216"/>
                  </a:lnTo>
                  <a:lnTo>
                    <a:pt x="3101" y="1459"/>
                  </a:lnTo>
                  <a:lnTo>
                    <a:pt x="3101" y="0"/>
                  </a:lnTo>
                  <a:close/>
                </a:path>
              </a:pathLst>
            </a:custGeom>
            <a:solidFill>
              <a:schemeClr val="accent3"/>
            </a:solidFill>
            <a:ln w="3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E58DC400-F23F-1458-B77E-BAFFB70C7D4D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dirty="0"/>
              <a:t>Huffman Coding Quarks</a:t>
            </a:r>
          </a:p>
        </p:txBody>
      </p:sp>
      <p:sp>
        <p:nvSpPr>
          <p:cNvPr id="24" name="Google Shape;870;p40">
            <a:extLst>
              <a:ext uri="{FF2B5EF4-FFF2-40B4-BE49-F238E27FC236}">
                <a16:creationId xmlns:a16="http://schemas.microsoft.com/office/drawing/2014/main" id="{A4066F7A-B397-4A7D-6F60-1245D8EDEAC1}"/>
              </a:ext>
            </a:extLst>
          </p:cNvPr>
          <p:cNvSpPr/>
          <p:nvPr/>
        </p:nvSpPr>
        <p:spPr>
          <a:xfrm>
            <a:off x="2835950" y="1722840"/>
            <a:ext cx="983100" cy="983100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871;p40">
            <a:extLst>
              <a:ext uri="{FF2B5EF4-FFF2-40B4-BE49-F238E27FC236}">
                <a16:creationId xmlns:a16="http://schemas.microsoft.com/office/drawing/2014/main" id="{60CAC503-B358-553E-C2BE-E1C9174130F0}"/>
              </a:ext>
            </a:extLst>
          </p:cNvPr>
          <p:cNvSpPr/>
          <p:nvPr/>
        </p:nvSpPr>
        <p:spPr>
          <a:xfrm>
            <a:off x="2888570" y="2857255"/>
            <a:ext cx="983100" cy="983100"/>
          </a:xfrm>
          <a:prstGeom prst="star8">
            <a:avLst>
              <a:gd name="adj" fmla="val 273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873;p40">
            <a:extLst>
              <a:ext uri="{FF2B5EF4-FFF2-40B4-BE49-F238E27FC236}">
                <a16:creationId xmlns:a16="http://schemas.microsoft.com/office/drawing/2014/main" id="{C85F1658-A932-B670-2CDB-346F0E3F2B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888570" y="1882905"/>
            <a:ext cx="8622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9" name="Google Shape;875;p40">
            <a:extLst>
              <a:ext uri="{FF2B5EF4-FFF2-40B4-BE49-F238E27FC236}">
                <a16:creationId xmlns:a16="http://schemas.microsoft.com/office/drawing/2014/main" id="{63B6F481-7D71-FF5B-B4FE-1D333538243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871670" y="1982940"/>
            <a:ext cx="22443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Prefix Code</a:t>
            </a:r>
            <a:endParaRPr dirty="0"/>
          </a:p>
        </p:txBody>
      </p:sp>
      <p:sp>
        <p:nvSpPr>
          <p:cNvPr id="30" name="Google Shape;877;p40">
            <a:extLst>
              <a:ext uri="{FF2B5EF4-FFF2-40B4-BE49-F238E27FC236}">
                <a16:creationId xmlns:a16="http://schemas.microsoft.com/office/drawing/2014/main" id="{549DEFB8-1BBA-CC59-0CD4-BC61B27D5F91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 flipH="1">
            <a:off x="2941190" y="3019033"/>
            <a:ext cx="8622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" name="Google Shape;879;p40">
            <a:extLst>
              <a:ext uri="{FF2B5EF4-FFF2-40B4-BE49-F238E27FC236}">
                <a16:creationId xmlns:a16="http://schemas.microsoft.com/office/drawing/2014/main" id="{CF2B6FF1-AB83-5A92-55B3-7191BAE704C3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924290" y="3080011"/>
            <a:ext cx="317835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more the upper</a:t>
            </a:r>
            <a:endParaRPr dirty="0"/>
          </a:p>
        </p:txBody>
      </p:sp>
      <p:sp>
        <p:nvSpPr>
          <p:cNvPr id="39" name="Google Shape;886;p40">
            <a:extLst>
              <a:ext uri="{FF2B5EF4-FFF2-40B4-BE49-F238E27FC236}">
                <a16:creationId xmlns:a16="http://schemas.microsoft.com/office/drawing/2014/main" id="{EA633AEB-61ED-6A0E-DECA-ED63FC280F90}"/>
              </a:ext>
            </a:extLst>
          </p:cNvPr>
          <p:cNvSpPr/>
          <p:nvPr/>
        </p:nvSpPr>
        <p:spPr>
          <a:xfrm rot="19730854">
            <a:off x="2582427" y="1825955"/>
            <a:ext cx="3821" cy="7642"/>
          </a:xfrm>
          <a:custGeom>
            <a:avLst/>
            <a:gdLst/>
            <a:ahLst/>
            <a:cxnLst/>
            <a:rect l="l" t="t" r="r" b="b"/>
            <a:pathLst>
              <a:path w="29" h="58" extrusionOk="0">
                <a:moveTo>
                  <a:pt x="0" y="0"/>
                </a:moveTo>
                <a:lnTo>
                  <a:pt x="12" y="57"/>
                </a:lnTo>
                <a:lnTo>
                  <a:pt x="29" y="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latin typeface="Sacramento"/>
              <a:ea typeface="Sacramento"/>
              <a:cs typeface="Sacramento"/>
              <a:sym typeface="Sacramento"/>
            </a:endParaRPr>
          </a:p>
        </p:txBody>
      </p:sp>
    </p:spTree>
    <p:extLst>
      <p:ext uri="{BB962C8B-B14F-4D97-AF65-F5344CB8AC3E}">
        <p14:creationId xmlns:p14="http://schemas.microsoft.com/office/powerpoint/2010/main" val="159903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E58DC400-F23F-1458-B77E-BAFFB70C7D4D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dirty="0"/>
              <a:t>Prefix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5F1D95-20F9-0083-512D-17AF1D6B070E}"/>
              </a:ext>
            </a:extLst>
          </p:cNvPr>
          <p:cNvSpPr txBox="1"/>
          <p:nvPr/>
        </p:nvSpPr>
        <p:spPr>
          <a:xfrm>
            <a:off x="2138680" y="2021840"/>
            <a:ext cx="49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34533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E58DC400-F23F-1458-B77E-BAFFB70C7D4D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dirty="0"/>
              <a:t>Prefix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5F1D95-20F9-0083-512D-17AF1D6B070E}"/>
              </a:ext>
            </a:extLst>
          </p:cNvPr>
          <p:cNvSpPr txBox="1"/>
          <p:nvPr/>
        </p:nvSpPr>
        <p:spPr>
          <a:xfrm>
            <a:off x="2138680" y="2021840"/>
            <a:ext cx="49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323D3-CBA4-19C9-95C6-BA0AB12BDA71}"/>
              </a:ext>
            </a:extLst>
          </p:cNvPr>
          <p:cNvSpPr txBox="1"/>
          <p:nvPr/>
        </p:nvSpPr>
        <p:spPr>
          <a:xfrm>
            <a:off x="2636520" y="2021840"/>
            <a:ext cx="63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  <a:p>
            <a:r>
              <a:rPr lang="en-US" dirty="0"/>
              <a:t>010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5BF2C80-B13C-8789-BC1E-79E9A8B1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65" y="1708100"/>
            <a:ext cx="318830" cy="31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7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E58DC400-F23F-1458-B77E-BAFFB70C7D4D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dirty="0"/>
              <a:t>Prefix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5F1D95-20F9-0083-512D-17AF1D6B070E}"/>
              </a:ext>
            </a:extLst>
          </p:cNvPr>
          <p:cNvSpPr txBox="1"/>
          <p:nvPr/>
        </p:nvSpPr>
        <p:spPr>
          <a:xfrm>
            <a:off x="2138680" y="2021840"/>
            <a:ext cx="49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323D3-CBA4-19C9-95C6-BA0AB12BDA71}"/>
              </a:ext>
            </a:extLst>
          </p:cNvPr>
          <p:cNvSpPr txBox="1"/>
          <p:nvPr/>
        </p:nvSpPr>
        <p:spPr>
          <a:xfrm>
            <a:off x="2636520" y="2021840"/>
            <a:ext cx="63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  <a:p>
            <a:r>
              <a:rPr lang="en-US" dirty="0"/>
              <a:t>010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26956-F04B-B4CC-162B-6E9F30661747}"/>
              </a:ext>
            </a:extLst>
          </p:cNvPr>
          <p:cNvSpPr txBox="1"/>
          <p:nvPr/>
        </p:nvSpPr>
        <p:spPr>
          <a:xfrm>
            <a:off x="3134360" y="2015500"/>
            <a:ext cx="49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  <a:p>
            <a:r>
              <a:rPr lang="en-US" dirty="0"/>
              <a:t>110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101899-C656-1DE7-8A07-12CA99E01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985" y="1705010"/>
            <a:ext cx="264230" cy="304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BF2C80-B13C-8789-BC1E-79E9A8B12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265" y="1708100"/>
            <a:ext cx="318830" cy="31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73285"/>
      </p:ext>
    </p:extLst>
  </p:cSld>
  <p:clrMapOvr>
    <a:masterClrMapping/>
  </p:clrMapOvr>
</p:sld>
</file>

<file path=ppt/theme/theme1.xml><?xml version="1.0" encoding="utf-8"?>
<a:theme xmlns:a="http://schemas.openxmlformats.org/drawingml/2006/main" name="Language Arts for High School - 9th Grade: Unity and Division by Slidesgo">
  <a:themeElements>
    <a:clrScheme name="Simple Light">
      <a:dk1>
        <a:srgbClr val="000000"/>
      </a:dk1>
      <a:lt1>
        <a:srgbClr val="FFF9F0"/>
      </a:lt1>
      <a:dk2>
        <a:srgbClr val="CDC0F0"/>
      </a:dk2>
      <a:lt2>
        <a:srgbClr val="F0BED6"/>
      </a:lt2>
      <a:accent1>
        <a:srgbClr val="B4DDD8"/>
      </a:accent1>
      <a:accent2>
        <a:srgbClr val="C9DAF8"/>
      </a:accent2>
      <a:accent3>
        <a:srgbClr val="F6C46B"/>
      </a:accent3>
      <a:accent4>
        <a:srgbClr val="B66D22"/>
      </a:accent4>
      <a:accent5>
        <a:srgbClr val="DFB098"/>
      </a:accent5>
      <a:accent6>
        <a:srgbClr val="A45016"/>
      </a:accent6>
      <a:hlink>
        <a:srgbClr val="4F49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2484</Words>
  <Application>Microsoft Office PowerPoint</Application>
  <PresentationFormat>On-screen Show (16:9)</PresentationFormat>
  <Paragraphs>609</Paragraphs>
  <Slides>52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Didact Gothic</vt:lpstr>
      <vt:lpstr>Arial</vt:lpstr>
      <vt:lpstr>Sacramento</vt:lpstr>
      <vt:lpstr>Montserrat</vt:lpstr>
      <vt:lpstr>Source Code Pro</vt:lpstr>
      <vt:lpstr>Federo</vt:lpstr>
      <vt:lpstr>Chau Philomene One</vt:lpstr>
      <vt:lpstr>Calibri</vt:lpstr>
      <vt:lpstr>Delius Swash Caps</vt:lpstr>
      <vt:lpstr>Language Arts for High School - 9th Grade: Unity and Division by Slidesgo</vt:lpstr>
      <vt:lpstr>Group - 01</vt:lpstr>
      <vt:lpstr>Huffman Coding Algorithm</vt:lpstr>
      <vt:lpstr>Introductions of Huffman Coding</vt:lpstr>
      <vt:lpstr>Huffman Coding Applications</vt:lpstr>
      <vt:lpstr>Two major parts in Huffman Coding</vt:lpstr>
      <vt:lpstr>Huffman Coding Quarks</vt:lpstr>
      <vt:lpstr>Prefix Code</vt:lpstr>
      <vt:lpstr>Prefix Code</vt:lpstr>
      <vt:lpstr>Prefix Code</vt:lpstr>
      <vt:lpstr>Prefix Code</vt:lpstr>
      <vt:lpstr>Prefix Code</vt:lpstr>
      <vt:lpstr>Prefix Code</vt:lpstr>
      <vt:lpstr>How it Works?</vt:lpstr>
      <vt:lpstr>How it Works?</vt:lpstr>
      <vt:lpstr>How it Works?</vt:lpstr>
      <vt:lpstr>How it Works?</vt:lpstr>
      <vt:lpstr>How it Works?</vt:lpstr>
      <vt:lpstr>How it Works?</vt:lpstr>
      <vt:lpstr>How it Works?</vt:lpstr>
      <vt:lpstr>How it Works?</vt:lpstr>
      <vt:lpstr>How it Works?</vt:lpstr>
      <vt:lpstr>How it Works?</vt:lpstr>
      <vt:lpstr>How it Works?</vt:lpstr>
      <vt:lpstr>How it Works?</vt:lpstr>
      <vt:lpstr>How it Works?</vt:lpstr>
      <vt:lpstr>How it Works?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Why Huffman Codding ?</vt:lpstr>
      <vt:lpstr>Fixed length code</vt:lpstr>
      <vt:lpstr>Huffman coding Tree </vt:lpstr>
      <vt:lpstr>Huffman coding Tree </vt:lpstr>
      <vt:lpstr>Huffman coding Tree </vt:lpstr>
      <vt:lpstr>Huffman code</vt:lpstr>
      <vt:lpstr>Pseudocode </vt:lpstr>
      <vt:lpstr>Time complexity     </vt:lpstr>
      <vt:lpstr>Code Implementation (C++)</vt:lpstr>
      <vt:lpstr>Code Implementation (C++)</vt:lpstr>
      <vt:lpstr>Code Implementation (C++)</vt:lpstr>
      <vt:lpstr>Code Implementation (C++)</vt:lpstr>
      <vt:lpstr>Code Implementation (C++)</vt:lpstr>
      <vt:lpstr>Code Implementation (C++)</vt:lpstr>
      <vt:lpstr>Code Implementation (C++)</vt:lpstr>
      <vt:lpstr>Code Implementation (C++)</vt:lpstr>
      <vt:lpstr>Code Implementation (C++)</vt:lpstr>
      <vt:lpstr>Code Implementation (C++)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Huffman Coding Algorithm</dc:title>
  <cp:lastModifiedBy>Ahasan Khan</cp:lastModifiedBy>
  <cp:revision>120</cp:revision>
  <dcterms:modified xsi:type="dcterms:W3CDTF">2022-09-12T05:06:51Z</dcterms:modified>
</cp:coreProperties>
</file>