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6" r:id="rId7"/>
    <p:sldId id="261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767C4-5F3B-4BF0-9FE1-2A278C4F57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E1DFA-7D62-4FF6-B1DB-9A95AB35606B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کرمانشاه</a:t>
          </a:r>
          <a:endParaRPr lang="en-US" sz="20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5601610-11F4-4F46-BFF1-4E4B8D2FA294}" type="parTrans" cxnId="{AA077F53-8A02-4F7B-993F-388D38D8AAA0}">
      <dgm:prSet/>
      <dgm:spPr/>
      <dgm:t>
        <a:bodyPr/>
        <a:lstStyle/>
        <a:p>
          <a:endParaRPr lang="en-US" sz="1400"/>
        </a:p>
      </dgm:t>
    </dgm:pt>
    <dgm:pt modelId="{74788502-91C2-4F11-B9D7-14F380C1DBC3}" type="sibTrans" cxnId="{AA077F53-8A02-4F7B-993F-388D38D8AAA0}">
      <dgm:prSet/>
      <dgm:spPr/>
      <dgm:t>
        <a:bodyPr/>
        <a:lstStyle/>
        <a:p>
          <a:endParaRPr lang="en-US" sz="1400"/>
        </a:p>
      </dgm:t>
    </dgm:pt>
    <dgm:pt modelId="{40B1E424-D395-4F3A-AFE8-76013F021BAD}">
      <dgm:prSet phldrT="[Text]" custT="1"/>
      <dgm:spPr/>
      <dgm:t>
        <a:bodyPr/>
        <a:lstStyle/>
        <a:p>
          <a:r>
            <a:rPr lang="fa-IR" sz="2000" dirty="0" smtClean="0">
              <a:latin typeface="Cambria" panose="02040503050406030204" pitchFamily="18" charset="0"/>
            </a:rPr>
            <a:t>400 </a:t>
          </a:r>
          <a:r>
            <a:rPr lang="en-US" sz="2000" dirty="0" smtClean="0">
              <a:latin typeface="Cambria" panose="02040503050406030204" pitchFamily="18" charset="0"/>
            </a:rPr>
            <a:t>KV</a:t>
          </a:r>
          <a:endParaRPr lang="en-US" sz="2000" dirty="0">
            <a:latin typeface="Cambria" panose="020405030504060302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7D59B72-5FB3-4861-BC63-E27FB711A839}" type="parTrans" cxnId="{C7B775EB-55F3-4C1A-A913-5AE54A018A1B}">
      <dgm:prSet/>
      <dgm:spPr/>
      <dgm:t>
        <a:bodyPr/>
        <a:lstStyle/>
        <a:p>
          <a:endParaRPr lang="en-US" sz="1400"/>
        </a:p>
      </dgm:t>
    </dgm:pt>
    <dgm:pt modelId="{0DA823F5-3F51-4272-8403-C56782181361}" type="sibTrans" cxnId="{C7B775EB-55F3-4C1A-A913-5AE54A018A1B}">
      <dgm:prSet/>
      <dgm:spPr/>
      <dgm:t>
        <a:bodyPr/>
        <a:lstStyle/>
        <a:p>
          <a:endParaRPr lang="en-US" sz="1400"/>
        </a:p>
      </dgm:t>
    </dgm:pt>
    <dgm:pt modelId="{1D882531-37EC-43E8-ABE1-160F56284E71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مرصاد</a:t>
          </a:r>
          <a:endParaRPr lang="en-US" sz="24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EFBAF41-630E-4D37-A25B-7CA786849747}" type="parTrans" cxnId="{D3EE1495-FEE7-43A4-B3E3-A03A5AE4C80E}">
      <dgm:prSet/>
      <dgm:spPr/>
      <dgm:t>
        <a:bodyPr/>
        <a:lstStyle/>
        <a:p>
          <a:endParaRPr lang="en-US" sz="1400"/>
        </a:p>
      </dgm:t>
    </dgm:pt>
    <dgm:pt modelId="{135B9012-AB43-4932-A038-14C4683B82BA}" type="sibTrans" cxnId="{D3EE1495-FEE7-43A4-B3E3-A03A5AE4C80E}">
      <dgm:prSet/>
      <dgm:spPr/>
      <dgm:t>
        <a:bodyPr/>
        <a:lstStyle/>
        <a:p>
          <a:endParaRPr lang="en-US" sz="1400"/>
        </a:p>
      </dgm:t>
    </dgm:pt>
    <dgm:pt modelId="{A55A7707-7E31-4AFA-A057-B512A21B2C0B}" type="pres">
      <dgm:prSet presAssocID="{200767C4-5F3B-4BF0-9FE1-2A278C4F57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88DE6-640E-4BB4-94D2-5E3F8F1EF069}" type="pres">
      <dgm:prSet presAssocID="{52CE1DFA-7D62-4FF6-B1DB-9A95AB35606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822A-2EEF-4A58-A0A8-866C19FC867E}" type="pres">
      <dgm:prSet presAssocID="{74788502-91C2-4F11-B9D7-14F380C1DBC3}" presName="parTxOnlySpace" presStyleCnt="0"/>
      <dgm:spPr/>
    </dgm:pt>
    <dgm:pt modelId="{C1CE7E47-B454-4375-BCFD-EE9C662254C0}" type="pres">
      <dgm:prSet presAssocID="{40B1E424-D395-4F3A-AFE8-76013F021BA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B48F4-1A95-4041-9AE8-987F3E65BA30}" type="pres">
      <dgm:prSet presAssocID="{0DA823F5-3F51-4272-8403-C56782181361}" presName="parTxOnlySpace" presStyleCnt="0"/>
      <dgm:spPr/>
    </dgm:pt>
    <dgm:pt modelId="{4DCEF306-F8A6-4E06-9A90-1CCC96EB97F7}" type="pres">
      <dgm:prSet presAssocID="{1D882531-37EC-43E8-ABE1-160F56284E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077F53-8A02-4F7B-993F-388D38D8AAA0}" srcId="{200767C4-5F3B-4BF0-9FE1-2A278C4F571C}" destId="{52CE1DFA-7D62-4FF6-B1DB-9A95AB35606B}" srcOrd="0" destOrd="0" parTransId="{25601610-11F4-4F46-BFF1-4E4B8D2FA294}" sibTransId="{74788502-91C2-4F11-B9D7-14F380C1DBC3}"/>
    <dgm:cxn modelId="{D3EE1495-FEE7-43A4-B3E3-A03A5AE4C80E}" srcId="{200767C4-5F3B-4BF0-9FE1-2A278C4F571C}" destId="{1D882531-37EC-43E8-ABE1-160F56284E71}" srcOrd="2" destOrd="0" parTransId="{3EFBAF41-630E-4D37-A25B-7CA786849747}" sibTransId="{135B9012-AB43-4932-A038-14C4683B82BA}"/>
    <dgm:cxn modelId="{B681E2E3-581D-4C07-B6BF-2836E064AA12}" type="presOf" srcId="{52CE1DFA-7D62-4FF6-B1DB-9A95AB35606B}" destId="{4ED88DE6-640E-4BB4-94D2-5E3F8F1EF069}" srcOrd="0" destOrd="0" presId="urn:microsoft.com/office/officeart/2005/8/layout/chevron1"/>
    <dgm:cxn modelId="{82F29C5E-4C1C-4FE1-B432-58A80261577D}" type="presOf" srcId="{200767C4-5F3B-4BF0-9FE1-2A278C4F571C}" destId="{A55A7707-7E31-4AFA-A057-B512A21B2C0B}" srcOrd="0" destOrd="0" presId="urn:microsoft.com/office/officeart/2005/8/layout/chevron1"/>
    <dgm:cxn modelId="{45B444FD-713D-443E-A95B-B80A73354AFD}" type="presOf" srcId="{1D882531-37EC-43E8-ABE1-160F56284E71}" destId="{4DCEF306-F8A6-4E06-9A90-1CCC96EB97F7}" srcOrd="0" destOrd="0" presId="urn:microsoft.com/office/officeart/2005/8/layout/chevron1"/>
    <dgm:cxn modelId="{F78EC96C-49B2-4CB8-BB16-42D851C54364}" type="presOf" srcId="{40B1E424-D395-4F3A-AFE8-76013F021BAD}" destId="{C1CE7E47-B454-4375-BCFD-EE9C662254C0}" srcOrd="0" destOrd="0" presId="urn:microsoft.com/office/officeart/2005/8/layout/chevron1"/>
    <dgm:cxn modelId="{C7B775EB-55F3-4C1A-A913-5AE54A018A1B}" srcId="{200767C4-5F3B-4BF0-9FE1-2A278C4F571C}" destId="{40B1E424-D395-4F3A-AFE8-76013F021BAD}" srcOrd="1" destOrd="0" parTransId="{87D59B72-5FB3-4861-BC63-E27FB711A839}" sibTransId="{0DA823F5-3F51-4272-8403-C56782181361}"/>
    <dgm:cxn modelId="{F5B43B77-8507-45CF-BFD9-A7D998A22911}" type="presParOf" srcId="{A55A7707-7E31-4AFA-A057-B512A21B2C0B}" destId="{4ED88DE6-640E-4BB4-94D2-5E3F8F1EF069}" srcOrd="0" destOrd="0" presId="urn:microsoft.com/office/officeart/2005/8/layout/chevron1"/>
    <dgm:cxn modelId="{E3E0AFA3-B001-4F35-AEC1-3ADFAC4B64A8}" type="presParOf" srcId="{A55A7707-7E31-4AFA-A057-B512A21B2C0B}" destId="{2AA4822A-2EEF-4A58-A0A8-866C19FC867E}" srcOrd="1" destOrd="0" presId="urn:microsoft.com/office/officeart/2005/8/layout/chevron1"/>
    <dgm:cxn modelId="{8AA975C1-2FD1-4AE0-8EBF-A639A612C3D3}" type="presParOf" srcId="{A55A7707-7E31-4AFA-A057-B512A21B2C0B}" destId="{C1CE7E47-B454-4375-BCFD-EE9C662254C0}" srcOrd="2" destOrd="0" presId="urn:microsoft.com/office/officeart/2005/8/layout/chevron1"/>
    <dgm:cxn modelId="{0D5C348F-A0F2-4D44-8363-B0A4AC4C927E}" type="presParOf" srcId="{A55A7707-7E31-4AFA-A057-B512A21B2C0B}" destId="{F7DB48F4-1A95-4041-9AE8-987F3E65BA30}" srcOrd="3" destOrd="0" presId="urn:microsoft.com/office/officeart/2005/8/layout/chevron1"/>
    <dgm:cxn modelId="{8B15FF91-8140-436C-AA51-C8E17ADB5A8E}" type="presParOf" srcId="{A55A7707-7E31-4AFA-A057-B512A21B2C0B}" destId="{4DCEF306-F8A6-4E06-9A90-1CCC96EB97F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767C4-5F3B-4BF0-9FE1-2A278C4F57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E1DFA-7D62-4FF6-B1DB-9A95AB35606B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کرمانشاه</a:t>
          </a:r>
          <a:endParaRPr lang="en-US" sz="20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5601610-11F4-4F46-BFF1-4E4B8D2FA294}" type="parTrans" cxnId="{AA077F53-8A02-4F7B-993F-388D38D8AAA0}">
      <dgm:prSet/>
      <dgm:spPr/>
      <dgm:t>
        <a:bodyPr/>
        <a:lstStyle/>
        <a:p>
          <a:endParaRPr lang="en-US" sz="1400"/>
        </a:p>
      </dgm:t>
    </dgm:pt>
    <dgm:pt modelId="{74788502-91C2-4F11-B9D7-14F380C1DBC3}" type="sibTrans" cxnId="{AA077F53-8A02-4F7B-993F-388D38D8AAA0}">
      <dgm:prSet/>
      <dgm:spPr/>
      <dgm:t>
        <a:bodyPr/>
        <a:lstStyle/>
        <a:p>
          <a:endParaRPr lang="en-US" sz="1400"/>
        </a:p>
      </dgm:t>
    </dgm:pt>
    <dgm:pt modelId="{40B1E424-D395-4F3A-AFE8-76013F021BAD}">
      <dgm:prSet phldrT="[Text]" custT="1"/>
      <dgm:spPr/>
      <dgm:t>
        <a:bodyPr/>
        <a:lstStyle/>
        <a:p>
          <a:r>
            <a:rPr lang="fa-IR" sz="2000" dirty="0" smtClean="0">
              <a:latin typeface="Cambria" panose="02040503050406030204" pitchFamily="18" charset="0"/>
            </a:rPr>
            <a:t>400 </a:t>
          </a:r>
          <a:r>
            <a:rPr lang="en-US" sz="2000" dirty="0" smtClean="0">
              <a:latin typeface="Cambria" panose="02040503050406030204" pitchFamily="18" charset="0"/>
            </a:rPr>
            <a:t>KV</a:t>
          </a:r>
          <a:endParaRPr lang="en-US" sz="2000" dirty="0">
            <a:latin typeface="Cambria" panose="020405030504060302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7D59B72-5FB3-4861-BC63-E27FB711A839}" type="parTrans" cxnId="{C7B775EB-55F3-4C1A-A913-5AE54A018A1B}">
      <dgm:prSet/>
      <dgm:spPr/>
      <dgm:t>
        <a:bodyPr/>
        <a:lstStyle/>
        <a:p>
          <a:endParaRPr lang="en-US" sz="1400"/>
        </a:p>
      </dgm:t>
    </dgm:pt>
    <dgm:pt modelId="{0DA823F5-3F51-4272-8403-C56782181361}" type="sibTrans" cxnId="{C7B775EB-55F3-4C1A-A913-5AE54A018A1B}">
      <dgm:prSet/>
      <dgm:spPr/>
      <dgm:t>
        <a:bodyPr/>
        <a:lstStyle/>
        <a:p>
          <a:endParaRPr lang="en-US" sz="1400"/>
        </a:p>
      </dgm:t>
    </dgm:pt>
    <dgm:pt modelId="{1D882531-37EC-43E8-ABE1-160F56284E71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مرصاد</a:t>
          </a:r>
          <a:endParaRPr lang="en-US" sz="24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EFBAF41-630E-4D37-A25B-7CA786849747}" type="parTrans" cxnId="{D3EE1495-FEE7-43A4-B3E3-A03A5AE4C80E}">
      <dgm:prSet/>
      <dgm:spPr/>
      <dgm:t>
        <a:bodyPr/>
        <a:lstStyle/>
        <a:p>
          <a:endParaRPr lang="en-US" sz="1400"/>
        </a:p>
      </dgm:t>
    </dgm:pt>
    <dgm:pt modelId="{135B9012-AB43-4932-A038-14C4683B82BA}" type="sibTrans" cxnId="{D3EE1495-FEE7-43A4-B3E3-A03A5AE4C80E}">
      <dgm:prSet/>
      <dgm:spPr/>
      <dgm:t>
        <a:bodyPr/>
        <a:lstStyle/>
        <a:p>
          <a:endParaRPr lang="en-US" sz="1400"/>
        </a:p>
      </dgm:t>
    </dgm:pt>
    <dgm:pt modelId="{2636747E-8D97-4360-B26D-8E48EBD87D53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cs typeface="B Nazanin" panose="00000400000000000000" pitchFamily="2" charset="-78"/>
            </a:rPr>
            <a:t>T1</a:t>
          </a:r>
          <a:r>
            <a:rPr lang="fa-IR" dirty="0" smtClean="0">
              <a:cs typeface="B Nazanin" panose="00000400000000000000" pitchFamily="2" charset="-78"/>
            </a:rPr>
            <a:t>ترانس </a:t>
          </a:r>
          <a:endParaRPr lang="en-US" dirty="0">
            <a:cs typeface="B Nazanin" panose="00000400000000000000" pitchFamily="2" charset="-78"/>
          </a:endParaRPr>
        </a:p>
      </dgm:t>
    </dgm:pt>
    <dgm:pt modelId="{81B7EEE5-F5E0-4CD4-9BC6-755ECC0DC18F}" type="parTrans" cxnId="{EC4CA775-5E16-48D7-AE32-DC82860E6767}">
      <dgm:prSet/>
      <dgm:spPr/>
      <dgm:t>
        <a:bodyPr/>
        <a:lstStyle/>
        <a:p>
          <a:endParaRPr lang="en-US"/>
        </a:p>
      </dgm:t>
    </dgm:pt>
    <dgm:pt modelId="{B1F2A40B-F242-4E28-8833-7483835C5DCE}" type="sibTrans" cxnId="{EC4CA775-5E16-48D7-AE32-DC82860E6767}">
      <dgm:prSet/>
      <dgm:spPr/>
      <dgm:t>
        <a:bodyPr/>
        <a:lstStyle/>
        <a:p>
          <a:endParaRPr lang="en-US"/>
        </a:p>
      </dgm:t>
    </dgm:pt>
    <dgm:pt modelId="{A55A7707-7E31-4AFA-A057-B512A21B2C0B}" type="pres">
      <dgm:prSet presAssocID="{200767C4-5F3B-4BF0-9FE1-2A278C4F57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88DE6-640E-4BB4-94D2-5E3F8F1EF069}" type="pres">
      <dgm:prSet presAssocID="{52CE1DFA-7D62-4FF6-B1DB-9A95AB35606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822A-2EEF-4A58-A0A8-866C19FC867E}" type="pres">
      <dgm:prSet presAssocID="{74788502-91C2-4F11-B9D7-14F380C1DBC3}" presName="parTxOnlySpace" presStyleCnt="0"/>
      <dgm:spPr/>
    </dgm:pt>
    <dgm:pt modelId="{C1CE7E47-B454-4375-BCFD-EE9C662254C0}" type="pres">
      <dgm:prSet presAssocID="{40B1E424-D395-4F3A-AFE8-76013F021BA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B48F4-1A95-4041-9AE8-987F3E65BA30}" type="pres">
      <dgm:prSet presAssocID="{0DA823F5-3F51-4272-8403-C56782181361}" presName="parTxOnlySpace" presStyleCnt="0"/>
      <dgm:spPr/>
    </dgm:pt>
    <dgm:pt modelId="{4DCEF306-F8A6-4E06-9A90-1CCC96EB97F7}" type="pres">
      <dgm:prSet presAssocID="{1D882531-37EC-43E8-ABE1-160F56284E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2C8C2-F967-4DCC-92A0-2C2CFEE7D82B}" type="pres">
      <dgm:prSet presAssocID="{135B9012-AB43-4932-A038-14C4683B82BA}" presName="parTxOnlySpace" presStyleCnt="0"/>
      <dgm:spPr/>
    </dgm:pt>
    <dgm:pt modelId="{2329CC1C-D6C7-4A24-A2F0-991897BC12AB}" type="pres">
      <dgm:prSet presAssocID="{2636747E-8D97-4360-B26D-8E48EBD87D5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A34E95-88DE-4E4C-9A11-E9D06868BE70}" type="presOf" srcId="{52CE1DFA-7D62-4FF6-B1DB-9A95AB35606B}" destId="{4ED88DE6-640E-4BB4-94D2-5E3F8F1EF069}" srcOrd="0" destOrd="0" presId="urn:microsoft.com/office/officeart/2005/8/layout/chevron1"/>
    <dgm:cxn modelId="{AA077F53-8A02-4F7B-993F-388D38D8AAA0}" srcId="{200767C4-5F3B-4BF0-9FE1-2A278C4F571C}" destId="{52CE1DFA-7D62-4FF6-B1DB-9A95AB35606B}" srcOrd="0" destOrd="0" parTransId="{25601610-11F4-4F46-BFF1-4E4B8D2FA294}" sibTransId="{74788502-91C2-4F11-B9D7-14F380C1DBC3}"/>
    <dgm:cxn modelId="{D3EE1495-FEE7-43A4-B3E3-A03A5AE4C80E}" srcId="{200767C4-5F3B-4BF0-9FE1-2A278C4F571C}" destId="{1D882531-37EC-43E8-ABE1-160F56284E71}" srcOrd="2" destOrd="0" parTransId="{3EFBAF41-630E-4D37-A25B-7CA786849747}" sibTransId="{135B9012-AB43-4932-A038-14C4683B82BA}"/>
    <dgm:cxn modelId="{EC4CA775-5E16-48D7-AE32-DC82860E6767}" srcId="{200767C4-5F3B-4BF0-9FE1-2A278C4F571C}" destId="{2636747E-8D97-4360-B26D-8E48EBD87D53}" srcOrd="3" destOrd="0" parTransId="{81B7EEE5-F5E0-4CD4-9BC6-755ECC0DC18F}" sibTransId="{B1F2A40B-F242-4E28-8833-7483835C5DCE}"/>
    <dgm:cxn modelId="{A810A976-85BD-4FBD-A5FB-6844AE1E79D2}" type="presOf" srcId="{200767C4-5F3B-4BF0-9FE1-2A278C4F571C}" destId="{A55A7707-7E31-4AFA-A057-B512A21B2C0B}" srcOrd="0" destOrd="0" presId="urn:microsoft.com/office/officeart/2005/8/layout/chevron1"/>
    <dgm:cxn modelId="{839145D6-A6FF-4DD7-A884-B74711D199CE}" type="presOf" srcId="{40B1E424-D395-4F3A-AFE8-76013F021BAD}" destId="{C1CE7E47-B454-4375-BCFD-EE9C662254C0}" srcOrd="0" destOrd="0" presId="urn:microsoft.com/office/officeart/2005/8/layout/chevron1"/>
    <dgm:cxn modelId="{3731D750-D0D6-49CB-9794-7AB0A25DF0E6}" type="presOf" srcId="{2636747E-8D97-4360-B26D-8E48EBD87D53}" destId="{2329CC1C-D6C7-4A24-A2F0-991897BC12AB}" srcOrd="0" destOrd="0" presId="urn:microsoft.com/office/officeart/2005/8/layout/chevron1"/>
    <dgm:cxn modelId="{C46BACCF-3712-449B-B056-1B6C7D837B05}" type="presOf" srcId="{1D882531-37EC-43E8-ABE1-160F56284E71}" destId="{4DCEF306-F8A6-4E06-9A90-1CCC96EB97F7}" srcOrd="0" destOrd="0" presId="urn:microsoft.com/office/officeart/2005/8/layout/chevron1"/>
    <dgm:cxn modelId="{C7B775EB-55F3-4C1A-A913-5AE54A018A1B}" srcId="{200767C4-5F3B-4BF0-9FE1-2A278C4F571C}" destId="{40B1E424-D395-4F3A-AFE8-76013F021BAD}" srcOrd="1" destOrd="0" parTransId="{87D59B72-5FB3-4861-BC63-E27FB711A839}" sibTransId="{0DA823F5-3F51-4272-8403-C56782181361}"/>
    <dgm:cxn modelId="{877EB904-F298-4FF9-BB5F-73C8E1E1C360}" type="presParOf" srcId="{A55A7707-7E31-4AFA-A057-B512A21B2C0B}" destId="{4ED88DE6-640E-4BB4-94D2-5E3F8F1EF069}" srcOrd="0" destOrd="0" presId="urn:microsoft.com/office/officeart/2005/8/layout/chevron1"/>
    <dgm:cxn modelId="{EE20ADE9-7CAA-448A-972A-531FEB370FDF}" type="presParOf" srcId="{A55A7707-7E31-4AFA-A057-B512A21B2C0B}" destId="{2AA4822A-2EEF-4A58-A0A8-866C19FC867E}" srcOrd="1" destOrd="0" presId="urn:microsoft.com/office/officeart/2005/8/layout/chevron1"/>
    <dgm:cxn modelId="{D3F2490F-A795-4BB3-9E41-1D6C19B6B5DF}" type="presParOf" srcId="{A55A7707-7E31-4AFA-A057-B512A21B2C0B}" destId="{C1CE7E47-B454-4375-BCFD-EE9C662254C0}" srcOrd="2" destOrd="0" presId="urn:microsoft.com/office/officeart/2005/8/layout/chevron1"/>
    <dgm:cxn modelId="{BD6B4F4B-B626-45E5-95BC-E3DB9FAC66BA}" type="presParOf" srcId="{A55A7707-7E31-4AFA-A057-B512A21B2C0B}" destId="{F7DB48F4-1A95-4041-9AE8-987F3E65BA30}" srcOrd="3" destOrd="0" presId="urn:microsoft.com/office/officeart/2005/8/layout/chevron1"/>
    <dgm:cxn modelId="{56BD4D3F-A60B-47A6-9EDA-22A55B82BED5}" type="presParOf" srcId="{A55A7707-7E31-4AFA-A057-B512A21B2C0B}" destId="{4DCEF306-F8A6-4E06-9A90-1CCC96EB97F7}" srcOrd="4" destOrd="0" presId="urn:microsoft.com/office/officeart/2005/8/layout/chevron1"/>
    <dgm:cxn modelId="{15DAE1F7-620C-4DE0-A8FA-814687F03ABA}" type="presParOf" srcId="{A55A7707-7E31-4AFA-A057-B512A21B2C0B}" destId="{7432C8C2-F967-4DCC-92A0-2C2CFEE7D82B}" srcOrd="5" destOrd="0" presId="urn:microsoft.com/office/officeart/2005/8/layout/chevron1"/>
    <dgm:cxn modelId="{3D617C45-2C50-48AF-9C70-0C528E33308E}" type="presParOf" srcId="{A55A7707-7E31-4AFA-A057-B512A21B2C0B}" destId="{2329CC1C-D6C7-4A24-A2F0-991897BC12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767C4-5F3B-4BF0-9FE1-2A278C4F57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E1DFA-7D62-4FF6-B1DB-9A95AB35606B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کرمانشاه</a:t>
          </a:r>
          <a:endParaRPr lang="en-US" sz="20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5601610-11F4-4F46-BFF1-4E4B8D2FA294}" type="parTrans" cxnId="{AA077F53-8A02-4F7B-993F-388D38D8AAA0}">
      <dgm:prSet/>
      <dgm:spPr/>
      <dgm:t>
        <a:bodyPr/>
        <a:lstStyle/>
        <a:p>
          <a:endParaRPr lang="en-US" sz="1400"/>
        </a:p>
      </dgm:t>
    </dgm:pt>
    <dgm:pt modelId="{74788502-91C2-4F11-B9D7-14F380C1DBC3}" type="sibTrans" cxnId="{AA077F53-8A02-4F7B-993F-388D38D8AAA0}">
      <dgm:prSet/>
      <dgm:spPr/>
      <dgm:t>
        <a:bodyPr/>
        <a:lstStyle/>
        <a:p>
          <a:endParaRPr lang="en-US" sz="1400"/>
        </a:p>
      </dgm:t>
    </dgm:pt>
    <dgm:pt modelId="{40B1E424-D395-4F3A-AFE8-76013F021BAD}">
      <dgm:prSet phldrT="[Text]" custT="1"/>
      <dgm:spPr/>
      <dgm:t>
        <a:bodyPr/>
        <a:lstStyle/>
        <a:p>
          <a:r>
            <a:rPr lang="fa-IR" sz="2000" dirty="0" smtClean="0">
              <a:latin typeface="Cambria" panose="02040503050406030204" pitchFamily="18" charset="0"/>
            </a:rPr>
            <a:t>400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fa-IR" sz="2000" dirty="0" smtClean="0">
              <a:latin typeface="Cambria" panose="02040503050406030204" pitchFamily="18" charset="0"/>
            </a:rPr>
            <a:t> </a:t>
          </a:r>
          <a:r>
            <a:rPr lang="en-US" sz="2000" dirty="0" smtClean="0">
              <a:latin typeface="Cambria" panose="02040503050406030204" pitchFamily="18" charset="0"/>
            </a:rPr>
            <a:t>KV</a:t>
          </a:r>
          <a:endParaRPr lang="en-US" sz="2000" dirty="0">
            <a:latin typeface="Cambria" panose="020405030504060302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7D59B72-5FB3-4861-BC63-E27FB711A839}" type="parTrans" cxnId="{C7B775EB-55F3-4C1A-A913-5AE54A018A1B}">
      <dgm:prSet/>
      <dgm:spPr/>
      <dgm:t>
        <a:bodyPr/>
        <a:lstStyle/>
        <a:p>
          <a:endParaRPr lang="en-US" sz="1400"/>
        </a:p>
      </dgm:t>
    </dgm:pt>
    <dgm:pt modelId="{0DA823F5-3F51-4272-8403-C56782181361}" type="sibTrans" cxnId="{C7B775EB-55F3-4C1A-A913-5AE54A018A1B}">
      <dgm:prSet/>
      <dgm:spPr/>
      <dgm:t>
        <a:bodyPr/>
        <a:lstStyle/>
        <a:p>
          <a:endParaRPr lang="en-US" sz="1400"/>
        </a:p>
      </dgm:t>
    </dgm:pt>
    <dgm:pt modelId="{1D882531-37EC-43E8-ABE1-160F56284E71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مرصاد</a:t>
          </a:r>
          <a:endParaRPr lang="en-US" sz="24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EFBAF41-630E-4D37-A25B-7CA786849747}" type="parTrans" cxnId="{D3EE1495-FEE7-43A4-B3E3-A03A5AE4C80E}">
      <dgm:prSet/>
      <dgm:spPr/>
      <dgm:t>
        <a:bodyPr/>
        <a:lstStyle/>
        <a:p>
          <a:endParaRPr lang="en-US" sz="1400"/>
        </a:p>
      </dgm:t>
    </dgm:pt>
    <dgm:pt modelId="{135B9012-AB43-4932-A038-14C4683B82BA}" type="sibTrans" cxnId="{D3EE1495-FEE7-43A4-B3E3-A03A5AE4C80E}">
      <dgm:prSet/>
      <dgm:spPr/>
      <dgm:t>
        <a:bodyPr/>
        <a:lstStyle/>
        <a:p>
          <a:endParaRPr lang="en-US" sz="1400"/>
        </a:p>
      </dgm:t>
    </dgm:pt>
    <dgm:pt modelId="{2636747E-8D97-4360-B26D-8E48EBD87D53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cs typeface="B Nazanin" panose="00000400000000000000" pitchFamily="2" charset="-78"/>
            </a:rPr>
            <a:t>T1</a:t>
          </a:r>
          <a:r>
            <a:rPr lang="fa-IR" dirty="0" smtClean="0">
              <a:cs typeface="B Nazanin" panose="00000400000000000000" pitchFamily="2" charset="-78"/>
            </a:rPr>
            <a:t>ترانس </a:t>
          </a:r>
          <a:endParaRPr lang="en-US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1B7EEE5-F5E0-4CD4-9BC6-755ECC0DC18F}" type="parTrans" cxnId="{EC4CA775-5E16-48D7-AE32-DC82860E6767}">
      <dgm:prSet/>
      <dgm:spPr/>
      <dgm:t>
        <a:bodyPr/>
        <a:lstStyle/>
        <a:p>
          <a:endParaRPr lang="en-US"/>
        </a:p>
      </dgm:t>
    </dgm:pt>
    <dgm:pt modelId="{B1F2A40B-F242-4E28-8833-7483835C5DCE}" type="sibTrans" cxnId="{EC4CA775-5E16-48D7-AE32-DC82860E6767}">
      <dgm:prSet/>
      <dgm:spPr/>
      <dgm:t>
        <a:bodyPr/>
        <a:lstStyle/>
        <a:p>
          <a:endParaRPr lang="en-US"/>
        </a:p>
      </dgm:t>
    </dgm:pt>
    <dgm:pt modelId="{A55A7707-7E31-4AFA-A057-B512A21B2C0B}" type="pres">
      <dgm:prSet presAssocID="{200767C4-5F3B-4BF0-9FE1-2A278C4F57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88DE6-640E-4BB4-94D2-5E3F8F1EF069}" type="pres">
      <dgm:prSet presAssocID="{52CE1DFA-7D62-4FF6-B1DB-9A95AB35606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822A-2EEF-4A58-A0A8-866C19FC867E}" type="pres">
      <dgm:prSet presAssocID="{74788502-91C2-4F11-B9D7-14F380C1DBC3}" presName="parTxOnlySpace" presStyleCnt="0"/>
      <dgm:spPr/>
    </dgm:pt>
    <dgm:pt modelId="{C1CE7E47-B454-4375-BCFD-EE9C662254C0}" type="pres">
      <dgm:prSet presAssocID="{40B1E424-D395-4F3A-AFE8-76013F021BA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B48F4-1A95-4041-9AE8-987F3E65BA30}" type="pres">
      <dgm:prSet presAssocID="{0DA823F5-3F51-4272-8403-C56782181361}" presName="parTxOnlySpace" presStyleCnt="0"/>
      <dgm:spPr/>
    </dgm:pt>
    <dgm:pt modelId="{4DCEF306-F8A6-4E06-9A90-1CCC96EB97F7}" type="pres">
      <dgm:prSet presAssocID="{1D882531-37EC-43E8-ABE1-160F56284E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2C8C2-F967-4DCC-92A0-2C2CFEE7D82B}" type="pres">
      <dgm:prSet presAssocID="{135B9012-AB43-4932-A038-14C4683B82BA}" presName="parTxOnlySpace" presStyleCnt="0"/>
      <dgm:spPr/>
    </dgm:pt>
    <dgm:pt modelId="{2329CC1C-D6C7-4A24-A2F0-991897BC12AB}" type="pres">
      <dgm:prSet presAssocID="{2636747E-8D97-4360-B26D-8E48EBD87D5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164A2E-91D4-4650-925A-DA3CCE66F46E}" type="presOf" srcId="{40B1E424-D395-4F3A-AFE8-76013F021BAD}" destId="{C1CE7E47-B454-4375-BCFD-EE9C662254C0}" srcOrd="0" destOrd="0" presId="urn:microsoft.com/office/officeart/2005/8/layout/chevron1"/>
    <dgm:cxn modelId="{D4FE0BAC-E15A-4CEC-8AB7-F27DEABDCC18}" type="presOf" srcId="{52CE1DFA-7D62-4FF6-B1DB-9A95AB35606B}" destId="{4ED88DE6-640E-4BB4-94D2-5E3F8F1EF069}" srcOrd="0" destOrd="0" presId="urn:microsoft.com/office/officeart/2005/8/layout/chevron1"/>
    <dgm:cxn modelId="{AA077F53-8A02-4F7B-993F-388D38D8AAA0}" srcId="{200767C4-5F3B-4BF0-9FE1-2A278C4F571C}" destId="{52CE1DFA-7D62-4FF6-B1DB-9A95AB35606B}" srcOrd="0" destOrd="0" parTransId="{25601610-11F4-4F46-BFF1-4E4B8D2FA294}" sibTransId="{74788502-91C2-4F11-B9D7-14F380C1DBC3}"/>
    <dgm:cxn modelId="{74E3943F-6184-42DE-B051-CA184A1E3373}" type="presOf" srcId="{200767C4-5F3B-4BF0-9FE1-2A278C4F571C}" destId="{A55A7707-7E31-4AFA-A057-B512A21B2C0B}" srcOrd="0" destOrd="0" presId="urn:microsoft.com/office/officeart/2005/8/layout/chevron1"/>
    <dgm:cxn modelId="{D3EE1495-FEE7-43A4-B3E3-A03A5AE4C80E}" srcId="{200767C4-5F3B-4BF0-9FE1-2A278C4F571C}" destId="{1D882531-37EC-43E8-ABE1-160F56284E71}" srcOrd="2" destOrd="0" parTransId="{3EFBAF41-630E-4D37-A25B-7CA786849747}" sibTransId="{135B9012-AB43-4932-A038-14C4683B82BA}"/>
    <dgm:cxn modelId="{EC4CA775-5E16-48D7-AE32-DC82860E6767}" srcId="{200767C4-5F3B-4BF0-9FE1-2A278C4F571C}" destId="{2636747E-8D97-4360-B26D-8E48EBD87D53}" srcOrd="3" destOrd="0" parTransId="{81B7EEE5-F5E0-4CD4-9BC6-755ECC0DC18F}" sibTransId="{B1F2A40B-F242-4E28-8833-7483835C5DCE}"/>
    <dgm:cxn modelId="{8761995E-F4D6-4FCB-8E32-117294B8562B}" type="presOf" srcId="{1D882531-37EC-43E8-ABE1-160F56284E71}" destId="{4DCEF306-F8A6-4E06-9A90-1CCC96EB97F7}" srcOrd="0" destOrd="0" presId="urn:microsoft.com/office/officeart/2005/8/layout/chevron1"/>
    <dgm:cxn modelId="{C7B775EB-55F3-4C1A-A913-5AE54A018A1B}" srcId="{200767C4-5F3B-4BF0-9FE1-2A278C4F571C}" destId="{40B1E424-D395-4F3A-AFE8-76013F021BAD}" srcOrd="1" destOrd="0" parTransId="{87D59B72-5FB3-4861-BC63-E27FB711A839}" sibTransId="{0DA823F5-3F51-4272-8403-C56782181361}"/>
    <dgm:cxn modelId="{F0EFD2FA-2BA3-4E0F-8375-DA076A281F86}" type="presOf" srcId="{2636747E-8D97-4360-B26D-8E48EBD87D53}" destId="{2329CC1C-D6C7-4A24-A2F0-991897BC12AB}" srcOrd="0" destOrd="0" presId="urn:microsoft.com/office/officeart/2005/8/layout/chevron1"/>
    <dgm:cxn modelId="{23C72E60-6226-4CB3-8AE1-9B6730DF5766}" type="presParOf" srcId="{A55A7707-7E31-4AFA-A057-B512A21B2C0B}" destId="{4ED88DE6-640E-4BB4-94D2-5E3F8F1EF069}" srcOrd="0" destOrd="0" presId="urn:microsoft.com/office/officeart/2005/8/layout/chevron1"/>
    <dgm:cxn modelId="{E71E94AF-8DEE-4D2B-9957-F00543478CC7}" type="presParOf" srcId="{A55A7707-7E31-4AFA-A057-B512A21B2C0B}" destId="{2AA4822A-2EEF-4A58-A0A8-866C19FC867E}" srcOrd="1" destOrd="0" presId="urn:microsoft.com/office/officeart/2005/8/layout/chevron1"/>
    <dgm:cxn modelId="{B4CEF343-6463-4D7C-9B9A-0CA064032720}" type="presParOf" srcId="{A55A7707-7E31-4AFA-A057-B512A21B2C0B}" destId="{C1CE7E47-B454-4375-BCFD-EE9C662254C0}" srcOrd="2" destOrd="0" presId="urn:microsoft.com/office/officeart/2005/8/layout/chevron1"/>
    <dgm:cxn modelId="{4BAA384E-397C-466C-841E-F642433A5194}" type="presParOf" srcId="{A55A7707-7E31-4AFA-A057-B512A21B2C0B}" destId="{F7DB48F4-1A95-4041-9AE8-987F3E65BA30}" srcOrd="3" destOrd="0" presId="urn:microsoft.com/office/officeart/2005/8/layout/chevron1"/>
    <dgm:cxn modelId="{A0FA2494-B365-48AF-A19F-0C5EA9B78A00}" type="presParOf" srcId="{A55A7707-7E31-4AFA-A057-B512A21B2C0B}" destId="{4DCEF306-F8A6-4E06-9A90-1CCC96EB97F7}" srcOrd="4" destOrd="0" presId="urn:microsoft.com/office/officeart/2005/8/layout/chevron1"/>
    <dgm:cxn modelId="{34C08EE6-8B3C-4FBC-8093-32CC15D88EF7}" type="presParOf" srcId="{A55A7707-7E31-4AFA-A057-B512A21B2C0B}" destId="{7432C8C2-F967-4DCC-92A0-2C2CFEE7D82B}" srcOrd="5" destOrd="0" presId="urn:microsoft.com/office/officeart/2005/8/layout/chevron1"/>
    <dgm:cxn modelId="{17BCFDF9-D806-4957-9020-F777005C528B}" type="presParOf" srcId="{A55A7707-7E31-4AFA-A057-B512A21B2C0B}" destId="{2329CC1C-D6C7-4A24-A2F0-991897BC12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0767C4-5F3B-4BF0-9FE1-2A278C4F57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E1DFA-7D62-4FF6-B1DB-9A95AB35606B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کرمانشاه</a:t>
          </a:r>
          <a:endParaRPr lang="en-US" sz="20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5601610-11F4-4F46-BFF1-4E4B8D2FA294}" type="parTrans" cxnId="{AA077F53-8A02-4F7B-993F-388D38D8AAA0}">
      <dgm:prSet/>
      <dgm:spPr/>
      <dgm:t>
        <a:bodyPr/>
        <a:lstStyle/>
        <a:p>
          <a:endParaRPr lang="en-US" sz="1400"/>
        </a:p>
      </dgm:t>
    </dgm:pt>
    <dgm:pt modelId="{74788502-91C2-4F11-B9D7-14F380C1DBC3}" type="sibTrans" cxnId="{AA077F53-8A02-4F7B-993F-388D38D8AAA0}">
      <dgm:prSet/>
      <dgm:spPr/>
      <dgm:t>
        <a:bodyPr/>
        <a:lstStyle/>
        <a:p>
          <a:endParaRPr lang="en-US" sz="1400"/>
        </a:p>
      </dgm:t>
    </dgm:pt>
    <dgm:pt modelId="{40B1E424-D395-4F3A-AFE8-76013F021BAD}">
      <dgm:prSet phldrT="[Text]" custT="1"/>
      <dgm:spPr/>
      <dgm:t>
        <a:bodyPr/>
        <a:lstStyle/>
        <a:p>
          <a:r>
            <a:rPr lang="fa-IR" sz="2000" dirty="0" smtClean="0">
              <a:latin typeface="Cambria" panose="02040503050406030204" pitchFamily="18" charset="0"/>
            </a:rPr>
            <a:t>400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fa-IR" sz="2000" dirty="0" smtClean="0">
              <a:latin typeface="Cambria" panose="02040503050406030204" pitchFamily="18" charset="0"/>
            </a:rPr>
            <a:t> </a:t>
          </a:r>
          <a:r>
            <a:rPr lang="en-US" sz="2000" dirty="0" smtClean="0">
              <a:latin typeface="Cambria" panose="02040503050406030204" pitchFamily="18" charset="0"/>
            </a:rPr>
            <a:t>KV</a:t>
          </a:r>
          <a:endParaRPr lang="en-US" sz="2000" dirty="0">
            <a:latin typeface="Cambria" panose="020405030504060302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7D59B72-5FB3-4861-BC63-E27FB711A839}" type="parTrans" cxnId="{C7B775EB-55F3-4C1A-A913-5AE54A018A1B}">
      <dgm:prSet/>
      <dgm:spPr/>
      <dgm:t>
        <a:bodyPr/>
        <a:lstStyle/>
        <a:p>
          <a:endParaRPr lang="en-US" sz="1400"/>
        </a:p>
      </dgm:t>
    </dgm:pt>
    <dgm:pt modelId="{0DA823F5-3F51-4272-8403-C56782181361}" type="sibTrans" cxnId="{C7B775EB-55F3-4C1A-A913-5AE54A018A1B}">
      <dgm:prSet/>
      <dgm:spPr/>
      <dgm:t>
        <a:bodyPr/>
        <a:lstStyle/>
        <a:p>
          <a:endParaRPr lang="en-US" sz="1400"/>
        </a:p>
      </dgm:t>
    </dgm:pt>
    <dgm:pt modelId="{1D882531-37EC-43E8-ABE1-160F56284E71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مرصاد</a:t>
          </a:r>
          <a:endParaRPr lang="en-US" sz="24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EFBAF41-630E-4D37-A25B-7CA786849747}" type="parTrans" cxnId="{D3EE1495-FEE7-43A4-B3E3-A03A5AE4C80E}">
      <dgm:prSet/>
      <dgm:spPr/>
      <dgm:t>
        <a:bodyPr/>
        <a:lstStyle/>
        <a:p>
          <a:endParaRPr lang="en-US" sz="1400"/>
        </a:p>
      </dgm:t>
    </dgm:pt>
    <dgm:pt modelId="{135B9012-AB43-4932-A038-14C4683B82BA}" type="sibTrans" cxnId="{D3EE1495-FEE7-43A4-B3E3-A03A5AE4C80E}">
      <dgm:prSet/>
      <dgm:spPr/>
      <dgm:t>
        <a:bodyPr/>
        <a:lstStyle/>
        <a:p>
          <a:endParaRPr lang="en-US" sz="1400"/>
        </a:p>
      </dgm:t>
    </dgm:pt>
    <dgm:pt modelId="{2636747E-8D97-4360-B26D-8E48EBD87D53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cs typeface="B Nazanin" panose="00000400000000000000" pitchFamily="2" charset="-78"/>
            </a:rPr>
            <a:t>T1</a:t>
          </a:r>
          <a:r>
            <a:rPr lang="fa-IR" dirty="0" smtClean="0">
              <a:cs typeface="B Nazanin" panose="00000400000000000000" pitchFamily="2" charset="-78"/>
            </a:rPr>
            <a:t>ترانس </a:t>
          </a:r>
          <a:endParaRPr lang="en-US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1B7EEE5-F5E0-4CD4-9BC6-755ECC0DC18F}" type="parTrans" cxnId="{EC4CA775-5E16-48D7-AE32-DC82860E6767}">
      <dgm:prSet/>
      <dgm:spPr/>
      <dgm:t>
        <a:bodyPr/>
        <a:lstStyle/>
        <a:p>
          <a:endParaRPr lang="en-US"/>
        </a:p>
      </dgm:t>
    </dgm:pt>
    <dgm:pt modelId="{B1F2A40B-F242-4E28-8833-7483835C5DCE}" type="sibTrans" cxnId="{EC4CA775-5E16-48D7-AE32-DC82860E6767}">
      <dgm:prSet/>
      <dgm:spPr/>
      <dgm:t>
        <a:bodyPr/>
        <a:lstStyle/>
        <a:p>
          <a:endParaRPr lang="en-US"/>
        </a:p>
      </dgm:t>
    </dgm:pt>
    <dgm:pt modelId="{A55A7707-7E31-4AFA-A057-B512A21B2C0B}" type="pres">
      <dgm:prSet presAssocID="{200767C4-5F3B-4BF0-9FE1-2A278C4F57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88DE6-640E-4BB4-94D2-5E3F8F1EF069}" type="pres">
      <dgm:prSet presAssocID="{52CE1DFA-7D62-4FF6-B1DB-9A95AB35606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822A-2EEF-4A58-A0A8-866C19FC867E}" type="pres">
      <dgm:prSet presAssocID="{74788502-91C2-4F11-B9D7-14F380C1DBC3}" presName="parTxOnlySpace" presStyleCnt="0"/>
      <dgm:spPr/>
    </dgm:pt>
    <dgm:pt modelId="{C1CE7E47-B454-4375-BCFD-EE9C662254C0}" type="pres">
      <dgm:prSet presAssocID="{40B1E424-D395-4F3A-AFE8-76013F021BA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B48F4-1A95-4041-9AE8-987F3E65BA30}" type="pres">
      <dgm:prSet presAssocID="{0DA823F5-3F51-4272-8403-C56782181361}" presName="parTxOnlySpace" presStyleCnt="0"/>
      <dgm:spPr/>
    </dgm:pt>
    <dgm:pt modelId="{4DCEF306-F8A6-4E06-9A90-1CCC96EB97F7}" type="pres">
      <dgm:prSet presAssocID="{1D882531-37EC-43E8-ABE1-160F56284E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2C8C2-F967-4DCC-92A0-2C2CFEE7D82B}" type="pres">
      <dgm:prSet presAssocID="{135B9012-AB43-4932-A038-14C4683B82BA}" presName="parTxOnlySpace" presStyleCnt="0"/>
      <dgm:spPr/>
    </dgm:pt>
    <dgm:pt modelId="{2329CC1C-D6C7-4A24-A2F0-991897BC12AB}" type="pres">
      <dgm:prSet presAssocID="{2636747E-8D97-4360-B26D-8E48EBD87D5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077F53-8A02-4F7B-993F-388D38D8AAA0}" srcId="{200767C4-5F3B-4BF0-9FE1-2A278C4F571C}" destId="{52CE1DFA-7D62-4FF6-B1DB-9A95AB35606B}" srcOrd="0" destOrd="0" parTransId="{25601610-11F4-4F46-BFF1-4E4B8D2FA294}" sibTransId="{74788502-91C2-4F11-B9D7-14F380C1DBC3}"/>
    <dgm:cxn modelId="{A58E096B-5E77-48C6-B5D5-8C54287B2B79}" type="presOf" srcId="{40B1E424-D395-4F3A-AFE8-76013F021BAD}" destId="{C1CE7E47-B454-4375-BCFD-EE9C662254C0}" srcOrd="0" destOrd="0" presId="urn:microsoft.com/office/officeart/2005/8/layout/chevron1"/>
    <dgm:cxn modelId="{F0B5AD13-EC0D-47AB-8617-33A636CEEB44}" type="presOf" srcId="{1D882531-37EC-43E8-ABE1-160F56284E71}" destId="{4DCEF306-F8A6-4E06-9A90-1CCC96EB97F7}" srcOrd="0" destOrd="0" presId="urn:microsoft.com/office/officeart/2005/8/layout/chevron1"/>
    <dgm:cxn modelId="{D3EE1495-FEE7-43A4-B3E3-A03A5AE4C80E}" srcId="{200767C4-5F3B-4BF0-9FE1-2A278C4F571C}" destId="{1D882531-37EC-43E8-ABE1-160F56284E71}" srcOrd="2" destOrd="0" parTransId="{3EFBAF41-630E-4D37-A25B-7CA786849747}" sibTransId="{135B9012-AB43-4932-A038-14C4683B82BA}"/>
    <dgm:cxn modelId="{EC4CA775-5E16-48D7-AE32-DC82860E6767}" srcId="{200767C4-5F3B-4BF0-9FE1-2A278C4F571C}" destId="{2636747E-8D97-4360-B26D-8E48EBD87D53}" srcOrd="3" destOrd="0" parTransId="{81B7EEE5-F5E0-4CD4-9BC6-755ECC0DC18F}" sibTransId="{B1F2A40B-F242-4E28-8833-7483835C5DCE}"/>
    <dgm:cxn modelId="{5C37B7D7-CC46-4002-8B59-99BDF397D49C}" type="presOf" srcId="{2636747E-8D97-4360-B26D-8E48EBD87D53}" destId="{2329CC1C-D6C7-4A24-A2F0-991897BC12AB}" srcOrd="0" destOrd="0" presId="urn:microsoft.com/office/officeart/2005/8/layout/chevron1"/>
    <dgm:cxn modelId="{B2069A0E-27CC-4C32-89D2-7C4BDB4BE72B}" type="presOf" srcId="{200767C4-5F3B-4BF0-9FE1-2A278C4F571C}" destId="{A55A7707-7E31-4AFA-A057-B512A21B2C0B}" srcOrd="0" destOrd="0" presId="urn:microsoft.com/office/officeart/2005/8/layout/chevron1"/>
    <dgm:cxn modelId="{C7B775EB-55F3-4C1A-A913-5AE54A018A1B}" srcId="{200767C4-5F3B-4BF0-9FE1-2A278C4F571C}" destId="{40B1E424-D395-4F3A-AFE8-76013F021BAD}" srcOrd="1" destOrd="0" parTransId="{87D59B72-5FB3-4861-BC63-E27FB711A839}" sibTransId="{0DA823F5-3F51-4272-8403-C56782181361}"/>
    <dgm:cxn modelId="{F028E0BE-AC71-46A1-A6B7-2B830D93AF0D}" type="presOf" srcId="{52CE1DFA-7D62-4FF6-B1DB-9A95AB35606B}" destId="{4ED88DE6-640E-4BB4-94D2-5E3F8F1EF069}" srcOrd="0" destOrd="0" presId="urn:microsoft.com/office/officeart/2005/8/layout/chevron1"/>
    <dgm:cxn modelId="{7A23FD5B-0F8F-440B-81E4-A409786C49F2}" type="presParOf" srcId="{A55A7707-7E31-4AFA-A057-B512A21B2C0B}" destId="{4ED88DE6-640E-4BB4-94D2-5E3F8F1EF069}" srcOrd="0" destOrd="0" presId="urn:microsoft.com/office/officeart/2005/8/layout/chevron1"/>
    <dgm:cxn modelId="{A332E6CF-F2DF-454B-A397-ABE4EDAE6188}" type="presParOf" srcId="{A55A7707-7E31-4AFA-A057-B512A21B2C0B}" destId="{2AA4822A-2EEF-4A58-A0A8-866C19FC867E}" srcOrd="1" destOrd="0" presId="urn:microsoft.com/office/officeart/2005/8/layout/chevron1"/>
    <dgm:cxn modelId="{03822CBD-DA85-4BB5-AF29-DDF4F061D899}" type="presParOf" srcId="{A55A7707-7E31-4AFA-A057-B512A21B2C0B}" destId="{C1CE7E47-B454-4375-BCFD-EE9C662254C0}" srcOrd="2" destOrd="0" presId="urn:microsoft.com/office/officeart/2005/8/layout/chevron1"/>
    <dgm:cxn modelId="{5EFE910B-7F25-4A58-9CE6-3EA7F3335F9B}" type="presParOf" srcId="{A55A7707-7E31-4AFA-A057-B512A21B2C0B}" destId="{F7DB48F4-1A95-4041-9AE8-987F3E65BA30}" srcOrd="3" destOrd="0" presId="urn:microsoft.com/office/officeart/2005/8/layout/chevron1"/>
    <dgm:cxn modelId="{84F1DE08-CF8C-4163-A504-745274F1556C}" type="presParOf" srcId="{A55A7707-7E31-4AFA-A057-B512A21B2C0B}" destId="{4DCEF306-F8A6-4E06-9A90-1CCC96EB97F7}" srcOrd="4" destOrd="0" presId="urn:microsoft.com/office/officeart/2005/8/layout/chevron1"/>
    <dgm:cxn modelId="{40A69C77-C181-4253-9485-80B867EEE85A}" type="presParOf" srcId="{A55A7707-7E31-4AFA-A057-B512A21B2C0B}" destId="{7432C8C2-F967-4DCC-92A0-2C2CFEE7D82B}" srcOrd="5" destOrd="0" presId="urn:microsoft.com/office/officeart/2005/8/layout/chevron1"/>
    <dgm:cxn modelId="{3ADC8D5F-3F73-4BA4-BE68-215E1A06F0CC}" type="presParOf" srcId="{A55A7707-7E31-4AFA-A057-B512A21B2C0B}" destId="{2329CC1C-D6C7-4A24-A2F0-991897BC12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0767C4-5F3B-4BF0-9FE1-2A278C4F57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E1DFA-7D62-4FF6-B1DB-9A95AB35606B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کرمانشاه</a:t>
          </a:r>
          <a:endParaRPr lang="en-US" sz="20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5601610-11F4-4F46-BFF1-4E4B8D2FA294}" type="parTrans" cxnId="{AA077F53-8A02-4F7B-993F-388D38D8AAA0}">
      <dgm:prSet/>
      <dgm:spPr/>
      <dgm:t>
        <a:bodyPr/>
        <a:lstStyle/>
        <a:p>
          <a:endParaRPr lang="en-US" sz="1400"/>
        </a:p>
      </dgm:t>
    </dgm:pt>
    <dgm:pt modelId="{74788502-91C2-4F11-B9D7-14F380C1DBC3}" type="sibTrans" cxnId="{AA077F53-8A02-4F7B-993F-388D38D8AAA0}">
      <dgm:prSet/>
      <dgm:spPr/>
      <dgm:t>
        <a:bodyPr/>
        <a:lstStyle/>
        <a:p>
          <a:endParaRPr lang="en-US" sz="1400"/>
        </a:p>
      </dgm:t>
    </dgm:pt>
    <dgm:pt modelId="{40B1E424-D395-4F3A-AFE8-76013F021BAD}">
      <dgm:prSet phldrT="[Text]" custT="1"/>
      <dgm:spPr/>
      <dgm:t>
        <a:bodyPr/>
        <a:lstStyle/>
        <a:p>
          <a:r>
            <a:rPr lang="fa-IR" sz="2000" dirty="0" smtClean="0">
              <a:latin typeface="Cambria" panose="02040503050406030204" pitchFamily="18" charset="0"/>
            </a:rPr>
            <a:t>400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fa-IR" sz="2000" dirty="0" smtClean="0">
              <a:latin typeface="Cambria" panose="02040503050406030204" pitchFamily="18" charset="0"/>
            </a:rPr>
            <a:t> </a:t>
          </a:r>
          <a:r>
            <a:rPr lang="en-US" sz="2000" dirty="0" smtClean="0">
              <a:latin typeface="Cambria" panose="02040503050406030204" pitchFamily="18" charset="0"/>
            </a:rPr>
            <a:t>KV</a:t>
          </a:r>
          <a:endParaRPr lang="en-US" sz="2000" dirty="0">
            <a:latin typeface="Cambria" panose="020405030504060302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7D59B72-5FB3-4861-BC63-E27FB711A839}" type="parTrans" cxnId="{C7B775EB-55F3-4C1A-A913-5AE54A018A1B}">
      <dgm:prSet/>
      <dgm:spPr/>
      <dgm:t>
        <a:bodyPr/>
        <a:lstStyle/>
        <a:p>
          <a:endParaRPr lang="en-US" sz="1400"/>
        </a:p>
      </dgm:t>
    </dgm:pt>
    <dgm:pt modelId="{0DA823F5-3F51-4272-8403-C56782181361}" type="sibTrans" cxnId="{C7B775EB-55F3-4C1A-A913-5AE54A018A1B}">
      <dgm:prSet/>
      <dgm:spPr/>
      <dgm:t>
        <a:bodyPr/>
        <a:lstStyle/>
        <a:p>
          <a:endParaRPr lang="en-US" sz="1400"/>
        </a:p>
      </dgm:t>
    </dgm:pt>
    <dgm:pt modelId="{1D882531-37EC-43E8-ABE1-160F56284E71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مرصاد</a:t>
          </a:r>
          <a:endParaRPr lang="en-US" sz="24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EFBAF41-630E-4D37-A25B-7CA786849747}" type="parTrans" cxnId="{D3EE1495-FEE7-43A4-B3E3-A03A5AE4C80E}">
      <dgm:prSet/>
      <dgm:spPr/>
      <dgm:t>
        <a:bodyPr/>
        <a:lstStyle/>
        <a:p>
          <a:endParaRPr lang="en-US" sz="1400"/>
        </a:p>
      </dgm:t>
    </dgm:pt>
    <dgm:pt modelId="{135B9012-AB43-4932-A038-14C4683B82BA}" type="sibTrans" cxnId="{D3EE1495-FEE7-43A4-B3E3-A03A5AE4C80E}">
      <dgm:prSet/>
      <dgm:spPr/>
      <dgm:t>
        <a:bodyPr/>
        <a:lstStyle/>
        <a:p>
          <a:endParaRPr lang="en-US" sz="1400"/>
        </a:p>
      </dgm:t>
    </dgm:pt>
    <dgm:pt modelId="{2636747E-8D97-4360-B26D-8E48EBD87D53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cs typeface="B Nazanin" panose="00000400000000000000" pitchFamily="2" charset="-78"/>
            </a:rPr>
            <a:t>T1</a:t>
          </a:r>
          <a:r>
            <a:rPr lang="fa-IR" dirty="0" smtClean="0">
              <a:cs typeface="B Nazanin" panose="00000400000000000000" pitchFamily="2" charset="-78"/>
            </a:rPr>
            <a:t>ترانس </a:t>
          </a:r>
          <a:endParaRPr lang="en-US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1B7EEE5-F5E0-4CD4-9BC6-755ECC0DC18F}" type="parTrans" cxnId="{EC4CA775-5E16-48D7-AE32-DC82860E6767}">
      <dgm:prSet/>
      <dgm:spPr/>
      <dgm:t>
        <a:bodyPr/>
        <a:lstStyle/>
        <a:p>
          <a:endParaRPr lang="en-US"/>
        </a:p>
      </dgm:t>
    </dgm:pt>
    <dgm:pt modelId="{B1F2A40B-F242-4E28-8833-7483835C5DCE}" type="sibTrans" cxnId="{EC4CA775-5E16-48D7-AE32-DC82860E6767}">
      <dgm:prSet/>
      <dgm:spPr/>
      <dgm:t>
        <a:bodyPr/>
        <a:lstStyle/>
        <a:p>
          <a:endParaRPr lang="en-US"/>
        </a:p>
      </dgm:t>
    </dgm:pt>
    <dgm:pt modelId="{A55A7707-7E31-4AFA-A057-B512A21B2C0B}" type="pres">
      <dgm:prSet presAssocID="{200767C4-5F3B-4BF0-9FE1-2A278C4F57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88DE6-640E-4BB4-94D2-5E3F8F1EF069}" type="pres">
      <dgm:prSet presAssocID="{52CE1DFA-7D62-4FF6-B1DB-9A95AB35606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822A-2EEF-4A58-A0A8-866C19FC867E}" type="pres">
      <dgm:prSet presAssocID="{74788502-91C2-4F11-B9D7-14F380C1DBC3}" presName="parTxOnlySpace" presStyleCnt="0"/>
      <dgm:spPr/>
    </dgm:pt>
    <dgm:pt modelId="{C1CE7E47-B454-4375-BCFD-EE9C662254C0}" type="pres">
      <dgm:prSet presAssocID="{40B1E424-D395-4F3A-AFE8-76013F021BA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B48F4-1A95-4041-9AE8-987F3E65BA30}" type="pres">
      <dgm:prSet presAssocID="{0DA823F5-3F51-4272-8403-C56782181361}" presName="parTxOnlySpace" presStyleCnt="0"/>
      <dgm:spPr/>
    </dgm:pt>
    <dgm:pt modelId="{4DCEF306-F8A6-4E06-9A90-1CCC96EB97F7}" type="pres">
      <dgm:prSet presAssocID="{1D882531-37EC-43E8-ABE1-160F56284E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2C8C2-F967-4DCC-92A0-2C2CFEE7D82B}" type="pres">
      <dgm:prSet presAssocID="{135B9012-AB43-4932-A038-14C4683B82BA}" presName="parTxOnlySpace" presStyleCnt="0"/>
      <dgm:spPr/>
    </dgm:pt>
    <dgm:pt modelId="{2329CC1C-D6C7-4A24-A2F0-991897BC12AB}" type="pres">
      <dgm:prSet presAssocID="{2636747E-8D97-4360-B26D-8E48EBD87D5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B775EB-55F3-4C1A-A913-5AE54A018A1B}" srcId="{200767C4-5F3B-4BF0-9FE1-2A278C4F571C}" destId="{40B1E424-D395-4F3A-AFE8-76013F021BAD}" srcOrd="1" destOrd="0" parTransId="{87D59B72-5FB3-4861-BC63-E27FB711A839}" sibTransId="{0DA823F5-3F51-4272-8403-C56782181361}"/>
    <dgm:cxn modelId="{AA077F53-8A02-4F7B-993F-388D38D8AAA0}" srcId="{200767C4-5F3B-4BF0-9FE1-2A278C4F571C}" destId="{52CE1DFA-7D62-4FF6-B1DB-9A95AB35606B}" srcOrd="0" destOrd="0" parTransId="{25601610-11F4-4F46-BFF1-4E4B8D2FA294}" sibTransId="{74788502-91C2-4F11-B9D7-14F380C1DBC3}"/>
    <dgm:cxn modelId="{166222C8-38C2-4C04-AB61-C7F366808D7C}" type="presOf" srcId="{200767C4-5F3B-4BF0-9FE1-2A278C4F571C}" destId="{A55A7707-7E31-4AFA-A057-B512A21B2C0B}" srcOrd="0" destOrd="0" presId="urn:microsoft.com/office/officeart/2005/8/layout/chevron1"/>
    <dgm:cxn modelId="{EC4CA775-5E16-48D7-AE32-DC82860E6767}" srcId="{200767C4-5F3B-4BF0-9FE1-2A278C4F571C}" destId="{2636747E-8D97-4360-B26D-8E48EBD87D53}" srcOrd="3" destOrd="0" parTransId="{81B7EEE5-F5E0-4CD4-9BC6-755ECC0DC18F}" sibTransId="{B1F2A40B-F242-4E28-8833-7483835C5DCE}"/>
    <dgm:cxn modelId="{D3EE1495-FEE7-43A4-B3E3-A03A5AE4C80E}" srcId="{200767C4-5F3B-4BF0-9FE1-2A278C4F571C}" destId="{1D882531-37EC-43E8-ABE1-160F56284E71}" srcOrd="2" destOrd="0" parTransId="{3EFBAF41-630E-4D37-A25B-7CA786849747}" sibTransId="{135B9012-AB43-4932-A038-14C4683B82BA}"/>
    <dgm:cxn modelId="{D2E2A210-237E-4995-BFE9-C54C633CEA4A}" type="presOf" srcId="{40B1E424-D395-4F3A-AFE8-76013F021BAD}" destId="{C1CE7E47-B454-4375-BCFD-EE9C662254C0}" srcOrd="0" destOrd="0" presId="urn:microsoft.com/office/officeart/2005/8/layout/chevron1"/>
    <dgm:cxn modelId="{1D3EE228-DD7A-4C7A-957E-5BE22FFCEB3D}" type="presOf" srcId="{1D882531-37EC-43E8-ABE1-160F56284E71}" destId="{4DCEF306-F8A6-4E06-9A90-1CCC96EB97F7}" srcOrd="0" destOrd="0" presId="urn:microsoft.com/office/officeart/2005/8/layout/chevron1"/>
    <dgm:cxn modelId="{30CA2E5D-CDF4-4AF6-AC15-5590C263617E}" type="presOf" srcId="{2636747E-8D97-4360-B26D-8E48EBD87D53}" destId="{2329CC1C-D6C7-4A24-A2F0-991897BC12AB}" srcOrd="0" destOrd="0" presId="urn:microsoft.com/office/officeart/2005/8/layout/chevron1"/>
    <dgm:cxn modelId="{E465E13B-C922-456C-B979-CE46404D098C}" type="presOf" srcId="{52CE1DFA-7D62-4FF6-B1DB-9A95AB35606B}" destId="{4ED88DE6-640E-4BB4-94D2-5E3F8F1EF069}" srcOrd="0" destOrd="0" presId="urn:microsoft.com/office/officeart/2005/8/layout/chevron1"/>
    <dgm:cxn modelId="{221960DB-D38B-48B9-8D68-6F70E89B9CEA}" type="presParOf" srcId="{A55A7707-7E31-4AFA-A057-B512A21B2C0B}" destId="{4ED88DE6-640E-4BB4-94D2-5E3F8F1EF069}" srcOrd="0" destOrd="0" presId="urn:microsoft.com/office/officeart/2005/8/layout/chevron1"/>
    <dgm:cxn modelId="{0D8F9D58-FBF7-4C70-8DB3-7D2FE1604C97}" type="presParOf" srcId="{A55A7707-7E31-4AFA-A057-B512A21B2C0B}" destId="{2AA4822A-2EEF-4A58-A0A8-866C19FC867E}" srcOrd="1" destOrd="0" presId="urn:microsoft.com/office/officeart/2005/8/layout/chevron1"/>
    <dgm:cxn modelId="{412A82FE-22FC-429B-BBCC-A915B425F7FD}" type="presParOf" srcId="{A55A7707-7E31-4AFA-A057-B512A21B2C0B}" destId="{C1CE7E47-B454-4375-BCFD-EE9C662254C0}" srcOrd="2" destOrd="0" presId="urn:microsoft.com/office/officeart/2005/8/layout/chevron1"/>
    <dgm:cxn modelId="{257FF304-F6FC-4318-AA33-8EDB06CD06A3}" type="presParOf" srcId="{A55A7707-7E31-4AFA-A057-B512A21B2C0B}" destId="{F7DB48F4-1A95-4041-9AE8-987F3E65BA30}" srcOrd="3" destOrd="0" presId="urn:microsoft.com/office/officeart/2005/8/layout/chevron1"/>
    <dgm:cxn modelId="{C50FCAA3-9459-4126-A8F3-25BAFAA8C76A}" type="presParOf" srcId="{A55A7707-7E31-4AFA-A057-B512A21B2C0B}" destId="{4DCEF306-F8A6-4E06-9A90-1CCC96EB97F7}" srcOrd="4" destOrd="0" presId="urn:microsoft.com/office/officeart/2005/8/layout/chevron1"/>
    <dgm:cxn modelId="{AA836242-7215-4892-8DEF-9D2F58DD7ED3}" type="presParOf" srcId="{A55A7707-7E31-4AFA-A057-B512A21B2C0B}" destId="{7432C8C2-F967-4DCC-92A0-2C2CFEE7D82B}" srcOrd="5" destOrd="0" presId="urn:microsoft.com/office/officeart/2005/8/layout/chevron1"/>
    <dgm:cxn modelId="{7FD0F62B-D290-47AD-A477-F09C6B763406}" type="presParOf" srcId="{A55A7707-7E31-4AFA-A057-B512A21B2C0B}" destId="{2329CC1C-D6C7-4A24-A2F0-991897BC12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0767C4-5F3B-4BF0-9FE1-2A278C4F571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CE1DFA-7D62-4FF6-B1DB-9A95AB35606B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کرمانشاه</a:t>
          </a:r>
          <a:endParaRPr lang="en-US" sz="20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5601610-11F4-4F46-BFF1-4E4B8D2FA294}" type="parTrans" cxnId="{AA077F53-8A02-4F7B-993F-388D38D8AAA0}">
      <dgm:prSet/>
      <dgm:spPr/>
      <dgm:t>
        <a:bodyPr/>
        <a:lstStyle/>
        <a:p>
          <a:endParaRPr lang="en-US" sz="1400"/>
        </a:p>
      </dgm:t>
    </dgm:pt>
    <dgm:pt modelId="{74788502-91C2-4F11-B9D7-14F380C1DBC3}" type="sibTrans" cxnId="{AA077F53-8A02-4F7B-993F-388D38D8AAA0}">
      <dgm:prSet/>
      <dgm:spPr/>
      <dgm:t>
        <a:bodyPr/>
        <a:lstStyle/>
        <a:p>
          <a:endParaRPr lang="en-US" sz="1400"/>
        </a:p>
      </dgm:t>
    </dgm:pt>
    <dgm:pt modelId="{40B1E424-D395-4F3A-AFE8-76013F021BAD}">
      <dgm:prSet phldrT="[Text]" custT="1"/>
      <dgm:spPr/>
      <dgm:t>
        <a:bodyPr/>
        <a:lstStyle/>
        <a:p>
          <a:r>
            <a:rPr lang="fa-IR" sz="2000" dirty="0" smtClean="0">
              <a:latin typeface="Cambria" panose="02040503050406030204" pitchFamily="18" charset="0"/>
            </a:rPr>
            <a:t>400</a:t>
          </a:r>
          <a:r>
            <a:rPr lang="en-US" sz="2000" dirty="0" smtClean="0">
              <a:latin typeface="Cambria" panose="02040503050406030204" pitchFamily="18" charset="0"/>
            </a:rPr>
            <a:t> </a:t>
          </a:r>
          <a:r>
            <a:rPr lang="fa-IR" sz="2000" dirty="0" smtClean="0">
              <a:latin typeface="Cambria" panose="02040503050406030204" pitchFamily="18" charset="0"/>
            </a:rPr>
            <a:t> </a:t>
          </a:r>
          <a:r>
            <a:rPr lang="en-US" sz="2000" dirty="0" smtClean="0">
              <a:latin typeface="Cambria" panose="02040503050406030204" pitchFamily="18" charset="0"/>
            </a:rPr>
            <a:t>KV</a:t>
          </a:r>
          <a:endParaRPr lang="en-US" sz="2000" dirty="0">
            <a:latin typeface="Cambria" panose="020405030504060302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7D59B72-5FB3-4861-BC63-E27FB711A839}" type="parTrans" cxnId="{C7B775EB-55F3-4C1A-A913-5AE54A018A1B}">
      <dgm:prSet/>
      <dgm:spPr/>
      <dgm:t>
        <a:bodyPr/>
        <a:lstStyle/>
        <a:p>
          <a:endParaRPr lang="en-US" sz="1400"/>
        </a:p>
      </dgm:t>
    </dgm:pt>
    <dgm:pt modelId="{0DA823F5-3F51-4272-8403-C56782181361}" type="sibTrans" cxnId="{C7B775EB-55F3-4C1A-A913-5AE54A018A1B}">
      <dgm:prSet/>
      <dgm:spPr/>
      <dgm:t>
        <a:bodyPr/>
        <a:lstStyle/>
        <a:p>
          <a:endParaRPr lang="en-US" sz="1400"/>
        </a:p>
      </dgm:t>
    </dgm:pt>
    <dgm:pt modelId="{1D882531-37EC-43E8-ABE1-160F56284E71}">
      <dgm:prSet phldrT="[Text]" custT="1"/>
      <dgm:spPr/>
      <dgm:t>
        <a:bodyPr/>
        <a:lstStyle/>
        <a:p>
          <a:r>
            <a:rPr lang="fa-IR" sz="2000" dirty="0" smtClean="0">
              <a:cs typeface="B Nazanin" panose="00000400000000000000" pitchFamily="2" charset="-78"/>
            </a:rPr>
            <a:t>مرصاد</a:t>
          </a:r>
          <a:endParaRPr lang="en-US" sz="2400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3EFBAF41-630E-4D37-A25B-7CA786849747}" type="parTrans" cxnId="{D3EE1495-FEE7-43A4-B3E3-A03A5AE4C80E}">
      <dgm:prSet/>
      <dgm:spPr/>
      <dgm:t>
        <a:bodyPr/>
        <a:lstStyle/>
        <a:p>
          <a:endParaRPr lang="en-US" sz="1400"/>
        </a:p>
      </dgm:t>
    </dgm:pt>
    <dgm:pt modelId="{135B9012-AB43-4932-A038-14C4683B82BA}" type="sibTrans" cxnId="{D3EE1495-FEE7-43A4-B3E3-A03A5AE4C80E}">
      <dgm:prSet/>
      <dgm:spPr/>
      <dgm:t>
        <a:bodyPr/>
        <a:lstStyle/>
        <a:p>
          <a:endParaRPr lang="en-US" sz="1400"/>
        </a:p>
      </dgm:t>
    </dgm:pt>
    <dgm:pt modelId="{2636747E-8D97-4360-B26D-8E48EBD87D53}">
      <dgm:prSet phldrT="[Text]"/>
      <dgm:spPr/>
      <dgm:t>
        <a:bodyPr/>
        <a:lstStyle/>
        <a:p>
          <a:r>
            <a:rPr lang="en-US" dirty="0" smtClean="0">
              <a:latin typeface="Cambria" panose="02040503050406030204" pitchFamily="18" charset="0"/>
              <a:cs typeface="B Nazanin" panose="00000400000000000000" pitchFamily="2" charset="-78"/>
            </a:rPr>
            <a:t>T1</a:t>
          </a:r>
          <a:r>
            <a:rPr lang="fa-IR" dirty="0" smtClean="0">
              <a:cs typeface="B Nazanin" panose="00000400000000000000" pitchFamily="2" charset="-78"/>
            </a:rPr>
            <a:t>ترانس </a:t>
          </a:r>
          <a:endParaRPr lang="en-US" dirty="0">
            <a:cs typeface="B Nazanin" panose="00000400000000000000" pitchFamily="2" charset="-78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1B7EEE5-F5E0-4CD4-9BC6-755ECC0DC18F}" type="parTrans" cxnId="{EC4CA775-5E16-48D7-AE32-DC82860E6767}">
      <dgm:prSet/>
      <dgm:spPr/>
      <dgm:t>
        <a:bodyPr/>
        <a:lstStyle/>
        <a:p>
          <a:endParaRPr lang="en-US"/>
        </a:p>
      </dgm:t>
    </dgm:pt>
    <dgm:pt modelId="{B1F2A40B-F242-4E28-8833-7483835C5DCE}" type="sibTrans" cxnId="{EC4CA775-5E16-48D7-AE32-DC82860E6767}">
      <dgm:prSet/>
      <dgm:spPr/>
      <dgm:t>
        <a:bodyPr/>
        <a:lstStyle/>
        <a:p>
          <a:endParaRPr lang="en-US"/>
        </a:p>
      </dgm:t>
    </dgm:pt>
    <dgm:pt modelId="{A55A7707-7E31-4AFA-A057-B512A21B2C0B}" type="pres">
      <dgm:prSet presAssocID="{200767C4-5F3B-4BF0-9FE1-2A278C4F571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88DE6-640E-4BB4-94D2-5E3F8F1EF069}" type="pres">
      <dgm:prSet presAssocID="{52CE1DFA-7D62-4FF6-B1DB-9A95AB35606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4822A-2EEF-4A58-A0A8-866C19FC867E}" type="pres">
      <dgm:prSet presAssocID="{74788502-91C2-4F11-B9D7-14F380C1DBC3}" presName="parTxOnlySpace" presStyleCnt="0"/>
      <dgm:spPr/>
    </dgm:pt>
    <dgm:pt modelId="{C1CE7E47-B454-4375-BCFD-EE9C662254C0}" type="pres">
      <dgm:prSet presAssocID="{40B1E424-D395-4F3A-AFE8-76013F021BA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B48F4-1A95-4041-9AE8-987F3E65BA30}" type="pres">
      <dgm:prSet presAssocID="{0DA823F5-3F51-4272-8403-C56782181361}" presName="parTxOnlySpace" presStyleCnt="0"/>
      <dgm:spPr/>
    </dgm:pt>
    <dgm:pt modelId="{4DCEF306-F8A6-4E06-9A90-1CCC96EB97F7}" type="pres">
      <dgm:prSet presAssocID="{1D882531-37EC-43E8-ABE1-160F56284E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2C8C2-F967-4DCC-92A0-2C2CFEE7D82B}" type="pres">
      <dgm:prSet presAssocID="{135B9012-AB43-4932-A038-14C4683B82BA}" presName="parTxOnlySpace" presStyleCnt="0"/>
      <dgm:spPr/>
    </dgm:pt>
    <dgm:pt modelId="{2329CC1C-D6C7-4A24-A2F0-991897BC12AB}" type="pres">
      <dgm:prSet presAssocID="{2636747E-8D97-4360-B26D-8E48EBD87D5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6D254-4629-4055-8582-6925B148AAE3}" type="presOf" srcId="{52CE1DFA-7D62-4FF6-B1DB-9A95AB35606B}" destId="{4ED88DE6-640E-4BB4-94D2-5E3F8F1EF069}" srcOrd="0" destOrd="0" presId="urn:microsoft.com/office/officeart/2005/8/layout/chevron1"/>
    <dgm:cxn modelId="{AA077F53-8A02-4F7B-993F-388D38D8AAA0}" srcId="{200767C4-5F3B-4BF0-9FE1-2A278C4F571C}" destId="{52CE1DFA-7D62-4FF6-B1DB-9A95AB35606B}" srcOrd="0" destOrd="0" parTransId="{25601610-11F4-4F46-BFF1-4E4B8D2FA294}" sibTransId="{74788502-91C2-4F11-B9D7-14F380C1DBC3}"/>
    <dgm:cxn modelId="{81FBA789-8266-486A-92AD-07F10C963FD6}" type="presOf" srcId="{200767C4-5F3B-4BF0-9FE1-2A278C4F571C}" destId="{A55A7707-7E31-4AFA-A057-B512A21B2C0B}" srcOrd="0" destOrd="0" presId="urn:microsoft.com/office/officeart/2005/8/layout/chevron1"/>
    <dgm:cxn modelId="{D3EE1495-FEE7-43A4-B3E3-A03A5AE4C80E}" srcId="{200767C4-5F3B-4BF0-9FE1-2A278C4F571C}" destId="{1D882531-37EC-43E8-ABE1-160F56284E71}" srcOrd="2" destOrd="0" parTransId="{3EFBAF41-630E-4D37-A25B-7CA786849747}" sibTransId="{135B9012-AB43-4932-A038-14C4683B82BA}"/>
    <dgm:cxn modelId="{EC4CA775-5E16-48D7-AE32-DC82860E6767}" srcId="{200767C4-5F3B-4BF0-9FE1-2A278C4F571C}" destId="{2636747E-8D97-4360-B26D-8E48EBD87D53}" srcOrd="3" destOrd="0" parTransId="{81B7EEE5-F5E0-4CD4-9BC6-755ECC0DC18F}" sibTransId="{B1F2A40B-F242-4E28-8833-7483835C5DCE}"/>
    <dgm:cxn modelId="{D3EA8ACE-26C6-435F-90A4-36CB765FCB6F}" type="presOf" srcId="{40B1E424-D395-4F3A-AFE8-76013F021BAD}" destId="{C1CE7E47-B454-4375-BCFD-EE9C662254C0}" srcOrd="0" destOrd="0" presId="urn:microsoft.com/office/officeart/2005/8/layout/chevron1"/>
    <dgm:cxn modelId="{03AA973B-DAAE-4A70-BA57-D04D58DC48C9}" type="presOf" srcId="{1D882531-37EC-43E8-ABE1-160F56284E71}" destId="{4DCEF306-F8A6-4E06-9A90-1CCC96EB97F7}" srcOrd="0" destOrd="0" presId="urn:microsoft.com/office/officeart/2005/8/layout/chevron1"/>
    <dgm:cxn modelId="{DB1672D6-C26D-45D0-BF8C-DDB096A572F0}" type="presOf" srcId="{2636747E-8D97-4360-B26D-8E48EBD87D53}" destId="{2329CC1C-D6C7-4A24-A2F0-991897BC12AB}" srcOrd="0" destOrd="0" presId="urn:microsoft.com/office/officeart/2005/8/layout/chevron1"/>
    <dgm:cxn modelId="{C7B775EB-55F3-4C1A-A913-5AE54A018A1B}" srcId="{200767C4-5F3B-4BF0-9FE1-2A278C4F571C}" destId="{40B1E424-D395-4F3A-AFE8-76013F021BAD}" srcOrd="1" destOrd="0" parTransId="{87D59B72-5FB3-4861-BC63-E27FB711A839}" sibTransId="{0DA823F5-3F51-4272-8403-C56782181361}"/>
    <dgm:cxn modelId="{C8C7D9A1-1AC1-4418-8AD1-704537D2B10D}" type="presParOf" srcId="{A55A7707-7E31-4AFA-A057-B512A21B2C0B}" destId="{4ED88DE6-640E-4BB4-94D2-5E3F8F1EF069}" srcOrd="0" destOrd="0" presId="urn:microsoft.com/office/officeart/2005/8/layout/chevron1"/>
    <dgm:cxn modelId="{932FDA21-1652-458C-8E33-A32BC971AF12}" type="presParOf" srcId="{A55A7707-7E31-4AFA-A057-B512A21B2C0B}" destId="{2AA4822A-2EEF-4A58-A0A8-866C19FC867E}" srcOrd="1" destOrd="0" presId="urn:microsoft.com/office/officeart/2005/8/layout/chevron1"/>
    <dgm:cxn modelId="{4C155AC4-8684-49B4-943D-AC1D7A37BAA7}" type="presParOf" srcId="{A55A7707-7E31-4AFA-A057-B512A21B2C0B}" destId="{C1CE7E47-B454-4375-BCFD-EE9C662254C0}" srcOrd="2" destOrd="0" presId="urn:microsoft.com/office/officeart/2005/8/layout/chevron1"/>
    <dgm:cxn modelId="{A1A3CBF8-D248-4D0A-A59A-ABBE65805429}" type="presParOf" srcId="{A55A7707-7E31-4AFA-A057-B512A21B2C0B}" destId="{F7DB48F4-1A95-4041-9AE8-987F3E65BA30}" srcOrd="3" destOrd="0" presId="urn:microsoft.com/office/officeart/2005/8/layout/chevron1"/>
    <dgm:cxn modelId="{9047A598-9ED9-40AD-901F-DEBAB2FAF196}" type="presParOf" srcId="{A55A7707-7E31-4AFA-A057-B512A21B2C0B}" destId="{4DCEF306-F8A6-4E06-9A90-1CCC96EB97F7}" srcOrd="4" destOrd="0" presId="urn:microsoft.com/office/officeart/2005/8/layout/chevron1"/>
    <dgm:cxn modelId="{11CECD9C-A614-43E8-809B-9A26B60BFD8C}" type="presParOf" srcId="{A55A7707-7E31-4AFA-A057-B512A21B2C0B}" destId="{7432C8C2-F967-4DCC-92A0-2C2CFEE7D82B}" srcOrd="5" destOrd="0" presId="urn:microsoft.com/office/officeart/2005/8/layout/chevron1"/>
    <dgm:cxn modelId="{6FE36882-8642-4A2A-8189-51C9597520D2}" type="presParOf" srcId="{A55A7707-7E31-4AFA-A057-B512A21B2C0B}" destId="{2329CC1C-D6C7-4A24-A2F0-991897BC12A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8A173-7F81-46FE-956E-2BB2837BCC8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CC2D5-7A2C-4651-B77F-B6A4BF6FA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CC2D5-7A2C-4651-B77F-B6A4BF6FA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7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54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7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0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6DA5BE-708C-40D5-9DFE-7CA948DFCC39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031D-CB11-4CA5-A7AC-897C40329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1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5.xml"/><Relationship Id="rId7" Type="http://schemas.openxmlformats.org/officeDocument/2006/relationships/diagramColors" Target="../diagrams/colors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" Target="slide6.xml"/><Relationship Id="rId7" Type="http://schemas.openxmlformats.org/officeDocument/2006/relationships/diagramQuickStyle" Target="../diagrams/quickStyle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slide" Target="slide8.xml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slide" Target="slide10.xml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slide" Target="slide5.xml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44157" y="2799888"/>
            <a:ext cx="4585647" cy="2825086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08180" y="3182025"/>
            <a:ext cx="2163173" cy="53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08180" y="3837118"/>
            <a:ext cx="2163173" cy="532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21034" y="3124990"/>
            <a:ext cx="13035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Mitra" panose="00000400000000000000" pitchFamily="2" charset="-78"/>
              </a:rPr>
              <a:t>نام کاربری: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Mitra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2181" y="3714286"/>
            <a:ext cx="10951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Mitra" panose="00000400000000000000" pitchFamily="2" charset="-78"/>
              </a:rPr>
              <a:t>رمز عبور: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B Mitra" panose="00000400000000000000" pitchFamily="2" charset="-78"/>
            </a:endParaRPr>
          </a:p>
        </p:txBody>
      </p:sp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3708179" y="4683277"/>
            <a:ext cx="2163173" cy="62779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ورود به نرم افزار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5893" y="1921686"/>
            <a:ext cx="42915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200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B Titr" panose="00000700000000000000" pitchFamily="2" charset="-78"/>
              </a:rPr>
              <a:t>نرم افزار جامع پست و رلیاژ</a:t>
            </a:r>
            <a:endParaRPr lang="en-US" sz="32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cs typeface="B Titr" panose="000007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74" y="318302"/>
            <a:ext cx="977014" cy="9770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89862" y="1308065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شرکت برق منطقه ای غرب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9245952" y="2706276"/>
            <a:ext cx="2204520" cy="2766475"/>
          </a:xfrm>
          <a:prstGeom prst="wedgeEllipseCallout">
            <a:avLst>
              <a:gd name="adj1" fmla="val -100185"/>
              <a:gd name="adj2" fmla="val 362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ورود با نام کاربری و رمز عبور به منظور دستیابی به سطح دسترسی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85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13801" y="3051771"/>
            <a:ext cx="11112500" cy="35537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3636" y="3343215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150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1" name="Rounded Rectangular Callout 40"/>
          <p:cNvSpPr/>
          <p:nvPr/>
        </p:nvSpPr>
        <p:spPr>
          <a:xfrm rot="5400000">
            <a:off x="10736637" y="3857897"/>
            <a:ext cx="2065856" cy="453605"/>
          </a:xfrm>
          <a:prstGeom prst="wedgeRound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anose="00000400000000000000" pitchFamily="2" charset="-78"/>
              </a:rPr>
              <a:t>تنظیم</a:t>
            </a:r>
            <a:r>
              <a:rPr lang="fa-IR" sz="2000" b="1" dirty="0">
                <a:cs typeface="B Nazanin" panose="00000400000000000000" pitchFamily="2" charset="-78"/>
              </a:rPr>
              <a:t>ا</a:t>
            </a:r>
            <a:r>
              <a:rPr lang="fa-IR" sz="2000" b="1" dirty="0" smtClean="0">
                <a:cs typeface="B Nazanin" panose="00000400000000000000" pitchFamily="2" charset="-78"/>
              </a:rPr>
              <a:t>ت رله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10674447" y="2198565"/>
            <a:ext cx="1321921" cy="633984"/>
          </a:xfrm>
          <a:prstGeom prst="wedgeRoundRectCallout">
            <a:avLst>
              <a:gd name="adj1" fmla="val -59033"/>
              <a:gd name="adj2" fmla="val 131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مشخصات رله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10301" y="2198564"/>
            <a:ext cx="8476909" cy="6339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Diagonal Corner Rectangle 47"/>
          <p:cNvSpPr/>
          <p:nvPr/>
        </p:nvSpPr>
        <p:spPr>
          <a:xfrm>
            <a:off x="8658304" y="2356208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نوع رله: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81979" y="2356208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دیفرانسیل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0" name="Round Diagonal Corner Rectangle 49"/>
          <p:cNvSpPr/>
          <p:nvPr/>
        </p:nvSpPr>
        <p:spPr>
          <a:xfrm>
            <a:off x="6002965" y="2345174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نام کارخانه سازنده: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26640" y="2345174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زیمنس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2" name="Round Diagonal Corner Rectangle 51"/>
          <p:cNvSpPr/>
          <p:nvPr/>
        </p:nvSpPr>
        <p:spPr>
          <a:xfrm>
            <a:off x="3356156" y="2326194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شماره سریال: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79831" y="2326194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253652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6248756" y="342031"/>
            <a:ext cx="4081572" cy="453605"/>
          </a:xfrm>
          <a:prstGeom prst="wedgeRound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Cambria" panose="02040503050406030204" pitchFamily="18" charset="0"/>
                <a:cs typeface="B Nazanin" panose="00000400000000000000" pitchFamily="2" charset="-78"/>
              </a:rPr>
              <a:t>آزمایش </a:t>
            </a:r>
            <a:r>
              <a:rPr lang="fa-IR" sz="2000" b="1" dirty="0" smtClean="0">
                <a:latin typeface="Cambria" panose="02040503050406030204" pitchFamily="18" charset="0"/>
                <a:cs typeface="B Nazanin" panose="00000400000000000000" pitchFamily="2" charset="-78"/>
              </a:rPr>
              <a:t>رله</a:t>
            </a:r>
            <a:r>
              <a:rPr lang="fa-IR" sz="2000" b="1" dirty="0">
                <a:latin typeface="Cambria" panose="02040503050406030204" pitchFamily="18" charset="0"/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latin typeface="Cambria" panose="02040503050406030204" pitchFamily="18" charset="0"/>
                <a:cs typeface="B Nazanin" panose="00000400000000000000" pitchFamily="2" charset="-78"/>
              </a:rPr>
              <a:t>دیفرانسیل ترانسفورماتور</a:t>
            </a:r>
            <a:endParaRPr lang="en-US" sz="2000" b="1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583132" y="1337033"/>
            <a:ext cx="5904078" cy="642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8658303" y="1489448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latin typeface="Cambria" panose="02040503050406030204" pitchFamily="18" charset="0"/>
                <a:cs typeface="B Nazanin" panose="00000400000000000000" pitchFamily="2" charset="-78"/>
              </a:rPr>
              <a:t>تاریخ آزمایش قبلی: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81978" y="1489448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200" dirty="0" smtClean="0"/>
              <a:t>1396/11/25</a:t>
            </a:r>
            <a:endParaRPr lang="en-US" sz="1200" dirty="0"/>
          </a:p>
        </p:txBody>
      </p:sp>
      <p:sp>
        <p:nvSpPr>
          <p:cNvPr id="46" name="Round Diagonal Corner Rectangle 45"/>
          <p:cNvSpPr/>
          <p:nvPr/>
        </p:nvSpPr>
        <p:spPr>
          <a:xfrm>
            <a:off x="6002964" y="1478414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latin typeface="Cambria" panose="02040503050406030204" pitchFamily="18" charset="0"/>
                <a:cs typeface="B Nazanin" panose="00000400000000000000" pitchFamily="2" charset="-78"/>
              </a:rPr>
              <a:t>تاریخ آزمایش جدید: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17033" y="1478414"/>
            <a:ext cx="1067794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1397</a:t>
            </a:r>
            <a:r>
              <a:rPr lang="fa-IR" sz="1200" dirty="0" smtClean="0">
                <a:latin typeface="Cambria" panose="02040503050406030204" pitchFamily="18" charset="0"/>
              </a:rPr>
              <a:t>/</a:t>
            </a:r>
            <a:r>
              <a:rPr lang="en-US" sz="1200" dirty="0" smtClean="0">
                <a:latin typeface="Cambria" panose="02040503050406030204" pitchFamily="18" charset="0"/>
              </a:rPr>
              <a:t>01/01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10674447" y="1337033"/>
            <a:ext cx="1321921" cy="642308"/>
          </a:xfrm>
          <a:prstGeom prst="wedgeRoundRectCallout">
            <a:avLst>
              <a:gd name="adj1" fmla="val -59033"/>
              <a:gd name="adj2" fmla="val 131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تاریخ آزمایش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8519392" y="3343215"/>
            <a:ext cx="239044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ambria" panose="02040503050406030204" pitchFamily="18" charset="0"/>
                <a:cs typeface="B Nazanin" panose="00000400000000000000" pitchFamily="2" charset="-78"/>
              </a:rPr>
              <a:t>Idiff</a:t>
            </a:r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جریان عملکرد تنظیمی &lt;  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9864" y="3343215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200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2" name="Round Diagonal Corner Rectangle 61"/>
          <p:cNvSpPr/>
          <p:nvPr/>
        </p:nvSpPr>
        <p:spPr>
          <a:xfrm>
            <a:off x="4975620" y="3343215"/>
            <a:ext cx="239044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ambria" panose="02040503050406030204" pitchFamily="18" charset="0"/>
                <a:cs typeface="B Nazanin" panose="00000400000000000000" pitchFamily="2" charset="-78"/>
              </a:rPr>
              <a:t>Idiff</a:t>
            </a:r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جریان عملکرد تنظیمی &lt;&lt;  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79209" y="3849576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4" name="Round Diagonal Corner Rectangle 63"/>
          <p:cNvSpPr/>
          <p:nvPr/>
        </p:nvSpPr>
        <p:spPr>
          <a:xfrm>
            <a:off x="9253182" y="3849576"/>
            <a:ext cx="165665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)</a:t>
            </a:r>
            <a:r>
              <a:rPr lang="en-US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m1</a:t>
            </a:r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شیب مرحله اول (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93004" y="3849576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>
            <a:off x="6366977" y="3849576"/>
            <a:ext cx="165665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)</a:t>
            </a:r>
            <a:r>
              <a:rPr lang="en-US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m</a:t>
            </a:r>
            <a:r>
              <a:rPr lang="en-US" sz="1400" dirty="0">
                <a:latin typeface="Cambria" panose="02040503050406030204" pitchFamily="18" charset="0"/>
                <a:cs typeface="B Nazanin" panose="00000400000000000000" pitchFamily="2" charset="-78"/>
              </a:rPr>
              <a:t>2</a:t>
            </a:r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شیب مرحله دوم (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46588" y="3847379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2.5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5" name="Round Diagonal Corner Rectangle 74"/>
          <p:cNvSpPr/>
          <p:nvPr/>
        </p:nvSpPr>
        <p:spPr>
          <a:xfrm>
            <a:off x="3520561" y="3847379"/>
            <a:ext cx="165665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محل شروع شی ب دوم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83918"/>
              </p:ext>
            </p:extLst>
          </p:nvPr>
        </p:nvGraphicFramePr>
        <p:xfrm>
          <a:off x="327543" y="4479225"/>
          <a:ext cx="10582296" cy="169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9808"/>
                <a:gridCol w="1785766"/>
                <a:gridCol w="1322787"/>
                <a:gridCol w="1322787"/>
                <a:gridCol w="1322787"/>
                <a:gridCol w="1322787"/>
                <a:gridCol w="1322787"/>
                <a:gridCol w="13227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Phase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I Restrain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IS diff&gt;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IM diff&gt;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latin typeface="Cambria" panose="02040503050406030204" pitchFamily="18" charset="0"/>
                        </a:rPr>
                        <a:t>Erroe</a:t>
                      </a:r>
                      <a:r>
                        <a:rPr lang="en-US" sz="1600" b="0" baseline="0" dirty="0" smtClean="0">
                          <a:latin typeface="Cambria" panose="02040503050406030204" pitchFamily="18" charset="0"/>
                        </a:rPr>
                        <a:t> %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IM diff&gt; Drop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Relay</a:t>
                      </a:r>
                      <a:r>
                        <a:rPr lang="en-US" sz="1600" b="0" baseline="0" dirty="0" smtClean="0">
                          <a:latin typeface="Cambria" panose="02040503050406030204" pitchFamily="18" charset="0"/>
                        </a:rPr>
                        <a:t> Target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ملاحظات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21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12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B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24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3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C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22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10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2.5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27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28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Rounded Rectangle 75">
            <a:hlinkClick r:id="rId2" action="ppaction://hlinksldjump"/>
          </p:cNvPr>
          <p:cNvSpPr/>
          <p:nvPr/>
        </p:nvSpPr>
        <p:spPr>
          <a:xfrm>
            <a:off x="205371" y="228957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برگشت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77" name="Rounded Rectangle 76">
            <a:hlinkClick r:id="rId2" action="ppaction://hlinksldjump"/>
          </p:cNvPr>
          <p:cNvSpPr/>
          <p:nvPr/>
        </p:nvSpPr>
        <p:spPr>
          <a:xfrm>
            <a:off x="205371" y="1115123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ثبت اطلاعات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3706" y="1187355"/>
            <a:ext cx="9198591" cy="4708478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59262" y="1324834"/>
            <a:ext cx="12170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استان: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5950423" y="206575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cs typeface="B Nazanin" panose="00000400000000000000" pitchFamily="2" charset="-78"/>
              </a:rPr>
              <a:t>کرمانشاه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8856221" y="2301175"/>
            <a:ext cx="423081" cy="2524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8169" y="2900162"/>
            <a:ext cx="28680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سطح ولتاژ پست: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5950423" y="3641080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400 KV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" name="Isosceles Triangle 8"/>
          <p:cNvSpPr/>
          <p:nvPr/>
        </p:nvSpPr>
        <p:spPr>
          <a:xfrm rot="10800000">
            <a:off x="8856221" y="3876503"/>
            <a:ext cx="423081" cy="2524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13474" y="2905849"/>
            <a:ext cx="16417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نام پست: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629431" y="3641080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cs typeface="B Nazanin" panose="00000400000000000000" pitchFamily="2" charset="-78"/>
              </a:rPr>
              <a:t>مرصاد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535229" y="3876503"/>
            <a:ext cx="423081" cy="2524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hlinkClick r:id="" action="ppaction://hlinkshowjump?jump=nextslide"/>
          </p:cNvPr>
          <p:cNvSpPr/>
          <p:nvPr/>
        </p:nvSpPr>
        <p:spPr>
          <a:xfrm>
            <a:off x="1639014" y="4790246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مرحله بعدی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10491754" y="1246327"/>
            <a:ext cx="1636556" cy="1977000"/>
          </a:xfrm>
          <a:prstGeom prst="wedgeEllipseCallout">
            <a:avLst>
              <a:gd name="adj1" fmla="val -89075"/>
              <a:gd name="adj2" fmla="val 99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کرمانشاه کردستان ایلام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10372297" y="4668970"/>
            <a:ext cx="1636556" cy="1977000"/>
          </a:xfrm>
          <a:prstGeom prst="wedgeEllipseCallout">
            <a:avLst>
              <a:gd name="adj1" fmla="val -161627"/>
              <a:gd name="adj2" fmla="val -5010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400 KV 230 KV 132 KV 63 KV</a:t>
            </a:r>
            <a:endParaRPr lang="en-US" sz="20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204716" y="437218"/>
            <a:ext cx="2102929" cy="1977000"/>
          </a:xfrm>
          <a:prstGeom prst="wedgeEllipseCallout">
            <a:avLst>
              <a:gd name="adj1" fmla="val 76044"/>
              <a:gd name="adj2" fmla="val 10452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نام پست ها بر اساس استان و سطح ولتاژ انتخابی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55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0626" y="1078171"/>
            <a:ext cx="9198591" cy="3275463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61182" y="1357964"/>
            <a:ext cx="1915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نوع تجهیز: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5527343" y="209888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ترانسفورماتور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Isosceles Triangle 7"/>
          <p:cNvSpPr/>
          <p:nvPr/>
        </p:nvSpPr>
        <p:spPr>
          <a:xfrm rot="10800000">
            <a:off x="8433141" y="2334305"/>
            <a:ext cx="423081" cy="2524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15856" y="1363651"/>
            <a:ext cx="17908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نام تجهیز: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206351" y="209888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T1 </a:t>
            </a:r>
            <a:r>
              <a:rPr lang="fa-IR" sz="3200" dirty="0" smtClean="0">
                <a:cs typeface="B Nazanin" panose="00000400000000000000" pitchFamily="2" charset="-78"/>
              </a:rPr>
              <a:t> ترانس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4112149" y="2334305"/>
            <a:ext cx="423081" cy="2524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" action="ppaction://hlinkshowjump?jump=nextslide"/>
          </p:cNvPr>
          <p:cNvSpPr/>
          <p:nvPr/>
        </p:nvSpPr>
        <p:spPr>
          <a:xfrm>
            <a:off x="1215934" y="3248048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مرحله بعدی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3" name="Rounded Rectangle 12">
            <a:hlinkClick r:id="" action="ppaction://hlinkshowjump?jump=previousslide"/>
          </p:cNvPr>
          <p:cNvSpPr/>
          <p:nvPr/>
        </p:nvSpPr>
        <p:spPr>
          <a:xfrm>
            <a:off x="7178722" y="3358830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مرحله قبلی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0058164" y="1271048"/>
            <a:ext cx="1745504" cy="1977000"/>
          </a:xfrm>
          <a:prstGeom prst="wedgeEllipseCallout">
            <a:avLst>
              <a:gd name="adj1" fmla="val -88241"/>
              <a:gd name="adj2" fmla="val 1133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تجهیزات پست انتخابی</a:t>
            </a:r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44529288"/>
              </p:ext>
            </p:extLst>
          </p:nvPr>
        </p:nvGraphicFramePr>
        <p:xfrm>
          <a:off x="95665" y="0"/>
          <a:ext cx="4558222" cy="75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5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99482" y="1064525"/>
            <a:ext cx="7958917" cy="3698544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Diagonal Corner Rectangle 6">
            <a:hlinkClick r:id="rId2" action="ppaction://hlinksldjump"/>
          </p:cNvPr>
          <p:cNvSpPr/>
          <p:nvPr/>
        </p:nvSpPr>
        <p:spPr>
          <a:xfrm>
            <a:off x="2891273" y="1449658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شناسنامه تجهیز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2891273" y="2387190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رله دیفرانسیل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5797071" y="2622613"/>
            <a:ext cx="423081" cy="2524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2891273" y="3582504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مرحله بعدی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3" name="Rounded Rectangle 12">
            <a:hlinkClick r:id="" action="ppaction://hlinkshowjump?jump=previousslide"/>
          </p:cNvPr>
          <p:cNvSpPr/>
          <p:nvPr/>
        </p:nvSpPr>
        <p:spPr>
          <a:xfrm>
            <a:off x="6617112" y="3681260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مرحله قبلی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93680" y="2409740"/>
            <a:ext cx="2371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200" dirty="0" smtClean="0">
                <a:cs typeface="B Nazanin" panose="00000400000000000000" pitchFamily="2" charset="-78"/>
              </a:rPr>
              <a:t>رله های حفاظتی:</a:t>
            </a:r>
            <a:endParaRPr lang="en-US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89046670"/>
              </p:ext>
            </p:extLst>
          </p:nvPr>
        </p:nvGraphicFramePr>
        <p:xfrm>
          <a:off x="95665" y="0"/>
          <a:ext cx="6016480" cy="75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37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6400" y="1045029"/>
            <a:ext cx="9433635" cy="5123542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Diagonal Corner Rectangle 6">
            <a:hlinkClick r:id="rId2" action="ppaction://hlinksldjump"/>
          </p:cNvPr>
          <p:cNvSpPr/>
          <p:nvPr/>
        </p:nvSpPr>
        <p:spPr>
          <a:xfrm>
            <a:off x="5312229" y="2183562"/>
            <a:ext cx="402518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تست جدید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3" name="Rounded Rectangle 12">
            <a:hlinkClick r:id="" action="ppaction://hlinkshowjump?jump=previousslide"/>
          </p:cNvPr>
          <p:cNvSpPr/>
          <p:nvPr/>
        </p:nvSpPr>
        <p:spPr>
          <a:xfrm>
            <a:off x="6067945" y="4960833"/>
            <a:ext cx="3269472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برگشت </a:t>
            </a:r>
            <a:r>
              <a:rPr lang="fa-IR" sz="3200" dirty="0">
                <a:latin typeface="Cambria" panose="02040503050406030204" pitchFamily="18" charset="0"/>
                <a:cs typeface="B Nazanin" panose="00000400000000000000" pitchFamily="2" charset="-78"/>
              </a:rPr>
              <a:t>ب</a:t>
            </a:r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ه صفحه قبل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Plus 2"/>
          <p:cNvSpPr/>
          <p:nvPr/>
        </p:nvSpPr>
        <p:spPr>
          <a:xfrm>
            <a:off x="8581700" y="2286047"/>
            <a:ext cx="503237" cy="518360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>
            <a:hlinkClick r:id="rId3" action="ppaction://hlinksldjump"/>
          </p:cNvPr>
          <p:cNvSpPr/>
          <p:nvPr/>
        </p:nvSpPr>
        <p:spPr>
          <a:xfrm>
            <a:off x="5312229" y="3053102"/>
            <a:ext cx="402518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سوابق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8473208" y="3215651"/>
            <a:ext cx="720223" cy="432459"/>
          </a:xfrm>
          <a:prstGeom prst="flowChartMulti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>
            <a:hlinkClick r:id="rId4" action="ppaction://hlinksldjump"/>
          </p:cNvPr>
          <p:cNvSpPr/>
          <p:nvPr/>
        </p:nvSpPr>
        <p:spPr>
          <a:xfrm>
            <a:off x="1098028" y="2183562"/>
            <a:ext cx="402518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شناسنامه رله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" name="Vertical Scroll 4"/>
          <p:cNvSpPr/>
          <p:nvPr/>
        </p:nvSpPr>
        <p:spPr>
          <a:xfrm>
            <a:off x="4287098" y="2266028"/>
            <a:ext cx="522514" cy="502976"/>
          </a:xfrm>
          <a:prstGeom prst="vertic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Diagonal Corner Rectangle 16"/>
          <p:cNvSpPr/>
          <p:nvPr/>
        </p:nvSpPr>
        <p:spPr>
          <a:xfrm>
            <a:off x="1098028" y="3086132"/>
            <a:ext cx="402518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کاتالوگ رله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Bevel 7"/>
          <p:cNvSpPr/>
          <p:nvPr/>
        </p:nvSpPr>
        <p:spPr>
          <a:xfrm>
            <a:off x="4364234" y="3197803"/>
            <a:ext cx="368241" cy="517284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Diagonal Corner Rectangle 17"/>
          <p:cNvSpPr/>
          <p:nvPr/>
        </p:nvSpPr>
        <p:spPr>
          <a:xfrm>
            <a:off x="5312228" y="3933932"/>
            <a:ext cx="402518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تنظیمات قبلی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098028" y="3988702"/>
            <a:ext cx="402518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تنظیمات جدید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9" name="Lightning Bolt 8"/>
          <p:cNvSpPr/>
          <p:nvPr/>
        </p:nvSpPr>
        <p:spPr>
          <a:xfrm>
            <a:off x="4325665" y="4107543"/>
            <a:ext cx="445377" cy="549720"/>
          </a:xfrm>
          <a:prstGeom prst="lightningBol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n 19"/>
          <p:cNvSpPr/>
          <p:nvPr/>
        </p:nvSpPr>
        <p:spPr>
          <a:xfrm>
            <a:off x="8581700" y="4069936"/>
            <a:ext cx="532263" cy="474483"/>
          </a:xfrm>
          <a:prstGeom prst="su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06382240"/>
              </p:ext>
            </p:extLst>
          </p:nvPr>
        </p:nvGraphicFramePr>
        <p:xfrm>
          <a:off x="95665" y="0"/>
          <a:ext cx="6016480" cy="75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938809" y="48147"/>
            <a:ext cx="1990540" cy="649826"/>
            <a:chOff x="2927011" y="51324"/>
            <a:chExt cx="1624567" cy="649826"/>
          </a:xfrm>
        </p:grpSpPr>
        <p:sp>
          <p:nvSpPr>
            <p:cNvPr id="23" name="Chevron 22"/>
            <p:cNvSpPr/>
            <p:nvPr/>
          </p:nvSpPr>
          <p:spPr>
            <a:xfrm>
              <a:off x="2927011" y="51324"/>
              <a:ext cx="1624567" cy="64982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/>
            <p:nvPr/>
          </p:nvSpPr>
          <p:spPr>
            <a:xfrm>
              <a:off x="3251924" y="51324"/>
              <a:ext cx="974741" cy="649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dirty="0" smtClean="0">
                  <a:cs typeface="B Nazanin" panose="00000400000000000000" pitchFamily="2" charset="-78"/>
                </a:rPr>
                <a:t>رله دیفرانسیل</a:t>
              </a:r>
              <a:endParaRPr lang="en-US" sz="2400" kern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97540" y="1078171"/>
            <a:ext cx="7451677" cy="2251919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06358" y="1357964"/>
            <a:ext cx="32255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B Nazanin" panose="00000400000000000000" pitchFamily="2" charset="-78"/>
              </a:rPr>
              <a:t>انتخاب سابقه قبلی: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5527343" y="209888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1397/01/01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Isosceles Triangle 7"/>
          <p:cNvSpPr/>
          <p:nvPr/>
        </p:nvSpPr>
        <p:spPr>
          <a:xfrm rot="10800000">
            <a:off x="8433141" y="2334305"/>
            <a:ext cx="423081" cy="2524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3055923" y="2142462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مشاهده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7560814" y="3609883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برگشت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84177228"/>
              </p:ext>
            </p:extLst>
          </p:nvPr>
        </p:nvGraphicFramePr>
        <p:xfrm>
          <a:off x="95665" y="0"/>
          <a:ext cx="6016480" cy="75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968381" y="51132"/>
            <a:ext cx="1990540" cy="649826"/>
            <a:chOff x="2927011" y="51324"/>
            <a:chExt cx="1624567" cy="649826"/>
          </a:xfrm>
        </p:grpSpPr>
        <p:sp>
          <p:nvSpPr>
            <p:cNvPr id="18" name="Chevron 17">
              <a:hlinkClick r:id="rId4" action="ppaction://hlinksldjump"/>
            </p:cNvPr>
            <p:cNvSpPr/>
            <p:nvPr/>
          </p:nvSpPr>
          <p:spPr>
            <a:xfrm>
              <a:off x="2927011" y="51324"/>
              <a:ext cx="1624567" cy="64982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3251924" y="51324"/>
              <a:ext cx="974741" cy="649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dirty="0" smtClean="0">
                  <a:cs typeface="B Nazanin" panose="00000400000000000000" pitchFamily="2" charset="-78"/>
                </a:rPr>
                <a:t>رله دیفرانسیل</a:t>
              </a:r>
              <a:endParaRPr lang="en-US" sz="2400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90356" y="53151"/>
            <a:ext cx="1990540" cy="649826"/>
            <a:chOff x="2927011" y="51324"/>
            <a:chExt cx="1624567" cy="649826"/>
          </a:xfrm>
        </p:grpSpPr>
        <p:sp>
          <p:nvSpPr>
            <p:cNvPr id="21" name="Chevron 20"/>
            <p:cNvSpPr/>
            <p:nvPr/>
          </p:nvSpPr>
          <p:spPr>
            <a:xfrm>
              <a:off x="2927011" y="51324"/>
              <a:ext cx="1624567" cy="64982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hevron 4"/>
            <p:cNvSpPr/>
            <p:nvPr/>
          </p:nvSpPr>
          <p:spPr>
            <a:xfrm>
              <a:off x="3251924" y="51324"/>
              <a:ext cx="974741" cy="649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dirty="0" smtClean="0">
                  <a:cs typeface="B Nazanin" panose="00000400000000000000" pitchFamily="2" charset="-78"/>
                </a:rPr>
                <a:t>سوابق</a:t>
              </a:r>
              <a:endParaRPr lang="en-US" sz="2400" kern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3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9329" y="1051579"/>
            <a:ext cx="8679975" cy="4834096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5790958" y="1292081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سطح ولتاژ: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1923478" y="1292081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400</a:t>
            </a:r>
            <a:r>
              <a:rPr lang="en-US" sz="2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KV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5790958" y="2125295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گروه برداری: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1923478" y="2125295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YnD11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5790958" y="2961865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سال ساخت: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1923478" y="2961865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1980 میلادی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5790958" y="3807815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توان نامی: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1923478" y="3807815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 160</a:t>
            </a:r>
            <a:r>
              <a:rPr lang="en-US" sz="2400" dirty="0" err="1" smtClean="0">
                <a:latin typeface="Cambria" panose="02040503050406030204" pitchFamily="18" charset="0"/>
                <a:cs typeface="B Nazanin" panose="00000400000000000000" pitchFamily="2" charset="-78"/>
              </a:rPr>
              <a:t>MVar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5790958" y="4645258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سطح اتصال کوتاه: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1923478" y="4645258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latin typeface="Cambria" panose="02040503050406030204" pitchFamily="18" charset="0"/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2</a:t>
            </a:r>
            <a:r>
              <a:rPr lang="en-US" sz="2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KA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7329714" y="6008294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برگشت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645073888"/>
              </p:ext>
            </p:extLst>
          </p:nvPr>
        </p:nvGraphicFramePr>
        <p:xfrm>
          <a:off x="95665" y="0"/>
          <a:ext cx="6016480" cy="75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968381" y="51132"/>
            <a:ext cx="1990540" cy="649826"/>
            <a:chOff x="2927011" y="51324"/>
            <a:chExt cx="1624567" cy="649826"/>
          </a:xfrm>
        </p:grpSpPr>
        <p:sp>
          <p:nvSpPr>
            <p:cNvPr id="31" name="Chevron 30"/>
            <p:cNvSpPr/>
            <p:nvPr/>
          </p:nvSpPr>
          <p:spPr>
            <a:xfrm>
              <a:off x="2927011" y="51324"/>
              <a:ext cx="1624567" cy="64982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Chevron 4"/>
            <p:cNvSpPr/>
            <p:nvPr/>
          </p:nvSpPr>
          <p:spPr>
            <a:xfrm>
              <a:off x="3251924" y="51324"/>
              <a:ext cx="974741" cy="649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dirty="0" smtClean="0">
                  <a:cs typeface="B Nazanin" panose="00000400000000000000" pitchFamily="2" charset="-78"/>
                </a:rPr>
                <a:t>شناسنامه</a:t>
              </a:r>
              <a:endParaRPr lang="en-US" sz="2400" kern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96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51996" y="1119117"/>
            <a:ext cx="8679975" cy="4779506"/>
          </a:xfrm>
          <a:prstGeom prst="roundRect">
            <a:avLst/>
          </a:prstGeom>
          <a:ln w="571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5859197" y="1496798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نوع رله: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1991717" y="1496798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دیفرانسیل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5859197" y="233001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نام کارخانه سازنده: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1991717" y="233001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زیمنس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5859197" y="316658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سال ساخت: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1991717" y="316658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1980 میلادی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1" name="Round Diagonal Corner Rectangle 20"/>
          <p:cNvSpPr/>
          <p:nvPr/>
        </p:nvSpPr>
        <p:spPr>
          <a:xfrm>
            <a:off x="5859197" y="401253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شماره سریال: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1991717" y="4012532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26252414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5859197" y="4849975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کشور سازنده: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1991717" y="4849975"/>
            <a:ext cx="3725839" cy="723331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آلمان</a:t>
            </a:r>
            <a:endParaRPr lang="en-US" sz="28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25" name="Rounded Rectangle 24">
            <a:hlinkClick r:id="rId2" action="ppaction://hlinksldjump"/>
          </p:cNvPr>
          <p:cNvSpPr/>
          <p:nvPr/>
        </p:nvSpPr>
        <p:spPr>
          <a:xfrm>
            <a:off x="7210567" y="6021242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برگشت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112845150"/>
              </p:ext>
            </p:extLst>
          </p:nvPr>
        </p:nvGraphicFramePr>
        <p:xfrm>
          <a:off x="95665" y="0"/>
          <a:ext cx="6016480" cy="75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968381" y="51132"/>
            <a:ext cx="1990540" cy="649826"/>
            <a:chOff x="2927011" y="51324"/>
            <a:chExt cx="1624567" cy="649826"/>
          </a:xfrm>
        </p:grpSpPr>
        <p:sp>
          <p:nvSpPr>
            <p:cNvPr id="28" name="Chevron 27">
              <a:hlinkClick r:id="rId2" action="ppaction://hlinksldjump"/>
            </p:cNvPr>
            <p:cNvSpPr/>
            <p:nvPr/>
          </p:nvSpPr>
          <p:spPr>
            <a:xfrm>
              <a:off x="2927011" y="51324"/>
              <a:ext cx="1624567" cy="64982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vron 4"/>
            <p:cNvSpPr/>
            <p:nvPr/>
          </p:nvSpPr>
          <p:spPr>
            <a:xfrm>
              <a:off x="3251924" y="51324"/>
              <a:ext cx="974741" cy="649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dirty="0" smtClean="0">
                  <a:cs typeface="B Nazanin" panose="00000400000000000000" pitchFamily="2" charset="-78"/>
                </a:rPr>
                <a:t>رله دیفرانسیل</a:t>
              </a:r>
              <a:endParaRPr lang="en-US" sz="2400" kern="1200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90356" y="53151"/>
            <a:ext cx="1990540" cy="649826"/>
            <a:chOff x="2927011" y="51324"/>
            <a:chExt cx="1624567" cy="649826"/>
          </a:xfrm>
        </p:grpSpPr>
        <p:sp>
          <p:nvSpPr>
            <p:cNvPr id="31" name="Chevron 30"/>
            <p:cNvSpPr/>
            <p:nvPr/>
          </p:nvSpPr>
          <p:spPr>
            <a:xfrm>
              <a:off x="2927011" y="51324"/>
              <a:ext cx="1624567" cy="64982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Chevron 4"/>
            <p:cNvSpPr/>
            <p:nvPr/>
          </p:nvSpPr>
          <p:spPr>
            <a:xfrm>
              <a:off x="3251924" y="51324"/>
              <a:ext cx="974741" cy="6498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dirty="0" smtClean="0">
                  <a:cs typeface="B Nazanin" panose="00000400000000000000" pitchFamily="2" charset="-78"/>
                </a:rPr>
                <a:t>شناسنامه</a:t>
              </a:r>
              <a:endParaRPr lang="en-US" sz="2400" kern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9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13801" y="3051771"/>
            <a:ext cx="11112500" cy="35537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3636" y="3343215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ular Callout 40"/>
          <p:cNvSpPr/>
          <p:nvPr/>
        </p:nvSpPr>
        <p:spPr>
          <a:xfrm rot="5400000">
            <a:off x="10736637" y="3857897"/>
            <a:ext cx="2065856" cy="453605"/>
          </a:xfrm>
          <a:prstGeom prst="wedgeRound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anose="00000400000000000000" pitchFamily="2" charset="-78"/>
              </a:rPr>
              <a:t>تنظیم</a:t>
            </a:r>
            <a:r>
              <a:rPr lang="fa-IR" sz="2000" b="1" dirty="0">
                <a:cs typeface="B Nazanin" panose="00000400000000000000" pitchFamily="2" charset="-78"/>
              </a:rPr>
              <a:t>ا</a:t>
            </a:r>
            <a:r>
              <a:rPr lang="fa-IR" sz="2000" b="1" dirty="0" smtClean="0">
                <a:cs typeface="B Nazanin" panose="00000400000000000000" pitchFamily="2" charset="-78"/>
              </a:rPr>
              <a:t>ت رله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10674447" y="2198565"/>
            <a:ext cx="1321921" cy="633984"/>
          </a:xfrm>
          <a:prstGeom prst="wedgeRoundRectCallout">
            <a:avLst>
              <a:gd name="adj1" fmla="val -59033"/>
              <a:gd name="adj2" fmla="val 131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مشخصات رله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10301" y="2198564"/>
            <a:ext cx="8476909" cy="6339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 Diagonal Corner Rectangle 47"/>
          <p:cNvSpPr/>
          <p:nvPr/>
        </p:nvSpPr>
        <p:spPr>
          <a:xfrm>
            <a:off x="8658304" y="2356208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نوع رله: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81979" y="2356208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 Diagonal Corner Rectangle 49"/>
          <p:cNvSpPr/>
          <p:nvPr/>
        </p:nvSpPr>
        <p:spPr>
          <a:xfrm>
            <a:off x="6002965" y="2345174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نام کارخانه سازنده: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26640" y="2345174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Rectangle 51"/>
          <p:cNvSpPr/>
          <p:nvPr/>
        </p:nvSpPr>
        <p:spPr>
          <a:xfrm>
            <a:off x="3356156" y="2326194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شماره سریال: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79831" y="2326194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6248756" y="342031"/>
            <a:ext cx="4081572" cy="453605"/>
          </a:xfrm>
          <a:prstGeom prst="wedgeRoundRect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Cambria" panose="02040503050406030204" pitchFamily="18" charset="0"/>
                <a:cs typeface="B Nazanin" panose="00000400000000000000" pitchFamily="2" charset="-78"/>
              </a:rPr>
              <a:t>آزمایش </a:t>
            </a:r>
            <a:r>
              <a:rPr lang="fa-IR" sz="2000" b="1" dirty="0" smtClean="0">
                <a:latin typeface="Cambria" panose="02040503050406030204" pitchFamily="18" charset="0"/>
                <a:cs typeface="B Nazanin" panose="00000400000000000000" pitchFamily="2" charset="-78"/>
              </a:rPr>
              <a:t>رله</a:t>
            </a:r>
            <a:r>
              <a:rPr lang="fa-IR" sz="2000" b="1" dirty="0">
                <a:latin typeface="Cambria" panose="02040503050406030204" pitchFamily="18" charset="0"/>
                <a:cs typeface="B Nazanin" panose="00000400000000000000" pitchFamily="2" charset="-78"/>
              </a:rPr>
              <a:t> </a:t>
            </a:r>
            <a:r>
              <a:rPr lang="fa-IR" sz="2000" b="1" dirty="0" smtClean="0">
                <a:latin typeface="Cambria" panose="02040503050406030204" pitchFamily="18" charset="0"/>
                <a:cs typeface="B Nazanin" panose="00000400000000000000" pitchFamily="2" charset="-78"/>
              </a:rPr>
              <a:t>دیفرانسیل ترانسفورماتور</a:t>
            </a:r>
            <a:endParaRPr lang="en-US" sz="2000" b="1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583132" y="1337033"/>
            <a:ext cx="5904078" cy="642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8658303" y="1489448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latin typeface="Cambria" panose="02040503050406030204" pitchFamily="18" charset="0"/>
                <a:cs typeface="B Nazanin" panose="00000400000000000000" pitchFamily="2" charset="-78"/>
              </a:rPr>
              <a:t>تاریخ آزمایش قبلی: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81978" y="1489448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Diagonal Corner Rectangle 45"/>
          <p:cNvSpPr/>
          <p:nvPr/>
        </p:nvSpPr>
        <p:spPr>
          <a:xfrm>
            <a:off x="6002964" y="1478414"/>
            <a:ext cx="1460876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latin typeface="Cambria" panose="02040503050406030204" pitchFamily="18" charset="0"/>
                <a:cs typeface="B Nazanin" panose="00000400000000000000" pitchFamily="2" charset="-78"/>
              </a:rPr>
              <a:t>تاریخ آزمایش جدید: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26639" y="1478414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ular Callout 38"/>
          <p:cNvSpPr/>
          <p:nvPr/>
        </p:nvSpPr>
        <p:spPr>
          <a:xfrm>
            <a:off x="10674447" y="1337033"/>
            <a:ext cx="1321921" cy="642308"/>
          </a:xfrm>
          <a:prstGeom prst="wedgeRoundRectCallout">
            <a:avLst>
              <a:gd name="adj1" fmla="val -59033"/>
              <a:gd name="adj2" fmla="val 1317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تاریخ آزمایش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8519392" y="3343215"/>
            <a:ext cx="239044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ambria" panose="02040503050406030204" pitchFamily="18" charset="0"/>
                <a:cs typeface="B Nazanin" panose="00000400000000000000" pitchFamily="2" charset="-78"/>
              </a:rPr>
              <a:t>Idiff</a:t>
            </a:r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جریان عملکرد تنظیمی &lt;  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9864" y="3343215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 Diagonal Corner Rectangle 61"/>
          <p:cNvSpPr/>
          <p:nvPr/>
        </p:nvSpPr>
        <p:spPr>
          <a:xfrm>
            <a:off x="4975620" y="3343215"/>
            <a:ext cx="239044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ambria" panose="02040503050406030204" pitchFamily="18" charset="0"/>
                <a:cs typeface="B Nazanin" panose="00000400000000000000" pitchFamily="2" charset="-78"/>
              </a:rPr>
              <a:t>Idiff</a:t>
            </a:r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جریان عملکرد تنظیمی &lt;&lt;  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79209" y="3849576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 Diagonal Corner Rectangle 63"/>
          <p:cNvSpPr/>
          <p:nvPr/>
        </p:nvSpPr>
        <p:spPr>
          <a:xfrm>
            <a:off x="9253182" y="3849576"/>
            <a:ext cx="165665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)</a:t>
            </a:r>
            <a:r>
              <a:rPr lang="en-US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m1</a:t>
            </a:r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شیب مرحله اول (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93004" y="3849576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 Diagonal Corner Rectangle 69"/>
          <p:cNvSpPr/>
          <p:nvPr/>
        </p:nvSpPr>
        <p:spPr>
          <a:xfrm>
            <a:off x="6366977" y="3849576"/>
            <a:ext cx="165665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)</a:t>
            </a:r>
            <a:r>
              <a:rPr lang="en-US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m</a:t>
            </a:r>
            <a:r>
              <a:rPr lang="en-US" sz="1400" dirty="0">
                <a:latin typeface="Cambria" panose="02040503050406030204" pitchFamily="18" charset="0"/>
                <a:cs typeface="B Nazanin" panose="00000400000000000000" pitchFamily="2" charset="-78"/>
              </a:rPr>
              <a:t>2</a:t>
            </a:r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شیب مرحله دوم (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46588" y="3847379"/>
            <a:ext cx="958187" cy="333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 Diagonal Corner Rectangle 74"/>
          <p:cNvSpPr/>
          <p:nvPr/>
        </p:nvSpPr>
        <p:spPr>
          <a:xfrm>
            <a:off x="3520561" y="3847379"/>
            <a:ext cx="1656657" cy="333112"/>
          </a:xfrm>
          <a:prstGeom prst="round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محل شروع شی ب دوم</a:t>
            </a:r>
            <a:endParaRPr lang="en-US" sz="14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93022"/>
              </p:ext>
            </p:extLst>
          </p:nvPr>
        </p:nvGraphicFramePr>
        <p:xfrm>
          <a:off x="327543" y="4479225"/>
          <a:ext cx="10582296" cy="169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9808"/>
                <a:gridCol w="1785766"/>
                <a:gridCol w="1322787"/>
                <a:gridCol w="1322787"/>
                <a:gridCol w="1322787"/>
                <a:gridCol w="1322787"/>
                <a:gridCol w="1322787"/>
                <a:gridCol w="13227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Phase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I Restrain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IS diff&gt;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IM diff&gt; (A)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latin typeface="Cambria" panose="02040503050406030204" pitchFamily="18" charset="0"/>
                        </a:rPr>
                        <a:t>Erroe</a:t>
                      </a:r>
                      <a:r>
                        <a:rPr lang="en-US" sz="1600" b="0" baseline="0" dirty="0" smtClean="0">
                          <a:latin typeface="Cambria" panose="02040503050406030204" pitchFamily="18" charset="0"/>
                        </a:rPr>
                        <a:t> %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IM diff&gt; Drop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mbria" panose="02040503050406030204" pitchFamily="18" charset="0"/>
                        </a:rPr>
                        <a:t>Relay</a:t>
                      </a:r>
                      <a:r>
                        <a:rPr lang="en-US" sz="1600" b="0" baseline="0" dirty="0" smtClean="0">
                          <a:latin typeface="Cambria" panose="02040503050406030204" pitchFamily="18" charset="0"/>
                        </a:rPr>
                        <a:t> Target</a:t>
                      </a:r>
                      <a:endParaRPr lang="en-US" sz="16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 smtClean="0">
                          <a:latin typeface="Cambria" panose="02040503050406030204" pitchFamily="18" charset="0"/>
                        </a:rPr>
                        <a:t>ملاحظات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A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B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</a:rPr>
                        <a:t>C</a:t>
                      </a:r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Rounded Rectangle 75">
            <a:hlinkClick r:id="rId2" action="ppaction://hlinksldjump"/>
          </p:cNvPr>
          <p:cNvSpPr/>
          <p:nvPr/>
        </p:nvSpPr>
        <p:spPr>
          <a:xfrm>
            <a:off x="205371" y="228957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برگشت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77" name="Rounded Rectangle 76">
            <a:hlinkClick r:id="rId2" action="ppaction://hlinksldjump"/>
          </p:cNvPr>
          <p:cNvSpPr/>
          <p:nvPr/>
        </p:nvSpPr>
        <p:spPr>
          <a:xfrm>
            <a:off x="205371" y="1115123"/>
            <a:ext cx="2074460" cy="6797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dirty="0" smtClean="0">
                <a:latin typeface="Cambria" panose="02040503050406030204" pitchFamily="18" charset="0"/>
                <a:cs typeface="B Nazanin" panose="00000400000000000000" pitchFamily="2" charset="-78"/>
              </a:rPr>
              <a:t>ثبت اطلاعات</a:t>
            </a:r>
            <a:endParaRPr lang="en-US" sz="3200" dirty="0">
              <a:latin typeface="Cambria" panose="020405030504060302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591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529</TotalTime>
  <Words>422</Words>
  <Application>Microsoft Office PowerPoint</Application>
  <PresentationFormat>Widescreen</PresentationFormat>
  <Paragraphs>174</Paragraphs>
  <Slides>10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 Mitra</vt:lpstr>
      <vt:lpstr>B Nazanin</vt:lpstr>
      <vt:lpstr>B Titr</vt:lpstr>
      <vt:lpstr>Calibri</vt:lpstr>
      <vt:lpstr>Cambria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Emmpower</dc:creator>
  <cp:lastModifiedBy>Emmpower</cp:lastModifiedBy>
  <cp:revision>33</cp:revision>
  <dcterms:created xsi:type="dcterms:W3CDTF">2018-05-24T10:40:38Z</dcterms:created>
  <dcterms:modified xsi:type="dcterms:W3CDTF">2018-06-17T12:39:31Z</dcterms:modified>
</cp:coreProperties>
</file>