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0"/>
  </p:notesMasterIdLst>
  <p:sldIdLst>
    <p:sldId id="257" r:id="rId2"/>
    <p:sldId id="316" r:id="rId3"/>
    <p:sldId id="317" r:id="rId4"/>
    <p:sldId id="318" r:id="rId5"/>
    <p:sldId id="319" r:id="rId6"/>
    <p:sldId id="320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8A173-7F81-46FE-956E-2BB2837BCC8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C2D5-7A2C-4651-B77F-B6A4BF6F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292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1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6DA5BE-708C-40D5-9DFE-7CA948DFCC3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44157" y="2799888"/>
            <a:ext cx="4585647" cy="28250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8180" y="3182025"/>
            <a:ext cx="2163173" cy="53226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08180" y="3837118"/>
            <a:ext cx="2163173" cy="5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4165" y="3124990"/>
            <a:ext cx="13773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نام کاربری:</a:t>
            </a:r>
            <a:endParaRPr 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5" y="3689211"/>
            <a:ext cx="11785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رمز عبور:</a:t>
            </a:r>
            <a:endParaRPr 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3708179" y="4651114"/>
            <a:ext cx="2163173" cy="652998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smtClean="0">
                <a:cs typeface="B Nazanin" panose="00000400000000000000" pitchFamily="2" charset="-78"/>
              </a:rPr>
              <a:t>ورود به نرم افزار</a:t>
            </a:r>
            <a:endParaRPr lang="en-US" sz="280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6477" y="1921686"/>
            <a:ext cx="7090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200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Titr" panose="00000700000000000000" pitchFamily="2" charset="-78"/>
              </a:rPr>
              <a:t>نرم افزار جامع پست و رلیاژ نسخه بازدیدکننده</a:t>
            </a:r>
            <a:endParaRPr lang="en-US" sz="3200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Titr" panose="000007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74" y="318302"/>
            <a:ext cx="977014" cy="977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89862" y="1308065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smtClean="0">
                <a:cs typeface="B Nazanin" panose="00000400000000000000" pitchFamily="2" charset="-78"/>
              </a:rPr>
              <a:t>شرکت برق منطقه ای غرب</a:t>
            </a:r>
            <a:endParaRPr lang="en-US" sz="240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85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67955" y="2100501"/>
            <a:ext cx="4822151" cy="26403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83305" y="2282716"/>
            <a:ext cx="7745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استان: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3521123" y="2243454"/>
            <a:ext cx="2855616" cy="64987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smtClean="0">
                <a:cs typeface="B Nazanin" panose="00000400000000000000" pitchFamily="2" charset="-78"/>
              </a:rPr>
              <a:t>کرمانشاه</a:t>
            </a:r>
            <a:endParaRPr lang="en-US" sz="2800" b="1">
              <a:cs typeface="B Nazanin" panose="00000400000000000000" pitchFamily="2" charset="-78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5850753" y="244110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83305" y="3187120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سطح ولتاژ پست: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521122" y="3089281"/>
            <a:ext cx="2855615" cy="637979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</a:p>
        </p:txBody>
      </p:sp>
      <p:sp>
        <p:nvSpPr>
          <p:cNvPr id="7" name="Isosceles Triangle 6"/>
          <p:cNvSpPr/>
          <p:nvPr/>
        </p:nvSpPr>
        <p:spPr>
          <a:xfrm rot="10800000">
            <a:off x="5850752" y="3267846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83305" y="4032753"/>
            <a:ext cx="9925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پست: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521122" y="3923216"/>
            <a:ext cx="2855615" cy="61918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>
                <a:cs typeface="B Nazanin" panose="00000400000000000000" pitchFamily="2" charset="-78"/>
              </a:rPr>
              <a:t>مرصاد</a:t>
            </a:r>
            <a:endParaRPr lang="en-US" sz="2800" b="1">
              <a:cs typeface="B Nazanin" panose="00000400000000000000" pitchFamily="2" charset="-78"/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5844085" y="4124399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ورود به پست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67955" y="4964153"/>
            <a:ext cx="2855615" cy="5832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مرحله بعد &gt;&gt;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97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15728" y="2006505"/>
            <a:ext cx="3218219" cy="311413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82772" y="2859388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دیاگرام تک خطی پست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مشخصات پست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58387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کرمانشاه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679343" y="1081789"/>
            <a:ext cx="158247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112359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مرصاد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82773" y="2127551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شناسنامه پست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2772" y="3591225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دیاگرام تک خطی حفاظت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2771" y="4323062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دفترچه تنظیمات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5728" y="5302140"/>
            <a:ext cx="3218219" cy="5832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مرحله بعد &gt;&gt;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51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12979" y="2295940"/>
            <a:ext cx="4371366" cy="181182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انتخاب تجهیز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58387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کرمانشاه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679343" y="1081789"/>
            <a:ext cx="158247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112359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مرصاد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10180" y="2454916"/>
            <a:ext cx="11689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تجهیز: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1" name="Round Diagonal Corner Rectangle 30"/>
          <p:cNvSpPr/>
          <p:nvPr/>
        </p:nvSpPr>
        <p:spPr>
          <a:xfrm>
            <a:off x="4147998" y="2415654"/>
            <a:ext cx="2855616" cy="64987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smtClean="0">
                <a:cs typeface="B Nazanin" panose="00000400000000000000" pitchFamily="2" charset="-78"/>
              </a:rPr>
              <a:t>ترانسفورماتور</a:t>
            </a:r>
            <a:endParaRPr lang="fa-IR" sz="2800" b="1">
              <a:cs typeface="B Nazanin" panose="00000400000000000000" pitchFamily="2" charset="-78"/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6477628" y="261330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10181" y="3372715"/>
            <a:ext cx="10839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تجهیز: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4147998" y="3263178"/>
            <a:ext cx="2855615" cy="61918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mbria" panose="02040503050406030204" pitchFamily="18" charset="0"/>
                <a:cs typeface="B Nazanin" panose="00000400000000000000" pitchFamily="2" charset="-78"/>
              </a:rPr>
              <a:t>T1</a:t>
            </a:r>
            <a:r>
              <a:rPr lang="en-US" sz="2800" b="1">
                <a:cs typeface="B Nazanin" panose="00000400000000000000" pitchFamily="2" charset="-78"/>
              </a:rPr>
              <a:t> </a:t>
            </a:r>
            <a:r>
              <a:rPr lang="fa-IR" sz="2800" b="1" smtClean="0">
                <a:cs typeface="B Nazanin" panose="00000400000000000000" pitchFamily="2" charset="-78"/>
              </a:rPr>
              <a:t>ترانس</a:t>
            </a:r>
            <a:endParaRPr lang="fa-IR" sz="2800" b="1">
              <a:cs typeface="B Nazanin" panose="00000400000000000000" pitchFamily="2" charset="-78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6470961" y="3464361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6810" y="4337282"/>
            <a:ext cx="2855615" cy="5832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مرحله بعد &gt;&gt;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2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793079" y="1805483"/>
            <a:ext cx="3461780" cy="23368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93079" y="4333734"/>
            <a:ext cx="3475848" cy="23368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69947" y="3394894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نقشه کنترل و حفاظت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مشخصات تجهیز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58387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کرمانشاه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679343" y="1081789"/>
            <a:ext cx="158247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112359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مرصاد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47570" y="1926820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شناسنامه ترانس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69948" y="2660858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کاتالوگ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545374" y="1076784"/>
            <a:ext cx="1950959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ترانسفورماتور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328508" y="1071779"/>
            <a:ext cx="17646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T1</a:t>
            </a:r>
            <a:r>
              <a:rPr lang="en-US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ترانس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32977" y="4472386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عیب جدید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32977" y="5206423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رفع عیب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2976" y="5940460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سوابق عیوب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8215" y="4319362"/>
            <a:ext cx="3442030" cy="158663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58113" y="4458014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خروج خودکار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58112" y="5179875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سوابق خروج خودکار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" name="Plus 4"/>
          <p:cNvSpPr/>
          <p:nvPr/>
        </p:nvSpPr>
        <p:spPr>
          <a:xfrm>
            <a:off x="10818761" y="4510771"/>
            <a:ext cx="436098" cy="45016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>
            <a:off x="10866980" y="5273866"/>
            <a:ext cx="345675" cy="361867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10874110" y="6016009"/>
            <a:ext cx="338545" cy="366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6324147" y="4507220"/>
            <a:ext cx="436098" cy="45016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Vertical Scroll 35"/>
          <p:cNvSpPr/>
          <p:nvPr/>
        </p:nvSpPr>
        <p:spPr>
          <a:xfrm>
            <a:off x="6378898" y="5280498"/>
            <a:ext cx="338545" cy="366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10848244" y="2030312"/>
            <a:ext cx="364411" cy="357075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orizontal Scroll 8"/>
          <p:cNvSpPr/>
          <p:nvPr/>
        </p:nvSpPr>
        <p:spPr>
          <a:xfrm>
            <a:off x="10906226" y="2767663"/>
            <a:ext cx="306429" cy="393896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Wave 9"/>
          <p:cNvSpPr/>
          <p:nvPr/>
        </p:nvSpPr>
        <p:spPr>
          <a:xfrm>
            <a:off x="10905114" y="3531753"/>
            <a:ext cx="307542" cy="308727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37730" y="1805483"/>
            <a:ext cx="3475848" cy="23368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77628" y="1944135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سرویس جدید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77628" y="2678172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سرویس های باقی مانده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77627" y="3412209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سوابق سرویس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48" name="Plus 47"/>
          <p:cNvSpPr/>
          <p:nvPr/>
        </p:nvSpPr>
        <p:spPr>
          <a:xfrm>
            <a:off x="6363412" y="1982520"/>
            <a:ext cx="436098" cy="45016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 Arrow 48"/>
          <p:cNvSpPr/>
          <p:nvPr/>
        </p:nvSpPr>
        <p:spPr>
          <a:xfrm>
            <a:off x="6411631" y="2745615"/>
            <a:ext cx="345675" cy="361867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Vertical Scroll 49"/>
          <p:cNvSpPr/>
          <p:nvPr/>
        </p:nvSpPr>
        <p:spPr>
          <a:xfrm>
            <a:off x="6418761" y="3487758"/>
            <a:ext cx="338545" cy="366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53475" y="1805483"/>
            <a:ext cx="587175" cy="233684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سرویس ها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08824" y="4308073"/>
            <a:ext cx="587175" cy="233684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عیوب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24123" y="1768765"/>
            <a:ext cx="587175" cy="233684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فایل ها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79153" y="4333734"/>
            <a:ext cx="587175" cy="23368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خروج خودکار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37730" y="6087367"/>
            <a:ext cx="3422515" cy="5832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مرحله بعد &gt;&gt;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97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66694" y="2215757"/>
            <a:ext cx="4656801" cy="270198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انتخاب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58387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کرمانشاه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679343" y="1081789"/>
            <a:ext cx="158247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112359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مرصاد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10180" y="2454916"/>
            <a:ext cx="1350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نوع سرویس: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1" name="Round Diagonal Corner Rectangle 30"/>
          <p:cNvSpPr/>
          <p:nvPr/>
        </p:nvSpPr>
        <p:spPr>
          <a:xfrm>
            <a:off x="4147998" y="2415654"/>
            <a:ext cx="2855616" cy="649871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smtClean="0">
                <a:cs typeface="B Nazanin" panose="00000400000000000000" pitchFamily="2" charset="-78"/>
              </a:rPr>
              <a:t>رله</a:t>
            </a:r>
            <a:endParaRPr lang="fa-IR" sz="2800" b="1">
              <a:cs typeface="B Nazanin" panose="00000400000000000000" pitchFamily="2" charset="-78"/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6477628" y="2613307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10181" y="3372715"/>
            <a:ext cx="12731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سرویس: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4147998" y="3263178"/>
            <a:ext cx="2855615" cy="61918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smtClean="0">
                <a:latin typeface="Cambria" panose="02040503050406030204" pitchFamily="18" charset="0"/>
                <a:cs typeface="B Nazanin" panose="00000400000000000000" pitchFamily="2" charset="-78"/>
              </a:rPr>
              <a:t>دیفرانسیل</a:t>
            </a:r>
            <a:endParaRPr lang="fa-IR" sz="2800" b="1">
              <a:cs typeface="B Nazanin" panose="00000400000000000000" pitchFamily="2" charset="-78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6470961" y="3464361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66694" y="5115393"/>
            <a:ext cx="2855615" cy="5832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مرحله بعد &gt;&gt;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10181" y="4199996"/>
            <a:ext cx="1372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2000" b="1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نام خصوصی:</a:t>
            </a:r>
            <a:endParaRPr lang="en-US" sz="2000" b="1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4147998" y="4090459"/>
            <a:ext cx="2855615" cy="61918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Cambria" panose="02040503050406030204" pitchFamily="18" charset="0"/>
                <a:cs typeface="B Nazanin" panose="00000400000000000000" pitchFamily="2" charset="-78"/>
              </a:rPr>
              <a:t>BG256</a:t>
            </a:r>
            <a:endParaRPr lang="fa-IR" sz="2800" b="1">
              <a:cs typeface="B Nazanin" panose="00000400000000000000" pitchFamily="2" charset="-78"/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6470961" y="4291642"/>
            <a:ext cx="322489" cy="24171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20"/>
          <p:cNvSpPr/>
          <p:nvPr/>
        </p:nvSpPr>
        <p:spPr>
          <a:xfrm>
            <a:off x="4545374" y="1076784"/>
            <a:ext cx="1950959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ترانسفورماتور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328508" y="1071779"/>
            <a:ext cx="17646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T1</a:t>
            </a:r>
            <a:r>
              <a:rPr lang="en-US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ترانس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37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793079" y="1805483"/>
            <a:ext cx="3461780" cy="16067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93079" y="4333734"/>
            <a:ext cx="3475848" cy="157226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mtClean="0">
                <a:cs typeface="B Titr" panose="00000700000000000000" pitchFamily="2" charset="-78"/>
              </a:rPr>
              <a:t>صفحه مشخصات رله</a:t>
            </a:r>
            <a:endParaRPr lang="en-US">
              <a:cs typeface="B Titr" panose="00000700000000000000" pitchFamily="2" charset="-78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58387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کرمانشاه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679343" y="1081789"/>
            <a:ext cx="158247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  <a:endParaRPr lang="en-US" sz="2000">
              <a:solidFill>
                <a:schemeClr val="tx1"/>
              </a:solidFill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112359" y="1081789"/>
            <a:ext cx="15704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مرصاد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47570" y="1926820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شناسنامه رله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69948" y="2660858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کاتالوگ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545374" y="1076784"/>
            <a:ext cx="1950959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ترانسفورماتور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328508" y="1071779"/>
            <a:ext cx="17646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T1</a:t>
            </a:r>
            <a:r>
              <a:rPr lang="en-US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b="1" smtClean="0">
                <a:solidFill>
                  <a:schemeClr val="tx1"/>
                </a:solidFill>
                <a:cs typeface="B Nazanin" panose="00000400000000000000" pitchFamily="2" charset="-78"/>
              </a:rPr>
              <a:t>ترانس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32977" y="4472386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تنظیمات جدید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32977" y="5206423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سوابق تنظیمات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8215" y="4319362"/>
            <a:ext cx="3442030" cy="158663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58113" y="4458014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عملکردخودکار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58112" y="5179875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سوابق عملکردخودکار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" name="Plus 4"/>
          <p:cNvSpPr/>
          <p:nvPr/>
        </p:nvSpPr>
        <p:spPr>
          <a:xfrm>
            <a:off x="10818761" y="4510771"/>
            <a:ext cx="436098" cy="45016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>
            <a:off x="10866980" y="5273866"/>
            <a:ext cx="345675" cy="361867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6324147" y="4507220"/>
            <a:ext cx="436098" cy="45016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Vertical Scroll 35"/>
          <p:cNvSpPr/>
          <p:nvPr/>
        </p:nvSpPr>
        <p:spPr>
          <a:xfrm>
            <a:off x="6378898" y="5280498"/>
            <a:ext cx="338545" cy="366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10848244" y="2030312"/>
            <a:ext cx="364411" cy="357075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orizontal Scroll 8"/>
          <p:cNvSpPr/>
          <p:nvPr/>
        </p:nvSpPr>
        <p:spPr>
          <a:xfrm>
            <a:off x="10906226" y="2767663"/>
            <a:ext cx="306429" cy="393896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37730" y="1805483"/>
            <a:ext cx="3475848" cy="23368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77628" y="1944135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سرویس جدید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77628" y="2678172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سرویس های باقی مانده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77627" y="3412209"/>
            <a:ext cx="2855615" cy="5832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سوابق سرویس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48" name="Plus 47"/>
          <p:cNvSpPr/>
          <p:nvPr/>
        </p:nvSpPr>
        <p:spPr>
          <a:xfrm>
            <a:off x="6363412" y="1982520"/>
            <a:ext cx="436098" cy="45016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 Arrow 48"/>
          <p:cNvSpPr/>
          <p:nvPr/>
        </p:nvSpPr>
        <p:spPr>
          <a:xfrm>
            <a:off x="6411631" y="2745615"/>
            <a:ext cx="345675" cy="361867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Vertical Scroll 49"/>
          <p:cNvSpPr/>
          <p:nvPr/>
        </p:nvSpPr>
        <p:spPr>
          <a:xfrm>
            <a:off x="6418761" y="3487758"/>
            <a:ext cx="338545" cy="366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53475" y="1805483"/>
            <a:ext cx="587175" cy="233684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سرویس ها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08824" y="4308073"/>
            <a:ext cx="587175" cy="159792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تنظیمات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24123" y="1768765"/>
            <a:ext cx="587175" cy="171899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فایل ها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79153" y="4333734"/>
            <a:ext cx="587175" cy="15722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000" b="1" smtClean="0">
                <a:latin typeface="B Naza]"/>
                <a:cs typeface="B Nazanin" panose="00000400000000000000" pitchFamily="2" charset="-78"/>
              </a:rPr>
              <a:t>عملکرد خودکار</a:t>
            </a:r>
            <a:endParaRPr lang="en-US" sz="20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37730" y="6087367"/>
            <a:ext cx="3422515" cy="5832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تست شیت &gt;&gt;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974243" y="1066774"/>
            <a:ext cx="1238663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رله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9128555" y="1061769"/>
            <a:ext cx="1764614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دیفرانسیل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258386" y="1846065"/>
            <a:ext cx="1570415" cy="542295"/>
          </a:xfrm>
          <a:prstGeom prst="chevron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Cambria" panose="02040503050406030204" pitchFamily="18" charset="0"/>
                <a:cs typeface="B Nazanin" panose="00000400000000000000" pitchFamily="2" charset="-78"/>
              </a:rPr>
              <a:t>BG256</a:t>
            </a:r>
            <a:endParaRPr lang="en-US" sz="2000" b="1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35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606722" y="2232658"/>
            <a:ext cx="7877384" cy="7553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06722" y="1329284"/>
            <a:ext cx="7877384" cy="7553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772" y="3252664"/>
            <a:ext cx="10878659" cy="31208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56939" y="3343215"/>
            <a:ext cx="958187" cy="39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31262" y="3359288"/>
            <a:ext cx="958187" cy="36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96853" y="3849576"/>
            <a:ext cx="958187" cy="392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44777" y="3847378"/>
            <a:ext cx="958187" cy="394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0737" y="3847377"/>
            <a:ext cx="958187" cy="394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31984"/>
              </p:ext>
            </p:extLst>
          </p:nvPr>
        </p:nvGraphicFramePr>
        <p:xfrm>
          <a:off x="327543" y="4479225"/>
          <a:ext cx="1058229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808"/>
                <a:gridCol w="1785766"/>
                <a:gridCol w="1322787"/>
                <a:gridCol w="1322787"/>
                <a:gridCol w="1322787"/>
                <a:gridCol w="1322787"/>
                <a:gridCol w="1322787"/>
                <a:gridCol w="13227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Phase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 Restrain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IS diff&gt;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IM diff&gt;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Erroe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%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IM diff&gt; Drop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Relay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Target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smtClean="0">
                          <a:latin typeface="B Naza]"/>
                          <a:cs typeface="B Nazanin" panose="00000400000000000000" pitchFamily="2" charset="-78"/>
                        </a:rPr>
                        <a:t>ملاحظات</a:t>
                      </a:r>
                      <a:endParaRPr lang="en-US" sz="1600" dirty="0">
                        <a:latin typeface="B Naza]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B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C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63772" y="2196369"/>
            <a:ext cx="2256253" cy="79165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ثبت اطلاعات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30451" y="3341224"/>
            <a:ext cx="2529626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mbria" panose="02040503050406030204" pitchFamily="18" charset="0"/>
                <a:cs typeface="B Nazanin" panose="00000400000000000000" pitchFamily="2" charset="-78"/>
              </a:rPr>
              <a:t>Idiff</a:t>
            </a:r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جریان عملکرد تنظیمی &lt;  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62962" y="3359288"/>
            <a:ext cx="2675611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mbria" panose="02040503050406030204" pitchFamily="18" charset="0"/>
                <a:cs typeface="B Nazanin" panose="00000400000000000000" pitchFamily="2" charset="-78"/>
              </a:rPr>
              <a:t>Idiff</a:t>
            </a:r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جریان عملکرد تنظیمی &lt;&lt;  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37395" y="3847379"/>
            <a:ext cx="1822681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)</a:t>
            </a:r>
            <a:r>
              <a:rPr lang="en-US">
                <a:latin typeface="Cambria" panose="02040503050406030204" pitchFamily="18" charset="0"/>
                <a:cs typeface="B Nazanin" panose="00000400000000000000" pitchFamily="2" charset="-78"/>
              </a:rPr>
              <a:t>m1</a:t>
            </a:r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شیب مرحله اول (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27845" y="3847379"/>
            <a:ext cx="1886653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)</a:t>
            </a:r>
            <a:r>
              <a:rPr lang="en-US">
                <a:latin typeface="Cambria" panose="02040503050406030204" pitchFamily="18" charset="0"/>
                <a:cs typeface="B Nazanin" panose="00000400000000000000" pitchFamily="2" charset="-78"/>
              </a:rPr>
              <a:t>m2</a:t>
            </a:r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شیب مرحله دوم (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33243" y="3847378"/>
            <a:ext cx="1886653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محل شروع شیب دوم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94929" y="1504872"/>
            <a:ext cx="2529626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تاریخ آزمایش جدید: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24555" y="2443202"/>
            <a:ext cx="1508172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نام کارخانه سازنده: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00702" y="1482890"/>
            <a:ext cx="2529626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تاریخ آزمایش قبلی: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35068" y="2432512"/>
            <a:ext cx="995259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نوع رله: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18957" y="2450960"/>
            <a:ext cx="1526467" cy="394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latin typeface="Cambria" panose="02040503050406030204" pitchFamily="18" charset="0"/>
                <a:cs typeface="B Nazanin" panose="00000400000000000000" pitchFamily="2" charset="-78"/>
              </a:rPr>
              <a:t>شماره سریال:</a:t>
            </a:r>
            <a:endParaRPr lang="en-US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3535" y="1469042"/>
            <a:ext cx="958187" cy="39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60771" y="1482890"/>
            <a:ext cx="958187" cy="39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81710" y="2414118"/>
            <a:ext cx="958187" cy="39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40596" y="2412844"/>
            <a:ext cx="958187" cy="39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34998" y="2422073"/>
            <a:ext cx="958187" cy="39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660077" y="1329284"/>
            <a:ext cx="1457035" cy="75536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smtClean="0">
                <a:latin typeface="Cambria" panose="02040503050406030204" pitchFamily="18" charset="0"/>
                <a:cs typeface="B Nazanin" panose="00000400000000000000" pitchFamily="2" charset="-78"/>
              </a:rPr>
              <a:t>تاریخ آزمایش</a:t>
            </a:r>
            <a:endParaRPr lang="en-US" b="1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660077" y="2196369"/>
            <a:ext cx="1457035" cy="75536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>
                <a:cs typeface="B Nazanin" panose="00000400000000000000" pitchFamily="2" charset="-78"/>
              </a:rPr>
              <a:t>مشخصات رله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215944" y="3252663"/>
            <a:ext cx="751093" cy="312083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400" b="1" smtClean="0">
                <a:latin typeface="B Naza]"/>
                <a:cs typeface="B Nazanin" panose="00000400000000000000" pitchFamily="2" charset="-78"/>
              </a:rPr>
              <a:t>تنظیمات رله</a:t>
            </a:r>
            <a:endParaRPr lang="en-US" sz="2400" b="1">
              <a:latin typeface="B Naza]"/>
              <a:cs typeface="B Nazanin" panose="00000400000000000000" pitchFamily="2" charset="-78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58386" y="181371"/>
            <a:ext cx="9922845" cy="6784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>
                <a:latin typeface="Cambria" panose="02040503050406030204" pitchFamily="18" charset="0"/>
                <a:cs typeface="B Nazanin" panose="00000400000000000000" pitchFamily="2" charset="-78"/>
              </a:rPr>
              <a:t>آزمایش رله دیفرانسیل ترانسفورماتور</a:t>
            </a:r>
            <a:endParaRPr lang="en-US" b="1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93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2359</TotalTime>
  <Words>291</Words>
  <Application>Microsoft Office PowerPoint</Application>
  <PresentationFormat>Widescreen</PresentationFormat>
  <Paragraphs>116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 Naza]</vt:lpstr>
      <vt:lpstr>B Nazanin</vt:lpstr>
      <vt:lpstr>B Titr</vt:lpstr>
      <vt:lpstr>Calibri</vt:lpstr>
      <vt:lpstr>Cambria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Emmpower</dc:creator>
  <cp:lastModifiedBy>Emmpower</cp:lastModifiedBy>
  <cp:revision>149</cp:revision>
  <dcterms:created xsi:type="dcterms:W3CDTF">2018-05-24T10:40:38Z</dcterms:created>
  <dcterms:modified xsi:type="dcterms:W3CDTF">2018-07-19T19:19:11Z</dcterms:modified>
</cp:coreProperties>
</file>