
<file path=[Content_Types].xml><?xml version="1.0" encoding="utf-8"?>
<Types xmlns="http://schemas.openxmlformats.org/package/2006/content-types">
  <Default Extension="tmp" ContentType="image/png"/>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24" r:id="rId5"/>
    <p:sldId id="2535" r:id="rId6"/>
    <p:sldId id="2536" r:id="rId7"/>
    <p:sldId id="2533" r:id="rId8"/>
    <p:sldId id="2525" r:id="rId9"/>
    <p:sldId id="2527" r:id="rId10"/>
    <p:sldId id="2531" r:id="rId11"/>
    <p:sldId id="2469" r:id="rId12"/>
    <p:sldId id="2532" r:id="rId13"/>
    <p:sldId id="253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E57A48-50F5-47B9-AB1F-467DC10D3F3C}">
          <p14:sldIdLst>
            <p14:sldId id="2524"/>
            <p14:sldId id="2535"/>
            <p14:sldId id="2536"/>
            <p14:sldId id="2533"/>
            <p14:sldId id="2525"/>
            <p14:sldId id="2527"/>
            <p14:sldId id="2531"/>
            <p14:sldId id="2469"/>
            <p14:sldId id="2532"/>
            <p14:sldId id="2530"/>
          </p14:sldIdLst>
        </p14:section>
        <p14:section name="Assessment" id="{8A488C2C-D089-40ED-B115-24530556F829}">
          <p14:sldIdLst/>
        </p14:section>
      </p14:sectionLst>
    </p:ext>
    <p:ext uri="{EFAFB233-063F-42B5-8137-9DF3F51BA10A}">
      <p15:sldGuideLst xmlns:p15="http://schemas.microsoft.com/office/powerpoint/2012/main">
        <p15:guide id="1" orient="horz" pos="208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5381" autoAdjust="0"/>
  </p:normalViewPr>
  <p:slideViewPr>
    <p:cSldViewPr snapToGrid="0" snapToObjects="1" showGuides="1">
      <p:cViewPr>
        <p:scale>
          <a:sx n="53" d="100"/>
          <a:sy n="53" d="100"/>
        </p:scale>
        <p:origin x="1212" y="522"/>
      </p:cViewPr>
      <p:guideLst>
        <p:guide orient="horz" pos="2088"/>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1/29/2023</a:t>
            </a:fld>
            <a:endParaRPr lang="en-US" dirty="0"/>
          </a:p>
        </p:txBody>
      </p:sp>
      <p:sp>
        <p:nvSpPr>
          <p:cNvPr id="4" name="Footer Placeholder 3">
            <a:extLst>
              <a:ext uri="{FF2B5EF4-FFF2-40B4-BE49-F238E27FC236}">
                <a16:creationId xmlns:a16="http://schemas.microsoft.com/office/drawing/2014/main" xmlns=""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ASKs or Available Seat Kilometers is a measure of passenger carrying capacity. It is equal to the number of seats available multiplied by the number of miles or </a:t>
            </a:r>
            <a:r>
              <a:rPr lang="en-US" sz="1200" i="1" kern="1200" dirty="0" smtClean="0">
                <a:solidFill>
                  <a:schemeClr val="tx1"/>
                </a:solidFill>
                <a:effectLst/>
                <a:latin typeface="+mn-lt"/>
                <a:ea typeface="+mn-ea"/>
                <a:cs typeface="+mn-cs"/>
              </a:rPr>
              <a:t>kilometers flown</a:t>
            </a:r>
          </a:p>
          <a:p>
            <a:endParaRPr lang="en-US" sz="1200" i="1" kern="1200" dirty="0" smtClean="0">
              <a:solidFill>
                <a:schemeClr val="tx1"/>
              </a:solidFill>
              <a:effectLst/>
              <a:latin typeface="+mn-lt"/>
              <a:ea typeface="+mn-ea"/>
              <a:cs typeface="+mn-cs"/>
            </a:endParaRPr>
          </a:p>
          <a:p>
            <a:endParaRPr lang="en-US" sz="1200" i="1" kern="1200" dirty="0" smtClean="0">
              <a:solidFill>
                <a:schemeClr val="tx1"/>
              </a:solidFill>
              <a:effectLst/>
              <a:latin typeface="+mn-lt"/>
              <a:ea typeface="+mn-ea"/>
              <a:cs typeface="+mn-cs"/>
            </a:endParaRPr>
          </a:p>
          <a:p>
            <a:r>
              <a:rPr lang="en-US" dirty="0" smtClean="0"/>
              <a:t>DOH	LCK</a:t>
            </a:r>
          </a:p>
          <a:p>
            <a:r>
              <a:rPr lang="en-US" dirty="0" smtClean="0"/>
              <a:t>Flights	ASKs	Seats</a:t>
            </a:r>
          </a:p>
          <a:p>
            <a:r>
              <a:rPr lang="en-US" dirty="0" smtClean="0"/>
              <a:t>5	342017.7881	30 = 11,400</a:t>
            </a:r>
          </a:p>
          <a:p>
            <a:endParaRPr lang="en-US" dirty="0" smtClean="0"/>
          </a:p>
          <a:p>
            <a:r>
              <a:rPr lang="en-US" dirty="0" err="1" smtClean="0"/>
              <a:t>doha</a:t>
            </a:r>
            <a:r>
              <a:rPr lang="en-US" dirty="0" smtClean="0"/>
              <a:t> to LCK airport distance by flight</a:t>
            </a:r>
          </a:p>
          <a:p>
            <a:r>
              <a:rPr lang="en-US" dirty="0" smtClean="0"/>
              <a:t>11401 (KM)</a:t>
            </a:r>
          </a:p>
          <a:p>
            <a:endParaRPr lang="en-US" dirty="0" smtClean="0"/>
          </a:p>
          <a:p>
            <a:r>
              <a:rPr lang="en-US" dirty="0" smtClean="0"/>
              <a:t>ASKs = No. of seats * distance</a:t>
            </a:r>
          </a:p>
          <a:p>
            <a:r>
              <a:rPr lang="en-US" dirty="0" smtClean="0"/>
              <a:t>ASKs 342017.7881</a:t>
            </a:r>
          </a:p>
          <a:p>
            <a:r>
              <a:rPr lang="en-US" dirty="0" smtClean="0"/>
              <a:t>No of seats=30</a:t>
            </a:r>
          </a:p>
          <a:p>
            <a:endParaRPr lang="en-US" dirty="0" smtClean="0"/>
          </a:p>
          <a:p>
            <a:r>
              <a:rPr lang="en-US" dirty="0" smtClean="0"/>
              <a:t>By Calculation No of seats = 342017.7881   ÷   5732 = 60 </a:t>
            </a:r>
          </a:p>
          <a:p>
            <a:endParaRPr lang="en-US" dirty="0" smtClean="0"/>
          </a:p>
          <a:p>
            <a:r>
              <a:rPr lang="en-US" dirty="0" smtClean="0"/>
              <a:t>DOH	LGG</a:t>
            </a:r>
          </a:p>
          <a:p>
            <a:r>
              <a:rPr lang="en-US" dirty="0" smtClean="0"/>
              <a:t>Flights	ASKs	Seats</a:t>
            </a:r>
          </a:p>
          <a:p>
            <a:r>
              <a:rPr lang="en-US" dirty="0" smtClean="0"/>
              <a:t>14	405149.1347	84 = distance 4,823</a:t>
            </a:r>
          </a:p>
          <a:p>
            <a:r>
              <a:rPr lang="en-US" dirty="0" smtClean="0"/>
              <a:t>By Google: 4818 KM Approximate</a:t>
            </a:r>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17351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944676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	Division</a:t>
            </a:r>
          </a:p>
          <a:p>
            <a:r>
              <a:rPr lang="en-US" dirty="0" smtClean="0"/>
              <a:t>Industry	Aerospace</a:t>
            </a:r>
          </a:p>
          <a:p>
            <a:r>
              <a:rPr lang="en-US" dirty="0" smtClean="0"/>
              <a:t>Founded	November 1928; 93 years ago</a:t>
            </a:r>
          </a:p>
          <a:p>
            <a:r>
              <a:rPr lang="en-US" dirty="0" smtClean="0"/>
              <a:t>Headquarters	</a:t>
            </a:r>
            <a:r>
              <a:rPr lang="en-US" dirty="0" err="1" smtClean="0"/>
              <a:t>Longueuil</a:t>
            </a:r>
            <a:r>
              <a:rPr lang="en-US" dirty="0" smtClean="0"/>
              <a:t>, Quebec, Canada</a:t>
            </a:r>
          </a:p>
          <a:p>
            <a:r>
              <a:rPr lang="en-US" dirty="0" smtClean="0"/>
              <a:t>Key people	Maria Della Posta</a:t>
            </a:r>
          </a:p>
          <a:p>
            <a:r>
              <a:rPr lang="en-US" dirty="0" smtClean="0"/>
              <a:t>(President)</a:t>
            </a:r>
          </a:p>
          <a:p>
            <a:r>
              <a:rPr lang="en-US" dirty="0" smtClean="0"/>
              <a:t>Owner	Raytheon Technologies</a:t>
            </a:r>
          </a:p>
          <a:p>
            <a:r>
              <a:rPr lang="en-US" dirty="0" smtClean="0"/>
              <a:t>Number of employees	10,000[1]</a:t>
            </a:r>
          </a:p>
          <a:p>
            <a:r>
              <a:rPr lang="en-US" dirty="0" smtClean="0"/>
              <a:t>Parent	Pratt &amp; Whitney</a:t>
            </a:r>
          </a:p>
          <a:p>
            <a:r>
              <a:rPr lang="en-US" dirty="0" smtClean="0"/>
              <a:t>Website	www.pwc.ca</a:t>
            </a:r>
          </a:p>
          <a:p>
            <a:endParaRPr lang="en-US" dirty="0" smtClean="0"/>
          </a:p>
          <a:p>
            <a:r>
              <a:rPr lang="en-US" sz="1200" b="0" i="0" kern="1200" dirty="0" smtClean="0">
                <a:solidFill>
                  <a:schemeClr val="tx1"/>
                </a:solidFill>
                <a:effectLst/>
                <a:latin typeface="+mn-lt"/>
                <a:ea typeface="+mn-ea"/>
                <a:cs typeface="+mn-cs"/>
              </a:rPr>
              <a:t>Executive Champion</a:t>
            </a:r>
          </a:p>
          <a:p>
            <a:r>
              <a:rPr lang="en-US" sz="1200" b="0" i="0" kern="1200" dirty="0" smtClean="0">
                <a:solidFill>
                  <a:schemeClr val="tx1"/>
                </a:solidFill>
                <a:effectLst/>
                <a:latin typeface="+mn-lt"/>
                <a:ea typeface="+mn-ea"/>
                <a:cs typeface="+mn-cs"/>
              </a:rPr>
              <a:t>Convener (AIM team – Us) </a:t>
            </a:r>
          </a:p>
          <a:p>
            <a:r>
              <a:rPr lang="en-US" sz="1200" b="0" i="0" kern="1200" dirty="0" smtClean="0">
                <a:solidFill>
                  <a:schemeClr val="tx1"/>
                </a:solidFill>
                <a:effectLst/>
                <a:latin typeface="+mn-lt"/>
                <a:ea typeface="+mn-ea"/>
                <a:cs typeface="+mn-cs"/>
              </a:rPr>
              <a:t>Council members (After</a:t>
            </a:r>
            <a:r>
              <a:rPr lang="en-US" sz="1200" b="0" i="0" kern="1200" baseline="0" dirty="0" smtClean="0">
                <a:solidFill>
                  <a:schemeClr val="tx1"/>
                </a:solidFill>
                <a:effectLst/>
                <a:latin typeface="+mn-lt"/>
                <a:ea typeface="+mn-ea"/>
                <a:cs typeface="+mn-cs"/>
              </a:rPr>
              <a:t> Market, Finance, HR, Supply Chain Management, Engineering) </a:t>
            </a:r>
          </a:p>
          <a:p>
            <a:r>
              <a:rPr lang="en-US" sz="1200" b="0" i="0" kern="1200" dirty="0" smtClean="0">
                <a:solidFill>
                  <a:schemeClr val="tx1"/>
                </a:solidFill>
                <a:effectLst/>
                <a:latin typeface="+mn-lt"/>
                <a:ea typeface="+mn-ea"/>
                <a:cs typeface="+mn-cs"/>
              </a:rPr>
              <a:t>Data stewards</a:t>
            </a:r>
          </a:p>
          <a:p>
            <a:endParaRPr lang="en-US" sz="1200" b="0" i="0" kern="1200" dirty="0" smtClean="0">
              <a:solidFill>
                <a:schemeClr val="tx1"/>
              </a:solidFill>
              <a:effectLst/>
              <a:latin typeface="+mn-lt"/>
              <a:ea typeface="+mn-ea"/>
              <a:cs typeface="+mn-cs"/>
            </a:endParaRPr>
          </a:p>
          <a:p>
            <a:r>
              <a:rPr lang="en-US" dirty="0" smtClean="0"/>
              <a:t>https://moov.ai/en/projects/pratt-and-whitney/</a:t>
            </a:r>
          </a:p>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1562069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3776527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3553746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794987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6212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xmlns="" id="{49BF2D20-DAE2-42DC-9AB8-77B7B38D7307}"/>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11353800 w 11353800"/>
              <a:gd name="connsiteY5" fmla="*/ 0 h 5791201"/>
              <a:gd name="connsiteX6" fmla="*/ 11353800 w 11353800"/>
              <a:gd name="connsiteY6" fmla="*/ 5791200 h 5791201"/>
              <a:gd name="connsiteX7" fmla="*/ 6662737 w 11353800"/>
              <a:gd name="connsiteY7" fmla="*/ 5791200 h 5791201"/>
              <a:gd name="connsiteX8" fmla="*/ 6662737 w 11353800"/>
              <a:gd name="connsiteY8" fmla="*/ 2531373 h 5791201"/>
              <a:gd name="connsiteX9" fmla="*/ 1 w 11353800"/>
              <a:gd name="connsiteY9" fmla="*/ 2531373 h 5791201"/>
              <a:gd name="connsiteX10" fmla="*/ 1 w 11353800"/>
              <a:gd name="connsiteY10" fmla="*/ 5791200 h 5791201"/>
              <a:gd name="connsiteX11" fmla="*/ 0 w 11353800"/>
              <a:gd name="connsiteY11"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3800" h="5791201">
                <a:moveTo>
                  <a:pt x="1" y="5791200"/>
                </a:moveTo>
                <a:lnTo>
                  <a:pt x="6662737" y="5791200"/>
                </a:lnTo>
                <a:lnTo>
                  <a:pt x="6662737" y="5791201"/>
                </a:lnTo>
                <a:lnTo>
                  <a:pt x="1" y="5791201"/>
                </a:lnTo>
                <a:close/>
                <a:moveTo>
                  <a:pt x="0" y="0"/>
                </a:moveTo>
                <a:lnTo>
                  <a:pt x="11353800" y="0"/>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anchor="t">
            <a:noAutofit/>
          </a:bodyPr>
          <a:lstStyle>
            <a:lvl1pPr marL="0" indent="0" algn="ctr">
              <a:buNone/>
              <a:defRPr/>
            </a:lvl1pPr>
          </a:lstStyle>
          <a:p>
            <a:r>
              <a:rPr lang="en-US" smtClean="0"/>
              <a:t>Click icon to add picture</a:t>
            </a:r>
            <a:endParaRPr lang="en-US" dirty="0"/>
          </a:p>
        </p:txBody>
      </p:sp>
      <p:sp>
        <p:nvSpPr>
          <p:cNvPr id="13" name="Text Placeholder 12">
            <a:extLst>
              <a:ext uri="{FF2B5EF4-FFF2-40B4-BE49-F238E27FC236}">
                <a16:creationId xmlns:a16="http://schemas.microsoft.com/office/drawing/2014/main" xmlns="" id="{1221857D-ECFA-4D4D-91DF-E36500791501}"/>
              </a:ext>
            </a:extLst>
          </p:cNvPr>
          <p:cNvSpPr>
            <a:spLocks noGrp="1"/>
          </p:cNvSpPr>
          <p:nvPr>
            <p:ph type="body" sz="quarter" idx="14" hasCustomPrompt="1"/>
          </p:nvPr>
        </p:nvSpPr>
        <p:spPr>
          <a:xfrm>
            <a:off x="838200" y="5486400"/>
            <a:ext cx="6548438" cy="304801"/>
          </a:xfrm>
        </p:spPr>
        <p:txBody>
          <a:bodyPr>
            <a:normAutofit/>
          </a:bodyPr>
          <a:lstStyle>
            <a:lvl1pPr marL="0" indent="0">
              <a:buNone/>
              <a:defRPr sz="1600" spc="300"/>
            </a:lvl1pPr>
          </a:lstStyle>
          <a:p>
            <a:pPr lvl="0"/>
            <a:r>
              <a:rPr lang="en-US" dirty="0"/>
              <a:t>WEBSITE GOES HERE</a:t>
            </a:r>
          </a:p>
        </p:txBody>
      </p:sp>
      <p:sp>
        <p:nvSpPr>
          <p:cNvPr id="2" name="Footer Placeholder 1"/>
          <p:cNvSpPr>
            <a:spLocks noGrp="1"/>
          </p:cNvSpPr>
          <p:nvPr>
            <p:ph type="ftr" sz="quarter" idx="15"/>
          </p:nvPr>
        </p:nvSpPr>
        <p:spPr/>
        <p:txBody>
          <a:bodyPr/>
          <a:lstStyle/>
          <a:p>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994676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6BF98B-2743-4B47-AE32-9926CC2BF549}"/>
              </a:ext>
            </a:extLst>
          </p:cNvPr>
          <p:cNvSpPr>
            <a:spLocks noGrp="1"/>
          </p:cNvSpPr>
          <p:nvPr>
            <p:ph type="title"/>
          </p:nvPr>
        </p:nvSpPr>
        <p:spPr>
          <a:xfrm>
            <a:off x="839788" y="365125"/>
            <a:ext cx="10515600" cy="1325563"/>
          </a:xfrm>
        </p:spPr>
        <p:txBody>
          <a:bodyPr/>
          <a:lstStyle>
            <a:lvl1pPr>
              <a:defRPr>
                <a:solidFill>
                  <a:schemeClr val="tx2"/>
                </a:solidFill>
              </a:defRPr>
            </a:lvl1pPr>
          </a:lstStyle>
          <a:p>
            <a:r>
              <a:rPr lang="en-US" smtClean="0"/>
              <a:t>Click to edit Master title style</a:t>
            </a:r>
            <a:endParaRPr lang="en-US" dirty="0"/>
          </a:p>
        </p:txBody>
      </p:sp>
      <p:sp>
        <p:nvSpPr>
          <p:cNvPr id="4" name="Content Placeholder 3">
            <a:extLst>
              <a:ext uri="{FF2B5EF4-FFF2-40B4-BE49-F238E27FC236}">
                <a16:creationId xmlns:a16="http://schemas.microsoft.com/office/drawing/2014/main" xmlns="" id="{AC6908B9-8BB9-5247-A9CC-EADBF62AB670}"/>
              </a:ext>
            </a:extLst>
          </p:cNvPr>
          <p:cNvSpPr>
            <a:spLocks noGrp="1"/>
          </p:cNvSpPr>
          <p:nvPr>
            <p:ph sz="half" idx="2"/>
          </p:nvPr>
        </p:nvSpPr>
        <p:spPr>
          <a:xfrm>
            <a:off x="839788" y="1885361"/>
            <a:ext cx="5157787" cy="430430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a:extLst>
              <a:ext uri="{FF2B5EF4-FFF2-40B4-BE49-F238E27FC236}">
                <a16:creationId xmlns:a16="http://schemas.microsoft.com/office/drawing/2014/main" xmlns="" id="{A5572680-8F07-DD43-A1EC-F836900FFE13}"/>
              </a:ext>
            </a:extLst>
          </p:cNvPr>
          <p:cNvSpPr>
            <a:spLocks noGrp="1"/>
          </p:cNvSpPr>
          <p:nvPr>
            <p:ph sz="quarter" idx="4"/>
          </p:nvPr>
        </p:nvSpPr>
        <p:spPr>
          <a:xfrm>
            <a:off x="6172200" y="1885361"/>
            <a:ext cx="5183188" cy="430430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a:extLst>
              <a:ext uri="{FF2B5EF4-FFF2-40B4-BE49-F238E27FC236}">
                <a16:creationId xmlns:a16="http://schemas.microsoft.com/office/drawing/2014/main" xmlns="" id="{102532F2-B96C-DE47-9F25-34728C00D913}"/>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1388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Photos in Squares">
    <p:spTree>
      <p:nvGrpSpPr>
        <p:cNvPr id="1" name=""/>
        <p:cNvGrpSpPr/>
        <p:nvPr/>
      </p:nvGrpSpPr>
      <p:grpSpPr>
        <a:xfrm>
          <a:off x="0" y="0"/>
          <a:ext cx="0" cy="0"/>
          <a:chOff x="0" y="0"/>
          <a:chExt cx="0" cy="0"/>
        </a:xfrm>
      </p:grpSpPr>
      <p:sp>
        <p:nvSpPr>
          <p:cNvPr id="13" name="Полилиния 12"/>
          <p:cNvSpPr>
            <a:spLocks noGrp="1"/>
          </p:cNvSpPr>
          <p:nvPr>
            <p:ph type="pic" sz="quarter" idx="14"/>
          </p:nvPr>
        </p:nvSpPr>
        <p:spPr>
          <a:xfrm>
            <a:off x="6458601" y="-13063"/>
            <a:ext cx="4984597" cy="6881852"/>
          </a:xfrm>
          <a:custGeom>
            <a:avLst/>
            <a:gdLst>
              <a:gd name="connsiteX0" fmla="*/ 1503648 w 9969194"/>
              <a:gd name="connsiteY0" fmla="*/ 0 h 13763703"/>
              <a:gd name="connsiteX1" fmla="*/ 5527552 w 9969194"/>
              <a:gd name="connsiteY1" fmla="*/ 0 h 13763703"/>
              <a:gd name="connsiteX2" fmla="*/ 5527552 w 9969194"/>
              <a:gd name="connsiteY2" fmla="*/ 1227909 h 13763703"/>
              <a:gd name="connsiteX3" fmla="*/ 7022614 w 9969194"/>
              <a:gd name="connsiteY3" fmla="*/ 1227909 h 13763703"/>
              <a:gd name="connsiteX4" fmla="*/ 7022614 w 9969194"/>
              <a:gd name="connsiteY4" fmla="*/ 2794727 h 13763703"/>
              <a:gd name="connsiteX5" fmla="*/ 9969194 w 9969194"/>
              <a:gd name="connsiteY5" fmla="*/ 2794727 h 13763703"/>
              <a:gd name="connsiteX6" fmla="*/ 9969194 w 9969194"/>
              <a:gd name="connsiteY6" fmla="*/ 5957026 h 13763703"/>
              <a:gd name="connsiteX7" fmla="*/ 8950610 w 9969194"/>
              <a:gd name="connsiteY7" fmla="*/ 5957026 h 13763703"/>
              <a:gd name="connsiteX8" fmla="*/ 8950610 w 9969194"/>
              <a:gd name="connsiteY8" fmla="*/ 12565789 h 13763703"/>
              <a:gd name="connsiteX9" fmla="*/ 1869952 w 9969194"/>
              <a:gd name="connsiteY9" fmla="*/ 12565789 h 13763703"/>
              <a:gd name="connsiteX10" fmla="*/ 1869952 w 9969194"/>
              <a:gd name="connsiteY10" fmla="*/ 13763703 h 13763703"/>
              <a:gd name="connsiteX11" fmla="*/ 0 w 9969194"/>
              <a:gd name="connsiteY11" fmla="*/ 13763703 h 13763703"/>
              <a:gd name="connsiteX12" fmla="*/ 0 w 9969194"/>
              <a:gd name="connsiteY12" fmla="*/ 12096207 h 13763703"/>
              <a:gd name="connsiteX13" fmla="*/ 1503648 w 9969194"/>
              <a:gd name="connsiteY13" fmla="*/ 12096207 h 13763703"/>
              <a:gd name="connsiteX14" fmla="*/ 1503648 w 9969194"/>
              <a:gd name="connsiteY14" fmla="*/ 5147401 h 13763703"/>
              <a:gd name="connsiteX15" fmla="*/ 6808482 w 9969194"/>
              <a:gd name="connsiteY15" fmla="*/ 5147401 h 13763703"/>
              <a:gd name="connsiteX16" fmla="*/ 6808482 w 9969194"/>
              <a:gd name="connsiteY16" fmla="*/ 3088415 h 13763703"/>
              <a:gd name="connsiteX17" fmla="*/ 5160598 w 9969194"/>
              <a:gd name="connsiteY17" fmla="*/ 3088415 h 13763703"/>
              <a:gd name="connsiteX18" fmla="*/ 5160598 w 9969194"/>
              <a:gd name="connsiteY18" fmla="*/ 1436915 h 13763703"/>
              <a:gd name="connsiteX19" fmla="*/ 1503648 w 9969194"/>
              <a:gd name="connsiteY19" fmla="*/ 1436915 h 13763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69194" h="13763703">
                <a:moveTo>
                  <a:pt x="1503648" y="0"/>
                </a:moveTo>
                <a:lnTo>
                  <a:pt x="5527552" y="0"/>
                </a:lnTo>
                <a:lnTo>
                  <a:pt x="5527552" y="1227909"/>
                </a:lnTo>
                <a:lnTo>
                  <a:pt x="7022614" y="1227909"/>
                </a:lnTo>
                <a:lnTo>
                  <a:pt x="7022614" y="2794727"/>
                </a:lnTo>
                <a:lnTo>
                  <a:pt x="9969194" y="2794727"/>
                </a:lnTo>
                <a:lnTo>
                  <a:pt x="9969194" y="5957026"/>
                </a:lnTo>
                <a:lnTo>
                  <a:pt x="8950610" y="5957026"/>
                </a:lnTo>
                <a:lnTo>
                  <a:pt x="8950610" y="12565789"/>
                </a:lnTo>
                <a:lnTo>
                  <a:pt x="1869952" y="12565789"/>
                </a:lnTo>
                <a:lnTo>
                  <a:pt x="1869952" y="13763703"/>
                </a:lnTo>
                <a:lnTo>
                  <a:pt x="0" y="13763703"/>
                </a:lnTo>
                <a:lnTo>
                  <a:pt x="0" y="12096207"/>
                </a:lnTo>
                <a:lnTo>
                  <a:pt x="1503648" y="12096207"/>
                </a:lnTo>
                <a:lnTo>
                  <a:pt x="1503648" y="5147401"/>
                </a:lnTo>
                <a:lnTo>
                  <a:pt x="6808482" y="5147401"/>
                </a:lnTo>
                <a:lnTo>
                  <a:pt x="6808482" y="3088415"/>
                </a:lnTo>
                <a:lnTo>
                  <a:pt x="5160598" y="3088415"/>
                </a:lnTo>
                <a:lnTo>
                  <a:pt x="5160598" y="1436915"/>
                </a:lnTo>
                <a:lnTo>
                  <a:pt x="1503648" y="1436915"/>
                </a:lnTo>
                <a:close/>
              </a:path>
            </a:pathLst>
          </a:custGeom>
          <a:ln w="3175">
            <a:miter lim="400000"/>
          </a:ln>
          <a:extLst>
            <a:ext uri="{C572A759-6A51-4108-AA02-DFA0A04FC94B}">
              <ma14:wrappingTextBoxFlag xmlns="" xmlns:ma14="http://schemas.microsoft.com/office/mac/drawingml/2011/main" val="1"/>
            </a:ext>
          </a:extLst>
        </p:spPr>
        <p:txBody>
          <a:bodyPr wrap="square" anchor="ctr">
            <a:noAutofit/>
          </a:bodyPr>
          <a:lstStyle>
            <a:lvl1pPr marL="0" indent="0" algn="ctr">
              <a:buNone/>
              <a:defRPr/>
            </a:lvl1pPr>
          </a:lstStyle>
          <a:p>
            <a:r>
              <a:rPr lang="en-US" smtClean="0"/>
              <a:t>Click icon to add picture</a:t>
            </a:r>
            <a:endParaRPr lang="en-US" dirty="0"/>
          </a:p>
        </p:txBody>
      </p:sp>
      <p:sp>
        <p:nvSpPr>
          <p:cNvPr id="7" name="Shape 223">
            <a:extLst>
              <a:ext uri="{FF2B5EF4-FFF2-40B4-BE49-F238E27FC236}">
                <a16:creationId xmlns:a16="http://schemas.microsoft.com/office/drawing/2014/main" xmlns="" id="{00159812-53E9-D848-9606-198A5B9858E2}"/>
              </a:ext>
            </a:extLst>
          </p:cNvPr>
          <p:cNvSpPr/>
          <p:nvPr userDrawn="1"/>
        </p:nvSpPr>
        <p:spPr>
          <a:xfrm>
            <a:off x="10491266" y="1562652"/>
            <a:ext cx="1562173" cy="1562173"/>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8" name="Shape 224">
            <a:extLst>
              <a:ext uri="{FF2B5EF4-FFF2-40B4-BE49-F238E27FC236}">
                <a16:creationId xmlns:a16="http://schemas.microsoft.com/office/drawing/2014/main" xmlns="" id="{B6EC8FD8-5421-9645-9F0E-CBC6D7CF690B}"/>
              </a:ext>
            </a:extLst>
          </p:cNvPr>
          <p:cNvSpPr/>
          <p:nvPr userDrawn="1"/>
        </p:nvSpPr>
        <p:spPr>
          <a:xfrm>
            <a:off x="7144406" y="879573"/>
            <a:ext cx="662702" cy="662702"/>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9" name="Shape 225">
            <a:extLst>
              <a:ext uri="{FF2B5EF4-FFF2-40B4-BE49-F238E27FC236}">
                <a16:creationId xmlns:a16="http://schemas.microsoft.com/office/drawing/2014/main" xmlns="" id="{FB52FD4B-1ED8-5C42-8013-FD61B2A3A2CB}"/>
              </a:ext>
            </a:extLst>
          </p:cNvPr>
          <p:cNvSpPr/>
          <p:nvPr userDrawn="1"/>
        </p:nvSpPr>
        <p:spPr>
          <a:xfrm>
            <a:off x="11488701" y="6383701"/>
            <a:ext cx="781358" cy="781358"/>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14" name="Title 1">
            <a:extLst>
              <a:ext uri="{FF2B5EF4-FFF2-40B4-BE49-F238E27FC236}">
                <a16:creationId xmlns:a16="http://schemas.microsoft.com/office/drawing/2014/main" xmlns="" id="{69038DA1-6D5C-EA47-BDA4-388C0BC571DF}"/>
              </a:ext>
            </a:extLst>
          </p:cNvPr>
          <p:cNvSpPr>
            <a:spLocks noGrp="1"/>
          </p:cNvSpPr>
          <p:nvPr>
            <p:ph type="title" hasCustomPrompt="1"/>
          </p:nvPr>
        </p:nvSpPr>
        <p:spPr>
          <a:xfrm>
            <a:off x="1328737" y="786810"/>
            <a:ext cx="4008437" cy="1395208"/>
          </a:xfrm>
        </p:spPr>
        <p:txBody>
          <a:bodyPr lIns="0" anchor="b"/>
          <a:lstStyle/>
          <a:p>
            <a:r>
              <a:rPr lang="en-US" dirty="0"/>
              <a:t>TITLE GOES</a:t>
            </a:r>
            <a:br>
              <a:rPr lang="en-US" dirty="0"/>
            </a:br>
            <a:r>
              <a:rPr lang="en-US" dirty="0"/>
              <a:t>HERE</a:t>
            </a:r>
          </a:p>
        </p:txBody>
      </p:sp>
      <p:sp>
        <p:nvSpPr>
          <p:cNvPr id="15" name="Text Placeholder 11">
            <a:extLst>
              <a:ext uri="{FF2B5EF4-FFF2-40B4-BE49-F238E27FC236}">
                <a16:creationId xmlns:a16="http://schemas.microsoft.com/office/drawing/2014/main" xmlns="" id="{D7404C76-F118-6149-96DF-BF25D43E26AD}"/>
              </a:ext>
            </a:extLst>
          </p:cNvPr>
          <p:cNvSpPr>
            <a:spLocks noGrp="1"/>
          </p:cNvSpPr>
          <p:nvPr>
            <p:ph type="body" sz="quarter" idx="11"/>
          </p:nvPr>
        </p:nvSpPr>
        <p:spPr>
          <a:xfrm>
            <a:off x="1328738" y="3019352"/>
            <a:ext cx="4008437" cy="3099153"/>
          </a:xfrm>
        </p:spPr>
        <p:txBody>
          <a:bodyPr lIns="0">
            <a:normAutofit/>
          </a:bodyPr>
          <a:lstStyle>
            <a:lvl1pPr>
              <a:lnSpc>
                <a:spcPct val="150000"/>
              </a:lnSpc>
              <a:defRPr sz="1200" spc="0">
                <a:solidFill>
                  <a:schemeClr val="tx2"/>
                </a:solidFill>
              </a:defRPr>
            </a:lvl1pPr>
            <a:lvl2pPr>
              <a:lnSpc>
                <a:spcPct val="150000"/>
              </a:lnSpc>
              <a:defRPr sz="1100" spc="0">
                <a:solidFill>
                  <a:schemeClr val="tx2"/>
                </a:solidFill>
              </a:defRPr>
            </a:lvl2pPr>
            <a:lvl3pPr>
              <a:lnSpc>
                <a:spcPct val="150000"/>
              </a:lnSpc>
              <a:defRPr sz="1050" spc="0">
                <a:solidFill>
                  <a:schemeClr val="tx2"/>
                </a:solidFill>
              </a:defRPr>
            </a:lvl3pPr>
            <a:lvl4pPr>
              <a:lnSpc>
                <a:spcPct val="150000"/>
              </a:lnSpc>
              <a:defRPr sz="1000" spc="0">
                <a:solidFill>
                  <a:schemeClr val="tx2"/>
                </a:solidFill>
              </a:defRPr>
            </a:lvl4pPr>
            <a:lvl5pPr>
              <a:lnSpc>
                <a:spcPct val="150000"/>
              </a:lnSpc>
              <a:defRPr sz="1000" spc="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1">
            <a:extLst>
              <a:ext uri="{FF2B5EF4-FFF2-40B4-BE49-F238E27FC236}">
                <a16:creationId xmlns:a16="http://schemas.microsoft.com/office/drawing/2014/main" xmlns="" id="{7205F80F-3B88-A44D-812A-11909F0C93D8}"/>
              </a:ext>
            </a:extLst>
          </p:cNvPr>
          <p:cNvSpPr>
            <a:spLocks noGrp="1"/>
          </p:cNvSpPr>
          <p:nvPr>
            <p:ph type="body" sz="quarter" idx="12" hasCustomPrompt="1"/>
          </p:nvPr>
        </p:nvSpPr>
        <p:spPr>
          <a:xfrm>
            <a:off x="1328738" y="224767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Tree>
    <p:extLst>
      <p:ext uri="{BB962C8B-B14F-4D97-AF65-F5344CB8AC3E}">
        <p14:creationId xmlns:p14="http://schemas.microsoft.com/office/powerpoint/2010/main" val="4141909845"/>
      </p:ext>
    </p:extLst>
  </p:cSld>
  <p:clrMapOvr>
    <a:masterClrMapping/>
  </p:clrMapOvr>
  <p:transition spd="med"/>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A99C074-A230-B944-8FEA-870A76765C60}"/>
              </a:ext>
            </a:extLst>
          </p:cNvPr>
          <p:cNvSpPr>
            <a:spLocks noGrp="1"/>
          </p:cNvSpPr>
          <p:nvPr>
            <p:ph type="title" hasCustomPrompt="1"/>
          </p:nvPr>
        </p:nvSpPr>
        <p:spPr>
          <a:xfrm>
            <a:off x="838200" y="2655077"/>
            <a:ext cx="6548438" cy="2831323"/>
          </a:xfrm>
        </p:spPr>
        <p:txBody>
          <a:bodyPr anchor="b">
            <a:noAutofit/>
          </a:bodyPr>
          <a:lstStyle>
            <a:lvl1pPr>
              <a:defRPr sz="6000"/>
            </a:lvl1pPr>
          </a:lstStyle>
          <a:p>
            <a:r>
              <a:rPr lang="en-US" dirty="0"/>
              <a:t>CLICK TO EDIT MASTER TITLE</a:t>
            </a:r>
          </a:p>
        </p:txBody>
      </p:sp>
      <p:sp>
        <p:nvSpPr>
          <p:cNvPr id="5" name="Subtitle 2">
            <a:extLst>
              <a:ext uri="{FF2B5EF4-FFF2-40B4-BE49-F238E27FC236}">
                <a16:creationId xmlns:a16="http://schemas.microsoft.com/office/drawing/2014/main" xmlns="" id="{CB11A616-4D84-4BF3-86C7-9F1BBDAD3A83}"/>
              </a:ext>
            </a:extLst>
          </p:cNvPr>
          <p:cNvSpPr>
            <a:spLocks noGrp="1"/>
          </p:cNvSpPr>
          <p:nvPr>
            <p:ph type="subTitle" idx="1"/>
          </p:nvPr>
        </p:nvSpPr>
        <p:spPr>
          <a:xfrm>
            <a:off x="838200" y="5486400"/>
            <a:ext cx="6548438" cy="69758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442725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D6BA20-74C4-B146-8DF6-85C573E19DB1}"/>
              </a:ext>
            </a:extLst>
          </p:cNvPr>
          <p:cNvSpPr>
            <a:spLocks noGrp="1"/>
          </p:cNvSpPr>
          <p:nvPr>
            <p:ph type="title" hasCustomPrompt="1"/>
          </p:nvPr>
        </p:nvSpPr>
        <p:spPr>
          <a:xfrm>
            <a:off x="1148373" y="1488558"/>
            <a:ext cx="5445858" cy="2704640"/>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xmlns="" id="{9789FC2C-42AA-424F-9223-5F73B95D7C36}"/>
              </a:ext>
            </a:extLst>
          </p:cNvPr>
          <p:cNvSpPr>
            <a:spLocks noGrp="1"/>
          </p:cNvSpPr>
          <p:nvPr>
            <p:ph type="body" idx="1" hasCustomPrompt="1"/>
          </p:nvPr>
        </p:nvSpPr>
        <p:spPr>
          <a:xfrm>
            <a:off x="1148373" y="4220187"/>
            <a:ext cx="5445858" cy="1223684"/>
          </a:xfrm>
        </p:spPr>
        <p:txBody>
          <a:bodyPr>
            <a:normAutofit/>
          </a:bodyPr>
          <a:lstStyle>
            <a:lvl1pPr marL="0" indent="0">
              <a:buNone/>
              <a:defRPr sz="1800" b="0" i="0" spc="300">
                <a:solidFill>
                  <a:schemeClr val="tx1"/>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034744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xmlns="" id="{5356FC21-A32D-44DC-BED7-08CEBB3B9090}"/>
              </a:ext>
            </a:extLst>
          </p:cNvPr>
          <p:cNvSpPr>
            <a:spLocks noGrp="1"/>
          </p:cNvSpPr>
          <p:nvPr>
            <p:ph type="ftr" sz="quarter" idx="10"/>
          </p:nvPr>
        </p:nvSpPr>
        <p:spPr/>
        <p:txBody>
          <a:bodyPr/>
          <a:lstStyle/>
          <a:p>
            <a:r>
              <a:rPr lang="en-US" noProof="0" dirty="0"/>
              <a:t>Add a footer</a:t>
            </a:r>
          </a:p>
        </p:txBody>
      </p:sp>
      <p:sp>
        <p:nvSpPr>
          <p:cNvPr id="9" name="Title 1">
            <a:extLst>
              <a:ext uri="{FF2B5EF4-FFF2-40B4-BE49-F238E27FC236}">
                <a16:creationId xmlns:a16="http://schemas.microsoft.com/office/drawing/2014/main" xmlns="" id="{CB2B6249-6B58-2F44-83C2-208195C23642}"/>
              </a:ext>
            </a:extLst>
          </p:cNvPr>
          <p:cNvSpPr>
            <a:spLocks noGrp="1"/>
          </p:cNvSpPr>
          <p:nvPr>
            <p:ph type="title"/>
          </p:nvPr>
        </p:nvSpPr>
        <p:spPr>
          <a:xfrm>
            <a:off x="838200" y="21057"/>
            <a:ext cx="10515600" cy="986943"/>
          </a:xfrm>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865092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xmlns="" id="{5356FC21-A32D-44DC-BED7-08CEBB3B9090}"/>
              </a:ext>
            </a:extLst>
          </p:cNvPr>
          <p:cNvSpPr>
            <a:spLocks noGrp="1"/>
          </p:cNvSpPr>
          <p:nvPr>
            <p:ph type="ftr" sz="quarter" idx="10"/>
          </p:nvPr>
        </p:nvSpPr>
        <p:spPr/>
        <p:txBody>
          <a:bodyPr/>
          <a:lstStyle/>
          <a:p>
            <a:r>
              <a:rPr lang="en-US" noProof="0" dirty="0"/>
              <a:t>Add a footer</a:t>
            </a:r>
          </a:p>
        </p:txBody>
      </p:sp>
      <p:sp>
        <p:nvSpPr>
          <p:cNvPr id="9" name="Title 1">
            <a:extLst>
              <a:ext uri="{FF2B5EF4-FFF2-40B4-BE49-F238E27FC236}">
                <a16:creationId xmlns:a16="http://schemas.microsoft.com/office/drawing/2014/main" xmlns="" id="{CB2B6249-6B58-2F44-83C2-208195C23642}"/>
              </a:ext>
            </a:extLst>
          </p:cNvPr>
          <p:cNvSpPr>
            <a:spLocks noGrp="1"/>
          </p:cNvSpPr>
          <p:nvPr>
            <p:ph type="title"/>
          </p:nvPr>
        </p:nvSpPr>
        <p:spPr>
          <a:xfrm>
            <a:off x="838200" y="21057"/>
            <a:ext cx="10515600" cy="986943"/>
          </a:xfrm>
        </p:spPr>
        <p:txBody>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6B5E0DD3-854B-420F-ADA1-DED8ADDCC3A8}"/>
              </a:ext>
            </a:extLst>
          </p:cNvPr>
          <p:cNvSpPr>
            <a:spLocks noGrp="1"/>
          </p:cNvSpPr>
          <p:nvPr>
            <p:ph type="body" sz="quarter" idx="11"/>
          </p:nvPr>
        </p:nvSpPr>
        <p:spPr>
          <a:xfrm>
            <a:off x="1554163" y="2062956"/>
            <a:ext cx="9083675" cy="2732088"/>
          </a:xfrm>
        </p:spPr>
        <p:txBody>
          <a:bodyPr anchor="ctr">
            <a:normAutofit/>
          </a:bodyPr>
          <a:lstStyle>
            <a:lvl1pPr marL="0" indent="0" algn="ctr">
              <a:buNone/>
              <a:defRPr sz="6000"/>
            </a:lvl1pPr>
            <a:lvl2pPr marL="457200" indent="0">
              <a:buNone/>
              <a:defRPr/>
            </a:lvl2pPr>
          </a:lstStyle>
          <a:p>
            <a:pPr lvl="0"/>
            <a:r>
              <a:rPr lang="en-US" noProof="0" smtClean="0"/>
              <a:t>Click to edit Master text styles</a:t>
            </a:r>
          </a:p>
        </p:txBody>
      </p:sp>
    </p:spTree>
    <p:extLst>
      <p:ext uri="{BB962C8B-B14F-4D97-AF65-F5344CB8AC3E}">
        <p14:creationId xmlns:p14="http://schemas.microsoft.com/office/powerpoint/2010/main" val="1181346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674535-13A9-914D-A6BC-97AFF288301C}"/>
              </a:ext>
            </a:extLst>
          </p:cNvPr>
          <p:cNvSpPr>
            <a:spLocks noGrp="1"/>
          </p:cNvSpPr>
          <p:nvPr>
            <p:ph type="title" hasCustomPrompt="1"/>
          </p:nvPr>
        </p:nvSpPr>
        <p:spPr>
          <a:xfrm>
            <a:off x="838200" y="0"/>
            <a:ext cx="10896600" cy="893218"/>
          </a:xfrm>
        </p:spPr>
        <p:txBody>
          <a:bodyPr anchor="b"/>
          <a:lstStyle>
            <a:lvl1pPr algn="ctr">
              <a:defRPr/>
            </a:lvl1pPr>
          </a:lstStyle>
          <a:p>
            <a:r>
              <a:rPr lang="en-US" dirty="0"/>
              <a:t>CLICK TO EDIT MASTER TITLE STYLE</a:t>
            </a:r>
          </a:p>
        </p:txBody>
      </p:sp>
      <p:sp>
        <p:nvSpPr>
          <p:cNvPr id="7" name="Content Placeholder 5">
            <a:extLst>
              <a:ext uri="{FF2B5EF4-FFF2-40B4-BE49-F238E27FC236}">
                <a16:creationId xmlns:a16="http://schemas.microsoft.com/office/drawing/2014/main" xmlns="" id="{D75C1F3A-BBBB-2946-BF9D-CD1C4898C830}"/>
              </a:ext>
            </a:extLst>
          </p:cNvPr>
          <p:cNvSpPr>
            <a:spLocks noGrp="1"/>
          </p:cNvSpPr>
          <p:nvPr>
            <p:ph sz="quarter" idx="10"/>
          </p:nvPr>
        </p:nvSpPr>
        <p:spPr>
          <a:xfrm>
            <a:off x="838200" y="1690688"/>
            <a:ext cx="10896600" cy="4862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1">
            <a:extLst>
              <a:ext uri="{FF2B5EF4-FFF2-40B4-BE49-F238E27FC236}">
                <a16:creationId xmlns:a16="http://schemas.microsoft.com/office/drawing/2014/main" xmlns="" id="{43A40995-514F-A74C-B120-F2ADB492062F}"/>
              </a:ext>
            </a:extLst>
          </p:cNvPr>
          <p:cNvSpPr>
            <a:spLocks noGrp="1"/>
          </p:cNvSpPr>
          <p:nvPr>
            <p:ph type="body" sz="quarter" idx="12" hasCustomPrompt="1"/>
          </p:nvPr>
        </p:nvSpPr>
        <p:spPr>
          <a:xfrm>
            <a:off x="838200" y="91448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Tree>
    <p:extLst>
      <p:ext uri="{BB962C8B-B14F-4D97-AF65-F5344CB8AC3E}">
        <p14:creationId xmlns:p14="http://schemas.microsoft.com/office/powerpoint/2010/main" val="850829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xmlns="" id="{5356FC21-A32D-44DC-BED7-08CEBB3B9090}"/>
              </a:ext>
            </a:extLst>
          </p:cNvPr>
          <p:cNvSpPr>
            <a:spLocks noGrp="1"/>
          </p:cNvSpPr>
          <p:nvPr>
            <p:ph type="ftr" sz="quarter" idx="10"/>
          </p:nvPr>
        </p:nvSpPr>
        <p:spPr/>
        <p:txBody>
          <a:bodyPr/>
          <a:lstStyle/>
          <a:p>
            <a:r>
              <a:rPr lang="en-US" noProof="0" dirty="0"/>
              <a:t>Add a footer</a:t>
            </a:r>
          </a:p>
        </p:txBody>
      </p:sp>
      <p:sp>
        <p:nvSpPr>
          <p:cNvPr id="9" name="Title 1">
            <a:extLst>
              <a:ext uri="{FF2B5EF4-FFF2-40B4-BE49-F238E27FC236}">
                <a16:creationId xmlns:a16="http://schemas.microsoft.com/office/drawing/2014/main" xmlns="" id="{CB2B6249-6B58-2F44-83C2-208195C23642}"/>
              </a:ext>
            </a:extLst>
          </p:cNvPr>
          <p:cNvSpPr>
            <a:spLocks noGrp="1"/>
          </p:cNvSpPr>
          <p:nvPr>
            <p:ph type="title"/>
          </p:nvPr>
        </p:nvSpPr>
        <p:spPr>
          <a:xfrm>
            <a:off x="839788" y="987426"/>
            <a:ext cx="3932237" cy="1868896"/>
          </a:xfrm>
        </p:spPr>
        <p:txBody>
          <a:bodyPr anchor="b"/>
          <a:lstStyle/>
          <a:p>
            <a:r>
              <a:rPr lang="en-US" noProof="0" smtClean="0"/>
              <a:t>Click to edit Master title style</a:t>
            </a:r>
            <a:endParaRPr lang="en-US" noProof="0"/>
          </a:p>
        </p:txBody>
      </p:sp>
      <p:sp>
        <p:nvSpPr>
          <p:cNvPr id="4" name="Content Placeholder 2">
            <a:extLst>
              <a:ext uri="{FF2B5EF4-FFF2-40B4-BE49-F238E27FC236}">
                <a16:creationId xmlns:a16="http://schemas.microsoft.com/office/drawing/2014/main" xmlns="" id="{51B3D6EB-0B4B-4C00-A78E-E618E038C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3">
            <a:extLst>
              <a:ext uri="{FF2B5EF4-FFF2-40B4-BE49-F238E27FC236}">
                <a16:creationId xmlns:a16="http://schemas.microsoft.com/office/drawing/2014/main" xmlns="" id="{06353079-34E7-4CF0-8300-BCC1060B3B33}"/>
              </a:ext>
            </a:extLst>
          </p:cNvPr>
          <p:cNvSpPr>
            <a:spLocks noGrp="1"/>
          </p:cNvSpPr>
          <p:nvPr>
            <p:ph type="body" sz="half" idx="2"/>
          </p:nvPr>
        </p:nvSpPr>
        <p:spPr>
          <a:xfrm>
            <a:off x="839788" y="2856322"/>
            <a:ext cx="3932237" cy="30126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3386122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xmlns="" id="{5356FC21-A32D-44DC-BED7-08CEBB3B9090}"/>
              </a:ext>
            </a:extLst>
          </p:cNvPr>
          <p:cNvSpPr>
            <a:spLocks noGrp="1"/>
          </p:cNvSpPr>
          <p:nvPr>
            <p:ph type="ftr" sz="quarter" idx="10"/>
          </p:nvPr>
        </p:nvSpPr>
        <p:spPr/>
        <p:txBody>
          <a:bodyPr/>
          <a:lstStyle/>
          <a:p>
            <a:r>
              <a:rPr lang="en-US" noProof="0" dirty="0"/>
              <a:t>Add a footer</a:t>
            </a:r>
          </a:p>
        </p:txBody>
      </p:sp>
      <p:sp>
        <p:nvSpPr>
          <p:cNvPr id="9" name="Title 1">
            <a:extLst>
              <a:ext uri="{FF2B5EF4-FFF2-40B4-BE49-F238E27FC236}">
                <a16:creationId xmlns:a16="http://schemas.microsoft.com/office/drawing/2014/main" xmlns="" id="{CB2B6249-6B58-2F44-83C2-208195C23642}"/>
              </a:ext>
            </a:extLst>
          </p:cNvPr>
          <p:cNvSpPr>
            <a:spLocks noGrp="1"/>
          </p:cNvSpPr>
          <p:nvPr>
            <p:ph type="title"/>
          </p:nvPr>
        </p:nvSpPr>
        <p:spPr>
          <a:xfrm>
            <a:off x="839788" y="987426"/>
            <a:ext cx="3932237" cy="1868896"/>
          </a:xfrm>
        </p:spPr>
        <p:txBody>
          <a:bodyPr anchor="b"/>
          <a:lstStyle/>
          <a:p>
            <a:r>
              <a:rPr lang="en-US" noProof="0" smtClean="0"/>
              <a:t>Click to edit Master title style</a:t>
            </a:r>
            <a:endParaRPr lang="en-US" noProof="0"/>
          </a:p>
        </p:txBody>
      </p:sp>
      <p:sp>
        <p:nvSpPr>
          <p:cNvPr id="5" name="Text Placeholder 3">
            <a:extLst>
              <a:ext uri="{FF2B5EF4-FFF2-40B4-BE49-F238E27FC236}">
                <a16:creationId xmlns:a16="http://schemas.microsoft.com/office/drawing/2014/main" xmlns="" id="{06353079-34E7-4CF0-8300-BCC1060B3B33}"/>
              </a:ext>
            </a:extLst>
          </p:cNvPr>
          <p:cNvSpPr>
            <a:spLocks noGrp="1"/>
          </p:cNvSpPr>
          <p:nvPr>
            <p:ph type="body" sz="half" idx="2"/>
          </p:nvPr>
        </p:nvSpPr>
        <p:spPr>
          <a:xfrm>
            <a:off x="839788" y="2856322"/>
            <a:ext cx="3932237" cy="30126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7" name="Picture Placeholder 2">
            <a:extLst>
              <a:ext uri="{FF2B5EF4-FFF2-40B4-BE49-F238E27FC236}">
                <a16:creationId xmlns:a16="http://schemas.microsoft.com/office/drawing/2014/main" xmlns="" id="{B04B7B3E-1EE1-4212-9F4F-0C7DC6C1584F}"/>
              </a:ext>
            </a:extLst>
          </p:cNvPr>
          <p:cNvSpPr>
            <a:spLocks noGrp="1"/>
          </p:cNvSpPr>
          <p:nvPr>
            <p:ph type="pic" idx="11"/>
          </p:nvPr>
        </p:nvSpPr>
        <p:spPr>
          <a:xfrm>
            <a:off x="5180012"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32590135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chor="ctr">
            <a:normAutofit/>
          </a:bodyPr>
          <a:lstStyle>
            <a:lvl1pPr marL="0" indent="0" algn="ctr">
              <a:buNone/>
              <a:defRPr sz="1400"/>
            </a:lvl1pPr>
          </a:lstStyle>
          <a:p>
            <a:r>
              <a:rPr lang="en-US" smtClean="0"/>
              <a:t>Click icon to add picture</a:t>
            </a:r>
            <a:endParaRPr lang="en-US" dirty="0"/>
          </a:p>
        </p:txBody>
      </p:sp>
    </p:spTree>
    <p:extLst>
      <p:ext uri="{BB962C8B-B14F-4D97-AF65-F5344CB8AC3E}">
        <p14:creationId xmlns:p14="http://schemas.microsoft.com/office/powerpoint/2010/main" val="91182597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lide Divider with Image">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xmlns="" id="{EA8FB924-7820-A342-A545-0DFCE2908E1F}"/>
              </a:ext>
            </a:extLst>
          </p:cNvPr>
          <p:cNvSpPr>
            <a:spLocks noGrp="1"/>
          </p:cNvSpPr>
          <p:nvPr>
            <p:ph type="pic" sz="quarter" idx="13"/>
          </p:nvPr>
        </p:nvSpPr>
        <p:spPr>
          <a:xfrm>
            <a:off x="831850" y="0"/>
            <a:ext cx="1136015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5451231 h 6858000"/>
              <a:gd name="connsiteX5" fmla="*/ 6277708 w 12192000"/>
              <a:gd name="connsiteY5" fmla="*/ 5451231 h 6858000"/>
              <a:gd name="connsiteX6" fmla="*/ 6277708 w 12192000"/>
              <a:gd name="connsiteY6" fmla="*/ 1481138 h 6858000"/>
              <a:gd name="connsiteX7" fmla="*/ 0 w 12192000"/>
              <a:gd name="connsiteY7" fmla="*/ 148113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0" y="6858000"/>
                </a:lnTo>
                <a:lnTo>
                  <a:pt x="0" y="5451231"/>
                </a:lnTo>
                <a:lnTo>
                  <a:pt x="6277708" y="5451231"/>
                </a:lnTo>
                <a:lnTo>
                  <a:pt x="6277708" y="1481138"/>
                </a:lnTo>
                <a:lnTo>
                  <a:pt x="0" y="1481138"/>
                </a:lnTo>
                <a:close/>
              </a:path>
            </a:pathLst>
          </a:custGeom>
          <a:solidFill>
            <a:schemeClr val="bg1">
              <a:lumMod val="95000"/>
            </a:schemeClr>
          </a:solidFill>
        </p:spPr>
        <p:txBody>
          <a:bodyPr wrap="square">
            <a:noAutofit/>
          </a:bodyPr>
          <a:lstStyle>
            <a:lvl1pPr marL="0" indent="0" algn="ctr">
              <a:buNone/>
              <a:defRPr sz="1400"/>
            </a:lvl1pPr>
          </a:lstStyle>
          <a:p>
            <a:r>
              <a:rPr lang="en-US" smtClean="0"/>
              <a:t>Click icon to add picture</a:t>
            </a:r>
            <a:endParaRPr lang="en-US" dirty="0"/>
          </a:p>
        </p:txBody>
      </p:sp>
      <p:sp>
        <p:nvSpPr>
          <p:cNvPr id="2" name="Title 1">
            <a:extLst>
              <a:ext uri="{FF2B5EF4-FFF2-40B4-BE49-F238E27FC236}">
                <a16:creationId xmlns:a16="http://schemas.microsoft.com/office/drawing/2014/main" xmlns="" id="{1ED6BA20-74C4-B146-8DF6-85C573E19DB1}"/>
              </a:ext>
            </a:extLst>
          </p:cNvPr>
          <p:cNvSpPr>
            <a:spLocks noGrp="1"/>
          </p:cNvSpPr>
          <p:nvPr>
            <p:ph type="title" hasCustomPrompt="1"/>
          </p:nvPr>
        </p:nvSpPr>
        <p:spPr>
          <a:xfrm>
            <a:off x="1148373" y="1488558"/>
            <a:ext cx="5445858" cy="2704640"/>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xmlns="" id="{9789FC2C-42AA-424F-9223-5F73B95D7C36}"/>
              </a:ext>
            </a:extLst>
          </p:cNvPr>
          <p:cNvSpPr>
            <a:spLocks noGrp="1"/>
          </p:cNvSpPr>
          <p:nvPr>
            <p:ph type="body" idx="1" hasCustomPrompt="1"/>
          </p:nvPr>
        </p:nvSpPr>
        <p:spPr>
          <a:xfrm>
            <a:off x="1148373" y="4220187"/>
            <a:ext cx="5445858" cy="1223684"/>
          </a:xfrm>
        </p:spPr>
        <p:txBody>
          <a:bodyPr>
            <a:normAutofit/>
          </a:bodyPr>
          <a:lstStyle>
            <a:lvl1pPr marL="0" indent="0">
              <a:buNone/>
              <a:defRPr sz="1800" b="0" i="0" spc="300">
                <a:solidFill>
                  <a:schemeClr val="tx1"/>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13273724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03EE4273-5B11-44D2-BB30-AB361AEA564E}"/>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8012252 w 11353800"/>
              <a:gd name="connsiteY5" fmla="*/ 0 h 5791201"/>
              <a:gd name="connsiteX6" fmla="*/ 8012252 w 11353800"/>
              <a:gd name="connsiteY6" fmla="*/ 1892595 h 5791201"/>
              <a:gd name="connsiteX7" fmla="*/ 11353800 w 11353800"/>
              <a:gd name="connsiteY7" fmla="*/ 1892595 h 5791201"/>
              <a:gd name="connsiteX8" fmla="*/ 11353800 w 11353800"/>
              <a:gd name="connsiteY8" fmla="*/ 5791200 h 5791201"/>
              <a:gd name="connsiteX9" fmla="*/ 6662737 w 11353800"/>
              <a:gd name="connsiteY9" fmla="*/ 5791200 h 5791201"/>
              <a:gd name="connsiteX10" fmla="*/ 6662737 w 11353800"/>
              <a:gd name="connsiteY10" fmla="*/ 2531373 h 5791201"/>
              <a:gd name="connsiteX11" fmla="*/ 1 w 11353800"/>
              <a:gd name="connsiteY11" fmla="*/ 2531373 h 5791201"/>
              <a:gd name="connsiteX12" fmla="*/ 1 w 11353800"/>
              <a:gd name="connsiteY12" fmla="*/ 5791200 h 5791201"/>
              <a:gd name="connsiteX13" fmla="*/ 0 w 11353800"/>
              <a:gd name="connsiteY13"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53800" h="5791201">
                <a:moveTo>
                  <a:pt x="1" y="5791200"/>
                </a:moveTo>
                <a:lnTo>
                  <a:pt x="6662737" y="5791200"/>
                </a:lnTo>
                <a:lnTo>
                  <a:pt x="6662737" y="5791201"/>
                </a:lnTo>
                <a:lnTo>
                  <a:pt x="1" y="5791201"/>
                </a:lnTo>
                <a:close/>
                <a:moveTo>
                  <a:pt x="0" y="0"/>
                </a:moveTo>
                <a:lnTo>
                  <a:pt x="8012252" y="0"/>
                </a:lnTo>
                <a:lnTo>
                  <a:pt x="8012252" y="1892595"/>
                </a:lnTo>
                <a:lnTo>
                  <a:pt x="11353800" y="1892595"/>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anchor="t">
            <a:noAutofit/>
          </a:bodyPr>
          <a:lstStyle>
            <a:lvl1pPr marL="0" indent="0" algn="ctr">
              <a:buNone/>
              <a:defRPr/>
            </a:lvl1pPr>
          </a:lstStyle>
          <a:p>
            <a:r>
              <a:rPr lang="en-US" smtClean="0"/>
              <a:t>Click icon to add picture</a:t>
            </a:r>
            <a:endParaRPr lang="en-US" dirty="0"/>
          </a:p>
        </p:txBody>
      </p:sp>
      <p:sp>
        <p:nvSpPr>
          <p:cNvPr id="6" name="Title 1">
            <a:extLst>
              <a:ext uri="{FF2B5EF4-FFF2-40B4-BE49-F238E27FC236}">
                <a16:creationId xmlns:a16="http://schemas.microsoft.com/office/drawing/2014/main" xmlns="" id="{AA99C074-A230-B944-8FEA-870A76765C60}"/>
              </a:ext>
            </a:extLst>
          </p:cNvPr>
          <p:cNvSpPr>
            <a:spLocks noGrp="1"/>
          </p:cNvSpPr>
          <p:nvPr>
            <p:ph type="title" hasCustomPrompt="1"/>
          </p:nvPr>
        </p:nvSpPr>
        <p:spPr>
          <a:xfrm>
            <a:off x="838201" y="3072985"/>
            <a:ext cx="6548438" cy="2413416"/>
          </a:xfrm>
        </p:spPr>
        <p:txBody>
          <a:bodyPr anchor="b">
            <a:noAutofit/>
          </a:bodyPr>
          <a:lstStyle>
            <a:lvl1pPr>
              <a:defRPr sz="6000"/>
            </a:lvl1pPr>
          </a:lstStyle>
          <a:p>
            <a:r>
              <a:rPr lang="en-US" dirty="0"/>
              <a:t>CLICK TO EDIT MASTER TITLE</a:t>
            </a:r>
          </a:p>
        </p:txBody>
      </p:sp>
      <p:sp>
        <p:nvSpPr>
          <p:cNvPr id="13" name="Text Placeholder 12">
            <a:extLst>
              <a:ext uri="{FF2B5EF4-FFF2-40B4-BE49-F238E27FC236}">
                <a16:creationId xmlns:a16="http://schemas.microsoft.com/office/drawing/2014/main" xmlns="" id="{1221857D-ECFA-4D4D-91DF-E36500791501}"/>
              </a:ext>
            </a:extLst>
          </p:cNvPr>
          <p:cNvSpPr>
            <a:spLocks noGrp="1"/>
          </p:cNvSpPr>
          <p:nvPr>
            <p:ph type="body" sz="quarter" idx="14" hasCustomPrompt="1"/>
          </p:nvPr>
        </p:nvSpPr>
        <p:spPr>
          <a:xfrm>
            <a:off x="838199" y="5486401"/>
            <a:ext cx="6548439" cy="304800"/>
          </a:xfrm>
        </p:spPr>
        <p:txBody>
          <a:bodyPr>
            <a:normAutofit/>
          </a:bodyPr>
          <a:lstStyle>
            <a:lvl1pPr marL="0" indent="0">
              <a:buNone/>
              <a:defRPr sz="1600" spc="300"/>
            </a:lvl1pPr>
          </a:lstStyle>
          <a:p>
            <a:pPr lvl="0"/>
            <a:r>
              <a:rPr lang="en-US" dirty="0"/>
              <a:t>WEBSITE GOES HERE</a:t>
            </a:r>
          </a:p>
        </p:txBody>
      </p:sp>
    </p:spTree>
    <p:extLst>
      <p:ext uri="{BB962C8B-B14F-4D97-AF65-F5344CB8AC3E}">
        <p14:creationId xmlns:p14="http://schemas.microsoft.com/office/powerpoint/2010/main" val="15066228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ivider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xmlns="" id="{80C00A69-6129-E54C-B138-69D96462CE83}"/>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6682850 w 12192000"/>
              <a:gd name="connsiteY3" fmla="*/ 6858000 h 6858000"/>
              <a:gd name="connsiteX4" fmla="*/ 6682850 w 12192000"/>
              <a:gd name="connsiteY4" fmla="*/ 3259237 h 6858000"/>
              <a:gd name="connsiteX5" fmla="*/ 838200 w 12192000"/>
              <a:gd name="connsiteY5" fmla="*/ 3259237 h 6858000"/>
              <a:gd name="connsiteX6" fmla="*/ 8382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6682850" y="6858000"/>
                </a:lnTo>
                <a:lnTo>
                  <a:pt x="6682850" y="3259237"/>
                </a:lnTo>
                <a:lnTo>
                  <a:pt x="838200" y="3259237"/>
                </a:lnTo>
                <a:lnTo>
                  <a:pt x="838200" y="6858000"/>
                </a:lnTo>
                <a:lnTo>
                  <a:pt x="0" y="6858000"/>
                </a:lnTo>
                <a:close/>
              </a:path>
            </a:pathLst>
          </a:custGeom>
          <a:solidFill>
            <a:schemeClr val="bg1">
              <a:lumMod val="95000"/>
            </a:schemeClr>
          </a:solidFill>
        </p:spPr>
        <p:txBody>
          <a:bodyPr wrap="square" anchor="t">
            <a:noAutofit/>
          </a:bodyPr>
          <a:lstStyle>
            <a:lvl1pPr marL="0" indent="0" algn="ctr">
              <a:buNone/>
              <a:defRPr sz="1400"/>
            </a:lvl1pPr>
          </a:lstStyle>
          <a:p>
            <a:r>
              <a:rPr lang="en-US" smtClean="0"/>
              <a:t>Click icon to add picture</a:t>
            </a:r>
            <a:endParaRPr lang="en-US" dirty="0"/>
          </a:p>
        </p:txBody>
      </p:sp>
      <p:sp>
        <p:nvSpPr>
          <p:cNvPr id="12" name="Title 1">
            <a:extLst>
              <a:ext uri="{FF2B5EF4-FFF2-40B4-BE49-F238E27FC236}">
                <a16:creationId xmlns:a16="http://schemas.microsoft.com/office/drawing/2014/main" xmlns="" id="{D985175C-7C48-9449-9A0A-088E9BCAE9BE}"/>
              </a:ext>
            </a:extLst>
          </p:cNvPr>
          <p:cNvSpPr>
            <a:spLocks noGrp="1"/>
          </p:cNvSpPr>
          <p:nvPr>
            <p:ph type="title" hasCustomPrompt="1"/>
          </p:nvPr>
        </p:nvSpPr>
        <p:spPr>
          <a:xfrm>
            <a:off x="1148373" y="3259237"/>
            <a:ext cx="5445858" cy="2852737"/>
          </a:xfrm>
        </p:spPr>
        <p:txBody>
          <a:bodyPr anchor="b">
            <a:normAutofit/>
          </a:bodyPr>
          <a:lstStyle>
            <a:lvl1pPr>
              <a:defRPr sz="4800"/>
            </a:lvl1pPr>
          </a:lstStyle>
          <a:p>
            <a:r>
              <a:rPr lang="en-US" dirty="0"/>
              <a:t>CLICK TO EDIT MASTER TITLE STYLE</a:t>
            </a:r>
          </a:p>
        </p:txBody>
      </p:sp>
      <p:sp>
        <p:nvSpPr>
          <p:cNvPr id="13" name="Text Placeholder 2">
            <a:extLst>
              <a:ext uri="{FF2B5EF4-FFF2-40B4-BE49-F238E27FC236}">
                <a16:creationId xmlns:a16="http://schemas.microsoft.com/office/drawing/2014/main" xmlns="" id="{44F669B5-8A24-5846-82A0-51E5506817FB}"/>
              </a:ext>
            </a:extLst>
          </p:cNvPr>
          <p:cNvSpPr>
            <a:spLocks noGrp="1"/>
          </p:cNvSpPr>
          <p:nvPr>
            <p:ph type="body" idx="1" hasCustomPrompt="1"/>
          </p:nvPr>
        </p:nvSpPr>
        <p:spPr>
          <a:xfrm>
            <a:off x="1148373" y="6138962"/>
            <a:ext cx="5445858" cy="580815"/>
          </a:xfrm>
        </p:spPr>
        <p:txBody>
          <a:bodyPr>
            <a:normAutofit/>
          </a:bodyPr>
          <a:lstStyle>
            <a:lvl1pPr marL="0" indent="0">
              <a:buNone/>
              <a:defRPr sz="1800" b="0" i="0" spc="300">
                <a:solidFill>
                  <a:schemeClr val="tx2"/>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93417881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Image and Conten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96000" y="0"/>
            <a:ext cx="6096000" cy="6858000"/>
          </a:xfrm>
          <a:solidFill>
            <a:schemeClr val="bg1">
              <a:lumMod val="95000"/>
            </a:schemeClr>
          </a:solidFill>
        </p:spPr>
        <p:txBody>
          <a:bodyPr anchor="ctr">
            <a:normAutofit/>
          </a:bodyPr>
          <a:lstStyle>
            <a:lvl1pPr marL="0" indent="0" algn="ctr">
              <a:buNone/>
              <a:defRPr sz="1400"/>
            </a:lvl1pPr>
          </a:lstStyle>
          <a:p>
            <a:r>
              <a:rPr lang="en-US" smtClean="0"/>
              <a:t>Click icon to add picture</a:t>
            </a:r>
            <a:endParaRPr lang="en-US" dirty="0"/>
          </a:p>
        </p:txBody>
      </p:sp>
      <p:sp>
        <p:nvSpPr>
          <p:cNvPr id="10" name="Title 1">
            <a:extLst>
              <a:ext uri="{FF2B5EF4-FFF2-40B4-BE49-F238E27FC236}">
                <a16:creationId xmlns:a16="http://schemas.microsoft.com/office/drawing/2014/main" xmlns="" id="{95B2C2DA-ADF3-D44B-8824-9B44E01F747F}"/>
              </a:ext>
            </a:extLst>
          </p:cNvPr>
          <p:cNvSpPr>
            <a:spLocks noGrp="1"/>
          </p:cNvSpPr>
          <p:nvPr>
            <p:ph type="title" hasCustomPrompt="1"/>
          </p:nvPr>
        </p:nvSpPr>
        <p:spPr>
          <a:xfrm>
            <a:off x="1328737" y="786810"/>
            <a:ext cx="4008437" cy="1395208"/>
          </a:xfrm>
        </p:spPr>
        <p:txBody>
          <a:bodyPr lIns="0" anchor="b"/>
          <a:lstStyle/>
          <a:p>
            <a:r>
              <a:rPr lang="en-US" dirty="0"/>
              <a:t>TITLE GOES</a:t>
            </a:r>
            <a:br>
              <a:rPr lang="en-US" dirty="0"/>
            </a:br>
            <a:r>
              <a:rPr lang="en-US" dirty="0"/>
              <a:t>HERE</a:t>
            </a:r>
          </a:p>
        </p:txBody>
      </p:sp>
      <p:sp>
        <p:nvSpPr>
          <p:cNvPr id="12" name="Text Placeholder 11">
            <a:extLst>
              <a:ext uri="{FF2B5EF4-FFF2-40B4-BE49-F238E27FC236}">
                <a16:creationId xmlns:a16="http://schemas.microsoft.com/office/drawing/2014/main" xmlns="" id="{DA80A15A-88F2-2144-8707-F31DD26C52BD}"/>
              </a:ext>
            </a:extLst>
          </p:cNvPr>
          <p:cNvSpPr>
            <a:spLocks noGrp="1"/>
          </p:cNvSpPr>
          <p:nvPr>
            <p:ph type="body" sz="quarter" idx="11"/>
          </p:nvPr>
        </p:nvSpPr>
        <p:spPr>
          <a:xfrm>
            <a:off x="1328738" y="3019352"/>
            <a:ext cx="4008437" cy="3099153"/>
          </a:xfrm>
        </p:spPr>
        <p:txBody>
          <a:bodyPr lIns="0">
            <a:normAutofit/>
          </a:bodyPr>
          <a:lstStyle>
            <a:lvl1pPr>
              <a:lnSpc>
                <a:spcPct val="150000"/>
              </a:lnSpc>
              <a:defRPr sz="1600" spc="0">
                <a:solidFill>
                  <a:schemeClr val="tx2"/>
                </a:solidFill>
              </a:defRPr>
            </a:lvl1pPr>
            <a:lvl2pPr>
              <a:lnSpc>
                <a:spcPct val="150000"/>
              </a:lnSpc>
              <a:defRPr sz="1400" spc="0">
                <a:solidFill>
                  <a:schemeClr val="tx2"/>
                </a:solidFill>
              </a:defRPr>
            </a:lvl2pPr>
            <a:lvl3pPr>
              <a:lnSpc>
                <a:spcPct val="150000"/>
              </a:lnSpc>
              <a:defRPr sz="1200" spc="0">
                <a:solidFill>
                  <a:schemeClr val="tx2"/>
                </a:solidFill>
              </a:defRPr>
            </a:lvl3pPr>
            <a:lvl4pPr>
              <a:lnSpc>
                <a:spcPct val="150000"/>
              </a:lnSpc>
              <a:defRPr sz="1100" spc="0">
                <a:solidFill>
                  <a:schemeClr val="tx2"/>
                </a:solidFill>
              </a:defRPr>
            </a:lvl4pPr>
            <a:lvl5pPr>
              <a:lnSpc>
                <a:spcPct val="150000"/>
              </a:lnSpc>
              <a:defRPr sz="1100" spc="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11">
            <a:extLst>
              <a:ext uri="{FF2B5EF4-FFF2-40B4-BE49-F238E27FC236}">
                <a16:creationId xmlns:a16="http://schemas.microsoft.com/office/drawing/2014/main" xmlns="" id="{6CAA743B-32D9-CE44-9E46-D38DB57EFACE}"/>
              </a:ext>
            </a:extLst>
          </p:cNvPr>
          <p:cNvSpPr>
            <a:spLocks noGrp="1"/>
          </p:cNvSpPr>
          <p:nvPr>
            <p:ph type="body" sz="quarter" idx="12" hasCustomPrompt="1"/>
          </p:nvPr>
        </p:nvSpPr>
        <p:spPr>
          <a:xfrm>
            <a:off x="1328738" y="224767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Tree>
    <p:extLst>
      <p:ext uri="{BB962C8B-B14F-4D97-AF65-F5344CB8AC3E}">
        <p14:creationId xmlns:p14="http://schemas.microsoft.com/office/powerpoint/2010/main" val="38368498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ontent 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38200" y="0"/>
            <a:ext cx="5257800" cy="6858000"/>
          </a:xfrm>
          <a:solidFill>
            <a:schemeClr val="bg1">
              <a:lumMod val="95000"/>
            </a:schemeClr>
          </a:solidFill>
        </p:spPr>
        <p:txBody>
          <a:bodyPr anchor="ctr">
            <a:normAutofit/>
          </a:bodyPr>
          <a:lstStyle>
            <a:lvl1pPr marL="0" indent="0" algn="ctr">
              <a:buNone/>
              <a:defRPr sz="1400"/>
            </a:lvl1pPr>
          </a:lstStyle>
          <a:p>
            <a:r>
              <a:rPr lang="en-US" smtClean="0"/>
              <a:t>Click icon to add picture</a:t>
            </a:r>
            <a:endParaRPr lang="en-US" dirty="0"/>
          </a:p>
        </p:txBody>
      </p:sp>
    </p:spTree>
    <p:extLst>
      <p:ext uri="{BB962C8B-B14F-4D97-AF65-F5344CB8AC3E}">
        <p14:creationId xmlns:p14="http://schemas.microsoft.com/office/powerpoint/2010/main" val="14374615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9295395-4EC9-4A2A-A4BF-5B0E3F1E9072}"/>
              </a:ext>
            </a:extLst>
          </p:cNvPr>
          <p:cNvSpPr>
            <a:spLocks noGrp="1"/>
          </p:cNvSpPr>
          <p:nvPr>
            <p:ph type="pic" sz="quarter" idx="12"/>
          </p:nvPr>
        </p:nvSpPr>
        <p:spPr>
          <a:xfrm>
            <a:off x="838200" y="0"/>
            <a:ext cx="11353800" cy="6858000"/>
          </a:xfrm>
          <a:custGeom>
            <a:avLst/>
            <a:gdLst>
              <a:gd name="connsiteX0" fmla="*/ 0 w 11353800"/>
              <a:gd name="connsiteY0" fmla="*/ 0 h 6858000"/>
              <a:gd name="connsiteX1" fmla="*/ 11353800 w 11353800"/>
              <a:gd name="connsiteY1" fmla="*/ 0 h 6858000"/>
              <a:gd name="connsiteX2" fmla="*/ 11353800 w 11353800"/>
              <a:gd name="connsiteY2" fmla="*/ 4947138 h 6858000"/>
              <a:gd name="connsiteX3" fmla="*/ 7133492 w 11353800"/>
              <a:gd name="connsiteY3" fmla="*/ 4947138 h 6858000"/>
              <a:gd name="connsiteX4" fmla="*/ 7133492 w 11353800"/>
              <a:gd name="connsiteY4" fmla="*/ 6858000 h 6858000"/>
              <a:gd name="connsiteX5" fmla="*/ 0 w 113538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3800" h="6858000">
                <a:moveTo>
                  <a:pt x="0" y="0"/>
                </a:moveTo>
                <a:lnTo>
                  <a:pt x="11353800" y="0"/>
                </a:lnTo>
                <a:lnTo>
                  <a:pt x="11353800" y="4947138"/>
                </a:lnTo>
                <a:lnTo>
                  <a:pt x="7133492" y="4947138"/>
                </a:lnTo>
                <a:lnTo>
                  <a:pt x="7133492" y="6858000"/>
                </a:lnTo>
                <a:lnTo>
                  <a:pt x="0" y="6858000"/>
                </a:lnTo>
                <a:close/>
              </a:path>
            </a:pathLst>
          </a:custGeom>
        </p:spPr>
        <p:txBody>
          <a:bodyPr wrap="square">
            <a:noAutofit/>
          </a:bodyPr>
          <a:lstStyle>
            <a:lvl1pPr marL="0" indent="0" algn="ctr">
              <a:buNone/>
              <a:defRPr/>
            </a:lvl1pPr>
          </a:lstStyle>
          <a:p>
            <a:r>
              <a:rPr lang="en-US" smtClean="0"/>
              <a:t>Click icon to add picture</a:t>
            </a:r>
            <a:endParaRPr lang="en-US" dirty="0"/>
          </a:p>
        </p:txBody>
      </p:sp>
      <p:sp>
        <p:nvSpPr>
          <p:cNvPr id="5" name="Text Placeholder 4">
            <a:extLst>
              <a:ext uri="{FF2B5EF4-FFF2-40B4-BE49-F238E27FC236}">
                <a16:creationId xmlns:a16="http://schemas.microsoft.com/office/drawing/2014/main" xmlns="" id="{4C6DA884-7C48-8D49-9DFE-4CE990C95A09}"/>
              </a:ext>
            </a:extLst>
          </p:cNvPr>
          <p:cNvSpPr>
            <a:spLocks noGrp="1"/>
          </p:cNvSpPr>
          <p:nvPr>
            <p:ph type="body" sz="quarter" idx="11" hasCustomPrompt="1"/>
          </p:nvPr>
        </p:nvSpPr>
        <p:spPr>
          <a:xfrm>
            <a:off x="8281989" y="5829950"/>
            <a:ext cx="3558320" cy="628650"/>
          </a:xfrm>
        </p:spPr>
        <p:txBody>
          <a:bodyPr>
            <a:normAutofit/>
          </a:bodyPr>
          <a:lstStyle>
            <a:lvl1pPr marL="0" indent="0" algn="ctr">
              <a:buNone/>
              <a:defRPr sz="1200"/>
            </a:lvl1pPr>
            <a:lvl2pPr marL="457200" indent="0">
              <a:buNone/>
              <a:defRPr sz="900"/>
            </a:lvl2pPr>
            <a:lvl3pPr marL="914400" indent="0">
              <a:buNone/>
              <a:defRPr sz="800"/>
            </a:lvl3pPr>
            <a:lvl4pPr marL="1371600" indent="0">
              <a:buNone/>
              <a:defRPr sz="700"/>
            </a:lvl4pPr>
            <a:lvl5pPr marL="1828800" indent="0">
              <a:buNone/>
              <a:defRPr sz="700"/>
            </a:lvl5pPr>
          </a:lstStyle>
          <a:p>
            <a:pPr lvl="0"/>
            <a:r>
              <a:rPr lang="en-US" dirty="0"/>
              <a:t>Caption Goes Here</a:t>
            </a:r>
          </a:p>
        </p:txBody>
      </p:sp>
      <p:sp>
        <p:nvSpPr>
          <p:cNvPr id="6" name="Title 1">
            <a:extLst>
              <a:ext uri="{FF2B5EF4-FFF2-40B4-BE49-F238E27FC236}">
                <a16:creationId xmlns:a16="http://schemas.microsoft.com/office/drawing/2014/main" xmlns="" id="{EEFCCE50-D1A9-1249-AF64-BA06424C8034}"/>
              </a:ext>
            </a:extLst>
          </p:cNvPr>
          <p:cNvSpPr>
            <a:spLocks noGrp="1"/>
          </p:cNvSpPr>
          <p:nvPr>
            <p:ph type="title" hasCustomPrompt="1"/>
          </p:nvPr>
        </p:nvSpPr>
        <p:spPr>
          <a:xfrm>
            <a:off x="8296179" y="5250600"/>
            <a:ext cx="3545503" cy="564335"/>
          </a:xfrm>
        </p:spPr>
        <p:txBody>
          <a:bodyPr>
            <a:normAutofit/>
          </a:bodyPr>
          <a:lstStyle>
            <a:lvl1pPr algn="ctr">
              <a:defRPr sz="2800"/>
            </a:lvl1pPr>
          </a:lstStyle>
          <a:p>
            <a:r>
              <a:rPr lang="en-US" dirty="0"/>
              <a:t>TITLE GOES HERE</a:t>
            </a:r>
          </a:p>
        </p:txBody>
      </p:sp>
    </p:spTree>
    <p:extLst>
      <p:ext uri="{BB962C8B-B14F-4D97-AF65-F5344CB8AC3E}">
        <p14:creationId xmlns:p14="http://schemas.microsoft.com/office/powerpoint/2010/main" val="156526201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8" name="Picture Placeholder 2"/>
          <p:cNvSpPr>
            <a:spLocks noGrp="1"/>
          </p:cNvSpPr>
          <p:nvPr>
            <p:ph type="pic" sz="quarter" idx="14"/>
          </p:nvPr>
        </p:nvSpPr>
        <p:spPr>
          <a:xfrm>
            <a:off x="838200" y="2627"/>
            <a:ext cx="11353799" cy="4631365"/>
          </a:xfrm>
          <a:solidFill>
            <a:schemeClr val="bg1">
              <a:lumMod val="95000"/>
            </a:schemeClr>
          </a:solidFill>
        </p:spPr>
        <p:txBody>
          <a:bodyPr>
            <a:normAutofit/>
          </a:bodyPr>
          <a:lstStyle>
            <a:lvl1pPr marL="0" indent="0" algn="ctr">
              <a:buNone/>
              <a:defRPr sz="1400"/>
            </a:lvl1pPr>
          </a:lstStyle>
          <a:p>
            <a:r>
              <a:rPr lang="en-US" smtClean="0"/>
              <a:t>Click icon to add picture</a:t>
            </a:r>
            <a:endParaRPr lang="en-US" dirty="0"/>
          </a:p>
        </p:txBody>
      </p:sp>
      <p:sp>
        <p:nvSpPr>
          <p:cNvPr id="15" name="Rectangle 14">
            <a:extLst>
              <a:ext uri="{FF2B5EF4-FFF2-40B4-BE49-F238E27FC236}">
                <a16:creationId xmlns:a16="http://schemas.microsoft.com/office/drawing/2014/main" xmlns="" id="{725A2246-7A52-3649-8FE5-C14CAE4F551F}"/>
              </a:ext>
            </a:extLst>
          </p:cNvPr>
          <p:cNvSpPr/>
          <p:nvPr userDrawn="1"/>
        </p:nvSpPr>
        <p:spPr>
          <a:xfrm>
            <a:off x="877112" y="1968284"/>
            <a:ext cx="5118912"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026EA67C-D6CD-904B-9211-B56EF682649F}"/>
              </a:ext>
            </a:extLst>
          </p:cNvPr>
          <p:cNvSpPr/>
          <p:nvPr userDrawn="1"/>
        </p:nvSpPr>
        <p:spPr>
          <a:xfrm>
            <a:off x="6612193" y="1968284"/>
            <a:ext cx="5118912"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2">
            <a:extLst>
              <a:ext uri="{FF2B5EF4-FFF2-40B4-BE49-F238E27FC236}">
                <a16:creationId xmlns:a16="http://schemas.microsoft.com/office/drawing/2014/main" xmlns="" id="{E94B1A93-5100-5048-8230-09B3D176D183}"/>
              </a:ext>
            </a:extLst>
          </p:cNvPr>
          <p:cNvSpPr>
            <a:spLocks noGrp="1"/>
          </p:cNvSpPr>
          <p:nvPr>
            <p:ph type="body" idx="1"/>
          </p:nvPr>
        </p:nvSpPr>
        <p:spPr>
          <a:xfrm>
            <a:off x="1562100" y="2679700"/>
            <a:ext cx="4242611" cy="645001"/>
          </a:xfrm>
        </p:spPr>
        <p:txBody>
          <a:bodyPr anchor="ctr"/>
          <a:lstStyle>
            <a:lvl1pPr marL="0" indent="0">
              <a:buNone/>
              <a:defRPr sz="2400" b="1" i="0">
                <a:solidFill>
                  <a:schemeClr val="tx2"/>
                </a:solidFill>
                <a:latin typeface="+mj-lt"/>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Content Placeholder 3">
            <a:extLst>
              <a:ext uri="{FF2B5EF4-FFF2-40B4-BE49-F238E27FC236}">
                <a16:creationId xmlns:a16="http://schemas.microsoft.com/office/drawing/2014/main" xmlns="" id="{8A037B8A-C781-9F40-A9F6-BCCD198DD34B}"/>
              </a:ext>
            </a:extLst>
          </p:cNvPr>
          <p:cNvSpPr>
            <a:spLocks noGrp="1"/>
          </p:cNvSpPr>
          <p:nvPr>
            <p:ph sz="half" idx="2"/>
          </p:nvPr>
        </p:nvSpPr>
        <p:spPr>
          <a:xfrm>
            <a:off x="1562100" y="3324700"/>
            <a:ext cx="4242611" cy="330469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4">
            <a:extLst>
              <a:ext uri="{FF2B5EF4-FFF2-40B4-BE49-F238E27FC236}">
                <a16:creationId xmlns:a16="http://schemas.microsoft.com/office/drawing/2014/main" xmlns="" id="{66926CBF-E2B0-C44C-AD98-B15D17ADD5AF}"/>
              </a:ext>
            </a:extLst>
          </p:cNvPr>
          <p:cNvSpPr>
            <a:spLocks noGrp="1"/>
          </p:cNvSpPr>
          <p:nvPr>
            <p:ph type="body" sz="quarter" idx="3"/>
          </p:nvPr>
        </p:nvSpPr>
        <p:spPr>
          <a:xfrm>
            <a:off x="7467601" y="2679700"/>
            <a:ext cx="4072192" cy="645001"/>
          </a:xfrm>
        </p:spPr>
        <p:txBody>
          <a:bodyPr anchor="ctr"/>
          <a:lstStyle>
            <a:lvl1pPr marL="0" indent="0">
              <a:buNone/>
              <a:defRPr sz="2400" b="1" i="0">
                <a:solidFill>
                  <a:schemeClr val="tx2"/>
                </a:solidFill>
                <a:latin typeface="+mj-lt"/>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Content Placeholder 5">
            <a:extLst>
              <a:ext uri="{FF2B5EF4-FFF2-40B4-BE49-F238E27FC236}">
                <a16:creationId xmlns:a16="http://schemas.microsoft.com/office/drawing/2014/main" xmlns="" id="{318A1595-1A86-304F-A361-B3E4B06837FA}"/>
              </a:ext>
            </a:extLst>
          </p:cNvPr>
          <p:cNvSpPr>
            <a:spLocks noGrp="1"/>
          </p:cNvSpPr>
          <p:nvPr>
            <p:ph sz="quarter" idx="4"/>
          </p:nvPr>
        </p:nvSpPr>
        <p:spPr>
          <a:xfrm>
            <a:off x="7467601" y="3324700"/>
            <a:ext cx="4072192" cy="330469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Rectangle 1">
            <a:extLst>
              <a:ext uri="{FF2B5EF4-FFF2-40B4-BE49-F238E27FC236}">
                <a16:creationId xmlns:a16="http://schemas.microsoft.com/office/drawing/2014/main" xmlns="" id="{18DEFE0B-9B5C-734D-8394-A770FAA615B3}"/>
              </a:ext>
            </a:extLst>
          </p:cNvPr>
          <p:cNvSpPr/>
          <p:nvPr userDrawn="1"/>
        </p:nvSpPr>
        <p:spPr>
          <a:xfrm>
            <a:off x="838200"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A02390A6-F565-8844-A9B9-4C6ACB7857F5}"/>
              </a:ext>
            </a:extLst>
          </p:cNvPr>
          <p:cNvSpPr/>
          <p:nvPr userDrawn="1"/>
        </p:nvSpPr>
        <p:spPr>
          <a:xfrm>
            <a:off x="6742889"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xmlns="" id="{86674C34-BF58-4A21-BEE1-52BA2A5DBB70}"/>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1760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73ADF8-C269-5D42-A626-BE35303B98E7}"/>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DAE7CE01-A53E-894C-9672-25D8CB7D5F89}"/>
              </a:ext>
            </a:extLst>
          </p:cNvPr>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xmlns="" id="{3C128E13-F6CA-9A4F-A3DD-2CEB2ED95E28}"/>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1417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6BF98B-2743-4B47-AE32-9926CC2BF549}"/>
              </a:ext>
            </a:extLst>
          </p:cNvPr>
          <p:cNvSpPr>
            <a:spLocks noGrp="1"/>
          </p:cNvSpPr>
          <p:nvPr>
            <p:ph type="title"/>
          </p:nvPr>
        </p:nvSpPr>
        <p:spPr>
          <a:xfrm>
            <a:off x="839788" y="365125"/>
            <a:ext cx="10515600" cy="1325563"/>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xmlns="" id="{19F824E8-8F6B-3D44-A59E-3179A03A787F}"/>
              </a:ext>
            </a:extLst>
          </p:cNvPr>
          <p:cNvSpPr>
            <a:spLocks noGrp="1"/>
          </p:cNvSpPr>
          <p:nvPr>
            <p:ph type="body" idx="1"/>
          </p:nvPr>
        </p:nvSpPr>
        <p:spPr>
          <a:xfrm>
            <a:off x="839788" y="1681163"/>
            <a:ext cx="5157787"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AC6908B9-8BB9-5247-A9CC-EADBF62AB670}"/>
              </a:ext>
            </a:extLst>
          </p:cNvPr>
          <p:cNvSpPr>
            <a:spLocks noGrp="1"/>
          </p:cNvSpPr>
          <p:nvPr>
            <p:ph sz="half" idx="2"/>
          </p:nvPr>
        </p:nvSpPr>
        <p:spPr>
          <a:xfrm>
            <a:off x="839788" y="2505075"/>
            <a:ext cx="5157787" cy="36845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xmlns="" id="{F17E1808-3255-6342-8F11-708C178C6864}"/>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A5572680-8F07-DD43-A1EC-F836900FFE13}"/>
              </a:ext>
            </a:extLst>
          </p:cNvPr>
          <p:cNvSpPr>
            <a:spLocks noGrp="1"/>
          </p:cNvSpPr>
          <p:nvPr>
            <p:ph sz="quarter" idx="4"/>
          </p:nvPr>
        </p:nvSpPr>
        <p:spPr>
          <a:xfrm>
            <a:off x="6172200" y="2505075"/>
            <a:ext cx="5183188" cy="36845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a:extLst>
              <a:ext uri="{FF2B5EF4-FFF2-40B4-BE49-F238E27FC236}">
                <a16:creationId xmlns:a16="http://schemas.microsoft.com/office/drawing/2014/main" xmlns="" id="{102532F2-B96C-DE47-9F25-34728C00D913}"/>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5776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xmlns=""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xmlns=""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5" name="Shape 61">
            <a:extLst>
              <a:ext uri="{FF2B5EF4-FFF2-40B4-BE49-F238E27FC236}">
                <a16:creationId xmlns:a16="http://schemas.microsoft.com/office/drawing/2014/main" xmlns="" id="{EFA7F577-E691-D948-943E-8D25DFE256F5}"/>
              </a:ext>
            </a:extLst>
          </p:cNvPr>
          <p:cNvSpPr/>
          <p:nvPr userDrawn="1"/>
        </p:nvSpPr>
        <p:spPr>
          <a:xfrm rot="16200000">
            <a:off x="-540747" y="4350527"/>
            <a:ext cx="1919693" cy="284693"/>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1600" b="1" i="0" spc="0" dirty="0">
                <a:solidFill>
                  <a:schemeClr val="tx2"/>
                </a:solidFill>
                <a:latin typeface="+mj-lt"/>
                <a:cs typeface="Gill Sans" panose="020B0502020104020203" pitchFamily="34" charset="-79"/>
              </a:rPr>
              <a:t>MARGIE'S TRAVEL</a:t>
            </a:r>
          </a:p>
        </p:txBody>
      </p:sp>
      <p:sp>
        <p:nvSpPr>
          <p:cNvPr id="16" name="Shape 62">
            <a:extLst>
              <a:ext uri="{FF2B5EF4-FFF2-40B4-BE49-F238E27FC236}">
                <a16:creationId xmlns:a16="http://schemas.microsoft.com/office/drawing/2014/main" xmlns="" id="{2C8F251E-BB08-9D42-8813-D3CD1AE6AF9A}"/>
              </a:ext>
            </a:extLst>
          </p:cNvPr>
          <p:cNvSpPr/>
          <p:nvPr userDrawn="1"/>
        </p:nvSpPr>
        <p:spPr>
          <a:xfrm flipV="1">
            <a:off x="419100" y="798384"/>
            <a:ext cx="1" cy="2188805"/>
          </a:xfrm>
          <a:prstGeom prst="line">
            <a:avLst/>
          </a:prstGeom>
          <a:ln w="3810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7" name="Shape 42">
            <a:extLst>
              <a:ext uri="{FF2B5EF4-FFF2-40B4-BE49-F238E27FC236}">
                <a16:creationId xmlns:a16="http://schemas.microsoft.com/office/drawing/2014/main" xmlns="" id="{3890D1E5-941D-C642-A000-669C7923941B}"/>
              </a:ext>
            </a:extLst>
          </p:cNvPr>
          <p:cNvSpPr txBox="1">
            <a:spLocks/>
          </p:cNvSpPr>
          <p:nvPr userDrawn="1"/>
        </p:nvSpPr>
        <p:spPr>
          <a:xfrm>
            <a:off x="158397" y="77222"/>
            <a:ext cx="521406" cy="247651"/>
          </a:xfrm>
          <a:prstGeom prst="rect">
            <a:avLst/>
          </a:prstGeom>
        </p:spPr>
        <p:txBody>
          <a:bodyPr/>
          <a:lstStyle>
            <a:defPPr>
              <a:defRPr lang="en-US"/>
            </a:defPPr>
            <a:lvl1pPr marL="0" algn="l" defTabSz="914400" rtl="0" eaLnBrk="1" latinLnBrk="0" hangingPunct="1">
              <a:defRPr sz="1800" kern="1200">
                <a:solidFill>
                  <a:srgbClr val="C1C0B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6CB4B4D-7CA3-9044-876B-883B54F8677D}" type="slidenum">
              <a:rPr lang="en-US" sz="1050" smtClean="0">
                <a:solidFill>
                  <a:schemeClr val="tx2"/>
                </a:solidFill>
              </a:rPr>
              <a:pPr algn="ctr"/>
              <a:t>‹#›</a:t>
            </a:fld>
            <a:endParaRPr lang="en-US" sz="1050" dirty="0">
              <a:solidFill>
                <a:schemeClr val="tx2"/>
              </a:solidFill>
            </a:endParaRPr>
          </a:p>
        </p:txBody>
      </p:sp>
      <p:sp>
        <p:nvSpPr>
          <p:cNvPr id="19" name="Shape 61">
            <a:extLst>
              <a:ext uri="{FF2B5EF4-FFF2-40B4-BE49-F238E27FC236}">
                <a16:creationId xmlns:a16="http://schemas.microsoft.com/office/drawing/2014/main" xmlns="" id="{B3E93633-ABFF-9C4A-BBE4-734B074DB938}"/>
              </a:ext>
            </a:extLst>
          </p:cNvPr>
          <p:cNvSpPr/>
          <p:nvPr userDrawn="1"/>
        </p:nvSpPr>
        <p:spPr>
          <a:xfrm>
            <a:off x="129758" y="5998559"/>
            <a:ext cx="537006" cy="715581"/>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4400" b="1" i="0" spc="0" dirty="0">
                <a:solidFill>
                  <a:schemeClr val="tx2"/>
                </a:solidFill>
                <a:latin typeface="+mj-lt"/>
                <a:cs typeface="Gill Sans" panose="020B0502020104020203" pitchFamily="34" charset="-79"/>
              </a:rPr>
              <a:t>M</a:t>
            </a:r>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651" r:id="rId2"/>
    <p:sldLayoutId id="2147483674" r:id="rId3"/>
    <p:sldLayoutId id="2147483660" r:id="rId4"/>
    <p:sldLayoutId id="2147483670" r:id="rId5"/>
    <p:sldLayoutId id="2147483669" r:id="rId6"/>
    <p:sldLayoutId id="2147483664" r:id="rId7"/>
    <p:sldLayoutId id="2147483650" r:id="rId8"/>
    <p:sldLayoutId id="2147483653" r:id="rId9"/>
    <p:sldLayoutId id="2147483680" r:id="rId10"/>
    <p:sldLayoutId id="2147483666" r:id="rId11"/>
    <p:sldLayoutId id="2147483678" r:id="rId12"/>
    <p:sldLayoutId id="2147483679" r:id="rId13"/>
    <p:sldLayoutId id="2147483672" r:id="rId14"/>
    <p:sldLayoutId id="2147483683" r:id="rId15"/>
    <p:sldLayoutId id="2147483675" r:id="rId16"/>
    <p:sldLayoutId id="2147483681" r:id="rId17"/>
    <p:sldLayoutId id="2147483682" r:id="rId18"/>
    <p:sldLayoutId id="2147483671" r:id="rId19"/>
    <p:sldLayoutId id="2147483677" r:id="rId20"/>
    <p:sldLayoutId id="2147483676" r:id="rId21"/>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Gill Sans Light" panose="020B0302020104020203"/>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Gill Sans Light" panose="020B0302020104020203"/>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Gill Sans Light" panose="020B0302020104020203"/>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8" userDrawn="1">
          <p15:clr>
            <a:srgbClr val="F26B43"/>
          </p15:clr>
        </p15:guide>
        <p15:guide id="2"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tmp"/><Relationship Id="rId7" Type="http://schemas.openxmlformats.org/officeDocument/2006/relationships/image" Target="../media/image5.tm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tmp"/><Relationship Id="rId5" Type="http://schemas.openxmlformats.org/officeDocument/2006/relationships/image" Target="../media/image3.tmp"/><Relationship Id="rId4" Type="http://schemas.openxmlformats.org/officeDocument/2006/relationships/image" Target="../media/image2.tmp"/></Relationships>
</file>

<file path=ppt/slides/_rels/slide10.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6.jpg"/><Relationship Id="rId7" Type="http://schemas.openxmlformats.org/officeDocument/2006/relationships/image" Target="../media/image13.sv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58.png"/><Relationship Id="rId5" Type="http://schemas.openxmlformats.org/officeDocument/2006/relationships/image" Target="../media/image11.svg"/><Relationship Id="rId4" Type="http://schemas.openxmlformats.org/officeDocument/2006/relationships/image" Target="../media/image57.png"/><Relationship Id="rId9" Type="http://schemas.openxmlformats.org/officeDocument/2006/relationships/image" Target="../media/image15.svg"/></Relationships>
</file>

<file path=ppt/slides/_rels/slide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4.tmp"/><Relationship Id="rId3" Type="http://schemas.openxmlformats.org/officeDocument/2006/relationships/image" Target="../media/image9.png"/><Relationship Id="rId7" Type="http://schemas.openxmlformats.org/officeDocument/2006/relationships/image" Target="../media/image13.tmp"/><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2.tmp"/><Relationship Id="rId11" Type="http://schemas.openxmlformats.org/officeDocument/2006/relationships/image" Target="../media/image17.png"/><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openxmlformats.org/officeDocument/2006/relationships/image" Target="../media/image24.tmp"/><Relationship Id="rId3" Type="http://schemas.openxmlformats.org/officeDocument/2006/relationships/image" Target="../media/image20.jpg"/><Relationship Id="rId7" Type="http://schemas.openxmlformats.org/officeDocument/2006/relationships/image" Target="../media/image23.tmp"/><Relationship Id="rId12" Type="http://schemas.openxmlformats.org/officeDocument/2006/relationships/image" Target="../media/image28.tm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tmp"/><Relationship Id="rId11" Type="http://schemas.openxmlformats.org/officeDocument/2006/relationships/image" Target="../media/image27.tmp"/><Relationship Id="rId5" Type="http://schemas.openxmlformats.org/officeDocument/2006/relationships/image" Target="../media/image21.tmp"/><Relationship Id="rId10" Type="http://schemas.openxmlformats.org/officeDocument/2006/relationships/image" Target="../media/image26.tmp"/><Relationship Id="rId4" Type="http://schemas.openxmlformats.org/officeDocument/2006/relationships/image" Target="../media/image18.tmp"/><Relationship Id="rId9" Type="http://schemas.openxmlformats.org/officeDocument/2006/relationships/image" Target="../media/image25.tmp"/></Relationships>
</file>

<file path=ppt/slides/_rels/slide7.xml.rels><?xml version="1.0" encoding="UTF-8" standalone="yes"?>
<Relationships xmlns="http://schemas.openxmlformats.org/package/2006/relationships"><Relationship Id="rId8" Type="http://schemas.openxmlformats.org/officeDocument/2006/relationships/image" Target="../media/image33.tmp"/><Relationship Id="rId13" Type="http://schemas.openxmlformats.org/officeDocument/2006/relationships/image" Target="../media/image38.tmp"/><Relationship Id="rId18" Type="http://schemas.openxmlformats.org/officeDocument/2006/relationships/image" Target="../media/image43.png"/><Relationship Id="rId26" Type="http://schemas.openxmlformats.org/officeDocument/2006/relationships/image" Target="../media/image51.tmp"/><Relationship Id="rId3" Type="http://schemas.openxmlformats.org/officeDocument/2006/relationships/image" Target="../media/image29.jpg"/><Relationship Id="rId21" Type="http://schemas.openxmlformats.org/officeDocument/2006/relationships/image" Target="../media/image46.tmp"/><Relationship Id="rId7" Type="http://schemas.openxmlformats.org/officeDocument/2006/relationships/image" Target="../media/image32.tmp"/><Relationship Id="rId12" Type="http://schemas.openxmlformats.org/officeDocument/2006/relationships/image" Target="../media/image37.tmp"/><Relationship Id="rId17" Type="http://schemas.openxmlformats.org/officeDocument/2006/relationships/image" Target="../media/image42.tmp"/><Relationship Id="rId25" Type="http://schemas.openxmlformats.org/officeDocument/2006/relationships/image" Target="../media/image50.tmp"/><Relationship Id="rId2" Type="http://schemas.openxmlformats.org/officeDocument/2006/relationships/notesSlide" Target="../notesSlides/notesSlide6.xml"/><Relationship Id="rId16" Type="http://schemas.openxmlformats.org/officeDocument/2006/relationships/image" Target="../media/image41.tmp"/><Relationship Id="rId20" Type="http://schemas.openxmlformats.org/officeDocument/2006/relationships/image" Target="../media/image45.tmp"/><Relationship Id="rId1" Type="http://schemas.openxmlformats.org/officeDocument/2006/relationships/slideLayout" Target="../slideLayouts/slideLayout3.xml"/><Relationship Id="rId6" Type="http://schemas.openxmlformats.org/officeDocument/2006/relationships/image" Target="../media/image14.tmp"/><Relationship Id="rId11" Type="http://schemas.openxmlformats.org/officeDocument/2006/relationships/image" Target="../media/image36.tmp"/><Relationship Id="rId24" Type="http://schemas.openxmlformats.org/officeDocument/2006/relationships/image" Target="../media/image49.tmp"/><Relationship Id="rId5" Type="http://schemas.openxmlformats.org/officeDocument/2006/relationships/image" Target="../media/image31.png"/><Relationship Id="rId15" Type="http://schemas.openxmlformats.org/officeDocument/2006/relationships/image" Target="../media/image40.tmp"/><Relationship Id="rId23" Type="http://schemas.openxmlformats.org/officeDocument/2006/relationships/image" Target="../media/image48.tmp"/><Relationship Id="rId28" Type="http://schemas.openxmlformats.org/officeDocument/2006/relationships/image" Target="../media/image53.tmp"/><Relationship Id="rId10" Type="http://schemas.openxmlformats.org/officeDocument/2006/relationships/image" Target="../media/image35.tmp"/><Relationship Id="rId19" Type="http://schemas.openxmlformats.org/officeDocument/2006/relationships/image" Target="../media/image44.tmp"/><Relationship Id="rId4" Type="http://schemas.openxmlformats.org/officeDocument/2006/relationships/image" Target="../media/image30.tmp"/><Relationship Id="rId9" Type="http://schemas.openxmlformats.org/officeDocument/2006/relationships/image" Target="../media/image34.tmp"/><Relationship Id="rId14" Type="http://schemas.openxmlformats.org/officeDocument/2006/relationships/image" Target="../media/image39.tmp"/><Relationship Id="rId22" Type="http://schemas.openxmlformats.org/officeDocument/2006/relationships/image" Target="../media/image47.tmp"/><Relationship Id="rId27" Type="http://schemas.openxmlformats.org/officeDocument/2006/relationships/image" Target="../media/image52.tmp"/></Relationships>
</file>

<file path=ppt/slides/_rels/slide8.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5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801ABD-7339-4C70-82A3-696BE8EF14DF}"/>
              </a:ext>
            </a:extLst>
          </p:cNvPr>
          <p:cNvSpPr>
            <a:spLocks noGrp="1"/>
          </p:cNvSpPr>
          <p:nvPr>
            <p:ph type="title"/>
          </p:nvPr>
        </p:nvSpPr>
        <p:spPr>
          <a:xfrm>
            <a:off x="838200" y="3995224"/>
            <a:ext cx="7405468" cy="1491176"/>
          </a:xfrm>
        </p:spPr>
        <p:txBody>
          <a:bodyPr>
            <a:noAutofit/>
          </a:bodyPr>
          <a:lstStyle/>
          <a:p>
            <a:r>
              <a:rPr lang="en-US" sz="6600" dirty="0" smtClean="0"/>
              <a:t>Muhammad Ehsan</a:t>
            </a:r>
            <a:endParaRPr lang="en-US" sz="6600" dirty="0"/>
          </a:p>
        </p:txBody>
      </p:sp>
      <p:sp>
        <p:nvSpPr>
          <p:cNvPr id="6" name="Text Placeholder 5">
            <a:extLst>
              <a:ext uri="{FF2B5EF4-FFF2-40B4-BE49-F238E27FC236}">
                <a16:creationId xmlns:a16="http://schemas.microsoft.com/office/drawing/2014/main" xmlns="" id="{849EBC96-F2B6-43D3-A761-898E1D269BC3}"/>
              </a:ext>
            </a:extLst>
          </p:cNvPr>
          <p:cNvSpPr>
            <a:spLocks noGrp="1"/>
          </p:cNvSpPr>
          <p:nvPr>
            <p:ph type="body" sz="quarter" idx="14"/>
          </p:nvPr>
        </p:nvSpPr>
        <p:spPr>
          <a:xfrm>
            <a:off x="997857" y="5258652"/>
            <a:ext cx="6548438" cy="822834"/>
          </a:xfrm>
        </p:spPr>
        <p:txBody>
          <a:bodyPr>
            <a:normAutofit/>
          </a:bodyPr>
          <a:lstStyle/>
          <a:p>
            <a:r>
              <a:rPr lang="en-US" dirty="0" smtClean="0"/>
              <a:t>MSc, </a:t>
            </a:r>
            <a:r>
              <a:rPr lang="en-US" dirty="0" err="1" smtClean="0"/>
              <a:t>M.Eng</a:t>
            </a:r>
            <a:r>
              <a:rPr lang="en-US" dirty="0" smtClean="0"/>
              <a:t>, </a:t>
            </a:r>
            <a:r>
              <a:rPr lang="en-US" dirty="0" err="1" smtClean="0"/>
              <a:t>P.Eng</a:t>
            </a:r>
            <a:r>
              <a:rPr lang="en-US" dirty="0" smtClean="0"/>
              <a:t>, BE</a:t>
            </a:r>
          </a:p>
          <a:p>
            <a:r>
              <a:rPr lang="en-US" dirty="0" smtClean="0"/>
              <a:t>HTTP://MEHSANULLAH.BLOGSPOT.COM</a:t>
            </a:r>
            <a:endParaRPr lang="en-US" dirty="0"/>
          </a:p>
          <a:p>
            <a:endParaRPr lang="en-US"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979" y="-1"/>
            <a:ext cx="11369390" cy="3995225"/>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0320" y="5563453"/>
            <a:ext cx="3705742" cy="1228896"/>
          </a:xfrm>
          <a:prstGeom prst="rect">
            <a:avLst/>
          </a:prstGeom>
        </p:spPr>
      </p:pic>
      <p:pic>
        <p:nvPicPr>
          <p:cNvPr id="12" name="Picture 11"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2476" y="5886720"/>
            <a:ext cx="2189907" cy="871416"/>
          </a:xfrm>
          <a:prstGeom prst="rect">
            <a:avLst/>
          </a:prstGeom>
        </p:spPr>
      </p:pic>
      <p:pic>
        <p:nvPicPr>
          <p:cNvPr id="13" name="Picture 12"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24584" y="-1"/>
            <a:ext cx="2301478" cy="2165653"/>
          </a:xfrm>
          <a:prstGeom prst="rect">
            <a:avLst/>
          </a:prstGeom>
        </p:spPr>
      </p:pic>
      <p:pic>
        <p:nvPicPr>
          <p:cNvPr id="15" name="Picture 14"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1470" y="5867041"/>
            <a:ext cx="2064881" cy="891095"/>
          </a:xfrm>
          <a:prstGeom prst="rect">
            <a:avLst/>
          </a:prstGeom>
        </p:spPr>
      </p:pic>
      <p:pic>
        <p:nvPicPr>
          <p:cNvPr id="1026" name="Picture 2" descr="Ho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30116" y="4379288"/>
            <a:ext cx="348615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656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ravel Themed Flat lay">
            <a:extLst>
              <a:ext uri="{FF2B5EF4-FFF2-40B4-BE49-F238E27FC236}">
                <a16:creationId xmlns:a16="http://schemas.microsoft.com/office/drawing/2014/main" xmlns="" id="{2320BECE-3734-8743-8137-451E559E9974}"/>
              </a:ext>
            </a:extLst>
          </p:cNvPr>
          <p:cNvPicPr>
            <a:picLocks noGrp="1" noChangeAspect="1"/>
          </p:cNvPicPr>
          <p:nvPr>
            <p:ph type="pic" sz="quarter" idx="13"/>
          </p:nvPr>
        </p:nvPicPr>
        <p:blipFill>
          <a:blip r:embed="rId3"/>
          <a:srcRect t="11745" b="11745"/>
          <a:stretch>
            <a:fillRect/>
          </a:stretch>
        </p:blipFill>
        <p:spPr/>
      </p:pic>
      <p:sp>
        <p:nvSpPr>
          <p:cNvPr id="4" name="Title 3">
            <a:extLst>
              <a:ext uri="{FF2B5EF4-FFF2-40B4-BE49-F238E27FC236}">
                <a16:creationId xmlns:a16="http://schemas.microsoft.com/office/drawing/2014/main" xmlns="" id="{EB516E3E-5EFE-4EBE-B821-28A54E2B1169}"/>
              </a:ext>
            </a:extLst>
          </p:cNvPr>
          <p:cNvSpPr>
            <a:spLocks noGrp="1"/>
          </p:cNvSpPr>
          <p:nvPr>
            <p:ph type="title"/>
          </p:nvPr>
        </p:nvSpPr>
        <p:spPr/>
        <p:txBody>
          <a:bodyPr anchor="b"/>
          <a:lstStyle/>
          <a:p>
            <a:pPr lvl="0"/>
            <a:r>
              <a:rPr lang="en-US" dirty="0">
                <a:sym typeface="Bebas"/>
              </a:rPr>
              <a:t>THANK YOU</a:t>
            </a:r>
            <a:endParaRPr lang="en-US" dirty="0"/>
          </a:p>
        </p:txBody>
      </p:sp>
      <p:sp>
        <p:nvSpPr>
          <p:cNvPr id="6" name="Text Placeholder 5">
            <a:extLst>
              <a:ext uri="{FF2B5EF4-FFF2-40B4-BE49-F238E27FC236}">
                <a16:creationId xmlns:a16="http://schemas.microsoft.com/office/drawing/2014/main" xmlns="" id="{4E492036-E696-4CD7-AA21-39FC74717BB9}"/>
              </a:ext>
            </a:extLst>
          </p:cNvPr>
          <p:cNvSpPr>
            <a:spLocks noGrp="1"/>
          </p:cNvSpPr>
          <p:nvPr>
            <p:ph type="body" sz="quarter" idx="14"/>
          </p:nvPr>
        </p:nvSpPr>
        <p:spPr/>
        <p:txBody>
          <a:bodyPr>
            <a:normAutofit lnSpcReduction="10000"/>
          </a:bodyPr>
          <a:lstStyle/>
          <a:p>
            <a:r>
              <a:rPr lang="en-US" dirty="0"/>
              <a:t>HTTP</a:t>
            </a:r>
            <a:r>
              <a:rPr lang="en-US" dirty="0" smtClean="0"/>
              <a:t>://MEHSANULLAH.BLOGSPOT.COM/</a:t>
            </a:r>
            <a:endParaRPr lang="en-US" dirty="0"/>
          </a:p>
          <a:p>
            <a:endParaRPr lang="en-US" dirty="0"/>
          </a:p>
        </p:txBody>
      </p:sp>
      <p:grpSp>
        <p:nvGrpSpPr>
          <p:cNvPr id="51" name="Group 50" descr="Contact information text box group">
            <a:extLst>
              <a:ext uri="{FF2B5EF4-FFF2-40B4-BE49-F238E27FC236}">
                <a16:creationId xmlns:a16="http://schemas.microsoft.com/office/drawing/2014/main" xmlns="" id="{5440D331-C6D8-D844-8811-5ED6AEB3F4BD}"/>
              </a:ext>
            </a:extLst>
          </p:cNvPr>
          <p:cNvGrpSpPr/>
          <p:nvPr/>
        </p:nvGrpSpPr>
        <p:grpSpPr>
          <a:xfrm>
            <a:off x="9309516" y="502274"/>
            <a:ext cx="2780443" cy="993643"/>
            <a:chOff x="7718027" y="4213936"/>
            <a:chExt cx="2780443" cy="993643"/>
          </a:xfrm>
        </p:grpSpPr>
        <p:grpSp>
          <p:nvGrpSpPr>
            <p:cNvPr id="19" name="Group 18">
              <a:extLst>
                <a:ext uri="{FF2B5EF4-FFF2-40B4-BE49-F238E27FC236}">
                  <a16:creationId xmlns:a16="http://schemas.microsoft.com/office/drawing/2014/main" xmlns="" id="{28D1A7A2-A799-E043-8B93-F66D87909B8A}"/>
                </a:ext>
              </a:extLst>
            </p:cNvPr>
            <p:cNvGrpSpPr/>
            <p:nvPr/>
          </p:nvGrpSpPr>
          <p:grpSpPr>
            <a:xfrm>
              <a:off x="8029588" y="4225347"/>
              <a:ext cx="2468882" cy="982232"/>
              <a:chOff x="6095998" y="4225347"/>
              <a:chExt cx="4707723" cy="982232"/>
            </a:xfrm>
          </p:grpSpPr>
          <p:sp>
            <p:nvSpPr>
              <p:cNvPr id="45" name="Subtitle 2">
                <a:extLst>
                  <a:ext uri="{FF2B5EF4-FFF2-40B4-BE49-F238E27FC236}">
                    <a16:creationId xmlns:a16="http://schemas.microsoft.com/office/drawing/2014/main" xmlns="" id="{6727AF79-CC43-B24F-91AB-59C97C34865E}"/>
                  </a:ext>
                </a:extLst>
              </p:cNvPr>
              <p:cNvSpPr txBox="1">
                <a:spLocks/>
              </p:cNvSpPr>
              <p:nvPr/>
            </p:nvSpPr>
            <p:spPr>
              <a:xfrm>
                <a:off x="6095998" y="4225347"/>
                <a:ext cx="4031470" cy="30904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00B0F0"/>
                  </a:buClr>
                </a:pPr>
                <a:r>
                  <a:rPr kumimoji="0" lang="en-US" sz="1400" b="1" u="none" strike="noStrike" kern="1200" cap="none" spc="0" normalizeH="0" baseline="0" noProof="0" dirty="0" smtClean="0">
                    <a:ln>
                      <a:noFill/>
                    </a:ln>
                    <a:solidFill>
                      <a:schemeClr val="tx2"/>
                    </a:solidFill>
                    <a:effectLst/>
                    <a:uLnTx/>
                    <a:uFillTx/>
                    <a:latin typeface="+mj-lt"/>
                    <a:cs typeface="Gill Sans" panose="020B0502020104020203" pitchFamily="34" charset="-79"/>
                  </a:rPr>
                  <a:t>MUHAMMAD EHSAN</a:t>
                </a:r>
                <a:endParaRPr kumimoji="0" lang="en-US" sz="1400" b="1" u="none" strike="noStrike" kern="1200" cap="none" spc="0" normalizeH="0" baseline="0" noProof="0" dirty="0">
                  <a:ln>
                    <a:noFill/>
                  </a:ln>
                  <a:solidFill>
                    <a:schemeClr val="tx2"/>
                  </a:solidFill>
                  <a:effectLst/>
                  <a:uLnTx/>
                  <a:uFillTx/>
                  <a:latin typeface="+mj-lt"/>
                  <a:cs typeface="Gill Sans" panose="020B0502020104020203" pitchFamily="34" charset="-79"/>
                </a:endParaRPr>
              </a:p>
            </p:txBody>
          </p:sp>
          <p:sp>
            <p:nvSpPr>
              <p:cNvPr id="46" name="Text Placeholder 17">
                <a:extLst>
                  <a:ext uri="{FF2B5EF4-FFF2-40B4-BE49-F238E27FC236}">
                    <a16:creationId xmlns:a16="http://schemas.microsoft.com/office/drawing/2014/main" xmlns="" id="{698B802A-61BF-5142-91CD-EF6EE9F1A68A}"/>
                  </a:ext>
                </a:extLst>
              </p:cNvPr>
              <p:cNvSpPr txBox="1">
                <a:spLocks/>
              </p:cNvSpPr>
              <p:nvPr/>
            </p:nvSpPr>
            <p:spPr>
              <a:xfrm>
                <a:off x="6096002" y="4570697"/>
                <a:ext cx="3206749"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dirty="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dirty="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dirty="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dirty="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dirty="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F0"/>
                  </a:buClr>
                </a:pPr>
                <a:r>
                  <a:rPr kumimoji="0" lang="en-US" sz="1400" u="none" strike="noStrike" kern="1200" cap="none" spc="0" normalizeH="0" baseline="0" noProof="0" dirty="0">
                    <a:ln>
                      <a:noFill/>
                    </a:ln>
                    <a:solidFill>
                      <a:schemeClr val="tx2"/>
                    </a:solidFill>
                    <a:effectLst/>
                    <a:uLnTx/>
                    <a:uFillTx/>
                    <a:cs typeface="Gill Sans Light" panose="020B0302020104020203" pitchFamily="34" charset="-79"/>
                  </a:rPr>
                  <a:t>+</a:t>
                </a:r>
                <a:r>
                  <a:rPr lang="en-US" dirty="0">
                    <a:solidFill>
                      <a:schemeClr val="tx2"/>
                    </a:solidFill>
                    <a:cs typeface="Gill Sans Light" panose="020B0302020104020203" pitchFamily="34" charset="-79"/>
                  </a:rPr>
                  <a:t>1 </a:t>
                </a:r>
                <a:r>
                  <a:rPr lang="en-US" dirty="0" smtClean="0">
                    <a:solidFill>
                      <a:schemeClr val="tx2"/>
                    </a:solidFill>
                    <a:cs typeface="Gill Sans Light" panose="020B0302020104020203" pitchFamily="34" charset="-79"/>
                  </a:rPr>
                  <a:t>(647) 525-8520</a:t>
                </a:r>
                <a:endParaRPr kumimoji="0" lang="en-US" sz="1400" u="none" strike="noStrike" kern="1200" cap="none" spc="0" normalizeH="0" baseline="0" noProof="0" dirty="0">
                  <a:ln>
                    <a:noFill/>
                  </a:ln>
                  <a:solidFill>
                    <a:schemeClr val="tx2"/>
                  </a:solidFill>
                  <a:effectLst/>
                  <a:uLnTx/>
                  <a:uFillTx/>
                  <a:cs typeface="Gill Sans Light" panose="020B0302020104020203" pitchFamily="34" charset="-79"/>
                </a:endParaRPr>
              </a:p>
            </p:txBody>
          </p:sp>
          <p:sp>
            <p:nvSpPr>
              <p:cNvPr id="47" name="Text Placeholder 18">
                <a:extLst>
                  <a:ext uri="{FF2B5EF4-FFF2-40B4-BE49-F238E27FC236}">
                    <a16:creationId xmlns:a16="http://schemas.microsoft.com/office/drawing/2014/main" xmlns="" id="{22512C4B-7E64-EA4F-9C2C-D59EF00F75BC}"/>
                  </a:ext>
                </a:extLst>
              </p:cNvPr>
              <p:cNvSpPr txBox="1">
                <a:spLocks/>
              </p:cNvSpPr>
              <p:nvPr/>
            </p:nvSpPr>
            <p:spPr>
              <a:xfrm>
                <a:off x="6096002" y="4959929"/>
                <a:ext cx="4707719"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500"/>
                  </a:spcAft>
                  <a:buClr>
                    <a:srgbClr val="00B0F0"/>
                  </a:buClr>
                  <a:buSzTx/>
                  <a:buFont typeface="Arial" panose="020B0604020202020204" pitchFamily="34" charset="0"/>
                  <a:buNone/>
                  <a:tabLst/>
                  <a:defRPr/>
                </a:pPr>
                <a:r>
                  <a:rPr kumimoji="0" lang="en-US" sz="1400" u="none" strike="noStrike" kern="1200" cap="none" spc="0" normalizeH="0" baseline="0" noProof="0" dirty="0" smtClean="0">
                    <a:ln>
                      <a:noFill/>
                    </a:ln>
                    <a:solidFill>
                      <a:schemeClr val="tx2"/>
                    </a:solidFill>
                    <a:effectLst/>
                    <a:uLnTx/>
                    <a:uFillTx/>
                    <a:cs typeface="Gill Sans Light" panose="020B0302020104020203" pitchFamily="34" charset="-79"/>
                  </a:rPr>
                  <a:t>ehsan4u@gmail.com</a:t>
                </a:r>
                <a:endParaRPr kumimoji="0" lang="en-US" sz="1400" u="none" strike="noStrike" kern="1200" cap="none" spc="0" normalizeH="0" baseline="0" noProof="0" dirty="0">
                  <a:ln>
                    <a:noFill/>
                  </a:ln>
                  <a:solidFill>
                    <a:schemeClr val="tx2"/>
                  </a:solidFill>
                  <a:effectLst/>
                  <a:uLnTx/>
                  <a:uFillTx/>
                  <a:cs typeface="Gill Sans Light" panose="020B0302020104020203" pitchFamily="34" charset="-79"/>
                </a:endParaRPr>
              </a:p>
            </p:txBody>
          </p:sp>
        </p:grpSp>
        <p:grpSp>
          <p:nvGrpSpPr>
            <p:cNvPr id="20" name="Group 19">
              <a:extLst>
                <a:ext uri="{FF2B5EF4-FFF2-40B4-BE49-F238E27FC236}">
                  <a16:creationId xmlns:a16="http://schemas.microsoft.com/office/drawing/2014/main" xmlns="" id="{FA9978F1-A4D0-0C48-82F7-A677ECC15EF8}"/>
                </a:ext>
              </a:extLst>
            </p:cNvPr>
            <p:cNvGrpSpPr/>
            <p:nvPr/>
          </p:nvGrpSpPr>
          <p:grpSpPr>
            <a:xfrm>
              <a:off x="7718027" y="4213936"/>
              <a:ext cx="218900" cy="979268"/>
              <a:chOff x="6582150" y="5034270"/>
              <a:chExt cx="218900" cy="979268"/>
            </a:xfrm>
          </p:grpSpPr>
          <p:pic>
            <p:nvPicPr>
              <p:cNvPr id="52" name="Graphic 51" descr="User" title="Icon - Presenter Name">
                <a:extLst>
                  <a:ext uri="{FF2B5EF4-FFF2-40B4-BE49-F238E27FC236}">
                    <a16:creationId xmlns:a16="http://schemas.microsoft.com/office/drawing/2014/main" xmlns="" id="{174B9B52-F256-CC43-B002-B0CC730357F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6582150" y="5034270"/>
                <a:ext cx="218900" cy="218900"/>
              </a:xfrm>
              <a:prstGeom prst="rect">
                <a:avLst/>
              </a:prstGeom>
            </p:spPr>
          </p:pic>
          <p:pic>
            <p:nvPicPr>
              <p:cNvPr id="53" name="Graphic 52" descr="Envelope" title="Icon Presenter Email">
                <a:extLst>
                  <a:ext uri="{FF2B5EF4-FFF2-40B4-BE49-F238E27FC236}">
                    <a16:creationId xmlns:a16="http://schemas.microsoft.com/office/drawing/2014/main" xmlns="" id="{F2F4E712-3E0F-6C46-96C5-35C27A46BADB}"/>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a:xfrm>
                <a:off x="6582150" y="5794638"/>
                <a:ext cx="218900" cy="218900"/>
              </a:xfrm>
              <a:prstGeom prst="rect">
                <a:avLst/>
              </a:prstGeom>
            </p:spPr>
          </p:pic>
          <p:pic>
            <p:nvPicPr>
              <p:cNvPr id="54" name="Graphic 53" descr="Smart Phone" title="Icon - Presenter Phone Number">
                <a:extLst>
                  <a:ext uri="{FF2B5EF4-FFF2-40B4-BE49-F238E27FC236}">
                    <a16:creationId xmlns:a16="http://schemas.microsoft.com/office/drawing/2014/main" xmlns="" id="{A4DE8733-7009-1A4C-AF89-8881265D092B}"/>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xmlns="" r:embed="rId9"/>
                  </a:ext>
                </a:extLst>
              </a:blip>
              <a:stretch>
                <a:fillRect/>
              </a:stretch>
            </p:blipFill>
            <p:spPr>
              <a:xfrm>
                <a:off x="6582150" y="5405406"/>
                <a:ext cx="218900" cy="218900"/>
              </a:xfrm>
              <a:prstGeom prst="rect">
                <a:avLst/>
              </a:prstGeom>
            </p:spPr>
          </p:pic>
        </p:grpSp>
      </p:grpSp>
    </p:spTree>
    <p:extLst>
      <p:ext uri="{BB962C8B-B14F-4D97-AF65-F5344CB8AC3E}">
        <p14:creationId xmlns:p14="http://schemas.microsoft.com/office/powerpoint/2010/main" val="511889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CF7A04E8-D33E-244D-AFB2-10B9CDB5C584}"/>
              </a:ext>
            </a:extLst>
          </p:cNvPr>
          <p:cNvSpPr>
            <a:spLocks noGrp="1"/>
          </p:cNvSpPr>
          <p:nvPr>
            <p:ph type="title"/>
          </p:nvPr>
        </p:nvSpPr>
        <p:spPr/>
        <p:txBody>
          <a:bodyPr>
            <a:normAutofit fontScale="90000"/>
          </a:bodyPr>
          <a:lstStyle/>
          <a:p>
            <a:r>
              <a:rPr lang="en-US" dirty="0" smtClean="0"/>
              <a:t>Competitor </a:t>
            </a:r>
            <a:r>
              <a:rPr lang="en-US" dirty="0"/>
              <a:t>Capacity </a:t>
            </a:r>
            <a:r>
              <a:rPr lang="en-US" dirty="0" smtClean="0"/>
              <a:t>Comparison</a:t>
            </a:r>
            <a:endParaRPr lang="en-US" dirty="0"/>
          </a:p>
        </p:txBody>
      </p:sp>
      <p:sp>
        <p:nvSpPr>
          <p:cNvPr id="16" name="Text Placeholder 10">
            <a:extLst>
              <a:ext uri="{FF2B5EF4-FFF2-40B4-BE49-F238E27FC236}">
                <a16:creationId xmlns:a16="http://schemas.microsoft.com/office/drawing/2014/main" xmlns="" id="{C11BD6B0-E24A-7F4B-8641-F7B254D58E89}"/>
              </a:ext>
            </a:extLst>
          </p:cNvPr>
          <p:cNvSpPr>
            <a:spLocks noGrp="1"/>
          </p:cNvSpPr>
          <p:nvPr>
            <p:ph type="body" sz="quarter" idx="11"/>
          </p:nvPr>
        </p:nvSpPr>
        <p:spPr>
          <a:xfrm>
            <a:off x="1328738" y="2743200"/>
            <a:ext cx="9385270" cy="3810000"/>
          </a:xfrm>
        </p:spPr>
        <p:txBody>
          <a:bodyPr>
            <a:normAutofit/>
          </a:bodyPr>
          <a:lstStyle/>
          <a:p>
            <a:pPr marL="0" indent="0">
              <a:buNone/>
            </a:pPr>
            <a:r>
              <a:rPr lang="en-US" b="1" dirty="0" smtClean="0"/>
              <a:t>Based on the data provided I am assuming the following:</a:t>
            </a:r>
          </a:p>
          <a:p>
            <a:pPr>
              <a:buAutoNum type="arabicPeriod"/>
            </a:pPr>
            <a:r>
              <a:rPr lang="en-US" b="1" dirty="0" smtClean="0"/>
              <a:t>Assumption: The Data represents monthly flights as only one Date entry is provided.</a:t>
            </a:r>
          </a:p>
          <a:p>
            <a:pPr>
              <a:buAutoNum type="arabicPeriod"/>
            </a:pPr>
            <a:r>
              <a:rPr lang="en-US" b="1" dirty="0" smtClean="0"/>
              <a:t>Assumption: The Date field represents Date/Month/Year rather Month/Date/Year (Region date format setting) </a:t>
            </a:r>
          </a:p>
          <a:p>
            <a:pPr>
              <a:buAutoNum type="arabicPeriod"/>
            </a:pPr>
            <a:r>
              <a:rPr lang="en-US" dirty="0" smtClean="0"/>
              <a:t>Observation : There are no white liars in the data (Flight 77W with minimal seat count vs flights (By computation and comparison) </a:t>
            </a:r>
            <a:endParaRPr lang="en-US" dirty="0"/>
          </a:p>
        </p:txBody>
      </p:sp>
      <p:sp>
        <p:nvSpPr>
          <p:cNvPr id="11" name="Text Placeholder 10">
            <a:extLst>
              <a:ext uri="{FF2B5EF4-FFF2-40B4-BE49-F238E27FC236}">
                <a16:creationId xmlns:a16="http://schemas.microsoft.com/office/drawing/2014/main" xmlns="" id="{9349A659-D3D2-9F43-B94A-438B0C55F672}"/>
              </a:ext>
            </a:extLst>
          </p:cNvPr>
          <p:cNvSpPr>
            <a:spLocks noGrp="1"/>
          </p:cNvSpPr>
          <p:nvPr>
            <p:ph type="body" sz="quarter" idx="12"/>
          </p:nvPr>
        </p:nvSpPr>
        <p:spPr/>
        <p:txBody>
          <a:bodyPr anchor="t">
            <a:normAutofit fontScale="92500"/>
          </a:bodyPr>
          <a:lstStyle/>
          <a:p>
            <a:r>
              <a:rPr lang="en-US" sz="1800" dirty="0" smtClean="0"/>
              <a:t>Assumptions, Calculations, Observations and Challenges</a:t>
            </a:r>
            <a:endParaRPr lang="en-US" sz="1800"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9964" y="1704989"/>
            <a:ext cx="2915057" cy="127652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3938" y="93562"/>
            <a:ext cx="1981200" cy="1114425"/>
          </a:xfrm>
          <a:prstGeom prst="rect">
            <a:avLst/>
          </a:prstGeom>
        </p:spPr>
      </p:pic>
    </p:spTree>
    <p:extLst>
      <p:ext uri="{BB962C8B-B14F-4D97-AF65-F5344CB8AC3E}">
        <p14:creationId xmlns:p14="http://schemas.microsoft.com/office/powerpoint/2010/main" val="3787070950"/>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CF7A04E8-D33E-244D-AFB2-10B9CDB5C584}"/>
              </a:ext>
            </a:extLst>
          </p:cNvPr>
          <p:cNvSpPr>
            <a:spLocks noGrp="1"/>
          </p:cNvSpPr>
          <p:nvPr>
            <p:ph type="title"/>
          </p:nvPr>
        </p:nvSpPr>
        <p:spPr/>
        <p:txBody>
          <a:bodyPr>
            <a:normAutofit fontScale="90000"/>
          </a:bodyPr>
          <a:lstStyle/>
          <a:p>
            <a:r>
              <a:rPr lang="en-US" dirty="0" smtClean="0"/>
              <a:t>Future of Analytics and Reporting</a:t>
            </a:r>
            <a:endParaRPr lang="en-US" dirty="0"/>
          </a:p>
        </p:txBody>
      </p:sp>
      <p:sp>
        <p:nvSpPr>
          <p:cNvPr id="16" name="Text Placeholder 10">
            <a:extLst>
              <a:ext uri="{FF2B5EF4-FFF2-40B4-BE49-F238E27FC236}">
                <a16:creationId xmlns:a16="http://schemas.microsoft.com/office/drawing/2014/main" xmlns="" id="{C11BD6B0-E24A-7F4B-8641-F7B254D58E89}"/>
              </a:ext>
            </a:extLst>
          </p:cNvPr>
          <p:cNvSpPr>
            <a:spLocks noGrp="1"/>
          </p:cNvSpPr>
          <p:nvPr>
            <p:ph type="body" sz="quarter" idx="11"/>
          </p:nvPr>
        </p:nvSpPr>
        <p:spPr>
          <a:xfrm>
            <a:off x="1328738" y="2743200"/>
            <a:ext cx="10109888" cy="3810000"/>
          </a:xfrm>
        </p:spPr>
        <p:txBody>
          <a:bodyPr>
            <a:normAutofit/>
          </a:bodyPr>
          <a:lstStyle/>
          <a:p>
            <a:pPr marL="0" indent="0">
              <a:buNone/>
            </a:pPr>
            <a:r>
              <a:rPr lang="en-US" b="1" dirty="0" smtClean="0"/>
              <a:t>Generation 1: </a:t>
            </a:r>
            <a:endParaRPr lang="en-US" b="1" dirty="0" smtClean="0"/>
          </a:p>
          <a:p>
            <a:pPr marL="0" indent="0">
              <a:buNone/>
            </a:pPr>
            <a:r>
              <a:rPr lang="en-US" dirty="0" smtClean="0"/>
              <a:t>Data exported -&gt; Analyzed (Aggregation </a:t>
            </a:r>
            <a:r>
              <a:rPr lang="en-US" dirty="0" err="1" smtClean="0"/>
              <a:t>etc</a:t>
            </a:r>
            <a:r>
              <a:rPr lang="en-US" dirty="0" smtClean="0"/>
              <a:t>) -&gt; Reported (Static, Dynamic Dashboard)  -&gt; Proof of Concept</a:t>
            </a:r>
          </a:p>
          <a:p>
            <a:pPr marL="0" indent="0">
              <a:buNone/>
            </a:pPr>
            <a:r>
              <a:rPr lang="en-US" b="1" dirty="0" smtClean="0"/>
              <a:t>Generation 2: </a:t>
            </a:r>
          </a:p>
          <a:p>
            <a:pPr marL="0" indent="0">
              <a:buNone/>
            </a:pPr>
            <a:r>
              <a:rPr lang="en-US" dirty="0" smtClean="0"/>
              <a:t>POC -&gt; Data extracted -&gt; ingested into </a:t>
            </a:r>
            <a:r>
              <a:rPr lang="en-US" dirty="0" err="1" smtClean="0"/>
              <a:t>Datalake</a:t>
            </a:r>
            <a:r>
              <a:rPr lang="en-US" dirty="0" smtClean="0"/>
              <a:t> -&gt; Validated (Quality) -&gt; </a:t>
            </a:r>
            <a:r>
              <a:rPr lang="en-US" dirty="0"/>
              <a:t>Reported (Static, Dynamic Dashboard) </a:t>
            </a:r>
            <a:r>
              <a:rPr lang="en-US" dirty="0" smtClean="0"/>
              <a:t>-&gt; Data Pipelines (ETL/ELT) </a:t>
            </a:r>
          </a:p>
          <a:p>
            <a:pPr marL="0" indent="0">
              <a:buNone/>
            </a:pPr>
            <a:r>
              <a:rPr lang="en-US" b="1" dirty="0" smtClean="0"/>
              <a:t>Generation 3: </a:t>
            </a:r>
            <a:endParaRPr lang="en-US" b="1" dirty="0"/>
          </a:p>
          <a:p>
            <a:pPr marL="0" indent="0">
              <a:buNone/>
            </a:pPr>
            <a:r>
              <a:rPr lang="en-US" dirty="0"/>
              <a:t>Data Pipelines (ETL/ELT) </a:t>
            </a:r>
            <a:r>
              <a:rPr lang="en-US" dirty="0" smtClean="0"/>
              <a:t>-&gt; AI MODEL (TRAINED, TESTED, OUTPUT) -&gt; </a:t>
            </a:r>
            <a:r>
              <a:rPr lang="en-US" dirty="0"/>
              <a:t>Reported (Static, Dynamic Dashboard</a:t>
            </a:r>
            <a:r>
              <a:rPr lang="en-US" dirty="0" smtClean="0"/>
              <a:t>) -&gt; CICD Pipelines -&gt; </a:t>
            </a:r>
            <a:r>
              <a:rPr lang="en-US" dirty="0"/>
              <a:t>AI MODEL (TRAINED, TESTED, OUTPUT</a:t>
            </a:r>
            <a:r>
              <a:rPr lang="en-US" dirty="0" smtClean="0"/>
              <a:t>) -&gt; Refresh</a:t>
            </a:r>
            <a:endParaRPr lang="en-US" dirty="0"/>
          </a:p>
          <a:p>
            <a:pPr marL="0" indent="0">
              <a:buNone/>
            </a:pPr>
            <a:endParaRPr lang="en-US" b="1" dirty="0"/>
          </a:p>
          <a:p>
            <a:pPr marL="0" indent="0">
              <a:buNone/>
            </a:pPr>
            <a:endParaRPr lang="en-US" b="1" dirty="0"/>
          </a:p>
          <a:p>
            <a:pPr marL="0" indent="0">
              <a:buNone/>
            </a:pPr>
            <a:endParaRPr lang="en-US" b="1" dirty="0" smtClean="0"/>
          </a:p>
          <a:p>
            <a:pPr marL="0" indent="0">
              <a:buNone/>
            </a:pPr>
            <a:endParaRPr lang="en-US" b="1" dirty="0"/>
          </a:p>
        </p:txBody>
      </p:sp>
      <p:sp>
        <p:nvSpPr>
          <p:cNvPr id="11" name="Text Placeholder 10">
            <a:extLst>
              <a:ext uri="{FF2B5EF4-FFF2-40B4-BE49-F238E27FC236}">
                <a16:creationId xmlns:a16="http://schemas.microsoft.com/office/drawing/2014/main" xmlns="" id="{9349A659-D3D2-9F43-B94A-438B0C55F672}"/>
              </a:ext>
            </a:extLst>
          </p:cNvPr>
          <p:cNvSpPr>
            <a:spLocks noGrp="1"/>
          </p:cNvSpPr>
          <p:nvPr>
            <p:ph type="body" sz="quarter" idx="12"/>
          </p:nvPr>
        </p:nvSpPr>
        <p:spPr/>
        <p:txBody>
          <a:bodyPr anchor="t">
            <a:normAutofit/>
          </a:bodyPr>
          <a:lstStyle/>
          <a:p>
            <a:r>
              <a:rPr lang="en-US" sz="1800" dirty="0" smtClean="0"/>
              <a:t>AI, Machine Learning</a:t>
            </a:r>
            <a:endParaRPr lang="en-US" sz="1800"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9964" y="1704989"/>
            <a:ext cx="2915057" cy="127652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3938" y="93562"/>
            <a:ext cx="1981200" cy="1114425"/>
          </a:xfrm>
          <a:prstGeom prst="rect">
            <a:avLst/>
          </a:prstGeom>
        </p:spPr>
      </p:pic>
    </p:spTree>
    <p:extLst>
      <p:ext uri="{BB962C8B-B14F-4D97-AF65-F5344CB8AC3E}">
        <p14:creationId xmlns:p14="http://schemas.microsoft.com/office/powerpoint/2010/main" val="2861317361"/>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CF7A04E8-D33E-244D-AFB2-10B9CDB5C584}"/>
              </a:ext>
            </a:extLst>
          </p:cNvPr>
          <p:cNvSpPr>
            <a:spLocks noGrp="1"/>
          </p:cNvSpPr>
          <p:nvPr>
            <p:ph type="title"/>
          </p:nvPr>
        </p:nvSpPr>
        <p:spPr/>
        <p:txBody>
          <a:bodyPr>
            <a:normAutofit/>
          </a:bodyPr>
          <a:lstStyle/>
          <a:p>
            <a:r>
              <a:rPr lang="en-US" dirty="0"/>
              <a:t>Manager </a:t>
            </a:r>
            <a:r>
              <a:rPr lang="en-US" dirty="0" smtClean="0"/>
              <a:t>Data Engineering</a:t>
            </a:r>
            <a:endParaRPr lang="en-US" dirty="0"/>
          </a:p>
        </p:txBody>
      </p:sp>
      <p:sp>
        <p:nvSpPr>
          <p:cNvPr id="16" name="Text Placeholder 10">
            <a:extLst>
              <a:ext uri="{FF2B5EF4-FFF2-40B4-BE49-F238E27FC236}">
                <a16:creationId xmlns:a16="http://schemas.microsoft.com/office/drawing/2014/main" xmlns="" id="{C11BD6B0-E24A-7F4B-8641-F7B254D58E89}"/>
              </a:ext>
            </a:extLst>
          </p:cNvPr>
          <p:cNvSpPr>
            <a:spLocks noGrp="1"/>
          </p:cNvSpPr>
          <p:nvPr>
            <p:ph type="body" sz="quarter" idx="11"/>
          </p:nvPr>
        </p:nvSpPr>
        <p:spPr>
          <a:xfrm>
            <a:off x="1328738" y="2743200"/>
            <a:ext cx="4650032" cy="3810000"/>
          </a:xfrm>
        </p:spPr>
        <p:txBody>
          <a:bodyPr>
            <a:normAutofit fontScale="85000" lnSpcReduction="10000"/>
          </a:bodyPr>
          <a:lstStyle/>
          <a:p>
            <a:pPr marL="0" indent="0">
              <a:buNone/>
            </a:pPr>
            <a:r>
              <a:rPr lang="en-US" b="1" dirty="0" smtClean="0"/>
              <a:t>Enterprise Data lake, Data warehouse Planning (AWS Data bricks, Redshift)</a:t>
            </a:r>
          </a:p>
          <a:p>
            <a:pPr marL="0" indent="0">
              <a:buNone/>
            </a:pPr>
            <a:r>
              <a:rPr lang="en-US" b="1" dirty="0" smtClean="0"/>
              <a:t>Execution (Azure, On premise Cloudera Data lake, Data bricks on , AWS cloud)</a:t>
            </a:r>
          </a:p>
          <a:p>
            <a:pPr marL="0" indent="0">
              <a:buNone/>
            </a:pPr>
            <a:r>
              <a:rPr lang="en-US" b="1" dirty="0" smtClean="0"/>
              <a:t>Data Catalog (Identifying Data Sources, Business and Technical) </a:t>
            </a:r>
          </a:p>
          <a:p>
            <a:pPr marL="0" indent="0">
              <a:buNone/>
            </a:pPr>
            <a:r>
              <a:rPr lang="en-US" b="1" dirty="0" smtClean="0"/>
              <a:t>Data </a:t>
            </a:r>
            <a:r>
              <a:rPr lang="en-US" b="1" dirty="0"/>
              <a:t>Governance, Data governance </a:t>
            </a:r>
            <a:r>
              <a:rPr lang="en-US" b="1" dirty="0" smtClean="0"/>
              <a:t>council</a:t>
            </a:r>
          </a:p>
          <a:p>
            <a:pPr marL="0" indent="0">
              <a:buNone/>
            </a:pPr>
            <a:r>
              <a:rPr lang="en-US" b="1" dirty="0"/>
              <a:t>Audit &amp; Lineage</a:t>
            </a:r>
            <a:endParaRPr lang="en-US" b="1" dirty="0" smtClean="0"/>
          </a:p>
          <a:p>
            <a:pPr marL="0" indent="0">
              <a:buNone/>
            </a:pPr>
            <a:r>
              <a:rPr lang="en-US" b="1" dirty="0" smtClean="0"/>
              <a:t>Security Assessment &amp; Penetration Testing</a:t>
            </a:r>
          </a:p>
          <a:p>
            <a:pPr marL="0" indent="0">
              <a:buNone/>
            </a:pPr>
            <a:r>
              <a:rPr lang="en-US" b="1" dirty="0" smtClean="0"/>
              <a:t>Concept of Operation Development</a:t>
            </a:r>
          </a:p>
          <a:p>
            <a:pPr marL="0" indent="0">
              <a:buNone/>
            </a:pPr>
            <a:r>
              <a:rPr lang="en-US" b="1" dirty="0" smtClean="0"/>
              <a:t>Data Pipelines - Extraction Transform Load (ETL/ELT) </a:t>
            </a:r>
            <a:r>
              <a:rPr lang="en-US" b="1" dirty="0" smtClean="0"/>
              <a:t>, Continuous Integration and Continuous Delivery (CICD)</a:t>
            </a:r>
            <a:endParaRPr lang="en-US" b="1" dirty="0" smtClean="0"/>
          </a:p>
          <a:p>
            <a:pPr marL="0" indent="0">
              <a:buNone/>
            </a:pPr>
            <a:r>
              <a:rPr lang="en-US" b="1" dirty="0" smtClean="0"/>
              <a:t>Data Quality</a:t>
            </a:r>
          </a:p>
          <a:p>
            <a:pPr marL="0" indent="0">
              <a:buNone/>
            </a:pPr>
            <a:r>
              <a:rPr lang="en-US" b="1" dirty="0" smtClean="0"/>
              <a:t>Advance Analytics (Microsoft Power BI – on premise and cloud)</a:t>
            </a:r>
            <a:endParaRPr lang="en-US" dirty="0" smtClean="0"/>
          </a:p>
          <a:p>
            <a:pPr marL="0" indent="0">
              <a:buNone/>
            </a:pPr>
            <a:endParaRPr lang="en-US" dirty="0"/>
          </a:p>
        </p:txBody>
      </p:sp>
      <p:sp>
        <p:nvSpPr>
          <p:cNvPr id="11" name="Text Placeholder 10">
            <a:extLst>
              <a:ext uri="{FF2B5EF4-FFF2-40B4-BE49-F238E27FC236}">
                <a16:creationId xmlns:a16="http://schemas.microsoft.com/office/drawing/2014/main" xmlns="" id="{9349A659-D3D2-9F43-B94A-438B0C55F672}"/>
              </a:ext>
            </a:extLst>
          </p:cNvPr>
          <p:cNvSpPr>
            <a:spLocks noGrp="1"/>
          </p:cNvSpPr>
          <p:nvPr>
            <p:ph type="body" sz="quarter" idx="12"/>
          </p:nvPr>
        </p:nvSpPr>
        <p:spPr/>
        <p:txBody>
          <a:bodyPr anchor="t">
            <a:normAutofit/>
          </a:bodyPr>
          <a:lstStyle/>
          <a:p>
            <a:r>
              <a:rPr lang="en-US" sz="1800" dirty="0" smtClean="0"/>
              <a:t>Pratt and Whitney Canada</a:t>
            </a:r>
            <a:endParaRPr lang="en-US" sz="1800" dirty="0"/>
          </a:p>
        </p:txBody>
      </p:sp>
      <p:pic>
        <p:nvPicPr>
          <p:cNvPr id="1026" name="Picture 2" descr="Pratt &amp; Whitney Canada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4848" y="186530"/>
            <a:ext cx="2552863" cy="19954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embers | OTC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4830" y="2182018"/>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SAP Consulting, Customization &amp; Implementation Services | TP&amp;P Technology  (Vietna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3387" y="3966491"/>
            <a:ext cx="1914641" cy="18112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25703" y="3700827"/>
            <a:ext cx="1289318" cy="730025"/>
          </a:xfrm>
          <a:prstGeom prst="rect">
            <a:avLst/>
          </a:prstGeom>
        </p:spPr>
      </p:pic>
      <p:pic>
        <p:nvPicPr>
          <p:cNvPr id="6" name="Picture 5" descr="Screen Clipping"/>
          <p:cNvPicPr>
            <a:picLocks noChangeAspect="1"/>
          </p:cNvPicPr>
          <p:nvPr/>
        </p:nvPicPr>
        <p:blipFill rotWithShape="1">
          <a:blip r:embed="rId7">
            <a:extLst>
              <a:ext uri="{28A0092B-C50C-407E-A947-70E740481C1C}">
                <a14:useLocalDpi xmlns:a14="http://schemas.microsoft.com/office/drawing/2010/main" val="0"/>
              </a:ext>
            </a:extLst>
          </a:blip>
          <a:srcRect l="19026"/>
          <a:stretch/>
        </p:blipFill>
        <p:spPr>
          <a:xfrm>
            <a:off x="8862645" y="4592944"/>
            <a:ext cx="1535065" cy="1419423"/>
          </a:xfrm>
          <a:prstGeom prst="rect">
            <a:avLst/>
          </a:prstGeom>
        </p:spPr>
      </p:pic>
      <p:pic>
        <p:nvPicPr>
          <p:cNvPr id="12" name="Picture 11"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13339" y="4065839"/>
            <a:ext cx="1252555" cy="471259"/>
          </a:xfrm>
          <a:prstGeom prst="rect">
            <a:avLst/>
          </a:prstGeom>
        </p:spPr>
      </p:pic>
      <p:pic>
        <p:nvPicPr>
          <p:cNvPr id="3" name="Picture 2" descr="File:Databricks Logo.png - Wikimedia Common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09867" y="2007651"/>
            <a:ext cx="1605552" cy="8429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WS Co-Marketing Tool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35336" y="4872098"/>
            <a:ext cx="1130558" cy="9786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Download Microsoft Azure (Windows Azure) Logo in SVG Vector ..."/>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30895" y="637584"/>
            <a:ext cx="2061105" cy="1035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760704"/>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CF7A04E8-D33E-244D-AFB2-10B9CDB5C584}"/>
              </a:ext>
            </a:extLst>
          </p:cNvPr>
          <p:cNvSpPr>
            <a:spLocks noGrp="1"/>
          </p:cNvSpPr>
          <p:nvPr>
            <p:ph type="title"/>
          </p:nvPr>
        </p:nvSpPr>
        <p:spPr/>
        <p:txBody>
          <a:bodyPr>
            <a:normAutofit fontScale="90000"/>
          </a:bodyPr>
          <a:lstStyle/>
          <a:p>
            <a:r>
              <a:rPr lang="en-US" dirty="0"/>
              <a:t>Manager Solution Architect </a:t>
            </a:r>
          </a:p>
        </p:txBody>
      </p:sp>
      <p:sp>
        <p:nvSpPr>
          <p:cNvPr id="16" name="Text Placeholder 10">
            <a:extLst>
              <a:ext uri="{FF2B5EF4-FFF2-40B4-BE49-F238E27FC236}">
                <a16:creationId xmlns:a16="http://schemas.microsoft.com/office/drawing/2014/main" xmlns="" id="{C11BD6B0-E24A-7F4B-8641-F7B254D58E89}"/>
              </a:ext>
            </a:extLst>
          </p:cNvPr>
          <p:cNvSpPr>
            <a:spLocks noGrp="1"/>
          </p:cNvSpPr>
          <p:nvPr>
            <p:ph type="body" sz="quarter" idx="11"/>
          </p:nvPr>
        </p:nvSpPr>
        <p:spPr/>
        <p:txBody>
          <a:bodyPr>
            <a:normAutofit lnSpcReduction="10000"/>
          </a:bodyPr>
          <a:lstStyle/>
          <a:p>
            <a:pPr marL="0" indent="0">
              <a:buNone/>
            </a:pPr>
            <a:r>
              <a:rPr lang="en-US" b="1" dirty="0" smtClean="0"/>
              <a:t>Enterprise Data lake Planning</a:t>
            </a:r>
          </a:p>
          <a:p>
            <a:pPr marL="0" indent="0">
              <a:buNone/>
            </a:pPr>
            <a:r>
              <a:rPr lang="en-US" b="1" dirty="0" smtClean="0"/>
              <a:t>Execution (Azure, On premise Oracle Cloud)</a:t>
            </a:r>
          </a:p>
          <a:p>
            <a:pPr marL="0" indent="0">
              <a:buNone/>
            </a:pPr>
            <a:r>
              <a:rPr lang="en-US" b="1" dirty="0" smtClean="0"/>
              <a:t>Data Catalog </a:t>
            </a:r>
          </a:p>
          <a:p>
            <a:pPr marL="0" indent="0">
              <a:buNone/>
            </a:pPr>
            <a:r>
              <a:rPr lang="en-US" b="1" dirty="0" smtClean="0"/>
              <a:t>Data Governance &amp; Lineage</a:t>
            </a:r>
          </a:p>
          <a:p>
            <a:pPr marL="0" indent="0">
              <a:buNone/>
            </a:pPr>
            <a:r>
              <a:rPr lang="en-US" b="1" dirty="0" smtClean="0"/>
              <a:t>Security Assessment &amp; Penetration Testing</a:t>
            </a:r>
          </a:p>
          <a:p>
            <a:pPr marL="0" indent="0">
              <a:buNone/>
            </a:pPr>
            <a:r>
              <a:rPr lang="en-US" b="1" dirty="0" smtClean="0"/>
              <a:t>Concept of Operation Development</a:t>
            </a:r>
          </a:p>
          <a:p>
            <a:pPr marL="0" indent="0">
              <a:buNone/>
            </a:pPr>
            <a:r>
              <a:rPr lang="en-US" b="1" dirty="0" smtClean="0"/>
              <a:t>Extraction Transform Load (ETL/ELT)</a:t>
            </a:r>
          </a:p>
          <a:p>
            <a:pPr marL="0" indent="0">
              <a:buNone/>
            </a:pPr>
            <a:r>
              <a:rPr lang="en-US" b="1" dirty="0" smtClean="0"/>
              <a:t>Advance Analytics</a:t>
            </a:r>
            <a:endParaRPr lang="en-US" dirty="0" smtClean="0"/>
          </a:p>
          <a:p>
            <a:pPr marL="0" indent="0">
              <a:buNone/>
            </a:pPr>
            <a:endParaRPr lang="en-US" dirty="0"/>
          </a:p>
        </p:txBody>
      </p:sp>
      <p:sp>
        <p:nvSpPr>
          <p:cNvPr id="11" name="Text Placeholder 10">
            <a:extLst>
              <a:ext uri="{FF2B5EF4-FFF2-40B4-BE49-F238E27FC236}">
                <a16:creationId xmlns:a16="http://schemas.microsoft.com/office/drawing/2014/main" xmlns="" id="{9349A659-D3D2-9F43-B94A-438B0C55F672}"/>
              </a:ext>
            </a:extLst>
          </p:cNvPr>
          <p:cNvSpPr>
            <a:spLocks noGrp="1"/>
          </p:cNvSpPr>
          <p:nvPr>
            <p:ph type="body" sz="quarter" idx="12"/>
          </p:nvPr>
        </p:nvSpPr>
        <p:spPr/>
        <p:txBody>
          <a:bodyPr anchor="t">
            <a:normAutofit/>
          </a:bodyPr>
          <a:lstStyle/>
          <a:p>
            <a:r>
              <a:rPr lang="en-US" sz="1800" dirty="0"/>
              <a:t>Employment &amp; Social Development Canada</a:t>
            </a:r>
          </a:p>
        </p:txBody>
      </p:sp>
      <p:pic>
        <p:nvPicPr>
          <p:cNvPr id="14" name="Picture 1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009" y="1769889"/>
            <a:ext cx="2507093" cy="1249463"/>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7175" y="3685775"/>
            <a:ext cx="6858957" cy="2867425"/>
          </a:xfrm>
          <a:prstGeom prst="rect">
            <a:avLst/>
          </a:prstGeom>
        </p:spPr>
      </p:pic>
    </p:spTree>
    <p:extLst>
      <p:ext uri="{BB962C8B-B14F-4D97-AF65-F5344CB8AC3E}">
        <p14:creationId xmlns:p14="http://schemas.microsoft.com/office/powerpoint/2010/main" val="3773683070"/>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xmlns="" id="{3BC3A2D7-5CFE-0944-821B-1E6E6760B61B}"/>
              </a:ext>
            </a:extLst>
          </p:cNvPr>
          <p:cNvSpPr>
            <a:spLocks noGrp="1"/>
          </p:cNvSpPr>
          <p:nvPr>
            <p:ph type="title"/>
          </p:nvPr>
        </p:nvSpPr>
        <p:spPr>
          <a:xfrm>
            <a:off x="1148373" y="1488558"/>
            <a:ext cx="5445858" cy="775671"/>
          </a:xfrm>
        </p:spPr>
        <p:txBody>
          <a:bodyPr>
            <a:normAutofit/>
          </a:bodyPr>
          <a:lstStyle/>
          <a:p>
            <a:r>
              <a:rPr lang="en-US" sz="3600" dirty="0" smtClean="0"/>
              <a:t>My Career + Families </a:t>
            </a:r>
            <a:endParaRPr lang="en-US" sz="3600" dirty="0"/>
          </a:p>
        </p:txBody>
      </p:sp>
      <p:sp>
        <p:nvSpPr>
          <p:cNvPr id="25" name="Text Placeholder 24">
            <a:extLst>
              <a:ext uri="{FF2B5EF4-FFF2-40B4-BE49-F238E27FC236}">
                <a16:creationId xmlns:a16="http://schemas.microsoft.com/office/drawing/2014/main" xmlns="" id="{F8C6BF16-D352-864F-9ABC-9C63470E63C1}"/>
              </a:ext>
            </a:extLst>
          </p:cNvPr>
          <p:cNvSpPr>
            <a:spLocks noGrp="1"/>
          </p:cNvSpPr>
          <p:nvPr>
            <p:ph type="body" idx="1"/>
          </p:nvPr>
        </p:nvSpPr>
        <p:spPr>
          <a:xfrm>
            <a:off x="1148373" y="2438400"/>
            <a:ext cx="5445858" cy="2745117"/>
          </a:xfrm>
        </p:spPr>
        <p:txBody>
          <a:bodyPr>
            <a:normAutofit fontScale="92500" lnSpcReduction="20000"/>
          </a:bodyPr>
          <a:lstStyle/>
          <a:p>
            <a:r>
              <a:rPr lang="en-US" dirty="0"/>
              <a:t>Manager Solution Architect </a:t>
            </a:r>
            <a:br>
              <a:rPr lang="en-US" dirty="0"/>
            </a:br>
            <a:r>
              <a:rPr lang="en-US" dirty="0"/>
              <a:t>Senior Technical Advisor </a:t>
            </a:r>
            <a:r>
              <a:rPr lang="en-US" dirty="0" smtClean="0"/>
              <a:t/>
            </a:r>
            <a:br>
              <a:rPr lang="en-US" dirty="0" smtClean="0"/>
            </a:br>
            <a:r>
              <a:rPr lang="en-US" dirty="0" smtClean="0"/>
              <a:t/>
            </a:r>
            <a:br>
              <a:rPr lang="en-US" dirty="0" smtClean="0"/>
            </a:br>
            <a:r>
              <a:rPr lang="en-US" dirty="0" smtClean="0"/>
              <a:t>Federal </a:t>
            </a:r>
            <a:r>
              <a:rPr lang="en-US" dirty="0"/>
              <a:t>Government of Canada</a:t>
            </a:r>
            <a:br>
              <a:rPr lang="en-US" dirty="0"/>
            </a:br>
            <a:r>
              <a:rPr lang="en-US" dirty="0"/>
              <a:t/>
            </a:r>
            <a:br>
              <a:rPr lang="en-US" dirty="0"/>
            </a:br>
            <a:r>
              <a:rPr lang="en-US" dirty="0"/>
              <a:t>Senior Solution and Data Architect Public Health Ontario</a:t>
            </a:r>
            <a:br>
              <a:rPr lang="en-US" dirty="0"/>
            </a:br>
            <a:r>
              <a:rPr lang="en-US" dirty="0"/>
              <a:t/>
            </a:r>
            <a:br>
              <a:rPr lang="en-US" dirty="0"/>
            </a:br>
            <a:r>
              <a:rPr lang="en-US" dirty="0"/>
              <a:t>Manager Enterprise Support KBR </a:t>
            </a:r>
            <a:r>
              <a:rPr lang="en-US" dirty="0" err="1"/>
              <a:t>Inc</a:t>
            </a:r>
            <a:r>
              <a:rPr lang="en-US" dirty="0"/>
              <a:t> Engineering company</a:t>
            </a:r>
            <a:br>
              <a:rPr lang="en-US" dirty="0"/>
            </a:br>
            <a:r>
              <a:rPr lang="en-US" dirty="0"/>
              <a:t/>
            </a:r>
            <a:br>
              <a:rPr lang="en-US" dirty="0"/>
            </a:br>
            <a:r>
              <a:rPr lang="en-US" dirty="0"/>
              <a:t>Manager Web and Database Services UAE University (Ministry of Education</a:t>
            </a:r>
            <a:r>
              <a:rPr lang="en-US" dirty="0" smtClean="0"/>
              <a:t>)</a:t>
            </a:r>
            <a:endParaRPr lang="en-US" dirty="0"/>
          </a:p>
        </p:txBody>
      </p:sp>
      <p:pic>
        <p:nvPicPr>
          <p:cNvPr id="4" name="Picture Placeholder 3"/>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4652" b="4652"/>
          <a:stretch>
            <a:fillRect/>
          </a:stretch>
        </p:blipFill>
        <p:spPr/>
      </p:pic>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4392" y="537563"/>
            <a:ext cx="2507093" cy="1249463"/>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8893" y="537563"/>
            <a:ext cx="1399139" cy="1249463"/>
          </a:xfrm>
          <a:prstGeom prst="rect">
            <a:avLst/>
          </a:prstGeom>
        </p:spPr>
      </p:pic>
      <p:pic>
        <p:nvPicPr>
          <p:cNvPr id="7" name="Picture 6"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5418" y="1817711"/>
            <a:ext cx="2896004" cy="1086002"/>
          </a:xfrm>
          <a:prstGeom prst="rect">
            <a:avLst/>
          </a:prstGeom>
        </p:spPr>
      </p:pic>
      <p:pic>
        <p:nvPicPr>
          <p:cNvPr id="10" name="Picture 9"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76058" y="5183517"/>
            <a:ext cx="1006005" cy="997480"/>
          </a:xfrm>
          <a:prstGeom prst="rect">
            <a:avLst/>
          </a:prstGeom>
        </p:spPr>
      </p:pic>
      <p:pic>
        <p:nvPicPr>
          <p:cNvPr id="12" name="Picture 11"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42898" y="4515876"/>
            <a:ext cx="2810267" cy="628738"/>
          </a:xfrm>
          <a:prstGeom prst="rect">
            <a:avLst/>
          </a:prstGeom>
        </p:spPr>
      </p:pic>
      <p:pic>
        <p:nvPicPr>
          <p:cNvPr id="8" name="Picture 7" descr="Screen Clippi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55418" y="3282699"/>
            <a:ext cx="1502198" cy="854191"/>
          </a:xfrm>
          <a:prstGeom prst="rect">
            <a:avLst/>
          </a:prstGeom>
        </p:spPr>
      </p:pic>
      <p:pic>
        <p:nvPicPr>
          <p:cNvPr id="9" name="Picture 8" descr="Screen Clipp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8069" y="5704970"/>
            <a:ext cx="2560189" cy="1014101"/>
          </a:xfrm>
          <a:prstGeom prst="rect">
            <a:avLst/>
          </a:prstGeom>
        </p:spPr>
      </p:pic>
      <p:pic>
        <p:nvPicPr>
          <p:cNvPr id="13" name="Picture 12" descr="Screen Clippi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74881" y="5699207"/>
            <a:ext cx="1040017" cy="999071"/>
          </a:xfrm>
          <a:prstGeom prst="rect">
            <a:avLst/>
          </a:prstGeom>
        </p:spPr>
      </p:pic>
      <p:pic>
        <p:nvPicPr>
          <p:cNvPr id="14" name="Picture 13" descr="Screen Clippi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48893" y="5165772"/>
            <a:ext cx="1798267" cy="1032971"/>
          </a:xfrm>
          <a:prstGeom prst="rect">
            <a:avLst/>
          </a:prstGeom>
        </p:spPr>
      </p:pic>
      <p:sp>
        <p:nvSpPr>
          <p:cNvPr id="17" name="TextBox 16"/>
          <p:cNvSpPr txBox="1"/>
          <p:nvPr/>
        </p:nvSpPr>
        <p:spPr>
          <a:xfrm>
            <a:off x="9145526" y="3810958"/>
            <a:ext cx="3010183" cy="646331"/>
          </a:xfrm>
          <a:prstGeom prst="rect">
            <a:avLst/>
          </a:prstGeom>
          <a:noFill/>
        </p:spPr>
        <p:txBody>
          <a:bodyPr wrap="none" rtlCol="0">
            <a:spAutoFit/>
          </a:bodyPr>
          <a:lstStyle/>
          <a:p>
            <a:r>
              <a:rPr lang="en-US"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Middle East (Saudi Arabia</a:t>
            </a:r>
            <a:br>
              <a:rPr lang="en-US"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UAE)</a:t>
            </a:r>
            <a:endPar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0" name="TextBox 19"/>
          <p:cNvSpPr txBox="1"/>
          <p:nvPr/>
        </p:nvSpPr>
        <p:spPr>
          <a:xfrm>
            <a:off x="8472879" y="129328"/>
            <a:ext cx="1992853" cy="369332"/>
          </a:xfrm>
          <a:prstGeom prst="rect">
            <a:avLst/>
          </a:prstGeom>
          <a:noFill/>
        </p:spPr>
        <p:txBody>
          <a:bodyPr wrap="none" rtlCol="0">
            <a:spAutoFit/>
          </a:bodyPr>
          <a:lstStyle/>
          <a:p>
            <a:r>
              <a:rPr lang="en-US"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Canada/America</a:t>
            </a:r>
            <a:endPar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1" name="TextBox 20"/>
          <p:cNvSpPr txBox="1"/>
          <p:nvPr/>
        </p:nvSpPr>
        <p:spPr>
          <a:xfrm>
            <a:off x="9145526" y="3487287"/>
            <a:ext cx="2268570" cy="369332"/>
          </a:xfrm>
          <a:prstGeom prst="rect">
            <a:avLst/>
          </a:prstGeom>
          <a:noFill/>
        </p:spPr>
        <p:txBody>
          <a:bodyPr wrap="none" rtlCol="0">
            <a:spAutoFit/>
          </a:bodyPr>
          <a:lstStyle/>
          <a:p>
            <a:r>
              <a:rPr lang="en-US"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Australia + Canada</a:t>
            </a:r>
            <a:endPar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2" name="TextBox 21"/>
          <p:cNvSpPr txBox="1"/>
          <p:nvPr/>
        </p:nvSpPr>
        <p:spPr>
          <a:xfrm>
            <a:off x="10524599" y="4965147"/>
            <a:ext cx="1467068" cy="923330"/>
          </a:xfrm>
          <a:prstGeom prst="rect">
            <a:avLst/>
          </a:prstGeom>
          <a:noFill/>
        </p:spPr>
        <p:txBody>
          <a:bodyPr wrap="none" rtlCol="0">
            <a:spAutoFit/>
          </a:bodyPr>
          <a:lstStyle/>
          <a:p>
            <a:r>
              <a:rPr lang="en-US"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Middle East</a:t>
            </a:r>
            <a:br>
              <a:rPr lang="en-US"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r>
            <a:br>
              <a:rPr lang="en-US"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UAE</a:t>
            </a:r>
            <a:endPar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3" name="TextBox 22"/>
          <p:cNvSpPr txBox="1"/>
          <p:nvPr/>
        </p:nvSpPr>
        <p:spPr>
          <a:xfrm>
            <a:off x="4757904" y="5742045"/>
            <a:ext cx="2202270" cy="923330"/>
          </a:xfrm>
          <a:prstGeom prst="rect">
            <a:avLst/>
          </a:prstGeom>
          <a:noFill/>
        </p:spPr>
        <p:txBody>
          <a:bodyPr wrap="none" rtlCol="0">
            <a:spAutoFit/>
          </a:bodyPr>
          <a:lstStyle/>
          <a:p>
            <a:r>
              <a:rPr lang="en-US"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Middle East</a:t>
            </a:r>
            <a:br>
              <a:rPr lang="en-US"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UAE, Saudi Arabia</a:t>
            </a:r>
            <a:br>
              <a:rPr lang="en-US"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OMAN, Egypt</a:t>
            </a:r>
            <a:endPar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855216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Woman hiking">
            <a:extLst>
              <a:ext uri="{FF2B5EF4-FFF2-40B4-BE49-F238E27FC236}">
                <a16:creationId xmlns:a16="http://schemas.microsoft.com/office/drawing/2014/main" xmlns="" id="{73DAE110-F0EA-3148-A07C-325BF5660E26}"/>
              </a:ext>
            </a:extLst>
          </p:cNvPr>
          <p:cNvPicPr>
            <a:picLocks noGrp="1" noChangeAspect="1"/>
          </p:cNvPicPr>
          <p:nvPr>
            <p:ph type="pic" sz="quarter" idx="10"/>
          </p:nvPr>
        </p:nvPicPr>
        <p:blipFill>
          <a:blip r:embed="rId3"/>
          <a:srcRect t="7875" b="7875"/>
          <a:stretch>
            <a:fillRect/>
          </a:stretch>
        </p:blipFill>
        <p:spPr/>
      </p:pic>
      <p:sp>
        <p:nvSpPr>
          <p:cNvPr id="4" name="Title 3">
            <a:extLst>
              <a:ext uri="{FF2B5EF4-FFF2-40B4-BE49-F238E27FC236}">
                <a16:creationId xmlns:a16="http://schemas.microsoft.com/office/drawing/2014/main" xmlns="" id="{566F62C9-A1BC-DD47-B0A8-8EF9838D62BB}"/>
              </a:ext>
            </a:extLst>
          </p:cNvPr>
          <p:cNvSpPr>
            <a:spLocks noGrp="1"/>
          </p:cNvSpPr>
          <p:nvPr>
            <p:ph type="title"/>
          </p:nvPr>
        </p:nvSpPr>
        <p:spPr>
          <a:xfrm>
            <a:off x="1148373" y="3259238"/>
            <a:ext cx="5445858" cy="1443392"/>
          </a:xfrm>
        </p:spPr>
        <p:txBody>
          <a:bodyPr/>
          <a:lstStyle/>
          <a:p>
            <a:r>
              <a:rPr lang="en-US" dirty="0" smtClean="0">
                <a:solidFill>
                  <a:prstClr val="black"/>
                </a:solidFill>
              </a:rPr>
              <a:t>Technologies</a:t>
            </a:r>
            <a:r>
              <a:rPr lang="en-US" sz="8000" spc="-300" dirty="0">
                <a:solidFill>
                  <a:schemeClr val="tx2"/>
                </a:solidFill>
              </a:rPr>
              <a:t/>
            </a:r>
            <a:br>
              <a:rPr lang="en-US" sz="8000" spc="-300" dirty="0">
                <a:solidFill>
                  <a:schemeClr val="tx2"/>
                </a:solidFill>
              </a:rPr>
            </a:br>
            <a:endParaRPr lang="en-US" dirty="0"/>
          </a:p>
        </p:txBody>
      </p:sp>
      <p:sp>
        <p:nvSpPr>
          <p:cNvPr id="15" name="Text Placeholder 14">
            <a:extLst>
              <a:ext uri="{FF2B5EF4-FFF2-40B4-BE49-F238E27FC236}">
                <a16:creationId xmlns:a16="http://schemas.microsoft.com/office/drawing/2014/main" xmlns="" id="{BD5253D3-376F-F247-863E-0A946AC774A9}"/>
              </a:ext>
            </a:extLst>
          </p:cNvPr>
          <p:cNvSpPr>
            <a:spLocks noGrp="1"/>
          </p:cNvSpPr>
          <p:nvPr>
            <p:ph type="body" idx="1"/>
          </p:nvPr>
        </p:nvSpPr>
        <p:spPr>
          <a:xfrm>
            <a:off x="1148373" y="4107544"/>
            <a:ext cx="5445858" cy="2612234"/>
          </a:xfrm>
        </p:spPr>
        <p:txBody>
          <a:bodyPr>
            <a:normAutofit fontScale="92500" lnSpcReduction="20000"/>
          </a:bodyPr>
          <a:lstStyle/>
          <a:p>
            <a:r>
              <a:rPr lang="en-US" dirty="0" smtClean="0"/>
              <a:t>Project Management</a:t>
            </a:r>
          </a:p>
          <a:p>
            <a:r>
              <a:rPr lang="en-US" dirty="0" smtClean="0"/>
              <a:t>Identity &amp; Access Management (IAM)</a:t>
            </a:r>
          </a:p>
          <a:p>
            <a:r>
              <a:rPr lang="en-US" dirty="0" smtClean="0"/>
              <a:t>Data Access Management (DAM)</a:t>
            </a:r>
          </a:p>
          <a:p>
            <a:r>
              <a:rPr lang="en-US" dirty="0" smtClean="0"/>
              <a:t>Enterprise Management &amp; Support</a:t>
            </a:r>
          </a:p>
          <a:p>
            <a:r>
              <a:rPr lang="en-US" dirty="0" smtClean="0"/>
              <a:t>Data Lake Storage &amp; Advance Analytics</a:t>
            </a:r>
          </a:p>
          <a:p>
            <a:r>
              <a:rPr lang="en-US" dirty="0" smtClean="0"/>
              <a:t>Infrastructure on Cloud and On-Premise (Hybrid) </a:t>
            </a:r>
          </a:p>
          <a:p>
            <a:r>
              <a:rPr lang="en-US" dirty="0" smtClean="0"/>
              <a:t>Research and Operation</a:t>
            </a:r>
            <a:br>
              <a:rPr lang="en-US" dirty="0" smtClean="0"/>
            </a:br>
            <a:r>
              <a:rPr lang="en-US" dirty="0" smtClean="0"/>
              <a:t>Open source + Enterprise</a:t>
            </a:r>
          </a:p>
          <a:p>
            <a:endParaRPr lang="en-US" dirty="0"/>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199" y="300696"/>
            <a:ext cx="1086002" cy="885949"/>
          </a:xfrm>
          <a:prstGeom prst="rect">
            <a:avLst/>
          </a:prstGeom>
        </p:spPr>
      </p:pic>
      <p:pic>
        <p:nvPicPr>
          <p:cNvPr id="2052" name="Picture 4" descr="File:SAP 2011 logo.svg - Wikimedia Comm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1052" y="324154"/>
            <a:ext cx="1615582" cy="8235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60729" y="1412605"/>
            <a:ext cx="1252555" cy="471259"/>
          </a:xfrm>
          <a:prstGeom prst="rect">
            <a:avLst/>
          </a:prstGeom>
        </p:spPr>
      </p:pic>
      <p:pic>
        <p:nvPicPr>
          <p:cNvPr id="6" name="Picture 5"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8419" y="448971"/>
            <a:ext cx="2038635" cy="495369"/>
          </a:xfrm>
          <a:prstGeom prst="rect">
            <a:avLst/>
          </a:prstGeom>
        </p:spPr>
      </p:pic>
      <p:pic>
        <p:nvPicPr>
          <p:cNvPr id="7" name="Picture 6"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80843" y="347805"/>
            <a:ext cx="1333686" cy="905001"/>
          </a:xfrm>
          <a:prstGeom prst="rect">
            <a:avLst/>
          </a:prstGeom>
        </p:spPr>
      </p:pic>
      <p:pic>
        <p:nvPicPr>
          <p:cNvPr id="8" name="Picture 7" descr="Screen Clippi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68215" y="411338"/>
            <a:ext cx="1523779" cy="570633"/>
          </a:xfrm>
          <a:prstGeom prst="rect">
            <a:avLst/>
          </a:prstGeom>
        </p:spPr>
      </p:pic>
      <p:pic>
        <p:nvPicPr>
          <p:cNvPr id="9" name="Picture 8" descr="Screen Clipp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60729" y="398338"/>
            <a:ext cx="1252555" cy="690661"/>
          </a:xfrm>
          <a:prstGeom prst="rect">
            <a:avLst/>
          </a:prstGeom>
        </p:spPr>
      </p:pic>
      <p:pic>
        <p:nvPicPr>
          <p:cNvPr id="10" name="Picture 9" descr="Screen Clippi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91788" y="1459682"/>
            <a:ext cx="1830970" cy="447748"/>
          </a:xfrm>
          <a:prstGeom prst="rect">
            <a:avLst/>
          </a:prstGeom>
        </p:spPr>
      </p:pic>
      <p:pic>
        <p:nvPicPr>
          <p:cNvPr id="11" name="Picture 10" descr="Screen Clippi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21408" y="1417899"/>
            <a:ext cx="1252555" cy="727626"/>
          </a:xfrm>
          <a:prstGeom prst="rect">
            <a:avLst/>
          </a:prstGeom>
        </p:spPr>
      </p:pic>
      <p:pic>
        <p:nvPicPr>
          <p:cNvPr id="12" name="Picture 11" descr="Screen Clippi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5199" y="1459682"/>
            <a:ext cx="1120110" cy="1048475"/>
          </a:xfrm>
          <a:prstGeom prst="rect">
            <a:avLst/>
          </a:prstGeom>
        </p:spPr>
      </p:pic>
      <p:pic>
        <p:nvPicPr>
          <p:cNvPr id="13" name="Picture 12" descr="Screen Clippi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44247" y="6038736"/>
            <a:ext cx="2234328" cy="614248"/>
          </a:xfrm>
          <a:prstGeom prst="rect">
            <a:avLst/>
          </a:prstGeom>
        </p:spPr>
      </p:pic>
      <p:pic>
        <p:nvPicPr>
          <p:cNvPr id="14" name="Picture 13" descr="Screen Clippi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909050" y="3813207"/>
            <a:ext cx="1667108" cy="952633"/>
          </a:xfrm>
          <a:prstGeom prst="rect">
            <a:avLst/>
          </a:prstGeom>
        </p:spPr>
      </p:pic>
      <p:pic>
        <p:nvPicPr>
          <p:cNvPr id="16" name="Picture 15" descr="Screen Clippi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836208" y="3812802"/>
            <a:ext cx="1124815" cy="1066129"/>
          </a:xfrm>
          <a:prstGeom prst="rect">
            <a:avLst/>
          </a:prstGeom>
        </p:spPr>
      </p:pic>
      <p:pic>
        <p:nvPicPr>
          <p:cNvPr id="17" name="Picture 16" descr="Screen Clippi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191788" y="3840841"/>
            <a:ext cx="1676634" cy="990738"/>
          </a:xfrm>
          <a:prstGeom prst="rect">
            <a:avLst/>
          </a:prstGeom>
        </p:spPr>
      </p:pic>
      <p:pic>
        <p:nvPicPr>
          <p:cNvPr id="2056" name="Picture 8" descr="Next Pathway - IBM DataStag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96000" y="1322880"/>
            <a:ext cx="2151054" cy="75312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Screen Clippi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142810" y="2541131"/>
            <a:ext cx="1719504" cy="628738"/>
          </a:xfrm>
          <a:prstGeom prst="rect">
            <a:avLst/>
          </a:prstGeom>
        </p:spPr>
      </p:pic>
      <p:pic>
        <p:nvPicPr>
          <p:cNvPr id="19" name="Picture 18" descr="Screen Clippi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394154" y="2443640"/>
            <a:ext cx="972807" cy="985360"/>
          </a:xfrm>
          <a:prstGeom prst="rect">
            <a:avLst/>
          </a:prstGeom>
        </p:spPr>
      </p:pic>
      <p:pic>
        <p:nvPicPr>
          <p:cNvPr id="20" name="Picture 19" descr="Screen Clippi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961024" y="2618536"/>
            <a:ext cx="1700451" cy="766870"/>
          </a:xfrm>
          <a:prstGeom prst="rect">
            <a:avLst/>
          </a:prstGeom>
        </p:spPr>
      </p:pic>
      <p:pic>
        <p:nvPicPr>
          <p:cNvPr id="21" name="Picture 20" descr="Screen Clippi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94575" y="2688746"/>
            <a:ext cx="1086626" cy="308263"/>
          </a:xfrm>
          <a:prstGeom prst="rect">
            <a:avLst/>
          </a:prstGeom>
        </p:spPr>
      </p:pic>
      <p:pic>
        <p:nvPicPr>
          <p:cNvPr id="22" name="Picture 21" descr="Screen Clippi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798162" y="1459682"/>
            <a:ext cx="1698713" cy="644061"/>
          </a:xfrm>
          <a:prstGeom prst="rect">
            <a:avLst/>
          </a:prstGeom>
        </p:spPr>
      </p:pic>
      <p:pic>
        <p:nvPicPr>
          <p:cNvPr id="23" name="Picture 22" descr="Screen Clippi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57053" y="2363660"/>
            <a:ext cx="1739581" cy="647438"/>
          </a:xfrm>
          <a:prstGeom prst="rect">
            <a:avLst/>
          </a:prstGeom>
        </p:spPr>
      </p:pic>
      <p:pic>
        <p:nvPicPr>
          <p:cNvPr id="24" name="Picture 23" descr="Screen Clipping"/>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179350" y="2192896"/>
            <a:ext cx="1233934" cy="874245"/>
          </a:xfrm>
          <a:prstGeom prst="rect">
            <a:avLst/>
          </a:prstGeom>
        </p:spPr>
      </p:pic>
      <p:pic>
        <p:nvPicPr>
          <p:cNvPr id="25" name="Picture 24" descr="Screen Clipping"/>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909051" y="5285498"/>
            <a:ext cx="1712358" cy="445213"/>
          </a:xfrm>
          <a:prstGeom prst="rect">
            <a:avLst/>
          </a:prstGeom>
        </p:spPr>
      </p:pic>
      <p:pic>
        <p:nvPicPr>
          <p:cNvPr id="26" name="Picture 25" descr="Screen Clippin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8835675" y="5306327"/>
            <a:ext cx="1305107" cy="438211"/>
          </a:xfrm>
          <a:prstGeom prst="rect">
            <a:avLst/>
          </a:prstGeom>
        </p:spPr>
      </p:pic>
      <p:pic>
        <p:nvPicPr>
          <p:cNvPr id="28" name="Picture 27" descr="Screen Clippin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304839" y="5411335"/>
            <a:ext cx="1717919" cy="282911"/>
          </a:xfrm>
          <a:prstGeom prst="rect">
            <a:avLst/>
          </a:prstGeom>
        </p:spPr>
      </p:pic>
    </p:spTree>
    <p:extLst>
      <p:ext uri="{BB962C8B-B14F-4D97-AF65-F5344CB8AC3E}">
        <p14:creationId xmlns:p14="http://schemas.microsoft.com/office/powerpoint/2010/main" val="1296604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lat lay of work desk with woman pointing at map">
            <a:extLst>
              <a:ext uri="{FF2B5EF4-FFF2-40B4-BE49-F238E27FC236}">
                <a16:creationId xmlns:a16="http://schemas.microsoft.com/office/drawing/2014/main" xmlns="" id="{F1AF67EB-A440-4F40-861A-A266D594A0BE}"/>
              </a:ext>
            </a:extLst>
          </p:cNvPr>
          <p:cNvPicPr>
            <a:picLocks noGrp="1" noChangeAspect="1"/>
          </p:cNvPicPr>
          <p:nvPr>
            <p:ph type="pic" sz="quarter" idx="10"/>
          </p:nvPr>
        </p:nvPicPr>
        <p:blipFill>
          <a:blip r:embed="rId3"/>
          <a:srcRect l="4321" r="4321"/>
          <a:stretch>
            <a:fillRect/>
          </a:stretch>
        </p:blipFill>
        <p:spPr/>
      </p:pic>
      <p:sp>
        <p:nvSpPr>
          <p:cNvPr id="20" name="Title 19">
            <a:extLst>
              <a:ext uri="{FF2B5EF4-FFF2-40B4-BE49-F238E27FC236}">
                <a16:creationId xmlns:a16="http://schemas.microsoft.com/office/drawing/2014/main" xmlns="" id="{12FCB55E-59A0-A24E-82CA-C867595835BD}"/>
              </a:ext>
            </a:extLst>
          </p:cNvPr>
          <p:cNvSpPr>
            <a:spLocks noGrp="1"/>
          </p:cNvSpPr>
          <p:nvPr>
            <p:ph type="title"/>
          </p:nvPr>
        </p:nvSpPr>
        <p:spPr/>
        <p:txBody>
          <a:bodyPr/>
          <a:lstStyle/>
          <a:p>
            <a:r>
              <a:rPr lang="en-US" dirty="0" smtClean="0"/>
              <a:t>Questions</a:t>
            </a:r>
            <a:endParaRPr lang="en-US" dirty="0"/>
          </a:p>
        </p:txBody>
      </p:sp>
      <p:sp>
        <p:nvSpPr>
          <p:cNvPr id="11" name="Text Placeholder 10">
            <a:extLst>
              <a:ext uri="{FF2B5EF4-FFF2-40B4-BE49-F238E27FC236}">
                <a16:creationId xmlns:a16="http://schemas.microsoft.com/office/drawing/2014/main" xmlns="" id="{2DDA8123-7ECD-2A44-A629-7F2DB0D01D34}"/>
              </a:ext>
            </a:extLst>
          </p:cNvPr>
          <p:cNvSpPr>
            <a:spLocks noGrp="1"/>
          </p:cNvSpPr>
          <p:nvPr>
            <p:ph type="body" sz="quarter" idx="11"/>
          </p:nvPr>
        </p:nvSpPr>
        <p:spPr/>
        <p:txBody>
          <a:bodyPr>
            <a:normAutofit fontScale="70000" lnSpcReduction="20000"/>
          </a:bodyPr>
          <a:lstStyle/>
          <a:p>
            <a:pPr marL="0" indent="0" algn="just">
              <a:buNone/>
            </a:pPr>
            <a:r>
              <a:rPr lang="en-US" dirty="0"/>
              <a:t>Passionate about overcoming digital transformation challenges in designing, development, management by bringing transformation, Innovation and evolution of emerging solutions across various industries by bringing alternative viewpoints and driving digital transformation through data and analytics. Motivated, organized, proactive performance driven professional with technological and diverse experience in Software and IT Infrastructure related products and services. Knowledgeable in applications of DevOps, scrum and agile methodologies. Providing organizations with different possibilities to create business value and, data and analytics which are key to a successful digital business.</a:t>
            </a:r>
          </a:p>
        </p:txBody>
      </p:sp>
      <p:sp>
        <p:nvSpPr>
          <p:cNvPr id="21" name="Text Placeholder 20">
            <a:extLst>
              <a:ext uri="{FF2B5EF4-FFF2-40B4-BE49-F238E27FC236}">
                <a16:creationId xmlns:a16="http://schemas.microsoft.com/office/drawing/2014/main" xmlns="" id="{AE6AE7FB-4892-5B4E-A7DB-B0F56C1C98F7}"/>
              </a:ext>
            </a:extLst>
          </p:cNvPr>
          <p:cNvSpPr>
            <a:spLocks noGrp="1"/>
          </p:cNvSpPr>
          <p:nvPr>
            <p:ph type="body" sz="quarter" idx="12"/>
          </p:nvPr>
        </p:nvSpPr>
        <p:spPr/>
        <p:txBody>
          <a:bodyPr anchor="t">
            <a:normAutofit fontScale="92500" lnSpcReduction="10000"/>
          </a:bodyPr>
          <a:lstStyle/>
          <a:p>
            <a:r>
              <a:rPr lang="en-US" dirty="0" smtClean="0"/>
              <a:t>Feel free to ask any questions that would help you understand how can I serve your organization</a:t>
            </a:r>
            <a:endParaRPr lang="en-US" dirty="0"/>
          </a:p>
        </p:txBody>
      </p:sp>
    </p:spTree>
    <p:extLst>
      <p:ext uri="{BB962C8B-B14F-4D97-AF65-F5344CB8AC3E}">
        <p14:creationId xmlns:p14="http://schemas.microsoft.com/office/powerpoint/2010/main" val="3957067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CF7A04E8-D33E-244D-AFB2-10B9CDB5C584}"/>
              </a:ext>
            </a:extLst>
          </p:cNvPr>
          <p:cNvSpPr>
            <a:spLocks noGrp="1"/>
          </p:cNvSpPr>
          <p:nvPr>
            <p:ph type="title"/>
          </p:nvPr>
        </p:nvSpPr>
        <p:spPr/>
        <p:txBody>
          <a:bodyPr>
            <a:normAutofit fontScale="90000"/>
          </a:bodyPr>
          <a:lstStyle/>
          <a:p>
            <a:r>
              <a:rPr lang="en-US" dirty="0"/>
              <a:t>Senior Solution and Data Architect </a:t>
            </a:r>
          </a:p>
        </p:txBody>
      </p:sp>
      <p:sp>
        <p:nvSpPr>
          <p:cNvPr id="16" name="Text Placeholder 10">
            <a:extLst>
              <a:ext uri="{FF2B5EF4-FFF2-40B4-BE49-F238E27FC236}">
                <a16:creationId xmlns:a16="http://schemas.microsoft.com/office/drawing/2014/main" xmlns="" id="{C11BD6B0-E24A-7F4B-8641-F7B254D58E89}"/>
              </a:ext>
            </a:extLst>
          </p:cNvPr>
          <p:cNvSpPr>
            <a:spLocks noGrp="1"/>
          </p:cNvSpPr>
          <p:nvPr>
            <p:ph type="body" sz="quarter" idx="11"/>
          </p:nvPr>
        </p:nvSpPr>
        <p:spPr/>
        <p:txBody>
          <a:bodyPr>
            <a:normAutofit fontScale="85000" lnSpcReduction="20000"/>
          </a:bodyPr>
          <a:lstStyle/>
          <a:p>
            <a:pPr marL="0" indent="0">
              <a:buNone/>
            </a:pPr>
            <a:r>
              <a:rPr lang="en-US" b="1" dirty="0"/>
              <a:t>IT Strategy</a:t>
            </a:r>
            <a:r>
              <a:rPr lang="en-US" dirty="0"/>
              <a:t/>
            </a:r>
            <a:br>
              <a:rPr lang="en-US" dirty="0"/>
            </a:br>
            <a:r>
              <a:rPr lang="en-US" dirty="0"/>
              <a:t>Effectively align IT to enterprise business </a:t>
            </a:r>
            <a:r>
              <a:rPr lang="en-US" dirty="0" smtClean="0"/>
              <a:t>objectives</a:t>
            </a:r>
            <a:endParaRPr lang="en-US" dirty="0"/>
          </a:p>
          <a:p>
            <a:pPr marL="0" indent="0">
              <a:buNone/>
            </a:pPr>
            <a:r>
              <a:rPr lang="en-US" dirty="0"/>
              <a:t>Build the </a:t>
            </a:r>
            <a:r>
              <a:rPr lang="en-US" dirty="0" smtClean="0"/>
              <a:t>foundation to prepare IT </a:t>
            </a:r>
            <a:r>
              <a:rPr lang="en-US" dirty="0"/>
              <a:t>strategy development </a:t>
            </a:r>
          </a:p>
          <a:p>
            <a:pPr marL="0" indent="0">
              <a:buNone/>
            </a:pPr>
            <a:r>
              <a:rPr lang="en-US" dirty="0"/>
              <a:t>Adopt agile methodologies for IT and enterprise strategy </a:t>
            </a:r>
            <a:r>
              <a:rPr lang="en-US" dirty="0" smtClean="0"/>
              <a:t>development</a:t>
            </a:r>
          </a:p>
          <a:p>
            <a:pPr marL="0" indent="0">
              <a:buNone/>
            </a:pPr>
            <a:r>
              <a:rPr lang="en-US" dirty="0" smtClean="0"/>
              <a:t>IT Audit (Penetration testing, IT Security Campaigns)</a:t>
            </a:r>
          </a:p>
          <a:p>
            <a:pPr marL="0" indent="0">
              <a:buNone/>
            </a:pPr>
            <a:r>
              <a:rPr lang="en-US" b="1" dirty="0" smtClean="0"/>
              <a:t>ITIL</a:t>
            </a:r>
          </a:p>
          <a:p>
            <a:pPr marL="0" indent="0">
              <a:buNone/>
            </a:pPr>
            <a:r>
              <a:rPr lang="en-US" dirty="0" smtClean="0"/>
              <a:t>Enterprise ERP (Microsoft Dynamic 365)</a:t>
            </a:r>
          </a:p>
          <a:p>
            <a:pPr marL="0" indent="0">
              <a:buNone/>
            </a:pPr>
            <a:r>
              <a:rPr lang="en-US" dirty="0" smtClean="0"/>
              <a:t>Migration (Office365, Power Apps, Microsoft Power BI, Servers, Analytics) to Cloud (Azure), </a:t>
            </a:r>
          </a:p>
          <a:p>
            <a:pPr marL="0" indent="0">
              <a:buNone/>
            </a:pPr>
            <a:r>
              <a:rPr lang="en-US" dirty="0" smtClean="0"/>
              <a:t>Machine Learning and Artificial </a:t>
            </a:r>
            <a:r>
              <a:rPr lang="en-US" dirty="0" err="1" smtClean="0"/>
              <a:t>Intellegence</a:t>
            </a:r>
            <a:r>
              <a:rPr lang="en-US" dirty="0" smtClean="0"/>
              <a:t> </a:t>
            </a:r>
          </a:p>
          <a:p>
            <a:pPr marL="0" indent="0">
              <a:buNone/>
            </a:pPr>
            <a:endParaRPr lang="en-US" dirty="0"/>
          </a:p>
        </p:txBody>
      </p:sp>
      <p:sp>
        <p:nvSpPr>
          <p:cNvPr id="11" name="Text Placeholder 10">
            <a:extLst>
              <a:ext uri="{FF2B5EF4-FFF2-40B4-BE49-F238E27FC236}">
                <a16:creationId xmlns:a16="http://schemas.microsoft.com/office/drawing/2014/main" xmlns="" id="{9349A659-D3D2-9F43-B94A-438B0C55F672}"/>
              </a:ext>
            </a:extLst>
          </p:cNvPr>
          <p:cNvSpPr>
            <a:spLocks noGrp="1"/>
          </p:cNvSpPr>
          <p:nvPr>
            <p:ph type="body" sz="quarter" idx="12"/>
          </p:nvPr>
        </p:nvSpPr>
        <p:spPr/>
        <p:txBody>
          <a:bodyPr anchor="t">
            <a:normAutofit/>
          </a:bodyPr>
          <a:lstStyle/>
          <a:p>
            <a:r>
              <a:rPr lang="en-US" sz="1800" dirty="0"/>
              <a:t>Public Health Ontario</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6412" y="3596504"/>
            <a:ext cx="5895588" cy="2522001"/>
          </a:xfrm>
          <a:prstGeom prst="rect">
            <a:avLst/>
          </a:prstGeom>
        </p:spPr>
      </p:pic>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3418" y="1796856"/>
            <a:ext cx="2809892" cy="1053710"/>
          </a:xfrm>
          <a:prstGeom prst="rect">
            <a:avLst/>
          </a:prstGeom>
        </p:spPr>
      </p:pic>
    </p:spTree>
    <p:extLst>
      <p:ext uri="{BB962C8B-B14F-4D97-AF65-F5344CB8AC3E}">
        <p14:creationId xmlns:p14="http://schemas.microsoft.com/office/powerpoint/2010/main" val="1209584871"/>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Theme">
  <a:themeElements>
    <a:clrScheme name="Custom 25">
      <a:dk1>
        <a:srgbClr val="3F3F3F"/>
      </a:dk1>
      <a:lt1>
        <a:srgbClr val="FFFFFF"/>
      </a:lt1>
      <a:dk2>
        <a:srgbClr val="000000"/>
      </a:dk2>
      <a:lt2>
        <a:srgbClr val="A5A5A5"/>
      </a:lt2>
      <a:accent1>
        <a:srgbClr val="00194C"/>
      </a:accent1>
      <a:accent2>
        <a:srgbClr val="EAB200"/>
      </a:accent2>
      <a:accent3>
        <a:srgbClr val="DDDDDD"/>
      </a:accent3>
      <a:accent4>
        <a:srgbClr val="954F72"/>
      </a:accent4>
      <a:accent5>
        <a:srgbClr val="00843B"/>
      </a:accent5>
      <a:accent6>
        <a:srgbClr val="014067"/>
      </a:accent6>
      <a:hlink>
        <a:srgbClr val="00194C"/>
      </a:hlink>
      <a:folHlink>
        <a:srgbClr val="954F72"/>
      </a:folHlink>
    </a:clrScheme>
    <a:fontScheme name="Custom 28">
      <a:majorFont>
        <a:latin typeface="Gill Sans MT"/>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646930_Travel presentation_AAS_v4" id="{69A0B7D3-DFC2-4DF4-94EE-39D7101E6D25}" vid="{C2C8F544-DED4-470E-87EA-91DC811D31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2A67AA4-7A39-4D54-84CA-5821BEF7F79E}">
  <ds:schemaRefs>
    <ds:schemaRef ds:uri="http://schemas.microsoft.com/sharepoint/v3/contenttype/forms"/>
  </ds:schemaRefs>
</ds:datastoreItem>
</file>

<file path=customXml/itemProps2.xml><?xml version="1.0" encoding="utf-8"?>
<ds:datastoreItem xmlns:ds="http://schemas.openxmlformats.org/officeDocument/2006/customXml" ds:itemID="{CFE2D894-9887-4C6E-B664-EB7E082F34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DE6D2A-0A40-4DAB-B8AE-656243D6AB33}">
  <ds:schemaRefs>
    <ds:schemaRef ds:uri="http://schemas.microsoft.com/office/2006/metadata/properties"/>
    <ds:schemaRef ds:uri="http://schemas.openxmlformats.org/package/2006/metadata/core-properties"/>
    <ds:schemaRef ds:uri="http://purl.org/dc/dcmitype/"/>
    <ds:schemaRef ds:uri="16c05727-aa75-4e4a-9b5f-8a80a1165891"/>
    <ds:schemaRef ds:uri="http://schemas.microsoft.com/office/2006/documentManagement/types"/>
    <ds:schemaRef ds:uri="71af3243-3dd4-4a8d-8c0d-dd76da1f02a5"/>
    <ds:schemaRef ds:uri="http://purl.org/dc/terms/"/>
    <ds:schemaRef ds:uri="http://www.w3.org/XML/1998/namespace"/>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0</TotalTime>
  <Words>568</Words>
  <Application>Microsoft Office PowerPoint</Application>
  <PresentationFormat>Widescreen</PresentationFormat>
  <Paragraphs>117</Paragraphs>
  <Slides>10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Bebas</vt:lpstr>
      <vt:lpstr>Calibri</vt:lpstr>
      <vt:lpstr>Gill Sans</vt:lpstr>
      <vt:lpstr>Gill Sans Light</vt:lpstr>
      <vt:lpstr>Gill Sans MT</vt:lpstr>
      <vt:lpstr>Gill Sans Nova Light</vt:lpstr>
      <vt:lpstr>Helvetica Light</vt:lpstr>
      <vt:lpstr>Office Theme</vt:lpstr>
      <vt:lpstr>Muhammad Ehsan</vt:lpstr>
      <vt:lpstr>Competitor Capacity Comparison</vt:lpstr>
      <vt:lpstr>Future of Analytics and Reporting</vt:lpstr>
      <vt:lpstr>Manager Data Engineering</vt:lpstr>
      <vt:lpstr>Manager Solution Architect </vt:lpstr>
      <vt:lpstr>My Career + Families </vt:lpstr>
      <vt:lpstr>Technologies </vt:lpstr>
      <vt:lpstr>Questions</vt:lpstr>
      <vt:lpstr>Senior Solution and Data Architect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2021-11-27T12:11:57Z</dcterms:created>
  <dcterms:modified xsi:type="dcterms:W3CDTF">2023-01-30T02:22:00Z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