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53B0770-E9BA-49C6-A277-1CA3B413F5E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CCC_ver10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B5042B5-14C9-47FA-8172-8E121D11D38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1/29/2023 9:25:07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Story17" id="10" name="slide10">
            <a:extLst>
              <a:ext uri="{FF2B5EF4-FFF2-40B4-BE49-F238E27FC236}">
                <a16:creationId xmlns:a16="http://schemas.microsoft.com/office/drawing/2014/main" id="{07308FB5-C313-4E1C-96B6-FE07F2A0F09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Story8" id="11" name="slide11">
            <a:extLst>
              <a:ext uri="{FF2B5EF4-FFF2-40B4-BE49-F238E27FC236}">
                <a16:creationId xmlns:a16="http://schemas.microsoft.com/office/drawing/2014/main" id="{E372B362-DF06-4C38-B1CD-BD0FC1F55D6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Story10" id="12" name="slide12">
            <a:extLst>
              <a:ext uri="{FF2B5EF4-FFF2-40B4-BE49-F238E27FC236}">
                <a16:creationId xmlns:a16="http://schemas.microsoft.com/office/drawing/2014/main" id="{9EF787EA-41B8-400A-B9EE-4FA4BB5F1D4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Story7" id="13" name="slide13">
            <a:extLst>
              <a:ext uri="{FF2B5EF4-FFF2-40B4-BE49-F238E27FC236}">
                <a16:creationId xmlns:a16="http://schemas.microsoft.com/office/drawing/2014/main" id="{A61EBA16-D41E-4491-8779-F9A42AE86C4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Story15" id="14" name="slide14">
            <a:extLst>
              <a:ext uri="{FF2B5EF4-FFF2-40B4-BE49-F238E27FC236}">
                <a16:creationId xmlns:a16="http://schemas.microsoft.com/office/drawing/2014/main" id="{92A531C8-D342-4090-B204-2391E069FAA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Story18" id="15" name="slide15">
            <a:extLst>
              <a:ext uri="{FF2B5EF4-FFF2-40B4-BE49-F238E27FC236}">
                <a16:creationId xmlns:a16="http://schemas.microsoft.com/office/drawing/2014/main" id="{CDB73A14-0B6D-48BE-B935-68A616AD406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Story11" id="16" name="slide16">
            <a:extLst>
              <a:ext uri="{FF2B5EF4-FFF2-40B4-BE49-F238E27FC236}">
                <a16:creationId xmlns:a16="http://schemas.microsoft.com/office/drawing/2014/main" id="{DFF4FC5D-90FB-457C-BEA3-6D969AA7E22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Story4" id="2" name="slide2">
            <a:extLst>
              <a:ext uri="{FF2B5EF4-FFF2-40B4-BE49-F238E27FC236}">
                <a16:creationId xmlns:a16="http://schemas.microsoft.com/office/drawing/2014/main" id="{F18D656E-3358-4197-BDF4-A73C8A8CF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Story12" id="3" name="slide3">
            <a:extLst>
              <a:ext uri="{FF2B5EF4-FFF2-40B4-BE49-F238E27FC236}">
                <a16:creationId xmlns:a16="http://schemas.microsoft.com/office/drawing/2014/main" id="{9E7274B2-44B7-4B4E-A2D6-B10FFF5337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Story16" id="4" name="slide4">
            <a:extLst>
              <a:ext uri="{FF2B5EF4-FFF2-40B4-BE49-F238E27FC236}">
                <a16:creationId xmlns:a16="http://schemas.microsoft.com/office/drawing/2014/main" id="{B71C3DD3-1DE9-4187-A3C2-C5597AE3BD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Story13" id="5" name="slide5">
            <a:extLst>
              <a:ext uri="{FF2B5EF4-FFF2-40B4-BE49-F238E27FC236}">
                <a16:creationId xmlns:a16="http://schemas.microsoft.com/office/drawing/2014/main" id="{97711501-2000-4597-9A5C-E9EEA00257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Story6" id="6" name="slide6">
            <a:extLst>
              <a:ext uri="{FF2B5EF4-FFF2-40B4-BE49-F238E27FC236}">
                <a16:creationId xmlns:a16="http://schemas.microsoft.com/office/drawing/2014/main" id="{C1684867-FE93-4C98-897D-472C917956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Story9" id="7" name="slide7">
            <a:extLst>
              <a:ext uri="{FF2B5EF4-FFF2-40B4-BE49-F238E27FC236}">
                <a16:creationId xmlns:a16="http://schemas.microsoft.com/office/drawing/2014/main" id="{B2D7F54C-07D2-4CA5-A3D5-84FE82683B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Story5" id="8" name="slide8">
            <a:extLst>
              <a:ext uri="{FF2B5EF4-FFF2-40B4-BE49-F238E27FC236}">
                <a16:creationId xmlns:a16="http://schemas.microsoft.com/office/drawing/2014/main" id="{B87F73A2-34AE-4184-9D6F-6229CBF36A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Story14" id="9" name="slide9">
            <a:extLst>
              <a:ext uri="{FF2B5EF4-FFF2-40B4-BE49-F238E27FC236}">
                <a16:creationId xmlns:a16="http://schemas.microsoft.com/office/drawing/2014/main" id="{388254FC-AF0A-492F-B7C3-40CACD0843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2023-01-30T02:25:10Z</dcterms:created>
  <dcterms:modified xsi:type="dcterms:W3CDTF">2023-01-30T02:25:10Z</dcterms:modified>
</cp:coreProperties>
</file>