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67" r:id="rId3"/>
    <p:sldId id="282" r:id="rId4"/>
    <p:sldId id="262" r:id="rId5"/>
    <p:sldId id="264" r:id="rId6"/>
    <p:sldId id="283" r:id="rId7"/>
    <p:sldId id="284" r:id="rId8"/>
    <p:sldId id="285" r:id="rId9"/>
    <p:sldId id="286" r:id="rId10"/>
    <p:sldId id="266" r:id="rId11"/>
    <p:sldId id="278" r:id="rId12"/>
    <p:sldId id="295" r:id="rId13"/>
    <p:sldId id="297" r:id="rId14"/>
    <p:sldId id="279" r:id="rId15"/>
    <p:sldId id="296" r:id="rId16"/>
    <p:sldId id="280" r:id="rId17"/>
    <p:sldId id="288" r:id="rId18"/>
    <p:sldId id="289" r:id="rId19"/>
    <p:sldId id="287" r:id="rId20"/>
    <p:sldId id="290" r:id="rId21"/>
    <p:sldId id="292" r:id="rId22"/>
    <p:sldId id="291" r:id="rId23"/>
    <p:sldId id="29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0" autoAdjust="0"/>
  </p:normalViewPr>
  <p:slideViewPr>
    <p:cSldViewPr>
      <p:cViewPr varScale="1">
        <p:scale>
          <a:sx n="99" d="100"/>
          <a:sy n="99" d="100"/>
        </p:scale>
        <p:origin x="1143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-3144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B124A2-1716-4C7A-A517-89E8ED2FF46A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A66D680-5EEB-4BFD-B206-D878DE0FF4D7}">
      <dgm:prSet phldrT="[Text]"/>
      <dgm:spPr/>
      <dgm:t>
        <a:bodyPr/>
        <a:lstStyle/>
        <a:p>
          <a:r>
            <a:rPr lang="en-US" dirty="0"/>
            <a:t>Clustering</a:t>
          </a:r>
          <a:endParaRPr lang="en-GB" dirty="0"/>
        </a:p>
      </dgm:t>
    </dgm:pt>
    <dgm:pt modelId="{965DC5AD-EC57-4ECC-B039-B39CDBA04CDF}" type="parTrans" cxnId="{92E4E76F-96A7-4B5E-B872-B6A21B6B0675}">
      <dgm:prSet/>
      <dgm:spPr/>
      <dgm:t>
        <a:bodyPr/>
        <a:lstStyle/>
        <a:p>
          <a:endParaRPr lang="en-GB"/>
        </a:p>
      </dgm:t>
    </dgm:pt>
    <dgm:pt modelId="{A5EA67DC-A332-4521-B74E-887795B20B42}" type="sibTrans" cxnId="{92E4E76F-96A7-4B5E-B872-B6A21B6B0675}">
      <dgm:prSet/>
      <dgm:spPr/>
      <dgm:t>
        <a:bodyPr/>
        <a:lstStyle/>
        <a:p>
          <a:endParaRPr lang="en-GB"/>
        </a:p>
      </dgm:t>
    </dgm:pt>
    <dgm:pt modelId="{8A33B4E4-74BB-45E2-8790-FF56610758BE}">
      <dgm:prSet phldrT="[Text]" custT="1"/>
      <dgm:spPr/>
      <dgm:t>
        <a:bodyPr/>
        <a:lstStyle/>
        <a:p>
          <a:r>
            <a:rPr lang="en-GB" sz="2000" b="1" i="0" dirty="0"/>
            <a:t>Centroid</a:t>
          </a:r>
          <a:endParaRPr lang="en-GB" sz="1900" b="1" dirty="0"/>
        </a:p>
      </dgm:t>
    </dgm:pt>
    <dgm:pt modelId="{1B25D7FF-72C0-4282-B482-680D4DCDAEB7}" type="parTrans" cxnId="{EE6519C6-FAD3-4C4E-8133-C4A3A66A534E}">
      <dgm:prSet/>
      <dgm:spPr/>
      <dgm:t>
        <a:bodyPr/>
        <a:lstStyle/>
        <a:p>
          <a:endParaRPr lang="en-GB"/>
        </a:p>
      </dgm:t>
    </dgm:pt>
    <dgm:pt modelId="{AA023E36-C1B2-4A42-96D5-142FDE2D9A1D}" type="sibTrans" cxnId="{EE6519C6-FAD3-4C4E-8133-C4A3A66A534E}">
      <dgm:prSet/>
      <dgm:spPr/>
      <dgm:t>
        <a:bodyPr/>
        <a:lstStyle/>
        <a:p>
          <a:endParaRPr lang="en-GB"/>
        </a:p>
      </dgm:t>
    </dgm:pt>
    <dgm:pt modelId="{0AB44476-9F5E-4BF2-97D0-28639A8BE4B4}">
      <dgm:prSet phldrT="[Text]" custT="1"/>
      <dgm:spPr/>
      <dgm:t>
        <a:bodyPr/>
        <a:lstStyle/>
        <a:p>
          <a:r>
            <a:rPr lang="en-US" sz="1800" b="1" dirty="0"/>
            <a:t>Optics</a:t>
          </a:r>
          <a:endParaRPr lang="en-GB" sz="1900" b="1" dirty="0"/>
        </a:p>
      </dgm:t>
    </dgm:pt>
    <dgm:pt modelId="{C6F91E79-F440-48FC-A9B3-8021E320DEAC}" type="parTrans" cxnId="{9EFD683A-666D-4CB0-92EE-686EB6E91E12}">
      <dgm:prSet/>
      <dgm:spPr/>
      <dgm:t>
        <a:bodyPr/>
        <a:lstStyle/>
        <a:p>
          <a:endParaRPr lang="en-GB"/>
        </a:p>
      </dgm:t>
    </dgm:pt>
    <dgm:pt modelId="{0290C27E-397C-4C98-B107-476B8D10D067}" type="sibTrans" cxnId="{9EFD683A-666D-4CB0-92EE-686EB6E91E12}">
      <dgm:prSet/>
      <dgm:spPr/>
      <dgm:t>
        <a:bodyPr/>
        <a:lstStyle/>
        <a:p>
          <a:endParaRPr lang="en-GB"/>
        </a:p>
      </dgm:t>
    </dgm:pt>
    <dgm:pt modelId="{0775EAA4-52B4-498C-A349-244D51325451}">
      <dgm:prSet phldrT="[Text]" custT="1"/>
      <dgm:spPr/>
      <dgm:t>
        <a:bodyPr/>
        <a:lstStyle/>
        <a:p>
          <a:r>
            <a:rPr lang="en-GB" sz="1800" b="1" dirty="0"/>
            <a:t>Agglomerative</a:t>
          </a:r>
          <a:endParaRPr lang="en-GB" sz="1900" b="1" dirty="0"/>
        </a:p>
      </dgm:t>
    </dgm:pt>
    <dgm:pt modelId="{758DADFA-1599-4F54-8889-67008A6916F7}" type="parTrans" cxnId="{29740E00-03EA-4921-A521-EA5068595E6A}">
      <dgm:prSet/>
      <dgm:spPr/>
      <dgm:t>
        <a:bodyPr/>
        <a:lstStyle/>
        <a:p>
          <a:endParaRPr lang="en-GB"/>
        </a:p>
      </dgm:t>
    </dgm:pt>
    <dgm:pt modelId="{F51376CD-446F-45E7-9A0B-966FD9DD5517}" type="sibTrans" cxnId="{29740E00-03EA-4921-A521-EA5068595E6A}">
      <dgm:prSet/>
      <dgm:spPr/>
      <dgm:t>
        <a:bodyPr/>
        <a:lstStyle/>
        <a:p>
          <a:endParaRPr lang="en-GB"/>
        </a:p>
      </dgm:t>
    </dgm:pt>
    <dgm:pt modelId="{F7046DAE-57DE-48FB-8C95-80E854E9813C}">
      <dgm:prSet phldrT="[Text]" custT="1"/>
      <dgm:spPr/>
      <dgm:t>
        <a:bodyPr/>
        <a:lstStyle/>
        <a:p>
          <a:r>
            <a:rPr lang="en-GB" sz="1800" b="1" dirty="0"/>
            <a:t>Divisive</a:t>
          </a:r>
          <a:endParaRPr lang="en-GB" sz="1900" b="1" dirty="0"/>
        </a:p>
      </dgm:t>
    </dgm:pt>
    <dgm:pt modelId="{3AA4A60B-2EEB-4911-8B62-08E30782BC46}" type="parTrans" cxnId="{302FDF98-D18E-46B9-BAF3-6C49A7250851}">
      <dgm:prSet/>
      <dgm:spPr/>
      <dgm:t>
        <a:bodyPr/>
        <a:lstStyle/>
        <a:p>
          <a:endParaRPr lang="en-GB"/>
        </a:p>
      </dgm:t>
    </dgm:pt>
    <dgm:pt modelId="{BF5D1FCE-E5DA-465C-A51F-08E0B08DE5D8}" type="sibTrans" cxnId="{302FDF98-D18E-46B9-BAF3-6C49A7250851}">
      <dgm:prSet/>
      <dgm:spPr/>
      <dgm:t>
        <a:bodyPr/>
        <a:lstStyle/>
        <a:p>
          <a:endParaRPr lang="en-GB"/>
        </a:p>
      </dgm:t>
    </dgm:pt>
    <dgm:pt modelId="{C35160DA-65C2-4C14-B2D6-AA4825D3DA08}">
      <dgm:prSet phldrT="[Text]" custT="1"/>
      <dgm:spPr/>
      <dgm:t>
        <a:bodyPr/>
        <a:lstStyle/>
        <a:p>
          <a:r>
            <a:rPr lang="en-US" sz="1800" b="1" dirty="0"/>
            <a:t>DBSCAN</a:t>
          </a:r>
          <a:endParaRPr lang="en-GB" sz="1900" b="1" dirty="0"/>
        </a:p>
      </dgm:t>
    </dgm:pt>
    <dgm:pt modelId="{936F6119-33AF-43AE-9F50-2709F7D4F4E6}" type="parTrans" cxnId="{6679F008-2767-4F4B-85EC-2BB8C5A2AF56}">
      <dgm:prSet/>
      <dgm:spPr/>
      <dgm:t>
        <a:bodyPr/>
        <a:lstStyle/>
        <a:p>
          <a:endParaRPr lang="en-GB"/>
        </a:p>
      </dgm:t>
    </dgm:pt>
    <dgm:pt modelId="{F4B10B63-C843-4B20-A225-A7B12C19F008}" type="sibTrans" cxnId="{6679F008-2767-4F4B-85EC-2BB8C5A2AF56}">
      <dgm:prSet/>
      <dgm:spPr/>
      <dgm:t>
        <a:bodyPr/>
        <a:lstStyle/>
        <a:p>
          <a:endParaRPr lang="en-GB"/>
        </a:p>
      </dgm:t>
    </dgm:pt>
    <dgm:pt modelId="{5ACBE858-7FF6-45C3-8A9A-7520B35ED042}">
      <dgm:prSet phldrT="[Text]" custT="1"/>
      <dgm:spPr/>
      <dgm:t>
        <a:bodyPr/>
        <a:lstStyle/>
        <a:p>
          <a:r>
            <a:rPr lang="en-GB" sz="2000" b="1" dirty="0"/>
            <a:t>Density</a:t>
          </a:r>
          <a:endParaRPr lang="en-GB" sz="1900" dirty="0"/>
        </a:p>
      </dgm:t>
    </dgm:pt>
    <dgm:pt modelId="{0C869FA5-B11B-4968-8C84-4565298C7E4F}" type="parTrans" cxnId="{47F7FC2A-6699-445E-9F59-86F018E00A4F}">
      <dgm:prSet/>
      <dgm:spPr/>
      <dgm:t>
        <a:bodyPr/>
        <a:lstStyle/>
        <a:p>
          <a:endParaRPr lang="en-GB"/>
        </a:p>
      </dgm:t>
    </dgm:pt>
    <dgm:pt modelId="{E7F35E14-CC6B-4548-8BB2-71503AC918B4}" type="sibTrans" cxnId="{47F7FC2A-6699-445E-9F59-86F018E00A4F}">
      <dgm:prSet/>
      <dgm:spPr/>
      <dgm:t>
        <a:bodyPr/>
        <a:lstStyle/>
        <a:p>
          <a:endParaRPr lang="en-GB"/>
        </a:p>
      </dgm:t>
    </dgm:pt>
    <dgm:pt modelId="{A300AC2D-9133-43D6-9ED4-64B71EF908B3}">
      <dgm:prSet phldrT="[Text]" custT="1"/>
      <dgm:spPr/>
      <dgm:t>
        <a:bodyPr/>
        <a:lstStyle/>
        <a:p>
          <a:r>
            <a:rPr lang="en-US" sz="2000" b="1" i="0" dirty="0"/>
            <a:t>Connectivity</a:t>
          </a:r>
          <a:endParaRPr lang="en-GB" sz="1900" b="1" dirty="0"/>
        </a:p>
      </dgm:t>
    </dgm:pt>
    <dgm:pt modelId="{08486103-3F88-456B-AF55-14917F5558E4}" type="parTrans" cxnId="{D7E8BA3C-ED47-4EFD-83C0-8455D7D41F9C}">
      <dgm:prSet/>
      <dgm:spPr/>
      <dgm:t>
        <a:bodyPr/>
        <a:lstStyle/>
        <a:p>
          <a:endParaRPr lang="en-GB"/>
        </a:p>
      </dgm:t>
    </dgm:pt>
    <dgm:pt modelId="{D0204A03-E477-45BA-914B-F73C95354B1C}" type="sibTrans" cxnId="{D7E8BA3C-ED47-4EFD-83C0-8455D7D41F9C}">
      <dgm:prSet/>
      <dgm:spPr/>
      <dgm:t>
        <a:bodyPr/>
        <a:lstStyle/>
        <a:p>
          <a:endParaRPr lang="en-GB"/>
        </a:p>
      </dgm:t>
    </dgm:pt>
    <dgm:pt modelId="{3FC4962D-92E1-4875-93EB-D7673F3FC20B}">
      <dgm:prSet phldrT="[Text]" custT="1"/>
      <dgm:spPr/>
      <dgm:t>
        <a:bodyPr/>
        <a:lstStyle/>
        <a:p>
          <a:r>
            <a:rPr lang="en-US" sz="1900" b="1" dirty="0"/>
            <a:t>K-Mean</a:t>
          </a:r>
          <a:endParaRPr lang="en-GB" sz="1900" b="1" dirty="0"/>
        </a:p>
      </dgm:t>
    </dgm:pt>
    <dgm:pt modelId="{0BA27EF0-AEB4-43EA-9B08-D9850872A340}" type="parTrans" cxnId="{946CE2C4-10DF-4A63-A551-B83301CDA4A6}">
      <dgm:prSet/>
      <dgm:spPr/>
      <dgm:t>
        <a:bodyPr/>
        <a:lstStyle/>
        <a:p>
          <a:endParaRPr lang="en-US"/>
        </a:p>
      </dgm:t>
    </dgm:pt>
    <dgm:pt modelId="{136B91D5-7E44-44D0-A2F3-400809973E19}" type="sibTrans" cxnId="{946CE2C4-10DF-4A63-A551-B83301CDA4A6}">
      <dgm:prSet/>
      <dgm:spPr/>
      <dgm:t>
        <a:bodyPr/>
        <a:lstStyle/>
        <a:p>
          <a:endParaRPr lang="en-US"/>
        </a:p>
      </dgm:t>
    </dgm:pt>
    <dgm:pt modelId="{982CF3F5-A38C-4014-AB7D-59BDB3603E9A}">
      <dgm:prSet phldrT="[Text]" custT="1"/>
      <dgm:spPr/>
      <dgm:t>
        <a:bodyPr/>
        <a:lstStyle/>
        <a:p>
          <a:r>
            <a:rPr lang="en-GB" sz="1900" b="1" dirty="0"/>
            <a:t>Mean-Shift</a:t>
          </a:r>
        </a:p>
      </dgm:t>
    </dgm:pt>
    <dgm:pt modelId="{9FC58D1C-1257-4128-ACF5-4D81E0112131}" type="parTrans" cxnId="{7A0E60FB-9C55-4C4F-85C5-007AA82C9608}">
      <dgm:prSet/>
      <dgm:spPr/>
      <dgm:t>
        <a:bodyPr/>
        <a:lstStyle/>
        <a:p>
          <a:endParaRPr lang="en-US"/>
        </a:p>
      </dgm:t>
    </dgm:pt>
    <dgm:pt modelId="{A44B0035-AD51-4D02-AB91-7FE8E4DFF220}" type="sibTrans" cxnId="{7A0E60FB-9C55-4C4F-85C5-007AA82C9608}">
      <dgm:prSet/>
      <dgm:spPr/>
      <dgm:t>
        <a:bodyPr/>
        <a:lstStyle/>
        <a:p>
          <a:endParaRPr lang="en-US"/>
        </a:p>
      </dgm:t>
    </dgm:pt>
    <dgm:pt modelId="{D6171C5B-E46C-4C05-B77D-A23CCCDE7A55}">
      <dgm:prSet phldrT="[Text]" custT="1"/>
      <dgm:spPr/>
      <dgm:t>
        <a:bodyPr/>
        <a:lstStyle/>
        <a:p>
          <a:r>
            <a:rPr lang="en-GB" sz="1900" b="1" i="0"/>
            <a:t>Spectral</a:t>
          </a:r>
          <a:endParaRPr lang="en-GB" sz="1900" b="1" dirty="0"/>
        </a:p>
      </dgm:t>
    </dgm:pt>
    <dgm:pt modelId="{A301382E-829D-421A-9DFA-D11D9761E737}" type="parTrans" cxnId="{49D0E43A-97D1-474E-8690-4D2B66363898}">
      <dgm:prSet/>
      <dgm:spPr/>
      <dgm:t>
        <a:bodyPr/>
        <a:lstStyle/>
        <a:p>
          <a:endParaRPr lang="en-US"/>
        </a:p>
      </dgm:t>
    </dgm:pt>
    <dgm:pt modelId="{85E4E2C2-656C-4941-AD47-65C9068E77A6}" type="sibTrans" cxnId="{49D0E43A-97D1-474E-8690-4D2B66363898}">
      <dgm:prSet/>
      <dgm:spPr/>
      <dgm:t>
        <a:bodyPr/>
        <a:lstStyle/>
        <a:p>
          <a:endParaRPr lang="en-US"/>
        </a:p>
      </dgm:t>
    </dgm:pt>
    <dgm:pt modelId="{E8C1986F-3FA7-4E0A-865B-AFDE1E61AFA7}">
      <dgm:prSet phldrT="[Text]" custT="1"/>
      <dgm:spPr/>
      <dgm:t>
        <a:bodyPr/>
        <a:lstStyle/>
        <a:p>
          <a:r>
            <a:rPr lang="en-US" sz="1900" b="1" dirty="0"/>
            <a:t>Grid base</a:t>
          </a:r>
          <a:endParaRPr lang="en-GB" sz="1900" b="1" dirty="0"/>
        </a:p>
      </dgm:t>
    </dgm:pt>
    <dgm:pt modelId="{C56EA265-C360-4003-B3C7-D9583C176254}" type="parTrans" cxnId="{5E7E7946-47AA-48CC-8D2B-207A99A58ECE}">
      <dgm:prSet/>
      <dgm:spPr/>
      <dgm:t>
        <a:bodyPr/>
        <a:lstStyle/>
        <a:p>
          <a:endParaRPr lang="en-US"/>
        </a:p>
      </dgm:t>
    </dgm:pt>
    <dgm:pt modelId="{D1437A9D-C44D-4D10-B688-EBE87AF4340B}" type="sibTrans" cxnId="{5E7E7946-47AA-48CC-8D2B-207A99A58ECE}">
      <dgm:prSet/>
      <dgm:spPr/>
      <dgm:t>
        <a:bodyPr/>
        <a:lstStyle/>
        <a:p>
          <a:endParaRPr lang="en-US"/>
        </a:p>
      </dgm:t>
    </dgm:pt>
    <dgm:pt modelId="{44B0DE16-6F66-4264-82B1-F89D35B66DB9}">
      <dgm:prSet phldrT="[Text]" custT="1"/>
      <dgm:spPr/>
      <dgm:t>
        <a:bodyPr/>
        <a:lstStyle/>
        <a:p>
          <a:r>
            <a:rPr lang="en-GB" sz="1900" b="0" dirty="0"/>
            <a:t>STING</a:t>
          </a:r>
          <a:endParaRPr lang="en-GB" sz="1900" b="1" dirty="0"/>
        </a:p>
      </dgm:t>
    </dgm:pt>
    <dgm:pt modelId="{2CCF2CC8-6A0D-4C5D-A682-CF3953A46522}" type="parTrans" cxnId="{2F7F8E8D-9391-4C31-86BE-EE8F3809B7F9}">
      <dgm:prSet/>
      <dgm:spPr/>
      <dgm:t>
        <a:bodyPr/>
        <a:lstStyle/>
        <a:p>
          <a:endParaRPr lang="en-US"/>
        </a:p>
      </dgm:t>
    </dgm:pt>
    <dgm:pt modelId="{9DC33D92-A3D2-4E48-9237-506A330BE872}" type="sibTrans" cxnId="{2F7F8E8D-9391-4C31-86BE-EE8F3809B7F9}">
      <dgm:prSet/>
      <dgm:spPr/>
      <dgm:t>
        <a:bodyPr/>
        <a:lstStyle/>
        <a:p>
          <a:endParaRPr lang="en-US"/>
        </a:p>
      </dgm:t>
    </dgm:pt>
    <dgm:pt modelId="{CED8A673-0F0D-4012-8B86-353BC86A15BD}">
      <dgm:prSet phldrT="[Text]" custT="1"/>
      <dgm:spPr/>
      <dgm:t>
        <a:bodyPr/>
        <a:lstStyle/>
        <a:p>
          <a:r>
            <a:rPr lang="en-GB" sz="1900" b="0" dirty="0"/>
            <a:t>CLIQUE</a:t>
          </a:r>
          <a:endParaRPr lang="en-GB" sz="1900" b="1" dirty="0"/>
        </a:p>
      </dgm:t>
    </dgm:pt>
    <dgm:pt modelId="{F18B2A2E-2581-4824-AAC8-4ECBDFFFE852}" type="parTrans" cxnId="{A0900D1A-E335-4EDC-91C4-A4B436D6DD14}">
      <dgm:prSet/>
      <dgm:spPr/>
      <dgm:t>
        <a:bodyPr/>
        <a:lstStyle/>
        <a:p>
          <a:endParaRPr lang="en-US"/>
        </a:p>
      </dgm:t>
    </dgm:pt>
    <dgm:pt modelId="{0F181239-D584-4994-A54E-68027B95A9FF}" type="sibTrans" cxnId="{A0900D1A-E335-4EDC-91C4-A4B436D6DD14}">
      <dgm:prSet/>
      <dgm:spPr/>
      <dgm:t>
        <a:bodyPr/>
        <a:lstStyle/>
        <a:p>
          <a:endParaRPr lang="en-US"/>
        </a:p>
      </dgm:t>
    </dgm:pt>
    <dgm:pt modelId="{DA5B07BD-79D7-4C32-AB64-5B9A4DBDD239}">
      <dgm:prSet phldrT="[Text]" custT="1"/>
      <dgm:spPr/>
      <dgm:t>
        <a:bodyPr/>
        <a:lstStyle/>
        <a:p>
          <a:r>
            <a:rPr lang="en-GB" sz="1900" b="1" dirty="0"/>
            <a:t>Distribution</a:t>
          </a:r>
        </a:p>
      </dgm:t>
    </dgm:pt>
    <dgm:pt modelId="{B3D5CE85-11B9-4166-996C-713DA542047D}" type="parTrans" cxnId="{6138CB28-DE59-4346-B8FD-59D9D81E51F4}">
      <dgm:prSet/>
      <dgm:spPr/>
      <dgm:t>
        <a:bodyPr/>
        <a:lstStyle/>
        <a:p>
          <a:endParaRPr lang="en-US"/>
        </a:p>
      </dgm:t>
    </dgm:pt>
    <dgm:pt modelId="{D638DF43-0F20-4BA8-AEAB-AE97D87083B5}" type="sibTrans" cxnId="{6138CB28-DE59-4346-B8FD-59D9D81E51F4}">
      <dgm:prSet/>
      <dgm:spPr/>
      <dgm:t>
        <a:bodyPr/>
        <a:lstStyle/>
        <a:p>
          <a:endParaRPr lang="en-US"/>
        </a:p>
      </dgm:t>
    </dgm:pt>
    <dgm:pt modelId="{599DDC24-5941-4143-A8A6-01D9FE8F4424}">
      <dgm:prSet phldrT="[Text]" custT="1"/>
      <dgm:spPr/>
      <dgm:t>
        <a:bodyPr/>
        <a:lstStyle/>
        <a:p>
          <a:r>
            <a:rPr lang="en-GB" sz="1900" b="1" dirty="0"/>
            <a:t>GMM</a:t>
          </a:r>
        </a:p>
      </dgm:t>
    </dgm:pt>
    <dgm:pt modelId="{B570DC56-C87B-4AA7-AF4E-A5FAAABA412F}" type="parTrans" cxnId="{340E3899-286D-42C3-A4EC-1E8E1BF2105B}">
      <dgm:prSet/>
      <dgm:spPr/>
      <dgm:t>
        <a:bodyPr/>
        <a:lstStyle/>
        <a:p>
          <a:endParaRPr lang="en-US"/>
        </a:p>
      </dgm:t>
    </dgm:pt>
    <dgm:pt modelId="{CA5FE3DC-37E6-4ABF-9A3B-A6DC5608E255}" type="sibTrans" cxnId="{340E3899-286D-42C3-A4EC-1E8E1BF2105B}">
      <dgm:prSet/>
      <dgm:spPr/>
      <dgm:t>
        <a:bodyPr/>
        <a:lstStyle/>
        <a:p>
          <a:endParaRPr lang="en-US"/>
        </a:p>
      </dgm:t>
    </dgm:pt>
    <dgm:pt modelId="{C4C5D0B3-F305-46D8-95A2-B138C34D9138}" type="pres">
      <dgm:prSet presAssocID="{A0B124A2-1716-4C7A-A517-89E8ED2FF46A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25AA1E0-9B33-4981-A75A-FB1081B23198}" type="pres">
      <dgm:prSet presAssocID="{AA66D680-5EEB-4BFD-B206-D878DE0FF4D7}" presName="root1" presStyleCnt="0"/>
      <dgm:spPr/>
    </dgm:pt>
    <dgm:pt modelId="{8E8919AD-4A25-47F2-9D31-1D64B4E92CA9}" type="pres">
      <dgm:prSet presAssocID="{AA66D680-5EEB-4BFD-B206-D878DE0FF4D7}" presName="LevelOneTextNode" presStyleLbl="node0" presStyleIdx="0" presStyleCnt="1">
        <dgm:presLayoutVars>
          <dgm:chPref val="3"/>
        </dgm:presLayoutVars>
      </dgm:prSet>
      <dgm:spPr/>
    </dgm:pt>
    <dgm:pt modelId="{B8BF50AF-4516-4843-A5BA-A6447A45EAE1}" type="pres">
      <dgm:prSet presAssocID="{AA66D680-5EEB-4BFD-B206-D878DE0FF4D7}" presName="level2hierChild" presStyleCnt="0"/>
      <dgm:spPr/>
    </dgm:pt>
    <dgm:pt modelId="{65A6C3B4-EF0E-4152-9AD9-E1FA7BC7531A}" type="pres">
      <dgm:prSet presAssocID="{1B25D7FF-72C0-4282-B482-680D4DCDAEB7}" presName="conn2-1" presStyleLbl="parChTrans1D2" presStyleIdx="0" presStyleCnt="6"/>
      <dgm:spPr/>
    </dgm:pt>
    <dgm:pt modelId="{DEAB29EF-6739-409D-BF35-7A0C3716DF57}" type="pres">
      <dgm:prSet presAssocID="{1B25D7FF-72C0-4282-B482-680D4DCDAEB7}" presName="connTx" presStyleLbl="parChTrans1D2" presStyleIdx="0" presStyleCnt="6"/>
      <dgm:spPr/>
    </dgm:pt>
    <dgm:pt modelId="{A481978E-D20C-4ECF-ACB5-F6722EDF9A28}" type="pres">
      <dgm:prSet presAssocID="{8A33B4E4-74BB-45E2-8790-FF56610758BE}" presName="root2" presStyleCnt="0"/>
      <dgm:spPr/>
    </dgm:pt>
    <dgm:pt modelId="{29A4C808-25E5-4FF8-8C58-2FE45E79B1BE}" type="pres">
      <dgm:prSet presAssocID="{8A33B4E4-74BB-45E2-8790-FF56610758BE}" presName="LevelTwoTextNode" presStyleLbl="node2" presStyleIdx="0" presStyleCnt="6">
        <dgm:presLayoutVars>
          <dgm:chPref val="3"/>
        </dgm:presLayoutVars>
      </dgm:prSet>
      <dgm:spPr/>
    </dgm:pt>
    <dgm:pt modelId="{0D79ECFB-CBC7-4EF3-9C8D-8814BCA370C6}" type="pres">
      <dgm:prSet presAssocID="{8A33B4E4-74BB-45E2-8790-FF56610758BE}" presName="level3hierChild" presStyleCnt="0"/>
      <dgm:spPr/>
    </dgm:pt>
    <dgm:pt modelId="{EEA0DC95-9EFF-422F-96F3-793AB079E043}" type="pres">
      <dgm:prSet presAssocID="{0BA27EF0-AEB4-43EA-9B08-D9850872A340}" presName="conn2-1" presStyleLbl="parChTrans1D3" presStyleIdx="0" presStyleCnt="9"/>
      <dgm:spPr/>
    </dgm:pt>
    <dgm:pt modelId="{B27E33CC-D853-49B8-98C6-2A58D97E3738}" type="pres">
      <dgm:prSet presAssocID="{0BA27EF0-AEB4-43EA-9B08-D9850872A340}" presName="connTx" presStyleLbl="parChTrans1D3" presStyleIdx="0" presStyleCnt="9"/>
      <dgm:spPr/>
    </dgm:pt>
    <dgm:pt modelId="{3A551025-41A3-493A-BF8D-CC3E9B6CA8E3}" type="pres">
      <dgm:prSet presAssocID="{3FC4962D-92E1-4875-93EB-D7673F3FC20B}" presName="root2" presStyleCnt="0"/>
      <dgm:spPr/>
    </dgm:pt>
    <dgm:pt modelId="{7A375401-2FF4-4C9F-9EED-F6DBFAAE515D}" type="pres">
      <dgm:prSet presAssocID="{3FC4962D-92E1-4875-93EB-D7673F3FC20B}" presName="LevelTwoTextNode" presStyleLbl="node3" presStyleIdx="0" presStyleCnt="9">
        <dgm:presLayoutVars>
          <dgm:chPref val="3"/>
        </dgm:presLayoutVars>
      </dgm:prSet>
      <dgm:spPr/>
    </dgm:pt>
    <dgm:pt modelId="{9B2219B6-C5BA-479B-9119-D2B56C8DB20F}" type="pres">
      <dgm:prSet presAssocID="{3FC4962D-92E1-4875-93EB-D7673F3FC20B}" presName="level3hierChild" presStyleCnt="0"/>
      <dgm:spPr/>
    </dgm:pt>
    <dgm:pt modelId="{338C4144-1F4F-4524-9709-8A40E5BE58AD}" type="pres">
      <dgm:prSet presAssocID="{9FC58D1C-1257-4128-ACF5-4D81E0112131}" presName="conn2-1" presStyleLbl="parChTrans1D3" presStyleIdx="1" presStyleCnt="9"/>
      <dgm:spPr/>
    </dgm:pt>
    <dgm:pt modelId="{3E81285B-8C67-409E-9752-13BA642AEA0E}" type="pres">
      <dgm:prSet presAssocID="{9FC58D1C-1257-4128-ACF5-4D81E0112131}" presName="connTx" presStyleLbl="parChTrans1D3" presStyleIdx="1" presStyleCnt="9"/>
      <dgm:spPr/>
    </dgm:pt>
    <dgm:pt modelId="{D56304C0-479F-4C61-A205-3071F2F9AA75}" type="pres">
      <dgm:prSet presAssocID="{982CF3F5-A38C-4014-AB7D-59BDB3603E9A}" presName="root2" presStyleCnt="0"/>
      <dgm:spPr/>
    </dgm:pt>
    <dgm:pt modelId="{A7EACB05-A068-4499-B84F-996F7C105989}" type="pres">
      <dgm:prSet presAssocID="{982CF3F5-A38C-4014-AB7D-59BDB3603E9A}" presName="LevelTwoTextNode" presStyleLbl="node3" presStyleIdx="1" presStyleCnt="9">
        <dgm:presLayoutVars>
          <dgm:chPref val="3"/>
        </dgm:presLayoutVars>
      </dgm:prSet>
      <dgm:spPr/>
    </dgm:pt>
    <dgm:pt modelId="{2868118B-5A28-4758-AC71-097AE74EB720}" type="pres">
      <dgm:prSet presAssocID="{982CF3F5-A38C-4014-AB7D-59BDB3603E9A}" presName="level3hierChild" presStyleCnt="0"/>
      <dgm:spPr/>
    </dgm:pt>
    <dgm:pt modelId="{BDF21D6A-7702-410D-8915-262F0037AF50}" type="pres">
      <dgm:prSet presAssocID="{B3D5CE85-11B9-4166-996C-713DA542047D}" presName="conn2-1" presStyleLbl="parChTrans1D2" presStyleIdx="1" presStyleCnt="6"/>
      <dgm:spPr/>
    </dgm:pt>
    <dgm:pt modelId="{AB70566D-ED8D-46FD-9672-4C4AC8594597}" type="pres">
      <dgm:prSet presAssocID="{B3D5CE85-11B9-4166-996C-713DA542047D}" presName="connTx" presStyleLbl="parChTrans1D2" presStyleIdx="1" presStyleCnt="6"/>
      <dgm:spPr/>
    </dgm:pt>
    <dgm:pt modelId="{E9A4E667-BAA2-4B4A-8127-CCAD69622B90}" type="pres">
      <dgm:prSet presAssocID="{DA5B07BD-79D7-4C32-AB64-5B9A4DBDD239}" presName="root2" presStyleCnt="0"/>
      <dgm:spPr/>
    </dgm:pt>
    <dgm:pt modelId="{36D6A9D0-745E-49DA-A16D-BC07EB13311F}" type="pres">
      <dgm:prSet presAssocID="{DA5B07BD-79D7-4C32-AB64-5B9A4DBDD239}" presName="LevelTwoTextNode" presStyleLbl="node2" presStyleIdx="1" presStyleCnt="6">
        <dgm:presLayoutVars>
          <dgm:chPref val="3"/>
        </dgm:presLayoutVars>
      </dgm:prSet>
      <dgm:spPr/>
    </dgm:pt>
    <dgm:pt modelId="{35643811-1497-4961-A795-B5FD03B3C77C}" type="pres">
      <dgm:prSet presAssocID="{DA5B07BD-79D7-4C32-AB64-5B9A4DBDD239}" presName="level3hierChild" presStyleCnt="0"/>
      <dgm:spPr/>
    </dgm:pt>
    <dgm:pt modelId="{B894BE6C-8CD1-489E-A766-41ED87B194E4}" type="pres">
      <dgm:prSet presAssocID="{B570DC56-C87B-4AA7-AF4E-A5FAAABA412F}" presName="conn2-1" presStyleLbl="parChTrans1D3" presStyleIdx="2" presStyleCnt="9"/>
      <dgm:spPr/>
    </dgm:pt>
    <dgm:pt modelId="{F02EE66F-75BF-431C-B965-C499A4AE8F7D}" type="pres">
      <dgm:prSet presAssocID="{B570DC56-C87B-4AA7-AF4E-A5FAAABA412F}" presName="connTx" presStyleLbl="parChTrans1D3" presStyleIdx="2" presStyleCnt="9"/>
      <dgm:spPr/>
    </dgm:pt>
    <dgm:pt modelId="{42462793-0C7C-453D-B7EC-B20DD35AFBC7}" type="pres">
      <dgm:prSet presAssocID="{599DDC24-5941-4143-A8A6-01D9FE8F4424}" presName="root2" presStyleCnt="0"/>
      <dgm:spPr/>
    </dgm:pt>
    <dgm:pt modelId="{2E64DD59-E9AD-40C1-ABF6-B4796455978D}" type="pres">
      <dgm:prSet presAssocID="{599DDC24-5941-4143-A8A6-01D9FE8F4424}" presName="LevelTwoTextNode" presStyleLbl="node3" presStyleIdx="2" presStyleCnt="9">
        <dgm:presLayoutVars>
          <dgm:chPref val="3"/>
        </dgm:presLayoutVars>
      </dgm:prSet>
      <dgm:spPr/>
    </dgm:pt>
    <dgm:pt modelId="{671885D3-78B9-4981-B2CC-671242F9C7B2}" type="pres">
      <dgm:prSet presAssocID="{599DDC24-5941-4143-A8A6-01D9FE8F4424}" presName="level3hierChild" presStyleCnt="0"/>
      <dgm:spPr/>
    </dgm:pt>
    <dgm:pt modelId="{F4193836-C884-44D8-A4B0-36A31D56D066}" type="pres">
      <dgm:prSet presAssocID="{0C869FA5-B11B-4968-8C84-4565298C7E4F}" presName="conn2-1" presStyleLbl="parChTrans1D2" presStyleIdx="2" presStyleCnt="6"/>
      <dgm:spPr/>
    </dgm:pt>
    <dgm:pt modelId="{7FCA68CE-3DCE-4487-8DE4-3FD435DAD28F}" type="pres">
      <dgm:prSet presAssocID="{0C869FA5-B11B-4968-8C84-4565298C7E4F}" presName="connTx" presStyleLbl="parChTrans1D2" presStyleIdx="2" presStyleCnt="6"/>
      <dgm:spPr/>
    </dgm:pt>
    <dgm:pt modelId="{ADBF90E1-8566-4ABA-83FF-A49AF58AC47F}" type="pres">
      <dgm:prSet presAssocID="{5ACBE858-7FF6-45C3-8A9A-7520B35ED042}" presName="root2" presStyleCnt="0"/>
      <dgm:spPr/>
    </dgm:pt>
    <dgm:pt modelId="{8E3CE366-8BB5-435E-A869-4E6F312F8CBC}" type="pres">
      <dgm:prSet presAssocID="{5ACBE858-7FF6-45C3-8A9A-7520B35ED042}" presName="LevelTwoTextNode" presStyleLbl="node2" presStyleIdx="2" presStyleCnt="6">
        <dgm:presLayoutVars>
          <dgm:chPref val="3"/>
        </dgm:presLayoutVars>
      </dgm:prSet>
      <dgm:spPr/>
    </dgm:pt>
    <dgm:pt modelId="{CBEB534D-F42D-4080-962D-97DB9841C522}" type="pres">
      <dgm:prSet presAssocID="{5ACBE858-7FF6-45C3-8A9A-7520B35ED042}" presName="level3hierChild" presStyleCnt="0"/>
      <dgm:spPr/>
    </dgm:pt>
    <dgm:pt modelId="{F933575A-FCEC-4416-ACD4-729C34E14379}" type="pres">
      <dgm:prSet presAssocID="{936F6119-33AF-43AE-9F50-2709F7D4F4E6}" presName="conn2-1" presStyleLbl="parChTrans1D3" presStyleIdx="3" presStyleCnt="9"/>
      <dgm:spPr/>
    </dgm:pt>
    <dgm:pt modelId="{C1B0463E-975E-4091-89FE-A78EB4C18276}" type="pres">
      <dgm:prSet presAssocID="{936F6119-33AF-43AE-9F50-2709F7D4F4E6}" presName="connTx" presStyleLbl="parChTrans1D3" presStyleIdx="3" presStyleCnt="9"/>
      <dgm:spPr/>
    </dgm:pt>
    <dgm:pt modelId="{8B73D7E9-8FD9-4DCC-8643-95BDB9947612}" type="pres">
      <dgm:prSet presAssocID="{C35160DA-65C2-4C14-B2D6-AA4825D3DA08}" presName="root2" presStyleCnt="0"/>
      <dgm:spPr/>
    </dgm:pt>
    <dgm:pt modelId="{8E2BC3E3-3232-47CA-BFBA-27A2B4C6C404}" type="pres">
      <dgm:prSet presAssocID="{C35160DA-65C2-4C14-B2D6-AA4825D3DA08}" presName="LevelTwoTextNode" presStyleLbl="node3" presStyleIdx="3" presStyleCnt="9">
        <dgm:presLayoutVars>
          <dgm:chPref val="3"/>
        </dgm:presLayoutVars>
      </dgm:prSet>
      <dgm:spPr/>
    </dgm:pt>
    <dgm:pt modelId="{50B2EFFE-BA34-4E94-9287-F8B185125BBF}" type="pres">
      <dgm:prSet presAssocID="{C35160DA-65C2-4C14-B2D6-AA4825D3DA08}" presName="level3hierChild" presStyleCnt="0"/>
      <dgm:spPr/>
    </dgm:pt>
    <dgm:pt modelId="{B12F8E26-4B16-4410-B695-46E5F8219492}" type="pres">
      <dgm:prSet presAssocID="{C6F91E79-F440-48FC-A9B3-8021E320DEAC}" presName="conn2-1" presStyleLbl="parChTrans1D3" presStyleIdx="4" presStyleCnt="9"/>
      <dgm:spPr/>
    </dgm:pt>
    <dgm:pt modelId="{F1C0958C-5DE8-4946-B840-76F71A9B2DBD}" type="pres">
      <dgm:prSet presAssocID="{C6F91E79-F440-48FC-A9B3-8021E320DEAC}" presName="connTx" presStyleLbl="parChTrans1D3" presStyleIdx="4" presStyleCnt="9"/>
      <dgm:spPr/>
    </dgm:pt>
    <dgm:pt modelId="{9EA7966D-D388-4005-810A-7F4F86D79DAF}" type="pres">
      <dgm:prSet presAssocID="{0AB44476-9F5E-4BF2-97D0-28639A8BE4B4}" presName="root2" presStyleCnt="0"/>
      <dgm:spPr/>
    </dgm:pt>
    <dgm:pt modelId="{DF982F77-2C0F-42AB-BE69-C8FB1D17CEFF}" type="pres">
      <dgm:prSet presAssocID="{0AB44476-9F5E-4BF2-97D0-28639A8BE4B4}" presName="LevelTwoTextNode" presStyleLbl="node3" presStyleIdx="4" presStyleCnt="9">
        <dgm:presLayoutVars>
          <dgm:chPref val="3"/>
        </dgm:presLayoutVars>
      </dgm:prSet>
      <dgm:spPr/>
    </dgm:pt>
    <dgm:pt modelId="{828447F1-E6DE-4ECE-BA87-525EA67E2852}" type="pres">
      <dgm:prSet presAssocID="{0AB44476-9F5E-4BF2-97D0-28639A8BE4B4}" presName="level3hierChild" presStyleCnt="0"/>
      <dgm:spPr/>
    </dgm:pt>
    <dgm:pt modelId="{37283BEC-0BE3-4649-8014-941B28C7CFE5}" type="pres">
      <dgm:prSet presAssocID="{08486103-3F88-456B-AF55-14917F5558E4}" presName="conn2-1" presStyleLbl="parChTrans1D2" presStyleIdx="3" presStyleCnt="6"/>
      <dgm:spPr/>
    </dgm:pt>
    <dgm:pt modelId="{7DEA6E42-220D-435C-BE46-97A9D90D4889}" type="pres">
      <dgm:prSet presAssocID="{08486103-3F88-456B-AF55-14917F5558E4}" presName="connTx" presStyleLbl="parChTrans1D2" presStyleIdx="3" presStyleCnt="6"/>
      <dgm:spPr/>
    </dgm:pt>
    <dgm:pt modelId="{583AC00A-BB03-4DE4-97B7-93907CA312B2}" type="pres">
      <dgm:prSet presAssocID="{A300AC2D-9133-43D6-9ED4-64B71EF908B3}" presName="root2" presStyleCnt="0"/>
      <dgm:spPr/>
    </dgm:pt>
    <dgm:pt modelId="{F60C120F-A4A6-4B66-AD71-A7C996EE5198}" type="pres">
      <dgm:prSet presAssocID="{A300AC2D-9133-43D6-9ED4-64B71EF908B3}" presName="LevelTwoTextNode" presStyleLbl="node2" presStyleIdx="3" presStyleCnt="6">
        <dgm:presLayoutVars>
          <dgm:chPref val="3"/>
        </dgm:presLayoutVars>
      </dgm:prSet>
      <dgm:spPr/>
    </dgm:pt>
    <dgm:pt modelId="{94136F82-F9F4-45C2-B61D-3889907CDC56}" type="pres">
      <dgm:prSet presAssocID="{A300AC2D-9133-43D6-9ED4-64B71EF908B3}" presName="level3hierChild" presStyleCnt="0"/>
      <dgm:spPr/>
    </dgm:pt>
    <dgm:pt modelId="{89BBF3C2-BA91-4311-9078-8A7B41868FD1}" type="pres">
      <dgm:prSet presAssocID="{758DADFA-1599-4F54-8889-67008A6916F7}" presName="conn2-1" presStyleLbl="parChTrans1D3" presStyleIdx="5" presStyleCnt="9"/>
      <dgm:spPr/>
    </dgm:pt>
    <dgm:pt modelId="{4091CC6B-A402-4C4F-A4C0-98DFAAE722DC}" type="pres">
      <dgm:prSet presAssocID="{758DADFA-1599-4F54-8889-67008A6916F7}" presName="connTx" presStyleLbl="parChTrans1D3" presStyleIdx="5" presStyleCnt="9"/>
      <dgm:spPr/>
    </dgm:pt>
    <dgm:pt modelId="{42DE2DE5-450C-44B5-A7D9-833100EA75F7}" type="pres">
      <dgm:prSet presAssocID="{0775EAA4-52B4-498C-A349-244D51325451}" presName="root2" presStyleCnt="0"/>
      <dgm:spPr/>
    </dgm:pt>
    <dgm:pt modelId="{7539897A-C0E8-4407-9010-0DAE18781E73}" type="pres">
      <dgm:prSet presAssocID="{0775EAA4-52B4-498C-A349-244D51325451}" presName="LevelTwoTextNode" presStyleLbl="node3" presStyleIdx="5" presStyleCnt="9">
        <dgm:presLayoutVars>
          <dgm:chPref val="3"/>
        </dgm:presLayoutVars>
      </dgm:prSet>
      <dgm:spPr/>
    </dgm:pt>
    <dgm:pt modelId="{EDA8AFF4-4FBD-4E6C-A1E3-247864AF232A}" type="pres">
      <dgm:prSet presAssocID="{0775EAA4-52B4-498C-A349-244D51325451}" presName="level3hierChild" presStyleCnt="0"/>
      <dgm:spPr/>
    </dgm:pt>
    <dgm:pt modelId="{86300109-0EFB-4DD5-B7C3-BCF75919973E}" type="pres">
      <dgm:prSet presAssocID="{3AA4A60B-2EEB-4911-8B62-08E30782BC46}" presName="conn2-1" presStyleLbl="parChTrans1D3" presStyleIdx="6" presStyleCnt="9"/>
      <dgm:spPr/>
    </dgm:pt>
    <dgm:pt modelId="{D74ED253-AC20-4954-8DD3-8C9AEF4C48D0}" type="pres">
      <dgm:prSet presAssocID="{3AA4A60B-2EEB-4911-8B62-08E30782BC46}" presName="connTx" presStyleLbl="parChTrans1D3" presStyleIdx="6" presStyleCnt="9"/>
      <dgm:spPr/>
    </dgm:pt>
    <dgm:pt modelId="{ED659D46-AC92-4279-AEBA-796ECE6B2A8D}" type="pres">
      <dgm:prSet presAssocID="{F7046DAE-57DE-48FB-8C95-80E854E9813C}" presName="root2" presStyleCnt="0"/>
      <dgm:spPr/>
    </dgm:pt>
    <dgm:pt modelId="{30D1CF23-5D34-4B2B-AD40-21E10CCC5601}" type="pres">
      <dgm:prSet presAssocID="{F7046DAE-57DE-48FB-8C95-80E854E9813C}" presName="LevelTwoTextNode" presStyleLbl="node3" presStyleIdx="6" presStyleCnt="9">
        <dgm:presLayoutVars>
          <dgm:chPref val="3"/>
        </dgm:presLayoutVars>
      </dgm:prSet>
      <dgm:spPr/>
    </dgm:pt>
    <dgm:pt modelId="{C43B8B93-B503-493D-A574-C4E4C292DCB4}" type="pres">
      <dgm:prSet presAssocID="{F7046DAE-57DE-48FB-8C95-80E854E9813C}" presName="level3hierChild" presStyleCnt="0"/>
      <dgm:spPr/>
    </dgm:pt>
    <dgm:pt modelId="{A8FA7618-B3F3-45F7-BF01-B8384C661FF9}" type="pres">
      <dgm:prSet presAssocID="{A301382E-829D-421A-9DFA-D11D9761E737}" presName="conn2-1" presStyleLbl="parChTrans1D2" presStyleIdx="4" presStyleCnt="6"/>
      <dgm:spPr/>
    </dgm:pt>
    <dgm:pt modelId="{10CE0F14-F9F7-455D-91F5-19470ABCC351}" type="pres">
      <dgm:prSet presAssocID="{A301382E-829D-421A-9DFA-D11D9761E737}" presName="connTx" presStyleLbl="parChTrans1D2" presStyleIdx="4" presStyleCnt="6"/>
      <dgm:spPr/>
    </dgm:pt>
    <dgm:pt modelId="{93714BE7-F5CE-40C7-AF00-329C05947DDA}" type="pres">
      <dgm:prSet presAssocID="{D6171C5B-E46C-4C05-B77D-A23CCCDE7A55}" presName="root2" presStyleCnt="0"/>
      <dgm:spPr/>
    </dgm:pt>
    <dgm:pt modelId="{76E1C7CF-4657-42A9-B3B2-E2F7ABFD3359}" type="pres">
      <dgm:prSet presAssocID="{D6171C5B-E46C-4C05-B77D-A23CCCDE7A55}" presName="LevelTwoTextNode" presStyleLbl="node2" presStyleIdx="4" presStyleCnt="6">
        <dgm:presLayoutVars>
          <dgm:chPref val="3"/>
        </dgm:presLayoutVars>
      </dgm:prSet>
      <dgm:spPr/>
    </dgm:pt>
    <dgm:pt modelId="{95A5E39F-B98D-4382-BD40-2E8398E2A26F}" type="pres">
      <dgm:prSet presAssocID="{D6171C5B-E46C-4C05-B77D-A23CCCDE7A55}" presName="level3hierChild" presStyleCnt="0"/>
      <dgm:spPr/>
    </dgm:pt>
    <dgm:pt modelId="{FDCDB4D0-7443-4782-B24B-F082FA03DF7E}" type="pres">
      <dgm:prSet presAssocID="{C56EA265-C360-4003-B3C7-D9583C176254}" presName="conn2-1" presStyleLbl="parChTrans1D2" presStyleIdx="5" presStyleCnt="6"/>
      <dgm:spPr/>
    </dgm:pt>
    <dgm:pt modelId="{086D862C-E8A8-448D-A43B-90D0BAC2C44D}" type="pres">
      <dgm:prSet presAssocID="{C56EA265-C360-4003-B3C7-D9583C176254}" presName="connTx" presStyleLbl="parChTrans1D2" presStyleIdx="5" presStyleCnt="6"/>
      <dgm:spPr/>
    </dgm:pt>
    <dgm:pt modelId="{FCC5BB45-7DDF-41F5-BAC9-B3773CF9B2AB}" type="pres">
      <dgm:prSet presAssocID="{E8C1986F-3FA7-4E0A-865B-AFDE1E61AFA7}" presName="root2" presStyleCnt="0"/>
      <dgm:spPr/>
    </dgm:pt>
    <dgm:pt modelId="{86CC3743-D974-45CF-894E-565609ECE2CA}" type="pres">
      <dgm:prSet presAssocID="{E8C1986F-3FA7-4E0A-865B-AFDE1E61AFA7}" presName="LevelTwoTextNode" presStyleLbl="node2" presStyleIdx="5" presStyleCnt="6">
        <dgm:presLayoutVars>
          <dgm:chPref val="3"/>
        </dgm:presLayoutVars>
      </dgm:prSet>
      <dgm:spPr/>
    </dgm:pt>
    <dgm:pt modelId="{38A3C8DF-022C-44DD-933A-FE9BC84E72AE}" type="pres">
      <dgm:prSet presAssocID="{E8C1986F-3FA7-4E0A-865B-AFDE1E61AFA7}" presName="level3hierChild" presStyleCnt="0"/>
      <dgm:spPr/>
    </dgm:pt>
    <dgm:pt modelId="{5DAB9AFD-7CBC-4F67-852E-334177C06049}" type="pres">
      <dgm:prSet presAssocID="{2CCF2CC8-6A0D-4C5D-A682-CF3953A46522}" presName="conn2-1" presStyleLbl="parChTrans1D3" presStyleIdx="7" presStyleCnt="9"/>
      <dgm:spPr/>
    </dgm:pt>
    <dgm:pt modelId="{C0EF9D51-91C6-4038-9FCB-92A1FE0E371D}" type="pres">
      <dgm:prSet presAssocID="{2CCF2CC8-6A0D-4C5D-A682-CF3953A46522}" presName="connTx" presStyleLbl="parChTrans1D3" presStyleIdx="7" presStyleCnt="9"/>
      <dgm:spPr/>
    </dgm:pt>
    <dgm:pt modelId="{890F04D5-340B-45FA-8FF0-B99906F3AE40}" type="pres">
      <dgm:prSet presAssocID="{44B0DE16-6F66-4264-82B1-F89D35B66DB9}" presName="root2" presStyleCnt="0"/>
      <dgm:spPr/>
    </dgm:pt>
    <dgm:pt modelId="{A0CD95EC-6A92-4B3A-B7BA-4DFC896CD22E}" type="pres">
      <dgm:prSet presAssocID="{44B0DE16-6F66-4264-82B1-F89D35B66DB9}" presName="LevelTwoTextNode" presStyleLbl="node3" presStyleIdx="7" presStyleCnt="9">
        <dgm:presLayoutVars>
          <dgm:chPref val="3"/>
        </dgm:presLayoutVars>
      </dgm:prSet>
      <dgm:spPr/>
    </dgm:pt>
    <dgm:pt modelId="{B70252DD-B617-456A-9954-799EAEBBA191}" type="pres">
      <dgm:prSet presAssocID="{44B0DE16-6F66-4264-82B1-F89D35B66DB9}" presName="level3hierChild" presStyleCnt="0"/>
      <dgm:spPr/>
    </dgm:pt>
    <dgm:pt modelId="{69ACD551-153A-4C94-8B01-EB3BC986335A}" type="pres">
      <dgm:prSet presAssocID="{F18B2A2E-2581-4824-AAC8-4ECBDFFFE852}" presName="conn2-1" presStyleLbl="parChTrans1D3" presStyleIdx="8" presStyleCnt="9"/>
      <dgm:spPr/>
    </dgm:pt>
    <dgm:pt modelId="{4B76ED20-A717-48EC-9F8C-E81538432F1A}" type="pres">
      <dgm:prSet presAssocID="{F18B2A2E-2581-4824-AAC8-4ECBDFFFE852}" presName="connTx" presStyleLbl="parChTrans1D3" presStyleIdx="8" presStyleCnt="9"/>
      <dgm:spPr/>
    </dgm:pt>
    <dgm:pt modelId="{A58760DF-1DF1-4C52-9B61-49D100A64276}" type="pres">
      <dgm:prSet presAssocID="{CED8A673-0F0D-4012-8B86-353BC86A15BD}" presName="root2" presStyleCnt="0"/>
      <dgm:spPr/>
    </dgm:pt>
    <dgm:pt modelId="{70693386-E59F-475E-9D11-BF1F7CC247B7}" type="pres">
      <dgm:prSet presAssocID="{CED8A673-0F0D-4012-8B86-353BC86A15BD}" presName="LevelTwoTextNode" presStyleLbl="node3" presStyleIdx="8" presStyleCnt="9">
        <dgm:presLayoutVars>
          <dgm:chPref val="3"/>
        </dgm:presLayoutVars>
      </dgm:prSet>
      <dgm:spPr/>
    </dgm:pt>
    <dgm:pt modelId="{3102C64C-7BDA-44F4-9358-0998CD6A020A}" type="pres">
      <dgm:prSet presAssocID="{CED8A673-0F0D-4012-8B86-353BC86A15BD}" presName="level3hierChild" presStyleCnt="0"/>
      <dgm:spPr/>
    </dgm:pt>
  </dgm:ptLst>
  <dgm:cxnLst>
    <dgm:cxn modelId="{29740E00-03EA-4921-A521-EA5068595E6A}" srcId="{A300AC2D-9133-43D6-9ED4-64B71EF908B3}" destId="{0775EAA4-52B4-498C-A349-244D51325451}" srcOrd="0" destOrd="0" parTransId="{758DADFA-1599-4F54-8889-67008A6916F7}" sibTransId="{F51376CD-446F-45E7-9A0B-966FD9DD5517}"/>
    <dgm:cxn modelId="{7AAB3D01-D509-47FC-BE68-AD4E68C198D9}" type="presOf" srcId="{C6F91E79-F440-48FC-A9B3-8021E320DEAC}" destId="{B12F8E26-4B16-4410-B695-46E5F8219492}" srcOrd="0" destOrd="0" presId="urn:microsoft.com/office/officeart/2008/layout/HorizontalMultiLevelHierarchy"/>
    <dgm:cxn modelId="{ABA9C305-0B56-40C3-B607-5CEE8C85F991}" type="presOf" srcId="{AA66D680-5EEB-4BFD-B206-D878DE0FF4D7}" destId="{8E8919AD-4A25-47F2-9D31-1D64B4E92CA9}" srcOrd="0" destOrd="0" presId="urn:microsoft.com/office/officeart/2008/layout/HorizontalMultiLevelHierarchy"/>
    <dgm:cxn modelId="{66CA9706-1048-431C-81DD-35F4F088ABF8}" type="presOf" srcId="{44B0DE16-6F66-4264-82B1-F89D35B66DB9}" destId="{A0CD95EC-6A92-4B3A-B7BA-4DFC896CD22E}" srcOrd="0" destOrd="0" presId="urn:microsoft.com/office/officeart/2008/layout/HorizontalMultiLevelHierarchy"/>
    <dgm:cxn modelId="{8DA28707-0D1B-449D-91DB-A7029778E5B8}" type="presOf" srcId="{3FC4962D-92E1-4875-93EB-D7673F3FC20B}" destId="{7A375401-2FF4-4C9F-9EED-F6DBFAAE515D}" srcOrd="0" destOrd="0" presId="urn:microsoft.com/office/officeart/2008/layout/HorizontalMultiLevelHierarchy"/>
    <dgm:cxn modelId="{6679F008-2767-4F4B-85EC-2BB8C5A2AF56}" srcId="{5ACBE858-7FF6-45C3-8A9A-7520B35ED042}" destId="{C35160DA-65C2-4C14-B2D6-AA4825D3DA08}" srcOrd="0" destOrd="0" parTransId="{936F6119-33AF-43AE-9F50-2709F7D4F4E6}" sibTransId="{F4B10B63-C843-4B20-A225-A7B12C19F008}"/>
    <dgm:cxn modelId="{CD336B09-45C1-41AE-8D62-0444A9CBA944}" type="presOf" srcId="{599DDC24-5941-4143-A8A6-01D9FE8F4424}" destId="{2E64DD59-E9AD-40C1-ABF6-B4796455978D}" srcOrd="0" destOrd="0" presId="urn:microsoft.com/office/officeart/2008/layout/HorizontalMultiLevelHierarchy"/>
    <dgm:cxn modelId="{0BBE1F0F-177B-4E93-9D32-6CA288DAB16E}" type="presOf" srcId="{A300AC2D-9133-43D6-9ED4-64B71EF908B3}" destId="{F60C120F-A4A6-4B66-AD71-A7C996EE5198}" srcOrd="0" destOrd="0" presId="urn:microsoft.com/office/officeart/2008/layout/HorizontalMultiLevelHierarchy"/>
    <dgm:cxn modelId="{8A005810-3DC7-45B4-B414-D53E595BE09A}" type="presOf" srcId="{A0B124A2-1716-4C7A-A517-89E8ED2FF46A}" destId="{C4C5D0B3-F305-46D8-95A2-B138C34D9138}" srcOrd="0" destOrd="0" presId="urn:microsoft.com/office/officeart/2008/layout/HorizontalMultiLevelHierarchy"/>
    <dgm:cxn modelId="{C7146613-72A5-4DBE-B355-B6D7A5361171}" type="presOf" srcId="{5ACBE858-7FF6-45C3-8A9A-7520B35ED042}" destId="{8E3CE366-8BB5-435E-A869-4E6F312F8CBC}" srcOrd="0" destOrd="0" presId="urn:microsoft.com/office/officeart/2008/layout/HorizontalMultiLevelHierarchy"/>
    <dgm:cxn modelId="{9C104717-A104-4727-BC8B-1C9963FE10B0}" type="presOf" srcId="{2CCF2CC8-6A0D-4C5D-A682-CF3953A46522}" destId="{C0EF9D51-91C6-4038-9FCB-92A1FE0E371D}" srcOrd="1" destOrd="0" presId="urn:microsoft.com/office/officeart/2008/layout/HorizontalMultiLevelHierarchy"/>
    <dgm:cxn modelId="{A0900D1A-E335-4EDC-91C4-A4B436D6DD14}" srcId="{E8C1986F-3FA7-4E0A-865B-AFDE1E61AFA7}" destId="{CED8A673-0F0D-4012-8B86-353BC86A15BD}" srcOrd="1" destOrd="0" parTransId="{F18B2A2E-2581-4824-AAC8-4ECBDFFFE852}" sibTransId="{0F181239-D584-4994-A54E-68027B95A9FF}"/>
    <dgm:cxn modelId="{79A4E71C-5D61-453B-BD33-8764C19A4EF4}" type="presOf" srcId="{9FC58D1C-1257-4128-ACF5-4D81E0112131}" destId="{3E81285B-8C67-409E-9752-13BA642AEA0E}" srcOrd="1" destOrd="0" presId="urn:microsoft.com/office/officeart/2008/layout/HorizontalMultiLevelHierarchy"/>
    <dgm:cxn modelId="{BB22B524-A697-46F3-815B-3AE16EB03647}" type="presOf" srcId="{B570DC56-C87B-4AA7-AF4E-A5FAAABA412F}" destId="{F02EE66F-75BF-431C-B965-C499A4AE8F7D}" srcOrd="1" destOrd="0" presId="urn:microsoft.com/office/officeart/2008/layout/HorizontalMultiLevelHierarchy"/>
    <dgm:cxn modelId="{6138CB28-DE59-4346-B8FD-59D9D81E51F4}" srcId="{AA66D680-5EEB-4BFD-B206-D878DE0FF4D7}" destId="{DA5B07BD-79D7-4C32-AB64-5B9A4DBDD239}" srcOrd="1" destOrd="0" parTransId="{B3D5CE85-11B9-4166-996C-713DA542047D}" sibTransId="{D638DF43-0F20-4BA8-AEAB-AE97D87083B5}"/>
    <dgm:cxn modelId="{47F7FC2A-6699-445E-9F59-86F018E00A4F}" srcId="{AA66D680-5EEB-4BFD-B206-D878DE0FF4D7}" destId="{5ACBE858-7FF6-45C3-8A9A-7520B35ED042}" srcOrd="2" destOrd="0" parTransId="{0C869FA5-B11B-4968-8C84-4565298C7E4F}" sibTransId="{E7F35E14-CC6B-4548-8BB2-71503AC918B4}"/>
    <dgm:cxn modelId="{DA206131-83EA-46CC-8B19-6D9E1E2E9326}" type="presOf" srcId="{B570DC56-C87B-4AA7-AF4E-A5FAAABA412F}" destId="{B894BE6C-8CD1-489E-A766-41ED87B194E4}" srcOrd="0" destOrd="0" presId="urn:microsoft.com/office/officeart/2008/layout/HorizontalMultiLevelHierarchy"/>
    <dgm:cxn modelId="{23ECA135-69FF-43FC-876B-090A5D731517}" type="presOf" srcId="{DA5B07BD-79D7-4C32-AB64-5B9A4DBDD239}" destId="{36D6A9D0-745E-49DA-A16D-BC07EB13311F}" srcOrd="0" destOrd="0" presId="urn:microsoft.com/office/officeart/2008/layout/HorizontalMultiLevelHierarchy"/>
    <dgm:cxn modelId="{71069036-7039-4D52-BAC5-9C7F3C527476}" type="presOf" srcId="{936F6119-33AF-43AE-9F50-2709F7D4F4E6}" destId="{F933575A-FCEC-4416-ACD4-729C34E14379}" srcOrd="0" destOrd="0" presId="urn:microsoft.com/office/officeart/2008/layout/HorizontalMultiLevelHierarchy"/>
    <dgm:cxn modelId="{71751C39-9A1A-45AD-8C4F-0FEA995EF289}" type="presOf" srcId="{CED8A673-0F0D-4012-8B86-353BC86A15BD}" destId="{70693386-E59F-475E-9D11-BF1F7CC247B7}" srcOrd="0" destOrd="0" presId="urn:microsoft.com/office/officeart/2008/layout/HorizontalMultiLevelHierarchy"/>
    <dgm:cxn modelId="{9EFD683A-666D-4CB0-92EE-686EB6E91E12}" srcId="{5ACBE858-7FF6-45C3-8A9A-7520B35ED042}" destId="{0AB44476-9F5E-4BF2-97D0-28639A8BE4B4}" srcOrd="1" destOrd="0" parTransId="{C6F91E79-F440-48FC-A9B3-8021E320DEAC}" sibTransId="{0290C27E-397C-4C98-B107-476B8D10D067}"/>
    <dgm:cxn modelId="{49D0E43A-97D1-474E-8690-4D2B66363898}" srcId="{AA66D680-5EEB-4BFD-B206-D878DE0FF4D7}" destId="{D6171C5B-E46C-4C05-B77D-A23CCCDE7A55}" srcOrd="4" destOrd="0" parTransId="{A301382E-829D-421A-9DFA-D11D9761E737}" sibTransId="{85E4E2C2-656C-4941-AD47-65C9068E77A6}"/>
    <dgm:cxn modelId="{D7E8BA3C-ED47-4EFD-83C0-8455D7D41F9C}" srcId="{AA66D680-5EEB-4BFD-B206-D878DE0FF4D7}" destId="{A300AC2D-9133-43D6-9ED4-64B71EF908B3}" srcOrd="3" destOrd="0" parTransId="{08486103-3F88-456B-AF55-14917F5558E4}" sibTransId="{D0204A03-E477-45BA-914B-F73C95354B1C}"/>
    <dgm:cxn modelId="{AAEE2340-1A7D-4F43-8956-AEC1005A7FE0}" type="presOf" srcId="{F7046DAE-57DE-48FB-8C95-80E854E9813C}" destId="{30D1CF23-5D34-4B2B-AD40-21E10CCC5601}" srcOrd="0" destOrd="0" presId="urn:microsoft.com/office/officeart/2008/layout/HorizontalMultiLevelHierarchy"/>
    <dgm:cxn modelId="{65A53460-B43A-4DC9-A195-7B6A63767B12}" type="presOf" srcId="{B3D5CE85-11B9-4166-996C-713DA542047D}" destId="{BDF21D6A-7702-410D-8915-262F0037AF50}" srcOrd="0" destOrd="0" presId="urn:microsoft.com/office/officeart/2008/layout/HorizontalMultiLevelHierarchy"/>
    <dgm:cxn modelId="{5E7E7946-47AA-48CC-8D2B-207A99A58ECE}" srcId="{AA66D680-5EEB-4BFD-B206-D878DE0FF4D7}" destId="{E8C1986F-3FA7-4E0A-865B-AFDE1E61AFA7}" srcOrd="5" destOrd="0" parTransId="{C56EA265-C360-4003-B3C7-D9583C176254}" sibTransId="{D1437A9D-C44D-4D10-B688-EBE87AF4340B}"/>
    <dgm:cxn modelId="{81E97C48-2CB6-4186-9040-26DB5E96E3D8}" type="presOf" srcId="{0BA27EF0-AEB4-43EA-9B08-D9850872A340}" destId="{B27E33CC-D853-49B8-98C6-2A58D97E3738}" srcOrd="1" destOrd="0" presId="urn:microsoft.com/office/officeart/2008/layout/HorizontalMultiLevelHierarchy"/>
    <dgm:cxn modelId="{0C67656A-9025-4235-90EF-4755E6020266}" type="presOf" srcId="{C56EA265-C360-4003-B3C7-D9583C176254}" destId="{FDCDB4D0-7443-4782-B24B-F082FA03DF7E}" srcOrd="0" destOrd="0" presId="urn:microsoft.com/office/officeart/2008/layout/HorizontalMultiLevelHierarchy"/>
    <dgm:cxn modelId="{B04CA36D-294B-45BC-A84C-D868BACEFEDA}" type="presOf" srcId="{2CCF2CC8-6A0D-4C5D-A682-CF3953A46522}" destId="{5DAB9AFD-7CBC-4F67-852E-334177C06049}" srcOrd="0" destOrd="0" presId="urn:microsoft.com/office/officeart/2008/layout/HorizontalMultiLevelHierarchy"/>
    <dgm:cxn modelId="{88BEB56E-8D62-436F-83E2-F7E87A7F0D49}" type="presOf" srcId="{C35160DA-65C2-4C14-B2D6-AA4825D3DA08}" destId="{8E2BC3E3-3232-47CA-BFBA-27A2B4C6C404}" srcOrd="0" destOrd="0" presId="urn:microsoft.com/office/officeart/2008/layout/HorizontalMultiLevelHierarchy"/>
    <dgm:cxn modelId="{92E4E76F-96A7-4B5E-B872-B6A21B6B0675}" srcId="{A0B124A2-1716-4C7A-A517-89E8ED2FF46A}" destId="{AA66D680-5EEB-4BFD-B206-D878DE0FF4D7}" srcOrd="0" destOrd="0" parTransId="{965DC5AD-EC57-4ECC-B039-B39CDBA04CDF}" sibTransId="{A5EA67DC-A332-4521-B74E-887795B20B42}"/>
    <dgm:cxn modelId="{D11B5170-0FDB-42F4-8E81-D7554046A5FF}" type="presOf" srcId="{C56EA265-C360-4003-B3C7-D9583C176254}" destId="{086D862C-E8A8-448D-A43B-90D0BAC2C44D}" srcOrd="1" destOrd="0" presId="urn:microsoft.com/office/officeart/2008/layout/HorizontalMultiLevelHierarchy"/>
    <dgm:cxn modelId="{E64A537E-9F2B-4608-90CC-49B6D4D79B1D}" type="presOf" srcId="{0C869FA5-B11B-4968-8C84-4565298C7E4F}" destId="{F4193836-C884-44D8-A4B0-36A31D56D066}" srcOrd="0" destOrd="0" presId="urn:microsoft.com/office/officeart/2008/layout/HorizontalMultiLevelHierarchy"/>
    <dgm:cxn modelId="{25836F84-5854-407A-825C-A3B4BF9B4937}" type="presOf" srcId="{0775EAA4-52B4-498C-A349-244D51325451}" destId="{7539897A-C0E8-4407-9010-0DAE18781E73}" srcOrd="0" destOrd="0" presId="urn:microsoft.com/office/officeart/2008/layout/HorizontalMultiLevelHierarchy"/>
    <dgm:cxn modelId="{2F7F8E8D-9391-4C31-86BE-EE8F3809B7F9}" srcId="{E8C1986F-3FA7-4E0A-865B-AFDE1E61AFA7}" destId="{44B0DE16-6F66-4264-82B1-F89D35B66DB9}" srcOrd="0" destOrd="0" parTransId="{2CCF2CC8-6A0D-4C5D-A682-CF3953A46522}" sibTransId="{9DC33D92-A3D2-4E48-9237-506A330BE872}"/>
    <dgm:cxn modelId="{EEDAC28F-3B8A-4640-95D2-876808127430}" type="presOf" srcId="{1B25D7FF-72C0-4282-B482-680D4DCDAEB7}" destId="{65A6C3B4-EF0E-4152-9AD9-E1FA7BC7531A}" srcOrd="0" destOrd="0" presId="urn:microsoft.com/office/officeart/2008/layout/HorizontalMultiLevelHierarchy"/>
    <dgm:cxn modelId="{0AC3C38F-81C8-47B9-9385-ED8053FA9BFE}" type="presOf" srcId="{8A33B4E4-74BB-45E2-8790-FF56610758BE}" destId="{29A4C808-25E5-4FF8-8C58-2FE45E79B1BE}" srcOrd="0" destOrd="0" presId="urn:microsoft.com/office/officeart/2008/layout/HorizontalMultiLevelHierarchy"/>
    <dgm:cxn modelId="{F7F3ED95-5AAA-4349-BFAB-6E2C238ED538}" type="presOf" srcId="{0AB44476-9F5E-4BF2-97D0-28639A8BE4B4}" destId="{DF982F77-2C0F-42AB-BE69-C8FB1D17CEFF}" srcOrd="0" destOrd="0" presId="urn:microsoft.com/office/officeart/2008/layout/HorizontalMultiLevelHierarchy"/>
    <dgm:cxn modelId="{5786B596-F6AA-43DA-A361-ABD97F707E64}" type="presOf" srcId="{758DADFA-1599-4F54-8889-67008A6916F7}" destId="{89BBF3C2-BA91-4311-9078-8A7B41868FD1}" srcOrd="0" destOrd="0" presId="urn:microsoft.com/office/officeart/2008/layout/HorizontalMultiLevelHierarchy"/>
    <dgm:cxn modelId="{302FDF98-D18E-46B9-BAF3-6C49A7250851}" srcId="{A300AC2D-9133-43D6-9ED4-64B71EF908B3}" destId="{F7046DAE-57DE-48FB-8C95-80E854E9813C}" srcOrd="1" destOrd="0" parTransId="{3AA4A60B-2EEB-4911-8B62-08E30782BC46}" sibTransId="{BF5D1FCE-E5DA-465C-A51F-08E0B08DE5D8}"/>
    <dgm:cxn modelId="{340E3899-286D-42C3-A4EC-1E8E1BF2105B}" srcId="{DA5B07BD-79D7-4C32-AB64-5B9A4DBDD239}" destId="{599DDC24-5941-4143-A8A6-01D9FE8F4424}" srcOrd="0" destOrd="0" parTransId="{B570DC56-C87B-4AA7-AF4E-A5FAAABA412F}" sibTransId="{CA5FE3DC-37E6-4ABF-9A3B-A6DC5608E255}"/>
    <dgm:cxn modelId="{CA1B55A3-84F3-40F9-843F-7A7B534E6497}" type="presOf" srcId="{B3D5CE85-11B9-4166-996C-713DA542047D}" destId="{AB70566D-ED8D-46FD-9672-4C4AC8594597}" srcOrd="1" destOrd="0" presId="urn:microsoft.com/office/officeart/2008/layout/HorizontalMultiLevelHierarchy"/>
    <dgm:cxn modelId="{4BB0BBA8-CA32-4458-875A-7D94CB170A1B}" type="presOf" srcId="{08486103-3F88-456B-AF55-14917F5558E4}" destId="{37283BEC-0BE3-4649-8014-941B28C7CFE5}" srcOrd="0" destOrd="0" presId="urn:microsoft.com/office/officeart/2008/layout/HorizontalMultiLevelHierarchy"/>
    <dgm:cxn modelId="{C047DAAE-31D5-46D1-85E7-C3E451BABF68}" type="presOf" srcId="{982CF3F5-A38C-4014-AB7D-59BDB3603E9A}" destId="{A7EACB05-A068-4499-B84F-996F7C105989}" srcOrd="0" destOrd="0" presId="urn:microsoft.com/office/officeart/2008/layout/HorizontalMultiLevelHierarchy"/>
    <dgm:cxn modelId="{F74136BA-5BAA-419F-AF22-8360805E925F}" type="presOf" srcId="{A301382E-829D-421A-9DFA-D11D9761E737}" destId="{10CE0F14-F9F7-455D-91F5-19470ABCC351}" srcOrd="1" destOrd="0" presId="urn:microsoft.com/office/officeart/2008/layout/HorizontalMultiLevelHierarchy"/>
    <dgm:cxn modelId="{946CE2C4-10DF-4A63-A551-B83301CDA4A6}" srcId="{8A33B4E4-74BB-45E2-8790-FF56610758BE}" destId="{3FC4962D-92E1-4875-93EB-D7673F3FC20B}" srcOrd="0" destOrd="0" parTransId="{0BA27EF0-AEB4-43EA-9B08-D9850872A340}" sibTransId="{136B91D5-7E44-44D0-A2F3-400809973E19}"/>
    <dgm:cxn modelId="{EE6519C6-FAD3-4C4E-8133-C4A3A66A534E}" srcId="{AA66D680-5EEB-4BFD-B206-D878DE0FF4D7}" destId="{8A33B4E4-74BB-45E2-8790-FF56610758BE}" srcOrd="0" destOrd="0" parTransId="{1B25D7FF-72C0-4282-B482-680D4DCDAEB7}" sibTransId="{AA023E36-C1B2-4A42-96D5-142FDE2D9A1D}"/>
    <dgm:cxn modelId="{99EE12C8-BB45-4545-8573-4702BF53802C}" type="presOf" srcId="{0C869FA5-B11B-4968-8C84-4565298C7E4F}" destId="{7FCA68CE-3DCE-4487-8DE4-3FD435DAD28F}" srcOrd="1" destOrd="0" presId="urn:microsoft.com/office/officeart/2008/layout/HorizontalMultiLevelHierarchy"/>
    <dgm:cxn modelId="{7F44E7D1-819E-432C-9B4C-8579B80F1CB6}" type="presOf" srcId="{A301382E-829D-421A-9DFA-D11D9761E737}" destId="{A8FA7618-B3F3-45F7-BF01-B8384C661FF9}" srcOrd="0" destOrd="0" presId="urn:microsoft.com/office/officeart/2008/layout/HorizontalMultiLevelHierarchy"/>
    <dgm:cxn modelId="{39C962D2-6919-41D3-AAA7-AE7201BACDFA}" type="presOf" srcId="{08486103-3F88-456B-AF55-14917F5558E4}" destId="{7DEA6E42-220D-435C-BE46-97A9D90D4889}" srcOrd="1" destOrd="0" presId="urn:microsoft.com/office/officeart/2008/layout/HorizontalMultiLevelHierarchy"/>
    <dgm:cxn modelId="{9A167DD3-8C3F-4C1D-8224-9672439D3E53}" type="presOf" srcId="{0BA27EF0-AEB4-43EA-9B08-D9850872A340}" destId="{EEA0DC95-9EFF-422F-96F3-793AB079E043}" srcOrd="0" destOrd="0" presId="urn:microsoft.com/office/officeart/2008/layout/HorizontalMultiLevelHierarchy"/>
    <dgm:cxn modelId="{F3BFFCD5-17FB-44A4-8A14-A2F39E5D1F12}" type="presOf" srcId="{F18B2A2E-2581-4824-AAC8-4ECBDFFFE852}" destId="{69ACD551-153A-4C94-8B01-EB3BC986335A}" srcOrd="0" destOrd="0" presId="urn:microsoft.com/office/officeart/2008/layout/HorizontalMultiLevelHierarchy"/>
    <dgm:cxn modelId="{CE563BD6-E267-492A-85B8-98B6E5B20251}" type="presOf" srcId="{F18B2A2E-2581-4824-AAC8-4ECBDFFFE852}" destId="{4B76ED20-A717-48EC-9F8C-E81538432F1A}" srcOrd="1" destOrd="0" presId="urn:microsoft.com/office/officeart/2008/layout/HorizontalMultiLevelHierarchy"/>
    <dgm:cxn modelId="{E9D5FDD6-053A-45B6-AA13-B461BC0EF078}" type="presOf" srcId="{D6171C5B-E46C-4C05-B77D-A23CCCDE7A55}" destId="{76E1C7CF-4657-42A9-B3B2-E2F7ABFD3359}" srcOrd="0" destOrd="0" presId="urn:microsoft.com/office/officeart/2008/layout/HorizontalMultiLevelHierarchy"/>
    <dgm:cxn modelId="{DE03AFD8-2A5F-4884-BAAC-90F125FD9CEB}" type="presOf" srcId="{9FC58D1C-1257-4128-ACF5-4D81E0112131}" destId="{338C4144-1F4F-4524-9709-8A40E5BE58AD}" srcOrd="0" destOrd="0" presId="urn:microsoft.com/office/officeart/2008/layout/HorizontalMultiLevelHierarchy"/>
    <dgm:cxn modelId="{EB214BD9-8E4D-4C35-AEA2-05F2446B799E}" type="presOf" srcId="{E8C1986F-3FA7-4E0A-865B-AFDE1E61AFA7}" destId="{86CC3743-D974-45CF-894E-565609ECE2CA}" srcOrd="0" destOrd="0" presId="urn:microsoft.com/office/officeart/2008/layout/HorizontalMultiLevelHierarchy"/>
    <dgm:cxn modelId="{BA7276DA-EBB2-4F44-A8F0-F7D1EA7F952A}" type="presOf" srcId="{758DADFA-1599-4F54-8889-67008A6916F7}" destId="{4091CC6B-A402-4C4F-A4C0-98DFAAE722DC}" srcOrd="1" destOrd="0" presId="urn:microsoft.com/office/officeart/2008/layout/HorizontalMultiLevelHierarchy"/>
    <dgm:cxn modelId="{620D69DE-CABA-4A45-89C1-E7A2147503EA}" type="presOf" srcId="{1B25D7FF-72C0-4282-B482-680D4DCDAEB7}" destId="{DEAB29EF-6739-409D-BF35-7A0C3716DF57}" srcOrd="1" destOrd="0" presId="urn:microsoft.com/office/officeart/2008/layout/HorizontalMultiLevelHierarchy"/>
    <dgm:cxn modelId="{AA2865E1-6629-4CAD-A932-33D0AAA17B99}" type="presOf" srcId="{936F6119-33AF-43AE-9F50-2709F7D4F4E6}" destId="{C1B0463E-975E-4091-89FE-A78EB4C18276}" srcOrd="1" destOrd="0" presId="urn:microsoft.com/office/officeart/2008/layout/HorizontalMultiLevelHierarchy"/>
    <dgm:cxn modelId="{FE3AEBEB-A4EE-4D25-A5B5-C79F7AB1DF0A}" type="presOf" srcId="{3AA4A60B-2EEB-4911-8B62-08E30782BC46}" destId="{D74ED253-AC20-4954-8DD3-8C9AEF4C48D0}" srcOrd="1" destOrd="0" presId="urn:microsoft.com/office/officeart/2008/layout/HorizontalMultiLevelHierarchy"/>
    <dgm:cxn modelId="{DB83FFF8-5C96-4E21-A7AC-4896C72F3085}" type="presOf" srcId="{3AA4A60B-2EEB-4911-8B62-08E30782BC46}" destId="{86300109-0EFB-4DD5-B7C3-BCF75919973E}" srcOrd="0" destOrd="0" presId="urn:microsoft.com/office/officeart/2008/layout/HorizontalMultiLevelHierarchy"/>
    <dgm:cxn modelId="{7A0E60FB-9C55-4C4F-85C5-007AA82C9608}" srcId="{8A33B4E4-74BB-45E2-8790-FF56610758BE}" destId="{982CF3F5-A38C-4014-AB7D-59BDB3603E9A}" srcOrd="1" destOrd="0" parTransId="{9FC58D1C-1257-4128-ACF5-4D81E0112131}" sibTransId="{A44B0035-AD51-4D02-AB91-7FE8E4DFF220}"/>
    <dgm:cxn modelId="{DB78BEFF-C49E-4B90-A933-115034BEE3AC}" type="presOf" srcId="{C6F91E79-F440-48FC-A9B3-8021E320DEAC}" destId="{F1C0958C-5DE8-4946-B840-76F71A9B2DBD}" srcOrd="1" destOrd="0" presId="urn:microsoft.com/office/officeart/2008/layout/HorizontalMultiLevelHierarchy"/>
    <dgm:cxn modelId="{3005E2BF-4A48-4261-B1FE-52E1080B2F6D}" type="presParOf" srcId="{C4C5D0B3-F305-46D8-95A2-B138C34D9138}" destId="{825AA1E0-9B33-4981-A75A-FB1081B23198}" srcOrd="0" destOrd="0" presId="urn:microsoft.com/office/officeart/2008/layout/HorizontalMultiLevelHierarchy"/>
    <dgm:cxn modelId="{B8E9B270-30DC-48D0-A0D2-AA086501ABA5}" type="presParOf" srcId="{825AA1E0-9B33-4981-A75A-FB1081B23198}" destId="{8E8919AD-4A25-47F2-9D31-1D64B4E92CA9}" srcOrd="0" destOrd="0" presId="urn:microsoft.com/office/officeart/2008/layout/HorizontalMultiLevelHierarchy"/>
    <dgm:cxn modelId="{138F564B-31A8-467B-9519-2EBF56CADE58}" type="presParOf" srcId="{825AA1E0-9B33-4981-A75A-FB1081B23198}" destId="{B8BF50AF-4516-4843-A5BA-A6447A45EAE1}" srcOrd="1" destOrd="0" presId="urn:microsoft.com/office/officeart/2008/layout/HorizontalMultiLevelHierarchy"/>
    <dgm:cxn modelId="{5A74ECAD-79E9-4F93-9B2F-F332026B8F67}" type="presParOf" srcId="{B8BF50AF-4516-4843-A5BA-A6447A45EAE1}" destId="{65A6C3B4-EF0E-4152-9AD9-E1FA7BC7531A}" srcOrd="0" destOrd="0" presId="urn:microsoft.com/office/officeart/2008/layout/HorizontalMultiLevelHierarchy"/>
    <dgm:cxn modelId="{9ADF2CE8-7E55-4008-9849-9B94627824A9}" type="presParOf" srcId="{65A6C3B4-EF0E-4152-9AD9-E1FA7BC7531A}" destId="{DEAB29EF-6739-409D-BF35-7A0C3716DF57}" srcOrd="0" destOrd="0" presId="urn:microsoft.com/office/officeart/2008/layout/HorizontalMultiLevelHierarchy"/>
    <dgm:cxn modelId="{363F8A20-20DD-405A-8A62-BD529EED075C}" type="presParOf" srcId="{B8BF50AF-4516-4843-A5BA-A6447A45EAE1}" destId="{A481978E-D20C-4ECF-ACB5-F6722EDF9A28}" srcOrd="1" destOrd="0" presId="urn:microsoft.com/office/officeart/2008/layout/HorizontalMultiLevelHierarchy"/>
    <dgm:cxn modelId="{EFF0C21C-5AD1-40A6-85EC-A5875FB3DFB7}" type="presParOf" srcId="{A481978E-D20C-4ECF-ACB5-F6722EDF9A28}" destId="{29A4C808-25E5-4FF8-8C58-2FE45E79B1BE}" srcOrd="0" destOrd="0" presId="urn:microsoft.com/office/officeart/2008/layout/HorizontalMultiLevelHierarchy"/>
    <dgm:cxn modelId="{E1CA4F5C-CA22-41E2-B4CD-1206DEF0BB40}" type="presParOf" srcId="{A481978E-D20C-4ECF-ACB5-F6722EDF9A28}" destId="{0D79ECFB-CBC7-4EF3-9C8D-8814BCA370C6}" srcOrd="1" destOrd="0" presId="urn:microsoft.com/office/officeart/2008/layout/HorizontalMultiLevelHierarchy"/>
    <dgm:cxn modelId="{9F09FD18-E78F-4B0B-AA52-CC42CCC912EB}" type="presParOf" srcId="{0D79ECFB-CBC7-4EF3-9C8D-8814BCA370C6}" destId="{EEA0DC95-9EFF-422F-96F3-793AB079E043}" srcOrd="0" destOrd="0" presId="urn:microsoft.com/office/officeart/2008/layout/HorizontalMultiLevelHierarchy"/>
    <dgm:cxn modelId="{83D4F353-461D-4C95-9E41-DFFD204183A7}" type="presParOf" srcId="{EEA0DC95-9EFF-422F-96F3-793AB079E043}" destId="{B27E33CC-D853-49B8-98C6-2A58D97E3738}" srcOrd="0" destOrd="0" presId="urn:microsoft.com/office/officeart/2008/layout/HorizontalMultiLevelHierarchy"/>
    <dgm:cxn modelId="{5674A7A7-4BA6-4677-953A-B104036C4959}" type="presParOf" srcId="{0D79ECFB-CBC7-4EF3-9C8D-8814BCA370C6}" destId="{3A551025-41A3-493A-BF8D-CC3E9B6CA8E3}" srcOrd="1" destOrd="0" presId="urn:microsoft.com/office/officeart/2008/layout/HorizontalMultiLevelHierarchy"/>
    <dgm:cxn modelId="{8A9C4561-363A-4C09-BCAE-30CE0E88521E}" type="presParOf" srcId="{3A551025-41A3-493A-BF8D-CC3E9B6CA8E3}" destId="{7A375401-2FF4-4C9F-9EED-F6DBFAAE515D}" srcOrd="0" destOrd="0" presId="urn:microsoft.com/office/officeart/2008/layout/HorizontalMultiLevelHierarchy"/>
    <dgm:cxn modelId="{4ADE817E-4569-41EA-9F7B-497E15957A3A}" type="presParOf" srcId="{3A551025-41A3-493A-BF8D-CC3E9B6CA8E3}" destId="{9B2219B6-C5BA-479B-9119-D2B56C8DB20F}" srcOrd="1" destOrd="0" presId="urn:microsoft.com/office/officeart/2008/layout/HorizontalMultiLevelHierarchy"/>
    <dgm:cxn modelId="{EB2F54B2-B54D-469A-8DE9-E1A2FC82BEE9}" type="presParOf" srcId="{0D79ECFB-CBC7-4EF3-9C8D-8814BCA370C6}" destId="{338C4144-1F4F-4524-9709-8A40E5BE58AD}" srcOrd="2" destOrd="0" presId="urn:microsoft.com/office/officeart/2008/layout/HorizontalMultiLevelHierarchy"/>
    <dgm:cxn modelId="{835BC5C0-FDFC-4D54-9130-15978FABD6FA}" type="presParOf" srcId="{338C4144-1F4F-4524-9709-8A40E5BE58AD}" destId="{3E81285B-8C67-409E-9752-13BA642AEA0E}" srcOrd="0" destOrd="0" presId="urn:microsoft.com/office/officeart/2008/layout/HorizontalMultiLevelHierarchy"/>
    <dgm:cxn modelId="{33D9323A-F03B-4286-ACED-EB08E01C40D8}" type="presParOf" srcId="{0D79ECFB-CBC7-4EF3-9C8D-8814BCA370C6}" destId="{D56304C0-479F-4C61-A205-3071F2F9AA75}" srcOrd="3" destOrd="0" presId="urn:microsoft.com/office/officeart/2008/layout/HorizontalMultiLevelHierarchy"/>
    <dgm:cxn modelId="{123EC0F4-E7EB-4309-94F8-45A69D4D4C80}" type="presParOf" srcId="{D56304C0-479F-4C61-A205-3071F2F9AA75}" destId="{A7EACB05-A068-4499-B84F-996F7C105989}" srcOrd="0" destOrd="0" presId="urn:microsoft.com/office/officeart/2008/layout/HorizontalMultiLevelHierarchy"/>
    <dgm:cxn modelId="{6CE05E37-5915-4EF9-9E7B-E78CCCAE3359}" type="presParOf" srcId="{D56304C0-479F-4C61-A205-3071F2F9AA75}" destId="{2868118B-5A28-4758-AC71-097AE74EB720}" srcOrd="1" destOrd="0" presId="urn:microsoft.com/office/officeart/2008/layout/HorizontalMultiLevelHierarchy"/>
    <dgm:cxn modelId="{D4501692-D4B9-476E-BA12-06772B41B764}" type="presParOf" srcId="{B8BF50AF-4516-4843-A5BA-A6447A45EAE1}" destId="{BDF21D6A-7702-410D-8915-262F0037AF50}" srcOrd="2" destOrd="0" presId="urn:microsoft.com/office/officeart/2008/layout/HorizontalMultiLevelHierarchy"/>
    <dgm:cxn modelId="{EA89E07A-2A5F-4EB7-A58B-9E84313DC083}" type="presParOf" srcId="{BDF21D6A-7702-410D-8915-262F0037AF50}" destId="{AB70566D-ED8D-46FD-9672-4C4AC8594597}" srcOrd="0" destOrd="0" presId="urn:microsoft.com/office/officeart/2008/layout/HorizontalMultiLevelHierarchy"/>
    <dgm:cxn modelId="{11025270-8D8B-4EE1-A417-2D12E095CB3E}" type="presParOf" srcId="{B8BF50AF-4516-4843-A5BA-A6447A45EAE1}" destId="{E9A4E667-BAA2-4B4A-8127-CCAD69622B90}" srcOrd="3" destOrd="0" presId="urn:microsoft.com/office/officeart/2008/layout/HorizontalMultiLevelHierarchy"/>
    <dgm:cxn modelId="{6153BCEF-A9A7-46A5-BB77-CAAC421BC0AD}" type="presParOf" srcId="{E9A4E667-BAA2-4B4A-8127-CCAD69622B90}" destId="{36D6A9D0-745E-49DA-A16D-BC07EB13311F}" srcOrd="0" destOrd="0" presId="urn:microsoft.com/office/officeart/2008/layout/HorizontalMultiLevelHierarchy"/>
    <dgm:cxn modelId="{FB80D5DF-567D-4D6F-AAFB-9C0EA9BCC3E4}" type="presParOf" srcId="{E9A4E667-BAA2-4B4A-8127-CCAD69622B90}" destId="{35643811-1497-4961-A795-B5FD03B3C77C}" srcOrd="1" destOrd="0" presId="urn:microsoft.com/office/officeart/2008/layout/HorizontalMultiLevelHierarchy"/>
    <dgm:cxn modelId="{F37320B1-69B9-4347-A810-474BB6795AC5}" type="presParOf" srcId="{35643811-1497-4961-A795-B5FD03B3C77C}" destId="{B894BE6C-8CD1-489E-A766-41ED87B194E4}" srcOrd="0" destOrd="0" presId="urn:microsoft.com/office/officeart/2008/layout/HorizontalMultiLevelHierarchy"/>
    <dgm:cxn modelId="{CC505826-5BE1-41F6-ADF0-3CA0F5D9B9FB}" type="presParOf" srcId="{B894BE6C-8CD1-489E-A766-41ED87B194E4}" destId="{F02EE66F-75BF-431C-B965-C499A4AE8F7D}" srcOrd="0" destOrd="0" presId="urn:microsoft.com/office/officeart/2008/layout/HorizontalMultiLevelHierarchy"/>
    <dgm:cxn modelId="{2EEF9AE0-8A85-42C4-92DC-CFEB93795F49}" type="presParOf" srcId="{35643811-1497-4961-A795-B5FD03B3C77C}" destId="{42462793-0C7C-453D-B7EC-B20DD35AFBC7}" srcOrd="1" destOrd="0" presId="urn:microsoft.com/office/officeart/2008/layout/HorizontalMultiLevelHierarchy"/>
    <dgm:cxn modelId="{3AB2D52E-F6BA-45AA-890E-E219D9067689}" type="presParOf" srcId="{42462793-0C7C-453D-B7EC-B20DD35AFBC7}" destId="{2E64DD59-E9AD-40C1-ABF6-B4796455978D}" srcOrd="0" destOrd="0" presId="urn:microsoft.com/office/officeart/2008/layout/HorizontalMultiLevelHierarchy"/>
    <dgm:cxn modelId="{DB501453-B192-4595-AABE-694B86BF6BDC}" type="presParOf" srcId="{42462793-0C7C-453D-B7EC-B20DD35AFBC7}" destId="{671885D3-78B9-4981-B2CC-671242F9C7B2}" srcOrd="1" destOrd="0" presId="urn:microsoft.com/office/officeart/2008/layout/HorizontalMultiLevelHierarchy"/>
    <dgm:cxn modelId="{A4F48CFC-D21B-4F7D-91C2-3B944C30398D}" type="presParOf" srcId="{B8BF50AF-4516-4843-A5BA-A6447A45EAE1}" destId="{F4193836-C884-44D8-A4B0-36A31D56D066}" srcOrd="4" destOrd="0" presId="urn:microsoft.com/office/officeart/2008/layout/HorizontalMultiLevelHierarchy"/>
    <dgm:cxn modelId="{7917DC01-E3A9-4BDF-AB1A-E0170D2EA841}" type="presParOf" srcId="{F4193836-C884-44D8-A4B0-36A31D56D066}" destId="{7FCA68CE-3DCE-4487-8DE4-3FD435DAD28F}" srcOrd="0" destOrd="0" presId="urn:microsoft.com/office/officeart/2008/layout/HorizontalMultiLevelHierarchy"/>
    <dgm:cxn modelId="{21BD9C1D-C423-4F9F-94AD-49D9F1104370}" type="presParOf" srcId="{B8BF50AF-4516-4843-A5BA-A6447A45EAE1}" destId="{ADBF90E1-8566-4ABA-83FF-A49AF58AC47F}" srcOrd="5" destOrd="0" presId="urn:microsoft.com/office/officeart/2008/layout/HorizontalMultiLevelHierarchy"/>
    <dgm:cxn modelId="{2239150E-4396-440C-8953-1A097F223237}" type="presParOf" srcId="{ADBF90E1-8566-4ABA-83FF-A49AF58AC47F}" destId="{8E3CE366-8BB5-435E-A869-4E6F312F8CBC}" srcOrd="0" destOrd="0" presId="urn:microsoft.com/office/officeart/2008/layout/HorizontalMultiLevelHierarchy"/>
    <dgm:cxn modelId="{FDE77516-58F5-495D-96F8-4DB8FFB7D319}" type="presParOf" srcId="{ADBF90E1-8566-4ABA-83FF-A49AF58AC47F}" destId="{CBEB534D-F42D-4080-962D-97DB9841C522}" srcOrd="1" destOrd="0" presId="urn:microsoft.com/office/officeart/2008/layout/HorizontalMultiLevelHierarchy"/>
    <dgm:cxn modelId="{E9A52C44-96AD-4C9A-BB47-0A07ED074E27}" type="presParOf" srcId="{CBEB534D-F42D-4080-962D-97DB9841C522}" destId="{F933575A-FCEC-4416-ACD4-729C34E14379}" srcOrd="0" destOrd="0" presId="urn:microsoft.com/office/officeart/2008/layout/HorizontalMultiLevelHierarchy"/>
    <dgm:cxn modelId="{56F6D657-6E13-4D6F-912D-231640242304}" type="presParOf" srcId="{F933575A-FCEC-4416-ACD4-729C34E14379}" destId="{C1B0463E-975E-4091-89FE-A78EB4C18276}" srcOrd="0" destOrd="0" presId="urn:microsoft.com/office/officeart/2008/layout/HorizontalMultiLevelHierarchy"/>
    <dgm:cxn modelId="{F1EC3857-DDE2-4CFE-9BBD-F1EAC59F0259}" type="presParOf" srcId="{CBEB534D-F42D-4080-962D-97DB9841C522}" destId="{8B73D7E9-8FD9-4DCC-8643-95BDB9947612}" srcOrd="1" destOrd="0" presId="urn:microsoft.com/office/officeart/2008/layout/HorizontalMultiLevelHierarchy"/>
    <dgm:cxn modelId="{87048EB8-4611-4114-BA93-FAA8565F9A7A}" type="presParOf" srcId="{8B73D7E9-8FD9-4DCC-8643-95BDB9947612}" destId="{8E2BC3E3-3232-47CA-BFBA-27A2B4C6C404}" srcOrd="0" destOrd="0" presId="urn:microsoft.com/office/officeart/2008/layout/HorizontalMultiLevelHierarchy"/>
    <dgm:cxn modelId="{AD9436DD-99AC-4103-B5B0-436DCC5E2430}" type="presParOf" srcId="{8B73D7E9-8FD9-4DCC-8643-95BDB9947612}" destId="{50B2EFFE-BA34-4E94-9287-F8B185125BBF}" srcOrd="1" destOrd="0" presId="urn:microsoft.com/office/officeart/2008/layout/HorizontalMultiLevelHierarchy"/>
    <dgm:cxn modelId="{34500A8C-C5AB-4899-B714-0F173AB37348}" type="presParOf" srcId="{CBEB534D-F42D-4080-962D-97DB9841C522}" destId="{B12F8E26-4B16-4410-B695-46E5F8219492}" srcOrd="2" destOrd="0" presId="urn:microsoft.com/office/officeart/2008/layout/HorizontalMultiLevelHierarchy"/>
    <dgm:cxn modelId="{D95871D0-885E-4A4E-AC77-013448FE96F4}" type="presParOf" srcId="{B12F8E26-4B16-4410-B695-46E5F8219492}" destId="{F1C0958C-5DE8-4946-B840-76F71A9B2DBD}" srcOrd="0" destOrd="0" presId="urn:microsoft.com/office/officeart/2008/layout/HorizontalMultiLevelHierarchy"/>
    <dgm:cxn modelId="{C66D8790-AD30-45A1-86BC-12778DA9BE0A}" type="presParOf" srcId="{CBEB534D-F42D-4080-962D-97DB9841C522}" destId="{9EA7966D-D388-4005-810A-7F4F86D79DAF}" srcOrd="3" destOrd="0" presId="urn:microsoft.com/office/officeart/2008/layout/HorizontalMultiLevelHierarchy"/>
    <dgm:cxn modelId="{194DC0B1-DFF8-448A-97E6-5B594E453D55}" type="presParOf" srcId="{9EA7966D-D388-4005-810A-7F4F86D79DAF}" destId="{DF982F77-2C0F-42AB-BE69-C8FB1D17CEFF}" srcOrd="0" destOrd="0" presId="urn:microsoft.com/office/officeart/2008/layout/HorizontalMultiLevelHierarchy"/>
    <dgm:cxn modelId="{F8A7AB50-3CE2-417E-A4A8-610E190B4475}" type="presParOf" srcId="{9EA7966D-D388-4005-810A-7F4F86D79DAF}" destId="{828447F1-E6DE-4ECE-BA87-525EA67E2852}" srcOrd="1" destOrd="0" presId="urn:microsoft.com/office/officeart/2008/layout/HorizontalMultiLevelHierarchy"/>
    <dgm:cxn modelId="{12A46303-3C4A-4DE4-A704-9DDCCC62ECA9}" type="presParOf" srcId="{B8BF50AF-4516-4843-A5BA-A6447A45EAE1}" destId="{37283BEC-0BE3-4649-8014-941B28C7CFE5}" srcOrd="6" destOrd="0" presId="urn:microsoft.com/office/officeart/2008/layout/HorizontalMultiLevelHierarchy"/>
    <dgm:cxn modelId="{4EDF76C0-11AC-47D7-8763-CA710D254353}" type="presParOf" srcId="{37283BEC-0BE3-4649-8014-941B28C7CFE5}" destId="{7DEA6E42-220D-435C-BE46-97A9D90D4889}" srcOrd="0" destOrd="0" presId="urn:microsoft.com/office/officeart/2008/layout/HorizontalMultiLevelHierarchy"/>
    <dgm:cxn modelId="{9A9F48FE-94AD-418F-A175-A4B01E867A1A}" type="presParOf" srcId="{B8BF50AF-4516-4843-A5BA-A6447A45EAE1}" destId="{583AC00A-BB03-4DE4-97B7-93907CA312B2}" srcOrd="7" destOrd="0" presId="urn:microsoft.com/office/officeart/2008/layout/HorizontalMultiLevelHierarchy"/>
    <dgm:cxn modelId="{90E2A25B-67F3-4341-9FB2-1E7B3AF448D6}" type="presParOf" srcId="{583AC00A-BB03-4DE4-97B7-93907CA312B2}" destId="{F60C120F-A4A6-4B66-AD71-A7C996EE5198}" srcOrd="0" destOrd="0" presId="urn:microsoft.com/office/officeart/2008/layout/HorizontalMultiLevelHierarchy"/>
    <dgm:cxn modelId="{015DB257-3687-4AD8-A5D2-7E948CBA94AC}" type="presParOf" srcId="{583AC00A-BB03-4DE4-97B7-93907CA312B2}" destId="{94136F82-F9F4-45C2-B61D-3889907CDC56}" srcOrd="1" destOrd="0" presId="urn:microsoft.com/office/officeart/2008/layout/HorizontalMultiLevelHierarchy"/>
    <dgm:cxn modelId="{AE3AF7E4-0BEA-49D4-9459-797915E1CBC3}" type="presParOf" srcId="{94136F82-F9F4-45C2-B61D-3889907CDC56}" destId="{89BBF3C2-BA91-4311-9078-8A7B41868FD1}" srcOrd="0" destOrd="0" presId="urn:microsoft.com/office/officeart/2008/layout/HorizontalMultiLevelHierarchy"/>
    <dgm:cxn modelId="{6DC9812E-C849-4524-96D8-CA29C2669A2B}" type="presParOf" srcId="{89BBF3C2-BA91-4311-9078-8A7B41868FD1}" destId="{4091CC6B-A402-4C4F-A4C0-98DFAAE722DC}" srcOrd="0" destOrd="0" presId="urn:microsoft.com/office/officeart/2008/layout/HorizontalMultiLevelHierarchy"/>
    <dgm:cxn modelId="{56B2AC9F-4CDF-45B9-932C-8CC96E17755D}" type="presParOf" srcId="{94136F82-F9F4-45C2-B61D-3889907CDC56}" destId="{42DE2DE5-450C-44B5-A7D9-833100EA75F7}" srcOrd="1" destOrd="0" presId="urn:microsoft.com/office/officeart/2008/layout/HorizontalMultiLevelHierarchy"/>
    <dgm:cxn modelId="{1E2AF876-53D6-40CB-A6F8-79BA830E6FB0}" type="presParOf" srcId="{42DE2DE5-450C-44B5-A7D9-833100EA75F7}" destId="{7539897A-C0E8-4407-9010-0DAE18781E73}" srcOrd="0" destOrd="0" presId="urn:microsoft.com/office/officeart/2008/layout/HorizontalMultiLevelHierarchy"/>
    <dgm:cxn modelId="{FE78E948-64FB-4BF4-97EB-C242D604BC88}" type="presParOf" srcId="{42DE2DE5-450C-44B5-A7D9-833100EA75F7}" destId="{EDA8AFF4-4FBD-4E6C-A1E3-247864AF232A}" srcOrd="1" destOrd="0" presId="urn:microsoft.com/office/officeart/2008/layout/HorizontalMultiLevelHierarchy"/>
    <dgm:cxn modelId="{7FEF60B4-2B3C-443B-8DFF-6488D8893978}" type="presParOf" srcId="{94136F82-F9F4-45C2-B61D-3889907CDC56}" destId="{86300109-0EFB-4DD5-B7C3-BCF75919973E}" srcOrd="2" destOrd="0" presId="urn:microsoft.com/office/officeart/2008/layout/HorizontalMultiLevelHierarchy"/>
    <dgm:cxn modelId="{4AC4580B-3402-49F4-82C7-CB684FF72CB5}" type="presParOf" srcId="{86300109-0EFB-4DD5-B7C3-BCF75919973E}" destId="{D74ED253-AC20-4954-8DD3-8C9AEF4C48D0}" srcOrd="0" destOrd="0" presId="urn:microsoft.com/office/officeart/2008/layout/HorizontalMultiLevelHierarchy"/>
    <dgm:cxn modelId="{8C6592C0-2C55-49B9-94A5-4142CAC2DE6C}" type="presParOf" srcId="{94136F82-F9F4-45C2-B61D-3889907CDC56}" destId="{ED659D46-AC92-4279-AEBA-796ECE6B2A8D}" srcOrd="3" destOrd="0" presId="urn:microsoft.com/office/officeart/2008/layout/HorizontalMultiLevelHierarchy"/>
    <dgm:cxn modelId="{787F6404-62D6-4760-862F-CF359C03F3F2}" type="presParOf" srcId="{ED659D46-AC92-4279-AEBA-796ECE6B2A8D}" destId="{30D1CF23-5D34-4B2B-AD40-21E10CCC5601}" srcOrd="0" destOrd="0" presId="urn:microsoft.com/office/officeart/2008/layout/HorizontalMultiLevelHierarchy"/>
    <dgm:cxn modelId="{08698C4F-14A4-49B5-8773-B83FAA945F88}" type="presParOf" srcId="{ED659D46-AC92-4279-AEBA-796ECE6B2A8D}" destId="{C43B8B93-B503-493D-A574-C4E4C292DCB4}" srcOrd="1" destOrd="0" presId="urn:microsoft.com/office/officeart/2008/layout/HorizontalMultiLevelHierarchy"/>
    <dgm:cxn modelId="{854DF529-5691-4272-9B2B-6432B838C7AC}" type="presParOf" srcId="{B8BF50AF-4516-4843-A5BA-A6447A45EAE1}" destId="{A8FA7618-B3F3-45F7-BF01-B8384C661FF9}" srcOrd="8" destOrd="0" presId="urn:microsoft.com/office/officeart/2008/layout/HorizontalMultiLevelHierarchy"/>
    <dgm:cxn modelId="{0052089C-3FF7-43FC-97D1-5EFC0F067957}" type="presParOf" srcId="{A8FA7618-B3F3-45F7-BF01-B8384C661FF9}" destId="{10CE0F14-F9F7-455D-91F5-19470ABCC351}" srcOrd="0" destOrd="0" presId="urn:microsoft.com/office/officeart/2008/layout/HorizontalMultiLevelHierarchy"/>
    <dgm:cxn modelId="{89FB10D5-AB75-43DA-A829-F6175C4C8E9D}" type="presParOf" srcId="{B8BF50AF-4516-4843-A5BA-A6447A45EAE1}" destId="{93714BE7-F5CE-40C7-AF00-329C05947DDA}" srcOrd="9" destOrd="0" presId="urn:microsoft.com/office/officeart/2008/layout/HorizontalMultiLevelHierarchy"/>
    <dgm:cxn modelId="{965A167A-BD32-45E6-8A8C-599EE4BFD598}" type="presParOf" srcId="{93714BE7-F5CE-40C7-AF00-329C05947DDA}" destId="{76E1C7CF-4657-42A9-B3B2-E2F7ABFD3359}" srcOrd="0" destOrd="0" presId="urn:microsoft.com/office/officeart/2008/layout/HorizontalMultiLevelHierarchy"/>
    <dgm:cxn modelId="{D14D02CC-2D52-4861-9C17-EB62690F706B}" type="presParOf" srcId="{93714BE7-F5CE-40C7-AF00-329C05947DDA}" destId="{95A5E39F-B98D-4382-BD40-2E8398E2A26F}" srcOrd="1" destOrd="0" presId="urn:microsoft.com/office/officeart/2008/layout/HorizontalMultiLevelHierarchy"/>
    <dgm:cxn modelId="{D959799B-FB56-486B-A5AA-6D94CA909D8F}" type="presParOf" srcId="{B8BF50AF-4516-4843-A5BA-A6447A45EAE1}" destId="{FDCDB4D0-7443-4782-B24B-F082FA03DF7E}" srcOrd="10" destOrd="0" presId="urn:microsoft.com/office/officeart/2008/layout/HorizontalMultiLevelHierarchy"/>
    <dgm:cxn modelId="{534788F7-BE86-4651-B752-E56E898931BB}" type="presParOf" srcId="{FDCDB4D0-7443-4782-B24B-F082FA03DF7E}" destId="{086D862C-E8A8-448D-A43B-90D0BAC2C44D}" srcOrd="0" destOrd="0" presId="urn:microsoft.com/office/officeart/2008/layout/HorizontalMultiLevelHierarchy"/>
    <dgm:cxn modelId="{51BE0AAF-13C0-4BB0-B229-E1C16938C1E0}" type="presParOf" srcId="{B8BF50AF-4516-4843-A5BA-A6447A45EAE1}" destId="{FCC5BB45-7DDF-41F5-BAC9-B3773CF9B2AB}" srcOrd="11" destOrd="0" presId="urn:microsoft.com/office/officeart/2008/layout/HorizontalMultiLevelHierarchy"/>
    <dgm:cxn modelId="{726C5D18-0F8E-4861-9967-0AACE7DE5F6D}" type="presParOf" srcId="{FCC5BB45-7DDF-41F5-BAC9-B3773CF9B2AB}" destId="{86CC3743-D974-45CF-894E-565609ECE2CA}" srcOrd="0" destOrd="0" presId="urn:microsoft.com/office/officeart/2008/layout/HorizontalMultiLevelHierarchy"/>
    <dgm:cxn modelId="{C85D9A83-ED16-4B23-A837-7419C4A1C565}" type="presParOf" srcId="{FCC5BB45-7DDF-41F5-BAC9-B3773CF9B2AB}" destId="{38A3C8DF-022C-44DD-933A-FE9BC84E72AE}" srcOrd="1" destOrd="0" presId="urn:microsoft.com/office/officeart/2008/layout/HorizontalMultiLevelHierarchy"/>
    <dgm:cxn modelId="{0EA0AB09-1FF9-4F7B-8279-91B6F3307EBC}" type="presParOf" srcId="{38A3C8DF-022C-44DD-933A-FE9BC84E72AE}" destId="{5DAB9AFD-7CBC-4F67-852E-334177C06049}" srcOrd="0" destOrd="0" presId="urn:microsoft.com/office/officeart/2008/layout/HorizontalMultiLevelHierarchy"/>
    <dgm:cxn modelId="{63EA99E0-9517-436D-A42D-0F15CA9F9DBC}" type="presParOf" srcId="{5DAB9AFD-7CBC-4F67-852E-334177C06049}" destId="{C0EF9D51-91C6-4038-9FCB-92A1FE0E371D}" srcOrd="0" destOrd="0" presId="urn:microsoft.com/office/officeart/2008/layout/HorizontalMultiLevelHierarchy"/>
    <dgm:cxn modelId="{3702C7FC-67F3-45A9-9B1D-572811934CB4}" type="presParOf" srcId="{38A3C8DF-022C-44DD-933A-FE9BC84E72AE}" destId="{890F04D5-340B-45FA-8FF0-B99906F3AE40}" srcOrd="1" destOrd="0" presId="urn:microsoft.com/office/officeart/2008/layout/HorizontalMultiLevelHierarchy"/>
    <dgm:cxn modelId="{AE713731-25CB-4C34-B524-A3E0448391A4}" type="presParOf" srcId="{890F04D5-340B-45FA-8FF0-B99906F3AE40}" destId="{A0CD95EC-6A92-4B3A-B7BA-4DFC896CD22E}" srcOrd="0" destOrd="0" presId="urn:microsoft.com/office/officeart/2008/layout/HorizontalMultiLevelHierarchy"/>
    <dgm:cxn modelId="{C2141265-5528-4738-9E6D-E9B2E1D397E8}" type="presParOf" srcId="{890F04D5-340B-45FA-8FF0-B99906F3AE40}" destId="{B70252DD-B617-456A-9954-799EAEBBA191}" srcOrd="1" destOrd="0" presId="urn:microsoft.com/office/officeart/2008/layout/HorizontalMultiLevelHierarchy"/>
    <dgm:cxn modelId="{F00E4105-E3B1-4B45-93E4-8578B29F4AC8}" type="presParOf" srcId="{38A3C8DF-022C-44DD-933A-FE9BC84E72AE}" destId="{69ACD551-153A-4C94-8B01-EB3BC986335A}" srcOrd="2" destOrd="0" presId="urn:microsoft.com/office/officeart/2008/layout/HorizontalMultiLevelHierarchy"/>
    <dgm:cxn modelId="{11BF35AC-5FF7-48C8-86A0-BE5B177DB615}" type="presParOf" srcId="{69ACD551-153A-4C94-8B01-EB3BC986335A}" destId="{4B76ED20-A717-48EC-9F8C-E81538432F1A}" srcOrd="0" destOrd="0" presId="urn:microsoft.com/office/officeart/2008/layout/HorizontalMultiLevelHierarchy"/>
    <dgm:cxn modelId="{959B7D94-80B9-4FD6-88DD-20310BBB39CA}" type="presParOf" srcId="{38A3C8DF-022C-44DD-933A-FE9BC84E72AE}" destId="{A58760DF-1DF1-4C52-9B61-49D100A64276}" srcOrd="3" destOrd="0" presId="urn:microsoft.com/office/officeart/2008/layout/HorizontalMultiLevelHierarchy"/>
    <dgm:cxn modelId="{834D2097-A4C4-430E-81EF-6A8F50BCA1C6}" type="presParOf" srcId="{A58760DF-1DF1-4C52-9B61-49D100A64276}" destId="{70693386-E59F-475E-9D11-BF1F7CC247B7}" srcOrd="0" destOrd="0" presId="urn:microsoft.com/office/officeart/2008/layout/HorizontalMultiLevelHierarchy"/>
    <dgm:cxn modelId="{C7A65110-C538-4408-8279-B9EC979F807D}" type="presParOf" srcId="{A58760DF-1DF1-4C52-9B61-49D100A64276}" destId="{3102C64C-7BDA-44F4-9358-0998CD6A020A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ACD551-153A-4C94-8B01-EB3BC986335A}">
      <dsp:nvSpPr>
        <dsp:cNvPr id="0" name=""/>
        <dsp:cNvSpPr/>
      </dsp:nvSpPr>
      <dsp:spPr>
        <a:xfrm>
          <a:off x="3450500" y="4942024"/>
          <a:ext cx="328131" cy="312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4065" y="0"/>
              </a:lnTo>
              <a:lnTo>
                <a:pt x="164065" y="312625"/>
              </a:lnTo>
              <a:lnTo>
                <a:pt x="328131" y="3126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03235" y="5087007"/>
        <a:ext cx="22660" cy="22660"/>
      </dsp:txXfrm>
    </dsp:sp>
    <dsp:sp modelId="{5DAB9AFD-7CBC-4F67-852E-334177C06049}">
      <dsp:nvSpPr>
        <dsp:cNvPr id="0" name=""/>
        <dsp:cNvSpPr/>
      </dsp:nvSpPr>
      <dsp:spPr>
        <a:xfrm>
          <a:off x="3450500" y="4629399"/>
          <a:ext cx="328131" cy="312625"/>
        </a:xfrm>
        <a:custGeom>
          <a:avLst/>
          <a:gdLst/>
          <a:ahLst/>
          <a:cxnLst/>
          <a:rect l="0" t="0" r="0" b="0"/>
          <a:pathLst>
            <a:path>
              <a:moveTo>
                <a:pt x="0" y="312625"/>
              </a:moveTo>
              <a:lnTo>
                <a:pt x="164065" y="312625"/>
              </a:lnTo>
              <a:lnTo>
                <a:pt x="164065" y="0"/>
              </a:lnTo>
              <a:lnTo>
                <a:pt x="328131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03235" y="4774381"/>
        <a:ext cx="22660" cy="22660"/>
      </dsp:txXfrm>
    </dsp:sp>
    <dsp:sp modelId="{FDCDB4D0-7443-4782-B24B-F082FA03DF7E}">
      <dsp:nvSpPr>
        <dsp:cNvPr id="0" name=""/>
        <dsp:cNvSpPr/>
      </dsp:nvSpPr>
      <dsp:spPr>
        <a:xfrm>
          <a:off x="1481709" y="2753646"/>
          <a:ext cx="328131" cy="21883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4065" y="0"/>
              </a:lnTo>
              <a:lnTo>
                <a:pt x="164065" y="2188378"/>
              </a:lnTo>
              <a:lnTo>
                <a:pt x="328131" y="218837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590454" y="3792514"/>
        <a:ext cx="110642" cy="110642"/>
      </dsp:txXfrm>
    </dsp:sp>
    <dsp:sp modelId="{A8FA7618-B3F3-45F7-BF01-B8384C661FF9}">
      <dsp:nvSpPr>
        <dsp:cNvPr id="0" name=""/>
        <dsp:cNvSpPr/>
      </dsp:nvSpPr>
      <dsp:spPr>
        <a:xfrm>
          <a:off x="1481709" y="2753646"/>
          <a:ext cx="328131" cy="15631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4065" y="0"/>
              </a:lnTo>
              <a:lnTo>
                <a:pt x="164065" y="1563127"/>
              </a:lnTo>
              <a:lnTo>
                <a:pt x="328131" y="15631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05845" y="3495279"/>
        <a:ext cx="79859" cy="79859"/>
      </dsp:txXfrm>
    </dsp:sp>
    <dsp:sp modelId="{86300109-0EFB-4DD5-B7C3-BCF75919973E}">
      <dsp:nvSpPr>
        <dsp:cNvPr id="0" name=""/>
        <dsp:cNvSpPr/>
      </dsp:nvSpPr>
      <dsp:spPr>
        <a:xfrm>
          <a:off x="3450500" y="3691522"/>
          <a:ext cx="328131" cy="312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4065" y="0"/>
              </a:lnTo>
              <a:lnTo>
                <a:pt x="164065" y="312625"/>
              </a:lnTo>
              <a:lnTo>
                <a:pt x="328131" y="3126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603235" y="3836504"/>
        <a:ext cx="22660" cy="22660"/>
      </dsp:txXfrm>
    </dsp:sp>
    <dsp:sp modelId="{89BBF3C2-BA91-4311-9078-8A7B41868FD1}">
      <dsp:nvSpPr>
        <dsp:cNvPr id="0" name=""/>
        <dsp:cNvSpPr/>
      </dsp:nvSpPr>
      <dsp:spPr>
        <a:xfrm>
          <a:off x="3450500" y="3378897"/>
          <a:ext cx="328131" cy="312625"/>
        </a:xfrm>
        <a:custGeom>
          <a:avLst/>
          <a:gdLst/>
          <a:ahLst/>
          <a:cxnLst/>
          <a:rect l="0" t="0" r="0" b="0"/>
          <a:pathLst>
            <a:path>
              <a:moveTo>
                <a:pt x="0" y="312625"/>
              </a:moveTo>
              <a:lnTo>
                <a:pt x="164065" y="312625"/>
              </a:lnTo>
              <a:lnTo>
                <a:pt x="164065" y="0"/>
              </a:lnTo>
              <a:lnTo>
                <a:pt x="328131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603235" y="3523879"/>
        <a:ext cx="22660" cy="22660"/>
      </dsp:txXfrm>
    </dsp:sp>
    <dsp:sp modelId="{37283BEC-0BE3-4649-8014-941B28C7CFE5}">
      <dsp:nvSpPr>
        <dsp:cNvPr id="0" name=""/>
        <dsp:cNvSpPr/>
      </dsp:nvSpPr>
      <dsp:spPr>
        <a:xfrm>
          <a:off x="1481709" y="2753646"/>
          <a:ext cx="328131" cy="9378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4065" y="0"/>
              </a:lnTo>
              <a:lnTo>
                <a:pt x="164065" y="937876"/>
              </a:lnTo>
              <a:lnTo>
                <a:pt x="328131" y="93787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620935" y="3197743"/>
        <a:ext cx="49681" cy="49681"/>
      </dsp:txXfrm>
    </dsp:sp>
    <dsp:sp modelId="{B12F8E26-4B16-4410-B695-46E5F8219492}">
      <dsp:nvSpPr>
        <dsp:cNvPr id="0" name=""/>
        <dsp:cNvSpPr/>
      </dsp:nvSpPr>
      <dsp:spPr>
        <a:xfrm>
          <a:off x="3450500" y="2441020"/>
          <a:ext cx="328131" cy="312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4065" y="0"/>
              </a:lnTo>
              <a:lnTo>
                <a:pt x="164065" y="312625"/>
              </a:lnTo>
              <a:lnTo>
                <a:pt x="328131" y="3126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603235" y="2586002"/>
        <a:ext cx="22660" cy="22660"/>
      </dsp:txXfrm>
    </dsp:sp>
    <dsp:sp modelId="{F933575A-FCEC-4416-ACD4-729C34E14379}">
      <dsp:nvSpPr>
        <dsp:cNvPr id="0" name=""/>
        <dsp:cNvSpPr/>
      </dsp:nvSpPr>
      <dsp:spPr>
        <a:xfrm>
          <a:off x="3450500" y="2128394"/>
          <a:ext cx="328131" cy="312625"/>
        </a:xfrm>
        <a:custGeom>
          <a:avLst/>
          <a:gdLst/>
          <a:ahLst/>
          <a:cxnLst/>
          <a:rect l="0" t="0" r="0" b="0"/>
          <a:pathLst>
            <a:path>
              <a:moveTo>
                <a:pt x="0" y="312625"/>
              </a:moveTo>
              <a:lnTo>
                <a:pt x="164065" y="312625"/>
              </a:lnTo>
              <a:lnTo>
                <a:pt x="164065" y="0"/>
              </a:lnTo>
              <a:lnTo>
                <a:pt x="328131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3603235" y="2273377"/>
        <a:ext cx="22660" cy="22660"/>
      </dsp:txXfrm>
    </dsp:sp>
    <dsp:sp modelId="{F4193836-C884-44D8-A4B0-36A31D56D066}">
      <dsp:nvSpPr>
        <dsp:cNvPr id="0" name=""/>
        <dsp:cNvSpPr/>
      </dsp:nvSpPr>
      <dsp:spPr>
        <a:xfrm>
          <a:off x="1481709" y="2441020"/>
          <a:ext cx="328131" cy="312625"/>
        </a:xfrm>
        <a:custGeom>
          <a:avLst/>
          <a:gdLst/>
          <a:ahLst/>
          <a:cxnLst/>
          <a:rect l="0" t="0" r="0" b="0"/>
          <a:pathLst>
            <a:path>
              <a:moveTo>
                <a:pt x="0" y="312625"/>
              </a:moveTo>
              <a:lnTo>
                <a:pt x="164065" y="312625"/>
              </a:lnTo>
              <a:lnTo>
                <a:pt x="164065" y="0"/>
              </a:lnTo>
              <a:lnTo>
                <a:pt x="32813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634445" y="2586002"/>
        <a:ext cx="22660" cy="22660"/>
      </dsp:txXfrm>
    </dsp:sp>
    <dsp:sp modelId="{B894BE6C-8CD1-489E-A766-41ED87B194E4}">
      <dsp:nvSpPr>
        <dsp:cNvPr id="0" name=""/>
        <dsp:cNvSpPr/>
      </dsp:nvSpPr>
      <dsp:spPr>
        <a:xfrm>
          <a:off x="3450500" y="1457423"/>
          <a:ext cx="3281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8131" y="4572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06363" y="1494940"/>
        <a:ext cx="16406" cy="16406"/>
      </dsp:txXfrm>
    </dsp:sp>
    <dsp:sp modelId="{BDF21D6A-7702-410D-8915-262F0037AF50}">
      <dsp:nvSpPr>
        <dsp:cNvPr id="0" name=""/>
        <dsp:cNvSpPr/>
      </dsp:nvSpPr>
      <dsp:spPr>
        <a:xfrm>
          <a:off x="1481709" y="1503143"/>
          <a:ext cx="328131" cy="1250502"/>
        </a:xfrm>
        <a:custGeom>
          <a:avLst/>
          <a:gdLst/>
          <a:ahLst/>
          <a:cxnLst/>
          <a:rect l="0" t="0" r="0" b="0"/>
          <a:pathLst>
            <a:path>
              <a:moveTo>
                <a:pt x="0" y="1250502"/>
              </a:moveTo>
              <a:lnTo>
                <a:pt x="164065" y="1250502"/>
              </a:lnTo>
              <a:lnTo>
                <a:pt x="164065" y="0"/>
              </a:lnTo>
              <a:lnTo>
                <a:pt x="32813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613454" y="2096073"/>
        <a:ext cx="64641" cy="64641"/>
      </dsp:txXfrm>
    </dsp:sp>
    <dsp:sp modelId="{338C4144-1F4F-4524-9709-8A40E5BE58AD}">
      <dsp:nvSpPr>
        <dsp:cNvPr id="0" name=""/>
        <dsp:cNvSpPr/>
      </dsp:nvSpPr>
      <dsp:spPr>
        <a:xfrm>
          <a:off x="3450500" y="565267"/>
          <a:ext cx="328131" cy="31262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64065" y="0"/>
              </a:lnTo>
              <a:lnTo>
                <a:pt x="164065" y="312625"/>
              </a:lnTo>
              <a:lnTo>
                <a:pt x="328131" y="312625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03235" y="710249"/>
        <a:ext cx="22660" cy="22660"/>
      </dsp:txXfrm>
    </dsp:sp>
    <dsp:sp modelId="{EEA0DC95-9EFF-422F-96F3-793AB079E043}">
      <dsp:nvSpPr>
        <dsp:cNvPr id="0" name=""/>
        <dsp:cNvSpPr/>
      </dsp:nvSpPr>
      <dsp:spPr>
        <a:xfrm>
          <a:off x="3450500" y="252641"/>
          <a:ext cx="328131" cy="312625"/>
        </a:xfrm>
        <a:custGeom>
          <a:avLst/>
          <a:gdLst/>
          <a:ahLst/>
          <a:cxnLst/>
          <a:rect l="0" t="0" r="0" b="0"/>
          <a:pathLst>
            <a:path>
              <a:moveTo>
                <a:pt x="0" y="312625"/>
              </a:moveTo>
              <a:lnTo>
                <a:pt x="164065" y="312625"/>
              </a:lnTo>
              <a:lnTo>
                <a:pt x="164065" y="0"/>
              </a:lnTo>
              <a:lnTo>
                <a:pt x="328131" y="0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03235" y="397624"/>
        <a:ext cx="22660" cy="22660"/>
      </dsp:txXfrm>
    </dsp:sp>
    <dsp:sp modelId="{65A6C3B4-EF0E-4152-9AD9-E1FA7BC7531A}">
      <dsp:nvSpPr>
        <dsp:cNvPr id="0" name=""/>
        <dsp:cNvSpPr/>
      </dsp:nvSpPr>
      <dsp:spPr>
        <a:xfrm>
          <a:off x="1481709" y="565267"/>
          <a:ext cx="328131" cy="2188378"/>
        </a:xfrm>
        <a:custGeom>
          <a:avLst/>
          <a:gdLst/>
          <a:ahLst/>
          <a:cxnLst/>
          <a:rect l="0" t="0" r="0" b="0"/>
          <a:pathLst>
            <a:path>
              <a:moveTo>
                <a:pt x="0" y="2188378"/>
              </a:moveTo>
              <a:lnTo>
                <a:pt x="164065" y="2188378"/>
              </a:lnTo>
              <a:lnTo>
                <a:pt x="164065" y="0"/>
              </a:lnTo>
              <a:lnTo>
                <a:pt x="328131" y="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1590454" y="1604135"/>
        <a:ext cx="110642" cy="110642"/>
      </dsp:txXfrm>
    </dsp:sp>
    <dsp:sp modelId="{8E8919AD-4A25-47F2-9D31-1D64B4E92CA9}">
      <dsp:nvSpPr>
        <dsp:cNvPr id="0" name=""/>
        <dsp:cNvSpPr/>
      </dsp:nvSpPr>
      <dsp:spPr>
        <a:xfrm rot="16200000">
          <a:off x="-84708" y="2503545"/>
          <a:ext cx="2632636" cy="500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Clustering</a:t>
          </a:r>
          <a:endParaRPr lang="en-GB" sz="3200" kern="1200" dirty="0"/>
        </a:p>
      </dsp:txBody>
      <dsp:txXfrm>
        <a:off x="-84708" y="2503545"/>
        <a:ext cx="2632636" cy="500200"/>
      </dsp:txXfrm>
    </dsp:sp>
    <dsp:sp modelId="{29A4C808-25E5-4FF8-8C58-2FE45E79B1BE}">
      <dsp:nvSpPr>
        <dsp:cNvPr id="0" name=""/>
        <dsp:cNvSpPr/>
      </dsp:nvSpPr>
      <dsp:spPr>
        <a:xfrm>
          <a:off x="1809841" y="315166"/>
          <a:ext cx="1640658" cy="500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i="0" kern="1200" dirty="0"/>
            <a:t>Centroid</a:t>
          </a:r>
          <a:endParaRPr lang="en-GB" sz="1900" b="1" kern="1200" dirty="0"/>
        </a:p>
      </dsp:txBody>
      <dsp:txXfrm>
        <a:off x="1809841" y="315166"/>
        <a:ext cx="1640658" cy="500200"/>
      </dsp:txXfrm>
    </dsp:sp>
    <dsp:sp modelId="{7A375401-2FF4-4C9F-9EED-F6DBFAAE515D}">
      <dsp:nvSpPr>
        <dsp:cNvPr id="0" name=""/>
        <dsp:cNvSpPr/>
      </dsp:nvSpPr>
      <dsp:spPr>
        <a:xfrm>
          <a:off x="3778632" y="2541"/>
          <a:ext cx="1640658" cy="500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K-Mean</a:t>
          </a:r>
          <a:endParaRPr lang="en-GB" sz="1900" b="1" kern="1200" dirty="0"/>
        </a:p>
      </dsp:txBody>
      <dsp:txXfrm>
        <a:off x="3778632" y="2541"/>
        <a:ext cx="1640658" cy="500200"/>
      </dsp:txXfrm>
    </dsp:sp>
    <dsp:sp modelId="{A7EACB05-A068-4499-B84F-996F7C105989}">
      <dsp:nvSpPr>
        <dsp:cNvPr id="0" name=""/>
        <dsp:cNvSpPr/>
      </dsp:nvSpPr>
      <dsp:spPr>
        <a:xfrm>
          <a:off x="3778632" y="627792"/>
          <a:ext cx="1640658" cy="500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Mean-Shift</a:t>
          </a:r>
        </a:p>
      </dsp:txBody>
      <dsp:txXfrm>
        <a:off x="3778632" y="627792"/>
        <a:ext cx="1640658" cy="500200"/>
      </dsp:txXfrm>
    </dsp:sp>
    <dsp:sp modelId="{36D6A9D0-745E-49DA-A16D-BC07EB13311F}">
      <dsp:nvSpPr>
        <dsp:cNvPr id="0" name=""/>
        <dsp:cNvSpPr/>
      </dsp:nvSpPr>
      <dsp:spPr>
        <a:xfrm>
          <a:off x="1809841" y="1253043"/>
          <a:ext cx="1640658" cy="500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Distribution</a:t>
          </a:r>
        </a:p>
      </dsp:txBody>
      <dsp:txXfrm>
        <a:off x="1809841" y="1253043"/>
        <a:ext cx="1640658" cy="500200"/>
      </dsp:txXfrm>
    </dsp:sp>
    <dsp:sp modelId="{2E64DD59-E9AD-40C1-ABF6-B4796455978D}">
      <dsp:nvSpPr>
        <dsp:cNvPr id="0" name=""/>
        <dsp:cNvSpPr/>
      </dsp:nvSpPr>
      <dsp:spPr>
        <a:xfrm>
          <a:off x="3778632" y="1253043"/>
          <a:ext cx="1640658" cy="500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 dirty="0"/>
            <a:t>GMM</a:t>
          </a:r>
        </a:p>
      </dsp:txBody>
      <dsp:txXfrm>
        <a:off x="3778632" y="1253043"/>
        <a:ext cx="1640658" cy="500200"/>
      </dsp:txXfrm>
    </dsp:sp>
    <dsp:sp modelId="{8E3CE366-8BB5-435E-A869-4E6F312F8CBC}">
      <dsp:nvSpPr>
        <dsp:cNvPr id="0" name=""/>
        <dsp:cNvSpPr/>
      </dsp:nvSpPr>
      <dsp:spPr>
        <a:xfrm>
          <a:off x="1809841" y="2190920"/>
          <a:ext cx="1640658" cy="500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b="1" kern="1200" dirty="0"/>
            <a:t>Density</a:t>
          </a:r>
          <a:endParaRPr lang="en-GB" sz="1900" kern="1200" dirty="0"/>
        </a:p>
      </dsp:txBody>
      <dsp:txXfrm>
        <a:off x="1809841" y="2190920"/>
        <a:ext cx="1640658" cy="500200"/>
      </dsp:txXfrm>
    </dsp:sp>
    <dsp:sp modelId="{8E2BC3E3-3232-47CA-BFBA-27A2B4C6C404}">
      <dsp:nvSpPr>
        <dsp:cNvPr id="0" name=""/>
        <dsp:cNvSpPr/>
      </dsp:nvSpPr>
      <dsp:spPr>
        <a:xfrm>
          <a:off x="3778632" y="1878294"/>
          <a:ext cx="1640658" cy="500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DBSCAN</a:t>
          </a:r>
          <a:endParaRPr lang="en-GB" sz="1900" b="1" kern="1200" dirty="0"/>
        </a:p>
      </dsp:txBody>
      <dsp:txXfrm>
        <a:off x="3778632" y="1878294"/>
        <a:ext cx="1640658" cy="500200"/>
      </dsp:txXfrm>
    </dsp:sp>
    <dsp:sp modelId="{DF982F77-2C0F-42AB-BE69-C8FB1D17CEFF}">
      <dsp:nvSpPr>
        <dsp:cNvPr id="0" name=""/>
        <dsp:cNvSpPr/>
      </dsp:nvSpPr>
      <dsp:spPr>
        <a:xfrm>
          <a:off x="3778632" y="2503545"/>
          <a:ext cx="1640658" cy="500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Optics</a:t>
          </a:r>
          <a:endParaRPr lang="en-GB" sz="1900" b="1" kern="1200" dirty="0"/>
        </a:p>
      </dsp:txBody>
      <dsp:txXfrm>
        <a:off x="3778632" y="2503545"/>
        <a:ext cx="1640658" cy="500200"/>
      </dsp:txXfrm>
    </dsp:sp>
    <dsp:sp modelId="{F60C120F-A4A6-4B66-AD71-A7C996EE5198}">
      <dsp:nvSpPr>
        <dsp:cNvPr id="0" name=""/>
        <dsp:cNvSpPr/>
      </dsp:nvSpPr>
      <dsp:spPr>
        <a:xfrm>
          <a:off x="1809841" y="3441422"/>
          <a:ext cx="1640658" cy="500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/>
            <a:t>Connectivity</a:t>
          </a:r>
          <a:endParaRPr lang="en-GB" sz="1900" b="1" kern="1200" dirty="0"/>
        </a:p>
      </dsp:txBody>
      <dsp:txXfrm>
        <a:off x="1809841" y="3441422"/>
        <a:ext cx="1640658" cy="500200"/>
      </dsp:txXfrm>
    </dsp:sp>
    <dsp:sp modelId="{7539897A-C0E8-4407-9010-0DAE18781E73}">
      <dsp:nvSpPr>
        <dsp:cNvPr id="0" name=""/>
        <dsp:cNvSpPr/>
      </dsp:nvSpPr>
      <dsp:spPr>
        <a:xfrm>
          <a:off x="3778632" y="3128796"/>
          <a:ext cx="1640658" cy="500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Agglomerative</a:t>
          </a:r>
          <a:endParaRPr lang="en-GB" sz="1900" b="1" kern="1200" dirty="0"/>
        </a:p>
      </dsp:txBody>
      <dsp:txXfrm>
        <a:off x="3778632" y="3128796"/>
        <a:ext cx="1640658" cy="500200"/>
      </dsp:txXfrm>
    </dsp:sp>
    <dsp:sp modelId="{30D1CF23-5D34-4B2B-AD40-21E10CCC5601}">
      <dsp:nvSpPr>
        <dsp:cNvPr id="0" name=""/>
        <dsp:cNvSpPr/>
      </dsp:nvSpPr>
      <dsp:spPr>
        <a:xfrm>
          <a:off x="3778632" y="3754047"/>
          <a:ext cx="1640658" cy="500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 dirty="0"/>
            <a:t>Divisive</a:t>
          </a:r>
          <a:endParaRPr lang="en-GB" sz="1900" b="1" kern="1200" dirty="0"/>
        </a:p>
      </dsp:txBody>
      <dsp:txXfrm>
        <a:off x="3778632" y="3754047"/>
        <a:ext cx="1640658" cy="500200"/>
      </dsp:txXfrm>
    </dsp:sp>
    <dsp:sp modelId="{76E1C7CF-4657-42A9-B3B2-E2F7ABFD3359}">
      <dsp:nvSpPr>
        <dsp:cNvPr id="0" name=""/>
        <dsp:cNvSpPr/>
      </dsp:nvSpPr>
      <dsp:spPr>
        <a:xfrm>
          <a:off x="1809841" y="4066673"/>
          <a:ext cx="1640658" cy="500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i="0" kern="1200"/>
            <a:t>Spectral</a:t>
          </a:r>
          <a:endParaRPr lang="en-GB" sz="1900" b="1" kern="1200" dirty="0"/>
        </a:p>
      </dsp:txBody>
      <dsp:txXfrm>
        <a:off x="1809841" y="4066673"/>
        <a:ext cx="1640658" cy="500200"/>
      </dsp:txXfrm>
    </dsp:sp>
    <dsp:sp modelId="{86CC3743-D974-45CF-894E-565609ECE2CA}">
      <dsp:nvSpPr>
        <dsp:cNvPr id="0" name=""/>
        <dsp:cNvSpPr/>
      </dsp:nvSpPr>
      <dsp:spPr>
        <a:xfrm>
          <a:off x="1809841" y="4691924"/>
          <a:ext cx="1640658" cy="500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Grid base</a:t>
          </a:r>
          <a:endParaRPr lang="en-GB" sz="1900" b="1" kern="1200" dirty="0"/>
        </a:p>
      </dsp:txBody>
      <dsp:txXfrm>
        <a:off x="1809841" y="4691924"/>
        <a:ext cx="1640658" cy="500200"/>
      </dsp:txXfrm>
    </dsp:sp>
    <dsp:sp modelId="{A0CD95EC-6A92-4B3A-B7BA-4DFC896CD22E}">
      <dsp:nvSpPr>
        <dsp:cNvPr id="0" name=""/>
        <dsp:cNvSpPr/>
      </dsp:nvSpPr>
      <dsp:spPr>
        <a:xfrm>
          <a:off x="3778632" y="4379298"/>
          <a:ext cx="1640658" cy="500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 dirty="0"/>
            <a:t>STING</a:t>
          </a:r>
          <a:endParaRPr lang="en-GB" sz="1900" b="1" kern="1200" dirty="0"/>
        </a:p>
      </dsp:txBody>
      <dsp:txXfrm>
        <a:off x="3778632" y="4379298"/>
        <a:ext cx="1640658" cy="500200"/>
      </dsp:txXfrm>
    </dsp:sp>
    <dsp:sp modelId="{70693386-E59F-475E-9D11-BF1F7CC247B7}">
      <dsp:nvSpPr>
        <dsp:cNvPr id="0" name=""/>
        <dsp:cNvSpPr/>
      </dsp:nvSpPr>
      <dsp:spPr>
        <a:xfrm>
          <a:off x="3778632" y="5004549"/>
          <a:ext cx="1640658" cy="5002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0" kern="1200" dirty="0"/>
            <a:t>CLIQUE</a:t>
          </a:r>
          <a:endParaRPr lang="en-GB" sz="1900" b="1" kern="1200" dirty="0"/>
        </a:p>
      </dsp:txBody>
      <dsp:txXfrm>
        <a:off x="3778632" y="5004549"/>
        <a:ext cx="1640658" cy="500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0FF41D-7C62-45B4-953A-DF499AA2BC58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907DC-CA6C-4DAE-A4B6-6DC0FFFF0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615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907DC-CA6C-4DAE-A4B6-6DC0FFFF06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13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907DC-CA6C-4DAE-A4B6-6DC0FFFF06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180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907DC-CA6C-4DAE-A4B6-6DC0FFFF06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135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907DC-CA6C-4DAE-A4B6-6DC0FFFF06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0212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907DC-CA6C-4DAE-A4B6-6DC0FFFF06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13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907DC-CA6C-4DAE-A4B6-6DC0FFFF0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135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907DC-CA6C-4DAE-A4B6-6DC0FFFF0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13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907DC-CA6C-4DAE-A4B6-6DC0FFFF0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13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907DC-CA6C-4DAE-A4B6-6DC0FFFF0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13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907DC-CA6C-4DAE-A4B6-6DC0FFFF0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135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907DC-CA6C-4DAE-A4B6-6DC0FFFF06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1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907DC-CA6C-4DAE-A4B6-6DC0FFFF06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13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907DC-CA6C-4DAE-A4B6-6DC0FFFF06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31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3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3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72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1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950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93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4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08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50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691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37B46-68CB-457B-9BA4-D28E4172D953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65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37B46-68CB-457B-9BA4-D28E4172D953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66B2E-DBF9-4D52-B1C7-E05DA5C6B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14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jpe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jpe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K-Mean.gif.mp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scikit-learn.org/stable/modules/generated/sklearn.cluster.KMeans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z_during\machineLearning\T2e0J8X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282" y="228600"/>
            <a:ext cx="1690917" cy="257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523997" y="3453825"/>
            <a:ext cx="60960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sz="3200" dirty="0">
                <a:cs typeface="B Titr" panose="00000700000000000000" pitchFamily="2" charset="-78"/>
              </a:rPr>
              <a:t>وبینارآموزشی یادگیری ماشین با پایتون</a:t>
            </a:r>
            <a:endParaRPr lang="en-US" sz="3200" dirty="0">
              <a:cs typeface="B Titr" panose="00000700000000000000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23999" y="4724400"/>
            <a:ext cx="609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B Titr" panose="00000700000000000000" pitchFamily="2" charset="-78"/>
              </a:rPr>
              <a:t>صندوق نوآوری و شکوفایی با همکاری پارک علم و فناوری استان خوزستان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23999" y="6096000"/>
            <a:ext cx="6096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fa-IR" dirty="0">
                <a:cs typeface="B Titr" panose="00000700000000000000" pitchFamily="2" charset="-78"/>
              </a:rPr>
              <a:t>پاییز 1401</a:t>
            </a:r>
            <a:endParaRPr lang="en-US" dirty="0">
              <a:cs typeface="B Titr" panose="00000700000000000000" pitchFamily="2" charset="-78"/>
            </a:endParaRPr>
          </a:p>
        </p:txBody>
      </p:sp>
      <p:pic>
        <p:nvPicPr>
          <p:cNvPr id="1028" name="Picture 4" descr="Python (programming language)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4948317"/>
            <a:ext cx="1550501" cy="1699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271799" y="5451594"/>
            <a:ext cx="79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dirty="0">
                <a:cs typeface="B Titr" panose="00000700000000000000" pitchFamily="2" charset="-78"/>
              </a:rPr>
              <a:t>جلسه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962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z_during\machineLearning\T2e0J8X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194" y="203799"/>
            <a:ext cx="685800" cy="104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114596" y="609600"/>
            <a:ext cx="1169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Metric</a:t>
            </a:r>
          </a:p>
        </p:txBody>
      </p:sp>
      <p:pic>
        <p:nvPicPr>
          <p:cNvPr id="12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005327"/>
              </p:ext>
            </p:extLst>
          </p:nvPr>
        </p:nvGraphicFramePr>
        <p:xfrm>
          <a:off x="1371600" y="1447800"/>
          <a:ext cx="6802935" cy="4267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92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9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GB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Distance Function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Euclidean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>
                          <a:effectLst/>
                        </a:rPr>
                        <a:t>Manhattan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 err="1">
                          <a:effectLst/>
                        </a:rPr>
                        <a:t>Minkowski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GB" sz="1800" b="1" kern="1200" dirty="0" err="1">
                          <a:effectLst/>
                        </a:rPr>
                        <a:t>Chebyshev</a:t>
                      </a:r>
                      <a:endParaRPr lang="en-GB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Cosine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1048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 err="1">
                          <a:effectLst/>
                        </a:rPr>
                        <a:t>Haversine</a:t>
                      </a:r>
                      <a:r>
                        <a:rPr lang="en-GB" sz="1800" kern="1200" dirty="0">
                          <a:effectLst/>
                        </a:rPr>
                        <a:t> </a:t>
                      </a:r>
                      <a:endParaRPr lang="en-GB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1915983"/>
                  </a:ext>
                </a:extLst>
              </a:tr>
            </a:tbl>
          </a:graphicData>
        </a:graphic>
      </p:graphicFrame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207793"/>
            <a:ext cx="3852263" cy="414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4038600"/>
            <a:ext cx="33718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311778"/>
            <a:ext cx="1933575" cy="498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674318"/>
            <a:ext cx="1619700" cy="497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133600"/>
            <a:ext cx="1447800" cy="464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Oval 20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8</a:t>
            </a:r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047750" y="1148804"/>
            <a:ext cx="6648450" cy="270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9AA4A1F7-2190-4D8B-9414-5E004503B5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990"/>
          <a:stretch/>
        </p:blipFill>
        <p:spPr bwMode="auto">
          <a:xfrm>
            <a:off x="4038600" y="4523660"/>
            <a:ext cx="1838325" cy="54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346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z_during\machineLearning\T2e0J8X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194" y="203799"/>
            <a:ext cx="685800" cy="104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33400" y="838200"/>
            <a:ext cx="7043200" cy="54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66800" y="342416"/>
            <a:ext cx="31507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Manhattan distance</a:t>
            </a:r>
            <a:endParaRPr lang="en-GB" sz="2800" b="1" dirty="0"/>
          </a:p>
        </p:txBody>
      </p:sp>
      <p:pic>
        <p:nvPicPr>
          <p:cNvPr id="19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32" y="228600"/>
            <a:ext cx="600388" cy="60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val 21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9</a:t>
            </a:r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3" name="Picture 2" descr="Manhattan | History, Map, Population, &amp; Points of Interest | Britannica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413" y="1600200"/>
            <a:ext cx="1765935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anhattan Distance Calculato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2590800"/>
            <a:ext cx="40481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385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z_during\machineLearning\T2e0J8X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194" y="203799"/>
            <a:ext cx="685800" cy="104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33400" y="838200"/>
            <a:ext cx="7043200" cy="54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66800" y="342416"/>
            <a:ext cx="31507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kern="1200" dirty="0" err="1">
                <a:effectLst/>
              </a:rPr>
              <a:t>Minkowski</a:t>
            </a:r>
            <a:r>
              <a:rPr lang="en-US" sz="2800" b="1" dirty="0"/>
              <a:t> distance</a:t>
            </a:r>
            <a:endParaRPr lang="en-GB" sz="2800" b="1" dirty="0"/>
          </a:p>
        </p:txBody>
      </p:sp>
      <p:pic>
        <p:nvPicPr>
          <p:cNvPr id="19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32" y="228600"/>
            <a:ext cx="600388" cy="60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val 21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4" name="Picture 2" descr="Distance Metrics: Euclidean, Manhattan, Minkowski, Oh My! - KDnuggets">
            <a:extLst>
              <a:ext uri="{FF2B5EF4-FFF2-40B4-BE49-F238E27FC236}">
                <a16:creationId xmlns:a16="http://schemas.microsoft.com/office/drawing/2014/main" id="{D22BBE76-4373-417F-A4FC-31601CCF9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88" y="1752600"/>
            <a:ext cx="6705600" cy="4348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801B94-BE3A-44BB-A817-9ACC258A1637}"/>
              </a:ext>
            </a:extLst>
          </p:cNvPr>
          <p:cNvSpPr txBox="1"/>
          <p:nvPr/>
        </p:nvSpPr>
        <p:spPr>
          <a:xfrm>
            <a:off x="8764203" y="6488668"/>
            <a:ext cx="455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086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z_during\machineLearning\T2e0J8X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194" y="203799"/>
            <a:ext cx="685800" cy="104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33400" y="838200"/>
            <a:ext cx="7043200" cy="54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66800" y="342416"/>
            <a:ext cx="24966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kern="1200" dirty="0">
                <a:effectLst/>
              </a:rPr>
              <a:t>Cosine</a:t>
            </a:r>
            <a:r>
              <a:rPr lang="en-US" sz="2800" b="1" dirty="0"/>
              <a:t> distance</a:t>
            </a:r>
            <a:endParaRPr lang="en-GB" sz="2800" b="1" dirty="0"/>
          </a:p>
        </p:txBody>
      </p:sp>
      <p:pic>
        <p:nvPicPr>
          <p:cNvPr id="19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32" y="228600"/>
            <a:ext cx="600388" cy="60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val 21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761D6A7-51C0-4700-B36C-EC2272CDE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76" y="1219200"/>
            <a:ext cx="3581400" cy="405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FDC7260D-B119-4B21-BB6C-0CD49A5F7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4343400"/>
            <a:ext cx="3371850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4D1B0B3-BD0F-40B0-BD7C-BB61CF34171B}"/>
              </a:ext>
            </a:extLst>
          </p:cNvPr>
          <p:cNvSpPr txBox="1"/>
          <p:nvPr/>
        </p:nvSpPr>
        <p:spPr>
          <a:xfrm>
            <a:off x="8764203" y="6488668"/>
            <a:ext cx="455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82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z_during\machineLearning\T2e0J8X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194" y="203799"/>
            <a:ext cx="685800" cy="104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33400" y="838200"/>
            <a:ext cx="7043200" cy="54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66800" y="342416"/>
            <a:ext cx="30125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/>
              <a:t>Haversine</a:t>
            </a:r>
            <a:r>
              <a:rPr lang="en-US" sz="2800" b="1" dirty="0"/>
              <a:t> Distance</a:t>
            </a:r>
            <a:endParaRPr lang="en-GB" sz="2800" b="1" dirty="0"/>
          </a:p>
        </p:txBody>
      </p:sp>
      <p:pic>
        <p:nvPicPr>
          <p:cNvPr id="19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32" y="228600"/>
            <a:ext cx="600388" cy="60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val 21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Haversine formula - Wikipedia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" y="1286583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Distance on a sphere: The Haversine Formula - Esri Community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istance on a sphere: The Haversine Formula - Esri Community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Distance on a sphere: The Haversine Formula - Esri Community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125723"/>
            <a:ext cx="5534025" cy="3541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725296" y="647700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12</a:t>
            </a:r>
            <a:endParaRPr lang="en-GB" b="1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4F76123-D833-42DB-AAD5-08F79498D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7" y="1955369"/>
            <a:ext cx="4781550" cy="757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40595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z_during\machineLearning\T2e0J8X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194" y="203799"/>
            <a:ext cx="685800" cy="104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1114596" y="609600"/>
            <a:ext cx="1169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Metric</a:t>
            </a:r>
          </a:p>
        </p:txBody>
      </p:sp>
      <p:pic>
        <p:nvPicPr>
          <p:cNvPr id="12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ounded Rectangle 18"/>
          <p:cNvSpPr/>
          <p:nvPr/>
        </p:nvSpPr>
        <p:spPr>
          <a:xfrm>
            <a:off x="1524000" y="3124200"/>
            <a:ext cx="6532069" cy="1371600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from </a:t>
            </a:r>
            <a:r>
              <a:rPr lang="en-US" b="1" dirty="0" err="1">
                <a:solidFill>
                  <a:schemeClr val="tx1"/>
                </a:solidFill>
              </a:rPr>
              <a:t>sklearn.metrics</a:t>
            </a:r>
            <a:r>
              <a:rPr lang="en-US" b="1" dirty="0">
                <a:solidFill>
                  <a:schemeClr val="tx1"/>
                </a:solidFill>
              </a:rPr>
              <a:t> import </a:t>
            </a:r>
            <a:r>
              <a:rPr lang="en-US" b="1" dirty="0" err="1">
                <a:solidFill>
                  <a:schemeClr val="tx1"/>
                </a:solidFill>
              </a:rPr>
              <a:t>pairwise_distances</a:t>
            </a:r>
            <a:endParaRPr lang="fa-IR" b="1" dirty="0">
              <a:solidFill>
                <a:schemeClr val="tx1"/>
              </a:solidFill>
            </a:endParaRPr>
          </a:p>
          <a:p>
            <a:pPr algn="ctr"/>
            <a:endParaRPr lang="en-GB" b="1" dirty="0">
              <a:solidFill>
                <a:schemeClr val="tx1"/>
              </a:solidFill>
            </a:endParaRPr>
          </a:p>
          <a:p>
            <a:pPr lvl="0" algn="ctr"/>
            <a:r>
              <a:rPr lang="en-US" sz="1600" b="1" dirty="0">
                <a:solidFill>
                  <a:srgbClr val="0070C0"/>
                </a:solidFill>
                <a:latin typeface="Arial" pitchFamily="34" charset="0"/>
              </a:rPr>
              <a:t>Exp: 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</a:rPr>
              <a:t>&gt;&gt;</a:t>
            </a:r>
            <a:r>
              <a:rPr lang="en-US" b="1" dirty="0" err="1">
                <a:solidFill>
                  <a:schemeClr val="tx1"/>
                </a:solidFill>
                <a:latin typeface="Arial" pitchFamily="34" charset="0"/>
              </a:rPr>
              <a:t>dist</a:t>
            </a:r>
            <a:r>
              <a:rPr lang="en-US" b="1" dirty="0">
                <a:solidFill>
                  <a:schemeClr val="tx1"/>
                </a:solidFill>
                <a:latin typeface="Monaco"/>
                <a:cs typeface="Arial" pitchFamily="34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</a:rPr>
              <a:t>=</a:t>
            </a:r>
            <a:r>
              <a:rPr lang="en-US" b="1" dirty="0">
                <a:solidFill>
                  <a:schemeClr val="tx1"/>
                </a:solidFill>
                <a:latin typeface="Monaco"/>
                <a:cs typeface="Arial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pairwise_distances</a:t>
            </a:r>
            <a:r>
              <a:rPr lang="en-US" b="1" dirty="0">
                <a:solidFill>
                  <a:schemeClr val="tx1"/>
                </a:solidFill>
                <a:latin typeface="Monaco"/>
                <a:cs typeface="Arial" pitchFamily="34" charset="0"/>
              </a:rPr>
              <a:t>(a, b, metric=</a:t>
            </a:r>
            <a:r>
              <a:rPr lang="en-US" b="1" dirty="0">
                <a:solidFill>
                  <a:srgbClr val="0070C0"/>
                </a:solidFill>
                <a:latin typeface="Monaco"/>
                <a:cs typeface="Arial" pitchFamily="34" charset="0"/>
              </a:rPr>
              <a:t>'</a:t>
            </a:r>
            <a:r>
              <a:rPr lang="en-US" b="1" dirty="0" err="1">
                <a:solidFill>
                  <a:srgbClr val="0070C0"/>
                </a:solidFill>
                <a:latin typeface="Monaco"/>
                <a:cs typeface="Arial" pitchFamily="34" charset="0"/>
              </a:rPr>
              <a:t>euclidean</a:t>
            </a:r>
            <a:r>
              <a:rPr lang="en-US" b="1" dirty="0">
                <a:solidFill>
                  <a:srgbClr val="0070C0"/>
                </a:solidFill>
                <a:latin typeface="Monaco"/>
                <a:cs typeface="Arial" pitchFamily="34" charset="0"/>
              </a:rPr>
              <a:t>'</a:t>
            </a:r>
            <a:r>
              <a:rPr lang="en-US" b="1" dirty="0">
                <a:solidFill>
                  <a:schemeClr val="tx1"/>
                </a:solidFill>
                <a:latin typeface="Monaco"/>
                <a:cs typeface="Arial" pitchFamily="34" charset="0"/>
              </a:rPr>
              <a:t>)</a:t>
            </a:r>
            <a:r>
              <a:rPr lang="en-US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20" name="Pentagon 19"/>
          <p:cNvSpPr/>
          <p:nvPr/>
        </p:nvSpPr>
        <p:spPr>
          <a:xfrm>
            <a:off x="294844" y="2040021"/>
            <a:ext cx="1609629" cy="762000"/>
          </a:xfrm>
          <a:prstGeom prst="homePlat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In Python </a:t>
            </a:r>
            <a:endParaRPr lang="en-GB" sz="2000" b="1" dirty="0">
              <a:solidFill>
                <a:schemeClr val="tx1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1047750" y="1148804"/>
            <a:ext cx="6648450" cy="270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FE45C7D-12BD-4693-8657-4200153353DE}"/>
              </a:ext>
            </a:extLst>
          </p:cNvPr>
          <p:cNvSpPr txBox="1"/>
          <p:nvPr/>
        </p:nvSpPr>
        <p:spPr>
          <a:xfrm>
            <a:off x="8764203" y="6488668"/>
            <a:ext cx="4559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959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z_during\machineLearning\T2e0J8X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194" y="203799"/>
            <a:ext cx="685800" cy="104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33400" y="838200"/>
            <a:ext cx="7043200" cy="54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66800" y="342416"/>
            <a:ext cx="297228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Distance in Python</a:t>
            </a:r>
            <a:endParaRPr lang="en-GB" sz="2800" b="1" dirty="0"/>
          </a:p>
        </p:txBody>
      </p:sp>
      <p:pic>
        <p:nvPicPr>
          <p:cNvPr id="19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32" y="228600"/>
            <a:ext cx="600388" cy="60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Oval 21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AutoShape 4" descr="Distance on a sphere: The Haversine Formula - Esri Community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istance on a sphere: The Haversine Formula - Esri Community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D:\z_during\machineLearning\pic\metric.jpe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45" t="12013" r="8742" b="12175"/>
          <a:stretch/>
        </p:blipFill>
        <p:spPr bwMode="auto">
          <a:xfrm>
            <a:off x="1447800" y="1524000"/>
            <a:ext cx="5824000" cy="396101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Rectangle 11"/>
          <p:cNvSpPr/>
          <p:nvPr/>
        </p:nvSpPr>
        <p:spPr>
          <a:xfrm>
            <a:off x="8725296" y="6477000"/>
            <a:ext cx="4187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14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384306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14596" y="543580"/>
            <a:ext cx="2912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MiniBatchKMeans</a:t>
            </a:r>
            <a:endParaRPr lang="en-GB" sz="2800" b="1" dirty="0"/>
          </a:p>
        </p:txBody>
      </p:sp>
      <p:sp>
        <p:nvSpPr>
          <p:cNvPr id="8" name="AutoShape 2" descr="Image result for advantage and disadvantag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15</a:t>
            </a:r>
            <a:endParaRPr lang="en-GB" sz="1400" b="1" dirty="0"/>
          </a:p>
        </p:txBody>
      </p:sp>
      <p:pic>
        <p:nvPicPr>
          <p:cNvPr id="1026" name="Picture 2" descr="https://media.geeksforgeeks.org/wp-content/uploads/20190510082812/index16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81" y="2514600"/>
            <a:ext cx="7474819" cy="4152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600200" y="1295400"/>
            <a:ext cx="271324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b="1" dirty="0">
                <a:sym typeface="Wingdings" pitchFamily="2" charset="2"/>
              </a:rPr>
              <a:t>Decrease Running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RAM Usage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Use a Batch size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085850" y="1057547"/>
            <a:ext cx="6509800" cy="2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306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14596" y="542713"/>
            <a:ext cx="291291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MiniBatchKMeans</a:t>
            </a:r>
            <a:endParaRPr lang="en-GB" sz="2800" b="1" dirty="0"/>
          </a:p>
        </p:txBody>
      </p:sp>
      <p:sp>
        <p:nvSpPr>
          <p:cNvPr id="8" name="AutoShape 2" descr="Image result for advantage and disadvantag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16</a:t>
            </a:r>
            <a:endParaRPr lang="en-GB" sz="1400" b="1" dirty="0"/>
          </a:p>
        </p:txBody>
      </p:sp>
      <p:pic>
        <p:nvPicPr>
          <p:cNvPr id="3" name="Picture 2" descr="Lightbo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39411"/>
            <a:ext cx="9067800" cy="3339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371600" y="1399479"/>
            <a:ext cx="3440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b="1" dirty="0">
                <a:sym typeface="Wingdings" pitchFamily="2" charset="2"/>
              </a:rPr>
              <a:t>Decrease Quality and precision  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114596" y="1019447"/>
            <a:ext cx="6509800" cy="2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502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3084576"/>
            <a:ext cx="358140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/>
              <a:t>This algorithm is simple </a:t>
            </a:r>
            <a:r>
              <a:rPr lang="en-US" dirty="0">
                <a:sym typeface="Wingdings" pitchFamily="2" charset="2"/>
              </a:rPr>
              <a:t>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>
                <a:sym typeface="Wingdings" pitchFamily="2" charset="2"/>
              </a:rPr>
              <a:t> If variables are huge, then  K-Means most of the times computationally faster than any clustering</a:t>
            </a:r>
            <a:endParaRPr lang="en-US" dirty="0">
              <a:sym typeface="Wingdings" pitchFamily="2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2424" y="457200"/>
            <a:ext cx="25151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What is problem ?</a:t>
            </a:r>
            <a:endParaRPr lang="en-GB" sz="2400" b="1" dirty="0"/>
          </a:p>
        </p:txBody>
      </p:sp>
      <p:sp>
        <p:nvSpPr>
          <p:cNvPr id="8" name="AutoShape 2" descr="Image result for advantage and disadvantag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2" name="Picture 4" descr="https://encrypted-tbn0.gstatic.com/images?q=tbn:ANd9GcSFQJyJrvPJBrDQHyDj81iY2HE4dMQIh0Ydh8UUNNSYfnIsTtE5_Q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046881"/>
            <a:ext cx="320992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4576762" y="3084575"/>
            <a:ext cx="41862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K !!!!</a:t>
            </a:r>
            <a:endParaRPr lang="fa-IR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/>
              <a:t> all directions are equally important for each cluster. 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GB" dirty="0"/>
              <a:t>This is usually not a big problem, unless we come across with some </a:t>
            </a:r>
            <a:r>
              <a:rPr lang="en-GB" b="1" dirty="0">
                <a:solidFill>
                  <a:srgbClr val="FF0000"/>
                </a:solidFill>
              </a:rPr>
              <a:t>oddly shape data</a:t>
            </a:r>
          </a:p>
        </p:txBody>
      </p:sp>
      <p:pic>
        <p:nvPicPr>
          <p:cNvPr id="7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17</a:t>
            </a:r>
            <a:endParaRPr lang="en-GB" sz="1400" b="1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1110200" y="936516"/>
            <a:ext cx="7043200" cy="54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1012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z_during\machineLearning\T2e0J8X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194" y="203799"/>
            <a:ext cx="685800" cy="104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667000" y="1143000"/>
            <a:ext cx="38607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Lesson2: Clustering</a:t>
            </a:r>
          </a:p>
        </p:txBody>
      </p:sp>
      <p:sp>
        <p:nvSpPr>
          <p:cNvPr id="2" name="AutoShape 2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1219200" y="1905000"/>
            <a:ext cx="7043200" cy="54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1139" y="2057400"/>
            <a:ext cx="3417261" cy="341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523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47800" y="381000"/>
            <a:ext cx="31804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How to find best </a:t>
            </a:r>
            <a:r>
              <a:rPr lang="en-US" sz="2800" b="1" dirty="0">
                <a:solidFill>
                  <a:srgbClr val="FF0000"/>
                </a:solidFill>
              </a:rPr>
              <a:t>K</a:t>
            </a:r>
            <a:r>
              <a:rPr lang="en-US" sz="2800" b="1" dirty="0"/>
              <a:t> ?</a:t>
            </a:r>
            <a:endParaRPr lang="en-GB" sz="2800" b="1" dirty="0"/>
          </a:p>
        </p:txBody>
      </p:sp>
      <p:sp>
        <p:nvSpPr>
          <p:cNvPr id="8" name="AutoShape 2" descr="Image result for advantage and disadvantag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18</a:t>
            </a:r>
            <a:endParaRPr lang="en-GB" sz="1400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47800" y="914400"/>
            <a:ext cx="6281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486496" y="1219200"/>
            <a:ext cx="20446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Elbow method</a:t>
            </a:r>
          </a:p>
        </p:txBody>
      </p:sp>
      <p:pic>
        <p:nvPicPr>
          <p:cNvPr id="2050" name="Picture 2" descr="K-Means Clustering cluster numbe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912" y="3427292"/>
            <a:ext cx="5329380" cy="3430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Arrow Connector 15"/>
          <p:cNvCxnSpPr/>
          <p:nvPr/>
        </p:nvCxnSpPr>
        <p:spPr>
          <a:xfrm flipV="1">
            <a:off x="4038600" y="3581400"/>
            <a:ext cx="0" cy="1676400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953000" y="5257800"/>
            <a:ext cx="0" cy="723046"/>
          </a:xfrm>
          <a:prstGeom prst="straightConnector1">
            <a:avLst/>
          </a:prstGeom>
          <a:ln w="28575"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117061" y="1828800"/>
            <a:ext cx="475649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Within-Cluster Sum of Square (WCSS)</a:t>
            </a:r>
          </a:p>
          <a:p>
            <a:r>
              <a:rPr lang="en-US" dirty="0"/>
              <a:t>number of clusters increases -</a:t>
            </a:r>
            <a:r>
              <a:rPr lang="en-US" dirty="0">
                <a:sym typeface="Wingdings" panose="05000000000000000000" pitchFamily="2" charset="2"/>
              </a:rPr>
              <a:t> WCSS </a:t>
            </a:r>
            <a:r>
              <a:rPr lang="en-US" dirty="0"/>
              <a:t>decrease </a:t>
            </a:r>
          </a:p>
          <a:p>
            <a:r>
              <a:rPr lang="en-US" dirty="0" err="1"/>
              <a:t>Overfitting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826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47800" y="381000"/>
            <a:ext cx="17093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Silhouette</a:t>
            </a:r>
          </a:p>
        </p:txBody>
      </p:sp>
      <p:sp>
        <p:nvSpPr>
          <p:cNvPr id="8" name="AutoShape 2" descr="Image result for advantage and disadvantag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19</a:t>
            </a:r>
            <a:endParaRPr lang="en-GB" sz="1400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47800" y="914400"/>
            <a:ext cx="6281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473843" y="1295400"/>
            <a:ext cx="19143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Cohesion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Separation</a:t>
            </a:r>
            <a:endParaRPr lang="en-US" b="1" dirty="0"/>
          </a:p>
        </p:txBody>
      </p:sp>
      <p:pic>
        <p:nvPicPr>
          <p:cNvPr id="3078" name="Picture 6" descr="What Is K-Means Clustering? – Perpetual Enigm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07" t="7956" b="4376"/>
          <a:stretch/>
        </p:blipFill>
        <p:spPr bwMode="auto">
          <a:xfrm>
            <a:off x="4588400" y="2840619"/>
            <a:ext cx="4216247" cy="303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Understanding K-means Clustering in Machine Learning | by Education  Ecosystem (LEDU) |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184" y="2971800"/>
            <a:ext cx="3879917" cy="2562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623612" y="5996702"/>
            <a:ext cx="961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Image A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019800" y="6019800"/>
            <a:ext cx="961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Image 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785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447800" y="381000"/>
            <a:ext cx="17093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Silhouette</a:t>
            </a:r>
          </a:p>
        </p:txBody>
      </p:sp>
      <p:sp>
        <p:nvSpPr>
          <p:cNvPr id="8" name="AutoShape 2" descr="Image result for advantage and disadvantag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20</a:t>
            </a:r>
            <a:endParaRPr lang="en-GB" sz="1400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47800" y="914400"/>
            <a:ext cx="6281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473843" y="1295400"/>
            <a:ext cx="191430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Cohesion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Separation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780" y="2498169"/>
            <a:ext cx="377190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37" y="3774432"/>
            <a:ext cx="4924425" cy="157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6693" y="5372100"/>
            <a:ext cx="3609975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8008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opulation Ecology – AP Biolog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77" y="1524000"/>
            <a:ext cx="8047395" cy="317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1447800" y="381000"/>
            <a:ext cx="27433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Data Distribution</a:t>
            </a:r>
          </a:p>
        </p:txBody>
      </p:sp>
      <p:sp>
        <p:nvSpPr>
          <p:cNvPr id="8" name="AutoShape 2" descr="Image result for advantage and disadvantage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7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val 9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21</a:t>
            </a:r>
            <a:endParaRPr lang="en-GB" sz="1400" b="1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447800" y="914400"/>
            <a:ext cx="6281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600200" y="4114800"/>
            <a:ext cx="1782284" cy="403624"/>
          </a:xfrm>
          <a:prstGeom prst="roundRect">
            <a:avLst>
              <a:gd name="adj" fmla="val 2976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Cluster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324600" y="4114800"/>
            <a:ext cx="1782284" cy="403624"/>
          </a:xfrm>
          <a:prstGeom prst="roundRect">
            <a:avLst>
              <a:gd name="adj" fmla="val 2976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Random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876132" y="4114800"/>
            <a:ext cx="1782284" cy="403624"/>
          </a:xfrm>
          <a:prstGeom prst="roundRect">
            <a:avLst>
              <a:gd name="adj" fmla="val 2976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en-US" sz="1600" b="1" dirty="0">
                <a:solidFill>
                  <a:schemeClr val="tx1"/>
                </a:solidFill>
                <a:cs typeface="B Nazanin" panose="00000400000000000000" pitchFamily="2" charset="-78"/>
              </a:rPr>
              <a:t>Uniform</a:t>
            </a:r>
          </a:p>
        </p:txBody>
      </p:sp>
    </p:spTree>
    <p:extLst>
      <p:ext uri="{BB962C8B-B14F-4D97-AF65-F5344CB8AC3E}">
        <p14:creationId xmlns:p14="http://schemas.microsoft.com/office/powerpoint/2010/main" val="226918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z_during\machineLearning\T2e0J8X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194" y="203799"/>
            <a:ext cx="685800" cy="104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33400" y="1066800"/>
            <a:ext cx="7043200" cy="54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219200" y="476008"/>
            <a:ext cx="2854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Type of Clustering</a:t>
            </a:r>
            <a:endParaRPr lang="en-GB" sz="2800" b="1" dirty="0"/>
          </a:p>
        </p:txBody>
      </p:sp>
      <p:pic>
        <p:nvPicPr>
          <p:cNvPr id="14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83805" y="6477000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1</a:t>
            </a:r>
            <a:endParaRPr lang="en-GB" b="1" dirty="0"/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val="3093525576"/>
              </p:ext>
            </p:extLst>
          </p:nvPr>
        </p:nvGraphicFramePr>
        <p:xfrm>
          <a:off x="1295400" y="1188456"/>
          <a:ext cx="6400800" cy="55072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64076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z_during\machineLearning\T2e0J8X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194" y="203799"/>
            <a:ext cx="685800" cy="104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33400" y="1066800"/>
            <a:ext cx="7043200" cy="54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219200" y="476008"/>
            <a:ext cx="20364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Introduction</a:t>
            </a:r>
            <a:endParaRPr lang="en-GB" sz="2800" b="1" dirty="0"/>
          </a:p>
        </p:txBody>
      </p:sp>
      <p:pic>
        <p:nvPicPr>
          <p:cNvPr id="14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838200" y="1371600"/>
            <a:ext cx="73914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b="1" dirty="0"/>
              <a:t>it’s the task of partitioning the dataset into groups, called </a:t>
            </a:r>
            <a:r>
              <a:rPr lang="en-GB" sz="2000" b="1" dirty="0">
                <a:solidFill>
                  <a:srgbClr val="FF0000"/>
                </a:solidFill>
              </a:rPr>
              <a:t>clusters</a:t>
            </a:r>
            <a:endParaRPr lang="fa-IR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b="1" dirty="0"/>
              <a:t>Clustering is one of the most widely used techniques for </a:t>
            </a:r>
            <a:r>
              <a:rPr lang="en-GB" sz="2000" b="1" dirty="0">
                <a:solidFill>
                  <a:srgbClr val="FF0000"/>
                </a:solidFill>
              </a:rPr>
              <a:t>exploratory data </a:t>
            </a:r>
            <a:r>
              <a:rPr lang="en-GB" b="1" dirty="0"/>
              <a:t>analysis</a:t>
            </a:r>
            <a:endParaRPr lang="fa-IR" b="1" dirty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b="1" dirty="0"/>
              <a:t>Clustering is one of the main tasks in </a:t>
            </a:r>
            <a:r>
              <a:rPr lang="en-GB" sz="2000" b="1" dirty="0">
                <a:solidFill>
                  <a:srgbClr val="FF0000"/>
                </a:solidFill>
              </a:rPr>
              <a:t>unsupervised</a:t>
            </a:r>
            <a:r>
              <a:rPr lang="en-GB" b="1" dirty="0"/>
              <a:t> machine learning</a:t>
            </a:r>
            <a:endParaRPr lang="fa-IR" b="1" dirty="0"/>
          </a:p>
          <a:p>
            <a:pPr marL="285750" indent="-285750">
              <a:lnSpc>
                <a:spcPct val="200000"/>
              </a:lnSpc>
              <a:buFont typeface="Arial" pitchFamily="34" charset="0"/>
              <a:buChar char="•"/>
            </a:pPr>
            <a:r>
              <a:rPr lang="en-GB" b="1" dirty="0"/>
              <a:t>Its </a:t>
            </a:r>
            <a:r>
              <a:rPr lang="en-GB" sz="2000" b="1" dirty="0">
                <a:solidFill>
                  <a:srgbClr val="FF0000"/>
                </a:solidFill>
              </a:rPr>
              <a:t>goal</a:t>
            </a:r>
            <a:r>
              <a:rPr lang="en-GB" sz="2000" b="1" dirty="0"/>
              <a:t> </a:t>
            </a:r>
            <a:r>
              <a:rPr lang="en-GB" b="1" dirty="0"/>
              <a:t>is to divide the data points into several groups such that points in the same group are similar</a:t>
            </a:r>
          </a:p>
        </p:txBody>
      </p:sp>
      <p:sp>
        <p:nvSpPr>
          <p:cNvPr id="16" name="Oval 15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83805" y="6477000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2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53636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z_during\machineLearning\T2e0J8X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194" y="203799"/>
            <a:ext cx="685800" cy="104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066800" y="838200"/>
            <a:ext cx="6509800" cy="274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1066800" y="342416"/>
            <a:ext cx="31574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What is difference ?</a:t>
            </a:r>
            <a:endParaRPr lang="en-GB" sz="2800" b="1" dirty="0"/>
          </a:p>
        </p:txBody>
      </p:sp>
      <p:sp>
        <p:nvSpPr>
          <p:cNvPr id="18" name="Rounded Rectangle 17"/>
          <p:cNvSpPr/>
          <p:nvPr/>
        </p:nvSpPr>
        <p:spPr>
          <a:xfrm>
            <a:off x="742889" y="3505201"/>
            <a:ext cx="7798082" cy="335279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7150">
            <a:solidFill>
              <a:schemeClr val="bg2">
                <a:lumMod val="50000"/>
              </a:schemeClr>
            </a:solidFill>
            <a:prstDash val="lgDashDot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sz="2000" b="1" dirty="0">
                <a:solidFill>
                  <a:srgbClr val="FFFF00"/>
                </a:solidFill>
              </a:rPr>
              <a:t>Classification</a:t>
            </a:r>
            <a:r>
              <a:rPr lang="en-GB" dirty="0">
                <a:solidFill>
                  <a:schemeClr val="tx1"/>
                </a:solidFill>
              </a:rPr>
              <a:t> is the process of classifying the data with the </a:t>
            </a:r>
            <a:r>
              <a:rPr lang="en-GB" b="1" dirty="0">
                <a:solidFill>
                  <a:srgbClr val="FFFF00"/>
                </a:solidFill>
              </a:rPr>
              <a:t>help of class labels</a:t>
            </a:r>
            <a:r>
              <a:rPr lang="en-GB" dirty="0">
                <a:solidFill>
                  <a:schemeClr val="tx1"/>
                </a:solidFill>
              </a:rPr>
              <a:t>. On the other hand, </a:t>
            </a:r>
            <a:r>
              <a:rPr lang="en-GB" b="1" dirty="0">
                <a:solidFill>
                  <a:srgbClr val="FFFF00"/>
                </a:solidFill>
              </a:rPr>
              <a:t>Clustering</a:t>
            </a:r>
            <a:r>
              <a:rPr lang="en-GB" dirty="0">
                <a:solidFill>
                  <a:schemeClr val="tx1"/>
                </a:solidFill>
              </a:rPr>
              <a:t> is similar to classification but there are </a:t>
            </a:r>
            <a:r>
              <a:rPr lang="en-GB" b="1" dirty="0">
                <a:solidFill>
                  <a:srgbClr val="FFFF00"/>
                </a:solidFill>
              </a:rPr>
              <a:t>no predefined </a:t>
            </a:r>
            <a:r>
              <a:rPr lang="en-GB" dirty="0">
                <a:solidFill>
                  <a:schemeClr val="tx1"/>
                </a:solidFill>
              </a:rPr>
              <a:t>class labels.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b="1" dirty="0">
                <a:solidFill>
                  <a:srgbClr val="FFFF00"/>
                </a:solidFill>
              </a:rPr>
              <a:t>Classification</a:t>
            </a:r>
            <a:r>
              <a:rPr lang="en-GB" dirty="0">
                <a:solidFill>
                  <a:schemeClr val="tx1"/>
                </a:solidFill>
              </a:rPr>
              <a:t> is geared with </a:t>
            </a:r>
            <a:r>
              <a:rPr lang="en-GB" b="1" dirty="0">
                <a:solidFill>
                  <a:srgbClr val="FFFF00"/>
                </a:solidFill>
              </a:rPr>
              <a:t>supervised</a:t>
            </a:r>
            <a:r>
              <a:rPr lang="en-GB" dirty="0">
                <a:solidFill>
                  <a:schemeClr val="tx1"/>
                </a:solidFill>
              </a:rPr>
              <a:t> learning. As against, </a:t>
            </a:r>
            <a:r>
              <a:rPr lang="en-GB" b="1" dirty="0">
                <a:solidFill>
                  <a:srgbClr val="FFFF00"/>
                </a:solidFill>
              </a:rPr>
              <a:t>clustering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is also known as </a:t>
            </a:r>
            <a:r>
              <a:rPr lang="en-GB" b="1" dirty="0">
                <a:solidFill>
                  <a:srgbClr val="FFFF00"/>
                </a:solidFill>
              </a:rPr>
              <a:t>unsupervised</a:t>
            </a:r>
            <a:r>
              <a:rPr lang="en-GB" dirty="0">
                <a:solidFill>
                  <a:srgbClr val="FFFF00"/>
                </a:solidFill>
              </a:rPr>
              <a:t> </a:t>
            </a:r>
            <a:r>
              <a:rPr lang="en-GB" dirty="0">
                <a:solidFill>
                  <a:schemeClr val="tx1"/>
                </a:solidFill>
              </a:rPr>
              <a:t>learning.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GB" b="1" dirty="0">
                <a:solidFill>
                  <a:srgbClr val="FFFF00"/>
                </a:solidFill>
              </a:rPr>
              <a:t>Training sample</a:t>
            </a:r>
            <a:r>
              <a:rPr lang="en-GB" dirty="0">
                <a:solidFill>
                  <a:schemeClr val="tx1"/>
                </a:solidFill>
              </a:rPr>
              <a:t> is provided in classification method while in case of clustering training data is not provided</a:t>
            </a:r>
          </a:p>
        </p:txBody>
      </p:sp>
      <p:pic>
        <p:nvPicPr>
          <p:cNvPr id="19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32" y="228600"/>
            <a:ext cx="600388" cy="600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969264"/>
            <a:ext cx="4620968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Oval 21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783805" y="6477000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3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30989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z_during\machineLearning\T2e0J8XU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194" y="203799"/>
            <a:ext cx="685800" cy="1044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2" descr="PyCharm: the Python IDE for Professional Developers by JetBrai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1118044" y="2384316"/>
            <a:ext cx="7043200" cy="54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977650" y="1850916"/>
            <a:ext cx="40173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Centroid Based Clustering</a:t>
            </a:r>
            <a:endParaRPr lang="en-GB" sz="2800" b="1" dirty="0"/>
          </a:p>
        </p:txBody>
      </p:sp>
      <p:pic>
        <p:nvPicPr>
          <p:cNvPr id="14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593912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783805" y="6477000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4</a:t>
            </a:r>
            <a:endParaRPr lang="en-GB" b="1" dirty="0"/>
          </a:p>
        </p:txBody>
      </p:sp>
      <p:sp>
        <p:nvSpPr>
          <p:cNvPr id="3" name="Rectangle 2"/>
          <p:cNvSpPr/>
          <p:nvPr/>
        </p:nvSpPr>
        <p:spPr>
          <a:xfrm>
            <a:off x="2977650" y="3059668"/>
            <a:ext cx="295465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K-Means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MiniBatchKMeans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K-</a:t>
            </a:r>
            <a:r>
              <a:rPr lang="en-US" sz="2400" b="1" dirty="0" err="1"/>
              <a:t>Medoids</a:t>
            </a:r>
            <a:r>
              <a:rPr lang="en-US" sz="2400" b="1" dirty="0"/>
              <a:t> 	</a:t>
            </a:r>
          </a:p>
        </p:txBody>
      </p:sp>
    </p:spTree>
    <p:extLst>
      <p:ext uri="{BB962C8B-B14F-4D97-AF65-F5344CB8AC3E}">
        <p14:creationId xmlns:p14="http://schemas.microsoft.com/office/powerpoint/2010/main" val="1192034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47800" y="1132820"/>
            <a:ext cx="6553200" cy="4619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Specify number of clusters </a:t>
            </a:r>
            <a:r>
              <a:rPr lang="en-US" b="1" i="1" dirty="0">
                <a:solidFill>
                  <a:srgbClr val="FF0000"/>
                </a:solidFill>
              </a:rPr>
              <a:t>K</a:t>
            </a:r>
            <a:r>
              <a:rPr lang="en-US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Initialize centroids by first </a:t>
            </a:r>
            <a:r>
              <a:rPr lang="en-US" b="1" dirty="0">
                <a:solidFill>
                  <a:srgbClr val="FF0000"/>
                </a:solidFill>
              </a:rPr>
              <a:t>shuffling</a:t>
            </a:r>
            <a:r>
              <a:rPr lang="en-US" dirty="0"/>
              <a:t> the dataset and then randomly selecting </a:t>
            </a:r>
            <a:r>
              <a:rPr lang="en-US" b="1" i="1" dirty="0">
                <a:solidFill>
                  <a:srgbClr val="FF0000"/>
                </a:solidFill>
              </a:rPr>
              <a:t>K </a:t>
            </a:r>
            <a:r>
              <a:rPr lang="en-US" b="1" dirty="0">
                <a:solidFill>
                  <a:srgbClr val="FF0000"/>
                </a:solidFill>
              </a:rPr>
              <a:t>data points </a:t>
            </a:r>
            <a:r>
              <a:rPr lang="en-US" dirty="0"/>
              <a:t>for the centroids without replacement.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Keep iterating until there is </a:t>
            </a:r>
            <a:r>
              <a:rPr lang="en-US" b="1" dirty="0">
                <a:solidFill>
                  <a:srgbClr val="FF0000"/>
                </a:solidFill>
              </a:rPr>
              <a:t>no change to the centroids</a:t>
            </a:r>
            <a:r>
              <a:rPr lang="en-US" dirty="0"/>
              <a:t>. </a:t>
            </a:r>
            <a:r>
              <a:rPr lang="en-US" dirty="0" err="1"/>
              <a:t>i.e</a:t>
            </a:r>
            <a:r>
              <a:rPr lang="en-US" dirty="0"/>
              <a:t> assignment of data points to clusters isn’t changing.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Compute the sum of the </a:t>
            </a:r>
            <a:r>
              <a:rPr lang="en-US" b="1" dirty="0">
                <a:solidFill>
                  <a:srgbClr val="FF0000"/>
                </a:solidFill>
              </a:rPr>
              <a:t>squared distance </a:t>
            </a:r>
            <a:r>
              <a:rPr lang="en-US" dirty="0"/>
              <a:t>between data points and all centroids.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Assign each data point to the </a:t>
            </a:r>
            <a:r>
              <a:rPr lang="en-US" b="1" dirty="0">
                <a:solidFill>
                  <a:srgbClr val="FF0000"/>
                </a:solidFill>
              </a:rPr>
              <a:t>closest</a:t>
            </a:r>
            <a:r>
              <a:rPr lang="en-US" dirty="0"/>
              <a:t> cluster (centroid).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Compute the centroids for the clusters by taking the </a:t>
            </a:r>
            <a:r>
              <a:rPr lang="en-US" dirty="0">
                <a:solidFill>
                  <a:srgbClr val="FF0000"/>
                </a:solidFill>
              </a:rPr>
              <a:t>average</a:t>
            </a:r>
            <a:r>
              <a:rPr lang="en-US" dirty="0"/>
              <a:t> of the all data points that belong to each cluster.</a:t>
            </a:r>
          </a:p>
        </p:txBody>
      </p:sp>
      <p:sp>
        <p:nvSpPr>
          <p:cNvPr id="5" name="Rectangle 4"/>
          <p:cNvSpPr/>
          <p:nvPr/>
        </p:nvSpPr>
        <p:spPr>
          <a:xfrm>
            <a:off x="1104900" y="347990"/>
            <a:ext cx="29863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/>
              <a:t>k-means clustering</a:t>
            </a:r>
          </a:p>
        </p:txBody>
      </p:sp>
      <p:pic>
        <p:nvPicPr>
          <p:cNvPr id="6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214398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13422" y="5752674"/>
            <a:ext cx="1316386" cy="880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>
                <a:hlinkClick r:id="rId3" action="ppaction://hlinkfile"/>
              </a:rPr>
              <a:t>K-Means</a:t>
            </a:r>
            <a:endParaRPr lang="en-US" b="1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b="1" dirty="0">
                <a:hlinkClick r:id="rId4"/>
              </a:rPr>
              <a:t>Code </a:t>
            </a:r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110200" y="860316"/>
            <a:ext cx="7043200" cy="54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8805505" y="6448377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5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205354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:\z_during\TA\code\Export_clustring\k-mean 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6996076" cy="5235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066800" y="452735"/>
            <a:ext cx="563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The clustering of </a:t>
            </a:r>
            <a:r>
              <a:rPr lang="en-US" sz="2400" b="1" dirty="0"/>
              <a:t>POI </a:t>
            </a:r>
            <a:r>
              <a:rPr lang="en-GB" sz="2400" b="1" dirty="0"/>
              <a:t>data from Foursquare</a:t>
            </a:r>
          </a:p>
        </p:txBody>
      </p:sp>
      <p:sp>
        <p:nvSpPr>
          <p:cNvPr id="6" name="Oval 5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186400" y="860316"/>
            <a:ext cx="7043200" cy="54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8805505" y="6448377"/>
            <a:ext cx="301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/>
              <a:t>6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70345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ttps://cdn.iconscout.com/icon/premium/png-256-thumb/cluster-3-477875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396" y="342416"/>
            <a:ext cx="790404" cy="790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4400" y="452735"/>
            <a:ext cx="6172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The clustering of </a:t>
            </a:r>
            <a:r>
              <a:rPr lang="en-US" sz="2400" b="1" dirty="0"/>
              <a:t>POI </a:t>
            </a:r>
            <a:r>
              <a:rPr lang="en-GB" sz="2400" b="1" dirty="0"/>
              <a:t>data from Foursquare</a:t>
            </a:r>
          </a:p>
        </p:txBody>
      </p:sp>
      <p:pic>
        <p:nvPicPr>
          <p:cNvPr id="3074" name="Picture 2" descr="D:\z_during\TA\code\Export_clustring\sk_learn_Kme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7055070" cy="533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/>
          <p:cNvSpPr/>
          <p:nvPr/>
        </p:nvSpPr>
        <p:spPr>
          <a:xfrm>
            <a:off x="8763000" y="6477000"/>
            <a:ext cx="381000" cy="3810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763000" y="651361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7</a:t>
            </a:r>
            <a:endParaRPr lang="en-GB" sz="1400" b="1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186400" y="860316"/>
            <a:ext cx="7043200" cy="54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641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2453</TotalTime>
  <Words>486</Words>
  <Application>Microsoft Office PowerPoint</Application>
  <PresentationFormat>On-screen Show (4:3)</PresentationFormat>
  <Paragraphs>128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Monaco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H</dc:creator>
  <cp:lastModifiedBy>Mehdi Habibian</cp:lastModifiedBy>
  <cp:revision>61</cp:revision>
  <dcterms:created xsi:type="dcterms:W3CDTF">2022-11-02T20:08:57Z</dcterms:created>
  <dcterms:modified xsi:type="dcterms:W3CDTF">2025-06-29T18:20:15Z</dcterms:modified>
</cp:coreProperties>
</file>