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8"/>
  </p:notesMasterIdLst>
  <p:sldIdLst>
    <p:sldId id="256" r:id="rId2"/>
    <p:sldId id="303" r:id="rId3"/>
    <p:sldId id="304" r:id="rId4"/>
    <p:sldId id="305" r:id="rId5"/>
    <p:sldId id="307" r:id="rId6"/>
    <p:sldId id="308" r:id="rId7"/>
    <p:sldId id="309" r:id="rId8"/>
    <p:sldId id="260" r:id="rId9"/>
    <p:sldId id="310" r:id="rId10"/>
    <p:sldId id="311" r:id="rId11"/>
    <p:sldId id="317" r:id="rId12"/>
    <p:sldId id="313" r:id="rId13"/>
    <p:sldId id="333" r:id="rId14"/>
    <p:sldId id="334" r:id="rId15"/>
    <p:sldId id="335" r:id="rId16"/>
    <p:sldId id="336" r:id="rId17"/>
    <p:sldId id="337" r:id="rId18"/>
    <p:sldId id="338" r:id="rId19"/>
    <p:sldId id="314" r:id="rId20"/>
    <p:sldId id="339" r:id="rId21"/>
    <p:sldId id="340" r:id="rId22"/>
    <p:sldId id="341" r:id="rId23"/>
    <p:sldId id="342" r:id="rId24"/>
    <p:sldId id="343" r:id="rId25"/>
    <p:sldId id="344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52" d="100"/>
          <a:sy n="52" d="100"/>
        </p:scale>
        <p:origin x="113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11/12/2018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11/12/2018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11/12/2018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11/12/2018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Constructor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No argument constructor is also necessary for declaring arrays of objects without any initialization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array1[5]; 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dirty="0"/>
              <a:t>// uses </a:t>
            </a:r>
            <a:r>
              <a:rPr lang="en-US" dirty="0" err="1"/>
              <a:t>MyClass</a:t>
            </a:r>
            <a:r>
              <a:rPr lang="en-US" dirty="0"/>
              <a:t> () { … } for each element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But with the help of an overloaded constructor, we can also initialize the elements of an array while declaring it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array2[3] = {1, 2, 3}</a:t>
            </a:r>
            <a:r>
              <a:rPr lang="en-US" dirty="0"/>
              <a:t> 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dirty="0"/>
              <a:t>	// uses </a:t>
            </a:r>
            <a:r>
              <a:rPr lang="en-US" dirty="0" err="1"/>
              <a:t>MyClass</a:t>
            </a:r>
            <a:r>
              <a:rPr lang="en-US" dirty="0"/>
              <a:t> ( int n ) { … } for each element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 dynamic arrays of objects cannot be initialized, the class must have a no argument constructor to avoid compiler error while creating dynamic arrays using “new”.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Copy constructor is a constructor which is a constructor which creates an object by initializing it with an object of the same class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The copy constructor is used to:</a:t>
            </a:r>
          </a:p>
          <a:p>
            <a:pPr>
              <a:lnSpc>
                <a:spcPct val="80000"/>
              </a:lnSpc>
            </a:pPr>
            <a:r>
              <a:rPr lang="en-US" dirty="0"/>
              <a:t>Initialize one object from another object of the same type in a declaration statement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y;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x = y;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Copy an object to pass it as an argument to a function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2200" b="1" dirty="0">
                <a:solidFill>
                  <a:srgbClr val="0070C0"/>
                </a:solidFill>
              </a:rPr>
              <a:t>func1(y); // calls “void func1(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obj )”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Copy an object to return it from a function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2200" b="1" dirty="0">
                <a:solidFill>
                  <a:srgbClr val="0070C0"/>
                </a:solidFill>
              </a:rPr>
              <a:t>y = func2(); // gets the object returned from “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func2()”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If we do not write our own copy constructor, then the compiler supplies a copy constructor that simply performs bitwise copy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/>
              <a:t>If the class has pointer variables and dynamic memory allocations then bitwise copy is not enough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/>
              <a:t>We can write our own copy constructor to dictate precisely how members of one object should be copied to other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most common form of copy constructor is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 err="1">
                <a:solidFill>
                  <a:srgbClr val="0070C0"/>
                </a:solidFill>
              </a:rPr>
              <a:t>classname</a:t>
            </a:r>
            <a:r>
              <a:rPr lang="en-US" b="1" dirty="0">
                <a:solidFill>
                  <a:srgbClr val="0070C0"/>
                </a:solidFill>
              </a:rPr>
              <a:t> (const </a:t>
            </a:r>
            <a:r>
              <a:rPr lang="en-US" b="1" dirty="0" err="1">
                <a:solidFill>
                  <a:srgbClr val="0070C0"/>
                </a:solidFill>
              </a:rPr>
              <a:t>classname</a:t>
            </a:r>
            <a:r>
              <a:rPr lang="en-US" b="1" dirty="0">
                <a:solidFill>
                  <a:srgbClr val="0070C0"/>
                </a:solidFill>
              </a:rPr>
              <a:t> &amp;obj)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 // body of constructor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()&gt;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=recta; </a:t>
            </a:r>
            <a:r>
              <a:rPr lang="en-US" sz="2000" dirty="0">
                <a:solidFill>
                  <a:srgbClr val="FF0000"/>
                </a:solidFill>
              </a:rPr>
              <a:t>//this will cause the program to crash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>
                <a:solidFill>
                  <a:srgbClr val="0070C0"/>
                </a:solidFill>
              </a:rPr>
              <a:t>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>
                <a:solidFill>
                  <a:srgbClr val="0070C0"/>
                </a:solidFill>
              </a:rPr>
              <a:t>); </a:t>
            </a:r>
            <a:r>
              <a:rPr lang="en-US">
                <a:solidFill>
                  <a:srgbClr val="FF0000"/>
                </a:solidFill>
              </a:rPr>
              <a:t>//this will cause the program to crash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rectc.area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endParaRPr lang="en-US" sz="21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1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Rectangle(const Rectangle &amp;r);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Rectangle::Rectangle(const Rectangle &amp;r){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height=new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*width=*</a:t>
            </a:r>
            <a:r>
              <a:rPr lang="en-US" sz="2200" b="1" dirty="0" err="1">
                <a:solidFill>
                  <a:srgbClr val="0070C0"/>
                </a:solidFill>
              </a:rPr>
              <a:t>r.width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*height=*</a:t>
            </a:r>
            <a:r>
              <a:rPr lang="en-US" sz="2200" b="1" dirty="0" err="1">
                <a:solidFill>
                  <a:srgbClr val="0070C0"/>
                </a:solidFill>
              </a:rPr>
              <a:t>r.height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()&gt;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Copy Constructor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=recta; </a:t>
            </a:r>
            <a:r>
              <a:rPr lang="en-US" sz="2000" dirty="0">
                <a:solidFill>
                  <a:srgbClr val="FF0000"/>
                </a:solidFill>
              </a:rPr>
              <a:t>//this will call copy constructor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 //this will call both copy constructor and destructor 3 times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rectc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rectc.area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endParaRPr lang="en-US" sz="21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1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Related to function overloading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Essentially a shorthand form of function overloading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Allows to give a parameter a default value when no corresponding argument is specified when the function is called</a:t>
            </a:r>
          </a:p>
          <a:p>
            <a:pPr lvl="1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void f1(int a = 0, int b = 0) { … }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It can now be called in three different ways</a:t>
            </a:r>
          </a:p>
          <a:p>
            <a:pPr lvl="2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f1(); // inside f1() ‘a’ is ‘0’ and b is ‘0’</a:t>
            </a:r>
          </a:p>
          <a:p>
            <a:pPr lvl="2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f1(10); // inside f1() ‘a’ is ‘10’ and b is ‘0’</a:t>
            </a:r>
          </a:p>
          <a:p>
            <a:pPr lvl="2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f1(10, 99); // inside f1() ‘a’ is ‘10’ and b is ‘99’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We cannot give ‘b’ a new (non-default) value without specifying a new value for ‘a’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While specifying non-default values, we have to start from the leftmost parameter and move to the right one by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or more functions can share the same name as long as either</a:t>
            </a:r>
          </a:p>
          <a:p>
            <a:pPr lvl="1"/>
            <a:r>
              <a:rPr lang="en-US" sz="2400" dirty="0"/>
              <a:t>The type of their arguments differs, or</a:t>
            </a:r>
          </a:p>
          <a:p>
            <a:pPr lvl="1"/>
            <a:r>
              <a:rPr lang="en-US" sz="2400" dirty="0"/>
              <a:t>The number of their arguments differs, or</a:t>
            </a:r>
          </a:p>
          <a:p>
            <a:pPr lvl="1"/>
            <a:r>
              <a:rPr lang="en-US" sz="2400" dirty="0"/>
              <a:t>Both of the above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compiler will automatically select the correct version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return type alone is not a sufficient difference to allow function overloading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Default arguments must be specified only once: either in the function’s prototype or in its definition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All default parameters must be to the right of any parameters that don’t have defaults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f2(int a, int b = 0); // no problem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f3(int a, int b = 0, int c = 5); // no problem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f4(int a = 1, int b); // compiler error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Default arguments must be constants or global variables. </a:t>
            </a:r>
          </a:p>
          <a:p>
            <a:pPr>
              <a:lnSpc>
                <a:spcPct val="90000"/>
              </a:lnSpc>
            </a:pPr>
            <a:r>
              <a:rPr lang="en-US" dirty="0"/>
              <a:t>Default arguments cannot be local variables or other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between default arguments and function overloading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f1( int a = 0, int b = 0 ) { … }</a:t>
            </a:r>
          </a:p>
          <a:p>
            <a:pPr lvl="1"/>
            <a:r>
              <a:rPr lang="en-US" dirty="0"/>
              <a:t>It acts as the same way as the following overloaded functions –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void f2( ) { int a = 0, b = 0; … }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void f2( int a ) { int b = 0; … }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void f2( int a, int b ) { … }</a:t>
            </a:r>
          </a:p>
          <a:p>
            <a:r>
              <a:rPr lang="en-US" dirty="0"/>
              <a:t>Constructor functions can also have default arguments</a:t>
            </a:r>
          </a:p>
          <a:p>
            <a:pPr>
              <a:lnSpc>
                <a:spcPct val="90000"/>
              </a:lnSpc>
            </a:pPr>
            <a:r>
              <a:rPr lang="en-US" dirty="0"/>
              <a:t>It is possible to create copy constructors that take additional arguments, as long as the additional arguments have default values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( const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&amp;obj, int x = 0 ) { …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Due to automatic type conversion rules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 1: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f1( float f ) { … }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f1( double d ) { … }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float x = 10.09;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double y = 10.09;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f1(x); // unambiguous – use f1(float)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f1(y); // unambiguous – use f1(double)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f1(10); // ambiguous, compiler error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Because integer ‘10’ can be promoted to both “float” and “double”.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the use of reference parameters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f2( int a, int </a:t>
            </a:r>
            <a:r>
              <a:rPr lang="en-US" sz="4000" b="1" dirty="0">
                <a:solidFill>
                  <a:srgbClr val="0070C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f2(int a, int </a:t>
            </a:r>
            <a:r>
              <a:rPr lang="en-US" sz="4000" b="1" dirty="0">
                <a:solidFill>
                  <a:srgbClr val="0070C0"/>
                </a:solidFill>
              </a:rPr>
              <a:t>&amp;b</a:t>
            </a:r>
            <a:r>
              <a:rPr lang="en-US" b="1" dirty="0">
                <a:solidFill>
                  <a:srgbClr val="0070C0"/>
                </a:solidFill>
              </a:rPr>
              <a:t>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int x = 1, y = 2;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f2(x, y); // ambiguous, compiler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the use of default arguments</a:t>
            </a:r>
          </a:p>
          <a:p>
            <a:r>
              <a:rPr lang="en-US" dirty="0"/>
              <a:t>Example 3: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f3( int a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void f3(int a, int </a:t>
            </a:r>
            <a:r>
              <a:rPr lang="en-US" sz="4000" b="1" dirty="0">
                <a:solidFill>
                  <a:srgbClr val="0070C0"/>
                </a:solidFill>
              </a:rPr>
              <a:t>b = 0</a:t>
            </a:r>
            <a:r>
              <a:rPr lang="en-US" b="1" dirty="0">
                <a:solidFill>
                  <a:srgbClr val="0070C0"/>
                </a:solidFill>
              </a:rPr>
              <a:t> ) { … 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f3(10, 20); // unambiguous – calls f3(int, int)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f3(10); // ambiguous, compiler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Finding the address of an overloaded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space( int a ) { … }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space( int a, char c ) { … }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(*fp1)(int);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void (*fp2)(int, char);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fp1 = space; //  gets address of space(int)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fp2 = space; //  gets address of space(int, char)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So</a:t>
            </a:r>
            <a:r>
              <a:rPr lang="en-US" sz="2800" dirty="0"/>
              <a:t>, it is the declaration of the pointer that determines which function’s address </a:t>
            </a:r>
            <a:r>
              <a:rPr lang="en-US" sz="2800"/>
              <a:t>is assigned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5 (except 5.3)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int: "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print(double  f)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float: " &lt;&lt; f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print(char* c)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character: " &lt;&lt; c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pd;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float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(500.263);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character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("Hello C++");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8CC63-12C6-4D4B-8714-8AB1DF61D799}"/>
              </a:ext>
            </a:extLst>
          </p:cNvPr>
          <p:cNvSpPr txBox="1"/>
          <p:nvPr/>
        </p:nvSpPr>
        <p:spPr>
          <a:xfrm>
            <a:off x="5029200" y="2971800"/>
            <a:ext cx="70104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Printing int: 5</a:t>
            </a:r>
          </a:p>
          <a:p>
            <a:r>
              <a:rPr lang="en-US" sz="2400" dirty="0"/>
              <a:t>Printing float: 500.263</a:t>
            </a:r>
          </a:p>
          <a:p>
            <a:r>
              <a:rPr lang="en-US" sz="2400" dirty="0"/>
              <a:t>Printing character: Hello C++</a:t>
            </a:r>
          </a:p>
        </p:txBody>
      </p:sp>
    </p:spTree>
    <p:extLst>
      <p:ext uri="{BB962C8B-B14F-4D97-AF65-F5344CB8AC3E}">
        <p14:creationId xmlns:p14="http://schemas.microsoft.com/office/powerpoint/2010/main" val="864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(double x, double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z)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x+y+z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8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// This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incorrect and </a:t>
            </a:r>
            <a:r>
              <a:rPr lang="fr-FR" b="1" dirty="0" err="1">
                <a:solidFill>
                  <a:srgbClr val="0070C0"/>
                </a:solidFill>
              </a:rPr>
              <a:t>will</a:t>
            </a:r>
            <a:r>
              <a:rPr lang="fr-FR" b="1" dirty="0">
                <a:solidFill>
                  <a:srgbClr val="0070C0"/>
                </a:solidFill>
              </a:rPr>
              <a:t> not compile.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f1(10)		//</a:t>
            </a:r>
            <a:r>
              <a:rPr lang="fr-FR" b="1" dirty="0" err="1">
                <a:solidFill>
                  <a:srgbClr val="0070C0"/>
                </a:solidFill>
              </a:rPr>
              <a:t>which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function</a:t>
            </a:r>
            <a:r>
              <a:rPr lang="fr-FR" b="1" dirty="0">
                <a:solidFill>
                  <a:srgbClr val="0070C0"/>
                </a:solidFill>
              </a:rPr>
              <a:t>  </a:t>
            </a:r>
            <a:r>
              <a:rPr lang="fr-FR" b="1" dirty="0" err="1">
                <a:solidFill>
                  <a:srgbClr val="0070C0"/>
                </a:solidFill>
              </a:rPr>
              <a:t>does</a:t>
            </a:r>
            <a:r>
              <a:rPr lang="fr-FR" b="1" dirty="0">
                <a:solidFill>
                  <a:srgbClr val="0070C0"/>
                </a:solidFill>
              </a:rPr>
              <a:t> the computer call???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Constructor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possible to overload constructors, but destructors cannot be overloaded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Three main reasons to overload a constructor function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gain flexibility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support arrays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create copy constructors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Overloading Constructor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Overloading constructor functions also allows the programmer to select the most convenient method to create objects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Date d1(22, 9, 2007);</a:t>
            </a:r>
            <a:r>
              <a:rPr lang="en-US" dirty="0"/>
              <a:t> // uses Date( int d, int m, int y 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Date d2(“22-Sep-2007”); </a:t>
            </a:r>
            <a:r>
              <a:rPr lang="en-US" dirty="0"/>
              <a:t>// uses Date( char* str 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There must be a constructor function for each way that an object of a class will be created, otherwise compile-time error occurs</a:t>
            </a:r>
          </a:p>
          <a:p>
            <a:pPr>
              <a:lnSpc>
                <a:spcPct val="80000"/>
              </a:lnSpc>
            </a:pPr>
            <a:r>
              <a:rPr lang="en-US" dirty="0"/>
              <a:t>Let, we want to write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ob1, ob2(10);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Then </a:t>
            </a:r>
            <a:r>
              <a:rPr lang="en-US" dirty="0" err="1"/>
              <a:t>MyClass</a:t>
            </a:r>
            <a:r>
              <a:rPr lang="en-US" dirty="0"/>
              <a:t> should have the following two constructors (it may have more)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( ) { … }</a:t>
            </a:r>
          </a:p>
          <a:p>
            <a:pPr lvl="1">
              <a:lnSpc>
                <a:spcPct val="80000"/>
              </a:lnSpc>
            </a:pP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( int n ) { … }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Whenever we write a constructor in a class, the compiler does not supply the default no argument constructor automatically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6376</TotalTime>
  <Words>1470</Words>
  <Application>Microsoft Office PowerPoint</Application>
  <PresentationFormat>Widescreen</PresentationFormat>
  <Paragraphs>356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Function Overloading </vt:lpstr>
      <vt:lpstr>Function Overloading</vt:lpstr>
      <vt:lpstr>Function Overloading</vt:lpstr>
      <vt:lpstr>Function Overloading</vt:lpstr>
      <vt:lpstr>Function Overloading</vt:lpstr>
      <vt:lpstr>Function Overloading</vt:lpstr>
      <vt:lpstr>Overloading Constructor Functions</vt:lpstr>
      <vt:lpstr>Overloading Constructor Functions</vt:lpstr>
      <vt:lpstr>Overloading Constructor Functions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Using Default Arguments</vt:lpstr>
      <vt:lpstr>Using Default Arguments</vt:lpstr>
      <vt:lpstr>Using Default Arguments</vt:lpstr>
      <vt:lpstr>Overloading and Ambiguity</vt:lpstr>
      <vt:lpstr>Overloading and Ambiguity</vt:lpstr>
      <vt:lpstr>Overloading and Ambiguity</vt:lpstr>
      <vt:lpstr>Finding the address of an overloaded function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375</cp:revision>
  <dcterms:created xsi:type="dcterms:W3CDTF">2012-03-31T05:29:50Z</dcterms:created>
  <dcterms:modified xsi:type="dcterms:W3CDTF">2018-11-12T06:02:34Z</dcterms:modified>
</cp:coreProperties>
</file>