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1"/>
  </p:notesMasterIdLst>
  <p:sldIdLst>
    <p:sldId id="256" r:id="rId2"/>
    <p:sldId id="349" r:id="rId3"/>
    <p:sldId id="358" r:id="rId4"/>
    <p:sldId id="319" r:id="rId5"/>
    <p:sldId id="357" r:id="rId6"/>
    <p:sldId id="359" r:id="rId7"/>
    <p:sldId id="360" r:id="rId8"/>
    <p:sldId id="361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82079" autoAdjust="0"/>
  </p:normalViewPr>
  <p:slideViewPr>
    <p:cSldViewPr>
      <p:cViewPr varScale="1">
        <p:scale>
          <a:sx n="64" d="100"/>
          <a:sy n="64" d="100"/>
        </p:scale>
        <p:origin x="68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Namespaces allow to group entities like classes, objects (variables) and functions under a name</a:t>
            </a:r>
          </a:p>
          <a:p>
            <a:endParaRPr lang="en-US" dirty="0"/>
          </a:p>
          <a:p>
            <a:r>
              <a:rPr lang="en-US" dirty="0"/>
              <a:t>Global scope is divided into "sub-scopes", each one with its own name</a:t>
            </a:r>
          </a:p>
          <a:p>
            <a:endParaRPr lang="en-US" dirty="0"/>
          </a:p>
          <a:p>
            <a:r>
              <a:rPr lang="en-US" dirty="0"/>
              <a:t>Useful in the case that there is a possibility that a global object or function uses the same identifier as another one, causing redefinition errors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6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format of namespaces is: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namespace identifier {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entities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Identifier is any valid identifier</a:t>
            </a:r>
          </a:p>
          <a:p>
            <a:r>
              <a:rPr lang="en-US" dirty="0"/>
              <a:t>Entities is the set of classes, objects and functions that are included within the namespace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5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first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var = 5;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second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var = 3.1416;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first::var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second::var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first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x = 5;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y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second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x = 3.1416;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y = 2.7183;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using first::x;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using second::y;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y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first::y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second::x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5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first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x = 5;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y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second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x = 3.1416;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y = 2.7183;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 () {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first;</a:t>
            </a:r>
          </a:p>
          <a:p>
            <a:pPr marL="365760" lvl="1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y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second::x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second::y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6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first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x = 5;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y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second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x = 3.1416;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y = 2.7183;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first;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second;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17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Unnamed namespace </a:t>
            </a:r>
          </a:p>
          <a:p>
            <a:pPr lvl="1"/>
            <a:r>
              <a:rPr lang="en-US" dirty="0"/>
              <a:t>Create identifiers that are unique within a file</a:t>
            </a:r>
          </a:p>
          <a:p>
            <a:r>
              <a:rPr lang="en-US" dirty="0"/>
              <a:t>The format of unnamed namespaces is: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namespace {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entities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Within the file that contains the namespace</a:t>
            </a:r>
          </a:p>
          <a:p>
            <a:pPr lvl="1"/>
            <a:r>
              <a:rPr lang="en-US" dirty="0"/>
              <a:t>the members can be used directly, without qualification</a:t>
            </a:r>
          </a:p>
          <a:p>
            <a:r>
              <a:rPr lang="en-US" dirty="0"/>
              <a:t>Outside of the file</a:t>
            </a:r>
          </a:p>
          <a:p>
            <a:pPr lvl="1"/>
            <a:r>
              <a:rPr lang="en-US" dirty="0"/>
              <a:t>the identifiers are unknown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8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Sections 13.1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17182</TotalTime>
  <Words>319</Words>
  <Application>Microsoft Office PowerPoint</Application>
  <PresentationFormat>Widescreen</PresentationFormat>
  <Paragraphs>120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C++ Namespace</vt:lpstr>
      <vt:lpstr>C++ Namespace</vt:lpstr>
      <vt:lpstr>C++ Namespace</vt:lpstr>
      <vt:lpstr>C++ Namespace</vt:lpstr>
      <vt:lpstr>C++ Namespace</vt:lpstr>
      <vt:lpstr>C++ Namespace</vt:lpstr>
      <vt:lpstr>C++ Namespace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Tanzima Hashem</cp:lastModifiedBy>
  <cp:revision>683</cp:revision>
  <dcterms:created xsi:type="dcterms:W3CDTF">2012-03-31T05:29:50Z</dcterms:created>
  <dcterms:modified xsi:type="dcterms:W3CDTF">2019-01-14T04:44:32Z</dcterms:modified>
</cp:coreProperties>
</file>