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1"/>
  </p:notesMasterIdLst>
  <p:sldIdLst>
    <p:sldId id="256" r:id="rId2"/>
    <p:sldId id="303" r:id="rId3"/>
    <p:sldId id="331" r:id="rId4"/>
    <p:sldId id="335" r:id="rId5"/>
    <p:sldId id="339" r:id="rId6"/>
    <p:sldId id="336" r:id="rId7"/>
    <p:sldId id="337" r:id="rId8"/>
    <p:sldId id="33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2079" autoAdjust="0"/>
  </p:normalViewPr>
  <p:slideViewPr>
    <p:cSldViewPr>
      <p:cViewPr varScale="1">
        <p:scale>
          <a:sx n="64" d="100"/>
          <a:sy n="64" d="100"/>
        </p:scale>
        <p:origin x="68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9/22/2020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9/22/2020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9/22/2020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9/22/2020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9/22/2020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member variable</a:t>
            </a:r>
          </a:p>
          <a:p>
            <a:pPr lvl="1"/>
            <a:r>
              <a:rPr lang="en-US" dirty="0"/>
              <a:t>Only one copy of that variable to exist-no matter how many objects of that class are created</a:t>
            </a:r>
          </a:p>
          <a:p>
            <a:pPr lvl="1"/>
            <a:r>
              <a:rPr lang="en-US" dirty="0"/>
              <a:t>All objects simply share that one variable</a:t>
            </a:r>
          </a:p>
          <a:p>
            <a:pPr lvl="1"/>
            <a:r>
              <a:rPr lang="en-US" dirty="0"/>
              <a:t>Also, the same static variable will be shared by any class derived from the class that contains the static member</a:t>
            </a:r>
          </a:p>
          <a:p>
            <a:pPr lvl="1"/>
            <a:r>
              <a:rPr lang="en-US" dirty="0"/>
              <a:t>Exists before any of its object is created</a:t>
            </a:r>
          </a:p>
          <a:p>
            <a:pPr lvl="1"/>
            <a:r>
              <a:rPr lang="en-US" dirty="0"/>
              <a:t>A global variable that simply has its scope restricted to the class in which it is declare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static member variable is defined with the keyword static before the data-type of the variable</a:t>
            </a:r>
          </a:p>
          <a:p>
            <a:r>
              <a:rPr lang="en-US" dirty="0"/>
              <a:t>To ensure that the storage for a static member is allocated it has to be defined second time outside the class using the class-name and scope operator</a:t>
            </a:r>
          </a:p>
          <a:p>
            <a:r>
              <a:rPr lang="en-US" dirty="0"/>
              <a:t>A static member variable is initialized to zero by default</a:t>
            </a:r>
          </a:p>
          <a:p>
            <a:r>
              <a:rPr lang="en-US" dirty="0"/>
              <a:t>A static member variable can be accessed </a:t>
            </a:r>
          </a:p>
          <a:p>
            <a:pPr lvl="1"/>
            <a:r>
              <a:rPr lang="en-US" dirty="0"/>
              <a:t>through the objects of the class or </a:t>
            </a:r>
          </a:p>
          <a:p>
            <a:pPr lvl="1"/>
            <a:r>
              <a:rPr lang="en-US" dirty="0"/>
              <a:t>directly through the class-name and scope resolution operator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0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ob1.seti(200);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5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</a:rPr>
              <a:t>myclass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=500; // allowed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//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</a:rPr>
              <a:t>myclass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</a:rPr>
              <a:t>endl</a:t>
            </a:r>
            <a:r>
              <a:rPr lang="en-US" sz="2000" b="1" dirty="0">
                <a:solidFill>
                  <a:srgbClr val="FF0000"/>
                </a:solidFill>
              </a:rPr>
              <a:t>; -error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0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ob1.seti(200);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9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</a:rPr>
              <a:t>myclass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=100;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</a:rPr>
              <a:t>myclass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</a:rPr>
              <a:t>endl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100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ob1.seti(200);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member function</a:t>
            </a:r>
          </a:p>
          <a:p>
            <a:pPr lvl="1"/>
            <a:r>
              <a:rPr lang="en-US" dirty="0"/>
              <a:t>Access only other static members of its class</a:t>
            </a:r>
          </a:p>
          <a:p>
            <a:pPr lvl="1"/>
            <a:r>
              <a:rPr lang="en-US" dirty="0"/>
              <a:t>Access global (non-static) variables and functions</a:t>
            </a:r>
          </a:p>
          <a:p>
            <a:r>
              <a:rPr lang="en-US" dirty="0"/>
              <a:t>A static member function does not have a this pointer since only one copy of the function is shared by all the objects of the class</a:t>
            </a:r>
          </a:p>
          <a:p>
            <a:endParaRPr lang="en-US" dirty="0"/>
          </a:p>
          <a:p>
            <a:r>
              <a:rPr lang="en-US" dirty="0"/>
              <a:t>A static member function can be accessed </a:t>
            </a:r>
          </a:p>
          <a:p>
            <a:pPr lvl="1"/>
            <a:r>
              <a:rPr lang="en-US" dirty="0"/>
              <a:t>through the objects or </a:t>
            </a:r>
          </a:p>
          <a:p>
            <a:pPr lvl="1"/>
            <a:r>
              <a:rPr lang="en-US" dirty="0"/>
              <a:t>through the class directly without creating any object</a:t>
            </a:r>
          </a:p>
          <a:p>
            <a:endParaRPr lang="en-US" dirty="0"/>
          </a:p>
          <a:p>
            <a:r>
              <a:rPr lang="en-US" dirty="0"/>
              <a:t>Virtual static member function is not allowed</a:t>
            </a:r>
          </a:p>
          <a:p>
            <a:r>
              <a:rPr lang="en-US" dirty="0"/>
              <a:t>A static member function cannot be const and volatile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2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static 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ob1.seti(200);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(300);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300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300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0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Section 13.3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11278</TotalTime>
  <Words>727</Words>
  <Application>Microsoft Office PowerPoint</Application>
  <PresentationFormat>Widescreen</PresentationFormat>
  <Paragraphs>139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Static Class Members </vt:lpstr>
      <vt:lpstr>Static Class Members </vt:lpstr>
      <vt:lpstr>Static Class Members </vt:lpstr>
      <vt:lpstr>Static Class Members </vt:lpstr>
      <vt:lpstr>Static Class Members </vt:lpstr>
      <vt:lpstr>Static Class Members </vt:lpstr>
      <vt:lpstr>Static Class Members 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lenovo</cp:lastModifiedBy>
  <cp:revision>565</cp:revision>
  <dcterms:created xsi:type="dcterms:W3CDTF">2012-03-31T05:29:50Z</dcterms:created>
  <dcterms:modified xsi:type="dcterms:W3CDTF">2020-09-22T05:48:47Z</dcterms:modified>
</cp:coreProperties>
</file>