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5"/>
  </p:notesMasterIdLst>
  <p:sldIdLst>
    <p:sldId id="383" r:id="rId2"/>
    <p:sldId id="257" r:id="rId3"/>
    <p:sldId id="258" r:id="rId4"/>
    <p:sldId id="259" r:id="rId5"/>
    <p:sldId id="3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85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86" r:id="rId73"/>
    <p:sldId id="387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88" r:id="rId84"/>
    <p:sldId id="334" r:id="rId85"/>
    <p:sldId id="391" r:id="rId86"/>
    <p:sldId id="392" r:id="rId87"/>
    <p:sldId id="393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376" r:id="rId130"/>
    <p:sldId id="377" r:id="rId131"/>
    <p:sldId id="378" r:id="rId132"/>
    <p:sldId id="379" r:id="rId133"/>
    <p:sldId id="381" r:id="rId13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63" d="100"/>
          <a:sy n="63" d="100"/>
        </p:scale>
        <p:origin x="224" y="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B0E9D-3C9C-B24C-A3B0-FED750B1AA9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A361-95AC-2A4A-B5C2-634E4252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668CB-CC44-0149-B3BD-9F9D46187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5107" y="3222803"/>
            <a:ext cx="16982440" cy="162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F927-173A-9743-9288-C7670BF4A9F6}" type="datetime1">
              <a:rPr lang="en-GB" smtClean="0"/>
              <a:t>29/01/2023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0AED-21BD-F645-89AD-6C971762EE84}" type="datetime1">
              <a:rPr lang="en-GB" smtClean="0"/>
              <a:t>29/01/2023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0183-1561-834E-8A4D-5EC40C6E8695}" type="datetime1">
              <a:rPr lang="en-GB" smtClean="0"/>
              <a:t>29/01/2023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5242-17EF-0E42-8D3C-BAD82F04CA2C}" type="datetime1">
              <a:rPr lang="en-GB" smtClean="0"/>
              <a:t>29/01/2023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DCAF-B903-5748-90E5-490BF9C63CCF}" type="datetime1">
              <a:rPr lang="en-GB" smtClean="0"/>
              <a:t>29/01/2023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rtl="0"/>
            <a:endParaRPr sz="24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7552" y="10028879"/>
            <a:ext cx="3498850" cy="79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7007" y="5526398"/>
            <a:ext cx="16723360" cy="398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algn="l" rtl="0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B39B-442F-5F4E-B47D-C3F96C93339C}" type="datetime1">
              <a:rPr lang="en-GB" smtClean="0"/>
              <a:t>29/01/2023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850" y="4133770"/>
            <a:ext cx="15773400" cy="2307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400"/>
              </a:lnSpc>
              <a:spcBef>
                <a:spcPts val="95"/>
              </a:spcBef>
            </a:pPr>
            <a:r>
              <a:rPr lang="en-US" sz="8000" spc="450" dirty="0"/>
              <a:t>CSE 317 July 2022</a:t>
            </a:r>
            <a:endParaRPr sz="8000" spc="625" dirty="0"/>
          </a:p>
          <a:p>
            <a:pPr algn="ctr">
              <a:lnSpc>
                <a:spcPts val="10520"/>
              </a:lnSpc>
            </a:pPr>
            <a:r>
              <a:rPr sz="11500" spc="210" dirty="0">
                <a:latin typeface="Verdana"/>
                <a:cs typeface="Verdana"/>
              </a:rPr>
              <a:t>Artificial</a:t>
            </a:r>
            <a:r>
              <a:rPr sz="11500" spc="-480" dirty="0">
                <a:latin typeface="Verdana"/>
                <a:cs typeface="Verdana"/>
              </a:rPr>
              <a:t> </a:t>
            </a:r>
            <a:r>
              <a:rPr sz="11500" spc="45" dirty="0">
                <a:latin typeface="Verdana"/>
                <a:cs typeface="Verdana"/>
              </a:rPr>
              <a:t>Intelligence</a:t>
            </a:r>
            <a:endParaRPr sz="115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876" y="7695942"/>
            <a:ext cx="7010400" cy="20691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565" dirty="0">
                <a:solidFill>
                  <a:srgbClr val="FFFFFF"/>
                </a:solidFill>
                <a:latin typeface="Arial MT"/>
                <a:cs typeface="Arial MT"/>
              </a:rPr>
              <a:t>Dr. M A Nayeem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565" dirty="0">
                <a:solidFill>
                  <a:srgbClr val="FFFFFF"/>
                </a:solidFill>
                <a:latin typeface="Arial MT"/>
                <a:cs typeface="Arial MT"/>
              </a:rPr>
              <a:t>Assistant Professor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565" dirty="0">
                <a:solidFill>
                  <a:srgbClr val="FFFFFF"/>
                </a:solidFill>
                <a:latin typeface="Arial MT"/>
                <a:cs typeface="Arial MT"/>
              </a:rPr>
              <a:t>CSE, BUET</a:t>
            </a:r>
            <a:endParaRPr sz="4400"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DE988-6CA4-485A-3DDF-1CDF66E3D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50" y="7473220"/>
            <a:ext cx="2514600" cy="2514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FDBAA9-083D-EA7F-ACC4-2D70F96415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395450" y="10517696"/>
            <a:ext cx="4623943" cy="492443"/>
          </a:xfrm>
        </p:spPr>
        <p:txBody>
          <a:bodyPr/>
          <a:lstStyle/>
          <a:p>
            <a:fld id="{B6F15528-21DE-4FAA-801E-634DDDAF4B2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492" y="1118155"/>
            <a:ext cx="949515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i="1" spc="530" dirty="0">
                <a:latin typeface="Times New Roman"/>
                <a:cs typeface="Times New Roman"/>
              </a:rPr>
              <a:t>f</a:t>
            </a:r>
            <a:r>
              <a:rPr sz="8900" dirty="0">
                <a:latin typeface="Times New Roman"/>
                <a:cs typeface="Times New Roman"/>
              </a:rPr>
              <a:t>(</a:t>
            </a:r>
            <a:r>
              <a:rPr sz="8900" i="1" dirty="0">
                <a:latin typeface="Times New Roman"/>
                <a:cs typeface="Times New Roman"/>
              </a:rPr>
              <a:t>hum</a:t>
            </a:r>
            <a:r>
              <a:rPr sz="8900" i="1" spc="-5" dirty="0">
                <a:latin typeface="Times New Roman"/>
                <a:cs typeface="Times New Roman"/>
              </a:rPr>
              <a:t>i</a:t>
            </a:r>
            <a:r>
              <a:rPr sz="8900" i="1" dirty="0">
                <a:latin typeface="Times New Roman"/>
                <a:cs typeface="Times New Roman"/>
              </a:rPr>
              <a:t>d</a:t>
            </a:r>
            <a:r>
              <a:rPr sz="8900" i="1" spc="-5" dirty="0">
                <a:latin typeface="Times New Roman"/>
                <a:cs typeface="Times New Roman"/>
              </a:rPr>
              <a:t>it</a:t>
            </a:r>
            <a:r>
              <a:rPr sz="8900" i="1" dirty="0">
                <a:latin typeface="Times New Roman"/>
                <a:cs typeface="Times New Roman"/>
              </a:rPr>
              <a:t>y</a:t>
            </a:r>
            <a:r>
              <a:rPr sz="8900" dirty="0">
                <a:latin typeface="Times New Roman"/>
                <a:cs typeface="Times New Roman"/>
              </a:rPr>
              <a:t>,</a:t>
            </a:r>
            <a:r>
              <a:rPr sz="8900" spc="-10" dirty="0">
                <a:latin typeface="Times New Roman"/>
                <a:cs typeface="Times New Roman"/>
              </a:rPr>
              <a:t> </a:t>
            </a:r>
            <a:r>
              <a:rPr sz="8900" i="1" spc="-70" dirty="0">
                <a:latin typeface="Times New Roman"/>
                <a:cs typeface="Times New Roman"/>
              </a:rPr>
              <a:t>pressure</a:t>
            </a:r>
            <a:r>
              <a:rPr sz="8900" spc="-70" dirty="0">
                <a:latin typeface="Times New Roman"/>
                <a:cs typeface="Times New Roman"/>
              </a:rPr>
              <a:t>)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2" y="2464711"/>
            <a:ext cx="13573125" cy="762952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2614930">
              <a:lnSpc>
                <a:spcPct val="100000"/>
              </a:lnSpc>
              <a:spcBef>
                <a:spcPts val="3765"/>
              </a:spcBef>
            </a:pPr>
            <a:r>
              <a:rPr sz="8900" i="1" spc="5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(93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, 999.7) = </a:t>
            </a:r>
            <a:r>
              <a:rPr sz="8900" spc="-20" dirty="0">
                <a:solidFill>
                  <a:srgbClr val="FFFFFF"/>
                </a:solidFill>
                <a:latin typeface="Times New Roman"/>
                <a:cs typeface="Times New Roman"/>
              </a:rPr>
              <a:t>Rain</a:t>
            </a:r>
            <a:endParaRPr sz="8900" dirty="0">
              <a:latin typeface="Times New Roman"/>
              <a:cs typeface="Times New Roman"/>
            </a:endParaRPr>
          </a:p>
          <a:p>
            <a:pPr marL="2614930">
              <a:lnSpc>
                <a:spcPct val="100000"/>
              </a:lnSpc>
              <a:spcBef>
                <a:spcPts val="3665"/>
              </a:spcBef>
            </a:pPr>
            <a:r>
              <a:rPr sz="8900" i="1" spc="5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(49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, 1015.5) = No </a:t>
            </a:r>
            <a:r>
              <a:rPr sz="8900" spc="-20" dirty="0">
                <a:solidFill>
                  <a:srgbClr val="FFFFFF"/>
                </a:solidFill>
                <a:latin typeface="Times New Roman"/>
                <a:cs typeface="Times New Roman"/>
              </a:rPr>
              <a:t>Rain</a:t>
            </a:r>
            <a:endParaRPr sz="8900" dirty="0">
              <a:latin typeface="Times New Roman"/>
              <a:cs typeface="Times New Roman"/>
            </a:endParaRPr>
          </a:p>
          <a:p>
            <a:pPr marL="2614930">
              <a:lnSpc>
                <a:spcPct val="100000"/>
              </a:lnSpc>
              <a:spcBef>
                <a:spcPts val="3665"/>
              </a:spcBef>
            </a:pPr>
            <a:r>
              <a:rPr sz="8900" i="1" spc="5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(79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, 1031.1) = No </a:t>
            </a:r>
            <a:r>
              <a:rPr sz="8900" spc="-20" dirty="0">
                <a:solidFill>
                  <a:srgbClr val="FFFFFF"/>
                </a:solidFill>
                <a:latin typeface="Times New Roman"/>
                <a:cs typeface="Times New Roman"/>
              </a:rPr>
              <a:t>Rain</a:t>
            </a:r>
            <a:endParaRPr sz="8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75"/>
              </a:spcBef>
            </a:pPr>
            <a:r>
              <a:rPr sz="9300" i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93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300" i="1" dirty="0">
                <a:solidFill>
                  <a:srgbClr val="FFFFFF"/>
                </a:solidFill>
                <a:latin typeface="Times New Roman"/>
                <a:cs typeface="Times New Roman"/>
              </a:rPr>
              <a:t>humidity</a:t>
            </a:r>
            <a:r>
              <a:rPr sz="93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9300" spc="-5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3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pressure</a:t>
            </a:r>
            <a:r>
              <a:rPr sz="93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3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80DF4-69C1-FD3C-3AF9-D1C12640A3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444815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10" dirty="0">
                <a:latin typeface="Verdana"/>
                <a:cs typeface="Verdana"/>
              </a:rPr>
              <a:t>Greedy</a:t>
            </a:r>
            <a:r>
              <a:rPr sz="9200" spc="-35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Decision-</a:t>
            </a:r>
            <a:r>
              <a:rPr sz="9200" spc="40" dirty="0">
                <a:latin typeface="Verdana"/>
                <a:cs typeface="Verdana"/>
              </a:rPr>
              <a:t>Making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5966175"/>
            <a:ext cx="1760982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10"/>
              </a:spcBef>
              <a:buSzPct val="125233"/>
              <a:buChar char="•"/>
              <a:tabLst>
                <a:tab pos="536575" algn="l"/>
              </a:tabLst>
            </a:pPr>
            <a:r>
              <a:rPr sz="5350" spc="38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53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spc="20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53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spc="26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53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53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spc="285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53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spc="33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53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spc="45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53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spc="285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53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A3C1-7E95-26E9-C1DA-1EF68EF575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100</a:t>
            </a:fld>
            <a:endParaRPr lang="en-GB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511004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80" h="1935479">
                <a:moveTo>
                  <a:pt x="0" y="1935383"/>
                </a:moveTo>
                <a:lnTo>
                  <a:pt x="1935382" y="1935383"/>
                </a:lnTo>
                <a:lnTo>
                  <a:pt x="1935382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4" y="2118114"/>
                </a:lnTo>
                <a:lnTo>
                  <a:pt x="1935384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7" y="2118114"/>
                </a:lnTo>
                <a:lnTo>
                  <a:pt x="1935387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6003559"/>
            <a:ext cx="1935480" cy="1753235"/>
          </a:xfrm>
          <a:custGeom>
            <a:avLst/>
            <a:gdLst/>
            <a:ahLst/>
            <a:cxnLst/>
            <a:rect l="l" t="t" r="r" b="b"/>
            <a:pathLst>
              <a:path w="1935479" h="1753234">
                <a:moveTo>
                  <a:pt x="0" y="1752652"/>
                </a:moveTo>
                <a:lnTo>
                  <a:pt x="1935384" y="1752652"/>
                </a:lnTo>
                <a:lnTo>
                  <a:pt x="1935384" y="0"/>
                </a:lnTo>
                <a:lnTo>
                  <a:pt x="0" y="0"/>
                </a:lnTo>
                <a:lnTo>
                  <a:pt x="0" y="175265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79" h="1935479">
                <a:moveTo>
                  <a:pt x="0" y="1935383"/>
                </a:moveTo>
                <a:lnTo>
                  <a:pt x="1935384" y="1935383"/>
                </a:lnTo>
                <a:lnTo>
                  <a:pt x="193538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49611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539119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3"/>
                </a:moveTo>
                <a:lnTo>
                  <a:pt x="2118114" y="1935383"/>
                </a:lnTo>
                <a:lnTo>
                  <a:pt x="211811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603167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30247" y="334149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60">
                <a:moveTo>
                  <a:pt x="0" y="2118114"/>
                </a:moveTo>
                <a:lnTo>
                  <a:pt x="1935383" y="2118114"/>
                </a:lnTo>
                <a:lnTo>
                  <a:pt x="1935383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511004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212" y="5820828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90696" y="5820828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3112" y="832827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84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45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5311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90696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36799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7517" y="8356389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7517" y="5848944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47517" y="334149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60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1412" y="331338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4C2481E-BB14-0C26-010E-CEEA77D016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101</a:t>
            </a:fld>
            <a:endParaRPr lang="en-GB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511004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80" h="1935479">
                <a:moveTo>
                  <a:pt x="0" y="1935383"/>
                </a:moveTo>
                <a:lnTo>
                  <a:pt x="1935382" y="1935383"/>
                </a:lnTo>
                <a:lnTo>
                  <a:pt x="1935382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4" y="2118114"/>
                </a:lnTo>
                <a:lnTo>
                  <a:pt x="1935384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7" y="2118114"/>
                </a:lnTo>
                <a:lnTo>
                  <a:pt x="1935387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6003559"/>
            <a:ext cx="1935480" cy="1753235"/>
          </a:xfrm>
          <a:custGeom>
            <a:avLst/>
            <a:gdLst/>
            <a:ahLst/>
            <a:cxnLst/>
            <a:rect l="l" t="t" r="r" b="b"/>
            <a:pathLst>
              <a:path w="1935479" h="1753234">
                <a:moveTo>
                  <a:pt x="0" y="1752652"/>
                </a:moveTo>
                <a:lnTo>
                  <a:pt x="1935384" y="1752652"/>
                </a:lnTo>
                <a:lnTo>
                  <a:pt x="1935384" y="0"/>
                </a:lnTo>
                <a:lnTo>
                  <a:pt x="0" y="0"/>
                </a:lnTo>
                <a:lnTo>
                  <a:pt x="0" y="175265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79" h="1935479">
                <a:moveTo>
                  <a:pt x="0" y="1935383"/>
                </a:moveTo>
                <a:lnTo>
                  <a:pt x="1935384" y="1935383"/>
                </a:lnTo>
                <a:lnTo>
                  <a:pt x="193538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49611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539119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3"/>
                </a:moveTo>
                <a:lnTo>
                  <a:pt x="2118114" y="1935383"/>
                </a:lnTo>
                <a:lnTo>
                  <a:pt x="211811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603167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30247" y="334149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60">
                <a:moveTo>
                  <a:pt x="0" y="2118114"/>
                </a:moveTo>
                <a:lnTo>
                  <a:pt x="1935383" y="2118114"/>
                </a:lnTo>
                <a:lnTo>
                  <a:pt x="1935383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511004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212" y="5820828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90696" y="5820828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3112" y="832827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84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45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5311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90696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36799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7517" y="8356389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7517" y="5848944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47517" y="334149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60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1412" y="331338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3C424803-7267-3883-266E-E48658D3BF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1839 C -0.02733 -0.10865 -0.05291 -0.19876 -0.01138 -0.23301 C 0.03016 -0.26726 0.20696 -0.19132 0.24747 -0.22375 C 0.28798 -0.25603 0.21146 -0.39163 0.23175 -0.42743 C 0.25197 -0.46322 0.34657 -0.39893 0.36907 -0.43824 C 0.3915 -0.47768 0.37894 -0.57075 0.36639 -0.66367 " pathEditMode="relative" ptsTypes="AAAAAA">
                                      <p:cBhvr>
                                        <p:cTn id="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193" y="4814378"/>
            <a:ext cx="110528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45" dirty="0">
                <a:latin typeface="Verdana"/>
                <a:cs typeface="Verdana"/>
              </a:rPr>
              <a:t>Explore</a:t>
            </a:r>
            <a:r>
              <a:rPr sz="9200" spc="-455" dirty="0">
                <a:latin typeface="Verdana"/>
                <a:cs typeface="Verdana"/>
              </a:rPr>
              <a:t> </a:t>
            </a:r>
            <a:r>
              <a:rPr sz="9200" spc="-365" dirty="0">
                <a:latin typeface="Verdana"/>
                <a:cs typeface="Verdana"/>
              </a:rPr>
              <a:t>vs.</a:t>
            </a:r>
            <a:r>
              <a:rPr sz="9200" spc="-450" dirty="0">
                <a:latin typeface="Verdana"/>
                <a:cs typeface="Verdana"/>
              </a:rPr>
              <a:t> </a:t>
            </a:r>
            <a:r>
              <a:rPr sz="9200" spc="210" dirty="0">
                <a:latin typeface="Verdana"/>
                <a:cs typeface="Verdana"/>
              </a:rPr>
              <a:t>Exploit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FE193-B1E0-1238-8B1F-4F194E8F55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103</a:t>
            </a:fld>
            <a:endParaRPr lang="en-GB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448019"/>
            <a:ext cx="51682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Times New Roman"/>
                <a:cs typeface="Times New Roman"/>
              </a:rPr>
              <a:t>ε</a:t>
            </a:r>
            <a:r>
              <a:rPr sz="9200" dirty="0">
                <a:latin typeface="Verdana"/>
                <a:cs typeface="Verdana"/>
              </a:rPr>
              <a:t>-</a:t>
            </a:r>
            <a:r>
              <a:rPr sz="9200" spc="40" dirty="0">
                <a:latin typeface="Verdana"/>
                <a:cs typeface="Verdana"/>
              </a:rPr>
              <a:t>greedy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754484"/>
            <a:ext cx="17560290" cy="31927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60"/>
              </a:spcBef>
              <a:buSzPct val="125000"/>
              <a:buChar char="•"/>
              <a:tabLst>
                <a:tab pos="536575" algn="l"/>
              </a:tabLst>
            </a:pPr>
            <a:r>
              <a:rPr sz="5200" spc="204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sz="52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200" spc="225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4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42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350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34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405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4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5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30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5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210" dirty="0">
                <a:solidFill>
                  <a:srgbClr val="FFFFFF"/>
                </a:solidFill>
                <a:latin typeface="Arial"/>
                <a:cs typeface="Arial"/>
              </a:rPr>
              <a:t>randomly.</a:t>
            </a:r>
            <a:endParaRPr sz="520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2500"/>
              </a:spcBef>
              <a:buSzPct val="125000"/>
              <a:buChar char="•"/>
              <a:tabLst>
                <a:tab pos="536575" algn="l"/>
              </a:tabLst>
            </a:pPr>
            <a:r>
              <a:rPr sz="5200" spc="434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340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5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5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sz="5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250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5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285" dirty="0">
                <a:solidFill>
                  <a:srgbClr val="FFFFFF"/>
                </a:solidFill>
                <a:latin typeface="Arial"/>
                <a:cs typeface="Arial"/>
              </a:rPr>
              <a:t>estimated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285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5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160" dirty="0">
                <a:solidFill>
                  <a:srgbClr val="FFFFFF"/>
                </a:solidFill>
                <a:latin typeface="Arial"/>
                <a:cs typeface="Arial"/>
              </a:rPr>
              <a:t>move.</a:t>
            </a:r>
            <a:endParaRPr sz="520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2500"/>
              </a:spcBef>
              <a:buSzPct val="125000"/>
              <a:buChar char="•"/>
              <a:tabLst>
                <a:tab pos="536575" algn="l"/>
              </a:tabLst>
            </a:pPr>
            <a:r>
              <a:rPr sz="5200" spc="434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5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340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dirty="0">
                <a:solidFill>
                  <a:srgbClr val="FFFFFF"/>
                </a:solidFill>
                <a:latin typeface="Times New Roman"/>
                <a:cs typeface="Times New Roman"/>
              </a:rPr>
              <a:t>ε</a:t>
            </a:r>
            <a:r>
              <a:rPr sz="5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5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250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35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5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spc="160" dirty="0">
                <a:solidFill>
                  <a:srgbClr val="FFFFFF"/>
                </a:solidFill>
                <a:latin typeface="Arial"/>
                <a:cs typeface="Arial"/>
              </a:rPr>
              <a:t>move.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A6160-DC63-11E7-79F4-6712575633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104</a:t>
            </a:fld>
            <a:endParaRPr lang="en-GB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6140" y="4814378"/>
            <a:ext cx="24015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35" dirty="0">
                <a:solidFill>
                  <a:srgbClr val="FFFFFF"/>
                </a:solidFill>
                <a:latin typeface="Verdana"/>
                <a:cs typeface="Verdana"/>
              </a:rPr>
              <a:t>Nim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E1D4CC-DA22-2DC4-D658-11C4EEDC80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105</a:t>
            </a:fld>
            <a:endParaRPr lang="en-GB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7783" y="117551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0"/>
                </a:lnTo>
                <a:lnTo>
                  <a:pt x="85654" y="535082"/>
                </a:lnTo>
                <a:lnTo>
                  <a:pt x="67677" y="576463"/>
                </a:lnTo>
                <a:lnTo>
                  <a:pt x="51815" y="618501"/>
                </a:lnTo>
                <a:lnTo>
                  <a:pt x="38068" y="661114"/>
                </a:lnTo>
                <a:lnTo>
                  <a:pt x="26436" y="704220"/>
                </a:lnTo>
                <a:lnTo>
                  <a:pt x="16919" y="747736"/>
                </a:lnTo>
                <a:lnTo>
                  <a:pt x="9517" y="791581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3"/>
                </a:lnTo>
                <a:lnTo>
                  <a:pt x="4229" y="1012859"/>
                </a:lnTo>
                <a:lnTo>
                  <a:pt x="9517" y="1056950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7"/>
                </a:lnTo>
                <a:lnTo>
                  <a:pt x="51815" y="1230030"/>
                </a:lnTo>
                <a:lnTo>
                  <a:pt x="67677" y="1272068"/>
                </a:lnTo>
                <a:lnTo>
                  <a:pt x="85654" y="1313449"/>
                </a:lnTo>
                <a:lnTo>
                  <a:pt x="105746" y="1354091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1"/>
                </a:lnTo>
                <a:lnTo>
                  <a:pt x="1762876" y="1313449"/>
                </a:lnTo>
                <a:lnTo>
                  <a:pt x="1780853" y="1272068"/>
                </a:lnTo>
                <a:lnTo>
                  <a:pt x="1796715" y="1230030"/>
                </a:lnTo>
                <a:lnTo>
                  <a:pt x="1810462" y="1187417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0"/>
                </a:lnTo>
                <a:lnTo>
                  <a:pt x="1844302" y="1012859"/>
                </a:lnTo>
                <a:lnTo>
                  <a:pt x="1847474" y="968603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1"/>
                </a:lnTo>
                <a:lnTo>
                  <a:pt x="1831612" y="747736"/>
                </a:lnTo>
                <a:lnTo>
                  <a:pt x="1822094" y="704220"/>
                </a:lnTo>
                <a:lnTo>
                  <a:pt x="1810462" y="661114"/>
                </a:lnTo>
                <a:lnTo>
                  <a:pt x="1796715" y="618501"/>
                </a:lnTo>
                <a:lnTo>
                  <a:pt x="1780853" y="576463"/>
                </a:lnTo>
                <a:lnTo>
                  <a:pt x="1762876" y="535082"/>
                </a:lnTo>
                <a:lnTo>
                  <a:pt x="1742784" y="494440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27783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0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6" y="1313450"/>
                </a:lnTo>
                <a:lnTo>
                  <a:pt x="1780853" y="1272069"/>
                </a:lnTo>
                <a:lnTo>
                  <a:pt x="1796715" y="1230030"/>
                </a:lnTo>
                <a:lnTo>
                  <a:pt x="1810462" y="1187418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1"/>
                </a:lnTo>
                <a:lnTo>
                  <a:pt x="1844302" y="1012859"/>
                </a:lnTo>
                <a:lnTo>
                  <a:pt x="1847474" y="968604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2"/>
                </a:lnTo>
                <a:lnTo>
                  <a:pt x="1831612" y="747737"/>
                </a:lnTo>
                <a:lnTo>
                  <a:pt x="1822094" y="704220"/>
                </a:lnTo>
                <a:lnTo>
                  <a:pt x="1810462" y="661115"/>
                </a:lnTo>
                <a:lnTo>
                  <a:pt x="1796715" y="618502"/>
                </a:lnTo>
                <a:lnTo>
                  <a:pt x="1780853" y="576464"/>
                </a:lnTo>
                <a:lnTo>
                  <a:pt x="1762876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9707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1"/>
                </a:lnTo>
                <a:lnTo>
                  <a:pt x="340907" y="207263"/>
                </a:lnTo>
                <a:lnTo>
                  <a:pt x="305193" y="237929"/>
                </a:lnTo>
                <a:lnTo>
                  <a:pt x="270711" y="270711"/>
                </a:lnTo>
                <a:lnTo>
                  <a:pt x="237929" y="305193"/>
                </a:lnTo>
                <a:lnTo>
                  <a:pt x="207263" y="340907"/>
                </a:lnTo>
                <a:lnTo>
                  <a:pt x="178711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0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2"/>
                </a:lnTo>
                <a:lnTo>
                  <a:pt x="305193" y="1610603"/>
                </a:lnTo>
                <a:lnTo>
                  <a:pt x="340907" y="1641270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79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70"/>
                </a:lnTo>
                <a:lnTo>
                  <a:pt x="1543338" y="1610603"/>
                </a:lnTo>
                <a:lnTo>
                  <a:pt x="1577821" y="1577822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0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5"/>
                </a:lnTo>
                <a:lnTo>
                  <a:pt x="1839015" y="1056951"/>
                </a:lnTo>
                <a:lnTo>
                  <a:pt x="1844303" y="1012859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8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0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0"/>
                </a:lnTo>
                <a:lnTo>
                  <a:pt x="1696257" y="415703"/>
                </a:lnTo>
                <a:lnTo>
                  <a:pt x="1669820" y="377771"/>
                </a:lnTo>
                <a:lnTo>
                  <a:pt x="1641269" y="340907"/>
                </a:lnTo>
                <a:lnTo>
                  <a:pt x="1610602" y="305193"/>
                </a:lnTo>
                <a:lnTo>
                  <a:pt x="1577821" y="270711"/>
                </a:lnTo>
                <a:lnTo>
                  <a:pt x="1543338" y="237929"/>
                </a:lnTo>
                <a:lnTo>
                  <a:pt x="1507624" y="207263"/>
                </a:lnTo>
                <a:lnTo>
                  <a:pt x="1470760" y="178711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860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0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0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5"/>
                </a:lnTo>
                <a:lnTo>
                  <a:pt x="1839015" y="1056951"/>
                </a:lnTo>
                <a:lnTo>
                  <a:pt x="1844302" y="1012859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8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0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7783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2"/>
                </a:lnTo>
                <a:lnTo>
                  <a:pt x="340908" y="207263"/>
                </a:lnTo>
                <a:lnTo>
                  <a:pt x="305194" y="237930"/>
                </a:lnTo>
                <a:lnTo>
                  <a:pt x="270711" y="270711"/>
                </a:lnTo>
                <a:lnTo>
                  <a:pt x="237930" y="305194"/>
                </a:lnTo>
                <a:lnTo>
                  <a:pt x="207263" y="340908"/>
                </a:lnTo>
                <a:lnTo>
                  <a:pt x="178712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1"/>
                </a:lnTo>
                <a:lnTo>
                  <a:pt x="305194" y="1610603"/>
                </a:lnTo>
                <a:lnTo>
                  <a:pt x="340908" y="1641269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80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7"/>
                </a:lnTo>
                <a:lnTo>
                  <a:pt x="747737" y="1831614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80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69"/>
                </a:lnTo>
                <a:lnTo>
                  <a:pt x="1543335" y="1610603"/>
                </a:lnTo>
                <a:lnTo>
                  <a:pt x="1577817" y="1577821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6" y="1313450"/>
                </a:lnTo>
                <a:lnTo>
                  <a:pt x="1780853" y="1272069"/>
                </a:lnTo>
                <a:lnTo>
                  <a:pt x="1796715" y="1230031"/>
                </a:lnTo>
                <a:lnTo>
                  <a:pt x="1810462" y="1187418"/>
                </a:lnTo>
                <a:lnTo>
                  <a:pt x="1822094" y="1144312"/>
                </a:lnTo>
                <a:lnTo>
                  <a:pt x="1831612" y="1100796"/>
                </a:lnTo>
                <a:lnTo>
                  <a:pt x="1839014" y="1056951"/>
                </a:lnTo>
                <a:lnTo>
                  <a:pt x="1844302" y="1012860"/>
                </a:lnTo>
                <a:lnTo>
                  <a:pt x="1847474" y="968604"/>
                </a:lnTo>
                <a:lnTo>
                  <a:pt x="1848531" y="924266"/>
                </a:lnTo>
                <a:lnTo>
                  <a:pt x="1847474" y="879929"/>
                </a:lnTo>
                <a:lnTo>
                  <a:pt x="1844302" y="835673"/>
                </a:lnTo>
                <a:lnTo>
                  <a:pt x="1839014" y="791582"/>
                </a:lnTo>
                <a:lnTo>
                  <a:pt x="1831612" y="747737"/>
                </a:lnTo>
                <a:lnTo>
                  <a:pt x="1822094" y="704221"/>
                </a:lnTo>
                <a:lnTo>
                  <a:pt x="1810462" y="661115"/>
                </a:lnTo>
                <a:lnTo>
                  <a:pt x="1796715" y="618502"/>
                </a:lnTo>
                <a:lnTo>
                  <a:pt x="1780853" y="576464"/>
                </a:lnTo>
                <a:lnTo>
                  <a:pt x="1762876" y="535083"/>
                </a:lnTo>
                <a:lnTo>
                  <a:pt x="1742784" y="494441"/>
                </a:lnTo>
                <a:lnTo>
                  <a:pt x="1720577" y="454621"/>
                </a:lnTo>
                <a:lnTo>
                  <a:pt x="1696255" y="415703"/>
                </a:lnTo>
                <a:lnTo>
                  <a:pt x="1669818" y="377772"/>
                </a:lnTo>
                <a:lnTo>
                  <a:pt x="1641266" y="340908"/>
                </a:lnTo>
                <a:lnTo>
                  <a:pt x="1610599" y="305194"/>
                </a:lnTo>
                <a:lnTo>
                  <a:pt x="1577817" y="270711"/>
                </a:lnTo>
                <a:lnTo>
                  <a:pt x="1543335" y="237930"/>
                </a:lnTo>
                <a:lnTo>
                  <a:pt x="1507622" y="207263"/>
                </a:lnTo>
                <a:lnTo>
                  <a:pt x="1470758" y="178712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9707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65860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2"/>
                </a:lnTo>
                <a:lnTo>
                  <a:pt x="340903" y="207263"/>
                </a:lnTo>
                <a:lnTo>
                  <a:pt x="305189" y="237930"/>
                </a:lnTo>
                <a:lnTo>
                  <a:pt x="270706" y="270711"/>
                </a:lnTo>
                <a:lnTo>
                  <a:pt x="237925" y="305194"/>
                </a:lnTo>
                <a:lnTo>
                  <a:pt x="207259" y="340908"/>
                </a:lnTo>
                <a:lnTo>
                  <a:pt x="178708" y="377772"/>
                </a:lnTo>
                <a:lnTo>
                  <a:pt x="152272" y="415703"/>
                </a:lnTo>
                <a:lnTo>
                  <a:pt x="127951" y="454621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1"/>
                </a:lnTo>
                <a:lnTo>
                  <a:pt x="305189" y="1610603"/>
                </a:lnTo>
                <a:lnTo>
                  <a:pt x="340903" y="1641269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80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4" y="1847476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4"/>
                </a:lnTo>
                <a:lnTo>
                  <a:pt x="1144312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69"/>
                </a:lnTo>
                <a:lnTo>
                  <a:pt x="1543336" y="1610603"/>
                </a:lnTo>
                <a:lnTo>
                  <a:pt x="1577818" y="1577821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1"/>
                </a:lnTo>
                <a:lnTo>
                  <a:pt x="1696255" y="415703"/>
                </a:lnTo>
                <a:lnTo>
                  <a:pt x="1669819" y="377772"/>
                </a:lnTo>
                <a:lnTo>
                  <a:pt x="1641267" y="340908"/>
                </a:lnTo>
                <a:lnTo>
                  <a:pt x="1610600" y="305194"/>
                </a:lnTo>
                <a:lnTo>
                  <a:pt x="1577818" y="270711"/>
                </a:lnTo>
                <a:lnTo>
                  <a:pt x="1543336" y="237930"/>
                </a:lnTo>
                <a:lnTo>
                  <a:pt x="1507623" y="207263"/>
                </a:lnTo>
                <a:lnTo>
                  <a:pt x="1470759" y="178712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03938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2" y="0"/>
                </a:moveTo>
                <a:lnTo>
                  <a:pt x="879924" y="1057"/>
                </a:lnTo>
                <a:lnTo>
                  <a:pt x="835669" y="4229"/>
                </a:lnTo>
                <a:lnTo>
                  <a:pt x="791578" y="9517"/>
                </a:lnTo>
                <a:lnTo>
                  <a:pt x="747733" y="16919"/>
                </a:lnTo>
                <a:lnTo>
                  <a:pt x="704217" y="26436"/>
                </a:lnTo>
                <a:lnTo>
                  <a:pt x="661111" y="38068"/>
                </a:lnTo>
                <a:lnTo>
                  <a:pt x="618498" y="51815"/>
                </a:lnTo>
                <a:lnTo>
                  <a:pt x="576460" y="67677"/>
                </a:lnTo>
                <a:lnTo>
                  <a:pt x="535079" y="85654"/>
                </a:lnTo>
                <a:lnTo>
                  <a:pt x="494437" y="105746"/>
                </a:lnTo>
                <a:lnTo>
                  <a:pt x="454616" y="127953"/>
                </a:lnTo>
                <a:lnTo>
                  <a:pt x="415699" y="152275"/>
                </a:lnTo>
                <a:lnTo>
                  <a:pt x="377767" y="178712"/>
                </a:lnTo>
                <a:lnTo>
                  <a:pt x="340903" y="207263"/>
                </a:lnTo>
                <a:lnTo>
                  <a:pt x="305189" y="237930"/>
                </a:lnTo>
                <a:lnTo>
                  <a:pt x="270706" y="270711"/>
                </a:lnTo>
                <a:lnTo>
                  <a:pt x="237925" y="305194"/>
                </a:lnTo>
                <a:lnTo>
                  <a:pt x="207259" y="340908"/>
                </a:lnTo>
                <a:lnTo>
                  <a:pt x="178708" y="377772"/>
                </a:lnTo>
                <a:lnTo>
                  <a:pt x="152272" y="415703"/>
                </a:lnTo>
                <a:lnTo>
                  <a:pt x="127951" y="454621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1"/>
                </a:lnTo>
                <a:lnTo>
                  <a:pt x="305189" y="1610603"/>
                </a:lnTo>
                <a:lnTo>
                  <a:pt x="340903" y="1641269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6" y="1720580"/>
                </a:lnTo>
                <a:lnTo>
                  <a:pt x="494437" y="1742786"/>
                </a:lnTo>
                <a:lnTo>
                  <a:pt x="535079" y="1762878"/>
                </a:lnTo>
                <a:lnTo>
                  <a:pt x="576460" y="1780855"/>
                </a:lnTo>
                <a:lnTo>
                  <a:pt x="618498" y="1796717"/>
                </a:lnTo>
                <a:lnTo>
                  <a:pt x="661111" y="1810464"/>
                </a:lnTo>
                <a:lnTo>
                  <a:pt x="704217" y="1822097"/>
                </a:lnTo>
                <a:lnTo>
                  <a:pt x="747733" y="1831614"/>
                </a:lnTo>
                <a:lnTo>
                  <a:pt x="791578" y="1839016"/>
                </a:lnTo>
                <a:lnTo>
                  <a:pt x="835669" y="1844303"/>
                </a:lnTo>
                <a:lnTo>
                  <a:pt x="879924" y="1847476"/>
                </a:lnTo>
                <a:lnTo>
                  <a:pt x="924262" y="1848533"/>
                </a:lnTo>
                <a:lnTo>
                  <a:pt x="968599" y="1847476"/>
                </a:lnTo>
                <a:lnTo>
                  <a:pt x="1012855" y="1844303"/>
                </a:lnTo>
                <a:lnTo>
                  <a:pt x="1056946" y="1839016"/>
                </a:lnTo>
                <a:lnTo>
                  <a:pt x="1100791" y="1831614"/>
                </a:lnTo>
                <a:lnTo>
                  <a:pt x="1144307" y="1822097"/>
                </a:lnTo>
                <a:lnTo>
                  <a:pt x="1187413" y="1810464"/>
                </a:lnTo>
                <a:lnTo>
                  <a:pt x="1230026" y="1796717"/>
                </a:lnTo>
                <a:lnTo>
                  <a:pt x="1272064" y="1780855"/>
                </a:lnTo>
                <a:lnTo>
                  <a:pt x="1313445" y="1762878"/>
                </a:lnTo>
                <a:lnTo>
                  <a:pt x="1354087" y="1742786"/>
                </a:lnTo>
                <a:lnTo>
                  <a:pt x="1393908" y="1720580"/>
                </a:lnTo>
                <a:lnTo>
                  <a:pt x="1432825" y="1696258"/>
                </a:lnTo>
                <a:lnTo>
                  <a:pt x="1470757" y="1669821"/>
                </a:lnTo>
                <a:lnTo>
                  <a:pt x="1507621" y="1641269"/>
                </a:lnTo>
                <a:lnTo>
                  <a:pt x="1543335" y="1610603"/>
                </a:lnTo>
                <a:lnTo>
                  <a:pt x="1577818" y="1577821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1"/>
                </a:lnTo>
                <a:lnTo>
                  <a:pt x="1696255" y="415703"/>
                </a:lnTo>
                <a:lnTo>
                  <a:pt x="1669819" y="377772"/>
                </a:lnTo>
                <a:lnTo>
                  <a:pt x="1641267" y="340908"/>
                </a:lnTo>
                <a:lnTo>
                  <a:pt x="1610600" y="305194"/>
                </a:lnTo>
                <a:lnTo>
                  <a:pt x="1577818" y="270711"/>
                </a:lnTo>
                <a:lnTo>
                  <a:pt x="1543335" y="237930"/>
                </a:lnTo>
                <a:lnTo>
                  <a:pt x="1507621" y="207263"/>
                </a:lnTo>
                <a:lnTo>
                  <a:pt x="1470757" y="178712"/>
                </a:lnTo>
                <a:lnTo>
                  <a:pt x="1432825" y="152275"/>
                </a:lnTo>
                <a:lnTo>
                  <a:pt x="1393908" y="127953"/>
                </a:lnTo>
                <a:lnTo>
                  <a:pt x="1354087" y="105746"/>
                </a:lnTo>
                <a:lnTo>
                  <a:pt x="1313445" y="85654"/>
                </a:lnTo>
                <a:lnTo>
                  <a:pt x="1272064" y="67677"/>
                </a:lnTo>
                <a:lnTo>
                  <a:pt x="1230026" y="51815"/>
                </a:lnTo>
                <a:lnTo>
                  <a:pt x="1187413" y="38068"/>
                </a:lnTo>
                <a:lnTo>
                  <a:pt x="1144307" y="26436"/>
                </a:lnTo>
                <a:lnTo>
                  <a:pt x="1100791" y="16919"/>
                </a:lnTo>
                <a:lnTo>
                  <a:pt x="1056946" y="9517"/>
                </a:lnTo>
                <a:lnTo>
                  <a:pt x="1012855" y="4229"/>
                </a:lnTo>
                <a:lnTo>
                  <a:pt x="968599" y="1057"/>
                </a:lnTo>
                <a:lnTo>
                  <a:pt x="92426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1631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27783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30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6" y="1313450"/>
                </a:lnTo>
                <a:lnTo>
                  <a:pt x="1780853" y="1272069"/>
                </a:lnTo>
                <a:lnTo>
                  <a:pt x="1796715" y="1230031"/>
                </a:lnTo>
                <a:lnTo>
                  <a:pt x="1810462" y="1187418"/>
                </a:lnTo>
                <a:lnTo>
                  <a:pt x="1822094" y="1144312"/>
                </a:lnTo>
                <a:lnTo>
                  <a:pt x="1831612" y="1100796"/>
                </a:lnTo>
                <a:lnTo>
                  <a:pt x="1839014" y="1056951"/>
                </a:lnTo>
                <a:lnTo>
                  <a:pt x="1844302" y="1012860"/>
                </a:lnTo>
                <a:lnTo>
                  <a:pt x="1847474" y="968604"/>
                </a:lnTo>
                <a:lnTo>
                  <a:pt x="1848531" y="924267"/>
                </a:lnTo>
                <a:lnTo>
                  <a:pt x="1847474" y="879929"/>
                </a:lnTo>
                <a:lnTo>
                  <a:pt x="1844302" y="835673"/>
                </a:lnTo>
                <a:lnTo>
                  <a:pt x="1839014" y="791582"/>
                </a:lnTo>
                <a:lnTo>
                  <a:pt x="1831612" y="747737"/>
                </a:lnTo>
                <a:lnTo>
                  <a:pt x="1822094" y="704221"/>
                </a:lnTo>
                <a:lnTo>
                  <a:pt x="1810462" y="661115"/>
                </a:lnTo>
                <a:lnTo>
                  <a:pt x="1796715" y="618502"/>
                </a:lnTo>
                <a:lnTo>
                  <a:pt x="1780853" y="576464"/>
                </a:lnTo>
                <a:lnTo>
                  <a:pt x="1762876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89707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1"/>
                </a:lnTo>
                <a:lnTo>
                  <a:pt x="340907" y="207263"/>
                </a:lnTo>
                <a:lnTo>
                  <a:pt x="305193" y="237929"/>
                </a:lnTo>
                <a:lnTo>
                  <a:pt x="270711" y="270711"/>
                </a:lnTo>
                <a:lnTo>
                  <a:pt x="237929" y="305193"/>
                </a:lnTo>
                <a:lnTo>
                  <a:pt x="207263" y="340907"/>
                </a:lnTo>
                <a:lnTo>
                  <a:pt x="178711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30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2"/>
                </a:lnTo>
                <a:lnTo>
                  <a:pt x="305193" y="1610603"/>
                </a:lnTo>
                <a:lnTo>
                  <a:pt x="340907" y="1641270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79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70"/>
                </a:lnTo>
                <a:lnTo>
                  <a:pt x="1543338" y="1610603"/>
                </a:lnTo>
                <a:lnTo>
                  <a:pt x="1577821" y="1577822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30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0"/>
                </a:lnTo>
                <a:lnTo>
                  <a:pt x="1696257" y="415703"/>
                </a:lnTo>
                <a:lnTo>
                  <a:pt x="1669820" y="377771"/>
                </a:lnTo>
                <a:lnTo>
                  <a:pt x="1641269" y="340907"/>
                </a:lnTo>
                <a:lnTo>
                  <a:pt x="1610602" y="305193"/>
                </a:lnTo>
                <a:lnTo>
                  <a:pt x="1577821" y="270711"/>
                </a:lnTo>
                <a:lnTo>
                  <a:pt x="1543338" y="237929"/>
                </a:lnTo>
                <a:lnTo>
                  <a:pt x="1507624" y="207263"/>
                </a:lnTo>
                <a:lnTo>
                  <a:pt x="1470760" y="178711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03938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2" y="0"/>
                </a:moveTo>
                <a:lnTo>
                  <a:pt x="879924" y="1057"/>
                </a:lnTo>
                <a:lnTo>
                  <a:pt x="835669" y="4229"/>
                </a:lnTo>
                <a:lnTo>
                  <a:pt x="791578" y="9517"/>
                </a:lnTo>
                <a:lnTo>
                  <a:pt x="747733" y="16919"/>
                </a:lnTo>
                <a:lnTo>
                  <a:pt x="704217" y="26436"/>
                </a:lnTo>
                <a:lnTo>
                  <a:pt x="661111" y="38068"/>
                </a:lnTo>
                <a:lnTo>
                  <a:pt x="618498" y="51815"/>
                </a:lnTo>
                <a:lnTo>
                  <a:pt x="576460" y="67677"/>
                </a:lnTo>
                <a:lnTo>
                  <a:pt x="535079" y="85654"/>
                </a:lnTo>
                <a:lnTo>
                  <a:pt x="494437" y="105746"/>
                </a:lnTo>
                <a:lnTo>
                  <a:pt x="454616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6" y="1720579"/>
                </a:lnTo>
                <a:lnTo>
                  <a:pt x="494437" y="1742786"/>
                </a:lnTo>
                <a:lnTo>
                  <a:pt x="535079" y="1762878"/>
                </a:lnTo>
                <a:lnTo>
                  <a:pt x="576460" y="1780855"/>
                </a:lnTo>
                <a:lnTo>
                  <a:pt x="618498" y="1796717"/>
                </a:lnTo>
                <a:lnTo>
                  <a:pt x="661111" y="1810464"/>
                </a:lnTo>
                <a:lnTo>
                  <a:pt x="704217" y="1822096"/>
                </a:lnTo>
                <a:lnTo>
                  <a:pt x="747733" y="1831613"/>
                </a:lnTo>
                <a:lnTo>
                  <a:pt x="791578" y="1839016"/>
                </a:lnTo>
                <a:lnTo>
                  <a:pt x="835669" y="1844303"/>
                </a:lnTo>
                <a:lnTo>
                  <a:pt x="879924" y="1847475"/>
                </a:lnTo>
                <a:lnTo>
                  <a:pt x="924262" y="1848533"/>
                </a:lnTo>
                <a:lnTo>
                  <a:pt x="968599" y="1847475"/>
                </a:lnTo>
                <a:lnTo>
                  <a:pt x="1012855" y="1844303"/>
                </a:lnTo>
                <a:lnTo>
                  <a:pt x="1056946" y="1839016"/>
                </a:lnTo>
                <a:lnTo>
                  <a:pt x="1100791" y="1831613"/>
                </a:lnTo>
                <a:lnTo>
                  <a:pt x="1144307" y="1822096"/>
                </a:lnTo>
                <a:lnTo>
                  <a:pt x="1187413" y="1810464"/>
                </a:lnTo>
                <a:lnTo>
                  <a:pt x="1230026" y="1796717"/>
                </a:lnTo>
                <a:lnTo>
                  <a:pt x="1272064" y="1780855"/>
                </a:lnTo>
                <a:lnTo>
                  <a:pt x="1313445" y="1762878"/>
                </a:lnTo>
                <a:lnTo>
                  <a:pt x="1354087" y="1742786"/>
                </a:lnTo>
                <a:lnTo>
                  <a:pt x="1393908" y="1720579"/>
                </a:lnTo>
                <a:lnTo>
                  <a:pt x="1432825" y="1696258"/>
                </a:lnTo>
                <a:lnTo>
                  <a:pt x="1470757" y="1669821"/>
                </a:lnTo>
                <a:lnTo>
                  <a:pt x="1507621" y="1641270"/>
                </a:lnTo>
                <a:lnTo>
                  <a:pt x="1543335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5" y="237929"/>
                </a:lnTo>
                <a:lnTo>
                  <a:pt x="1507621" y="207263"/>
                </a:lnTo>
                <a:lnTo>
                  <a:pt x="1470757" y="178711"/>
                </a:lnTo>
                <a:lnTo>
                  <a:pt x="1432825" y="152275"/>
                </a:lnTo>
                <a:lnTo>
                  <a:pt x="1393908" y="127953"/>
                </a:lnTo>
                <a:lnTo>
                  <a:pt x="1354087" y="105746"/>
                </a:lnTo>
                <a:lnTo>
                  <a:pt x="1313445" y="85654"/>
                </a:lnTo>
                <a:lnTo>
                  <a:pt x="1272064" y="67677"/>
                </a:lnTo>
                <a:lnTo>
                  <a:pt x="1230026" y="51815"/>
                </a:lnTo>
                <a:lnTo>
                  <a:pt x="1187413" y="38068"/>
                </a:lnTo>
                <a:lnTo>
                  <a:pt x="1144307" y="26436"/>
                </a:lnTo>
                <a:lnTo>
                  <a:pt x="1100791" y="16919"/>
                </a:lnTo>
                <a:lnTo>
                  <a:pt x="1056946" y="9517"/>
                </a:lnTo>
                <a:lnTo>
                  <a:pt x="1012855" y="4229"/>
                </a:lnTo>
                <a:lnTo>
                  <a:pt x="968599" y="1057"/>
                </a:lnTo>
                <a:lnTo>
                  <a:pt x="92426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1631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1"/>
                </a:lnTo>
                <a:lnTo>
                  <a:pt x="340907" y="207263"/>
                </a:lnTo>
                <a:lnTo>
                  <a:pt x="305193" y="237929"/>
                </a:lnTo>
                <a:lnTo>
                  <a:pt x="270711" y="270711"/>
                </a:lnTo>
                <a:lnTo>
                  <a:pt x="237929" y="305193"/>
                </a:lnTo>
                <a:lnTo>
                  <a:pt x="207263" y="340907"/>
                </a:lnTo>
                <a:lnTo>
                  <a:pt x="178711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30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2"/>
                </a:lnTo>
                <a:lnTo>
                  <a:pt x="305193" y="1610603"/>
                </a:lnTo>
                <a:lnTo>
                  <a:pt x="340907" y="1641270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79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70"/>
                </a:lnTo>
                <a:lnTo>
                  <a:pt x="1543338" y="1610603"/>
                </a:lnTo>
                <a:lnTo>
                  <a:pt x="1577821" y="1577822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30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0"/>
                </a:lnTo>
                <a:lnTo>
                  <a:pt x="1696257" y="415703"/>
                </a:lnTo>
                <a:lnTo>
                  <a:pt x="1669820" y="377771"/>
                </a:lnTo>
                <a:lnTo>
                  <a:pt x="1641269" y="340907"/>
                </a:lnTo>
                <a:lnTo>
                  <a:pt x="1610602" y="305193"/>
                </a:lnTo>
                <a:lnTo>
                  <a:pt x="1577821" y="270711"/>
                </a:lnTo>
                <a:lnTo>
                  <a:pt x="1543338" y="237929"/>
                </a:lnTo>
                <a:lnTo>
                  <a:pt x="1507624" y="207263"/>
                </a:lnTo>
                <a:lnTo>
                  <a:pt x="1470760" y="178711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3554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9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30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9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60" y="1844303"/>
                </a:lnTo>
                <a:lnTo>
                  <a:pt x="1056951" y="1839016"/>
                </a:lnTo>
                <a:lnTo>
                  <a:pt x="1100796" y="1831613"/>
                </a:lnTo>
                <a:lnTo>
                  <a:pt x="1144312" y="1822096"/>
                </a:lnTo>
                <a:lnTo>
                  <a:pt x="1187418" y="1810464"/>
                </a:lnTo>
                <a:lnTo>
                  <a:pt x="1230031" y="1796717"/>
                </a:lnTo>
                <a:lnTo>
                  <a:pt x="1272069" y="1780855"/>
                </a:lnTo>
                <a:lnTo>
                  <a:pt x="1313450" y="1762878"/>
                </a:lnTo>
                <a:lnTo>
                  <a:pt x="1354092" y="1742786"/>
                </a:lnTo>
                <a:lnTo>
                  <a:pt x="1393912" y="1720579"/>
                </a:lnTo>
                <a:lnTo>
                  <a:pt x="1432829" y="1696258"/>
                </a:lnTo>
                <a:lnTo>
                  <a:pt x="1470761" y="1669821"/>
                </a:lnTo>
                <a:lnTo>
                  <a:pt x="1507625" y="1641270"/>
                </a:lnTo>
                <a:lnTo>
                  <a:pt x="1543339" y="1610603"/>
                </a:lnTo>
                <a:lnTo>
                  <a:pt x="1577821" y="1577822"/>
                </a:lnTo>
                <a:lnTo>
                  <a:pt x="1610603" y="1543339"/>
                </a:lnTo>
                <a:lnTo>
                  <a:pt x="1641269" y="1507625"/>
                </a:lnTo>
                <a:lnTo>
                  <a:pt x="1669821" y="1470761"/>
                </a:lnTo>
                <a:lnTo>
                  <a:pt x="1696258" y="1432830"/>
                </a:lnTo>
                <a:lnTo>
                  <a:pt x="1720580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7" y="1144312"/>
                </a:lnTo>
                <a:lnTo>
                  <a:pt x="1831614" y="1100796"/>
                </a:lnTo>
                <a:lnTo>
                  <a:pt x="1839016" y="1056951"/>
                </a:lnTo>
                <a:lnTo>
                  <a:pt x="1844303" y="1012860"/>
                </a:lnTo>
                <a:lnTo>
                  <a:pt x="1847476" y="968604"/>
                </a:lnTo>
                <a:lnTo>
                  <a:pt x="1848533" y="924267"/>
                </a:lnTo>
                <a:lnTo>
                  <a:pt x="1847476" y="879929"/>
                </a:lnTo>
                <a:lnTo>
                  <a:pt x="1844303" y="835673"/>
                </a:lnTo>
                <a:lnTo>
                  <a:pt x="1839016" y="791582"/>
                </a:lnTo>
                <a:lnTo>
                  <a:pt x="1831614" y="747737"/>
                </a:lnTo>
                <a:lnTo>
                  <a:pt x="1822097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80" y="454620"/>
                </a:lnTo>
                <a:lnTo>
                  <a:pt x="1696258" y="415703"/>
                </a:lnTo>
                <a:lnTo>
                  <a:pt x="1669821" y="377771"/>
                </a:lnTo>
                <a:lnTo>
                  <a:pt x="1641269" y="340907"/>
                </a:lnTo>
                <a:lnTo>
                  <a:pt x="1610603" y="305193"/>
                </a:lnTo>
                <a:lnTo>
                  <a:pt x="1577821" y="270711"/>
                </a:lnTo>
                <a:lnTo>
                  <a:pt x="1543339" y="237929"/>
                </a:lnTo>
                <a:lnTo>
                  <a:pt x="1507625" y="207263"/>
                </a:lnTo>
                <a:lnTo>
                  <a:pt x="1470761" y="178711"/>
                </a:lnTo>
                <a:lnTo>
                  <a:pt x="1432829" y="152275"/>
                </a:lnTo>
                <a:lnTo>
                  <a:pt x="1393912" y="127953"/>
                </a:lnTo>
                <a:lnTo>
                  <a:pt x="1354092" y="105746"/>
                </a:lnTo>
                <a:lnTo>
                  <a:pt x="1313450" y="85654"/>
                </a:lnTo>
                <a:lnTo>
                  <a:pt x="1272069" y="67677"/>
                </a:lnTo>
                <a:lnTo>
                  <a:pt x="1230031" y="51815"/>
                </a:lnTo>
                <a:lnTo>
                  <a:pt x="1187418" y="38068"/>
                </a:lnTo>
                <a:lnTo>
                  <a:pt x="1144312" y="26436"/>
                </a:lnTo>
                <a:lnTo>
                  <a:pt x="1100796" y="16919"/>
                </a:lnTo>
                <a:lnTo>
                  <a:pt x="1056951" y="9517"/>
                </a:lnTo>
                <a:lnTo>
                  <a:pt x="1012860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42009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70" y="0"/>
                </a:moveTo>
                <a:lnTo>
                  <a:pt x="879932" y="1057"/>
                </a:lnTo>
                <a:lnTo>
                  <a:pt x="835677" y="4229"/>
                </a:lnTo>
                <a:lnTo>
                  <a:pt x="791586" y="9517"/>
                </a:lnTo>
                <a:lnTo>
                  <a:pt x="747741" y="16919"/>
                </a:lnTo>
                <a:lnTo>
                  <a:pt x="704225" y="26436"/>
                </a:lnTo>
                <a:lnTo>
                  <a:pt x="661119" y="38068"/>
                </a:lnTo>
                <a:lnTo>
                  <a:pt x="618506" y="51815"/>
                </a:lnTo>
                <a:lnTo>
                  <a:pt x="576468" y="67677"/>
                </a:lnTo>
                <a:lnTo>
                  <a:pt x="535087" y="85654"/>
                </a:lnTo>
                <a:lnTo>
                  <a:pt x="494445" y="105746"/>
                </a:lnTo>
                <a:lnTo>
                  <a:pt x="454624" y="127953"/>
                </a:lnTo>
                <a:lnTo>
                  <a:pt x="415707" y="152275"/>
                </a:lnTo>
                <a:lnTo>
                  <a:pt x="377775" y="178711"/>
                </a:lnTo>
                <a:lnTo>
                  <a:pt x="340911" y="207263"/>
                </a:lnTo>
                <a:lnTo>
                  <a:pt x="305196" y="237929"/>
                </a:lnTo>
                <a:lnTo>
                  <a:pt x="270714" y="270711"/>
                </a:lnTo>
                <a:lnTo>
                  <a:pt x="237932" y="305193"/>
                </a:lnTo>
                <a:lnTo>
                  <a:pt x="207265" y="340907"/>
                </a:lnTo>
                <a:lnTo>
                  <a:pt x="178713" y="377771"/>
                </a:lnTo>
                <a:lnTo>
                  <a:pt x="152276" y="415703"/>
                </a:lnTo>
                <a:lnTo>
                  <a:pt x="127954" y="454620"/>
                </a:lnTo>
                <a:lnTo>
                  <a:pt x="105747" y="494441"/>
                </a:lnTo>
                <a:lnTo>
                  <a:pt x="85655" y="535083"/>
                </a:lnTo>
                <a:lnTo>
                  <a:pt x="67678" y="576464"/>
                </a:lnTo>
                <a:lnTo>
                  <a:pt x="51816" y="618502"/>
                </a:lnTo>
                <a:lnTo>
                  <a:pt x="38069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9" y="1187418"/>
                </a:lnTo>
                <a:lnTo>
                  <a:pt x="51816" y="1230031"/>
                </a:lnTo>
                <a:lnTo>
                  <a:pt x="67678" y="1272069"/>
                </a:lnTo>
                <a:lnTo>
                  <a:pt x="85655" y="1313450"/>
                </a:lnTo>
                <a:lnTo>
                  <a:pt x="105747" y="1354092"/>
                </a:lnTo>
                <a:lnTo>
                  <a:pt x="127954" y="1393912"/>
                </a:lnTo>
                <a:lnTo>
                  <a:pt x="152276" y="1432830"/>
                </a:lnTo>
                <a:lnTo>
                  <a:pt x="178713" y="1470761"/>
                </a:lnTo>
                <a:lnTo>
                  <a:pt x="207265" y="1507625"/>
                </a:lnTo>
                <a:lnTo>
                  <a:pt x="237932" y="1543339"/>
                </a:lnTo>
                <a:lnTo>
                  <a:pt x="270714" y="1577822"/>
                </a:lnTo>
                <a:lnTo>
                  <a:pt x="305196" y="1610603"/>
                </a:lnTo>
                <a:lnTo>
                  <a:pt x="340911" y="1641270"/>
                </a:lnTo>
                <a:lnTo>
                  <a:pt x="377775" y="1669821"/>
                </a:lnTo>
                <a:lnTo>
                  <a:pt x="415707" y="1696258"/>
                </a:lnTo>
                <a:lnTo>
                  <a:pt x="454624" y="1720579"/>
                </a:lnTo>
                <a:lnTo>
                  <a:pt x="494445" y="1742786"/>
                </a:lnTo>
                <a:lnTo>
                  <a:pt x="535087" y="1762878"/>
                </a:lnTo>
                <a:lnTo>
                  <a:pt x="576468" y="1780855"/>
                </a:lnTo>
                <a:lnTo>
                  <a:pt x="618506" y="1796717"/>
                </a:lnTo>
                <a:lnTo>
                  <a:pt x="661119" y="1810464"/>
                </a:lnTo>
                <a:lnTo>
                  <a:pt x="704225" y="1822096"/>
                </a:lnTo>
                <a:lnTo>
                  <a:pt x="747741" y="1831613"/>
                </a:lnTo>
                <a:lnTo>
                  <a:pt x="791586" y="1839016"/>
                </a:lnTo>
                <a:lnTo>
                  <a:pt x="835677" y="1844303"/>
                </a:lnTo>
                <a:lnTo>
                  <a:pt x="879932" y="1847475"/>
                </a:lnTo>
                <a:lnTo>
                  <a:pt x="924270" y="1848533"/>
                </a:lnTo>
                <a:lnTo>
                  <a:pt x="968607" y="1847475"/>
                </a:lnTo>
                <a:lnTo>
                  <a:pt x="1012863" y="1844303"/>
                </a:lnTo>
                <a:lnTo>
                  <a:pt x="1056954" y="1839016"/>
                </a:lnTo>
                <a:lnTo>
                  <a:pt x="1100799" y="1831613"/>
                </a:lnTo>
                <a:lnTo>
                  <a:pt x="1144315" y="1822096"/>
                </a:lnTo>
                <a:lnTo>
                  <a:pt x="1187421" y="1810464"/>
                </a:lnTo>
                <a:lnTo>
                  <a:pt x="1230034" y="1796717"/>
                </a:lnTo>
                <a:lnTo>
                  <a:pt x="1272072" y="1780855"/>
                </a:lnTo>
                <a:lnTo>
                  <a:pt x="1313453" y="1762878"/>
                </a:lnTo>
                <a:lnTo>
                  <a:pt x="1354095" y="1742786"/>
                </a:lnTo>
                <a:lnTo>
                  <a:pt x="1393915" y="1720579"/>
                </a:lnTo>
                <a:lnTo>
                  <a:pt x="1432833" y="1696258"/>
                </a:lnTo>
                <a:lnTo>
                  <a:pt x="1470765" y="1669821"/>
                </a:lnTo>
                <a:lnTo>
                  <a:pt x="1507629" y="1641270"/>
                </a:lnTo>
                <a:lnTo>
                  <a:pt x="1543343" y="1610603"/>
                </a:lnTo>
                <a:lnTo>
                  <a:pt x="1577826" y="1577822"/>
                </a:lnTo>
                <a:lnTo>
                  <a:pt x="1610607" y="1543339"/>
                </a:lnTo>
                <a:lnTo>
                  <a:pt x="1641273" y="1507625"/>
                </a:lnTo>
                <a:lnTo>
                  <a:pt x="1669824" y="1470761"/>
                </a:lnTo>
                <a:lnTo>
                  <a:pt x="1696260" y="1432830"/>
                </a:lnTo>
                <a:lnTo>
                  <a:pt x="1720581" y="1393912"/>
                </a:lnTo>
                <a:lnTo>
                  <a:pt x="1742788" y="1354092"/>
                </a:lnTo>
                <a:lnTo>
                  <a:pt x="1762879" y="1313450"/>
                </a:lnTo>
                <a:lnTo>
                  <a:pt x="1780856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6" y="576464"/>
                </a:lnTo>
                <a:lnTo>
                  <a:pt x="1762879" y="535083"/>
                </a:lnTo>
                <a:lnTo>
                  <a:pt x="1742788" y="494441"/>
                </a:lnTo>
                <a:lnTo>
                  <a:pt x="1720581" y="454620"/>
                </a:lnTo>
                <a:lnTo>
                  <a:pt x="1696260" y="415703"/>
                </a:lnTo>
                <a:lnTo>
                  <a:pt x="1669824" y="377771"/>
                </a:lnTo>
                <a:lnTo>
                  <a:pt x="1641273" y="340907"/>
                </a:lnTo>
                <a:lnTo>
                  <a:pt x="1610607" y="305193"/>
                </a:lnTo>
                <a:lnTo>
                  <a:pt x="1577826" y="270711"/>
                </a:lnTo>
                <a:lnTo>
                  <a:pt x="1543343" y="237929"/>
                </a:lnTo>
                <a:lnTo>
                  <a:pt x="1507629" y="207263"/>
                </a:lnTo>
                <a:lnTo>
                  <a:pt x="1470765" y="178711"/>
                </a:lnTo>
                <a:lnTo>
                  <a:pt x="1432833" y="152275"/>
                </a:lnTo>
                <a:lnTo>
                  <a:pt x="1393915" y="127953"/>
                </a:lnTo>
                <a:lnTo>
                  <a:pt x="1354095" y="105746"/>
                </a:lnTo>
                <a:lnTo>
                  <a:pt x="1313453" y="85654"/>
                </a:lnTo>
                <a:lnTo>
                  <a:pt x="1272072" y="67677"/>
                </a:lnTo>
                <a:lnTo>
                  <a:pt x="1230034" y="51815"/>
                </a:lnTo>
                <a:lnTo>
                  <a:pt x="1187421" y="38068"/>
                </a:lnTo>
                <a:lnTo>
                  <a:pt x="1144315" y="26436"/>
                </a:lnTo>
                <a:lnTo>
                  <a:pt x="1100799" y="16919"/>
                </a:lnTo>
                <a:lnTo>
                  <a:pt x="1056954" y="9517"/>
                </a:lnTo>
                <a:lnTo>
                  <a:pt x="1012863" y="4229"/>
                </a:lnTo>
                <a:lnTo>
                  <a:pt x="968607" y="1057"/>
                </a:lnTo>
                <a:lnTo>
                  <a:pt x="92427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446E62E-4CC6-8CFF-A787-D7F1BD4C44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106</a:t>
            </a:fld>
            <a:endParaRPr lang="en-GB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7783" y="117551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0"/>
                </a:lnTo>
                <a:lnTo>
                  <a:pt x="85654" y="535082"/>
                </a:lnTo>
                <a:lnTo>
                  <a:pt x="67677" y="576463"/>
                </a:lnTo>
                <a:lnTo>
                  <a:pt x="51815" y="618501"/>
                </a:lnTo>
                <a:lnTo>
                  <a:pt x="38068" y="661114"/>
                </a:lnTo>
                <a:lnTo>
                  <a:pt x="26436" y="704220"/>
                </a:lnTo>
                <a:lnTo>
                  <a:pt x="16919" y="747736"/>
                </a:lnTo>
                <a:lnTo>
                  <a:pt x="9517" y="791581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3"/>
                </a:lnTo>
                <a:lnTo>
                  <a:pt x="4229" y="1012859"/>
                </a:lnTo>
                <a:lnTo>
                  <a:pt x="9517" y="1056950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7"/>
                </a:lnTo>
                <a:lnTo>
                  <a:pt x="51815" y="1230030"/>
                </a:lnTo>
                <a:lnTo>
                  <a:pt x="67677" y="1272068"/>
                </a:lnTo>
                <a:lnTo>
                  <a:pt x="85654" y="1313449"/>
                </a:lnTo>
                <a:lnTo>
                  <a:pt x="105746" y="1354091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1"/>
                </a:lnTo>
                <a:lnTo>
                  <a:pt x="1762876" y="1313449"/>
                </a:lnTo>
                <a:lnTo>
                  <a:pt x="1780853" y="1272068"/>
                </a:lnTo>
                <a:lnTo>
                  <a:pt x="1796715" y="1230030"/>
                </a:lnTo>
                <a:lnTo>
                  <a:pt x="1810462" y="1187417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0"/>
                </a:lnTo>
                <a:lnTo>
                  <a:pt x="1844302" y="1012859"/>
                </a:lnTo>
                <a:lnTo>
                  <a:pt x="1847474" y="968603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1"/>
                </a:lnTo>
                <a:lnTo>
                  <a:pt x="1831612" y="747736"/>
                </a:lnTo>
                <a:lnTo>
                  <a:pt x="1822094" y="704220"/>
                </a:lnTo>
                <a:lnTo>
                  <a:pt x="1810462" y="661114"/>
                </a:lnTo>
                <a:lnTo>
                  <a:pt x="1796715" y="618501"/>
                </a:lnTo>
                <a:lnTo>
                  <a:pt x="1780853" y="576463"/>
                </a:lnTo>
                <a:lnTo>
                  <a:pt x="1762876" y="535082"/>
                </a:lnTo>
                <a:lnTo>
                  <a:pt x="1742784" y="494440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27783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0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6" y="1313450"/>
                </a:lnTo>
                <a:lnTo>
                  <a:pt x="1780853" y="1272069"/>
                </a:lnTo>
                <a:lnTo>
                  <a:pt x="1796715" y="1230030"/>
                </a:lnTo>
                <a:lnTo>
                  <a:pt x="1810462" y="1187418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1"/>
                </a:lnTo>
                <a:lnTo>
                  <a:pt x="1844302" y="1012859"/>
                </a:lnTo>
                <a:lnTo>
                  <a:pt x="1847474" y="968604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2"/>
                </a:lnTo>
                <a:lnTo>
                  <a:pt x="1831612" y="747737"/>
                </a:lnTo>
                <a:lnTo>
                  <a:pt x="1822094" y="704220"/>
                </a:lnTo>
                <a:lnTo>
                  <a:pt x="1810462" y="661115"/>
                </a:lnTo>
                <a:lnTo>
                  <a:pt x="1796715" y="618502"/>
                </a:lnTo>
                <a:lnTo>
                  <a:pt x="1780853" y="576464"/>
                </a:lnTo>
                <a:lnTo>
                  <a:pt x="1762876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9707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1"/>
                </a:lnTo>
                <a:lnTo>
                  <a:pt x="340907" y="207263"/>
                </a:lnTo>
                <a:lnTo>
                  <a:pt x="305193" y="237929"/>
                </a:lnTo>
                <a:lnTo>
                  <a:pt x="270711" y="270711"/>
                </a:lnTo>
                <a:lnTo>
                  <a:pt x="237929" y="305193"/>
                </a:lnTo>
                <a:lnTo>
                  <a:pt x="207263" y="340907"/>
                </a:lnTo>
                <a:lnTo>
                  <a:pt x="178711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0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2"/>
                </a:lnTo>
                <a:lnTo>
                  <a:pt x="305193" y="1610603"/>
                </a:lnTo>
                <a:lnTo>
                  <a:pt x="340907" y="1641270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79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70"/>
                </a:lnTo>
                <a:lnTo>
                  <a:pt x="1543338" y="1610603"/>
                </a:lnTo>
                <a:lnTo>
                  <a:pt x="1577821" y="1577822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0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5"/>
                </a:lnTo>
                <a:lnTo>
                  <a:pt x="1839015" y="1056951"/>
                </a:lnTo>
                <a:lnTo>
                  <a:pt x="1844303" y="1012859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8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0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0"/>
                </a:lnTo>
                <a:lnTo>
                  <a:pt x="1696257" y="415703"/>
                </a:lnTo>
                <a:lnTo>
                  <a:pt x="1669820" y="377771"/>
                </a:lnTo>
                <a:lnTo>
                  <a:pt x="1641269" y="340907"/>
                </a:lnTo>
                <a:lnTo>
                  <a:pt x="1610602" y="305193"/>
                </a:lnTo>
                <a:lnTo>
                  <a:pt x="1577821" y="270711"/>
                </a:lnTo>
                <a:lnTo>
                  <a:pt x="1543338" y="237929"/>
                </a:lnTo>
                <a:lnTo>
                  <a:pt x="1507624" y="207263"/>
                </a:lnTo>
                <a:lnTo>
                  <a:pt x="1470760" y="178711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860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0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0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5"/>
                </a:lnTo>
                <a:lnTo>
                  <a:pt x="1839015" y="1056951"/>
                </a:lnTo>
                <a:lnTo>
                  <a:pt x="1844302" y="1012859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8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0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7783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2"/>
                </a:lnTo>
                <a:lnTo>
                  <a:pt x="340908" y="207263"/>
                </a:lnTo>
                <a:lnTo>
                  <a:pt x="305194" y="237930"/>
                </a:lnTo>
                <a:lnTo>
                  <a:pt x="270711" y="270711"/>
                </a:lnTo>
                <a:lnTo>
                  <a:pt x="237930" y="305194"/>
                </a:lnTo>
                <a:lnTo>
                  <a:pt x="207263" y="340908"/>
                </a:lnTo>
                <a:lnTo>
                  <a:pt x="178712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1"/>
                </a:lnTo>
                <a:lnTo>
                  <a:pt x="305194" y="1610603"/>
                </a:lnTo>
                <a:lnTo>
                  <a:pt x="340908" y="1641269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80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7"/>
                </a:lnTo>
                <a:lnTo>
                  <a:pt x="747737" y="1831614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80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69"/>
                </a:lnTo>
                <a:lnTo>
                  <a:pt x="1543335" y="1610603"/>
                </a:lnTo>
                <a:lnTo>
                  <a:pt x="1577817" y="1577821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6" y="1313450"/>
                </a:lnTo>
                <a:lnTo>
                  <a:pt x="1780853" y="1272069"/>
                </a:lnTo>
                <a:lnTo>
                  <a:pt x="1796715" y="1230031"/>
                </a:lnTo>
                <a:lnTo>
                  <a:pt x="1810462" y="1187418"/>
                </a:lnTo>
                <a:lnTo>
                  <a:pt x="1822094" y="1144312"/>
                </a:lnTo>
                <a:lnTo>
                  <a:pt x="1831612" y="1100796"/>
                </a:lnTo>
                <a:lnTo>
                  <a:pt x="1839014" y="1056951"/>
                </a:lnTo>
                <a:lnTo>
                  <a:pt x="1844302" y="1012860"/>
                </a:lnTo>
                <a:lnTo>
                  <a:pt x="1847474" y="968604"/>
                </a:lnTo>
                <a:lnTo>
                  <a:pt x="1848531" y="924266"/>
                </a:lnTo>
                <a:lnTo>
                  <a:pt x="1847474" y="879929"/>
                </a:lnTo>
                <a:lnTo>
                  <a:pt x="1844302" y="835673"/>
                </a:lnTo>
                <a:lnTo>
                  <a:pt x="1839014" y="791582"/>
                </a:lnTo>
                <a:lnTo>
                  <a:pt x="1831612" y="747737"/>
                </a:lnTo>
                <a:lnTo>
                  <a:pt x="1822094" y="704221"/>
                </a:lnTo>
                <a:lnTo>
                  <a:pt x="1810462" y="661115"/>
                </a:lnTo>
                <a:lnTo>
                  <a:pt x="1796715" y="618502"/>
                </a:lnTo>
                <a:lnTo>
                  <a:pt x="1780853" y="576464"/>
                </a:lnTo>
                <a:lnTo>
                  <a:pt x="1762876" y="535083"/>
                </a:lnTo>
                <a:lnTo>
                  <a:pt x="1742784" y="494441"/>
                </a:lnTo>
                <a:lnTo>
                  <a:pt x="1720577" y="454621"/>
                </a:lnTo>
                <a:lnTo>
                  <a:pt x="1696255" y="415703"/>
                </a:lnTo>
                <a:lnTo>
                  <a:pt x="1669818" y="377772"/>
                </a:lnTo>
                <a:lnTo>
                  <a:pt x="1641266" y="340908"/>
                </a:lnTo>
                <a:lnTo>
                  <a:pt x="1610599" y="305194"/>
                </a:lnTo>
                <a:lnTo>
                  <a:pt x="1577817" y="270711"/>
                </a:lnTo>
                <a:lnTo>
                  <a:pt x="1543335" y="237930"/>
                </a:lnTo>
                <a:lnTo>
                  <a:pt x="1507622" y="207263"/>
                </a:lnTo>
                <a:lnTo>
                  <a:pt x="1470758" y="178712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9707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65860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2"/>
                </a:lnTo>
                <a:lnTo>
                  <a:pt x="340903" y="207263"/>
                </a:lnTo>
                <a:lnTo>
                  <a:pt x="305189" y="237930"/>
                </a:lnTo>
                <a:lnTo>
                  <a:pt x="270706" y="270711"/>
                </a:lnTo>
                <a:lnTo>
                  <a:pt x="237925" y="305194"/>
                </a:lnTo>
                <a:lnTo>
                  <a:pt x="207259" y="340908"/>
                </a:lnTo>
                <a:lnTo>
                  <a:pt x="178708" y="377772"/>
                </a:lnTo>
                <a:lnTo>
                  <a:pt x="152272" y="415703"/>
                </a:lnTo>
                <a:lnTo>
                  <a:pt x="127951" y="454621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1"/>
                </a:lnTo>
                <a:lnTo>
                  <a:pt x="305189" y="1610603"/>
                </a:lnTo>
                <a:lnTo>
                  <a:pt x="340903" y="1641269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80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4" y="1847476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4"/>
                </a:lnTo>
                <a:lnTo>
                  <a:pt x="1144312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69"/>
                </a:lnTo>
                <a:lnTo>
                  <a:pt x="1543336" y="1610603"/>
                </a:lnTo>
                <a:lnTo>
                  <a:pt x="1577818" y="1577821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1"/>
                </a:lnTo>
                <a:lnTo>
                  <a:pt x="1696255" y="415703"/>
                </a:lnTo>
                <a:lnTo>
                  <a:pt x="1669819" y="377772"/>
                </a:lnTo>
                <a:lnTo>
                  <a:pt x="1641267" y="340908"/>
                </a:lnTo>
                <a:lnTo>
                  <a:pt x="1610600" y="305194"/>
                </a:lnTo>
                <a:lnTo>
                  <a:pt x="1577818" y="270711"/>
                </a:lnTo>
                <a:lnTo>
                  <a:pt x="1543336" y="237930"/>
                </a:lnTo>
                <a:lnTo>
                  <a:pt x="1507623" y="207263"/>
                </a:lnTo>
                <a:lnTo>
                  <a:pt x="1470759" y="178712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03938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2" y="0"/>
                </a:moveTo>
                <a:lnTo>
                  <a:pt x="879924" y="1057"/>
                </a:lnTo>
                <a:lnTo>
                  <a:pt x="835669" y="4229"/>
                </a:lnTo>
                <a:lnTo>
                  <a:pt x="791578" y="9517"/>
                </a:lnTo>
                <a:lnTo>
                  <a:pt x="747733" y="16919"/>
                </a:lnTo>
                <a:lnTo>
                  <a:pt x="704217" y="26436"/>
                </a:lnTo>
                <a:lnTo>
                  <a:pt x="661111" y="38068"/>
                </a:lnTo>
                <a:lnTo>
                  <a:pt x="618498" y="51815"/>
                </a:lnTo>
                <a:lnTo>
                  <a:pt x="576460" y="67677"/>
                </a:lnTo>
                <a:lnTo>
                  <a:pt x="535079" y="85654"/>
                </a:lnTo>
                <a:lnTo>
                  <a:pt x="494437" y="105746"/>
                </a:lnTo>
                <a:lnTo>
                  <a:pt x="454616" y="127953"/>
                </a:lnTo>
                <a:lnTo>
                  <a:pt x="415699" y="152275"/>
                </a:lnTo>
                <a:lnTo>
                  <a:pt x="377767" y="178712"/>
                </a:lnTo>
                <a:lnTo>
                  <a:pt x="340903" y="207263"/>
                </a:lnTo>
                <a:lnTo>
                  <a:pt x="305189" y="237930"/>
                </a:lnTo>
                <a:lnTo>
                  <a:pt x="270706" y="270711"/>
                </a:lnTo>
                <a:lnTo>
                  <a:pt x="237925" y="305194"/>
                </a:lnTo>
                <a:lnTo>
                  <a:pt x="207259" y="340908"/>
                </a:lnTo>
                <a:lnTo>
                  <a:pt x="178708" y="377772"/>
                </a:lnTo>
                <a:lnTo>
                  <a:pt x="152272" y="415703"/>
                </a:lnTo>
                <a:lnTo>
                  <a:pt x="127951" y="454621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1"/>
                </a:lnTo>
                <a:lnTo>
                  <a:pt x="305189" y="1610603"/>
                </a:lnTo>
                <a:lnTo>
                  <a:pt x="340903" y="1641269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6" y="1720580"/>
                </a:lnTo>
                <a:lnTo>
                  <a:pt x="494437" y="1742786"/>
                </a:lnTo>
                <a:lnTo>
                  <a:pt x="535079" y="1762878"/>
                </a:lnTo>
                <a:lnTo>
                  <a:pt x="576460" y="1780855"/>
                </a:lnTo>
                <a:lnTo>
                  <a:pt x="618498" y="1796717"/>
                </a:lnTo>
                <a:lnTo>
                  <a:pt x="661111" y="1810464"/>
                </a:lnTo>
                <a:lnTo>
                  <a:pt x="704217" y="1822097"/>
                </a:lnTo>
                <a:lnTo>
                  <a:pt x="747733" y="1831614"/>
                </a:lnTo>
                <a:lnTo>
                  <a:pt x="791578" y="1839016"/>
                </a:lnTo>
                <a:lnTo>
                  <a:pt x="835669" y="1844303"/>
                </a:lnTo>
                <a:lnTo>
                  <a:pt x="879924" y="1847476"/>
                </a:lnTo>
                <a:lnTo>
                  <a:pt x="924262" y="1848533"/>
                </a:lnTo>
                <a:lnTo>
                  <a:pt x="968599" y="1847476"/>
                </a:lnTo>
                <a:lnTo>
                  <a:pt x="1012855" y="1844303"/>
                </a:lnTo>
                <a:lnTo>
                  <a:pt x="1056946" y="1839016"/>
                </a:lnTo>
                <a:lnTo>
                  <a:pt x="1100791" y="1831614"/>
                </a:lnTo>
                <a:lnTo>
                  <a:pt x="1144307" y="1822097"/>
                </a:lnTo>
                <a:lnTo>
                  <a:pt x="1187413" y="1810464"/>
                </a:lnTo>
                <a:lnTo>
                  <a:pt x="1230026" y="1796717"/>
                </a:lnTo>
                <a:lnTo>
                  <a:pt x="1272064" y="1780855"/>
                </a:lnTo>
                <a:lnTo>
                  <a:pt x="1313445" y="1762878"/>
                </a:lnTo>
                <a:lnTo>
                  <a:pt x="1354087" y="1742786"/>
                </a:lnTo>
                <a:lnTo>
                  <a:pt x="1393908" y="1720580"/>
                </a:lnTo>
                <a:lnTo>
                  <a:pt x="1432825" y="1696258"/>
                </a:lnTo>
                <a:lnTo>
                  <a:pt x="1470757" y="1669821"/>
                </a:lnTo>
                <a:lnTo>
                  <a:pt x="1507621" y="1641269"/>
                </a:lnTo>
                <a:lnTo>
                  <a:pt x="1543335" y="1610603"/>
                </a:lnTo>
                <a:lnTo>
                  <a:pt x="1577818" y="1577821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1"/>
                </a:lnTo>
                <a:lnTo>
                  <a:pt x="1696255" y="415703"/>
                </a:lnTo>
                <a:lnTo>
                  <a:pt x="1669819" y="377772"/>
                </a:lnTo>
                <a:lnTo>
                  <a:pt x="1641267" y="340908"/>
                </a:lnTo>
                <a:lnTo>
                  <a:pt x="1610600" y="305194"/>
                </a:lnTo>
                <a:lnTo>
                  <a:pt x="1577818" y="270711"/>
                </a:lnTo>
                <a:lnTo>
                  <a:pt x="1543335" y="237930"/>
                </a:lnTo>
                <a:lnTo>
                  <a:pt x="1507621" y="207263"/>
                </a:lnTo>
                <a:lnTo>
                  <a:pt x="1470757" y="178712"/>
                </a:lnTo>
                <a:lnTo>
                  <a:pt x="1432825" y="152275"/>
                </a:lnTo>
                <a:lnTo>
                  <a:pt x="1393908" y="127953"/>
                </a:lnTo>
                <a:lnTo>
                  <a:pt x="1354087" y="105746"/>
                </a:lnTo>
                <a:lnTo>
                  <a:pt x="1313445" y="85654"/>
                </a:lnTo>
                <a:lnTo>
                  <a:pt x="1272064" y="67677"/>
                </a:lnTo>
                <a:lnTo>
                  <a:pt x="1230026" y="51815"/>
                </a:lnTo>
                <a:lnTo>
                  <a:pt x="1187413" y="38068"/>
                </a:lnTo>
                <a:lnTo>
                  <a:pt x="1144307" y="26436"/>
                </a:lnTo>
                <a:lnTo>
                  <a:pt x="1100791" y="16919"/>
                </a:lnTo>
                <a:lnTo>
                  <a:pt x="1056946" y="9517"/>
                </a:lnTo>
                <a:lnTo>
                  <a:pt x="1012855" y="4229"/>
                </a:lnTo>
                <a:lnTo>
                  <a:pt x="968599" y="1057"/>
                </a:lnTo>
                <a:lnTo>
                  <a:pt x="92426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1631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03938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2" y="0"/>
                </a:moveTo>
                <a:lnTo>
                  <a:pt x="879924" y="1057"/>
                </a:lnTo>
                <a:lnTo>
                  <a:pt x="835669" y="4229"/>
                </a:lnTo>
                <a:lnTo>
                  <a:pt x="791578" y="9517"/>
                </a:lnTo>
                <a:lnTo>
                  <a:pt x="747733" y="16919"/>
                </a:lnTo>
                <a:lnTo>
                  <a:pt x="704217" y="26436"/>
                </a:lnTo>
                <a:lnTo>
                  <a:pt x="661111" y="38068"/>
                </a:lnTo>
                <a:lnTo>
                  <a:pt x="618498" y="51815"/>
                </a:lnTo>
                <a:lnTo>
                  <a:pt x="576460" y="67677"/>
                </a:lnTo>
                <a:lnTo>
                  <a:pt x="535079" y="85654"/>
                </a:lnTo>
                <a:lnTo>
                  <a:pt x="494437" y="105746"/>
                </a:lnTo>
                <a:lnTo>
                  <a:pt x="454616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6" y="1720579"/>
                </a:lnTo>
                <a:lnTo>
                  <a:pt x="494437" y="1742786"/>
                </a:lnTo>
                <a:lnTo>
                  <a:pt x="535079" y="1762878"/>
                </a:lnTo>
                <a:lnTo>
                  <a:pt x="576460" y="1780855"/>
                </a:lnTo>
                <a:lnTo>
                  <a:pt x="618498" y="1796717"/>
                </a:lnTo>
                <a:lnTo>
                  <a:pt x="661111" y="1810464"/>
                </a:lnTo>
                <a:lnTo>
                  <a:pt x="704217" y="1822096"/>
                </a:lnTo>
                <a:lnTo>
                  <a:pt x="747733" y="1831613"/>
                </a:lnTo>
                <a:lnTo>
                  <a:pt x="791578" y="1839016"/>
                </a:lnTo>
                <a:lnTo>
                  <a:pt x="835669" y="1844303"/>
                </a:lnTo>
                <a:lnTo>
                  <a:pt x="879924" y="1847475"/>
                </a:lnTo>
                <a:lnTo>
                  <a:pt x="924262" y="1848533"/>
                </a:lnTo>
                <a:lnTo>
                  <a:pt x="968599" y="1847475"/>
                </a:lnTo>
                <a:lnTo>
                  <a:pt x="1012855" y="1844303"/>
                </a:lnTo>
                <a:lnTo>
                  <a:pt x="1056946" y="1839016"/>
                </a:lnTo>
                <a:lnTo>
                  <a:pt x="1100791" y="1831613"/>
                </a:lnTo>
                <a:lnTo>
                  <a:pt x="1144307" y="1822096"/>
                </a:lnTo>
                <a:lnTo>
                  <a:pt x="1187413" y="1810464"/>
                </a:lnTo>
                <a:lnTo>
                  <a:pt x="1230026" y="1796717"/>
                </a:lnTo>
                <a:lnTo>
                  <a:pt x="1272064" y="1780855"/>
                </a:lnTo>
                <a:lnTo>
                  <a:pt x="1313445" y="1762878"/>
                </a:lnTo>
                <a:lnTo>
                  <a:pt x="1354087" y="1742786"/>
                </a:lnTo>
                <a:lnTo>
                  <a:pt x="1393908" y="1720579"/>
                </a:lnTo>
                <a:lnTo>
                  <a:pt x="1432825" y="1696258"/>
                </a:lnTo>
                <a:lnTo>
                  <a:pt x="1470757" y="1669821"/>
                </a:lnTo>
                <a:lnTo>
                  <a:pt x="1507621" y="1641270"/>
                </a:lnTo>
                <a:lnTo>
                  <a:pt x="1543335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5" y="237929"/>
                </a:lnTo>
                <a:lnTo>
                  <a:pt x="1507621" y="207263"/>
                </a:lnTo>
                <a:lnTo>
                  <a:pt x="1470757" y="178711"/>
                </a:lnTo>
                <a:lnTo>
                  <a:pt x="1432825" y="152275"/>
                </a:lnTo>
                <a:lnTo>
                  <a:pt x="1393908" y="127953"/>
                </a:lnTo>
                <a:lnTo>
                  <a:pt x="1354087" y="105746"/>
                </a:lnTo>
                <a:lnTo>
                  <a:pt x="1313445" y="85654"/>
                </a:lnTo>
                <a:lnTo>
                  <a:pt x="1272064" y="67677"/>
                </a:lnTo>
                <a:lnTo>
                  <a:pt x="1230026" y="51815"/>
                </a:lnTo>
                <a:lnTo>
                  <a:pt x="1187413" y="38068"/>
                </a:lnTo>
                <a:lnTo>
                  <a:pt x="1144307" y="26436"/>
                </a:lnTo>
                <a:lnTo>
                  <a:pt x="1100791" y="16919"/>
                </a:lnTo>
                <a:lnTo>
                  <a:pt x="1056946" y="9517"/>
                </a:lnTo>
                <a:lnTo>
                  <a:pt x="1012855" y="4229"/>
                </a:lnTo>
                <a:lnTo>
                  <a:pt x="968599" y="1057"/>
                </a:lnTo>
                <a:lnTo>
                  <a:pt x="92426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2009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70" y="0"/>
                </a:moveTo>
                <a:lnTo>
                  <a:pt x="879932" y="1057"/>
                </a:lnTo>
                <a:lnTo>
                  <a:pt x="835677" y="4229"/>
                </a:lnTo>
                <a:lnTo>
                  <a:pt x="791586" y="9517"/>
                </a:lnTo>
                <a:lnTo>
                  <a:pt x="747741" y="16919"/>
                </a:lnTo>
                <a:lnTo>
                  <a:pt x="704225" y="26436"/>
                </a:lnTo>
                <a:lnTo>
                  <a:pt x="661119" y="38068"/>
                </a:lnTo>
                <a:lnTo>
                  <a:pt x="618506" y="51815"/>
                </a:lnTo>
                <a:lnTo>
                  <a:pt x="576468" y="67677"/>
                </a:lnTo>
                <a:lnTo>
                  <a:pt x="535087" y="85654"/>
                </a:lnTo>
                <a:lnTo>
                  <a:pt x="494445" y="105746"/>
                </a:lnTo>
                <a:lnTo>
                  <a:pt x="454624" y="127953"/>
                </a:lnTo>
                <a:lnTo>
                  <a:pt x="415707" y="152275"/>
                </a:lnTo>
                <a:lnTo>
                  <a:pt x="377775" y="178711"/>
                </a:lnTo>
                <a:lnTo>
                  <a:pt x="340911" y="207263"/>
                </a:lnTo>
                <a:lnTo>
                  <a:pt x="305196" y="237929"/>
                </a:lnTo>
                <a:lnTo>
                  <a:pt x="270714" y="270711"/>
                </a:lnTo>
                <a:lnTo>
                  <a:pt x="237932" y="305193"/>
                </a:lnTo>
                <a:lnTo>
                  <a:pt x="207265" y="340907"/>
                </a:lnTo>
                <a:lnTo>
                  <a:pt x="178713" y="377771"/>
                </a:lnTo>
                <a:lnTo>
                  <a:pt x="152276" y="415703"/>
                </a:lnTo>
                <a:lnTo>
                  <a:pt x="127954" y="454620"/>
                </a:lnTo>
                <a:lnTo>
                  <a:pt x="105747" y="494441"/>
                </a:lnTo>
                <a:lnTo>
                  <a:pt x="85655" y="535083"/>
                </a:lnTo>
                <a:lnTo>
                  <a:pt x="67678" y="576464"/>
                </a:lnTo>
                <a:lnTo>
                  <a:pt x="51816" y="618502"/>
                </a:lnTo>
                <a:lnTo>
                  <a:pt x="38069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9" y="1187418"/>
                </a:lnTo>
                <a:lnTo>
                  <a:pt x="51816" y="1230031"/>
                </a:lnTo>
                <a:lnTo>
                  <a:pt x="67678" y="1272069"/>
                </a:lnTo>
                <a:lnTo>
                  <a:pt x="85655" y="1313450"/>
                </a:lnTo>
                <a:lnTo>
                  <a:pt x="105747" y="1354092"/>
                </a:lnTo>
                <a:lnTo>
                  <a:pt x="127954" y="1393912"/>
                </a:lnTo>
                <a:lnTo>
                  <a:pt x="152276" y="1432830"/>
                </a:lnTo>
                <a:lnTo>
                  <a:pt x="178713" y="1470761"/>
                </a:lnTo>
                <a:lnTo>
                  <a:pt x="207265" y="1507625"/>
                </a:lnTo>
                <a:lnTo>
                  <a:pt x="237932" y="1543339"/>
                </a:lnTo>
                <a:lnTo>
                  <a:pt x="270714" y="1577822"/>
                </a:lnTo>
                <a:lnTo>
                  <a:pt x="305196" y="1610603"/>
                </a:lnTo>
                <a:lnTo>
                  <a:pt x="340911" y="1641270"/>
                </a:lnTo>
                <a:lnTo>
                  <a:pt x="377775" y="1669821"/>
                </a:lnTo>
                <a:lnTo>
                  <a:pt x="415707" y="1696258"/>
                </a:lnTo>
                <a:lnTo>
                  <a:pt x="454624" y="1720579"/>
                </a:lnTo>
                <a:lnTo>
                  <a:pt x="494445" y="1742786"/>
                </a:lnTo>
                <a:lnTo>
                  <a:pt x="535087" y="1762878"/>
                </a:lnTo>
                <a:lnTo>
                  <a:pt x="576468" y="1780855"/>
                </a:lnTo>
                <a:lnTo>
                  <a:pt x="618506" y="1796717"/>
                </a:lnTo>
                <a:lnTo>
                  <a:pt x="661119" y="1810464"/>
                </a:lnTo>
                <a:lnTo>
                  <a:pt x="704225" y="1822096"/>
                </a:lnTo>
                <a:lnTo>
                  <a:pt x="747741" y="1831613"/>
                </a:lnTo>
                <a:lnTo>
                  <a:pt x="791586" y="1839016"/>
                </a:lnTo>
                <a:lnTo>
                  <a:pt x="835677" y="1844303"/>
                </a:lnTo>
                <a:lnTo>
                  <a:pt x="879932" y="1847475"/>
                </a:lnTo>
                <a:lnTo>
                  <a:pt x="924270" y="1848533"/>
                </a:lnTo>
                <a:lnTo>
                  <a:pt x="968607" y="1847475"/>
                </a:lnTo>
                <a:lnTo>
                  <a:pt x="1012863" y="1844303"/>
                </a:lnTo>
                <a:lnTo>
                  <a:pt x="1056954" y="1839016"/>
                </a:lnTo>
                <a:lnTo>
                  <a:pt x="1100799" y="1831613"/>
                </a:lnTo>
                <a:lnTo>
                  <a:pt x="1144315" y="1822096"/>
                </a:lnTo>
                <a:lnTo>
                  <a:pt x="1187421" y="1810464"/>
                </a:lnTo>
                <a:lnTo>
                  <a:pt x="1230034" y="1796717"/>
                </a:lnTo>
                <a:lnTo>
                  <a:pt x="1272072" y="1780855"/>
                </a:lnTo>
                <a:lnTo>
                  <a:pt x="1313453" y="1762878"/>
                </a:lnTo>
                <a:lnTo>
                  <a:pt x="1354095" y="1742786"/>
                </a:lnTo>
                <a:lnTo>
                  <a:pt x="1393915" y="1720579"/>
                </a:lnTo>
                <a:lnTo>
                  <a:pt x="1432833" y="1696258"/>
                </a:lnTo>
                <a:lnTo>
                  <a:pt x="1470765" y="1669821"/>
                </a:lnTo>
                <a:lnTo>
                  <a:pt x="1507629" y="1641270"/>
                </a:lnTo>
                <a:lnTo>
                  <a:pt x="1543343" y="1610603"/>
                </a:lnTo>
                <a:lnTo>
                  <a:pt x="1577826" y="1577822"/>
                </a:lnTo>
                <a:lnTo>
                  <a:pt x="1610607" y="1543339"/>
                </a:lnTo>
                <a:lnTo>
                  <a:pt x="1641273" y="1507625"/>
                </a:lnTo>
                <a:lnTo>
                  <a:pt x="1669824" y="1470761"/>
                </a:lnTo>
                <a:lnTo>
                  <a:pt x="1696260" y="1432830"/>
                </a:lnTo>
                <a:lnTo>
                  <a:pt x="1720581" y="1393912"/>
                </a:lnTo>
                <a:lnTo>
                  <a:pt x="1742788" y="1354092"/>
                </a:lnTo>
                <a:lnTo>
                  <a:pt x="1762879" y="1313450"/>
                </a:lnTo>
                <a:lnTo>
                  <a:pt x="1780856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6" y="576464"/>
                </a:lnTo>
                <a:lnTo>
                  <a:pt x="1762879" y="535083"/>
                </a:lnTo>
                <a:lnTo>
                  <a:pt x="1742788" y="494441"/>
                </a:lnTo>
                <a:lnTo>
                  <a:pt x="1720581" y="454620"/>
                </a:lnTo>
                <a:lnTo>
                  <a:pt x="1696260" y="415703"/>
                </a:lnTo>
                <a:lnTo>
                  <a:pt x="1669824" y="377771"/>
                </a:lnTo>
                <a:lnTo>
                  <a:pt x="1641273" y="340907"/>
                </a:lnTo>
                <a:lnTo>
                  <a:pt x="1610607" y="305193"/>
                </a:lnTo>
                <a:lnTo>
                  <a:pt x="1577826" y="270711"/>
                </a:lnTo>
                <a:lnTo>
                  <a:pt x="1543343" y="237929"/>
                </a:lnTo>
                <a:lnTo>
                  <a:pt x="1507629" y="207263"/>
                </a:lnTo>
                <a:lnTo>
                  <a:pt x="1470765" y="178711"/>
                </a:lnTo>
                <a:lnTo>
                  <a:pt x="1432833" y="152275"/>
                </a:lnTo>
                <a:lnTo>
                  <a:pt x="1393915" y="127953"/>
                </a:lnTo>
                <a:lnTo>
                  <a:pt x="1354095" y="105746"/>
                </a:lnTo>
                <a:lnTo>
                  <a:pt x="1313453" y="85654"/>
                </a:lnTo>
                <a:lnTo>
                  <a:pt x="1272072" y="67677"/>
                </a:lnTo>
                <a:lnTo>
                  <a:pt x="1230034" y="51815"/>
                </a:lnTo>
                <a:lnTo>
                  <a:pt x="1187421" y="38068"/>
                </a:lnTo>
                <a:lnTo>
                  <a:pt x="1144315" y="26436"/>
                </a:lnTo>
                <a:lnTo>
                  <a:pt x="1100799" y="16919"/>
                </a:lnTo>
                <a:lnTo>
                  <a:pt x="1056954" y="9517"/>
                </a:lnTo>
                <a:lnTo>
                  <a:pt x="1012863" y="4229"/>
                </a:lnTo>
                <a:lnTo>
                  <a:pt x="968607" y="1057"/>
                </a:lnTo>
                <a:lnTo>
                  <a:pt x="92427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4A272E2-1E06-15A3-80C5-72FC2A893D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107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DD139-B455-FA1E-A5EF-CB38FF1C2A74}"/>
              </a:ext>
            </a:extLst>
          </p:cNvPr>
          <p:cNvSpPr txBox="1"/>
          <p:nvPr/>
        </p:nvSpPr>
        <p:spPr>
          <a:xfrm>
            <a:off x="1136650" y="1692275"/>
            <a:ext cx="2286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Player 1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7783" y="117551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0"/>
                </a:lnTo>
                <a:lnTo>
                  <a:pt x="85654" y="535082"/>
                </a:lnTo>
                <a:lnTo>
                  <a:pt x="67677" y="576463"/>
                </a:lnTo>
                <a:lnTo>
                  <a:pt x="51815" y="618501"/>
                </a:lnTo>
                <a:lnTo>
                  <a:pt x="38068" y="661114"/>
                </a:lnTo>
                <a:lnTo>
                  <a:pt x="26436" y="704220"/>
                </a:lnTo>
                <a:lnTo>
                  <a:pt x="16919" y="747736"/>
                </a:lnTo>
                <a:lnTo>
                  <a:pt x="9517" y="791581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3"/>
                </a:lnTo>
                <a:lnTo>
                  <a:pt x="4229" y="1012859"/>
                </a:lnTo>
                <a:lnTo>
                  <a:pt x="9517" y="1056950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7"/>
                </a:lnTo>
                <a:lnTo>
                  <a:pt x="51815" y="1230030"/>
                </a:lnTo>
                <a:lnTo>
                  <a:pt x="67677" y="1272068"/>
                </a:lnTo>
                <a:lnTo>
                  <a:pt x="85654" y="1313449"/>
                </a:lnTo>
                <a:lnTo>
                  <a:pt x="105746" y="1354091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1"/>
                </a:lnTo>
                <a:lnTo>
                  <a:pt x="1762876" y="1313449"/>
                </a:lnTo>
                <a:lnTo>
                  <a:pt x="1780853" y="1272068"/>
                </a:lnTo>
                <a:lnTo>
                  <a:pt x="1796715" y="1230030"/>
                </a:lnTo>
                <a:lnTo>
                  <a:pt x="1810462" y="1187417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0"/>
                </a:lnTo>
                <a:lnTo>
                  <a:pt x="1844302" y="1012859"/>
                </a:lnTo>
                <a:lnTo>
                  <a:pt x="1847474" y="968603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1"/>
                </a:lnTo>
                <a:lnTo>
                  <a:pt x="1831612" y="747736"/>
                </a:lnTo>
                <a:lnTo>
                  <a:pt x="1822094" y="704220"/>
                </a:lnTo>
                <a:lnTo>
                  <a:pt x="1810462" y="661114"/>
                </a:lnTo>
                <a:lnTo>
                  <a:pt x="1796715" y="618501"/>
                </a:lnTo>
                <a:lnTo>
                  <a:pt x="1780853" y="576463"/>
                </a:lnTo>
                <a:lnTo>
                  <a:pt x="1762876" y="535082"/>
                </a:lnTo>
                <a:lnTo>
                  <a:pt x="1742784" y="494440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27783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0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6" y="1313450"/>
                </a:lnTo>
                <a:lnTo>
                  <a:pt x="1780853" y="1272069"/>
                </a:lnTo>
                <a:lnTo>
                  <a:pt x="1796715" y="1230030"/>
                </a:lnTo>
                <a:lnTo>
                  <a:pt x="1810462" y="1187418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1"/>
                </a:lnTo>
                <a:lnTo>
                  <a:pt x="1844302" y="1012859"/>
                </a:lnTo>
                <a:lnTo>
                  <a:pt x="1847474" y="968604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2"/>
                </a:lnTo>
                <a:lnTo>
                  <a:pt x="1831612" y="747737"/>
                </a:lnTo>
                <a:lnTo>
                  <a:pt x="1822094" y="704220"/>
                </a:lnTo>
                <a:lnTo>
                  <a:pt x="1810462" y="661115"/>
                </a:lnTo>
                <a:lnTo>
                  <a:pt x="1796715" y="618502"/>
                </a:lnTo>
                <a:lnTo>
                  <a:pt x="1780853" y="576464"/>
                </a:lnTo>
                <a:lnTo>
                  <a:pt x="1762876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9707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1"/>
                </a:lnTo>
                <a:lnTo>
                  <a:pt x="340907" y="207263"/>
                </a:lnTo>
                <a:lnTo>
                  <a:pt x="305193" y="237929"/>
                </a:lnTo>
                <a:lnTo>
                  <a:pt x="270711" y="270711"/>
                </a:lnTo>
                <a:lnTo>
                  <a:pt x="237929" y="305193"/>
                </a:lnTo>
                <a:lnTo>
                  <a:pt x="207263" y="340907"/>
                </a:lnTo>
                <a:lnTo>
                  <a:pt x="178711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0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2"/>
                </a:lnTo>
                <a:lnTo>
                  <a:pt x="305193" y="1610603"/>
                </a:lnTo>
                <a:lnTo>
                  <a:pt x="340907" y="1641270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79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70"/>
                </a:lnTo>
                <a:lnTo>
                  <a:pt x="1543338" y="1610603"/>
                </a:lnTo>
                <a:lnTo>
                  <a:pt x="1577821" y="1577822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0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5"/>
                </a:lnTo>
                <a:lnTo>
                  <a:pt x="1839015" y="1056951"/>
                </a:lnTo>
                <a:lnTo>
                  <a:pt x="1844303" y="1012859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8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0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0"/>
                </a:lnTo>
                <a:lnTo>
                  <a:pt x="1696257" y="415703"/>
                </a:lnTo>
                <a:lnTo>
                  <a:pt x="1669820" y="377771"/>
                </a:lnTo>
                <a:lnTo>
                  <a:pt x="1641269" y="340907"/>
                </a:lnTo>
                <a:lnTo>
                  <a:pt x="1610602" y="305193"/>
                </a:lnTo>
                <a:lnTo>
                  <a:pt x="1577821" y="270711"/>
                </a:lnTo>
                <a:lnTo>
                  <a:pt x="1543338" y="237929"/>
                </a:lnTo>
                <a:lnTo>
                  <a:pt x="1507624" y="207263"/>
                </a:lnTo>
                <a:lnTo>
                  <a:pt x="1470760" y="178711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860" y="343288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0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59"/>
                </a:lnTo>
                <a:lnTo>
                  <a:pt x="9517" y="1056951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0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29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0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5"/>
                </a:lnTo>
                <a:lnTo>
                  <a:pt x="1839015" y="1056951"/>
                </a:lnTo>
                <a:lnTo>
                  <a:pt x="1844302" y="1012859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8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0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1631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03938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2" y="0"/>
                </a:moveTo>
                <a:lnTo>
                  <a:pt x="879924" y="1057"/>
                </a:lnTo>
                <a:lnTo>
                  <a:pt x="835669" y="4229"/>
                </a:lnTo>
                <a:lnTo>
                  <a:pt x="791578" y="9517"/>
                </a:lnTo>
                <a:lnTo>
                  <a:pt x="747733" y="16919"/>
                </a:lnTo>
                <a:lnTo>
                  <a:pt x="704217" y="26436"/>
                </a:lnTo>
                <a:lnTo>
                  <a:pt x="661111" y="38068"/>
                </a:lnTo>
                <a:lnTo>
                  <a:pt x="618498" y="51815"/>
                </a:lnTo>
                <a:lnTo>
                  <a:pt x="576460" y="67677"/>
                </a:lnTo>
                <a:lnTo>
                  <a:pt x="535079" y="85654"/>
                </a:lnTo>
                <a:lnTo>
                  <a:pt x="494437" y="105746"/>
                </a:lnTo>
                <a:lnTo>
                  <a:pt x="454616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6" y="1720579"/>
                </a:lnTo>
                <a:lnTo>
                  <a:pt x="494437" y="1742786"/>
                </a:lnTo>
                <a:lnTo>
                  <a:pt x="535079" y="1762878"/>
                </a:lnTo>
                <a:lnTo>
                  <a:pt x="576460" y="1780855"/>
                </a:lnTo>
                <a:lnTo>
                  <a:pt x="618498" y="1796717"/>
                </a:lnTo>
                <a:lnTo>
                  <a:pt x="661111" y="1810464"/>
                </a:lnTo>
                <a:lnTo>
                  <a:pt x="704217" y="1822096"/>
                </a:lnTo>
                <a:lnTo>
                  <a:pt x="747733" y="1831613"/>
                </a:lnTo>
                <a:lnTo>
                  <a:pt x="791578" y="1839016"/>
                </a:lnTo>
                <a:lnTo>
                  <a:pt x="835669" y="1844303"/>
                </a:lnTo>
                <a:lnTo>
                  <a:pt x="879924" y="1847475"/>
                </a:lnTo>
                <a:lnTo>
                  <a:pt x="924262" y="1848533"/>
                </a:lnTo>
                <a:lnTo>
                  <a:pt x="968599" y="1847475"/>
                </a:lnTo>
                <a:lnTo>
                  <a:pt x="1012855" y="1844303"/>
                </a:lnTo>
                <a:lnTo>
                  <a:pt x="1056946" y="1839016"/>
                </a:lnTo>
                <a:lnTo>
                  <a:pt x="1100791" y="1831613"/>
                </a:lnTo>
                <a:lnTo>
                  <a:pt x="1144307" y="1822096"/>
                </a:lnTo>
                <a:lnTo>
                  <a:pt x="1187413" y="1810464"/>
                </a:lnTo>
                <a:lnTo>
                  <a:pt x="1230026" y="1796717"/>
                </a:lnTo>
                <a:lnTo>
                  <a:pt x="1272064" y="1780855"/>
                </a:lnTo>
                <a:lnTo>
                  <a:pt x="1313445" y="1762878"/>
                </a:lnTo>
                <a:lnTo>
                  <a:pt x="1354087" y="1742786"/>
                </a:lnTo>
                <a:lnTo>
                  <a:pt x="1393908" y="1720579"/>
                </a:lnTo>
                <a:lnTo>
                  <a:pt x="1432825" y="1696258"/>
                </a:lnTo>
                <a:lnTo>
                  <a:pt x="1470757" y="1669821"/>
                </a:lnTo>
                <a:lnTo>
                  <a:pt x="1507621" y="1641270"/>
                </a:lnTo>
                <a:lnTo>
                  <a:pt x="1543335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5" y="237929"/>
                </a:lnTo>
                <a:lnTo>
                  <a:pt x="1507621" y="207263"/>
                </a:lnTo>
                <a:lnTo>
                  <a:pt x="1470757" y="178711"/>
                </a:lnTo>
                <a:lnTo>
                  <a:pt x="1432825" y="152275"/>
                </a:lnTo>
                <a:lnTo>
                  <a:pt x="1393908" y="127953"/>
                </a:lnTo>
                <a:lnTo>
                  <a:pt x="1354087" y="105746"/>
                </a:lnTo>
                <a:lnTo>
                  <a:pt x="1313445" y="85654"/>
                </a:lnTo>
                <a:lnTo>
                  <a:pt x="1272064" y="67677"/>
                </a:lnTo>
                <a:lnTo>
                  <a:pt x="1230026" y="51815"/>
                </a:lnTo>
                <a:lnTo>
                  <a:pt x="1187413" y="38068"/>
                </a:lnTo>
                <a:lnTo>
                  <a:pt x="1144307" y="26436"/>
                </a:lnTo>
                <a:lnTo>
                  <a:pt x="1100791" y="16919"/>
                </a:lnTo>
                <a:lnTo>
                  <a:pt x="1056946" y="9517"/>
                </a:lnTo>
                <a:lnTo>
                  <a:pt x="1012855" y="4229"/>
                </a:lnTo>
                <a:lnTo>
                  <a:pt x="968599" y="1057"/>
                </a:lnTo>
                <a:lnTo>
                  <a:pt x="92426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2009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70" y="0"/>
                </a:moveTo>
                <a:lnTo>
                  <a:pt x="879932" y="1057"/>
                </a:lnTo>
                <a:lnTo>
                  <a:pt x="835677" y="4229"/>
                </a:lnTo>
                <a:lnTo>
                  <a:pt x="791586" y="9517"/>
                </a:lnTo>
                <a:lnTo>
                  <a:pt x="747741" y="16919"/>
                </a:lnTo>
                <a:lnTo>
                  <a:pt x="704225" y="26436"/>
                </a:lnTo>
                <a:lnTo>
                  <a:pt x="661119" y="38068"/>
                </a:lnTo>
                <a:lnTo>
                  <a:pt x="618506" y="51815"/>
                </a:lnTo>
                <a:lnTo>
                  <a:pt x="576468" y="67677"/>
                </a:lnTo>
                <a:lnTo>
                  <a:pt x="535087" y="85654"/>
                </a:lnTo>
                <a:lnTo>
                  <a:pt x="494445" y="105746"/>
                </a:lnTo>
                <a:lnTo>
                  <a:pt x="454624" y="127953"/>
                </a:lnTo>
                <a:lnTo>
                  <a:pt x="415707" y="152275"/>
                </a:lnTo>
                <a:lnTo>
                  <a:pt x="377775" y="178711"/>
                </a:lnTo>
                <a:lnTo>
                  <a:pt x="340911" y="207263"/>
                </a:lnTo>
                <a:lnTo>
                  <a:pt x="305196" y="237929"/>
                </a:lnTo>
                <a:lnTo>
                  <a:pt x="270714" y="270711"/>
                </a:lnTo>
                <a:lnTo>
                  <a:pt x="237932" y="305193"/>
                </a:lnTo>
                <a:lnTo>
                  <a:pt x="207265" y="340907"/>
                </a:lnTo>
                <a:lnTo>
                  <a:pt x="178713" y="377771"/>
                </a:lnTo>
                <a:lnTo>
                  <a:pt x="152276" y="415703"/>
                </a:lnTo>
                <a:lnTo>
                  <a:pt x="127954" y="454620"/>
                </a:lnTo>
                <a:lnTo>
                  <a:pt x="105747" y="494441"/>
                </a:lnTo>
                <a:lnTo>
                  <a:pt x="85655" y="535083"/>
                </a:lnTo>
                <a:lnTo>
                  <a:pt x="67678" y="576464"/>
                </a:lnTo>
                <a:lnTo>
                  <a:pt x="51816" y="618502"/>
                </a:lnTo>
                <a:lnTo>
                  <a:pt x="38069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9" y="1187418"/>
                </a:lnTo>
                <a:lnTo>
                  <a:pt x="51816" y="1230031"/>
                </a:lnTo>
                <a:lnTo>
                  <a:pt x="67678" y="1272069"/>
                </a:lnTo>
                <a:lnTo>
                  <a:pt x="85655" y="1313450"/>
                </a:lnTo>
                <a:lnTo>
                  <a:pt x="105747" y="1354092"/>
                </a:lnTo>
                <a:lnTo>
                  <a:pt x="127954" y="1393912"/>
                </a:lnTo>
                <a:lnTo>
                  <a:pt x="152276" y="1432830"/>
                </a:lnTo>
                <a:lnTo>
                  <a:pt x="178713" y="1470761"/>
                </a:lnTo>
                <a:lnTo>
                  <a:pt x="207265" y="1507625"/>
                </a:lnTo>
                <a:lnTo>
                  <a:pt x="237932" y="1543339"/>
                </a:lnTo>
                <a:lnTo>
                  <a:pt x="270714" y="1577822"/>
                </a:lnTo>
                <a:lnTo>
                  <a:pt x="305196" y="1610603"/>
                </a:lnTo>
                <a:lnTo>
                  <a:pt x="340911" y="1641270"/>
                </a:lnTo>
                <a:lnTo>
                  <a:pt x="377775" y="1669821"/>
                </a:lnTo>
                <a:lnTo>
                  <a:pt x="415707" y="1696258"/>
                </a:lnTo>
                <a:lnTo>
                  <a:pt x="454624" y="1720579"/>
                </a:lnTo>
                <a:lnTo>
                  <a:pt x="494445" y="1742786"/>
                </a:lnTo>
                <a:lnTo>
                  <a:pt x="535087" y="1762878"/>
                </a:lnTo>
                <a:lnTo>
                  <a:pt x="576468" y="1780855"/>
                </a:lnTo>
                <a:lnTo>
                  <a:pt x="618506" y="1796717"/>
                </a:lnTo>
                <a:lnTo>
                  <a:pt x="661119" y="1810464"/>
                </a:lnTo>
                <a:lnTo>
                  <a:pt x="704225" y="1822096"/>
                </a:lnTo>
                <a:lnTo>
                  <a:pt x="747741" y="1831613"/>
                </a:lnTo>
                <a:lnTo>
                  <a:pt x="791586" y="1839016"/>
                </a:lnTo>
                <a:lnTo>
                  <a:pt x="835677" y="1844303"/>
                </a:lnTo>
                <a:lnTo>
                  <a:pt x="879932" y="1847475"/>
                </a:lnTo>
                <a:lnTo>
                  <a:pt x="924270" y="1848533"/>
                </a:lnTo>
                <a:lnTo>
                  <a:pt x="968607" y="1847475"/>
                </a:lnTo>
                <a:lnTo>
                  <a:pt x="1012863" y="1844303"/>
                </a:lnTo>
                <a:lnTo>
                  <a:pt x="1056954" y="1839016"/>
                </a:lnTo>
                <a:lnTo>
                  <a:pt x="1100799" y="1831613"/>
                </a:lnTo>
                <a:lnTo>
                  <a:pt x="1144315" y="1822096"/>
                </a:lnTo>
                <a:lnTo>
                  <a:pt x="1187421" y="1810464"/>
                </a:lnTo>
                <a:lnTo>
                  <a:pt x="1230034" y="1796717"/>
                </a:lnTo>
                <a:lnTo>
                  <a:pt x="1272072" y="1780855"/>
                </a:lnTo>
                <a:lnTo>
                  <a:pt x="1313453" y="1762878"/>
                </a:lnTo>
                <a:lnTo>
                  <a:pt x="1354095" y="1742786"/>
                </a:lnTo>
                <a:lnTo>
                  <a:pt x="1393915" y="1720579"/>
                </a:lnTo>
                <a:lnTo>
                  <a:pt x="1432833" y="1696258"/>
                </a:lnTo>
                <a:lnTo>
                  <a:pt x="1470765" y="1669821"/>
                </a:lnTo>
                <a:lnTo>
                  <a:pt x="1507629" y="1641270"/>
                </a:lnTo>
                <a:lnTo>
                  <a:pt x="1543343" y="1610603"/>
                </a:lnTo>
                <a:lnTo>
                  <a:pt x="1577826" y="1577822"/>
                </a:lnTo>
                <a:lnTo>
                  <a:pt x="1610607" y="1543339"/>
                </a:lnTo>
                <a:lnTo>
                  <a:pt x="1641273" y="1507625"/>
                </a:lnTo>
                <a:lnTo>
                  <a:pt x="1669824" y="1470761"/>
                </a:lnTo>
                <a:lnTo>
                  <a:pt x="1696260" y="1432830"/>
                </a:lnTo>
                <a:lnTo>
                  <a:pt x="1720581" y="1393912"/>
                </a:lnTo>
                <a:lnTo>
                  <a:pt x="1742788" y="1354092"/>
                </a:lnTo>
                <a:lnTo>
                  <a:pt x="1762879" y="1313450"/>
                </a:lnTo>
                <a:lnTo>
                  <a:pt x="1780856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6" y="576464"/>
                </a:lnTo>
                <a:lnTo>
                  <a:pt x="1762879" y="535083"/>
                </a:lnTo>
                <a:lnTo>
                  <a:pt x="1742788" y="494441"/>
                </a:lnTo>
                <a:lnTo>
                  <a:pt x="1720581" y="454620"/>
                </a:lnTo>
                <a:lnTo>
                  <a:pt x="1696260" y="415703"/>
                </a:lnTo>
                <a:lnTo>
                  <a:pt x="1669824" y="377771"/>
                </a:lnTo>
                <a:lnTo>
                  <a:pt x="1641273" y="340907"/>
                </a:lnTo>
                <a:lnTo>
                  <a:pt x="1610607" y="305193"/>
                </a:lnTo>
                <a:lnTo>
                  <a:pt x="1577826" y="270711"/>
                </a:lnTo>
                <a:lnTo>
                  <a:pt x="1543343" y="237929"/>
                </a:lnTo>
                <a:lnTo>
                  <a:pt x="1507629" y="207263"/>
                </a:lnTo>
                <a:lnTo>
                  <a:pt x="1470765" y="178711"/>
                </a:lnTo>
                <a:lnTo>
                  <a:pt x="1432833" y="152275"/>
                </a:lnTo>
                <a:lnTo>
                  <a:pt x="1393915" y="127953"/>
                </a:lnTo>
                <a:lnTo>
                  <a:pt x="1354095" y="105746"/>
                </a:lnTo>
                <a:lnTo>
                  <a:pt x="1313453" y="85654"/>
                </a:lnTo>
                <a:lnTo>
                  <a:pt x="1272072" y="67677"/>
                </a:lnTo>
                <a:lnTo>
                  <a:pt x="1230034" y="51815"/>
                </a:lnTo>
                <a:lnTo>
                  <a:pt x="1187421" y="38068"/>
                </a:lnTo>
                <a:lnTo>
                  <a:pt x="1144315" y="26436"/>
                </a:lnTo>
                <a:lnTo>
                  <a:pt x="1100799" y="16919"/>
                </a:lnTo>
                <a:lnTo>
                  <a:pt x="1056954" y="9517"/>
                </a:lnTo>
                <a:lnTo>
                  <a:pt x="1012863" y="4229"/>
                </a:lnTo>
                <a:lnTo>
                  <a:pt x="968607" y="1057"/>
                </a:lnTo>
                <a:lnTo>
                  <a:pt x="92427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B09F18-36FB-2407-E093-4A9A9473D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108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0ADFC-631A-B7F5-22A5-3F48F69AA113}"/>
              </a:ext>
            </a:extLst>
          </p:cNvPr>
          <p:cNvSpPr txBox="1"/>
          <p:nvPr/>
        </p:nvSpPr>
        <p:spPr>
          <a:xfrm>
            <a:off x="1136650" y="1692275"/>
            <a:ext cx="2286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Player 2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7783" y="117551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0"/>
                </a:lnTo>
                <a:lnTo>
                  <a:pt x="85654" y="535082"/>
                </a:lnTo>
                <a:lnTo>
                  <a:pt x="67677" y="576463"/>
                </a:lnTo>
                <a:lnTo>
                  <a:pt x="51815" y="618501"/>
                </a:lnTo>
                <a:lnTo>
                  <a:pt x="38068" y="661114"/>
                </a:lnTo>
                <a:lnTo>
                  <a:pt x="26436" y="704220"/>
                </a:lnTo>
                <a:lnTo>
                  <a:pt x="16919" y="747736"/>
                </a:lnTo>
                <a:lnTo>
                  <a:pt x="9517" y="791581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3"/>
                </a:lnTo>
                <a:lnTo>
                  <a:pt x="4229" y="1012859"/>
                </a:lnTo>
                <a:lnTo>
                  <a:pt x="9517" y="1056950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7"/>
                </a:lnTo>
                <a:lnTo>
                  <a:pt x="51815" y="1230030"/>
                </a:lnTo>
                <a:lnTo>
                  <a:pt x="67677" y="1272068"/>
                </a:lnTo>
                <a:lnTo>
                  <a:pt x="85654" y="1313449"/>
                </a:lnTo>
                <a:lnTo>
                  <a:pt x="105746" y="1354091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1"/>
                </a:lnTo>
                <a:lnTo>
                  <a:pt x="1762876" y="1313449"/>
                </a:lnTo>
                <a:lnTo>
                  <a:pt x="1780853" y="1272068"/>
                </a:lnTo>
                <a:lnTo>
                  <a:pt x="1796715" y="1230030"/>
                </a:lnTo>
                <a:lnTo>
                  <a:pt x="1810462" y="1187417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0"/>
                </a:lnTo>
                <a:lnTo>
                  <a:pt x="1844302" y="1012859"/>
                </a:lnTo>
                <a:lnTo>
                  <a:pt x="1847474" y="968603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1"/>
                </a:lnTo>
                <a:lnTo>
                  <a:pt x="1831612" y="747736"/>
                </a:lnTo>
                <a:lnTo>
                  <a:pt x="1822094" y="704220"/>
                </a:lnTo>
                <a:lnTo>
                  <a:pt x="1810462" y="661114"/>
                </a:lnTo>
                <a:lnTo>
                  <a:pt x="1796715" y="618501"/>
                </a:lnTo>
                <a:lnTo>
                  <a:pt x="1780853" y="576463"/>
                </a:lnTo>
                <a:lnTo>
                  <a:pt x="1762876" y="535082"/>
                </a:lnTo>
                <a:lnTo>
                  <a:pt x="1742784" y="494440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1631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03938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2" y="0"/>
                </a:moveTo>
                <a:lnTo>
                  <a:pt x="879924" y="1057"/>
                </a:lnTo>
                <a:lnTo>
                  <a:pt x="835669" y="4229"/>
                </a:lnTo>
                <a:lnTo>
                  <a:pt x="791578" y="9517"/>
                </a:lnTo>
                <a:lnTo>
                  <a:pt x="747733" y="16919"/>
                </a:lnTo>
                <a:lnTo>
                  <a:pt x="704217" y="26436"/>
                </a:lnTo>
                <a:lnTo>
                  <a:pt x="661111" y="38068"/>
                </a:lnTo>
                <a:lnTo>
                  <a:pt x="618498" y="51815"/>
                </a:lnTo>
                <a:lnTo>
                  <a:pt x="576460" y="67677"/>
                </a:lnTo>
                <a:lnTo>
                  <a:pt x="535079" y="85654"/>
                </a:lnTo>
                <a:lnTo>
                  <a:pt x="494437" y="105746"/>
                </a:lnTo>
                <a:lnTo>
                  <a:pt x="454616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6" y="1720579"/>
                </a:lnTo>
                <a:lnTo>
                  <a:pt x="494437" y="1742786"/>
                </a:lnTo>
                <a:lnTo>
                  <a:pt x="535079" y="1762878"/>
                </a:lnTo>
                <a:lnTo>
                  <a:pt x="576460" y="1780855"/>
                </a:lnTo>
                <a:lnTo>
                  <a:pt x="618498" y="1796717"/>
                </a:lnTo>
                <a:lnTo>
                  <a:pt x="661111" y="1810464"/>
                </a:lnTo>
                <a:lnTo>
                  <a:pt x="704217" y="1822096"/>
                </a:lnTo>
                <a:lnTo>
                  <a:pt x="747733" y="1831613"/>
                </a:lnTo>
                <a:lnTo>
                  <a:pt x="791578" y="1839016"/>
                </a:lnTo>
                <a:lnTo>
                  <a:pt x="835669" y="1844303"/>
                </a:lnTo>
                <a:lnTo>
                  <a:pt x="879924" y="1847475"/>
                </a:lnTo>
                <a:lnTo>
                  <a:pt x="924262" y="1848533"/>
                </a:lnTo>
                <a:lnTo>
                  <a:pt x="968599" y="1847475"/>
                </a:lnTo>
                <a:lnTo>
                  <a:pt x="1012855" y="1844303"/>
                </a:lnTo>
                <a:lnTo>
                  <a:pt x="1056946" y="1839016"/>
                </a:lnTo>
                <a:lnTo>
                  <a:pt x="1100791" y="1831613"/>
                </a:lnTo>
                <a:lnTo>
                  <a:pt x="1144307" y="1822096"/>
                </a:lnTo>
                <a:lnTo>
                  <a:pt x="1187413" y="1810464"/>
                </a:lnTo>
                <a:lnTo>
                  <a:pt x="1230026" y="1796717"/>
                </a:lnTo>
                <a:lnTo>
                  <a:pt x="1272064" y="1780855"/>
                </a:lnTo>
                <a:lnTo>
                  <a:pt x="1313445" y="1762878"/>
                </a:lnTo>
                <a:lnTo>
                  <a:pt x="1354087" y="1742786"/>
                </a:lnTo>
                <a:lnTo>
                  <a:pt x="1393908" y="1720579"/>
                </a:lnTo>
                <a:lnTo>
                  <a:pt x="1432825" y="1696258"/>
                </a:lnTo>
                <a:lnTo>
                  <a:pt x="1470757" y="1669821"/>
                </a:lnTo>
                <a:lnTo>
                  <a:pt x="1507621" y="1641270"/>
                </a:lnTo>
                <a:lnTo>
                  <a:pt x="1543335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5" y="237929"/>
                </a:lnTo>
                <a:lnTo>
                  <a:pt x="1507621" y="207263"/>
                </a:lnTo>
                <a:lnTo>
                  <a:pt x="1470757" y="178711"/>
                </a:lnTo>
                <a:lnTo>
                  <a:pt x="1432825" y="152275"/>
                </a:lnTo>
                <a:lnTo>
                  <a:pt x="1393908" y="127953"/>
                </a:lnTo>
                <a:lnTo>
                  <a:pt x="1354087" y="105746"/>
                </a:lnTo>
                <a:lnTo>
                  <a:pt x="1313445" y="85654"/>
                </a:lnTo>
                <a:lnTo>
                  <a:pt x="1272064" y="67677"/>
                </a:lnTo>
                <a:lnTo>
                  <a:pt x="1230026" y="51815"/>
                </a:lnTo>
                <a:lnTo>
                  <a:pt x="1187413" y="38068"/>
                </a:lnTo>
                <a:lnTo>
                  <a:pt x="1144307" y="26436"/>
                </a:lnTo>
                <a:lnTo>
                  <a:pt x="1100791" y="16919"/>
                </a:lnTo>
                <a:lnTo>
                  <a:pt x="1056946" y="9517"/>
                </a:lnTo>
                <a:lnTo>
                  <a:pt x="1012855" y="4229"/>
                </a:lnTo>
                <a:lnTo>
                  <a:pt x="968599" y="1057"/>
                </a:lnTo>
                <a:lnTo>
                  <a:pt x="92426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42009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70" y="0"/>
                </a:moveTo>
                <a:lnTo>
                  <a:pt x="879932" y="1057"/>
                </a:lnTo>
                <a:lnTo>
                  <a:pt x="835677" y="4229"/>
                </a:lnTo>
                <a:lnTo>
                  <a:pt x="791586" y="9517"/>
                </a:lnTo>
                <a:lnTo>
                  <a:pt x="747741" y="16919"/>
                </a:lnTo>
                <a:lnTo>
                  <a:pt x="704225" y="26436"/>
                </a:lnTo>
                <a:lnTo>
                  <a:pt x="661119" y="38068"/>
                </a:lnTo>
                <a:lnTo>
                  <a:pt x="618506" y="51815"/>
                </a:lnTo>
                <a:lnTo>
                  <a:pt x="576468" y="67677"/>
                </a:lnTo>
                <a:lnTo>
                  <a:pt x="535087" y="85654"/>
                </a:lnTo>
                <a:lnTo>
                  <a:pt x="494445" y="105746"/>
                </a:lnTo>
                <a:lnTo>
                  <a:pt x="454624" y="127953"/>
                </a:lnTo>
                <a:lnTo>
                  <a:pt x="415707" y="152275"/>
                </a:lnTo>
                <a:lnTo>
                  <a:pt x="377775" y="178711"/>
                </a:lnTo>
                <a:lnTo>
                  <a:pt x="340911" y="207263"/>
                </a:lnTo>
                <a:lnTo>
                  <a:pt x="305196" y="237929"/>
                </a:lnTo>
                <a:lnTo>
                  <a:pt x="270714" y="270711"/>
                </a:lnTo>
                <a:lnTo>
                  <a:pt x="237932" y="305193"/>
                </a:lnTo>
                <a:lnTo>
                  <a:pt x="207265" y="340907"/>
                </a:lnTo>
                <a:lnTo>
                  <a:pt x="178713" y="377771"/>
                </a:lnTo>
                <a:lnTo>
                  <a:pt x="152276" y="415703"/>
                </a:lnTo>
                <a:lnTo>
                  <a:pt x="127954" y="454620"/>
                </a:lnTo>
                <a:lnTo>
                  <a:pt x="105747" y="494441"/>
                </a:lnTo>
                <a:lnTo>
                  <a:pt x="85655" y="535083"/>
                </a:lnTo>
                <a:lnTo>
                  <a:pt x="67678" y="576464"/>
                </a:lnTo>
                <a:lnTo>
                  <a:pt x="51816" y="618502"/>
                </a:lnTo>
                <a:lnTo>
                  <a:pt x="38069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9" y="1187418"/>
                </a:lnTo>
                <a:lnTo>
                  <a:pt x="51816" y="1230031"/>
                </a:lnTo>
                <a:lnTo>
                  <a:pt x="67678" y="1272069"/>
                </a:lnTo>
                <a:lnTo>
                  <a:pt x="85655" y="1313450"/>
                </a:lnTo>
                <a:lnTo>
                  <a:pt x="105747" y="1354092"/>
                </a:lnTo>
                <a:lnTo>
                  <a:pt x="127954" y="1393912"/>
                </a:lnTo>
                <a:lnTo>
                  <a:pt x="152276" y="1432830"/>
                </a:lnTo>
                <a:lnTo>
                  <a:pt x="178713" y="1470761"/>
                </a:lnTo>
                <a:lnTo>
                  <a:pt x="207265" y="1507625"/>
                </a:lnTo>
                <a:lnTo>
                  <a:pt x="237932" y="1543339"/>
                </a:lnTo>
                <a:lnTo>
                  <a:pt x="270714" y="1577822"/>
                </a:lnTo>
                <a:lnTo>
                  <a:pt x="305196" y="1610603"/>
                </a:lnTo>
                <a:lnTo>
                  <a:pt x="340911" y="1641270"/>
                </a:lnTo>
                <a:lnTo>
                  <a:pt x="377775" y="1669821"/>
                </a:lnTo>
                <a:lnTo>
                  <a:pt x="415707" y="1696258"/>
                </a:lnTo>
                <a:lnTo>
                  <a:pt x="454624" y="1720579"/>
                </a:lnTo>
                <a:lnTo>
                  <a:pt x="494445" y="1742786"/>
                </a:lnTo>
                <a:lnTo>
                  <a:pt x="535087" y="1762878"/>
                </a:lnTo>
                <a:lnTo>
                  <a:pt x="576468" y="1780855"/>
                </a:lnTo>
                <a:lnTo>
                  <a:pt x="618506" y="1796717"/>
                </a:lnTo>
                <a:lnTo>
                  <a:pt x="661119" y="1810464"/>
                </a:lnTo>
                <a:lnTo>
                  <a:pt x="704225" y="1822096"/>
                </a:lnTo>
                <a:lnTo>
                  <a:pt x="747741" y="1831613"/>
                </a:lnTo>
                <a:lnTo>
                  <a:pt x="791586" y="1839016"/>
                </a:lnTo>
                <a:lnTo>
                  <a:pt x="835677" y="1844303"/>
                </a:lnTo>
                <a:lnTo>
                  <a:pt x="879932" y="1847475"/>
                </a:lnTo>
                <a:lnTo>
                  <a:pt x="924270" y="1848533"/>
                </a:lnTo>
                <a:lnTo>
                  <a:pt x="968607" y="1847475"/>
                </a:lnTo>
                <a:lnTo>
                  <a:pt x="1012863" y="1844303"/>
                </a:lnTo>
                <a:lnTo>
                  <a:pt x="1056954" y="1839016"/>
                </a:lnTo>
                <a:lnTo>
                  <a:pt x="1100799" y="1831613"/>
                </a:lnTo>
                <a:lnTo>
                  <a:pt x="1144315" y="1822096"/>
                </a:lnTo>
                <a:lnTo>
                  <a:pt x="1187421" y="1810464"/>
                </a:lnTo>
                <a:lnTo>
                  <a:pt x="1230034" y="1796717"/>
                </a:lnTo>
                <a:lnTo>
                  <a:pt x="1272072" y="1780855"/>
                </a:lnTo>
                <a:lnTo>
                  <a:pt x="1313453" y="1762878"/>
                </a:lnTo>
                <a:lnTo>
                  <a:pt x="1354095" y="1742786"/>
                </a:lnTo>
                <a:lnTo>
                  <a:pt x="1393915" y="1720579"/>
                </a:lnTo>
                <a:lnTo>
                  <a:pt x="1432833" y="1696258"/>
                </a:lnTo>
                <a:lnTo>
                  <a:pt x="1470765" y="1669821"/>
                </a:lnTo>
                <a:lnTo>
                  <a:pt x="1507629" y="1641270"/>
                </a:lnTo>
                <a:lnTo>
                  <a:pt x="1543343" y="1610603"/>
                </a:lnTo>
                <a:lnTo>
                  <a:pt x="1577826" y="1577822"/>
                </a:lnTo>
                <a:lnTo>
                  <a:pt x="1610607" y="1543339"/>
                </a:lnTo>
                <a:lnTo>
                  <a:pt x="1641273" y="1507625"/>
                </a:lnTo>
                <a:lnTo>
                  <a:pt x="1669824" y="1470761"/>
                </a:lnTo>
                <a:lnTo>
                  <a:pt x="1696260" y="1432830"/>
                </a:lnTo>
                <a:lnTo>
                  <a:pt x="1720581" y="1393912"/>
                </a:lnTo>
                <a:lnTo>
                  <a:pt x="1742788" y="1354092"/>
                </a:lnTo>
                <a:lnTo>
                  <a:pt x="1762879" y="1313450"/>
                </a:lnTo>
                <a:lnTo>
                  <a:pt x="1780856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6" y="576464"/>
                </a:lnTo>
                <a:lnTo>
                  <a:pt x="1762879" y="535083"/>
                </a:lnTo>
                <a:lnTo>
                  <a:pt x="1742788" y="494441"/>
                </a:lnTo>
                <a:lnTo>
                  <a:pt x="1720581" y="454620"/>
                </a:lnTo>
                <a:lnTo>
                  <a:pt x="1696260" y="415703"/>
                </a:lnTo>
                <a:lnTo>
                  <a:pt x="1669824" y="377771"/>
                </a:lnTo>
                <a:lnTo>
                  <a:pt x="1641273" y="340907"/>
                </a:lnTo>
                <a:lnTo>
                  <a:pt x="1610607" y="305193"/>
                </a:lnTo>
                <a:lnTo>
                  <a:pt x="1577826" y="270711"/>
                </a:lnTo>
                <a:lnTo>
                  <a:pt x="1543343" y="237929"/>
                </a:lnTo>
                <a:lnTo>
                  <a:pt x="1507629" y="207263"/>
                </a:lnTo>
                <a:lnTo>
                  <a:pt x="1470765" y="178711"/>
                </a:lnTo>
                <a:lnTo>
                  <a:pt x="1432833" y="152275"/>
                </a:lnTo>
                <a:lnTo>
                  <a:pt x="1393915" y="127953"/>
                </a:lnTo>
                <a:lnTo>
                  <a:pt x="1354095" y="105746"/>
                </a:lnTo>
                <a:lnTo>
                  <a:pt x="1313453" y="85654"/>
                </a:lnTo>
                <a:lnTo>
                  <a:pt x="1272072" y="67677"/>
                </a:lnTo>
                <a:lnTo>
                  <a:pt x="1230034" y="51815"/>
                </a:lnTo>
                <a:lnTo>
                  <a:pt x="1187421" y="38068"/>
                </a:lnTo>
                <a:lnTo>
                  <a:pt x="1144315" y="26436"/>
                </a:lnTo>
                <a:lnTo>
                  <a:pt x="1100799" y="16919"/>
                </a:lnTo>
                <a:lnTo>
                  <a:pt x="1056954" y="9517"/>
                </a:lnTo>
                <a:lnTo>
                  <a:pt x="1012863" y="4229"/>
                </a:lnTo>
                <a:lnTo>
                  <a:pt x="968607" y="1057"/>
                </a:lnTo>
                <a:lnTo>
                  <a:pt x="92427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30381-0C59-A290-0909-C78EB05D79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109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6847C-A82D-49A4-EA8B-98DFF97BA599}"/>
              </a:ext>
            </a:extLst>
          </p:cNvPr>
          <p:cNvSpPr txBox="1"/>
          <p:nvPr/>
        </p:nvSpPr>
        <p:spPr>
          <a:xfrm>
            <a:off x="1136650" y="1692275"/>
            <a:ext cx="2286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Player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929CF-6019-6BC4-D94C-D8F6682A19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7783" y="117551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0"/>
                </a:lnTo>
                <a:lnTo>
                  <a:pt x="85654" y="535082"/>
                </a:lnTo>
                <a:lnTo>
                  <a:pt x="67677" y="576463"/>
                </a:lnTo>
                <a:lnTo>
                  <a:pt x="51815" y="618501"/>
                </a:lnTo>
                <a:lnTo>
                  <a:pt x="38068" y="661114"/>
                </a:lnTo>
                <a:lnTo>
                  <a:pt x="26436" y="704220"/>
                </a:lnTo>
                <a:lnTo>
                  <a:pt x="16919" y="747736"/>
                </a:lnTo>
                <a:lnTo>
                  <a:pt x="9517" y="791581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3"/>
                </a:lnTo>
                <a:lnTo>
                  <a:pt x="4229" y="1012859"/>
                </a:lnTo>
                <a:lnTo>
                  <a:pt x="9517" y="1056950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7"/>
                </a:lnTo>
                <a:lnTo>
                  <a:pt x="51815" y="1230030"/>
                </a:lnTo>
                <a:lnTo>
                  <a:pt x="67677" y="1272068"/>
                </a:lnTo>
                <a:lnTo>
                  <a:pt x="85654" y="1313449"/>
                </a:lnTo>
                <a:lnTo>
                  <a:pt x="105746" y="1354091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1"/>
                </a:lnTo>
                <a:lnTo>
                  <a:pt x="1762876" y="1313449"/>
                </a:lnTo>
                <a:lnTo>
                  <a:pt x="1780853" y="1272068"/>
                </a:lnTo>
                <a:lnTo>
                  <a:pt x="1796715" y="1230030"/>
                </a:lnTo>
                <a:lnTo>
                  <a:pt x="1810462" y="1187417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0"/>
                </a:lnTo>
                <a:lnTo>
                  <a:pt x="1844302" y="1012859"/>
                </a:lnTo>
                <a:lnTo>
                  <a:pt x="1847474" y="968603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1"/>
                </a:lnTo>
                <a:lnTo>
                  <a:pt x="1831612" y="747736"/>
                </a:lnTo>
                <a:lnTo>
                  <a:pt x="1822094" y="704220"/>
                </a:lnTo>
                <a:lnTo>
                  <a:pt x="1810462" y="661114"/>
                </a:lnTo>
                <a:lnTo>
                  <a:pt x="1796715" y="618501"/>
                </a:lnTo>
                <a:lnTo>
                  <a:pt x="1780853" y="576463"/>
                </a:lnTo>
                <a:lnTo>
                  <a:pt x="1762876" y="535082"/>
                </a:lnTo>
                <a:lnTo>
                  <a:pt x="1742784" y="494440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1631" y="5690253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20" y="26436"/>
                </a:lnTo>
                <a:lnTo>
                  <a:pt x="661114" y="38068"/>
                </a:lnTo>
                <a:lnTo>
                  <a:pt x="618501" y="51815"/>
                </a:lnTo>
                <a:lnTo>
                  <a:pt x="576463" y="67677"/>
                </a:lnTo>
                <a:lnTo>
                  <a:pt x="535082" y="85654"/>
                </a:lnTo>
                <a:lnTo>
                  <a:pt x="494440" y="105746"/>
                </a:lnTo>
                <a:lnTo>
                  <a:pt x="454620" y="127953"/>
                </a:lnTo>
                <a:lnTo>
                  <a:pt x="415703" y="152275"/>
                </a:lnTo>
                <a:lnTo>
                  <a:pt x="377771" y="178712"/>
                </a:lnTo>
                <a:lnTo>
                  <a:pt x="340907" y="207263"/>
                </a:lnTo>
                <a:lnTo>
                  <a:pt x="305193" y="237930"/>
                </a:lnTo>
                <a:lnTo>
                  <a:pt x="270711" y="270711"/>
                </a:lnTo>
                <a:lnTo>
                  <a:pt x="237929" y="305194"/>
                </a:lnTo>
                <a:lnTo>
                  <a:pt x="207263" y="340908"/>
                </a:lnTo>
                <a:lnTo>
                  <a:pt x="178711" y="377772"/>
                </a:lnTo>
                <a:lnTo>
                  <a:pt x="152275" y="415703"/>
                </a:lnTo>
                <a:lnTo>
                  <a:pt x="127953" y="454621"/>
                </a:lnTo>
                <a:lnTo>
                  <a:pt x="105746" y="494441"/>
                </a:lnTo>
                <a:lnTo>
                  <a:pt x="85654" y="535083"/>
                </a:lnTo>
                <a:lnTo>
                  <a:pt x="67677" y="576464"/>
                </a:lnTo>
                <a:lnTo>
                  <a:pt x="51815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6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5" y="1230031"/>
                </a:lnTo>
                <a:lnTo>
                  <a:pt x="67677" y="1272069"/>
                </a:lnTo>
                <a:lnTo>
                  <a:pt x="85654" y="1313450"/>
                </a:lnTo>
                <a:lnTo>
                  <a:pt x="105746" y="1354092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1" y="1470761"/>
                </a:lnTo>
                <a:lnTo>
                  <a:pt x="207263" y="1507625"/>
                </a:lnTo>
                <a:lnTo>
                  <a:pt x="237929" y="1543339"/>
                </a:lnTo>
                <a:lnTo>
                  <a:pt x="270711" y="1577821"/>
                </a:lnTo>
                <a:lnTo>
                  <a:pt x="305193" y="1610603"/>
                </a:lnTo>
                <a:lnTo>
                  <a:pt x="340907" y="1641269"/>
                </a:lnTo>
                <a:lnTo>
                  <a:pt x="377771" y="1669821"/>
                </a:lnTo>
                <a:lnTo>
                  <a:pt x="415703" y="1696258"/>
                </a:lnTo>
                <a:lnTo>
                  <a:pt x="454620" y="1720580"/>
                </a:lnTo>
                <a:lnTo>
                  <a:pt x="494440" y="1742786"/>
                </a:lnTo>
                <a:lnTo>
                  <a:pt x="535082" y="1762878"/>
                </a:lnTo>
                <a:lnTo>
                  <a:pt x="576463" y="1780855"/>
                </a:lnTo>
                <a:lnTo>
                  <a:pt x="618501" y="1796717"/>
                </a:lnTo>
                <a:lnTo>
                  <a:pt x="661114" y="1810464"/>
                </a:lnTo>
                <a:lnTo>
                  <a:pt x="704220" y="1822097"/>
                </a:lnTo>
                <a:lnTo>
                  <a:pt x="747736" y="1831614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6"/>
                </a:lnTo>
                <a:lnTo>
                  <a:pt x="924266" y="1848533"/>
                </a:lnTo>
                <a:lnTo>
                  <a:pt x="968603" y="1847476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4"/>
                </a:lnTo>
                <a:lnTo>
                  <a:pt x="1144311" y="1822097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80"/>
                </a:lnTo>
                <a:lnTo>
                  <a:pt x="1432829" y="1696258"/>
                </a:lnTo>
                <a:lnTo>
                  <a:pt x="1470760" y="1669821"/>
                </a:lnTo>
                <a:lnTo>
                  <a:pt x="1507624" y="1641269"/>
                </a:lnTo>
                <a:lnTo>
                  <a:pt x="1543338" y="1610603"/>
                </a:lnTo>
                <a:lnTo>
                  <a:pt x="1577821" y="1577821"/>
                </a:lnTo>
                <a:lnTo>
                  <a:pt x="1610602" y="1543339"/>
                </a:lnTo>
                <a:lnTo>
                  <a:pt x="1641269" y="1507625"/>
                </a:lnTo>
                <a:lnTo>
                  <a:pt x="1669820" y="1470761"/>
                </a:lnTo>
                <a:lnTo>
                  <a:pt x="1696257" y="1432829"/>
                </a:lnTo>
                <a:lnTo>
                  <a:pt x="1720579" y="1393912"/>
                </a:lnTo>
                <a:lnTo>
                  <a:pt x="1742786" y="1354092"/>
                </a:lnTo>
                <a:lnTo>
                  <a:pt x="1762878" y="1313450"/>
                </a:lnTo>
                <a:lnTo>
                  <a:pt x="1780855" y="1272069"/>
                </a:lnTo>
                <a:lnTo>
                  <a:pt x="1796717" y="1230031"/>
                </a:lnTo>
                <a:lnTo>
                  <a:pt x="1810464" y="1187418"/>
                </a:lnTo>
                <a:lnTo>
                  <a:pt x="1822096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3" y="1012860"/>
                </a:lnTo>
                <a:lnTo>
                  <a:pt x="1847475" y="968604"/>
                </a:lnTo>
                <a:lnTo>
                  <a:pt x="1848532" y="924266"/>
                </a:lnTo>
                <a:lnTo>
                  <a:pt x="1847475" y="879929"/>
                </a:lnTo>
                <a:lnTo>
                  <a:pt x="1844303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6" y="704221"/>
                </a:lnTo>
                <a:lnTo>
                  <a:pt x="1810464" y="661115"/>
                </a:lnTo>
                <a:lnTo>
                  <a:pt x="1796717" y="618502"/>
                </a:lnTo>
                <a:lnTo>
                  <a:pt x="1780855" y="576464"/>
                </a:lnTo>
                <a:lnTo>
                  <a:pt x="1762878" y="535083"/>
                </a:lnTo>
                <a:lnTo>
                  <a:pt x="1742786" y="494441"/>
                </a:lnTo>
                <a:lnTo>
                  <a:pt x="1720579" y="454621"/>
                </a:lnTo>
                <a:lnTo>
                  <a:pt x="1696257" y="415703"/>
                </a:lnTo>
                <a:lnTo>
                  <a:pt x="1669820" y="377772"/>
                </a:lnTo>
                <a:lnTo>
                  <a:pt x="1641269" y="340908"/>
                </a:lnTo>
                <a:lnTo>
                  <a:pt x="1610602" y="305194"/>
                </a:lnTo>
                <a:lnTo>
                  <a:pt x="1577821" y="270711"/>
                </a:lnTo>
                <a:lnTo>
                  <a:pt x="1543338" y="237930"/>
                </a:lnTo>
                <a:lnTo>
                  <a:pt x="1507624" y="207263"/>
                </a:lnTo>
                <a:lnTo>
                  <a:pt x="1470760" y="178712"/>
                </a:lnTo>
                <a:lnTo>
                  <a:pt x="1432829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30046-6172-D985-6F9D-3EC5D2C0F0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BC73-D129-7BAA-DAC0-B0F6EB475192}"/>
              </a:ext>
            </a:extLst>
          </p:cNvPr>
          <p:cNvSpPr txBox="1"/>
          <p:nvPr/>
        </p:nvSpPr>
        <p:spPr>
          <a:xfrm>
            <a:off x="1136650" y="1692275"/>
            <a:ext cx="2286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Player 2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7783" y="117551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20" h="1849120">
                <a:moveTo>
                  <a:pt x="924266" y="0"/>
                </a:moveTo>
                <a:lnTo>
                  <a:pt x="879928" y="1057"/>
                </a:lnTo>
                <a:lnTo>
                  <a:pt x="835673" y="4229"/>
                </a:lnTo>
                <a:lnTo>
                  <a:pt x="791582" y="9517"/>
                </a:lnTo>
                <a:lnTo>
                  <a:pt x="747737" y="16919"/>
                </a:lnTo>
                <a:lnTo>
                  <a:pt x="704221" y="26436"/>
                </a:lnTo>
                <a:lnTo>
                  <a:pt x="661115" y="38068"/>
                </a:lnTo>
                <a:lnTo>
                  <a:pt x="618502" y="51815"/>
                </a:lnTo>
                <a:lnTo>
                  <a:pt x="576464" y="67677"/>
                </a:lnTo>
                <a:lnTo>
                  <a:pt x="535083" y="85654"/>
                </a:lnTo>
                <a:lnTo>
                  <a:pt x="494441" y="105746"/>
                </a:lnTo>
                <a:lnTo>
                  <a:pt x="454621" y="127953"/>
                </a:lnTo>
                <a:lnTo>
                  <a:pt x="415703" y="152275"/>
                </a:lnTo>
                <a:lnTo>
                  <a:pt x="377772" y="178711"/>
                </a:lnTo>
                <a:lnTo>
                  <a:pt x="340908" y="207263"/>
                </a:lnTo>
                <a:lnTo>
                  <a:pt x="305194" y="237929"/>
                </a:lnTo>
                <a:lnTo>
                  <a:pt x="270711" y="270711"/>
                </a:lnTo>
                <a:lnTo>
                  <a:pt x="237930" y="305193"/>
                </a:lnTo>
                <a:lnTo>
                  <a:pt x="207263" y="340907"/>
                </a:lnTo>
                <a:lnTo>
                  <a:pt x="178712" y="377771"/>
                </a:lnTo>
                <a:lnTo>
                  <a:pt x="152275" y="415703"/>
                </a:lnTo>
                <a:lnTo>
                  <a:pt x="127953" y="454620"/>
                </a:lnTo>
                <a:lnTo>
                  <a:pt x="105746" y="494440"/>
                </a:lnTo>
                <a:lnTo>
                  <a:pt x="85654" y="535082"/>
                </a:lnTo>
                <a:lnTo>
                  <a:pt x="67677" y="576463"/>
                </a:lnTo>
                <a:lnTo>
                  <a:pt x="51815" y="618501"/>
                </a:lnTo>
                <a:lnTo>
                  <a:pt x="38068" y="661114"/>
                </a:lnTo>
                <a:lnTo>
                  <a:pt x="26436" y="704220"/>
                </a:lnTo>
                <a:lnTo>
                  <a:pt x="16919" y="747736"/>
                </a:lnTo>
                <a:lnTo>
                  <a:pt x="9517" y="791581"/>
                </a:lnTo>
                <a:lnTo>
                  <a:pt x="4229" y="835673"/>
                </a:lnTo>
                <a:lnTo>
                  <a:pt x="1057" y="879928"/>
                </a:lnTo>
                <a:lnTo>
                  <a:pt x="0" y="924266"/>
                </a:lnTo>
                <a:lnTo>
                  <a:pt x="1057" y="968603"/>
                </a:lnTo>
                <a:lnTo>
                  <a:pt x="4229" y="1012859"/>
                </a:lnTo>
                <a:lnTo>
                  <a:pt x="9517" y="1056950"/>
                </a:lnTo>
                <a:lnTo>
                  <a:pt x="16919" y="1100795"/>
                </a:lnTo>
                <a:lnTo>
                  <a:pt x="26436" y="1144312"/>
                </a:lnTo>
                <a:lnTo>
                  <a:pt x="38068" y="1187417"/>
                </a:lnTo>
                <a:lnTo>
                  <a:pt x="51815" y="1230030"/>
                </a:lnTo>
                <a:lnTo>
                  <a:pt x="67677" y="1272068"/>
                </a:lnTo>
                <a:lnTo>
                  <a:pt x="85654" y="1313449"/>
                </a:lnTo>
                <a:lnTo>
                  <a:pt x="105746" y="1354091"/>
                </a:lnTo>
                <a:lnTo>
                  <a:pt x="127953" y="1393912"/>
                </a:lnTo>
                <a:lnTo>
                  <a:pt x="152275" y="1432829"/>
                </a:lnTo>
                <a:lnTo>
                  <a:pt x="178712" y="1470761"/>
                </a:lnTo>
                <a:lnTo>
                  <a:pt x="207263" y="1507625"/>
                </a:lnTo>
                <a:lnTo>
                  <a:pt x="237930" y="1543339"/>
                </a:lnTo>
                <a:lnTo>
                  <a:pt x="270711" y="1577822"/>
                </a:lnTo>
                <a:lnTo>
                  <a:pt x="305194" y="1610603"/>
                </a:lnTo>
                <a:lnTo>
                  <a:pt x="340908" y="1641270"/>
                </a:lnTo>
                <a:lnTo>
                  <a:pt x="377772" y="1669821"/>
                </a:lnTo>
                <a:lnTo>
                  <a:pt x="415703" y="1696258"/>
                </a:lnTo>
                <a:lnTo>
                  <a:pt x="454621" y="1720579"/>
                </a:lnTo>
                <a:lnTo>
                  <a:pt x="494441" y="1742786"/>
                </a:lnTo>
                <a:lnTo>
                  <a:pt x="535083" y="1762878"/>
                </a:lnTo>
                <a:lnTo>
                  <a:pt x="576464" y="1780855"/>
                </a:lnTo>
                <a:lnTo>
                  <a:pt x="618502" y="1796717"/>
                </a:lnTo>
                <a:lnTo>
                  <a:pt x="661115" y="1810464"/>
                </a:lnTo>
                <a:lnTo>
                  <a:pt x="704221" y="1822096"/>
                </a:lnTo>
                <a:lnTo>
                  <a:pt x="747737" y="1831613"/>
                </a:lnTo>
                <a:lnTo>
                  <a:pt x="791582" y="1839016"/>
                </a:lnTo>
                <a:lnTo>
                  <a:pt x="835673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3" y="1847475"/>
                </a:lnTo>
                <a:lnTo>
                  <a:pt x="1012859" y="1844303"/>
                </a:lnTo>
                <a:lnTo>
                  <a:pt x="1056950" y="1839016"/>
                </a:lnTo>
                <a:lnTo>
                  <a:pt x="1100795" y="1831613"/>
                </a:lnTo>
                <a:lnTo>
                  <a:pt x="1144311" y="1822096"/>
                </a:lnTo>
                <a:lnTo>
                  <a:pt x="1187416" y="1810464"/>
                </a:lnTo>
                <a:lnTo>
                  <a:pt x="1230029" y="1796717"/>
                </a:lnTo>
                <a:lnTo>
                  <a:pt x="1272067" y="1780855"/>
                </a:lnTo>
                <a:lnTo>
                  <a:pt x="1313448" y="1762878"/>
                </a:lnTo>
                <a:lnTo>
                  <a:pt x="1354089" y="1742786"/>
                </a:lnTo>
                <a:lnTo>
                  <a:pt x="1393910" y="1720579"/>
                </a:lnTo>
                <a:lnTo>
                  <a:pt x="1432827" y="1696258"/>
                </a:lnTo>
                <a:lnTo>
                  <a:pt x="1470758" y="1669821"/>
                </a:lnTo>
                <a:lnTo>
                  <a:pt x="1507622" y="1641270"/>
                </a:lnTo>
                <a:lnTo>
                  <a:pt x="1543335" y="1610603"/>
                </a:lnTo>
                <a:lnTo>
                  <a:pt x="1577817" y="1577822"/>
                </a:lnTo>
                <a:lnTo>
                  <a:pt x="1610599" y="1543339"/>
                </a:lnTo>
                <a:lnTo>
                  <a:pt x="1641266" y="1507625"/>
                </a:lnTo>
                <a:lnTo>
                  <a:pt x="1669818" y="1470761"/>
                </a:lnTo>
                <a:lnTo>
                  <a:pt x="1696255" y="1432829"/>
                </a:lnTo>
                <a:lnTo>
                  <a:pt x="1720577" y="1393912"/>
                </a:lnTo>
                <a:lnTo>
                  <a:pt x="1742784" y="1354091"/>
                </a:lnTo>
                <a:lnTo>
                  <a:pt x="1762876" y="1313449"/>
                </a:lnTo>
                <a:lnTo>
                  <a:pt x="1780853" y="1272068"/>
                </a:lnTo>
                <a:lnTo>
                  <a:pt x="1796715" y="1230030"/>
                </a:lnTo>
                <a:lnTo>
                  <a:pt x="1810462" y="1187417"/>
                </a:lnTo>
                <a:lnTo>
                  <a:pt x="1822094" y="1144312"/>
                </a:lnTo>
                <a:lnTo>
                  <a:pt x="1831612" y="1100795"/>
                </a:lnTo>
                <a:lnTo>
                  <a:pt x="1839014" y="1056950"/>
                </a:lnTo>
                <a:lnTo>
                  <a:pt x="1844302" y="1012859"/>
                </a:lnTo>
                <a:lnTo>
                  <a:pt x="1847474" y="968603"/>
                </a:lnTo>
                <a:lnTo>
                  <a:pt x="1848531" y="924266"/>
                </a:lnTo>
                <a:lnTo>
                  <a:pt x="1847474" y="879928"/>
                </a:lnTo>
                <a:lnTo>
                  <a:pt x="1844302" y="835673"/>
                </a:lnTo>
                <a:lnTo>
                  <a:pt x="1839014" y="791581"/>
                </a:lnTo>
                <a:lnTo>
                  <a:pt x="1831612" y="747736"/>
                </a:lnTo>
                <a:lnTo>
                  <a:pt x="1822094" y="704220"/>
                </a:lnTo>
                <a:lnTo>
                  <a:pt x="1810462" y="661114"/>
                </a:lnTo>
                <a:lnTo>
                  <a:pt x="1796715" y="618501"/>
                </a:lnTo>
                <a:lnTo>
                  <a:pt x="1780853" y="576463"/>
                </a:lnTo>
                <a:lnTo>
                  <a:pt x="1762876" y="535082"/>
                </a:lnTo>
                <a:lnTo>
                  <a:pt x="1742784" y="494440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8" y="377771"/>
                </a:lnTo>
                <a:lnTo>
                  <a:pt x="1641266" y="340907"/>
                </a:lnTo>
                <a:lnTo>
                  <a:pt x="1610599" y="305193"/>
                </a:lnTo>
                <a:lnTo>
                  <a:pt x="1577817" y="270711"/>
                </a:lnTo>
                <a:lnTo>
                  <a:pt x="1543335" y="237929"/>
                </a:lnTo>
                <a:lnTo>
                  <a:pt x="1507622" y="207263"/>
                </a:lnTo>
                <a:lnTo>
                  <a:pt x="1470758" y="178711"/>
                </a:lnTo>
                <a:lnTo>
                  <a:pt x="1432827" y="152275"/>
                </a:lnTo>
                <a:lnTo>
                  <a:pt x="1393910" y="127953"/>
                </a:lnTo>
                <a:lnTo>
                  <a:pt x="1354089" y="105746"/>
                </a:lnTo>
                <a:lnTo>
                  <a:pt x="1313448" y="85654"/>
                </a:lnTo>
                <a:lnTo>
                  <a:pt x="1272067" y="67677"/>
                </a:lnTo>
                <a:lnTo>
                  <a:pt x="1230029" y="51815"/>
                </a:lnTo>
                <a:lnTo>
                  <a:pt x="1187416" y="38068"/>
                </a:lnTo>
                <a:lnTo>
                  <a:pt x="1144311" y="26436"/>
                </a:lnTo>
                <a:lnTo>
                  <a:pt x="1100795" y="16919"/>
                </a:lnTo>
                <a:lnTo>
                  <a:pt x="1056950" y="9517"/>
                </a:lnTo>
                <a:lnTo>
                  <a:pt x="1012859" y="4229"/>
                </a:lnTo>
                <a:lnTo>
                  <a:pt x="968603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0159A-0D46-33A7-F70D-43E5700132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D8FFF-A8E4-6D8A-1D13-44E13615B99D}"/>
              </a:ext>
            </a:extLst>
          </p:cNvPr>
          <p:cNvSpPr txBox="1"/>
          <p:nvPr/>
        </p:nvSpPr>
        <p:spPr>
          <a:xfrm>
            <a:off x="1136650" y="1692275"/>
            <a:ext cx="2286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Player 1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5860" y="7947622"/>
            <a:ext cx="1849120" cy="1849120"/>
          </a:xfrm>
          <a:custGeom>
            <a:avLst/>
            <a:gdLst/>
            <a:ahLst/>
            <a:cxnLst/>
            <a:rect l="l" t="t" r="r" b="b"/>
            <a:pathLst>
              <a:path w="1849119" h="1849120">
                <a:moveTo>
                  <a:pt x="924266" y="0"/>
                </a:moveTo>
                <a:lnTo>
                  <a:pt x="879928" y="1057"/>
                </a:lnTo>
                <a:lnTo>
                  <a:pt x="835672" y="4229"/>
                </a:lnTo>
                <a:lnTo>
                  <a:pt x="791581" y="9517"/>
                </a:lnTo>
                <a:lnTo>
                  <a:pt x="747736" y="16919"/>
                </a:lnTo>
                <a:lnTo>
                  <a:pt x="704219" y="26436"/>
                </a:lnTo>
                <a:lnTo>
                  <a:pt x="661113" y="38068"/>
                </a:lnTo>
                <a:lnTo>
                  <a:pt x="618500" y="51815"/>
                </a:lnTo>
                <a:lnTo>
                  <a:pt x="576461" y="67677"/>
                </a:lnTo>
                <a:lnTo>
                  <a:pt x="535080" y="85654"/>
                </a:lnTo>
                <a:lnTo>
                  <a:pt x="494438" y="105746"/>
                </a:lnTo>
                <a:lnTo>
                  <a:pt x="454617" y="127953"/>
                </a:lnTo>
                <a:lnTo>
                  <a:pt x="415699" y="152275"/>
                </a:lnTo>
                <a:lnTo>
                  <a:pt x="377767" y="178711"/>
                </a:lnTo>
                <a:lnTo>
                  <a:pt x="340903" y="207263"/>
                </a:lnTo>
                <a:lnTo>
                  <a:pt x="305189" y="237929"/>
                </a:lnTo>
                <a:lnTo>
                  <a:pt x="270706" y="270711"/>
                </a:lnTo>
                <a:lnTo>
                  <a:pt x="237925" y="305193"/>
                </a:lnTo>
                <a:lnTo>
                  <a:pt x="207259" y="340907"/>
                </a:lnTo>
                <a:lnTo>
                  <a:pt x="178708" y="377771"/>
                </a:lnTo>
                <a:lnTo>
                  <a:pt x="152272" y="415703"/>
                </a:lnTo>
                <a:lnTo>
                  <a:pt x="127951" y="454620"/>
                </a:lnTo>
                <a:lnTo>
                  <a:pt x="105744" y="494441"/>
                </a:lnTo>
                <a:lnTo>
                  <a:pt x="85653" y="535083"/>
                </a:lnTo>
                <a:lnTo>
                  <a:pt x="67676" y="576464"/>
                </a:lnTo>
                <a:lnTo>
                  <a:pt x="51814" y="618502"/>
                </a:lnTo>
                <a:lnTo>
                  <a:pt x="38068" y="661115"/>
                </a:lnTo>
                <a:lnTo>
                  <a:pt x="26436" y="704221"/>
                </a:lnTo>
                <a:lnTo>
                  <a:pt x="16919" y="747737"/>
                </a:lnTo>
                <a:lnTo>
                  <a:pt x="9517" y="791582"/>
                </a:lnTo>
                <a:lnTo>
                  <a:pt x="4229" y="835673"/>
                </a:lnTo>
                <a:lnTo>
                  <a:pt x="1057" y="879929"/>
                </a:lnTo>
                <a:lnTo>
                  <a:pt x="0" y="924267"/>
                </a:lnTo>
                <a:lnTo>
                  <a:pt x="1057" y="968604"/>
                </a:lnTo>
                <a:lnTo>
                  <a:pt x="4229" y="1012860"/>
                </a:lnTo>
                <a:lnTo>
                  <a:pt x="9517" y="1056951"/>
                </a:lnTo>
                <a:lnTo>
                  <a:pt x="16919" y="1100796"/>
                </a:lnTo>
                <a:lnTo>
                  <a:pt x="26436" y="1144312"/>
                </a:lnTo>
                <a:lnTo>
                  <a:pt x="38068" y="1187418"/>
                </a:lnTo>
                <a:lnTo>
                  <a:pt x="51814" y="1230031"/>
                </a:lnTo>
                <a:lnTo>
                  <a:pt x="67676" y="1272069"/>
                </a:lnTo>
                <a:lnTo>
                  <a:pt x="85653" y="1313450"/>
                </a:lnTo>
                <a:lnTo>
                  <a:pt x="105744" y="1354092"/>
                </a:lnTo>
                <a:lnTo>
                  <a:pt x="127951" y="1393912"/>
                </a:lnTo>
                <a:lnTo>
                  <a:pt x="152272" y="1432830"/>
                </a:lnTo>
                <a:lnTo>
                  <a:pt x="178708" y="1470761"/>
                </a:lnTo>
                <a:lnTo>
                  <a:pt x="207259" y="1507625"/>
                </a:lnTo>
                <a:lnTo>
                  <a:pt x="237925" y="1543339"/>
                </a:lnTo>
                <a:lnTo>
                  <a:pt x="270706" y="1577822"/>
                </a:lnTo>
                <a:lnTo>
                  <a:pt x="305189" y="1610603"/>
                </a:lnTo>
                <a:lnTo>
                  <a:pt x="340903" y="1641270"/>
                </a:lnTo>
                <a:lnTo>
                  <a:pt x="377767" y="1669821"/>
                </a:lnTo>
                <a:lnTo>
                  <a:pt x="415699" y="1696258"/>
                </a:lnTo>
                <a:lnTo>
                  <a:pt x="454617" y="1720579"/>
                </a:lnTo>
                <a:lnTo>
                  <a:pt x="494438" y="1742786"/>
                </a:lnTo>
                <a:lnTo>
                  <a:pt x="535080" y="1762878"/>
                </a:lnTo>
                <a:lnTo>
                  <a:pt x="576461" y="1780855"/>
                </a:lnTo>
                <a:lnTo>
                  <a:pt x="618500" y="1796717"/>
                </a:lnTo>
                <a:lnTo>
                  <a:pt x="661113" y="1810464"/>
                </a:lnTo>
                <a:lnTo>
                  <a:pt x="704219" y="1822096"/>
                </a:lnTo>
                <a:lnTo>
                  <a:pt x="747736" y="1831613"/>
                </a:lnTo>
                <a:lnTo>
                  <a:pt x="791581" y="1839016"/>
                </a:lnTo>
                <a:lnTo>
                  <a:pt x="835672" y="1844303"/>
                </a:lnTo>
                <a:lnTo>
                  <a:pt x="879928" y="1847475"/>
                </a:lnTo>
                <a:lnTo>
                  <a:pt x="924266" y="1848533"/>
                </a:lnTo>
                <a:lnTo>
                  <a:pt x="968604" y="1847475"/>
                </a:lnTo>
                <a:lnTo>
                  <a:pt x="1012859" y="1844303"/>
                </a:lnTo>
                <a:lnTo>
                  <a:pt x="1056951" y="1839016"/>
                </a:lnTo>
                <a:lnTo>
                  <a:pt x="1100795" y="1831613"/>
                </a:lnTo>
                <a:lnTo>
                  <a:pt x="1144312" y="1822096"/>
                </a:lnTo>
                <a:lnTo>
                  <a:pt x="1187417" y="1810464"/>
                </a:lnTo>
                <a:lnTo>
                  <a:pt x="1230030" y="1796717"/>
                </a:lnTo>
                <a:lnTo>
                  <a:pt x="1272068" y="1780855"/>
                </a:lnTo>
                <a:lnTo>
                  <a:pt x="1313449" y="1762878"/>
                </a:lnTo>
                <a:lnTo>
                  <a:pt x="1354091" y="1742786"/>
                </a:lnTo>
                <a:lnTo>
                  <a:pt x="1393911" y="1720579"/>
                </a:lnTo>
                <a:lnTo>
                  <a:pt x="1432828" y="1696258"/>
                </a:lnTo>
                <a:lnTo>
                  <a:pt x="1470759" y="1669821"/>
                </a:lnTo>
                <a:lnTo>
                  <a:pt x="1507623" y="1641270"/>
                </a:lnTo>
                <a:lnTo>
                  <a:pt x="1543336" y="1610603"/>
                </a:lnTo>
                <a:lnTo>
                  <a:pt x="1577818" y="1577822"/>
                </a:lnTo>
                <a:lnTo>
                  <a:pt x="1610600" y="1543339"/>
                </a:lnTo>
                <a:lnTo>
                  <a:pt x="1641267" y="1507625"/>
                </a:lnTo>
                <a:lnTo>
                  <a:pt x="1669819" y="1470761"/>
                </a:lnTo>
                <a:lnTo>
                  <a:pt x="1696255" y="1432830"/>
                </a:lnTo>
                <a:lnTo>
                  <a:pt x="1720577" y="1393912"/>
                </a:lnTo>
                <a:lnTo>
                  <a:pt x="1742784" y="1354092"/>
                </a:lnTo>
                <a:lnTo>
                  <a:pt x="1762877" y="1313450"/>
                </a:lnTo>
                <a:lnTo>
                  <a:pt x="1780854" y="1272069"/>
                </a:lnTo>
                <a:lnTo>
                  <a:pt x="1796716" y="1230031"/>
                </a:lnTo>
                <a:lnTo>
                  <a:pt x="1810463" y="1187418"/>
                </a:lnTo>
                <a:lnTo>
                  <a:pt x="1822095" y="1144312"/>
                </a:lnTo>
                <a:lnTo>
                  <a:pt x="1831613" y="1100796"/>
                </a:lnTo>
                <a:lnTo>
                  <a:pt x="1839015" y="1056951"/>
                </a:lnTo>
                <a:lnTo>
                  <a:pt x="1844302" y="1012860"/>
                </a:lnTo>
                <a:lnTo>
                  <a:pt x="1847475" y="968604"/>
                </a:lnTo>
                <a:lnTo>
                  <a:pt x="1848532" y="924267"/>
                </a:lnTo>
                <a:lnTo>
                  <a:pt x="1847475" y="879929"/>
                </a:lnTo>
                <a:lnTo>
                  <a:pt x="1844302" y="835673"/>
                </a:lnTo>
                <a:lnTo>
                  <a:pt x="1839015" y="791582"/>
                </a:lnTo>
                <a:lnTo>
                  <a:pt x="1831613" y="747737"/>
                </a:lnTo>
                <a:lnTo>
                  <a:pt x="1822095" y="704221"/>
                </a:lnTo>
                <a:lnTo>
                  <a:pt x="1810463" y="661115"/>
                </a:lnTo>
                <a:lnTo>
                  <a:pt x="1796716" y="618502"/>
                </a:lnTo>
                <a:lnTo>
                  <a:pt x="1780854" y="576464"/>
                </a:lnTo>
                <a:lnTo>
                  <a:pt x="1762877" y="535083"/>
                </a:lnTo>
                <a:lnTo>
                  <a:pt x="1742784" y="494441"/>
                </a:lnTo>
                <a:lnTo>
                  <a:pt x="1720577" y="454620"/>
                </a:lnTo>
                <a:lnTo>
                  <a:pt x="1696255" y="415703"/>
                </a:lnTo>
                <a:lnTo>
                  <a:pt x="1669819" y="377771"/>
                </a:lnTo>
                <a:lnTo>
                  <a:pt x="1641267" y="340907"/>
                </a:lnTo>
                <a:lnTo>
                  <a:pt x="1610600" y="305193"/>
                </a:lnTo>
                <a:lnTo>
                  <a:pt x="1577818" y="270711"/>
                </a:lnTo>
                <a:lnTo>
                  <a:pt x="1543336" y="237929"/>
                </a:lnTo>
                <a:lnTo>
                  <a:pt x="1507623" y="207263"/>
                </a:lnTo>
                <a:lnTo>
                  <a:pt x="1470759" y="178711"/>
                </a:lnTo>
                <a:lnTo>
                  <a:pt x="1432828" y="152275"/>
                </a:lnTo>
                <a:lnTo>
                  <a:pt x="1393911" y="127953"/>
                </a:lnTo>
                <a:lnTo>
                  <a:pt x="1354091" y="105746"/>
                </a:lnTo>
                <a:lnTo>
                  <a:pt x="1313449" y="85654"/>
                </a:lnTo>
                <a:lnTo>
                  <a:pt x="1272068" y="67677"/>
                </a:lnTo>
                <a:lnTo>
                  <a:pt x="1230030" y="51815"/>
                </a:lnTo>
                <a:lnTo>
                  <a:pt x="1187417" y="38068"/>
                </a:lnTo>
                <a:lnTo>
                  <a:pt x="1144312" y="26436"/>
                </a:lnTo>
                <a:lnTo>
                  <a:pt x="1100795" y="16919"/>
                </a:lnTo>
                <a:lnTo>
                  <a:pt x="1056951" y="9517"/>
                </a:lnTo>
                <a:lnTo>
                  <a:pt x="1012859" y="4229"/>
                </a:lnTo>
                <a:lnTo>
                  <a:pt x="968604" y="1057"/>
                </a:lnTo>
                <a:lnTo>
                  <a:pt x="92426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ED4A-BCBD-38EF-E850-3C02E5C520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1105-5D73-FB0F-9709-D2448EBE7301}"/>
              </a:ext>
            </a:extLst>
          </p:cNvPr>
          <p:cNvSpPr txBox="1"/>
          <p:nvPr/>
        </p:nvSpPr>
        <p:spPr>
          <a:xfrm>
            <a:off x="1136650" y="1692275"/>
            <a:ext cx="2286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3600" dirty="0"/>
              <a:t>Player 2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F04D5-5AFF-E65E-4BD7-06272CC0D0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FAEDC-AFC0-FCCD-63B0-D0E5C82B2793}"/>
              </a:ext>
            </a:extLst>
          </p:cNvPr>
          <p:cNvSpPr txBox="1"/>
          <p:nvPr/>
        </p:nvSpPr>
        <p:spPr>
          <a:xfrm>
            <a:off x="5632450" y="5273675"/>
            <a:ext cx="914400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9600" dirty="0"/>
              <a:t>Player 2 Lost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35" dirty="0">
                <a:latin typeface="Verdana"/>
                <a:cs typeface="Verdana"/>
              </a:rPr>
              <a:t>function</a:t>
            </a:r>
            <a:r>
              <a:rPr sz="9200" spc="-430" dirty="0">
                <a:latin typeface="Verdana"/>
                <a:cs typeface="Verdana"/>
              </a:rPr>
              <a:t> </a:t>
            </a:r>
            <a:r>
              <a:rPr sz="9200" spc="90" dirty="0">
                <a:latin typeface="Verdana"/>
                <a:cs typeface="Verdana"/>
              </a:rPr>
              <a:t>approximation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899255" cy="28213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215"/>
              </a:spcBef>
            </a:pPr>
            <a:r>
              <a:rPr sz="6150" spc="400" dirty="0">
                <a:solidFill>
                  <a:srgbClr val="FFFFFF"/>
                </a:solidFill>
                <a:latin typeface="Arial"/>
                <a:cs typeface="Arial"/>
              </a:rPr>
              <a:t>approximating</a:t>
            </a:r>
            <a:r>
              <a:rPr sz="61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1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1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61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1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61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1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45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61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2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61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combining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5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10" dirty="0">
                <a:solidFill>
                  <a:srgbClr val="C00000"/>
                </a:solidFill>
                <a:latin typeface="Arial"/>
                <a:cs typeface="Arial"/>
              </a:rPr>
              <a:t>features</a:t>
            </a:r>
            <a:r>
              <a:rPr sz="6150" spc="2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rather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65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6150" spc="370" dirty="0">
                <a:solidFill>
                  <a:srgbClr val="FFFFFF"/>
                </a:solidFill>
                <a:latin typeface="Arial"/>
                <a:cs typeface="Arial"/>
              </a:rPr>
              <a:t>storing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4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9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6150" spc="3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endParaRPr sz="615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0D8FD-535A-6516-1EEA-A688ED0AAE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114</a:t>
            </a:fld>
            <a:endParaRPr lang="en-GB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687" y="4814378"/>
            <a:ext cx="135801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0" dirty="0">
                <a:latin typeface="Verdana"/>
                <a:cs typeface="Verdana"/>
              </a:rPr>
              <a:t>Unsupervised</a:t>
            </a:r>
            <a:r>
              <a:rPr sz="9200" spc="-445" dirty="0">
                <a:latin typeface="Verdana"/>
                <a:cs typeface="Verdana"/>
              </a:rPr>
              <a:t> </a:t>
            </a:r>
            <a:r>
              <a:rPr sz="9200" spc="85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68C44-ACE1-25D0-F5D3-D6FCB2065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115</a:t>
            </a:fld>
            <a:endParaRPr lang="en-GB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Verdana"/>
                <a:cs typeface="Verdana"/>
              </a:rPr>
              <a:t>unsupervised</a:t>
            </a:r>
            <a:r>
              <a:rPr sz="9200" spc="-465" dirty="0">
                <a:latin typeface="Verdana"/>
                <a:cs typeface="Verdana"/>
              </a:rPr>
              <a:t> 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5182215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25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55" dirty="0">
                <a:solidFill>
                  <a:srgbClr val="FFFFFF"/>
                </a:solidFill>
                <a:latin typeface="Arial"/>
                <a:cs typeface="Arial"/>
              </a:rPr>
              <a:t>additional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feedback,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45" dirty="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69F4-332B-3AD0-5F30-E7CD2982D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116</a:t>
            </a:fld>
            <a:endParaRPr lang="en-GB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734" y="4814378"/>
            <a:ext cx="60617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0" dirty="0">
                <a:latin typeface="Verdana"/>
                <a:cs typeface="Verdana"/>
              </a:rPr>
              <a:t>Clustering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A1E16-D2FF-3ABD-B97C-E2E2B2C79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117</a:t>
            </a:fld>
            <a:endParaRPr lang="en-GB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80" dirty="0">
                <a:latin typeface="Verdana"/>
                <a:cs typeface="Verdana"/>
              </a:rPr>
              <a:t>clustering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7048480" cy="28111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0"/>
              </a:spcBef>
            </a:pPr>
            <a:r>
              <a:rPr sz="6150" spc="350" dirty="0">
                <a:solidFill>
                  <a:srgbClr val="FFFFFF"/>
                </a:solidFill>
                <a:latin typeface="Arial"/>
                <a:cs typeface="Arial"/>
              </a:rPr>
              <a:t>organizing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1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5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45" dirty="0">
                <a:solidFill>
                  <a:srgbClr val="FFFFFF"/>
                </a:solidFill>
                <a:latin typeface="Arial"/>
                <a:cs typeface="Arial"/>
              </a:rPr>
              <a:t>tend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1A25-84F9-107E-5C2C-F36DA363AC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118</a:t>
            </a:fld>
            <a:endParaRPr lang="en-GB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8177"/>
            <a:ext cx="1718564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50" dirty="0">
                <a:latin typeface="Verdana"/>
                <a:cs typeface="Verdana"/>
              </a:rPr>
              <a:t>Some</a:t>
            </a:r>
            <a:r>
              <a:rPr sz="9050" spc="-370" dirty="0">
                <a:latin typeface="Verdana"/>
                <a:cs typeface="Verdana"/>
              </a:rPr>
              <a:t> </a:t>
            </a:r>
            <a:r>
              <a:rPr sz="9050" dirty="0">
                <a:latin typeface="Verdana"/>
                <a:cs typeface="Verdana"/>
              </a:rPr>
              <a:t>Clustering</a:t>
            </a:r>
            <a:r>
              <a:rPr sz="9050" spc="-370" dirty="0">
                <a:latin typeface="Verdana"/>
                <a:cs typeface="Verdana"/>
              </a:rPr>
              <a:t> </a:t>
            </a:r>
            <a:r>
              <a:rPr sz="9050" spc="215" dirty="0">
                <a:latin typeface="Verdana"/>
                <a:cs typeface="Verdana"/>
              </a:rPr>
              <a:t>Applications</a:t>
            </a:r>
            <a:endParaRPr sz="9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3775665"/>
            <a:ext cx="7841615" cy="515874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19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15" dirty="0">
                <a:solidFill>
                  <a:srgbClr val="FFFFFF"/>
                </a:solidFill>
                <a:latin typeface="Arial"/>
                <a:cs typeface="Arial"/>
              </a:rPr>
              <a:t>Genetic</a:t>
            </a:r>
            <a:r>
              <a:rPr sz="495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55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495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23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80" dirty="0">
                <a:solidFill>
                  <a:srgbClr val="FFFFFF"/>
                </a:solidFill>
                <a:latin typeface="Arial"/>
                <a:cs typeface="Arial"/>
              </a:rPr>
              <a:t>segmentation</a:t>
            </a:r>
            <a:endParaRPr sz="495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239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55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495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23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90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495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85" dirty="0">
                <a:solidFill>
                  <a:srgbClr val="FFFFFF"/>
                </a:solidFill>
                <a:latin typeface="Arial"/>
                <a:cs typeface="Arial"/>
              </a:rPr>
              <a:t>imaging</a:t>
            </a:r>
            <a:endParaRPr sz="495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239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55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6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65" dirty="0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49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0D6A-B32D-7217-B66C-B6880410A1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119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3538" y="1506657"/>
              <a:ext cx="10814050" cy="7777480"/>
            </a:xfrm>
            <a:custGeom>
              <a:avLst/>
              <a:gdLst/>
              <a:ahLst/>
              <a:cxnLst/>
              <a:rect l="l" t="t" r="r" b="b"/>
              <a:pathLst>
                <a:path w="10814050" h="7777480">
                  <a:moveTo>
                    <a:pt x="906386" y="7324052"/>
                  </a:moveTo>
                  <a:lnTo>
                    <a:pt x="904316" y="7280605"/>
                  </a:lnTo>
                  <a:lnTo>
                    <a:pt x="898093" y="7237489"/>
                  </a:lnTo>
                  <a:lnTo>
                    <a:pt x="887717" y="7195020"/>
                  </a:lnTo>
                  <a:lnTo>
                    <a:pt x="873201" y="7153516"/>
                  </a:lnTo>
                  <a:lnTo>
                    <a:pt x="854532" y="7113295"/>
                  </a:lnTo>
                  <a:lnTo>
                    <a:pt x="831723" y="7074687"/>
                  </a:lnTo>
                  <a:lnTo>
                    <a:pt x="804760" y="7038010"/>
                  </a:lnTo>
                  <a:lnTo>
                    <a:pt x="773645" y="7003593"/>
                  </a:lnTo>
                  <a:lnTo>
                    <a:pt x="739228" y="6972478"/>
                  </a:lnTo>
                  <a:lnTo>
                    <a:pt x="702551" y="6945516"/>
                  </a:lnTo>
                  <a:lnTo>
                    <a:pt x="663943" y="6922706"/>
                  </a:lnTo>
                  <a:lnTo>
                    <a:pt x="623735" y="6904037"/>
                  </a:lnTo>
                  <a:lnTo>
                    <a:pt x="582218" y="6889521"/>
                  </a:lnTo>
                  <a:lnTo>
                    <a:pt x="539750" y="6879145"/>
                  </a:lnTo>
                  <a:lnTo>
                    <a:pt x="496633" y="6872922"/>
                  </a:lnTo>
                  <a:lnTo>
                    <a:pt x="453186" y="6870852"/>
                  </a:lnTo>
                  <a:lnTo>
                    <a:pt x="409752" y="6872922"/>
                  </a:lnTo>
                  <a:lnTo>
                    <a:pt x="366636" y="6879145"/>
                  </a:lnTo>
                  <a:lnTo>
                    <a:pt x="324154" y="6889521"/>
                  </a:lnTo>
                  <a:lnTo>
                    <a:pt x="282651" y="6904037"/>
                  </a:lnTo>
                  <a:lnTo>
                    <a:pt x="242430" y="6922706"/>
                  </a:lnTo>
                  <a:lnTo>
                    <a:pt x="203822" y="6945516"/>
                  </a:lnTo>
                  <a:lnTo>
                    <a:pt x="167157" y="6972478"/>
                  </a:lnTo>
                  <a:lnTo>
                    <a:pt x="132727" y="7003593"/>
                  </a:lnTo>
                  <a:lnTo>
                    <a:pt x="101625" y="7038010"/>
                  </a:lnTo>
                  <a:lnTo>
                    <a:pt x="74663" y="7074687"/>
                  </a:lnTo>
                  <a:lnTo>
                    <a:pt x="51841" y="7113295"/>
                  </a:lnTo>
                  <a:lnTo>
                    <a:pt x="33172" y="7153516"/>
                  </a:lnTo>
                  <a:lnTo>
                    <a:pt x="18656" y="7195020"/>
                  </a:lnTo>
                  <a:lnTo>
                    <a:pt x="8293" y="7237489"/>
                  </a:lnTo>
                  <a:lnTo>
                    <a:pt x="2070" y="7280605"/>
                  </a:lnTo>
                  <a:lnTo>
                    <a:pt x="0" y="7324052"/>
                  </a:lnTo>
                  <a:lnTo>
                    <a:pt x="2070" y="7367486"/>
                  </a:lnTo>
                  <a:lnTo>
                    <a:pt x="8293" y="7410602"/>
                  </a:lnTo>
                  <a:lnTo>
                    <a:pt x="18656" y="7453084"/>
                  </a:lnTo>
                  <a:lnTo>
                    <a:pt x="33172" y="7494587"/>
                  </a:lnTo>
                  <a:lnTo>
                    <a:pt x="51841" y="7534808"/>
                  </a:lnTo>
                  <a:lnTo>
                    <a:pt x="74663" y="7573416"/>
                  </a:lnTo>
                  <a:lnTo>
                    <a:pt x="101625" y="7610094"/>
                  </a:lnTo>
                  <a:lnTo>
                    <a:pt x="132727" y="7644511"/>
                  </a:lnTo>
                  <a:lnTo>
                    <a:pt x="167157" y="7675613"/>
                  </a:lnTo>
                  <a:lnTo>
                    <a:pt x="203822" y="7702575"/>
                  </a:lnTo>
                  <a:lnTo>
                    <a:pt x="242430" y="7725397"/>
                  </a:lnTo>
                  <a:lnTo>
                    <a:pt x="282651" y="7744066"/>
                  </a:lnTo>
                  <a:lnTo>
                    <a:pt x="324154" y="7758582"/>
                  </a:lnTo>
                  <a:lnTo>
                    <a:pt x="366636" y="7768945"/>
                  </a:lnTo>
                  <a:lnTo>
                    <a:pt x="409752" y="7775168"/>
                  </a:lnTo>
                  <a:lnTo>
                    <a:pt x="453186" y="7777251"/>
                  </a:lnTo>
                  <a:lnTo>
                    <a:pt x="496633" y="7775168"/>
                  </a:lnTo>
                  <a:lnTo>
                    <a:pt x="539750" y="7768945"/>
                  </a:lnTo>
                  <a:lnTo>
                    <a:pt x="582218" y="7758582"/>
                  </a:lnTo>
                  <a:lnTo>
                    <a:pt x="623735" y="7744066"/>
                  </a:lnTo>
                  <a:lnTo>
                    <a:pt x="663943" y="7725397"/>
                  </a:lnTo>
                  <a:lnTo>
                    <a:pt x="702551" y="7702575"/>
                  </a:lnTo>
                  <a:lnTo>
                    <a:pt x="739228" y="7675613"/>
                  </a:lnTo>
                  <a:lnTo>
                    <a:pt x="773645" y="7644511"/>
                  </a:lnTo>
                  <a:lnTo>
                    <a:pt x="804760" y="7610094"/>
                  </a:lnTo>
                  <a:lnTo>
                    <a:pt x="831723" y="7573416"/>
                  </a:lnTo>
                  <a:lnTo>
                    <a:pt x="854532" y="7534808"/>
                  </a:lnTo>
                  <a:lnTo>
                    <a:pt x="873201" y="7494587"/>
                  </a:lnTo>
                  <a:lnTo>
                    <a:pt x="887717" y="7453084"/>
                  </a:lnTo>
                  <a:lnTo>
                    <a:pt x="898093" y="7410602"/>
                  </a:lnTo>
                  <a:lnTo>
                    <a:pt x="904316" y="7367486"/>
                  </a:lnTo>
                  <a:lnTo>
                    <a:pt x="906386" y="7324052"/>
                  </a:lnTo>
                  <a:close/>
                </a:path>
                <a:path w="10814050" h="7777480">
                  <a:moveTo>
                    <a:pt x="2332596" y="5844972"/>
                  </a:moveTo>
                  <a:lnTo>
                    <a:pt x="2330513" y="5801525"/>
                  </a:lnTo>
                  <a:lnTo>
                    <a:pt x="2324290" y="5758408"/>
                  </a:lnTo>
                  <a:lnTo>
                    <a:pt x="2313927" y="5715940"/>
                  </a:lnTo>
                  <a:lnTo>
                    <a:pt x="2299411" y="5674423"/>
                  </a:lnTo>
                  <a:lnTo>
                    <a:pt x="2280742" y="5634215"/>
                  </a:lnTo>
                  <a:lnTo>
                    <a:pt x="2257920" y="5595607"/>
                  </a:lnTo>
                  <a:lnTo>
                    <a:pt x="2230958" y="5558929"/>
                  </a:lnTo>
                  <a:lnTo>
                    <a:pt x="2199856" y="5524512"/>
                  </a:lnTo>
                  <a:lnTo>
                    <a:pt x="2165439" y="5493397"/>
                  </a:lnTo>
                  <a:lnTo>
                    <a:pt x="2128761" y="5466435"/>
                  </a:lnTo>
                  <a:lnTo>
                    <a:pt x="2090153" y="5443626"/>
                  </a:lnTo>
                  <a:lnTo>
                    <a:pt x="2049932" y="5424957"/>
                  </a:lnTo>
                  <a:lnTo>
                    <a:pt x="2008428" y="5410441"/>
                  </a:lnTo>
                  <a:lnTo>
                    <a:pt x="1965947" y="5400065"/>
                  </a:lnTo>
                  <a:lnTo>
                    <a:pt x="1922830" y="5393842"/>
                  </a:lnTo>
                  <a:lnTo>
                    <a:pt x="1879396" y="5391772"/>
                  </a:lnTo>
                  <a:lnTo>
                    <a:pt x="1835950" y="5393842"/>
                  </a:lnTo>
                  <a:lnTo>
                    <a:pt x="1792833" y="5400065"/>
                  </a:lnTo>
                  <a:lnTo>
                    <a:pt x="1750364" y="5410441"/>
                  </a:lnTo>
                  <a:lnTo>
                    <a:pt x="1708861" y="5424957"/>
                  </a:lnTo>
                  <a:lnTo>
                    <a:pt x="1668640" y="5443626"/>
                  </a:lnTo>
                  <a:lnTo>
                    <a:pt x="1630032" y="5466435"/>
                  </a:lnTo>
                  <a:lnTo>
                    <a:pt x="1593354" y="5493397"/>
                  </a:lnTo>
                  <a:lnTo>
                    <a:pt x="1558937" y="5524512"/>
                  </a:lnTo>
                  <a:lnTo>
                    <a:pt x="1527822" y="5558929"/>
                  </a:lnTo>
                  <a:lnTo>
                    <a:pt x="1500860" y="5595607"/>
                  </a:lnTo>
                  <a:lnTo>
                    <a:pt x="1478051" y="5634215"/>
                  </a:lnTo>
                  <a:lnTo>
                    <a:pt x="1459382" y="5674423"/>
                  </a:lnTo>
                  <a:lnTo>
                    <a:pt x="1444866" y="5715940"/>
                  </a:lnTo>
                  <a:lnTo>
                    <a:pt x="1434490" y="5758408"/>
                  </a:lnTo>
                  <a:lnTo>
                    <a:pt x="1428267" y="5801525"/>
                  </a:lnTo>
                  <a:lnTo>
                    <a:pt x="1426197" y="5844972"/>
                  </a:lnTo>
                  <a:lnTo>
                    <a:pt x="1428267" y="5888406"/>
                  </a:lnTo>
                  <a:lnTo>
                    <a:pt x="1434490" y="5931522"/>
                  </a:lnTo>
                  <a:lnTo>
                    <a:pt x="1444866" y="5974004"/>
                  </a:lnTo>
                  <a:lnTo>
                    <a:pt x="1459382" y="6015507"/>
                  </a:lnTo>
                  <a:lnTo>
                    <a:pt x="1478051" y="6055728"/>
                  </a:lnTo>
                  <a:lnTo>
                    <a:pt x="1500860" y="6094336"/>
                  </a:lnTo>
                  <a:lnTo>
                    <a:pt x="1527822" y="6131001"/>
                  </a:lnTo>
                  <a:lnTo>
                    <a:pt x="1558937" y="6165431"/>
                  </a:lnTo>
                  <a:lnTo>
                    <a:pt x="1593354" y="6196533"/>
                  </a:lnTo>
                  <a:lnTo>
                    <a:pt x="1630032" y="6223495"/>
                  </a:lnTo>
                  <a:lnTo>
                    <a:pt x="1668640" y="6246317"/>
                  </a:lnTo>
                  <a:lnTo>
                    <a:pt x="1708861" y="6264973"/>
                  </a:lnTo>
                  <a:lnTo>
                    <a:pt x="1750364" y="6279502"/>
                  </a:lnTo>
                  <a:lnTo>
                    <a:pt x="1792833" y="6289865"/>
                  </a:lnTo>
                  <a:lnTo>
                    <a:pt x="1835950" y="6296088"/>
                  </a:lnTo>
                  <a:lnTo>
                    <a:pt x="1879396" y="6298158"/>
                  </a:lnTo>
                  <a:lnTo>
                    <a:pt x="1922830" y="6296088"/>
                  </a:lnTo>
                  <a:lnTo>
                    <a:pt x="1965947" y="6289865"/>
                  </a:lnTo>
                  <a:lnTo>
                    <a:pt x="2008428" y="6279502"/>
                  </a:lnTo>
                  <a:lnTo>
                    <a:pt x="2049932" y="6264973"/>
                  </a:lnTo>
                  <a:lnTo>
                    <a:pt x="2090153" y="6246317"/>
                  </a:lnTo>
                  <a:lnTo>
                    <a:pt x="2128761" y="6223495"/>
                  </a:lnTo>
                  <a:lnTo>
                    <a:pt x="2165439" y="6196533"/>
                  </a:lnTo>
                  <a:lnTo>
                    <a:pt x="2199856" y="6165431"/>
                  </a:lnTo>
                  <a:lnTo>
                    <a:pt x="2230958" y="6131001"/>
                  </a:lnTo>
                  <a:lnTo>
                    <a:pt x="2257920" y="6094336"/>
                  </a:lnTo>
                  <a:lnTo>
                    <a:pt x="2280742" y="6055728"/>
                  </a:lnTo>
                  <a:lnTo>
                    <a:pt x="2299411" y="6015507"/>
                  </a:lnTo>
                  <a:lnTo>
                    <a:pt x="2313927" y="5974004"/>
                  </a:lnTo>
                  <a:lnTo>
                    <a:pt x="2324290" y="5931522"/>
                  </a:lnTo>
                  <a:lnTo>
                    <a:pt x="2330513" y="5888406"/>
                  </a:lnTo>
                  <a:lnTo>
                    <a:pt x="2332596" y="5844972"/>
                  </a:lnTo>
                  <a:close/>
                </a:path>
                <a:path w="10814050" h="7777480">
                  <a:moveTo>
                    <a:pt x="4051858" y="5053952"/>
                  </a:moveTo>
                  <a:lnTo>
                    <a:pt x="4049776" y="5010505"/>
                  </a:lnTo>
                  <a:lnTo>
                    <a:pt x="4043553" y="4967389"/>
                  </a:lnTo>
                  <a:lnTo>
                    <a:pt x="4033189" y="4924920"/>
                  </a:lnTo>
                  <a:lnTo>
                    <a:pt x="4018661" y="4883416"/>
                  </a:lnTo>
                  <a:lnTo>
                    <a:pt x="4000004" y="4843196"/>
                  </a:lnTo>
                  <a:lnTo>
                    <a:pt x="3977182" y="4804588"/>
                  </a:lnTo>
                  <a:lnTo>
                    <a:pt x="3950220" y="4767910"/>
                  </a:lnTo>
                  <a:lnTo>
                    <a:pt x="3919105" y="4733493"/>
                  </a:lnTo>
                  <a:lnTo>
                    <a:pt x="3884688" y="4702378"/>
                  </a:lnTo>
                  <a:lnTo>
                    <a:pt x="3848011" y="4675416"/>
                  </a:lnTo>
                  <a:lnTo>
                    <a:pt x="3809415" y="4652607"/>
                  </a:lnTo>
                  <a:lnTo>
                    <a:pt x="3769195" y="4633938"/>
                  </a:lnTo>
                  <a:lnTo>
                    <a:pt x="3727691" y="4619422"/>
                  </a:lnTo>
                  <a:lnTo>
                    <a:pt x="3685209" y="4609046"/>
                  </a:lnTo>
                  <a:lnTo>
                    <a:pt x="3642093" y="4602823"/>
                  </a:lnTo>
                  <a:lnTo>
                    <a:pt x="3598659" y="4600753"/>
                  </a:lnTo>
                  <a:lnTo>
                    <a:pt x="3555212" y="4602823"/>
                  </a:lnTo>
                  <a:lnTo>
                    <a:pt x="3512096" y="4609046"/>
                  </a:lnTo>
                  <a:lnTo>
                    <a:pt x="3469627" y="4619422"/>
                  </a:lnTo>
                  <a:lnTo>
                    <a:pt x="3428111" y="4633938"/>
                  </a:lnTo>
                  <a:lnTo>
                    <a:pt x="3387902" y="4652607"/>
                  </a:lnTo>
                  <a:lnTo>
                    <a:pt x="3349294" y="4675416"/>
                  </a:lnTo>
                  <a:lnTo>
                    <a:pt x="3312617" y="4702378"/>
                  </a:lnTo>
                  <a:lnTo>
                    <a:pt x="3278200" y="4733493"/>
                  </a:lnTo>
                  <a:lnTo>
                    <a:pt x="3247085" y="4767910"/>
                  </a:lnTo>
                  <a:lnTo>
                    <a:pt x="3220123" y="4804588"/>
                  </a:lnTo>
                  <a:lnTo>
                    <a:pt x="3197314" y="4843196"/>
                  </a:lnTo>
                  <a:lnTo>
                    <a:pt x="3178645" y="4883416"/>
                  </a:lnTo>
                  <a:lnTo>
                    <a:pt x="3164128" y="4924920"/>
                  </a:lnTo>
                  <a:lnTo>
                    <a:pt x="3153753" y="4967389"/>
                  </a:lnTo>
                  <a:lnTo>
                    <a:pt x="3147530" y="5010505"/>
                  </a:lnTo>
                  <a:lnTo>
                    <a:pt x="3145459" y="5053952"/>
                  </a:lnTo>
                  <a:lnTo>
                    <a:pt x="3147530" y="5097386"/>
                  </a:lnTo>
                  <a:lnTo>
                    <a:pt x="3153753" y="5140503"/>
                  </a:lnTo>
                  <a:lnTo>
                    <a:pt x="3164128" y="5182984"/>
                  </a:lnTo>
                  <a:lnTo>
                    <a:pt x="3178645" y="5224488"/>
                  </a:lnTo>
                  <a:lnTo>
                    <a:pt x="3197314" y="5264709"/>
                  </a:lnTo>
                  <a:lnTo>
                    <a:pt x="3220123" y="5303317"/>
                  </a:lnTo>
                  <a:lnTo>
                    <a:pt x="3247085" y="5339994"/>
                  </a:lnTo>
                  <a:lnTo>
                    <a:pt x="3278200" y="5374411"/>
                  </a:lnTo>
                  <a:lnTo>
                    <a:pt x="3312617" y="5405513"/>
                  </a:lnTo>
                  <a:lnTo>
                    <a:pt x="3349294" y="5432476"/>
                  </a:lnTo>
                  <a:lnTo>
                    <a:pt x="3387902" y="5455297"/>
                  </a:lnTo>
                  <a:lnTo>
                    <a:pt x="3428111" y="5473966"/>
                  </a:lnTo>
                  <a:lnTo>
                    <a:pt x="3469627" y="5488483"/>
                  </a:lnTo>
                  <a:lnTo>
                    <a:pt x="3512096" y="5498846"/>
                  </a:lnTo>
                  <a:lnTo>
                    <a:pt x="3555212" y="5505069"/>
                  </a:lnTo>
                  <a:lnTo>
                    <a:pt x="3598659" y="5507152"/>
                  </a:lnTo>
                  <a:lnTo>
                    <a:pt x="3642093" y="5505069"/>
                  </a:lnTo>
                  <a:lnTo>
                    <a:pt x="3685209" y="5498846"/>
                  </a:lnTo>
                  <a:lnTo>
                    <a:pt x="3727691" y="5488483"/>
                  </a:lnTo>
                  <a:lnTo>
                    <a:pt x="3769195" y="5473966"/>
                  </a:lnTo>
                  <a:lnTo>
                    <a:pt x="3809415" y="5455297"/>
                  </a:lnTo>
                  <a:lnTo>
                    <a:pt x="3848011" y="5432476"/>
                  </a:lnTo>
                  <a:lnTo>
                    <a:pt x="3884688" y="5405513"/>
                  </a:lnTo>
                  <a:lnTo>
                    <a:pt x="3919105" y="5374411"/>
                  </a:lnTo>
                  <a:lnTo>
                    <a:pt x="3950220" y="5339994"/>
                  </a:lnTo>
                  <a:lnTo>
                    <a:pt x="3977182" y="5303317"/>
                  </a:lnTo>
                  <a:lnTo>
                    <a:pt x="4000004" y="5264709"/>
                  </a:lnTo>
                  <a:lnTo>
                    <a:pt x="4018661" y="5224488"/>
                  </a:lnTo>
                  <a:lnTo>
                    <a:pt x="4033189" y="5182984"/>
                  </a:lnTo>
                  <a:lnTo>
                    <a:pt x="4043553" y="5140503"/>
                  </a:lnTo>
                  <a:lnTo>
                    <a:pt x="4049776" y="5097386"/>
                  </a:lnTo>
                  <a:lnTo>
                    <a:pt x="4051858" y="5053952"/>
                  </a:lnTo>
                  <a:close/>
                </a:path>
                <a:path w="10814050" h="7777480">
                  <a:moveTo>
                    <a:pt x="4180344" y="7324052"/>
                  </a:moveTo>
                  <a:lnTo>
                    <a:pt x="4178274" y="7280605"/>
                  </a:lnTo>
                  <a:lnTo>
                    <a:pt x="4172051" y="7237489"/>
                  </a:lnTo>
                  <a:lnTo>
                    <a:pt x="4161675" y="7195020"/>
                  </a:lnTo>
                  <a:lnTo>
                    <a:pt x="4147159" y="7153516"/>
                  </a:lnTo>
                  <a:lnTo>
                    <a:pt x="4128490" y="7113295"/>
                  </a:lnTo>
                  <a:lnTo>
                    <a:pt x="4105681" y="7074687"/>
                  </a:lnTo>
                  <a:lnTo>
                    <a:pt x="4078719" y="7038010"/>
                  </a:lnTo>
                  <a:lnTo>
                    <a:pt x="4047604" y="7003593"/>
                  </a:lnTo>
                  <a:lnTo>
                    <a:pt x="4013187" y="6972478"/>
                  </a:lnTo>
                  <a:lnTo>
                    <a:pt x="3976509" y="6945516"/>
                  </a:lnTo>
                  <a:lnTo>
                    <a:pt x="3937901" y="6922706"/>
                  </a:lnTo>
                  <a:lnTo>
                    <a:pt x="3897693" y="6904037"/>
                  </a:lnTo>
                  <a:lnTo>
                    <a:pt x="3856177" y="6889521"/>
                  </a:lnTo>
                  <a:lnTo>
                    <a:pt x="3813708" y="6879145"/>
                  </a:lnTo>
                  <a:lnTo>
                    <a:pt x="3770592" y="6872922"/>
                  </a:lnTo>
                  <a:lnTo>
                    <a:pt x="3727145" y="6870852"/>
                  </a:lnTo>
                  <a:lnTo>
                    <a:pt x="3683711" y="6872922"/>
                  </a:lnTo>
                  <a:lnTo>
                    <a:pt x="3640594" y="6879145"/>
                  </a:lnTo>
                  <a:lnTo>
                    <a:pt x="3598113" y="6889521"/>
                  </a:lnTo>
                  <a:lnTo>
                    <a:pt x="3556609" y="6904037"/>
                  </a:lnTo>
                  <a:lnTo>
                    <a:pt x="3516388" y="6922706"/>
                  </a:lnTo>
                  <a:lnTo>
                    <a:pt x="3477780" y="6945516"/>
                  </a:lnTo>
                  <a:lnTo>
                    <a:pt x="3441115" y="6972478"/>
                  </a:lnTo>
                  <a:lnTo>
                    <a:pt x="3406686" y="7003593"/>
                  </a:lnTo>
                  <a:lnTo>
                    <a:pt x="3375583" y="7038010"/>
                  </a:lnTo>
                  <a:lnTo>
                    <a:pt x="3348621" y="7074687"/>
                  </a:lnTo>
                  <a:lnTo>
                    <a:pt x="3325799" y="7113295"/>
                  </a:lnTo>
                  <a:lnTo>
                    <a:pt x="3307143" y="7153516"/>
                  </a:lnTo>
                  <a:lnTo>
                    <a:pt x="3292614" y="7195020"/>
                  </a:lnTo>
                  <a:lnTo>
                    <a:pt x="3282251" y="7237489"/>
                  </a:lnTo>
                  <a:lnTo>
                    <a:pt x="3276028" y="7280605"/>
                  </a:lnTo>
                  <a:lnTo>
                    <a:pt x="3273958" y="7324052"/>
                  </a:lnTo>
                  <a:lnTo>
                    <a:pt x="3276028" y="7367486"/>
                  </a:lnTo>
                  <a:lnTo>
                    <a:pt x="3282251" y="7410602"/>
                  </a:lnTo>
                  <a:lnTo>
                    <a:pt x="3292614" y="7453084"/>
                  </a:lnTo>
                  <a:lnTo>
                    <a:pt x="3307143" y="7494587"/>
                  </a:lnTo>
                  <a:lnTo>
                    <a:pt x="3325799" y="7534808"/>
                  </a:lnTo>
                  <a:lnTo>
                    <a:pt x="3348621" y="7573416"/>
                  </a:lnTo>
                  <a:lnTo>
                    <a:pt x="3375583" y="7610094"/>
                  </a:lnTo>
                  <a:lnTo>
                    <a:pt x="3406686" y="7644511"/>
                  </a:lnTo>
                  <a:lnTo>
                    <a:pt x="3441115" y="7675613"/>
                  </a:lnTo>
                  <a:lnTo>
                    <a:pt x="3477780" y="7702575"/>
                  </a:lnTo>
                  <a:lnTo>
                    <a:pt x="3516388" y="7725397"/>
                  </a:lnTo>
                  <a:lnTo>
                    <a:pt x="3556609" y="7744066"/>
                  </a:lnTo>
                  <a:lnTo>
                    <a:pt x="3598113" y="7758582"/>
                  </a:lnTo>
                  <a:lnTo>
                    <a:pt x="3640594" y="7768945"/>
                  </a:lnTo>
                  <a:lnTo>
                    <a:pt x="3683711" y="7775168"/>
                  </a:lnTo>
                  <a:lnTo>
                    <a:pt x="3727145" y="7777251"/>
                  </a:lnTo>
                  <a:lnTo>
                    <a:pt x="3770592" y="7775168"/>
                  </a:lnTo>
                  <a:lnTo>
                    <a:pt x="3813708" y="7768945"/>
                  </a:lnTo>
                  <a:lnTo>
                    <a:pt x="3856177" y="7758582"/>
                  </a:lnTo>
                  <a:lnTo>
                    <a:pt x="3897693" y="7744066"/>
                  </a:lnTo>
                  <a:lnTo>
                    <a:pt x="3937901" y="7725397"/>
                  </a:lnTo>
                  <a:lnTo>
                    <a:pt x="3976509" y="7702575"/>
                  </a:lnTo>
                  <a:lnTo>
                    <a:pt x="4013187" y="7675613"/>
                  </a:lnTo>
                  <a:lnTo>
                    <a:pt x="4047604" y="7644511"/>
                  </a:lnTo>
                  <a:lnTo>
                    <a:pt x="4078719" y="7610094"/>
                  </a:lnTo>
                  <a:lnTo>
                    <a:pt x="4105681" y="7573416"/>
                  </a:lnTo>
                  <a:lnTo>
                    <a:pt x="4128490" y="7534808"/>
                  </a:lnTo>
                  <a:lnTo>
                    <a:pt x="4147159" y="7494587"/>
                  </a:lnTo>
                  <a:lnTo>
                    <a:pt x="4161675" y="7453084"/>
                  </a:lnTo>
                  <a:lnTo>
                    <a:pt x="4172051" y="7410602"/>
                  </a:lnTo>
                  <a:lnTo>
                    <a:pt x="4178274" y="7367486"/>
                  </a:lnTo>
                  <a:lnTo>
                    <a:pt x="4180344" y="7324052"/>
                  </a:lnTo>
                  <a:close/>
                </a:path>
                <a:path w="10814050" h="7777480">
                  <a:moveTo>
                    <a:pt x="5402351" y="5053952"/>
                  </a:moveTo>
                  <a:lnTo>
                    <a:pt x="5400281" y="5010505"/>
                  </a:lnTo>
                  <a:lnTo>
                    <a:pt x="5394058" y="4967389"/>
                  </a:lnTo>
                  <a:lnTo>
                    <a:pt x="5383695" y="4924920"/>
                  </a:lnTo>
                  <a:lnTo>
                    <a:pt x="5369166" y="4883416"/>
                  </a:lnTo>
                  <a:lnTo>
                    <a:pt x="5350510" y="4843196"/>
                  </a:lnTo>
                  <a:lnTo>
                    <a:pt x="5327688" y="4804588"/>
                  </a:lnTo>
                  <a:lnTo>
                    <a:pt x="5300726" y="4767910"/>
                  </a:lnTo>
                  <a:lnTo>
                    <a:pt x="5269611" y="4733493"/>
                  </a:lnTo>
                  <a:lnTo>
                    <a:pt x="5235194" y="4702378"/>
                  </a:lnTo>
                  <a:lnTo>
                    <a:pt x="5198516" y="4675416"/>
                  </a:lnTo>
                  <a:lnTo>
                    <a:pt x="5159908" y="4652607"/>
                  </a:lnTo>
                  <a:lnTo>
                    <a:pt x="5119687" y="4633938"/>
                  </a:lnTo>
                  <a:lnTo>
                    <a:pt x="5078184" y="4619422"/>
                  </a:lnTo>
                  <a:lnTo>
                    <a:pt x="5035715" y="4609046"/>
                  </a:lnTo>
                  <a:lnTo>
                    <a:pt x="4992598" y="4602823"/>
                  </a:lnTo>
                  <a:lnTo>
                    <a:pt x="4949152" y="4600753"/>
                  </a:lnTo>
                  <a:lnTo>
                    <a:pt x="4905718" y="4602823"/>
                  </a:lnTo>
                  <a:lnTo>
                    <a:pt x="4862601" y="4609046"/>
                  </a:lnTo>
                  <a:lnTo>
                    <a:pt x="4820120" y="4619422"/>
                  </a:lnTo>
                  <a:lnTo>
                    <a:pt x="4778616" y="4633938"/>
                  </a:lnTo>
                  <a:lnTo>
                    <a:pt x="4738395" y="4652607"/>
                  </a:lnTo>
                  <a:lnTo>
                    <a:pt x="4699800" y="4675416"/>
                  </a:lnTo>
                  <a:lnTo>
                    <a:pt x="4663122" y="4702378"/>
                  </a:lnTo>
                  <a:lnTo>
                    <a:pt x="4628705" y="4733493"/>
                  </a:lnTo>
                  <a:lnTo>
                    <a:pt x="4597590" y="4767910"/>
                  </a:lnTo>
                  <a:lnTo>
                    <a:pt x="4570628" y="4804588"/>
                  </a:lnTo>
                  <a:lnTo>
                    <a:pt x="4547806" y="4843196"/>
                  </a:lnTo>
                  <a:lnTo>
                    <a:pt x="4529150" y="4883416"/>
                  </a:lnTo>
                  <a:lnTo>
                    <a:pt x="4514621" y="4924920"/>
                  </a:lnTo>
                  <a:lnTo>
                    <a:pt x="4504258" y="4967389"/>
                  </a:lnTo>
                  <a:lnTo>
                    <a:pt x="4498035" y="5010505"/>
                  </a:lnTo>
                  <a:lnTo>
                    <a:pt x="4495965" y="5053952"/>
                  </a:lnTo>
                  <a:lnTo>
                    <a:pt x="4498035" y="5097386"/>
                  </a:lnTo>
                  <a:lnTo>
                    <a:pt x="4504258" y="5140503"/>
                  </a:lnTo>
                  <a:lnTo>
                    <a:pt x="4514621" y="5182984"/>
                  </a:lnTo>
                  <a:lnTo>
                    <a:pt x="4529150" y="5224488"/>
                  </a:lnTo>
                  <a:lnTo>
                    <a:pt x="4547806" y="5264709"/>
                  </a:lnTo>
                  <a:lnTo>
                    <a:pt x="4570628" y="5303317"/>
                  </a:lnTo>
                  <a:lnTo>
                    <a:pt x="4597590" y="5339994"/>
                  </a:lnTo>
                  <a:lnTo>
                    <a:pt x="4628705" y="5374411"/>
                  </a:lnTo>
                  <a:lnTo>
                    <a:pt x="4663122" y="5405513"/>
                  </a:lnTo>
                  <a:lnTo>
                    <a:pt x="4699800" y="5432476"/>
                  </a:lnTo>
                  <a:lnTo>
                    <a:pt x="4738395" y="5455297"/>
                  </a:lnTo>
                  <a:lnTo>
                    <a:pt x="4778616" y="5473966"/>
                  </a:lnTo>
                  <a:lnTo>
                    <a:pt x="4820120" y="5488483"/>
                  </a:lnTo>
                  <a:lnTo>
                    <a:pt x="4862601" y="5498846"/>
                  </a:lnTo>
                  <a:lnTo>
                    <a:pt x="4905718" y="5505069"/>
                  </a:lnTo>
                  <a:lnTo>
                    <a:pt x="4949152" y="5507152"/>
                  </a:lnTo>
                  <a:lnTo>
                    <a:pt x="4992598" y="5505069"/>
                  </a:lnTo>
                  <a:lnTo>
                    <a:pt x="5035715" y="5498846"/>
                  </a:lnTo>
                  <a:lnTo>
                    <a:pt x="5078184" y="5488483"/>
                  </a:lnTo>
                  <a:lnTo>
                    <a:pt x="5119687" y="5473966"/>
                  </a:lnTo>
                  <a:lnTo>
                    <a:pt x="5159908" y="5455297"/>
                  </a:lnTo>
                  <a:lnTo>
                    <a:pt x="5198516" y="5432476"/>
                  </a:lnTo>
                  <a:lnTo>
                    <a:pt x="5235194" y="5405513"/>
                  </a:lnTo>
                  <a:lnTo>
                    <a:pt x="5269611" y="5374411"/>
                  </a:lnTo>
                  <a:lnTo>
                    <a:pt x="5300726" y="5339994"/>
                  </a:lnTo>
                  <a:lnTo>
                    <a:pt x="5327688" y="5303317"/>
                  </a:lnTo>
                  <a:lnTo>
                    <a:pt x="5350510" y="5264709"/>
                  </a:lnTo>
                  <a:lnTo>
                    <a:pt x="5369166" y="5224488"/>
                  </a:lnTo>
                  <a:lnTo>
                    <a:pt x="5383695" y="5182984"/>
                  </a:lnTo>
                  <a:lnTo>
                    <a:pt x="5394058" y="5140503"/>
                  </a:lnTo>
                  <a:lnTo>
                    <a:pt x="5400281" y="5097386"/>
                  </a:lnTo>
                  <a:lnTo>
                    <a:pt x="5402351" y="5053952"/>
                  </a:lnTo>
                  <a:close/>
                </a:path>
                <a:path w="10814050" h="7777480">
                  <a:moveTo>
                    <a:pt x="6009475" y="6479362"/>
                  </a:moveTo>
                  <a:lnTo>
                    <a:pt x="6007392" y="6435915"/>
                  </a:lnTo>
                  <a:lnTo>
                    <a:pt x="6001169" y="6392799"/>
                  </a:lnTo>
                  <a:lnTo>
                    <a:pt x="5990806" y="6350330"/>
                  </a:lnTo>
                  <a:lnTo>
                    <a:pt x="5976290" y="6308826"/>
                  </a:lnTo>
                  <a:lnTo>
                    <a:pt x="5957621" y="6268605"/>
                  </a:lnTo>
                  <a:lnTo>
                    <a:pt x="5934811" y="6229997"/>
                  </a:lnTo>
                  <a:lnTo>
                    <a:pt x="5907849" y="6193320"/>
                  </a:lnTo>
                  <a:lnTo>
                    <a:pt x="5876734" y="6158903"/>
                  </a:lnTo>
                  <a:lnTo>
                    <a:pt x="5842317" y="6127788"/>
                  </a:lnTo>
                  <a:lnTo>
                    <a:pt x="5805640" y="6100826"/>
                  </a:lnTo>
                  <a:lnTo>
                    <a:pt x="5767032" y="6078017"/>
                  </a:lnTo>
                  <a:lnTo>
                    <a:pt x="5726811" y="6059348"/>
                  </a:lnTo>
                  <a:lnTo>
                    <a:pt x="5685307" y="6044831"/>
                  </a:lnTo>
                  <a:lnTo>
                    <a:pt x="5642838" y="6034456"/>
                  </a:lnTo>
                  <a:lnTo>
                    <a:pt x="5599709" y="6028233"/>
                  </a:lnTo>
                  <a:lnTo>
                    <a:pt x="5556275" y="6026162"/>
                  </a:lnTo>
                  <a:lnTo>
                    <a:pt x="5512841" y="6028233"/>
                  </a:lnTo>
                  <a:lnTo>
                    <a:pt x="5469712" y="6034456"/>
                  </a:lnTo>
                  <a:lnTo>
                    <a:pt x="5427243" y="6044831"/>
                  </a:lnTo>
                  <a:lnTo>
                    <a:pt x="5385740" y="6059348"/>
                  </a:lnTo>
                  <a:lnTo>
                    <a:pt x="5345519" y="6078017"/>
                  </a:lnTo>
                  <a:lnTo>
                    <a:pt x="5306911" y="6100826"/>
                  </a:lnTo>
                  <a:lnTo>
                    <a:pt x="5270233" y="6127788"/>
                  </a:lnTo>
                  <a:lnTo>
                    <a:pt x="5235816" y="6158903"/>
                  </a:lnTo>
                  <a:lnTo>
                    <a:pt x="5204701" y="6193320"/>
                  </a:lnTo>
                  <a:lnTo>
                    <a:pt x="5177739" y="6229997"/>
                  </a:lnTo>
                  <a:lnTo>
                    <a:pt x="5154930" y="6268605"/>
                  </a:lnTo>
                  <a:lnTo>
                    <a:pt x="5136261" y="6308826"/>
                  </a:lnTo>
                  <a:lnTo>
                    <a:pt x="5121745" y="6350330"/>
                  </a:lnTo>
                  <a:lnTo>
                    <a:pt x="5111381" y="6392799"/>
                  </a:lnTo>
                  <a:lnTo>
                    <a:pt x="5105158" y="6435915"/>
                  </a:lnTo>
                  <a:lnTo>
                    <a:pt x="5103076" y="6479362"/>
                  </a:lnTo>
                  <a:lnTo>
                    <a:pt x="5105158" y="6522796"/>
                  </a:lnTo>
                  <a:lnTo>
                    <a:pt x="5111381" y="6565925"/>
                  </a:lnTo>
                  <a:lnTo>
                    <a:pt x="5121745" y="6608394"/>
                  </a:lnTo>
                  <a:lnTo>
                    <a:pt x="5136261" y="6649898"/>
                  </a:lnTo>
                  <a:lnTo>
                    <a:pt x="5154930" y="6690119"/>
                  </a:lnTo>
                  <a:lnTo>
                    <a:pt x="5177739" y="6728727"/>
                  </a:lnTo>
                  <a:lnTo>
                    <a:pt x="5204701" y="6765404"/>
                  </a:lnTo>
                  <a:lnTo>
                    <a:pt x="5235816" y="6799821"/>
                  </a:lnTo>
                  <a:lnTo>
                    <a:pt x="5270233" y="6830936"/>
                  </a:lnTo>
                  <a:lnTo>
                    <a:pt x="5306911" y="6857898"/>
                  </a:lnTo>
                  <a:lnTo>
                    <a:pt x="5345519" y="6880707"/>
                  </a:lnTo>
                  <a:lnTo>
                    <a:pt x="5385740" y="6899376"/>
                  </a:lnTo>
                  <a:lnTo>
                    <a:pt x="5427243" y="6913893"/>
                  </a:lnTo>
                  <a:lnTo>
                    <a:pt x="5469712" y="6924256"/>
                  </a:lnTo>
                  <a:lnTo>
                    <a:pt x="5512841" y="6930479"/>
                  </a:lnTo>
                  <a:lnTo>
                    <a:pt x="5556275" y="6932562"/>
                  </a:lnTo>
                  <a:lnTo>
                    <a:pt x="5599709" y="6930479"/>
                  </a:lnTo>
                  <a:lnTo>
                    <a:pt x="5642838" y="6924256"/>
                  </a:lnTo>
                  <a:lnTo>
                    <a:pt x="5685307" y="6913893"/>
                  </a:lnTo>
                  <a:lnTo>
                    <a:pt x="5726811" y="6899376"/>
                  </a:lnTo>
                  <a:lnTo>
                    <a:pt x="5767032" y="6880707"/>
                  </a:lnTo>
                  <a:lnTo>
                    <a:pt x="5805640" y="6857898"/>
                  </a:lnTo>
                  <a:lnTo>
                    <a:pt x="5842317" y="6830936"/>
                  </a:lnTo>
                  <a:lnTo>
                    <a:pt x="5876734" y="6799821"/>
                  </a:lnTo>
                  <a:lnTo>
                    <a:pt x="5907849" y="6765404"/>
                  </a:lnTo>
                  <a:lnTo>
                    <a:pt x="5934811" y="6728727"/>
                  </a:lnTo>
                  <a:lnTo>
                    <a:pt x="5957621" y="6690119"/>
                  </a:lnTo>
                  <a:lnTo>
                    <a:pt x="5976290" y="6649898"/>
                  </a:lnTo>
                  <a:lnTo>
                    <a:pt x="5990806" y="6608394"/>
                  </a:lnTo>
                  <a:lnTo>
                    <a:pt x="6001169" y="6565925"/>
                  </a:lnTo>
                  <a:lnTo>
                    <a:pt x="6007392" y="6522796"/>
                  </a:lnTo>
                  <a:lnTo>
                    <a:pt x="6009475" y="6479362"/>
                  </a:lnTo>
                  <a:close/>
                </a:path>
                <a:path w="10814050" h="7777480">
                  <a:moveTo>
                    <a:pt x="6220650" y="3950906"/>
                  </a:moveTo>
                  <a:lnTo>
                    <a:pt x="6218567" y="3907472"/>
                  </a:lnTo>
                  <a:lnTo>
                    <a:pt x="6212344" y="3864356"/>
                  </a:lnTo>
                  <a:lnTo>
                    <a:pt x="6201981" y="3821887"/>
                  </a:lnTo>
                  <a:lnTo>
                    <a:pt x="6187465" y="3780371"/>
                  </a:lnTo>
                  <a:lnTo>
                    <a:pt x="6168796" y="3740150"/>
                  </a:lnTo>
                  <a:lnTo>
                    <a:pt x="6145974" y="3701554"/>
                  </a:lnTo>
                  <a:lnTo>
                    <a:pt x="6119012" y="3664877"/>
                  </a:lnTo>
                  <a:lnTo>
                    <a:pt x="6087897" y="3630460"/>
                  </a:lnTo>
                  <a:lnTo>
                    <a:pt x="6053480" y="3599345"/>
                  </a:lnTo>
                  <a:lnTo>
                    <a:pt x="6016815" y="3572383"/>
                  </a:lnTo>
                  <a:lnTo>
                    <a:pt x="5978207" y="3549561"/>
                  </a:lnTo>
                  <a:lnTo>
                    <a:pt x="5937986" y="3530904"/>
                  </a:lnTo>
                  <a:lnTo>
                    <a:pt x="5896483" y="3516388"/>
                  </a:lnTo>
                  <a:lnTo>
                    <a:pt x="5854001" y="3506012"/>
                  </a:lnTo>
                  <a:lnTo>
                    <a:pt x="5810885" y="3499789"/>
                  </a:lnTo>
                  <a:lnTo>
                    <a:pt x="5767451" y="3497719"/>
                  </a:lnTo>
                  <a:lnTo>
                    <a:pt x="5724004" y="3499789"/>
                  </a:lnTo>
                  <a:lnTo>
                    <a:pt x="5680888" y="3506012"/>
                  </a:lnTo>
                  <a:lnTo>
                    <a:pt x="5638419" y="3516388"/>
                  </a:lnTo>
                  <a:lnTo>
                    <a:pt x="5596902" y="3530904"/>
                  </a:lnTo>
                  <a:lnTo>
                    <a:pt x="5556694" y="3549561"/>
                  </a:lnTo>
                  <a:lnTo>
                    <a:pt x="5518086" y="3572383"/>
                  </a:lnTo>
                  <a:lnTo>
                    <a:pt x="5481409" y="3599345"/>
                  </a:lnTo>
                  <a:lnTo>
                    <a:pt x="5446992" y="3630460"/>
                  </a:lnTo>
                  <a:lnTo>
                    <a:pt x="5415877" y="3664877"/>
                  </a:lnTo>
                  <a:lnTo>
                    <a:pt x="5388915" y="3701554"/>
                  </a:lnTo>
                  <a:lnTo>
                    <a:pt x="5366105" y="3740150"/>
                  </a:lnTo>
                  <a:lnTo>
                    <a:pt x="5347436" y="3780371"/>
                  </a:lnTo>
                  <a:lnTo>
                    <a:pt x="5332920" y="3821887"/>
                  </a:lnTo>
                  <a:lnTo>
                    <a:pt x="5322544" y="3864356"/>
                  </a:lnTo>
                  <a:lnTo>
                    <a:pt x="5316321" y="3907472"/>
                  </a:lnTo>
                  <a:lnTo>
                    <a:pt x="5314251" y="3950906"/>
                  </a:lnTo>
                  <a:lnTo>
                    <a:pt x="5316321" y="3994353"/>
                  </a:lnTo>
                  <a:lnTo>
                    <a:pt x="5322544" y="4037469"/>
                  </a:lnTo>
                  <a:lnTo>
                    <a:pt x="5332920" y="4079938"/>
                  </a:lnTo>
                  <a:lnTo>
                    <a:pt x="5347436" y="4121454"/>
                  </a:lnTo>
                  <a:lnTo>
                    <a:pt x="5366105" y="4161675"/>
                  </a:lnTo>
                  <a:lnTo>
                    <a:pt x="5388915" y="4200271"/>
                  </a:lnTo>
                  <a:lnTo>
                    <a:pt x="5415877" y="4236948"/>
                  </a:lnTo>
                  <a:lnTo>
                    <a:pt x="5446992" y="4271365"/>
                  </a:lnTo>
                  <a:lnTo>
                    <a:pt x="5481409" y="4302480"/>
                  </a:lnTo>
                  <a:lnTo>
                    <a:pt x="5518086" y="4329442"/>
                  </a:lnTo>
                  <a:lnTo>
                    <a:pt x="5556694" y="4352264"/>
                  </a:lnTo>
                  <a:lnTo>
                    <a:pt x="5596902" y="4370921"/>
                  </a:lnTo>
                  <a:lnTo>
                    <a:pt x="5638419" y="4385437"/>
                  </a:lnTo>
                  <a:lnTo>
                    <a:pt x="5680888" y="4395813"/>
                  </a:lnTo>
                  <a:lnTo>
                    <a:pt x="5724004" y="4402036"/>
                  </a:lnTo>
                  <a:lnTo>
                    <a:pt x="5767451" y="4404106"/>
                  </a:lnTo>
                  <a:lnTo>
                    <a:pt x="5810885" y="4402036"/>
                  </a:lnTo>
                  <a:lnTo>
                    <a:pt x="5854001" y="4395813"/>
                  </a:lnTo>
                  <a:lnTo>
                    <a:pt x="5896483" y="4385437"/>
                  </a:lnTo>
                  <a:lnTo>
                    <a:pt x="5937986" y="4370921"/>
                  </a:lnTo>
                  <a:lnTo>
                    <a:pt x="5978207" y="4352264"/>
                  </a:lnTo>
                  <a:lnTo>
                    <a:pt x="6016815" y="4329442"/>
                  </a:lnTo>
                  <a:lnTo>
                    <a:pt x="6053480" y="4302480"/>
                  </a:lnTo>
                  <a:lnTo>
                    <a:pt x="6087897" y="4271365"/>
                  </a:lnTo>
                  <a:lnTo>
                    <a:pt x="6119012" y="4236948"/>
                  </a:lnTo>
                  <a:lnTo>
                    <a:pt x="6145974" y="4200271"/>
                  </a:lnTo>
                  <a:lnTo>
                    <a:pt x="6168796" y="4161675"/>
                  </a:lnTo>
                  <a:lnTo>
                    <a:pt x="6187465" y="4121454"/>
                  </a:lnTo>
                  <a:lnTo>
                    <a:pt x="6201981" y="4079938"/>
                  </a:lnTo>
                  <a:lnTo>
                    <a:pt x="6212344" y="4037469"/>
                  </a:lnTo>
                  <a:lnTo>
                    <a:pt x="6218567" y="3994353"/>
                  </a:lnTo>
                  <a:lnTo>
                    <a:pt x="6220650" y="3950906"/>
                  </a:lnTo>
                  <a:close/>
                </a:path>
                <a:path w="10814050" h="7777480">
                  <a:moveTo>
                    <a:pt x="7584326" y="2353741"/>
                  </a:moveTo>
                  <a:lnTo>
                    <a:pt x="7582255" y="2310295"/>
                  </a:lnTo>
                  <a:lnTo>
                    <a:pt x="7576032" y="2267178"/>
                  </a:lnTo>
                  <a:lnTo>
                    <a:pt x="7565657" y="2224709"/>
                  </a:lnTo>
                  <a:lnTo>
                    <a:pt x="7551140" y="2183206"/>
                  </a:lnTo>
                  <a:lnTo>
                    <a:pt x="7532471" y="2142985"/>
                  </a:lnTo>
                  <a:lnTo>
                    <a:pt x="7509662" y="2104377"/>
                  </a:lnTo>
                  <a:lnTo>
                    <a:pt x="7482700" y="2067699"/>
                  </a:lnTo>
                  <a:lnTo>
                    <a:pt x="7451585" y="2033282"/>
                  </a:lnTo>
                  <a:lnTo>
                    <a:pt x="7417168" y="2002167"/>
                  </a:lnTo>
                  <a:lnTo>
                    <a:pt x="7380491" y="1975205"/>
                  </a:lnTo>
                  <a:lnTo>
                    <a:pt x="7341883" y="1952396"/>
                  </a:lnTo>
                  <a:lnTo>
                    <a:pt x="7301662" y="1933727"/>
                  </a:lnTo>
                  <a:lnTo>
                    <a:pt x="7260158" y="1919211"/>
                  </a:lnTo>
                  <a:lnTo>
                    <a:pt x="7217689" y="1908835"/>
                  </a:lnTo>
                  <a:lnTo>
                    <a:pt x="7174573" y="1902612"/>
                  </a:lnTo>
                  <a:lnTo>
                    <a:pt x="7131126" y="1900542"/>
                  </a:lnTo>
                  <a:lnTo>
                    <a:pt x="7087692" y="1902612"/>
                  </a:lnTo>
                  <a:lnTo>
                    <a:pt x="7044576" y="1908835"/>
                  </a:lnTo>
                  <a:lnTo>
                    <a:pt x="7002094" y="1919211"/>
                  </a:lnTo>
                  <a:lnTo>
                    <a:pt x="6960590" y="1933727"/>
                  </a:lnTo>
                  <a:lnTo>
                    <a:pt x="6920370" y="1952396"/>
                  </a:lnTo>
                  <a:lnTo>
                    <a:pt x="6881762" y="1975205"/>
                  </a:lnTo>
                  <a:lnTo>
                    <a:pt x="6845084" y="2002167"/>
                  </a:lnTo>
                  <a:lnTo>
                    <a:pt x="6810667" y="2033282"/>
                  </a:lnTo>
                  <a:lnTo>
                    <a:pt x="6779552" y="2067699"/>
                  </a:lnTo>
                  <a:lnTo>
                    <a:pt x="6752590" y="2104377"/>
                  </a:lnTo>
                  <a:lnTo>
                    <a:pt x="6729781" y="2142985"/>
                  </a:lnTo>
                  <a:lnTo>
                    <a:pt x="6711112" y="2183206"/>
                  </a:lnTo>
                  <a:lnTo>
                    <a:pt x="6696596" y="2224709"/>
                  </a:lnTo>
                  <a:lnTo>
                    <a:pt x="6686232" y="2267178"/>
                  </a:lnTo>
                  <a:lnTo>
                    <a:pt x="6680009" y="2310295"/>
                  </a:lnTo>
                  <a:lnTo>
                    <a:pt x="6677927" y="2353741"/>
                  </a:lnTo>
                  <a:lnTo>
                    <a:pt x="6680009" y="2397175"/>
                  </a:lnTo>
                  <a:lnTo>
                    <a:pt x="6686232" y="2440292"/>
                  </a:lnTo>
                  <a:lnTo>
                    <a:pt x="6696596" y="2482773"/>
                  </a:lnTo>
                  <a:lnTo>
                    <a:pt x="6711112" y="2524277"/>
                  </a:lnTo>
                  <a:lnTo>
                    <a:pt x="6729781" y="2564498"/>
                  </a:lnTo>
                  <a:lnTo>
                    <a:pt x="6752590" y="2603106"/>
                  </a:lnTo>
                  <a:lnTo>
                    <a:pt x="6779552" y="2639784"/>
                  </a:lnTo>
                  <a:lnTo>
                    <a:pt x="6810667" y="2674201"/>
                  </a:lnTo>
                  <a:lnTo>
                    <a:pt x="6845084" y="2705303"/>
                  </a:lnTo>
                  <a:lnTo>
                    <a:pt x="6881762" y="2732265"/>
                  </a:lnTo>
                  <a:lnTo>
                    <a:pt x="6920370" y="2755087"/>
                  </a:lnTo>
                  <a:lnTo>
                    <a:pt x="6960590" y="2773756"/>
                  </a:lnTo>
                  <a:lnTo>
                    <a:pt x="7002094" y="2788272"/>
                  </a:lnTo>
                  <a:lnTo>
                    <a:pt x="7044576" y="2798635"/>
                  </a:lnTo>
                  <a:lnTo>
                    <a:pt x="7087692" y="2804858"/>
                  </a:lnTo>
                  <a:lnTo>
                    <a:pt x="7131126" y="2806941"/>
                  </a:lnTo>
                  <a:lnTo>
                    <a:pt x="7174573" y="2804858"/>
                  </a:lnTo>
                  <a:lnTo>
                    <a:pt x="7217689" y="2798635"/>
                  </a:lnTo>
                  <a:lnTo>
                    <a:pt x="7260158" y="2788272"/>
                  </a:lnTo>
                  <a:lnTo>
                    <a:pt x="7301662" y="2773756"/>
                  </a:lnTo>
                  <a:lnTo>
                    <a:pt x="7341883" y="2755087"/>
                  </a:lnTo>
                  <a:lnTo>
                    <a:pt x="7380491" y="2732265"/>
                  </a:lnTo>
                  <a:lnTo>
                    <a:pt x="7417168" y="2705303"/>
                  </a:lnTo>
                  <a:lnTo>
                    <a:pt x="7451585" y="2674201"/>
                  </a:lnTo>
                  <a:lnTo>
                    <a:pt x="7482700" y="2639784"/>
                  </a:lnTo>
                  <a:lnTo>
                    <a:pt x="7509662" y="2603106"/>
                  </a:lnTo>
                  <a:lnTo>
                    <a:pt x="7532471" y="2564498"/>
                  </a:lnTo>
                  <a:lnTo>
                    <a:pt x="7551140" y="2524277"/>
                  </a:lnTo>
                  <a:lnTo>
                    <a:pt x="7565657" y="2482773"/>
                  </a:lnTo>
                  <a:lnTo>
                    <a:pt x="7576032" y="2440292"/>
                  </a:lnTo>
                  <a:lnTo>
                    <a:pt x="7582255" y="2397175"/>
                  </a:lnTo>
                  <a:lnTo>
                    <a:pt x="7584326" y="2353741"/>
                  </a:lnTo>
                  <a:close/>
                </a:path>
                <a:path w="10814050" h="7777480">
                  <a:moveTo>
                    <a:pt x="8332368" y="7324052"/>
                  </a:moveTo>
                  <a:lnTo>
                    <a:pt x="8330285" y="7280605"/>
                  </a:lnTo>
                  <a:lnTo>
                    <a:pt x="8324062" y="7237489"/>
                  </a:lnTo>
                  <a:lnTo>
                    <a:pt x="8313699" y="7195020"/>
                  </a:lnTo>
                  <a:lnTo>
                    <a:pt x="8299183" y="7153516"/>
                  </a:lnTo>
                  <a:lnTo>
                    <a:pt x="8280514" y="7113295"/>
                  </a:lnTo>
                  <a:lnTo>
                    <a:pt x="8257705" y="7074687"/>
                  </a:lnTo>
                  <a:lnTo>
                    <a:pt x="8230743" y="7038010"/>
                  </a:lnTo>
                  <a:lnTo>
                    <a:pt x="8199628" y="7003593"/>
                  </a:lnTo>
                  <a:lnTo>
                    <a:pt x="8165211" y="6972478"/>
                  </a:lnTo>
                  <a:lnTo>
                    <a:pt x="8128533" y="6945516"/>
                  </a:lnTo>
                  <a:lnTo>
                    <a:pt x="8089925" y="6922706"/>
                  </a:lnTo>
                  <a:lnTo>
                    <a:pt x="8049704" y="6904037"/>
                  </a:lnTo>
                  <a:lnTo>
                    <a:pt x="8008201" y="6889521"/>
                  </a:lnTo>
                  <a:lnTo>
                    <a:pt x="7965732" y="6879145"/>
                  </a:lnTo>
                  <a:lnTo>
                    <a:pt x="7922603" y="6872922"/>
                  </a:lnTo>
                  <a:lnTo>
                    <a:pt x="7879169" y="6870852"/>
                  </a:lnTo>
                  <a:lnTo>
                    <a:pt x="7835722" y="6872922"/>
                  </a:lnTo>
                  <a:lnTo>
                    <a:pt x="7792606" y="6879145"/>
                  </a:lnTo>
                  <a:lnTo>
                    <a:pt x="7750137" y="6889521"/>
                  </a:lnTo>
                  <a:lnTo>
                    <a:pt x="7708633" y="6904037"/>
                  </a:lnTo>
                  <a:lnTo>
                    <a:pt x="7668412" y="6922706"/>
                  </a:lnTo>
                  <a:lnTo>
                    <a:pt x="7629804" y="6945516"/>
                  </a:lnTo>
                  <a:lnTo>
                    <a:pt x="7593127" y="6972478"/>
                  </a:lnTo>
                  <a:lnTo>
                    <a:pt x="7558710" y="7003593"/>
                  </a:lnTo>
                  <a:lnTo>
                    <a:pt x="7527595" y="7038010"/>
                  </a:lnTo>
                  <a:lnTo>
                    <a:pt x="7500633" y="7074687"/>
                  </a:lnTo>
                  <a:lnTo>
                    <a:pt x="7477823" y="7113295"/>
                  </a:lnTo>
                  <a:lnTo>
                    <a:pt x="7459154" y="7153516"/>
                  </a:lnTo>
                  <a:lnTo>
                    <a:pt x="7444638" y="7195020"/>
                  </a:lnTo>
                  <a:lnTo>
                    <a:pt x="7434262" y="7237489"/>
                  </a:lnTo>
                  <a:lnTo>
                    <a:pt x="7428052" y="7280605"/>
                  </a:lnTo>
                  <a:lnTo>
                    <a:pt x="7425969" y="7324052"/>
                  </a:lnTo>
                  <a:lnTo>
                    <a:pt x="7428052" y="7367486"/>
                  </a:lnTo>
                  <a:lnTo>
                    <a:pt x="7434262" y="7410602"/>
                  </a:lnTo>
                  <a:lnTo>
                    <a:pt x="7444638" y="7453084"/>
                  </a:lnTo>
                  <a:lnTo>
                    <a:pt x="7459154" y="7494587"/>
                  </a:lnTo>
                  <a:lnTo>
                    <a:pt x="7477823" y="7534808"/>
                  </a:lnTo>
                  <a:lnTo>
                    <a:pt x="7500633" y="7573416"/>
                  </a:lnTo>
                  <a:lnTo>
                    <a:pt x="7527595" y="7610094"/>
                  </a:lnTo>
                  <a:lnTo>
                    <a:pt x="7558710" y="7644511"/>
                  </a:lnTo>
                  <a:lnTo>
                    <a:pt x="7593127" y="7675613"/>
                  </a:lnTo>
                  <a:lnTo>
                    <a:pt x="7629804" y="7702575"/>
                  </a:lnTo>
                  <a:lnTo>
                    <a:pt x="7668412" y="7725397"/>
                  </a:lnTo>
                  <a:lnTo>
                    <a:pt x="7708633" y="7744066"/>
                  </a:lnTo>
                  <a:lnTo>
                    <a:pt x="7750137" y="7758582"/>
                  </a:lnTo>
                  <a:lnTo>
                    <a:pt x="7792606" y="7768945"/>
                  </a:lnTo>
                  <a:lnTo>
                    <a:pt x="7835722" y="7775168"/>
                  </a:lnTo>
                  <a:lnTo>
                    <a:pt x="7879169" y="7777251"/>
                  </a:lnTo>
                  <a:lnTo>
                    <a:pt x="7922603" y="7775168"/>
                  </a:lnTo>
                  <a:lnTo>
                    <a:pt x="7965732" y="7768945"/>
                  </a:lnTo>
                  <a:lnTo>
                    <a:pt x="8008201" y="7758582"/>
                  </a:lnTo>
                  <a:lnTo>
                    <a:pt x="8049704" y="7744066"/>
                  </a:lnTo>
                  <a:lnTo>
                    <a:pt x="8089925" y="7725397"/>
                  </a:lnTo>
                  <a:lnTo>
                    <a:pt x="8128533" y="7702575"/>
                  </a:lnTo>
                  <a:lnTo>
                    <a:pt x="8165211" y="7675613"/>
                  </a:lnTo>
                  <a:lnTo>
                    <a:pt x="8199628" y="7644511"/>
                  </a:lnTo>
                  <a:lnTo>
                    <a:pt x="8230743" y="7610094"/>
                  </a:lnTo>
                  <a:lnTo>
                    <a:pt x="8257705" y="7573416"/>
                  </a:lnTo>
                  <a:lnTo>
                    <a:pt x="8280514" y="7534808"/>
                  </a:lnTo>
                  <a:lnTo>
                    <a:pt x="8299183" y="7494587"/>
                  </a:lnTo>
                  <a:lnTo>
                    <a:pt x="8313699" y="7453084"/>
                  </a:lnTo>
                  <a:lnTo>
                    <a:pt x="8324062" y="7410602"/>
                  </a:lnTo>
                  <a:lnTo>
                    <a:pt x="8330285" y="7367486"/>
                  </a:lnTo>
                  <a:lnTo>
                    <a:pt x="8332368" y="7324052"/>
                  </a:lnTo>
                  <a:close/>
                </a:path>
                <a:path w="10814050" h="7777480">
                  <a:moveTo>
                    <a:pt x="8332368" y="4578807"/>
                  </a:moveTo>
                  <a:lnTo>
                    <a:pt x="8330285" y="4535373"/>
                  </a:lnTo>
                  <a:lnTo>
                    <a:pt x="8324062" y="4492256"/>
                  </a:lnTo>
                  <a:lnTo>
                    <a:pt x="8313699" y="4449775"/>
                  </a:lnTo>
                  <a:lnTo>
                    <a:pt x="8299183" y="4408271"/>
                  </a:lnTo>
                  <a:lnTo>
                    <a:pt x="8280514" y="4368050"/>
                  </a:lnTo>
                  <a:lnTo>
                    <a:pt x="8257705" y="4329442"/>
                  </a:lnTo>
                  <a:lnTo>
                    <a:pt x="8230743" y="4292778"/>
                  </a:lnTo>
                  <a:lnTo>
                    <a:pt x="8199628" y="4258348"/>
                  </a:lnTo>
                  <a:lnTo>
                    <a:pt x="8165211" y="4227246"/>
                  </a:lnTo>
                  <a:lnTo>
                    <a:pt x="8128533" y="4200283"/>
                  </a:lnTo>
                  <a:lnTo>
                    <a:pt x="8089925" y="4177461"/>
                  </a:lnTo>
                  <a:lnTo>
                    <a:pt x="8049704" y="4158805"/>
                  </a:lnTo>
                  <a:lnTo>
                    <a:pt x="8008201" y="4144276"/>
                  </a:lnTo>
                  <a:lnTo>
                    <a:pt x="7965732" y="4133913"/>
                  </a:lnTo>
                  <a:lnTo>
                    <a:pt x="7922603" y="4127690"/>
                  </a:lnTo>
                  <a:lnTo>
                    <a:pt x="7879169" y="4125620"/>
                  </a:lnTo>
                  <a:lnTo>
                    <a:pt x="7835722" y="4127690"/>
                  </a:lnTo>
                  <a:lnTo>
                    <a:pt x="7792606" y="4133913"/>
                  </a:lnTo>
                  <a:lnTo>
                    <a:pt x="7750137" y="4144276"/>
                  </a:lnTo>
                  <a:lnTo>
                    <a:pt x="7708633" y="4158805"/>
                  </a:lnTo>
                  <a:lnTo>
                    <a:pt x="7668412" y="4177461"/>
                  </a:lnTo>
                  <a:lnTo>
                    <a:pt x="7629804" y="4200283"/>
                  </a:lnTo>
                  <a:lnTo>
                    <a:pt x="7593127" y="4227246"/>
                  </a:lnTo>
                  <a:lnTo>
                    <a:pt x="7558710" y="4258348"/>
                  </a:lnTo>
                  <a:lnTo>
                    <a:pt x="7527595" y="4292778"/>
                  </a:lnTo>
                  <a:lnTo>
                    <a:pt x="7500633" y="4329442"/>
                  </a:lnTo>
                  <a:lnTo>
                    <a:pt x="7477823" y="4368050"/>
                  </a:lnTo>
                  <a:lnTo>
                    <a:pt x="7459154" y="4408271"/>
                  </a:lnTo>
                  <a:lnTo>
                    <a:pt x="7444638" y="4449775"/>
                  </a:lnTo>
                  <a:lnTo>
                    <a:pt x="7434262" y="4492256"/>
                  </a:lnTo>
                  <a:lnTo>
                    <a:pt x="7428052" y="4535373"/>
                  </a:lnTo>
                  <a:lnTo>
                    <a:pt x="7425969" y="4578807"/>
                  </a:lnTo>
                  <a:lnTo>
                    <a:pt x="7428052" y="4622254"/>
                  </a:lnTo>
                  <a:lnTo>
                    <a:pt x="7434262" y="4665370"/>
                  </a:lnTo>
                  <a:lnTo>
                    <a:pt x="7444638" y="4707839"/>
                  </a:lnTo>
                  <a:lnTo>
                    <a:pt x="7459154" y="4749355"/>
                  </a:lnTo>
                  <a:lnTo>
                    <a:pt x="7477823" y="4789563"/>
                  </a:lnTo>
                  <a:lnTo>
                    <a:pt x="7500633" y="4828171"/>
                  </a:lnTo>
                  <a:lnTo>
                    <a:pt x="7527595" y="4864849"/>
                  </a:lnTo>
                  <a:lnTo>
                    <a:pt x="7558710" y="4899266"/>
                  </a:lnTo>
                  <a:lnTo>
                    <a:pt x="7593127" y="4930381"/>
                  </a:lnTo>
                  <a:lnTo>
                    <a:pt x="7629804" y="4957343"/>
                  </a:lnTo>
                  <a:lnTo>
                    <a:pt x="7668412" y="4980152"/>
                  </a:lnTo>
                  <a:lnTo>
                    <a:pt x="7708633" y="4998821"/>
                  </a:lnTo>
                  <a:lnTo>
                    <a:pt x="7750137" y="5013337"/>
                  </a:lnTo>
                  <a:lnTo>
                    <a:pt x="7792606" y="5023713"/>
                  </a:lnTo>
                  <a:lnTo>
                    <a:pt x="7835722" y="5029936"/>
                  </a:lnTo>
                  <a:lnTo>
                    <a:pt x="7879169" y="5032006"/>
                  </a:lnTo>
                  <a:lnTo>
                    <a:pt x="7922603" y="5029936"/>
                  </a:lnTo>
                  <a:lnTo>
                    <a:pt x="7965732" y="5023713"/>
                  </a:lnTo>
                  <a:lnTo>
                    <a:pt x="8008201" y="5013337"/>
                  </a:lnTo>
                  <a:lnTo>
                    <a:pt x="8049704" y="4998821"/>
                  </a:lnTo>
                  <a:lnTo>
                    <a:pt x="8089925" y="4980152"/>
                  </a:lnTo>
                  <a:lnTo>
                    <a:pt x="8128533" y="4957343"/>
                  </a:lnTo>
                  <a:lnTo>
                    <a:pt x="8165211" y="4930381"/>
                  </a:lnTo>
                  <a:lnTo>
                    <a:pt x="8199628" y="4899266"/>
                  </a:lnTo>
                  <a:lnTo>
                    <a:pt x="8230743" y="4864849"/>
                  </a:lnTo>
                  <a:lnTo>
                    <a:pt x="8257705" y="4828171"/>
                  </a:lnTo>
                  <a:lnTo>
                    <a:pt x="8280514" y="4789563"/>
                  </a:lnTo>
                  <a:lnTo>
                    <a:pt x="8299183" y="4749355"/>
                  </a:lnTo>
                  <a:lnTo>
                    <a:pt x="8313699" y="4707839"/>
                  </a:lnTo>
                  <a:lnTo>
                    <a:pt x="8324062" y="4665370"/>
                  </a:lnTo>
                  <a:lnTo>
                    <a:pt x="8330285" y="4622254"/>
                  </a:lnTo>
                  <a:lnTo>
                    <a:pt x="8332368" y="4578807"/>
                  </a:lnTo>
                  <a:close/>
                </a:path>
                <a:path w="10814050" h="7777480">
                  <a:moveTo>
                    <a:pt x="8931719" y="2836646"/>
                  </a:moveTo>
                  <a:lnTo>
                    <a:pt x="8929649" y="2793200"/>
                  </a:lnTo>
                  <a:lnTo>
                    <a:pt x="8923426" y="2750083"/>
                  </a:lnTo>
                  <a:lnTo>
                    <a:pt x="8913050" y="2707614"/>
                  </a:lnTo>
                  <a:lnTo>
                    <a:pt x="8898534" y="2666098"/>
                  </a:lnTo>
                  <a:lnTo>
                    <a:pt x="8879865" y="2625890"/>
                  </a:lnTo>
                  <a:lnTo>
                    <a:pt x="8857056" y="2587282"/>
                  </a:lnTo>
                  <a:lnTo>
                    <a:pt x="8830094" y="2550604"/>
                  </a:lnTo>
                  <a:lnTo>
                    <a:pt x="8798979" y="2516187"/>
                  </a:lnTo>
                  <a:lnTo>
                    <a:pt x="8764562" y="2485072"/>
                  </a:lnTo>
                  <a:lnTo>
                    <a:pt x="8727884" y="2458110"/>
                  </a:lnTo>
                  <a:lnTo>
                    <a:pt x="8689276" y="2435301"/>
                  </a:lnTo>
                  <a:lnTo>
                    <a:pt x="8649056" y="2416632"/>
                  </a:lnTo>
                  <a:lnTo>
                    <a:pt x="8607552" y="2402116"/>
                  </a:lnTo>
                  <a:lnTo>
                    <a:pt x="8565083" y="2391740"/>
                  </a:lnTo>
                  <a:lnTo>
                    <a:pt x="8521967" y="2385517"/>
                  </a:lnTo>
                  <a:lnTo>
                    <a:pt x="8478520" y="2383447"/>
                  </a:lnTo>
                  <a:lnTo>
                    <a:pt x="8435086" y="2385517"/>
                  </a:lnTo>
                  <a:lnTo>
                    <a:pt x="8391969" y="2391740"/>
                  </a:lnTo>
                  <a:lnTo>
                    <a:pt x="8349488" y="2402116"/>
                  </a:lnTo>
                  <a:lnTo>
                    <a:pt x="8307984" y="2416632"/>
                  </a:lnTo>
                  <a:lnTo>
                    <a:pt x="8267763" y="2435301"/>
                  </a:lnTo>
                  <a:lnTo>
                    <a:pt x="8229155" y="2458110"/>
                  </a:lnTo>
                  <a:lnTo>
                    <a:pt x="8192478" y="2485072"/>
                  </a:lnTo>
                  <a:lnTo>
                    <a:pt x="8158061" y="2516187"/>
                  </a:lnTo>
                  <a:lnTo>
                    <a:pt x="8126946" y="2550604"/>
                  </a:lnTo>
                  <a:lnTo>
                    <a:pt x="8099984" y="2587282"/>
                  </a:lnTo>
                  <a:lnTo>
                    <a:pt x="8077174" y="2625890"/>
                  </a:lnTo>
                  <a:lnTo>
                    <a:pt x="8058505" y="2666098"/>
                  </a:lnTo>
                  <a:lnTo>
                    <a:pt x="8043989" y="2707614"/>
                  </a:lnTo>
                  <a:lnTo>
                    <a:pt x="8033626" y="2750083"/>
                  </a:lnTo>
                  <a:lnTo>
                    <a:pt x="8027403" y="2793200"/>
                  </a:lnTo>
                  <a:lnTo>
                    <a:pt x="8025320" y="2836646"/>
                  </a:lnTo>
                  <a:lnTo>
                    <a:pt x="8027403" y="2880080"/>
                  </a:lnTo>
                  <a:lnTo>
                    <a:pt x="8033626" y="2923197"/>
                  </a:lnTo>
                  <a:lnTo>
                    <a:pt x="8043989" y="2965678"/>
                  </a:lnTo>
                  <a:lnTo>
                    <a:pt x="8058505" y="3007182"/>
                  </a:lnTo>
                  <a:lnTo>
                    <a:pt x="8077174" y="3047403"/>
                  </a:lnTo>
                  <a:lnTo>
                    <a:pt x="8099984" y="3086011"/>
                  </a:lnTo>
                  <a:lnTo>
                    <a:pt x="8126946" y="3122676"/>
                  </a:lnTo>
                  <a:lnTo>
                    <a:pt x="8158061" y="3157105"/>
                  </a:lnTo>
                  <a:lnTo>
                    <a:pt x="8192478" y="3188208"/>
                  </a:lnTo>
                  <a:lnTo>
                    <a:pt x="8229155" y="3215170"/>
                  </a:lnTo>
                  <a:lnTo>
                    <a:pt x="8267763" y="3237992"/>
                  </a:lnTo>
                  <a:lnTo>
                    <a:pt x="8307984" y="3256648"/>
                  </a:lnTo>
                  <a:lnTo>
                    <a:pt x="8349488" y="3271177"/>
                  </a:lnTo>
                  <a:lnTo>
                    <a:pt x="8391969" y="3281540"/>
                  </a:lnTo>
                  <a:lnTo>
                    <a:pt x="8435086" y="3287763"/>
                  </a:lnTo>
                  <a:lnTo>
                    <a:pt x="8478520" y="3289833"/>
                  </a:lnTo>
                  <a:lnTo>
                    <a:pt x="8521967" y="3287763"/>
                  </a:lnTo>
                  <a:lnTo>
                    <a:pt x="8565083" y="3281540"/>
                  </a:lnTo>
                  <a:lnTo>
                    <a:pt x="8607552" y="3271177"/>
                  </a:lnTo>
                  <a:lnTo>
                    <a:pt x="8649056" y="3256648"/>
                  </a:lnTo>
                  <a:lnTo>
                    <a:pt x="8689276" y="3237992"/>
                  </a:lnTo>
                  <a:lnTo>
                    <a:pt x="8727884" y="3215170"/>
                  </a:lnTo>
                  <a:lnTo>
                    <a:pt x="8764562" y="3188208"/>
                  </a:lnTo>
                  <a:lnTo>
                    <a:pt x="8798979" y="3157105"/>
                  </a:lnTo>
                  <a:lnTo>
                    <a:pt x="8830094" y="3122676"/>
                  </a:lnTo>
                  <a:lnTo>
                    <a:pt x="8857056" y="3086011"/>
                  </a:lnTo>
                  <a:lnTo>
                    <a:pt x="8879865" y="3047403"/>
                  </a:lnTo>
                  <a:lnTo>
                    <a:pt x="8898534" y="3007182"/>
                  </a:lnTo>
                  <a:lnTo>
                    <a:pt x="8913050" y="2965678"/>
                  </a:lnTo>
                  <a:lnTo>
                    <a:pt x="8923426" y="2923197"/>
                  </a:lnTo>
                  <a:lnTo>
                    <a:pt x="8929649" y="2880080"/>
                  </a:lnTo>
                  <a:lnTo>
                    <a:pt x="8931719" y="2836646"/>
                  </a:lnTo>
                  <a:close/>
                </a:path>
                <a:path w="10814050" h="7777480">
                  <a:moveTo>
                    <a:pt x="10444086" y="5397106"/>
                  </a:moveTo>
                  <a:lnTo>
                    <a:pt x="10442016" y="5353659"/>
                  </a:lnTo>
                  <a:lnTo>
                    <a:pt x="10435793" y="5310543"/>
                  </a:lnTo>
                  <a:lnTo>
                    <a:pt x="10425417" y="5268074"/>
                  </a:lnTo>
                  <a:lnTo>
                    <a:pt x="10410901" y="5226570"/>
                  </a:lnTo>
                  <a:lnTo>
                    <a:pt x="10392232" y="5186350"/>
                  </a:lnTo>
                  <a:lnTo>
                    <a:pt x="10369423" y="5147742"/>
                  </a:lnTo>
                  <a:lnTo>
                    <a:pt x="10342461" y="5111064"/>
                  </a:lnTo>
                  <a:lnTo>
                    <a:pt x="10311346" y="5076647"/>
                  </a:lnTo>
                  <a:lnTo>
                    <a:pt x="10276929" y="5045532"/>
                  </a:lnTo>
                  <a:lnTo>
                    <a:pt x="10240251" y="5018570"/>
                  </a:lnTo>
                  <a:lnTo>
                    <a:pt x="10201643" y="4995761"/>
                  </a:lnTo>
                  <a:lnTo>
                    <a:pt x="10161422" y="4977092"/>
                  </a:lnTo>
                  <a:lnTo>
                    <a:pt x="10119919" y="4962576"/>
                  </a:lnTo>
                  <a:lnTo>
                    <a:pt x="10077450" y="4952200"/>
                  </a:lnTo>
                  <a:lnTo>
                    <a:pt x="10034333" y="4945977"/>
                  </a:lnTo>
                  <a:lnTo>
                    <a:pt x="9990887" y="4943907"/>
                  </a:lnTo>
                  <a:lnTo>
                    <a:pt x="9947453" y="4945977"/>
                  </a:lnTo>
                  <a:lnTo>
                    <a:pt x="9904336" y="4952200"/>
                  </a:lnTo>
                  <a:lnTo>
                    <a:pt x="9861855" y="4962576"/>
                  </a:lnTo>
                  <a:lnTo>
                    <a:pt x="9820351" y="4977092"/>
                  </a:lnTo>
                  <a:lnTo>
                    <a:pt x="9780130" y="4995761"/>
                  </a:lnTo>
                  <a:lnTo>
                    <a:pt x="9741522" y="5018570"/>
                  </a:lnTo>
                  <a:lnTo>
                    <a:pt x="9704857" y="5045532"/>
                  </a:lnTo>
                  <a:lnTo>
                    <a:pt x="9670428" y="5076647"/>
                  </a:lnTo>
                  <a:lnTo>
                    <a:pt x="9639325" y="5111064"/>
                  </a:lnTo>
                  <a:lnTo>
                    <a:pt x="9612363" y="5147742"/>
                  </a:lnTo>
                  <a:lnTo>
                    <a:pt x="9589541" y="5186350"/>
                  </a:lnTo>
                  <a:lnTo>
                    <a:pt x="9570872" y="5226570"/>
                  </a:lnTo>
                  <a:lnTo>
                    <a:pt x="9556356" y="5268074"/>
                  </a:lnTo>
                  <a:lnTo>
                    <a:pt x="9545993" y="5310543"/>
                  </a:lnTo>
                  <a:lnTo>
                    <a:pt x="9539770" y="5353659"/>
                  </a:lnTo>
                  <a:lnTo>
                    <a:pt x="9537687" y="5397106"/>
                  </a:lnTo>
                  <a:lnTo>
                    <a:pt x="9539770" y="5440540"/>
                  </a:lnTo>
                  <a:lnTo>
                    <a:pt x="9545993" y="5483657"/>
                  </a:lnTo>
                  <a:lnTo>
                    <a:pt x="9556356" y="5526138"/>
                  </a:lnTo>
                  <a:lnTo>
                    <a:pt x="9570872" y="5567642"/>
                  </a:lnTo>
                  <a:lnTo>
                    <a:pt x="9589541" y="5607863"/>
                  </a:lnTo>
                  <a:lnTo>
                    <a:pt x="9612363" y="5646471"/>
                  </a:lnTo>
                  <a:lnTo>
                    <a:pt x="9639325" y="5683148"/>
                  </a:lnTo>
                  <a:lnTo>
                    <a:pt x="9670428" y="5717565"/>
                  </a:lnTo>
                  <a:lnTo>
                    <a:pt x="9704857" y="5748667"/>
                  </a:lnTo>
                  <a:lnTo>
                    <a:pt x="9741522" y="5775630"/>
                  </a:lnTo>
                  <a:lnTo>
                    <a:pt x="9780130" y="5798451"/>
                  </a:lnTo>
                  <a:lnTo>
                    <a:pt x="9820351" y="5817120"/>
                  </a:lnTo>
                  <a:lnTo>
                    <a:pt x="9861855" y="5831637"/>
                  </a:lnTo>
                  <a:lnTo>
                    <a:pt x="9904336" y="5842000"/>
                  </a:lnTo>
                  <a:lnTo>
                    <a:pt x="9947453" y="5848223"/>
                  </a:lnTo>
                  <a:lnTo>
                    <a:pt x="9990887" y="5850306"/>
                  </a:lnTo>
                  <a:lnTo>
                    <a:pt x="10034333" y="5848223"/>
                  </a:lnTo>
                  <a:lnTo>
                    <a:pt x="10077450" y="5842000"/>
                  </a:lnTo>
                  <a:lnTo>
                    <a:pt x="10119919" y="5831637"/>
                  </a:lnTo>
                  <a:lnTo>
                    <a:pt x="10161422" y="5817120"/>
                  </a:lnTo>
                  <a:lnTo>
                    <a:pt x="10201643" y="5798451"/>
                  </a:lnTo>
                  <a:lnTo>
                    <a:pt x="10240251" y="5775630"/>
                  </a:lnTo>
                  <a:lnTo>
                    <a:pt x="10276929" y="5748667"/>
                  </a:lnTo>
                  <a:lnTo>
                    <a:pt x="10311346" y="5717565"/>
                  </a:lnTo>
                  <a:lnTo>
                    <a:pt x="10342461" y="5683148"/>
                  </a:lnTo>
                  <a:lnTo>
                    <a:pt x="10369423" y="5646471"/>
                  </a:lnTo>
                  <a:lnTo>
                    <a:pt x="10392232" y="5607863"/>
                  </a:lnTo>
                  <a:lnTo>
                    <a:pt x="10410901" y="5567642"/>
                  </a:lnTo>
                  <a:lnTo>
                    <a:pt x="10425417" y="5526138"/>
                  </a:lnTo>
                  <a:lnTo>
                    <a:pt x="10435793" y="5483657"/>
                  </a:lnTo>
                  <a:lnTo>
                    <a:pt x="10442016" y="5440540"/>
                  </a:lnTo>
                  <a:lnTo>
                    <a:pt x="10444086" y="5397106"/>
                  </a:lnTo>
                  <a:close/>
                </a:path>
                <a:path w="10814050" h="7777480">
                  <a:moveTo>
                    <a:pt x="10444086" y="3575748"/>
                  </a:moveTo>
                  <a:lnTo>
                    <a:pt x="10442016" y="3532301"/>
                  </a:lnTo>
                  <a:lnTo>
                    <a:pt x="10435793" y="3489185"/>
                  </a:lnTo>
                  <a:lnTo>
                    <a:pt x="10425417" y="3446716"/>
                  </a:lnTo>
                  <a:lnTo>
                    <a:pt x="10410901" y="3405200"/>
                  </a:lnTo>
                  <a:lnTo>
                    <a:pt x="10392232" y="3364992"/>
                  </a:lnTo>
                  <a:lnTo>
                    <a:pt x="10369423" y="3326384"/>
                  </a:lnTo>
                  <a:lnTo>
                    <a:pt x="10342461" y="3289706"/>
                  </a:lnTo>
                  <a:lnTo>
                    <a:pt x="10311346" y="3255289"/>
                  </a:lnTo>
                  <a:lnTo>
                    <a:pt x="10276929" y="3224174"/>
                  </a:lnTo>
                  <a:lnTo>
                    <a:pt x="10240251" y="3197212"/>
                  </a:lnTo>
                  <a:lnTo>
                    <a:pt x="10201643" y="3174403"/>
                  </a:lnTo>
                  <a:lnTo>
                    <a:pt x="10161422" y="3155734"/>
                  </a:lnTo>
                  <a:lnTo>
                    <a:pt x="10119919" y="3141218"/>
                  </a:lnTo>
                  <a:lnTo>
                    <a:pt x="10077450" y="3130842"/>
                  </a:lnTo>
                  <a:lnTo>
                    <a:pt x="10034333" y="3124619"/>
                  </a:lnTo>
                  <a:lnTo>
                    <a:pt x="9990887" y="3122549"/>
                  </a:lnTo>
                  <a:lnTo>
                    <a:pt x="9947453" y="3124619"/>
                  </a:lnTo>
                  <a:lnTo>
                    <a:pt x="9904336" y="3130842"/>
                  </a:lnTo>
                  <a:lnTo>
                    <a:pt x="9861855" y="3141218"/>
                  </a:lnTo>
                  <a:lnTo>
                    <a:pt x="9820351" y="3155734"/>
                  </a:lnTo>
                  <a:lnTo>
                    <a:pt x="9780130" y="3174403"/>
                  </a:lnTo>
                  <a:lnTo>
                    <a:pt x="9741522" y="3197212"/>
                  </a:lnTo>
                  <a:lnTo>
                    <a:pt x="9704857" y="3224174"/>
                  </a:lnTo>
                  <a:lnTo>
                    <a:pt x="9670428" y="3255289"/>
                  </a:lnTo>
                  <a:lnTo>
                    <a:pt x="9639325" y="3289706"/>
                  </a:lnTo>
                  <a:lnTo>
                    <a:pt x="9612363" y="3326384"/>
                  </a:lnTo>
                  <a:lnTo>
                    <a:pt x="9589541" y="3364992"/>
                  </a:lnTo>
                  <a:lnTo>
                    <a:pt x="9570872" y="3405200"/>
                  </a:lnTo>
                  <a:lnTo>
                    <a:pt x="9556356" y="3446716"/>
                  </a:lnTo>
                  <a:lnTo>
                    <a:pt x="9545993" y="3489185"/>
                  </a:lnTo>
                  <a:lnTo>
                    <a:pt x="9539770" y="3532301"/>
                  </a:lnTo>
                  <a:lnTo>
                    <a:pt x="9537687" y="3575748"/>
                  </a:lnTo>
                  <a:lnTo>
                    <a:pt x="9539770" y="3619182"/>
                  </a:lnTo>
                  <a:lnTo>
                    <a:pt x="9545993" y="3662299"/>
                  </a:lnTo>
                  <a:lnTo>
                    <a:pt x="9556356" y="3704780"/>
                  </a:lnTo>
                  <a:lnTo>
                    <a:pt x="9570872" y="3746284"/>
                  </a:lnTo>
                  <a:lnTo>
                    <a:pt x="9589541" y="3786505"/>
                  </a:lnTo>
                  <a:lnTo>
                    <a:pt x="9612363" y="3825113"/>
                  </a:lnTo>
                  <a:lnTo>
                    <a:pt x="9639325" y="3861778"/>
                  </a:lnTo>
                  <a:lnTo>
                    <a:pt x="9670428" y="3896207"/>
                  </a:lnTo>
                  <a:lnTo>
                    <a:pt x="9704857" y="3927310"/>
                  </a:lnTo>
                  <a:lnTo>
                    <a:pt x="9741522" y="3954272"/>
                  </a:lnTo>
                  <a:lnTo>
                    <a:pt x="9780130" y="3977094"/>
                  </a:lnTo>
                  <a:lnTo>
                    <a:pt x="9820351" y="3995750"/>
                  </a:lnTo>
                  <a:lnTo>
                    <a:pt x="9861855" y="4010279"/>
                  </a:lnTo>
                  <a:lnTo>
                    <a:pt x="9904336" y="4020642"/>
                  </a:lnTo>
                  <a:lnTo>
                    <a:pt x="9947453" y="4026865"/>
                  </a:lnTo>
                  <a:lnTo>
                    <a:pt x="9990887" y="4028935"/>
                  </a:lnTo>
                  <a:lnTo>
                    <a:pt x="10034333" y="4026865"/>
                  </a:lnTo>
                  <a:lnTo>
                    <a:pt x="10077450" y="4020642"/>
                  </a:lnTo>
                  <a:lnTo>
                    <a:pt x="10119919" y="4010279"/>
                  </a:lnTo>
                  <a:lnTo>
                    <a:pt x="10161422" y="3995750"/>
                  </a:lnTo>
                  <a:lnTo>
                    <a:pt x="10201643" y="3977094"/>
                  </a:lnTo>
                  <a:lnTo>
                    <a:pt x="10240251" y="3954272"/>
                  </a:lnTo>
                  <a:lnTo>
                    <a:pt x="10276929" y="3927310"/>
                  </a:lnTo>
                  <a:lnTo>
                    <a:pt x="10311346" y="3896207"/>
                  </a:lnTo>
                  <a:lnTo>
                    <a:pt x="10342461" y="3861778"/>
                  </a:lnTo>
                  <a:lnTo>
                    <a:pt x="10369423" y="3825113"/>
                  </a:lnTo>
                  <a:lnTo>
                    <a:pt x="10392232" y="3786505"/>
                  </a:lnTo>
                  <a:lnTo>
                    <a:pt x="10410901" y="3746284"/>
                  </a:lnTo>
                  <a:lnTo>
                    <a:pt x="10425417" y="3704780"/>
                  </a:lnTo>
                  <a:lnTo>
                    <a:pt x="10435793" y="3662299"/>
                  </a:lnTo>
                  <a:lnTo>
                    <a:pt x="10442016" y="3619182"/>
                  </a:lnTo>
                  <a:lnTo>
                    <a:pt x="10444086" y="3575748"/>
                  </a:lnTo>
                  <a:close/>
                </a:path>
                <a:path w="10814050" h="7777480">
                  <a:moveTo>
                    <a:pt x="10813631" y="453186"/>
                  </a:moveTo>
                  <a:lnTo>
                    <a:pt x="10811561" y="409752"/>
                  </a:lnTo>
                  <a:lnTo>
                    <a:pt x="10805338" y="366636"/>
                  </a:lnTo>
                  <a:lnTo>
                    <a:pt x="10794975" y="324154"/>
                  </a:lnTo>
                  <a:lnTo>
                    <a:pt x="10780446" y="282651"/>
                  </a:lnTo>
                  <a:lnTo>
                    <a:pt x="10761790" y="242430"/>
                  </a:lnTo>
                  <a:lnTo>
                    <a:pt x="10738968" y="203822"/>
                  </a:lnTo>
                  <a:lnTo>
                    <a:pt x="10712006" y="167157"/>
                  </a:lnTo>
                  <a:lnTo>
                    <a:pt x="10680891" y="132727"/>
                  </a:lnTo>
                  <a:lnTo>
                    <a:pt x="10646474" y="101625"/>
                  </a:lnTo>
                  <a:lnTo>
                    <a:pt x="10609796" y="74663"/>
                  </a:lnTo>
                  <a:lnTo>
                    <a:pt x="10571201" y="51841"/>
                  </a:lnTo>
                  <a:lnTo>
                    <a:pt x="10530980" y="33185"/>
                  </a:lnTo>
                  <a:lnTo>
                    <a:pt x="10489476" y="18656"/>
                  </a:lnTo>
                  <a:lnTo>
                    <a:pt x="10446995" y="8293"/>
                  </a:lnTo>
                  <a:lnTo>
                    <a:pt x="10403878" y="2070"/>
                  </a:lnTo>
                  <a:lnTo>
                    <a:pt x="10360444" y="0"/>
                  </a:lnTo>
                  <a:lnTo>
                    <a:pt x="10316997" y="2070"/>
                  </a:lnTo>
                  <a:lnTo>
                    <a:pt x="10273881" y="8293"/>
                  </a:lnTo>
                  <a:lnTo>
                    <a:pt x="10231412" y="18656"/>
                  </a:lnTo>
                  <a:lnTo>
                    <a:pt x="10189896" y="33185"/>
                  </a:lnTo>
                  <a:lnTo>
                    <a:pt x="10149688" y="51841"/>
                  </a:lnTo>
                  <a:lnTo>
                    <a:pt x="10111080" y="74663"/>
                  </a:lnTo>
                  <a:lnTo>
                    <a:pt x="10074402" y="101625"/>
                  </a:lnTo>
                  <a:lnTo>
                    <a:pt x="10039985" y="132727"/>
                  </a:lnTo>
                  <a:lnTo>
                    <a:pt x="10008870" y="167157"/>
                  </a:lnTo>
                  <a:lnTo>
                    <a:pt x="9981908" y="203822"/>
                  </a:lnTo>
                  <a:lnTo>
                    <a:pt x="9959099" y="242430"/>
                  </a:lnTo>
                  <a:lnTo>
                    <a:pt x="9940430" y="282651"/>
                  </a:lnTo>
                  <a:lnTo>
                    <a:pt x="9925901" y="324154"/>
                  </a:lnTo>
                  <a:lnTo>
                    <a:pt x="9915538" y="366636"/>
                  </a:lnTo>
                  <a:lnTo>
                    <a:pt x="9909315" y="409752"/>
                  </a:lnTo>
                  <a:lnTo>
                    <a:pt x="9907245" y="453186"/>
                  </a:lnTo>
                  <a:lnTo>
                    <a:pt x="9909315" y="496633"/>
                  </a:lnTo>
                  <a:lnTo>
                    <a:pt x="9915538" y="539750"/>
                  </a:lnTo>
                  <a:lnTo>
                    <a:pt x="9925901" y="582218"/>
                  </a:lnTo>
                  <a:lnTo>
                    <a:pt x="9940430" y="623735"/>
                  </a:lnTo>
                  <a:lnTo>
                    <a:pt x="9959099" y="663943"/>
                  </a:lnTo>
                  <a:lnTo>
                    <a:pt x="9981908" y="702551"/>
                  </a:lnTo>
                  <a:lnTo>
                    <a:pt x="10008870" y="739228"/>
                  </a:lnTo>
                  <a:lnTo>
                    <a:pt x="10039985" y="773645"/>
                  </a:lnTo>
                  <a:lnTo>
                    <a:pt x="10074402" y="804760"/>
                  </a:lnTo>
                  <a:lnTo>
                    <a:pt x="10111080" y="831723"/>
                  </a:lnTo>
                  <a:lnTo>
                    <a:pt x="10149688" y="854532"/>
                  </a:lnTo>
                  <a:lnTo>
                    <a:pt x="10189896" y="873201"/>
                  </a:lnTo>
                  <a:lnTo>
                    <a:pt x="10231412" y="887717"/>
                  </a:lnTo>
                  <a:lnTo>
                    <a:pt x="10273881" y="898093"/>
                  </a:lnTo>
                  <a:lnTo>
                    <a:pt x="10316997" y="904316"/>
                  </a:lnTo>
                  <a:lnTo>
                    <a:pt x="10360444" y="906386"/>
                  </a:lnTo>
                  <a:lnTo>
                    <a:pt x="10403878" y="904316"/>
                  </a:lnTo>
                  <a:lnTo>
                    <a:pt x="10446995" y="898093"/>
                  </a:lnTo>
                  <a:lnTo>
                    <a:pt x="10489476" y="887717"/>
                  </a:lnTo>
                  <a:lnTo>
                    <a:pt x="10530980" y="873201"/>
                  </a:lnTo>
                  <a:lnTo>
                    <a:pt x="10571201" y="854532"/>
                  </a:lnTo>
                  <a:lnTo>
                    <a:pt x="10609796" y="831723"/>
                  </a:lnTo>
                  <a:lnTo>
                    <a:pt x="10646474" y="804760"/>
                  </a:lnTo>
                  <a:lnTo>
                    <a:pt x="10680891" y="773645"/>
                  </a:lnTo>
                  <a:lnTo>
                    <a:pt x="10712006" y="739228"/>
                  </a:lnTo>
                  <a:lnTo>
                    <a:pt x="10738968" y="702551"/>
                  </a:lnTo>
                  <a:lnTo>
                    <a:pt x="10761790" y="663943"/>
                  </a:lnTo>
                  <a:lnTo>
                    <a:pt x="10780446" y="623735"/>
                  </a:lnTo>
                  <a:lnTo>
                    <a:pt x="10794975" y="582218"/>
                  </a:lnTo>
                  <a:lnTo>
                    <a:pt x="10805338" y="539750"/>
                  </a:lnTo>
                  <a:lnTo>
                    <a:pt x="10811561" y="496633"/>
                  </a:lnTo>
                  <a:lnTo>
                    <a:pt x="10813631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3D4F0-3948-0EDC-9B25-DCA85F8691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5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i="1" spc="-110" dirty="0">
                <a:latin typeface="Times New Roman"/>
                <a:cs typeface="Times New Roman"/>
              </a:rPr>
              <a:t>k</a:t>
            </a:r>
            <a:r>
              <a:rPr sz="9200" spc="-110" dirty="0">
                <a:latin typeface="Verdana"/>
                <a:cs typeface="Verdana"/>
              </a:rPr>
              <a:t>-</a:t>
            </a:r>
            <a:r>
              <a:rPr sz="9200" spc="-135" dirty="0">
                <a:latin typeface="Verdana"/>
                <a:cs typeface="Verdana"/>
              </a:rPr>
              <a:t>means</a:t>
            </a:r>
            <a:r>
              <a:rPr sz="9200" spc="-660" dirty="0">
                <a:latin typeface="Verdana"/>
                <a:cs typeface="Verdana"/>
              </a:rPr>
              <a:t> </a:t>
            </a:r>
            <a:r>
              <a:rPr sz="9200" spc="80" dirty="0">
                <a:latin typeface="Verdana"/>
                <a:cs typeface="Verdana"/>
              </a:rPr>
              <a:t>clustering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562069" cy="28111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0"/>
              </a:spcBef>
            </a:pPr>
            <a:r>
              <a:rPr sz="6150" spc="4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9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1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6150" spc="355" dirty="0">
                <a:solidFill>
                  <a:srgbClr val="FFFFFF"/>
                </a:solidFill>
                <a:latin typeface="Arial"/>
                <a:cs typeface="Arial"/>
              </a:rPr>
              <a:t>repeatedly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54" dirty="0">
                <a:solidFill>
                  <a:srgbClr val="FFFFFF"/>
                </a:solidFill>
                <a:latin typeface="Arial"/>
                <a:cs typeface="Arial"/>
              </a:rPr>
              <a:t>assigning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9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70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6150" spc="450" dirty="0">
                <a:solidFill>
                  <a:srgbClr val="FFFFFF"/>
                </a:solidFill>
                <a:latin typeface="Arial"/>
                <a:cs typeface="Arial"/>
              </a:rPr>
              <a:t>updating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60" dirty="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0" dirty="0">
                <a:solidFill>
                  <a:srgbClr val="FFFFFF"/>
                </a:solidFill>
                <a:latin typeface="Arial"/>
                <a:cs typeface="Arial"/>
              </a:rPr>
              <a:t>clusters'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centers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1D7C-309C-FBD5-FCC6-9382E07D36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120</a:t>
            </a:fld>
            <a:endParaRPr lang="en-GB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3497" y="1906009"/>
              <a:ext cx="12641580" cy="7416165"/>
            </a:xfrm>
            <a:custGeom>
              <a:avLst/>
              <a:gdLst/>
              <a:ahLst/>
              <a:cxnLst/>
              <a:rect l="l" t="t" r="r" b="b"/>
              <a:pathLst>
                <a:path w="12641580" h="7416165">
                  <a:moveTo>
                    <a:pt x="380034" y="6585547"/>
                  </a:moveTo>
                  <a:lnTo>
                    <a:pt x="370890" y="6544500"/>
                  </a:lnTo>
                  <a:lnTo>
                    <a:pt x="352615" y="6505880"/>
                  </a:lnTo>
                  <a:lnTo>
                    <a:pt x="325183" y="6471310"/>
                  </a:lnTo>
                  <a:lnTo>
                    <a:pt x="290626" y="6443891"/>
                  </a:lnTo>
                  <a:lnTo>
                    <a:pt x="252006" y="6425616"/>
                  </a:lnTo>
                  <a:lnTo>
                    <a:pt x="210947" y="6416472"/>
                  </a:lnTo>
                  <a:lnTo>
                    <a:pt x="169087" y="6416472"/>
                  </a:lnTo>
                  <a:lnTo>
                    <a:pt x="128028" y="6425616"/>
                  </a:lnTo>
                  <a:lnTo>
                    <a:pt x="89408" y="6443891"/>
                  </a:lnTo>
                  <a:lnTo>
                    <a:pt x="54851" y="6471310"/>
                  </a:lnTo>
                  <a:lnTo>
                    <a:pt x="27419" y="6505880"/>
                  </a:lnTo>
                  <a:lnTo>
                    <a:pt x="9144" y="6544500"/>
                  </a:lnTo>
                  <a:lnTo>
                    <a:pt x="0" y="6585547"/>
                  </a:lnTo>
                  <a:lnTo>
                    <a:pt x="0" y="6627419"/>
                  </a:lnTo>
                  <a:lnTo>
                    <a:pt x="9144" y="6668478"/>
                  </a:lnTo>
                  <a:lnTo>
                    <a:pt x="27419" y="6707086"/>
                  </a:lnTo>
                  <a:lnTo>
                    <a:pt x="54851" y="6741655"/>
                  </a:lnTo>
                  <a:lnTo>
                    <a:pt x="89408" y="6769074"/>
                  </a:lnTo>
                  <a:lnTo>
                    <a:pt x="128028" y="6787362"/>
                  </a:lnTo>
                  <a:lnTo>
                    <a:pt x="169087" y="6796506"/>
                  </a:lnTo>
                  <a:lnTo>
                    <a:pt x="210947" y="6796506"/>
                  </a:lnTo>
                  <a:lnTo>
                    <a:pt x="252006" y="6787362"/>
                  </a:lnTo>
                  <a:lnTo>
                    <a:pt x="290626" y="6769074"/>
                  </a:lnTo>
                  <a:lnTo>
                    <a:pt x="325183" y="6741655"/>
                  </a:lnTo>
                  <a:lnTo>
                    <a:pt x="352615" y="6707086"/>
                  </a:lnTo>
                  <a:lnTo>
                    <a:pt x="370890" y="6668478"/>
                  </a:lnTo>
                  <a:lnTo>
                    <a:pt x="380034" y="6627419"/>
                  </a:lnTo>
                  <a:lnTo>
                    <a:pt x="380034" y="6585547"/>
                  </a:lnTo>
                  <a:close/>
                </a:path>
                <a:path w="12641580" h="7416165">
                  <a:moveTo>
                    <a:pt x="1242822" y="7050125"/>
                  </a:moveTo>
                  <a:lnTo>
                    <a:pt x="1233678" y="7009079"/>
                  </a:lnTo>
                  <a:lnTo>
                    <a:pt x="1215402" y="6970458"/>
                  </a:lnTo>
                  <a:lnTo>
                    <a:pt x="1187970" y="6935889"/>
                  </a:lnTo>
                  <a:lnTo>
                    <a:pt x="1153414" y="6908470"/>
                  </a:lnTo>
                  <a:lnTo>
                    <a:pt x="1114793" y="6890182"/>
                  </a:lnTo>
                  <a:lnTo>
                    <a:pt x="1073734" y="6881050"/>
                  </a:lnTo>
                  <a:lnTo>
                    <a:pt x="1031875" y="6881050"/>
                  </a:lnTo>
                  <a:lnTo>
                    <a:pt x="990815" y="6890182"/>
                  </a:lnTo>
                  <a:lnTo>
                    <a:pt x="952195" y="6908470"/>
                  </a:lnTo>
                  <a:lnTo>
                    <a:pt x="917638" y="6935889"/>
                  </a:lnTo>
                  <a:lnTo>
                    <a:pt x="890206" y="6970458"/>
                  </a:lnTo>
                  <a:lnTo>
                    <a:pt x="871931" y="7009079"/>
                  </a:lnTo>
                  <a:lnTo>
                    <a:pt x="862787" y="7050125"/>
                  </a:lnTo>
                  <a:lnTo>
                    <a:pt x="862787" y="7091997"/>
                  </a:lnTo>
                  <a:lnTo>
                    <a:pt x="871931" y="7133044"/>
                  </a:lnTo>
                  <a:lnTo>
                    <a:pt x="890206" y="7171664"/>
                  </a:lnTo>
                  <a:lnTo>
                    <a:pt x="917638" y="7206234"/>
                  </a:lnTo>
                  <a:lnTo>
                    <a:pt x="952195" y="7233653"/>
                  </a:lnTo>
                  <a:lnTo>
                    <a:pt x="990815" y="7251941"/>
                  </a:lnTo>
                  <a:lnTo>
                    <a:pt x="1031875" y="7261072"/>
                  </a:lnTo>
                  <a:lnTo>
                    <a:pt x="1073734" y="7261072"/>
                  </a:lnTo>
                  <a:lnTo>
                    <a:pt x="1114793" y="7251941"/>
                  </a:lnTo>
                  <a:lnTo>
                    <a:pt x="1153414" y="7233653"/>
                  </a:lnTo>
                  <a:lnTo>
                    <a:pt x="1187970" y="7206234"/>
                  </a:lnTo>
                  <a:lnTo>
                    <a:pt x="1215402" y="7171664"/>
                  </a:lnTo>
                  <a:lnTo>
                    <a:pt x="1233678" y="7133044"/>
                  </a:lnTo>
                  <a:lnTo>
                    <a:pt x="1242822" y="7091997"/>
                  </a:lnTo>
                  <a:lnTo>
                    <a:pt x="1242822" y="7050125"/>
                  </a:lnTo>
                  <a:close/>
                </a:path>
                <a:path w="12641580" h="7416165">
                  <a:moveTo>
                    <a:pt x="1695348" y="1319466"/>
                  </a:moveTo>
                  <a:lnTo>
                    <a:pt x="1686204" y="1278407"/>
                  </a:lnTo>
                  <a:lnTo>
                    <a:pt x="1667929" y="1239786"/>
                  </a:lnTo>
                  <a:lnTo>
                    <a:pt x="1640497" y="1205230"/>
                  </a:lnTo>
                  <a:lnTo>
                    <a:pt x="1605940" y="1177798"/>
                  </a:lnTo>
                  <a:lnTo>
                    <a:pt x="1567319" y="1159522"/>
                  </a:lnTo>
                  <a:lnTo>
                    <a:pt x="1526260" y="1150378"/>
                  </a:lnTo>
                  <a:lnTo>
                    <a:pt x="1484401" y="1150378"/>
                  </a:lnTo>
                  <a:lnTo>
                    <a:pt x="1443342" y="1159522"/>
                  </a:lnTo>
                  <a:lnTo>
                    <a:pt x="1404721" y="1177798"/>
                  </a:lnTo>
                  <a:lnTo>
                    <a:pt x="1370164" y="1205230"/>
                  </a:lnTo>
                  <a:lnTo>
                    <a:pt x="1342732" y="1239786"/>
                  </a:lnTo>
                  <a:lnTo>
                    <a:pt x="1324457" y="1278407"/>
                  </a:lnTo>
                  <a:lnTo>
                    <a:pt x="1315313" y="1319466"/>
                  </a:lnTo>
                  <a:lnTo>
                    <a:pt x="1315313" y="1361325"/>
                  </a:lnTo>
                  <a:lnTo>
                    <a:pt x="1324457" y="1402384"/>
                  </a:lnTo>
                  <a:lnTo>
                    <a:pt x="1342732" y="1441005"/>
                  </a:lnTo>
                  <a:lnTo>
                    <a:pt x="1370164" y="1475562"/>
                  </a:lnTo>
                  <a:lnTo>
                    <a:pt x="1404721" y="1502981"/>
                  </a:lnTo>
                  <a:lnTo>
                    <a:pt x="1443342" y="1521269"/>
                  </a:lnTo>
                  <a:lnTo>
                    <a:pt x="1484401" y="1530413"/>
                  </a:lnTo>
                  <a:lnTo>
                    <a:pt x="1526260" y="1530413"/>
                  </a:lnTo>
                  <a:lnTo>
                    <a:pt x="1567319" y="1521269"/>
                  </a:lnTo>
                  <a:lnTo>
                    <a:pt x="1605940" y="1502981"/>
                  </a:lnTo>
                  <a:lnTo>
                    <a:pt x="1640497" y="1475562"/>
                  </a:lnTo>
                  <a:lnTo>
                    <a:pt x="1667929" y="1441005"/>
                  </a:lnTo>
                  <a:lnTo>
                    <a:pt x="1686204" y="1402384"/>
                  </a:lnTo>
                  <a:lnTo>
                    <a:pt x="1695348" y="1361325"/>
                  </a:lnTo>
                  <a:lnTo>
                    <a:pt x="1695348" y="1319466"/>
                  </a:lnTo>
                  <a:close/>
                </a:path>
                <a:path w="12641580" h="7416165">
                  <a:moveTo>
                    <a:pt x="1751647" y="6585547"/>
                  </a:moveTo>
                  <a:lnTo>
                    <a:pt x="1742503" y="6544500"/>
                  </a:lnTo>
                  <a:lnTo>
                    <a:pt x="1724215" y="6505880"/>
                  </a:lnTo>
                  <a:lnTo>
                    <a:pt x="1696796" y="6471310"/>
                  </a:lnTo>
                  <a:lnTo>
                    <a:pt x="1662239" y="6443891"/>
                  </a:lnTo>
                  <a:lnTo>
                    <a:pt x="1623618" y="6425616"/>
                  </a:lnTo>
                  <a:lnTo>
                    <a:pt x="1582559" y="6416472"/>
                  </a:lnTo>
                  <a:lnTo>
                    <a:pt x="1540700" y="6416472"/>
                  </a:lnTo>
                  <a:lnTo>
                    <a:pt x="1499641" y="6425616"/>
                  </a:lnTo>
                  <a:lnTo>
                    <a:pt x="1461020" y="6443891"/>
                  </a:lnTo>
                  <a:lnTo>
                    <a:pt x="1426451" y="6471310"/>
                  </a:lnTo>
                  <a:lnTo>
                    <a:pt x="1399032" y="6505880"/>
                  </a:lnTo>
                  <a:lnTo>
                    <a:pt x="1380756" y="6544500"/>
                  </a:lnTo>
                  <a:lnTo>
                    <a:pt x="1371612" y="6585547"/>
                  </a:lnTo>
                  <a:lnTo>
                    <a:pt x="1371612" y="6627419"/>
                  </a:lnTo>
                  <a:lnTo>
                    <a:pt x="1380756" y="6668478"/>
                  </a:lnTo>
                  <a:lnTo>
                    <a:pt x="1399032" y="6707086"/>
                  </a:lnTo>
                  <a:lnTo>
                    <a:pt x="1426451" y="6741655"/>
                  </a:lnTo>
                  <a:lnTo>
                    <a:pt x="1461020" y="6769074"/>
                  </a:lnTo>
                  <a:lnTo>
                    <a:pt x="1499641" y="6787362"/>
                  </a:lnTo>
                  <a:lnTo>
                    <a:pt x="1540700" y="6796506"/>
                  </a:lnTo>
                  <a:lnTo>
                    <a:pt x="1582559" y="6796506"/>
                  </a:lnTo>
                  <a:lnTo>
                    <a:pt x="1623618" y="6787362"/>
                  </a:lnTo>
                  <a:lnTo>
                    <a:pt x="1662239" y="6769074"/>
                  </a:lnTo>
                  <a:lnTo>
                    <a:pt x="1696796" y="6741655"/>
                  </a:lnTo>
                  <a:lnTo>
                    <a:pt x="1724215" y="6707086"/>
                  </a:lnTo>
                  <a:lnTo>
                    <a:pt x="1742503" y="6668478"/>
                  </a:lnTo>
                  <a:lnTo>
                    <a:pt x="1751647" y="6627419"/>
                  </a:lnTo>
                  <a:lnTo>
                    <a:pt x="1751647" y="6585547"/>
                  </a:lnTo>
                  <a:close/>
                </a:path>
                <a:path w="12641580" h="7416165">
                  <a:moveTo>
                    <a:pt x="2072424" y="7204989"/>
                  </a:moveTo>
                  <a:lnTo>
                    <a:pt x="2063280" y="7163930"/>
                  </a:lnTo>
                  <a:lnTo>
                    <a:pt x="2045004" y="7125309"/>
                  </a:lnTo>
                  <a:lnTo>
                    <a:pt x="2017572" y="7090753"/>
                  </a:lnTo>
                  <a:lnTo>
                    <a:pt x="1983016" y="7063333"/>
                  </a:lnTo>
                  <a:lnTo>
                    <a:pt x="1944395" y="7045045"/>
                  </a:lnTo>
                  <a:lnTo>
                    <a:pt x="1903336" y="7035901"/>
                  </a:lnTo>
                  <a:lnTo>
                    <a:pt x="1861477" y="7035901"/>
                  </a:lnTo>
                  <a:lnTo>
                    <a:pt x="1820418" y="7045045"/>
                  </a:lnTo>
                  <a:lnTo>
                    <a:pt x="1781797" y="7063333"/>
                  </a:lnTo>
                  <a:lnTo>
                    <a:pt x="1747240" y="7090753"/>
                  </a:lnTo>
                  <a:lnTo>
                    <a:pt x="1719808" y="7125309"/>
                  </a:lnTo>
                  <a:lnTo>
                    <a:pt x="1701533" y="7163930"/>
                  </a:lnTo>
                  <a:lnTo>
                    <a:pt x="1692389" y="7204989"/>
                  </a:lnTo>
                  <a:lnTo>
                    <a:pt x="1692389" y="7246848"/>
                  </a:lnTo>
                  <a:lnTo>
                    <a:pt x="1701533" y="7287908"/>
                  </a:lnTo>
                  <a:lnTo>
                    <a:pt x="1719808" y="7326528"/>
                  </a:lnTo>
                  <a:lnTo>
                    <a:pt x="1747240" y="7361098"/>
                  </a:lnTo>
                  <a:lnTo>
                    <a:pt x="1781797" y="7388517"/>
                  </a:lnTo>
                  <a:lnTo>
                    <a:pt x="1820418" y="7406792"/>
                  </a:lnTo>
                  <a:lnTo>
                    <a:pt x="1861477" y="7415936"/>
                  </a:lnTo>
                  <a:lnTo>
                    <a:pt x="1903336" y="7415936"/>
                  </a:lnTo>
                  <a:lnTo>
                    <a:pt x="1944395" y="7406792"/>
                  </a:lnTo>
                  <a:lnTo>
                    <a:pt x="1983016" y="7388517"/>
                  </a:lnTo>
                  <a:lnTo>
                    <a:pt x="2017572" y="7361098"/>
                  </a:lnTo>
                  <a:lnTo>
                    <a:pt x="2045004" y="7326528"/>
                  </a:lnTo>
                  <a:lnTo>
                    <a:pt x="2063280" y="7287908"/>
                  </a:lnTo>
                  <a:lnTo>
                    <a:pt x="2072424" y="7246848"/>
                  </a:lnTo>
                  <a:lnTo>
                    <a:pt x="2072424" y="7204989"/>
                  </a:lnTo>
                  <a:close/>
                </a:path>
                <a:path w="12641580" h="7416165">
                  <a:moveTo>
                    <a:pt x="2602382" y="2337104"/>
                  </a:moveTo>
                  <a:lnTo>
                    <a:pt x="2593238" y="2296058"/>
                  </a:lnTo>
                  <a:lnTo>
                    <a:pt x="2574950" y="2257437"/>
                  </a:lnTo>
                  <a:lnTo>
                    <a:pt x="2547531" y="2222868"/>
                  </a:lnTo>
                  <a:lnTo>
                    <a:pt x="2512974" y="2195449"/>
                  </a:lnTo>
                  <a:lnTo>
                    <a:pt x="2474353" y="2177161"/>
                  </a:lnTo>
                  <a:lnTo>
                    <a:pt x="2433294" y="2168029"/>
                  </a:lnTo>
                  <a:lnTo>
                    <a:pt x="2391435" y="2168029"/>
                  </a:lnTo>
                  <a:lnTo>
                    <a:pt x="2350376" y="2177161"/>
                  </a:lnTo>
                  <a:lnTo>
                    <a:pt x="2311755" y="2195449"/>
                  </a:lnTo>
                  <a:lnTo>
                    <a:pt x="2277199" y="2222868"/>
                  </a:lnTo>
                  <a:lnTo>
                    <a:pt x="2249767" y="2257437"/>
                  </a:lnTo>
                  <a:lnTo>
                    <a:pt x="2231491" y="2296058"/>
                  </a:lnTo>
                  <a:lnTo>
                    <a:pt x="2222347" y="2337104"/>
                  </a:lnTo>
                  <a:lnTo>
                    <a:pt x="2222347" y="2378976"/>
                  </a:lnTo>
                  <a:lnTo>
                    <a:pt x="2231491" y="2420023"/>
                  </a:lnTo>
                  <a:lnTo>
                    <a:pt x="2249767" y="2458643"/>
                  </a:lnTo>
                  <a:lnTo>
                    <a:pt x="2277199" y="2493213"/>
                  </a:lnTo>
                  <a:lnTo>
                    <a:pt x="2311755" y="2520632"/>
                  </a:lnTo>
                  <a:lnTo>
                    <a:pt x="2350376" y="2538920"/>
                  </a:lnTo>
                  <a:lnTo>
                    <a:pt x="2391435" y="2548051"/>
                  </a:lnTo>
                  <a:lnTo>
                    <a:pt x="2433294" y="2548051"/>
                  </a:lnTo>
                  <a:lnTo>
                    <a:pt x="2474353" y="2538920"/>
                  </a:lnTo>
                  <a:lnTo>
                    <a:pt x="2512974" y="2520632"/>
                  </a:lnTo>
                  <a:lnTo>
                    <a:pt x="2547531" y="2493213"/>
                  </a:lnTo>
                  <a:lnTo>
                    <a:pt x="2574950" y="2458643"/>
                  </a:lnTo>
                  <a:lnTo>
                    <a:pt x="2593238" y="2420023"/>
                  </a:lnTo>
                  <a:lnTo>
                    <a:pt x="2602382" y="2378976"/>
                  </a:lnTo>
                  <a:lnTo>
                    <a:pt x="2602382" y="2337104"/>
                  </a:lnTo>
                  <a:close/>
                </a:path>
                <a:path w="12641580" h="7416165">
                  <a:moveTo>
                    <a:pt x="2902026" y="7050125"/>
                  </a:moveTo>
                  <a:lnTo>
                    <a:pt x="2892882" y="7009079"/>
                  </a:lnTo>
                  <a:lnTo>
                    <a:pt x="2874607" y="6970458"/>
                  </a:lnTo>
                  <a:lnTo>
                    <a:pt x="2847175" y="6935889"/>
                  </a:lnTo>
                  <a:lnTo>
                    <a:pt x="2812618" y="6908470"/>
                  </a:lnTo>
                  <a:lnTo>
                    <a:pt x="2773997" y="6890182"/>
                  </a:lnTo>
                  <a:lnTo>
                    <a:pt x="2732938" y="6881050"/>
                  </a:lnTo>
                  <a:lnTo>
                    <a:pt x="2691079" y="6881050"/>
                  </a:lnTo>
                  <a:lnTo>
                    <a:pt x="2650020" y="6890182"/>
                  </a:lnTo>
                  <a:lnTo>
                    <a:pt x="2611399" y="6908470"/>
                  </a:lnTo>
                  <a:lnTo>
                    <a:pt x="2576842" y="6935889"/>
                  </a:lnTo>
                  <a:lnTo>
                    <a:pt x="2549423" y="6970458"/>
                  </a:lnTo>
                  <a:lnTo>
                    <a:pt x="2531135" y="7009079"/>
                  </a:lnTo>
                  <a:lnTo>
                    <a:pt x="2521991" y="7050125"/>
                  </a:lnTo>
                  <a:lnTo>
                    <a:pt x="2521991" y="7091997"/>
                  </a:lnTo>
                  <a:lnTo>
                    <a:pt x="2531135" y="7133044"/>
                  </a:lnTo>
                  <a:lnTo>
                    <a:pt x="2549423" y="7171664"/>
                  </a:lnTo>
                  <a:lnTo>
                    <a:pt x="2576842" y="7206234"/>
                  </a:lnTo>
                  <a:lnTo>
                    <a:pt x="2611399" y="7233653"/>
                  </a:lnTo>
                  <a:lnTo>
                    <a:pt x="2650020" y="7251941"/>
                  </a:lnTo>
                  <a:lnTo>
                    <a:pt x="2691079" y="7261072"/>
                  </a:lnTo>
                  <a:lnTo>
                    <a:pt x="2732938" y="7261072"/>
                  </a:lnTo>
                  <a:lnTo>
                    <a:pt x="2773997" y="7251941"/>
                  </a:lnTo>
                  <a:lnTo>
                    <a:pt x="2812618" y="7233653"/>
                  </a:lnTo>
                  <a:lnTo>
                    <a:pt x="2847175" y="7206234"/>
                  </a:lnTo>
                  <a:lnTo>
                    <a:pt x="2874607" y="7171664"/>
                  </a:lnTo>
                  <a:lnTo>
                    <a:pt x="2892882" y="7133044"/>
                  </a:lnTo>
                  <a:lnTo>
                    <a:pt x="2902026" y="7091997"/>
                  </a:lnTo>
                  <a:lnTo>
                    <a:pt x="2902026" y="7050125"/>
                  </a:lnTo>
                  <a:close/>
                </a:path>
                <a:path w="12641580" h="7416165">
                  <a:moveTo>
                    <a:pt x="3040291" y="1319466"/>
                  </a:moveTo>
                  <a:lnTo>
                    <a:pt x="3031147" y="1278407"/>
                  </a:lnTo>
                  <a:lnTo>
                    <a:pt x="3012871" y="1239786"/>
                  </a:lnTo>
                  <a:lnTo>
                    <a:pt x="2985452" y="1205230"/>
                  </a:lnTo>
                  <a:lnTo>
                    <a:pt x="2950883" y="1177798"/>
                  </a:lnTo>
                  <a:lnTo>
                    <a:pt x="2912262" y="1159522"/>
                  </a:lnTo>
                  <a:lnTo>
                    <a:pt x="2871216" y="1150378"/>
                  </a:lnTo>
                  <a:lnTo>
                    <a:pt x="2829344" y="1150378"/>
                  </a:lnTo>
                  <a:lnTo>
                    <a:pt x="2788285" y="1159522"/>
                  </a:lnTo>
                  <a:lnTo>
                    <a:pt x="2749677" y="1177798"/>
                  </a:lnTo>
                  <a:lnTo>
                    <a:pt x="2715107" y="1205230"/>
                  </a:lnTo>
                  <a:lnTo>
                    <a:pt x="2687688" y="1239786"/>
                  </a:lnTo>
                  <a:lnTo>
                    <a:pt x="2669400" y="1278407"/>
                  </a:lnTo>
                  <a:lnTo>
                    <a:pt x="2660256" y="1319466"/>
                  </a:lnTo>
                  <a:lnTo>
                    <a:pt x="2660256" y="1361325"/>
                  </a:lnTo>
                  <a:lnTo>
                    <a:pt x="2669400" y="1402384"/>
                  </a:lnTo>
                  <a:lnTo>
                    <a:pt x="2687688" y="1441005"/>
                  </a:lnTo>
                  <a:lnTo>
                    <a:pt x="2715107" y="1475562"/>
                  </a:lnTo>
                  <a:lnTo>
                    <a:pt x="2749677" y="1502981"/>
                  </a:lnTo>
                  <a:lnTo>
                    <a:pt x="2788285" y="1521269"/>
                  </a:lnTo>
                  <a:lnTo>
                    <a:pt x="2829344" y="1530413"/>
                  </a:lnTo>
                  <a:lnTo>
                    <a:pt x="2871216" y="1530413"/>
                  </a:lnTo>
                  <a:lnTo>
                    <a:pt x="2912262" y="1521269"/>
                  </a:lnTo>
                  <a:lnTo>
                    <a:pt x="2950883" y="1502981"/>
                  </a:lnTo>
                  <a:lnTo>
                    <a:pt x="2985452" y="1475562"/>
                  </a:lnTo>
                  <a:lnTo>
                    <a:pt x="3012871" y="1441005"/>
                  </a:lnTo>
                  <a:lnTo>
                    <a:pt x="3031147" y="1402384"/>
                  </a:lnTo>
                  <a:lnTo>
                    <a:pt x="3040291" y="1361325"/>
                  </a:lnTo>
                  <a:lnTo>
                    <a:pt x="3040291" y="1319466"/>
                  </a:lnTo>
                  <a:close/>
                </a:path>
                <a:path w="12641580" h="7416165">
                  <a:moveTo>
                    <a:pt x="3134309" y="6009487"/>
                  </a:moveTo>
                  <a:lnTo>
                    <a:pt x="3125178" y="5968428"/>
                  </a:lnTo>
                  <a:lnTo>
                    <a:pt x="3106890" y="5929808"/>
                  </a:lnTo>
                  <a:lnTo>
                    <a:pt x="3079470" y="5895251"/>
                  </a:lnTo>
                  <a:lnTo>
                    <a:pt x="3044901" y="5867819"/>
                  </a:lnTo>
                  <a:lnTo>
                    <a:pt x="3006280" y="5849544"/>
                  </a:lnTo>
                  <a:lnTo>
                    <a:pt x="2965234" y="5840400"/>
                  </a:lnTo>
                  <a:lnTo>
                    <a:pt x="2923362" y="5840400"/>
                  </a:lnTo>
                  <a:lnTo>
                    <a:pt x="2882315" y="5849544"/>
                  </a:lnTo>
                  <a:lnTo>
                    <a:pt x="2843695" y="5867819"/>
                  </a:lnTo>
                  <a:lnTo>
                    <a:pt x="2809125" y="5895251"/>
                  </a:lnTo>
                  <a:lnTo>
                    <a:pt x="2781706" y="5929808"/>
                  </a:lnTo>
                  <a:lnTo>
                    <a:pt x="2763418" y="5968428"/>
                  </a:lnTo>
                  <a:lnTo>
                    <a:pt x="2754287" y="6009487"/>
                  </a:lnTo>
                  <a:lnTo>
                    <a:pt x="2754287" y="6051347"/>
                  </a:lnTo>
                  <a:lnTo>
                    <a:pt x="2763418" y="6092406"/>
                  </a:lnTo>
                  <a:lnTo>
                    <a:pt x="2781706" y="6131026"/>
                  </a:lnTo>
                  <a:lnTo>
                    <a:pt x="2809125" y="6165583"/>
                  </a:lnTo>
                  <a:lnTo>
                    <a:pt x="2843695" y="6193002"/>
                  </a:lnTo>
                  <a:lnTo>
                    <a:pt x="2882315" y="6211290"/>
                  </a:lnTo>
                  <a:lnTo>
                    <a:pt x="2923362" y="6220434"/>
                  </a:lnTo>
                  <a:lnTo>
                    <a:pt x="2965234" y="6220434"/>
                  </a:lnTo>
                  <a:lnTo>
                    <a:pt x="3006280" y="6211290"/>
                  </a:lnTo>
                  <a:lnTo>
                    <a:pt x="3044901" y="6193002"/>
                  </a:lnTo>
                  <a:lnTo>
                    <a:pt x="3079470" y="6165583"/>
                  </a:lnTo>
                  <a:lnTo>
                    <a:pt x="3106890" y="6131026"/>
                  </a:lnTo>
                  <a:lnTo>
                    <a:pt x="3125178" y="6092406"/>
                  </a:lnTo>
                  <a:lnTo>
                    <a:pt x="3134309" y="6051347"/>
                  </a:lnTo>
                  <a:lnTo>
                    <a:pt x="3134309" y="6009487"/>
                  </a:lnTo>
                  <a:close/>
                </a:path>
                <a:path w="12641580" h="7416165">
                  <a:moveTo>
                    <a:pt x="3438499" y="456679"/>
                  </a:moveTo>
                  <a:lnTo>
                    <a:pt x="3429355" y="415620"/>
                  </a:lnTo>
                  <a:lnTo>
                    <a:pt x="3411080" y="376999"/>
                  </a:lnTo>
                  <a:lnTo>
                    <a:pt x="3383661" y="342442"/>
                  </a:lnTo>
                  <a:lnTo>
                    <a:pt x="3349091" y="315010"/>
                  </a:lnTo>
                  <a:lnTo>
                    <a:pt x="3310471" y="296735"/>
                  </a:lnTo>
                  <a:lnTo>
                    <a:pt x="3269424" y="287591"/>
                  </a:lnTo>
                  <a:lnTo>
                    <a:pt x="3227552" y="287591"/>
                  </a:lnTo>
                  <a:lnTo>
                    <a:pt x="3186506" y="296735"/>
                  </a:lnTo>
                  <a:lnTo>
                    <a:pt x="3147885" y="315010"/>
                  </a:lnTo>
                  <a:lnTo>
                    <a:pt x="3113316" y="342442"/>
                  </a:lnTo>
                  <a:lnTo>
                    <a:pt x="3085896" y="376999"/>
                  </a:lnTo>
                  <a:lnTo>
                    <a:pt x="3067608" y="415620"/>
                  </a:lnTo>
                  <a:lnTo>
                    <a:pt x="3058464" y="456679"/>
                  </a:lnTo>
                  <a:lnTo>
                    <a:pt x="3058464" y="498538"/>
                  </a:lnTo>
                  <a:lnTo>
                    <a:pt x="3067608" y="539597"/>
                  </a:lnTo>
                  <a:lnTo>
                    <a:pt x="3085896" y="578218"/>
                  </a:lnTo>
                  <a:lnTo>
                    <a:pt x="3113316" y="612775"/>
                  </a:lnTo>
                  <a:lnTo>
                    <a:pt x="3147885" y="640194"/>
                  </a:lnTo>
                  <a:lnTo>
                    <a:pt x="3186506" y="658482"/>
                  </a:lnTo>
                  <a:lnTo>
                    <a:pt x="3227552" y="667626"/>
                  </a:lnTo>
                  <a:lnTo>
                    <a:pt x="3269424" y="667626"/>
                  </a:lnTo>
                  <a:lnTo>
                    <a:pt x="3310471" y="658482"/>
                  </a:lnTo>
                  <a:lnTo>
                    <a:pt x="3349091" y="640194"/>
                  </a:lnTo>
                  <a:lnTo>
                    <a:pt x="3383661" y="612775"/>
                  </a:lnTo>
                  <a:lnTo>
                    <a:pt x="3411080" y="578218"/>
                  </a:lnTo>
                  <a:lnTo>
                    <a:pt x="3429355" y="539597"/>
                  </a:lnTo>
                  <a:lnTo>
                    <a:pt x="3438499" y="498538"/>
                  </a:lnTo>
                  <a:lnTo>
                    <a:pt x="3438499" y="456679"/>
                  </a:lnTo>
                  <a:close/>
                </a:path>
                <a:path w="12641580" h="7416165">
                  <a:moveTo>
                    <a:pt x="3730637" y="3089275"/>
                  </a:moveTo>
                  <a:lnTo>
                    <a:pt x="3721493" y="3048228"/>
                  </a:lnTo>
                  <a:lnTo>
                    <a:pt x="3703218" y="3009608"/>
                  </a:lnTo>
                  <a:lnTo>
                    <a:pt x="3675786" y="2975038"/>
                  </a:lnTo>
                  <a:lnTo>
                    <a:pt x="3641229" y="2947619"/>
                  </a:lnTo>
                  <a:lnTo>
                    <a:pt x="3602609" y="2929344"/>
                  </a:lnTo>
                  <a:lnTo>
                    <a:pt x="3561550" y="2920200"/>
                  </a:lnTo>
                  <a:lnTo>
                    <a:pt x="3519690" y="2920200"/>
                  </a:lnTo>
                  <a:lnTo>
                    <a:pt x="3478631" y="2929344"/>
                  </a:lnTo>
                  <a:lnTo>
                    <a:pt x="3440011" y="2947619"/>
                  </a:lnTo>
                  <a:lnTo>
                    <a:pt x="3405454" y="2975038"/>
                  </a:lnTo>
                  <a:lnTo>
                    <a:pt x="3378035" y="3009608"/>
                  </a:lnTo>
                  <a:lnTo>
                    <a:pt x="3359747" y="3048228"/>
                  </a:lnTo>
                  <a:lnTo>
                    <a:pt x="3350603" y="3089275"/>
                  </a:lnTo>
                  <a:lnTo>
                    <a:pt x="3350603" y="3131147"/>
                  </a:lnTo>
                  <a:lnTo>
                    <a:pt x="3359747" y="3172206"/>
                  </a:lnTo>
                  <a:lnTo>
                    <a:pt x="3378035" y="3210814"/>
                  </a:lnTo>
                  <a:lnTo>
                    <a:pt x="3405454" y="3245383"/>
                  </a:lnTo>
                  <a:lnTo>
                    <a:pt x="3440011" y="3272802"/>
                  </a:lnTo>
                  <a:lnTo>
                    <a:pt x="3478631" y="3291090"/>
                  </a:lnTo>
                  <a:lnTo>
                    <a:pt x="3519690" y="3300234"/>
                  </a:lnTo>
                  <a:lnTo>
                    <a:pt x="3561550" y="3300234"/>
                  </a:lnTo>
                  <a:lnTo>
                    <a:pt x="3602609" y="3291090"/>
                  </a:lnTo>
                  <a:lnTo>
                    <a:pt x="3641229" y="3272802"/>
                  </a:lnTo>
                  <a:lnTo>
                    <a:pt x="3675786" y="3245383"/>
                  </a:lnTo>
                  <a:lnTo>
                    <a:pt x="3703218" y="3210814"/>
                  </a:lnTo>
                  <a:lnTo>
                    <a:pt x="3721493" y="3172206"/>
                  </a:lnTo>
                  <a:lnTo>
                    <a:pt x="3730637" y="3131147"/>
                  </a:lnTo>
                  <a:lnTo>
                    <a:pt x="3730637" y="3089275"/>
                  </a:lnTo>
                  <a:close/>
                </a:path>
                <a:path w="12641580" h="7416165">
                  <a:moveTo>
                    <a:pt x="3973995" y="2337104"/>
                  </a:moveTo>
                  <a:lnTo>
                    <a:pt x="3964851" y="2296058"/>
                  </a:lnTo>
                  <a:lnTo>
                    <a:pt x="3946563" y="2257437"/>
                  </a:lnTo>
                  <a:lnTo>
                    <a:pt x="3919143" y="2222868"/>
                  </a:lnTo>
                  <a:lnTo>
                    <a:pt x="3884574" y="2195449"/>
                  </a:lnTo>
                  <a:lnTo>
                    <a:pt x="3845953" y="2177161"/>
                  </a:lnTo>
                  <a:lnTo>
                    <a:pt x="3804907" y="2168029"/>
                  </a:lnTo>
                  <a:lnTo>
                    <a:pt x="3763035" y="2168029"/>
                  </a:lnTo>
                  <a:lnTo>
                    <a:pt x="3721989" y="2177161"/>
                  </a:lnTo>
                  <a:lnTo>
                    <a:pt x="3683368" y="2195449"/>
                  </a:lnTo>
                  <a:lnTo>
                    <a:pt x="3648799" y="2222868"/>
                  </a:lnTo>
                  <a:lnTo>
                    <a:pt x="3621379" y="2257437"/>
                  </a:lnTo>
                  <a:lnTo>
                    <a:pt x="3603104" y="2296058"/>
                  </a:lnTo>
                  <a:lnTo>
                    <a:pt x="3593960" y="2337104"/>
                  </a:lnTo>
                  <a:lnTo>
                    <a:pt x="3593960" y="2378976"/>
                  </a:lnTo>
                  <a:lnTo>
                    <a:pt x="3603104" y="2420023"/>
                  </a:lnTo>
                  <a:lnTo>
                    <a:pt x="3621379" y="2458643"/>
                  </a:lnTo>
                  <a:lnTo>
                    <a:pt x="3648799" y="2493213"/>
                  </a:lnTo>
                  <a:lnTo>
                    <a:pt x="3683368" y="2520632"/>
                  </a:lnTo>
                  <a:lnTo>
                    <a:pt x="3721989" y="2538920"/>
                  </a:lnTo>
                  <a:lnTo>
                    <a:pt x="3763035" y="2548051"/>
                  </a:lnTo>
                  <a:lnTo>
                    <a:pt x="3804907" y="2548051"/>
                  </a:lnTo>
                  <a:lnTo>
                    <a:pt x="3845953" y="2538920"/>
                  </a:lnTo>
                  <a:lnTo>
                    <a:pt x="3884574" y="2520632"/>
                  </a:lnTo>
                  <a:lnTo>
                    <a:pt x="3919143" y="2493213"/>
                  </a:lnTo>
                  <a:lnTo>
                    <a:pt x="3946563" y="2458643"/>
                  </a:lnTo>
                  <a:lnTo>
                    <a:pt x="3964851" y="2420023"/>
                  </a:lnTo>
                  <a:lnTo>
                    <a:pt x="3973995" y="2378976"/>
                  </a:lnTo>
                  <a:lnTo>
                    <a:pt x="3973995" y="2337104"/>
                  </a:lnTo>
                  <a:close/>
                </a:path>
                <a:path w="12641580" h="7416165">
                  <a:moveTo>
                    <a:pt x="3973995" y="1496441"/>
                  </a:moveTo>
                  <a:lnTo>
                    <a:pt x="3964851" y="1455394"/>
                  </a:lnTo>
                  <a:lnTo>
                    <a:pt x="3946563" y="1416773"/>
                  </a:lnTo>
                  <a:lnTo>
                    <a:pt x="3919143" y="1382204"/>
                  </a:lnTo>
                  <a:lnTo>
                    <a:pt x="3884574" y="1354785"/>
                  </a:lnTo>
                  <a:lnTo>
                    <a:pt x="3845953" y="1336497"/>
                  </a:lnTo>
                  <a:lnTo>
                    <a:pt x="3804907" y="1327365"/>
                  </a:lnTo>
                  <a:lnTo>
                    <a:pt x="3763035" y="1327365"/>
                  </a:lnTo>
                  <a:lnTo>
                    <a:pt x="3721989" y="1336497"/>
                  </a:lnTo>
                  <a:lnTo>
                    <a:pt x="3683368" y="1354785"/>
                  </a:lnTo>
                  <a:lnTo>
                    <a:pt x="3648799" y="1382204"/>
                  </a:lnTo>
                  <a:lnTo>
                    <a:pt x="3621379" y="1416773"/>
                  </a:lnTo>
                  <a:lnTo>
                    <a:pt x="3603104" y="1455394"/>
                  </a:lnTo>
                  <a:lnTo>
                    <a:pt x="3593960" y="1496441"/>
                  </a:lnTo>
                  <a:lnTo>
                    <a:pt x="3593960" y="1538312"/>
                  </a:lnTo>
                  <a:lnTo>
                    <a:pt x="3603104" y="1579359"/>
                  </a:lnTo>
                  <a:lnTo>
                    <a:pt x="3621379" y="1617980"/>
                  </a:lnTo>
                  <a:lnTo>
                    <a:pt x="3648799" y="1652549"/>
                  </a:lnTo>
                  <a:lnTo>
                    <a:pt x="3683368" y="1679968"/>
                  </a:lnTo>
                  <a:lnTo>
                    <a:pt x="3721989" y="1698256"/>
                  </a:lnTo>
                  <a:lnTo>
                    <a:pt x="3763035" y="1707388"/>
                  </a:lnTo>
                  <a:lnTo>
                    <a:pt x="3804907" y="1707388"/>
                  </a:lnTo>
                  <a:lnTo>
                    <a:pt x="3845953" y="1698256"/>
                  </a:lnTo>
                  <a:lnTo>
                    <a:pt x="3884574" y="1679968"/>
                  </a:lnTo>
                  <a:lnTo>
                    <a:pt x="3919143" y="1652549"/>
                  </a:lnTo>
                  <a:lnTo>
                    <a:pt x="3946563" y="1617980"/>
                  </a:lnTo>
                  <a:lnTo>
                    <a:pt x="3964851" y="1579359"/>
                  </a:lnTo>
                  <a:lnTo>
                    <a:pt x="3973995" y="1538312"/>
                  </a:lnTo>
                  <a:lnTo>
                    <a:pt x="3973995" y="1496441"/>
                  </a:lnTo>
                  <a:close/>
                </a:path>
                <a:path w="12641580" h="7416165">
                  <a:moveTo>
                    <a:pt x="4124312" y="6585547"/>
                  </a:moveTo>
                  <a:lnTo>
                    <a:pt x="4115168" y="6544500"/>
                  </a:lnTo>
                  <a:lnTo>
                    <a:pt x="4096880" y="6505880"/>
                  </a:lnTo>
                  <a:lnTo>
                    <a:pt x="4069461" y="6471310"/>
                  </a:lnTo>
                  <a:lnTo>
                    <a:pt x="4034904" y="6443891"/>
                  </a:lnTo>
                  <a:lnTo>
                    <a:pt x="3996283" y="6425616"/>
                  </a:lnTo>
                  <a:lnTo>
                    <a:pt x="3955224" y="6416472"/>
                  </a:lnTo>
                  <a:lnTo>
                    <a:pt x="3913365" y="6416472"/>
                  </a:lnTo>
                  <a:lnTo>
                    <a:pt x="3872306" y="6425616"/>
                  </a:lnTo>
                  <a:lnTo>
                    <a:pt x="3833685" y="6443891"/>
                  </a:lnTo>
                  <a:lnTo>
                    <a:pt x="3799116" y="6471310"/>
                  </a:lnTo>
                  <a:lnTo>
                    <a:pt x="3771696" y="6505880"/>
                  </a:lnTo>
                  <a:lnTo>
                    <a:pt x="3753421" y="6544500"/>
                  </a:lnTo>
                  <a:lnTo>
                    <a:pt x="3744277" y="6585547"/>
                  </a:lnTo>
                  <a:lnTo>
                    <a:pt x="3744277" y="6627419"/>
                  </a:lnTo>
                  <a:lnTo>
                    <a:pt x="3753421" y="6668478"/>
                  </a:lnTo>
                  <a:lnTo>
                    <a:pt x="3771696" y="6707086"/>
                  </a:lnTo>
                  <a:lnTo>
                    <a:pt x="3799116" y="6741655"/>
                  </a:lnTo>
                  <a:lnTo>
                    <a:pt x="3833685" y="6769074"/>
                  </a:lnTo>
                  <a:lnTo>
                    <a:pt x="3872306" y="6787362"/>
                  </a:lnTo>
                  <a:lnTo>
                    <a:pt x="3913365" y="6796506"/>
                  </a:lnTo>
                  <a:lnTo>
                    <a:pt x="3955224" y="6796506"/>
                  </a:lnTo>
                  <a:lnTo>
                    <a:pt x="3996283" y="6787362"/>
                  </a:lnTo>
                  <a:lnTo>
                    <a:pt x="4034904" y="6769074"/>
                  </a:lnTo>
                  <a:lnTo>
                    <a:pt x="4069461" y="6741655"/>
                  </a:lnTo>
                  <a:lnTo>
                    <a:pt x="4096880" y="6707086"/>
                  </a:lnTo>
                  <a:lnTo>
                    <a:pt x="4115168" y="6668478"/>
                  </a:lnTo>
                  <a:lnTo>
                    <a:pt x="4124312" y="6627419"/>
                  </a:lnTo>
                  <a:lnTo>
                    <a:pt x="4124312" y="6585547"/>
                  </a:lnTo>
                  <a:close/>
                </a:path>
                <a:path w="12641580" h="7416165">
                  <a:moveTo>
                    <a:pt x="4406379" y="6009487"/>
                  </a:moveTo>
                  <a:lnTo>
                    <a:pt x="4397235" y="5968428"/>
                  </a:lnTo>
                  <a:lnTo>
                    <a:pt x="4378947" y="5929808"/>
                  </a:lnTo>
                  <a:lnTo>
                    <a:pt x="4351528" y="5895251"/>
                  </a:lnTo>
                  <a:lnTo>
                    <a:pt x="4316958" y="5867819"/>
                  </a:lnTo>
                  <a:lnTo>
                    <a:pt x="4278338" y="5849544"/>
                  </a:lnTo>
                  <a:lnTo>
                    <a:pt x="4237291" y="5840400"/>
                  </a:lnTo>
                  <a:lnTo>
                    <a:pt x="4195419" y="5840400"/>
                  </a:lnTo>
                  <a:lnTo>
                    <a:pt x="4154373" y="5849544"/>
                  </a:lnTo>
                  <a:lnTo>
                    <a:pt x="4115752" y="5867819"/>
                  </a:lnTo>
                  <a:lnTo>
                    <a:pt x="4081183" y="5895251"/>
                  </a:lnTo>
                  <a:lnTo>
                    <a:pt x="4053763" y="5929808"/>
                  </a:lnTo>
                  <a:lnTo>
                    <a:pt x="4035475" y="5968428"/>
                  </a:lnTo>
                  <a:lnTo>
                    <a:pt x="4026344" y="6009487"/>
                  </a:lnTo>
                  <a:lnTo>
                    <a:pt x="4026344" y="6051347"/>
                  </a:lnTo>
                  <a:lnTo>
                    <a:pt x="4035475" y="6092406"/>
                  </a:lnTo>
                  <a:lnTo>
                    <a:pt x="4053763" y="6131026"/>
                  </a:lnTo>
                  <a:lnTo>
                    <a:pt x="4081183" y="6165583"/>
                  </a:lnTo>
                  <a:lnTo>
                    <a:pt x="4115752" y="6193002"/>
                  </a:lnTo>
                  <a:lnTo>
                    <a:pt x="4154373" y="6211290"/>
                  </a:lnTo>
                  <a:lnTo>
                    <a:pt x="4195419" y="6220434"/>
                  </a:lnTo>
                  <a:lnTo>
                    <a:pt x="4237291" y="6220434"/>
                  </a:lnTo>
                  <a:lnTo>
                    <a:pt x="4278338" y="6211290"/>
                  </a:lnTo>
                  <a:lnTo>
                    <a:pt x="4316958" y="6193002"/>
                  </a:lnTo>
                  <a:lnTo>
                    <a:pt x="4351528" y="6165583"/>
                  </a:lnTo>
                  <a:lnTo>
                    <a:pt x="4378947" y="6131026"/>
                  </a:lnTo>
                  <a:lnTo>
                    <a:pt x="4397235" y="6092406"/>
                  </a:lnTo>
                  <a:lnTo>
                    <a:pt x="4406379" y="6051347"/>
                  </a:lnTo>
                  <a:lnTo>
                    <a:pt x="4406379" y="6009487"/>
                  </a:lnTo>
                  <a:close/>
                </a:path>
                <a:path w="12641580" h="7416165">
                  <a:moveTo>
                    <a:pt x="5103241" y="7204989"/>
                  </a:moveTo>
                  <a:lnTo>
                    <a:pt x="5094097" y="7163930"/>
                  </a:lnTo>
                  <a:lnTo>
                    <a:pt x="5075821" y="7125309"/>
                  </a:lnTo>
                  <a:lnTo>
                    <a:pt x="5048389" y="7090753"/>
                  </a:lnTo>
                  <a:lnTo>
                    <a:pt x="5013833" y="7063333"/>
                  </a:lnTo>
                  <a:lnTo>
                    <a:pt x="4975212" y="7045045"/>
                  </a:lnTo>
                  <a:lnTo>
                    <a:pt x="4934153" y="7035901"/>
                  </a:lnTo>
                  <a:lnTo>
                    <a:pt x="4892294" y="7035901"/>
                  </a:lnTo>
                  <a:lnTo>
                    <a:pt x="4851235" y="7045045"/>
                  </a:lnTo>
                  <a:lnTo>
                    <a:pt x="4812614" y="7063333"/>
                  </a:lnTo>
                  <a:lnTo>
                    <a:pt x="4778057" y="7090753"/>
                  </a:lnTo>
                  <a:lnTo>
                    <a:pt x="4750625" y="7125309"/>
                  </a:lnTo>
                  <a:lnTo>
                    <a:pt x="4732350" y="7163930"/>
                  </a:lnTo>
                  <a:lnTo>
                    <a:pt x="4723206" y="7204989"/>
                  </a:lnTo>
                  <a:lnTo>
                    <a:pt x="4723206" y="7246848"/>
                  </a:lnTo>
                  <a:lnTo>
                    <a:pt x="4732350" y="7287908"/>
                  </a:lnTo>
                  <a:lnTo>
                    <a:pt x="4750625" y="7326528"/>
                  </a:lnTo>
                  <a:lnTo>
                    <a:pt x="4778057" y="7361098"/>
                  </a:lnTo>
                  <a:lnTo>
                    <a:pt x="4812614" y="7388517"/>
                  </a:lnTo>
                  <a:lnTo>
                    <a:pt x="4851235" y="7406792"/>
                  </a:lnTo>
                  <a:lnTo>
                    <a:pt x="4892294" y="7415936"/>
                  </a:lnTo>
                  <a:lnTo>
                    <a:pt x="4934153" y="7415936"/>
                  </a:lnTo>
                  <a:lnTo>
                    <a:pt x="4975212" y="7406792"/>
                  </a:lnTo>
                  <a:lnTo>
                    <a:pt x="5013833" y="7388517"/>
                  </a:lnTo>
                  <a:lnTo>
                    <a:pt x="5048389" y="7361098"/>
                  </a:lnTo>
                  <a:lnTo>
                    <a:pt x="5075821" y="7326528"/>
                  </a:lnTo>
                  <a:lnTo>
                    <a:pt x="5094097" y="7287908"/>
                  </a:lnTo>
                  <a:lnTo>
                    <a:pt x="5103241" y="7246848"/>
                  </a:lnTo>
                  <a:lnTo>
                    <a:pt x="5103241" y="7204989"/>
                  </a:lnTo>
                  <a:close/>
                </a:path>
                <a:path w="12641580" h="7416165">
                  <a:moveTo>
                    <a:pt x="5451678" y="6319202"/>
                  </a:moveTo>
                  <a:lnTo>
                    <a:pt x="5442534" y="6278143"/>
                  </a:lnTo>
                  <a:lnTo>
                    <a:pt x="5424246" y="6239522"/>
                  </a:lnTo>
                  <a:lnTo>
                    <a:pt x="5396827" y="6204966"/>
                  </a:lnTo>
                  <a:lnTo>
                    <a:pt x="5362257" y="6177546"/>
                  </a:lnTo>
                  <a:lnTo>
                    <a:pt x="5323637" y="6159258"/>
                  </a:lnTo>
                  <a:lnTo>
                    <a:pt x="5282590" y="6150114"/>
                  </a:lnTo>
                  <a:lnTo>
                    <a:pt x="5240718" y="6150114"/>
                  </a:lnTo>
                  <a:lnTo>
                    <a:pt x="5199672" y="6159258"/>
                  </a:lnTo>
                  <a:lnTo>
                    <a:pt x="5161051" y="6177546"/>
                  </a:lnTo>
                  <a:lnTo>
                    <a:pt x="5126482" y="6204966"/>
                  </a:lnTo>
                  <a:lnTo>
                    <a:pt x="5099062" y="6239522"/>
                  </a:lnTo>
                  <a:lnTo>
                    <a:pt x="5080787" y="6278143"/>
                  </a:lnTo>
                  <a:lnTo>
                    <a:pt x="5071643" y="6319202"/>
                  </a:lnTo>
                  <a:lnTo>
                    <a:pt x="5071643" y="6361062"/>
                  </a:lnTo>
                  <a:lnTo>
                    <a:pt x="5080787" y="6402121"/>
                  </a:lnTo>
                  <a:lnTo>
                    <a:pt x="5099062" y="6440741"/>
                  </a:lnTo>
                  <a:lnTo>
                    <a:pt x="5126482" y="6475298"/>
                  </a:lnTo>
                  <a:lnTo>
                    <a:pt x="5161051" y="6502730"/>
                  </a:lnTo>
                  <a:lnTo>
                    <a:pt x="5199672" y="6521005"/>
                  </a:lnTo>
                  <a:lnTo>
                    <a:pt x="5240718" y="6530149"/>
                  </a:lnTo>
                  <a:lnTo>
                    <a:pt x="5282590" y="6530149"/>
                  </a:lnTo>
                  <a:lnTo>
                    <a:pt x="5323637" y="6521005"/>
                  </a:lnTo>
                  <a:lnTo>
                    <a:pt x="5362257" y="6502730"/>
                  </a:lnTo>
                  <a:lnTo>
                    <a:pt x="5396827" y="6475298"/>
                  </a:lnTo>
                  <a:lnTo>
                    <a:pt x="5424246" y="6440741"/>
                  </a:lnTo>
                  <a:lnTo>
                    <a:pt x="5442534" y="6402121"/>
                  </a:lnTo>
                  <a:lnTo>
                    <a:pt x="5451678" y="6361062"/>
                  </a:lnTo>
                  <a:lnTo>
                    <a:pt x="5451678" y="6319202"/>
                  </a:lnTo>
                  <a:close/>
                </a:path>
                <a:path w="12641580" h="7416165">
                  <a:moveTo>
                    <a:pt x="5606529" y="1319466"/>
                  </a:moveTo>
                  <a:lnTo>
                    <a:pt x="5597385" y="1278407"/>
                  </a:lnTo>
                  <a:lnTo>
                    <a:pt x="5579110" y="1239786"/>
                  </a:lnTo>
                  <a:lnTo>
                    <a:pt x="5551690" y="1205230"/>
                  </a:lnTo>
                  <a:lnTo>
                    <a:pt x="5517121" y="1177798"/>
                  </a:lnTo>
                  <a:lnTo>
                    <a:pt x="5478500" y="1159522"/>
                  </a:lnTo>
                  <a:lnTo>
                    <a:pt x="5437441" y="1150378"/>
                  </a:lnTo>
                  <a:lnTo>
                    <a:pt x="5395582" y="1150378"/>
                  </a:lnTo>
                  <a:lnTo>
                    <a:pt x="5354523" y="1159522"/>
                  </a:lnTo>
                  <a:lnTo>
                    <a:pt x="5315915" y="1177798"/>
                  </a:lnTo>
                  <a:lnTo>
                    <a:pt x="5281346" y="1205230"/>
                  </a:lnTo>
                  <a:lnTo>
                    <a:pt x="5253926" y="1239786"/>
                  </a:lnTo>
                  <a:lnTo>
                    <a:pt x="5235638" y="1278407"/>
                  </a:lnTo>
                  <a:lnTo>
                    <a:pt x="5226494" y="1319466"/>
                  </a:lnTo>
                  <a:lnTo>
                    <a:pt x="5226494" y="1361325"/>
                  </a:lnTo>
                  <a:lnTo>
                    <a:pt x="5235638" y="1402384"/>
                  </a:lnTo>
                  <a:lnTo>
                    <a:pt x="5253926" y="1441005"/>
                  </a:lnTo>
                  <a:lnTo>
                    <a:pt x="5281346" y="1475562"/>
                  </a:lnTo>
                  <a:lnTo>
                    <a:pt x="5315915" y="1502981"/>
                  </a:lnTo>
                  <a:lnTo>
                    <a:pt x="5354523" y="1521269"/>
                  </a:lnTo>
                  <a:lnTo>
                    <a:pt x="5395582" y="1530413"/>
                  </a:lnTo>
                  <a:lnTo>
                    <a:pt x="5437441" y="1530413"/>
                  </a:lnTo>
                  <a:lnTo>
                    <a:pt x="5478500" y="1521269"/>
                  </a:lnTo>
                  <a:lnTo>
                    <a:pt x="5517121" y="1502981"/>
                  </a:lnTo>
                  <a:lnTo>
                    <a:pt x="5551690" y="1475562"/>
                  </a:lnTo>
                  <a:lnTo>
                    <a:pt x="5579110" y="1441005"/>
                  </a:lnTo>
                  <a:lnTo>
                    <a:pt x="5597385" y="1402384"/>
                  </a:lnTo>
                  <a:lnTo>
                    <a:pt x="5606529" y="1361325"/>
                  </a:lnTo>
                  <a:lnTo>
                    <a:pt x="5606529" y="1319466"/>
                  </a:lnTo>
                  <a:close/>
                </a:path>
                <a:path w="12641580" h="7416165">
                  <a:moveTo>
                    <a:pt x="6286805" y="7204989"/>
                  </a:moveTo>
                  <a:lnTo>
                    <a:pt x="6277673" y="7163930"/>
                  </a:lnTo>
                  <a:lnTo>
                    <a:pt x="6259385" y="7125309"/>
                  </a:lnTo>
                  <a:lnTo>
                    <a:pt x="6231953" y="7090753"/>
                  </a:lnTo>
                  <a:lnTo>
                    <a:pt x="6197397" y="7063333"/>
                  </a:lnTo>
                  <a:lnTo>
                    <a:pt x="6158776" y="7045045"/>
                  </a:lnTo>
                  <a:lnTo>
                    <a:pt x="6117729" y="7035901"/>
                  </a:lnTo>
                  <a:lnTo>
                    <a:pt x="6075858" y="7035901"/>
                  </a:lnTo>
                  <a:lnTo>
                    <a:pt x="6034798" y="7045045"/>
                  </a:lnTo>
                  <a:lnTo>
                    <a:pt x="5996178" y="7063333"/>
                  </a:lnTo>
                  <a:lnTo>
                    <a:pt x="5961621" y="7090753"/>
                  </a:lnTo>
                  <a:lnTo>
                    <a:pt x="5934202" y="7125309"/>
                  </a:lnTo>
                  <a:lnTo>
                    <a:pt x="5915914" y="7163930"/>
                  </a:lnTo>
                  <a:lnTo>
                    <a:pt x="5906770" y="7204989"/>
                  </a:lnTo>
                  <a:lnTo>
                    <a:pt x="5906770" y="7246848"/>
                  </a:lnTo>
                  <a:lnTo>
                    <a:pt x="5915914" y="7287908"/>
                  </a:lnTo>
                  <a:lnTo>
                    <a:pt x="5934202" y="7326528"/>
                  </a:lnTo>
                  <a:lnTo>
                    <a:pt x="5961621" y="7361098"/>
                  </a:lnTo>
                  <a:lnTo>
                    <a:pt x="5996178" y="7388517"/>
                  </a:lnTo>
                  <a:lnTo>
                    <a:pt x="6034798" y="7406792"/>
                  </a:lnTo>
                  <a:lnTo>
                    <a:pt x="6075858" y="7415936"/>
                  </a:lnTo>
                  <a:lnTo>
                    <a:pt x="6117729" y="7415936"/>
                  </a:lnTo>
                  <a:lnTo>
                    <a:pt x="6158776" y="7406792"/>
                  </a:lnTo>
                  <a:lnTo>
                    <a:pt x="6197397" y="7388517"/>
                  </a:lnTo>
                  <a:lnTo>
                    <a:pt x="6231953" y="7361098"/>
                  </a:lnTo>
                  <a:lnTo>
                    <a:pt x="6259385" y="7326528"/>
                  </a:lnTo>
                  <a:lnTo>
                    <a:pt x="6277673" y="7287908"/>
                  </a:lnTo>
                  <a:lnTo>
                    <a:pt x="6286805" y="7246848"/>
                  </a:lnTo>
                  <a:lnTo>
                    <a:pt x="6286805" y="7204989"/>
                  </a:lnTo>
                  <a:close/>
                </a:path>
                <a:path w="12641580" h="7416165">
                  <a:moveTo>
                    <a:pt x="6286805" y="5721883"/>
                  </a:moveTo>
                  <a:lnTo>
                    <a:pt x="6277673" y="5680837"/>
                  </a:lnTo>
                  <a:lnTo>
                    <a:pt x="6259385" y="5642216"/>
                  </a:lnTo>
                  <a:lnTo>
                    <a:pt x="6231953" y="5607647"/>
                  </a:lnTo>
                  <a:lnTo>
                    <a:pt x="6197397" y="5580227"/>
                  </a:lnTo>
                  <a:lnTo>
                    <a:pt x="6158776" y="5561939"/>
                  </a:lnTo>
                  <a:lnTo>
                    <a:pt x="6117729" y="5552808"/>
                  </a:lnTo>
                  <a:lnTo>
                    <a:pt x="6075858" y="5552808"/>
                  </a:lnTo>
                  <a:lnTo>
                    <a:pt x="6034798" y="5561939"/>
                  </a:lnTo>
                  <a:lnTo>
                    <a:pt x="5996178" y="5580227"/>
                  </a:lnTo>
                  <a:lnTo>
                    <a:pt x="5961621" y="5607647"/>
                  </a:lnTo>
                  <a:lnTo>
                    <a:pt x="5934202" y="5642216"/>
                  </a:lnTo>
                  <a:lnTo>
                    <a:pt x="5915914" y="5680837"/>
                  </a:lnTo>
                  <a:lnTo>
                    <a:pt x="5906770" y="5721883"/>
                  </a:lnTo>
                  <a:lnTo>
                    <a:pt x="5906770" y="5763755"/>
                  </a:lnTo>
                  <a:lnTo>
                    <a:pt x="5915914" y="5804801"/>
                  </a:lnTo>
                  <a:lnTo>
                    <a:pt x="5934202" y="5843422"/>
                  </a:lnTo>
                  <a:lnTo>
                    <a:pt x="5961621" y="5877992"/>
                  </a:lnTo>
                  <a:lnTo>
                    <a:pt x="5996178" y="5905411"/>
                  </a:lnTo>
                  <a:lnTo>
                    <a:pt x="6034798" y="5923699"/>
                  </a:lnTo>
                  <a:lnTo>
                    <a:pt x="6075858" y="5932830"/>
                  </a:lnTo>
                  <a:lnTo>
                    <a:pt x="6117729" y="5932830"/>
                  </a:lnTo>
                  <a:lnTo>
                    <a:pt x="6158776" y="5923699"/>
                  </a:lnTo>
                  <a:lnTo>
                    <a:pt x="6197397" y="5905411"/>
                  </a:lnTo>
                  <a:lnTo>
                    <a:pt x="6231953" y="5877992"/>
                  </a:lnTo>
                  <a:lnTo>
                    <a:pt x="6259385" y="5843422"/>
                  </a:lnTo>
                  <a:lnTo>
                    <a:pt x="6277673" y="5804801"/>
                  </a:lnTo>
                  <a:lnTo>
                    <a:pt x="6286805" y="5763755"/>
                  </a:lnTo>
                  <a:lnTo>
                    <a:pt x="6286805" y="5721883"/>
                  </a:lnTo>
                  <a:close/>
                </a:path>
                <a:path w="12641580" h="7416165">
                  <a:moveTo>
                    <a:pt x="6496977" y="6585547"/>
                  </a:moveTo>
                  <a:lnTo>
                    <a:pt x="6487833" y="6544500"/>
                  </a:lnTo>
                  <a:lnTo>
                    <a:pt x="6469558" y="6505880"/>
                  </a:lnTo>
                  <a:lnTo>
                    <a:pt x="6442126" y="6471310"/>
                  </a:lnTo>
                  <a:lnTo>
                    <a:pt x="6407569" y="6443891"/>
                  </a:lnTo>
                  <a:lnTo>
                    <a:pt x="6368948" y="6425616"/>
                  </a:lnTo>
                  <a:lnTo>
                    <a:pt x="6327889" y="6416472"/>
                  </a:lnTo>
                  <a:lnTo>
                    <a:pt x="6286030" y="6416472"/>
                  </a:lnTo>
                  <a:lnTo>
                    <a:pt x="6244971" y="6425616"/>
                  </a:lnTo>
                  <a:lnTo>
                    <a:pt x="6206350" y="6443891"/>
                  </a:lnTo>
                  <a:lnTo>
                    <a:pt x="6171781" y="6471310"/>
                  </a:lnTo>
                  <a:lnTo>
                    <a:pt x="6144361" y="6505880"/>
                  </a:lnTo>
                  <a:lnTo>
                    <a:pt x="6126086" y="6544500"/>
                  </a:lnTo>
                  <a:lnTo>
                    <a:pt x="6116942" y="6585547"/>
                  </a:lnTo>
                  <a:lnTo>
                    <a:pt x="6116942" y="6627419"/>
                  </a:lnTo>
                  <a:lnTo>
                    <a:pt x="6126086" y="6668478"/>
                  </a:lnTo>
                  <a:lnTo>
                    <a:pt x="6144361" y="6707086"/>
                  </a:lnTo>
                  <a:lnTo>
                    <a:pt x="6171781" y="6741655"/>
                  </a:lnTo>
                  <a:lnTo>
                    <a:pt x="6206350" y="6769074"/>
                  </a:lnTo>
                  <a:lnTo>
                    <a:pt x="6244971" y="6787362"/>
                  </a:lnTo>
                  <a:lnTo>
                    <a:pt x="6286030" y="6796506"/>
                  </a:lnTo>
                  <a:lnTo>
                    <a:pt x="6327889" y="6796506"/>
                  </a:lnTo>
                  <a:lnTo>
                    <a:pt x="6368948" y="6787362"/>
                  </a:lnTo>
                  <a:lnTo>
                    <a:pt x="6407569" y="6769074"/>
                  </a:lnTo>
                  <a:lnTo>
                    <a:pt x="6442126" y="6741655"/>
                  </a:lnTo>
                  <a:lnTo>
                    <a:pt x="6469558" y="6707086"/>
                  </a:lnTo>
                  <a:lnTo>
                    <a:pt x="6487833" y="6668478"/>
                  </a:lnTo>
                  <a:lnTo>
                    <a:pt x="6496977" y="6627419"/>
                  </a:lnTo>
                  <a:lnTo>
                    <a:pt x="6496977" y="6585547"/>
                  </a:lnTo>
                  <a:close/>
                </a:path>
                <a:path w="12641580" h="7416165">
                  <a:moveTo>
                    <a:pt x="6889648" y="169075"/>
                  </a:moveTo>
                  <a:lnTo>
                    <a:pt x="6880517" y="128028"/>
                  </a:lnTo>
                  <a:lnTo>
                    <a:pt x="6862229" y="89408"/>
                  </a:lnTo>
                  <a:lnTo>
                    <a:pt x="6834810" y="54838"/>
                  </a:lnTo>
                  <a:lnTo>
                    <a:pt x="6800240" y="27419"/>
                  </a:lnTo>
                  <a:lnTo>
                    <a:pt x="6761620" y="9131"/>
                  </a:lnTo>
                  <a:lnTo>
                    <a:pt x="6720573" y="0"/>
                  </a:lnTo>
                  <a:lnTo>
                    <a:pt x="6678701" y="0"/>
                  </a:lnTo>
                  <a:lnTo>
                    <a:pt x="6637642" y="9131"/>
                  </a:lnTo>
                  <a:lnTo>
                    <a:pt x="6599021" y="27419"/>
                  </a:lnTo>
                  <a:lnTo>
                    <a:pt x="6564465" y="54838"/>
                  </a:lnTo>
                  <a:lnTo>
                    <a:pt x="6537045" y="89408"/>
                  </a:lnTo>
                  <a:lnTo>
                    <a:pt x="6518757" y="128028"/>
                  </a:lnTo>
                  <a:lnTo>
                    <a:pt x="6509613" y="169075"/>
                  </a:lnTo>
                  <a:lnTo>
                    <a:pt x="6509613" y="210947"/>
                  </a:lnTo>
                  <a:lnTo>
                    <a:pt x="6518757" y="251993"/>
                  </a:lnTo>
                  <a:lnTo>
                    <a:pt x="6537045" y="290614"/>
                  </a:lnTo>
                  <a:lnTo>
                    <a:pt x="6564465" y="325183"/>
                  </a:lnTo>
                  <a:lnTo>
                    <a:pt x="6599021" y="352602"/>
                  </a:lnTo>
                  <a:lnTo>
                    <a:pt x="6637642" y="370890"/>
                  </a:lnTo>
                  <a:lnTo>
                    <a:pt x="6678701" y="380022"/>
                  </a:lnTo>
                  <a:lnTo>
                    <a:pt x="6720573" y="380022"/>
                  </a:lnTo>
                  <a:lnTo>
                    <a:pt x="6761620" y="370890"/>
                  </a:lnTo>
                  <a:lnTo>
                    <a:pt x="6800240" y="352602"/>
                  </a:lnTo>
                  <a:lnTo>
                    <a:pt x="6834810" y="325183"/>
                  </a:lnTo>
                  <a:lnTo>
                    <a:pt x="6862229" y="290614"/>
                  </a:lnTo>
                  <a:lnTo>
                    <a:pt x="6880517" y="251993"/>
                  </a:lnTo>
                  <a:lnTo>
                    <a:pt x="6889648" y="210947"/>
                  </a:lnTo>
                  <a:lnTo>
                    <a:pt x="6889648" y="169075"/>
                  </a:lnTo>
                  <a:close/>
                </a:path>
                <a:path w="12641580" h="7416165">
                  <a:moveTo>
                    <a:pt x="9593174" y="4240542"/>
                  </a:moveTo>
                  <a:lnTo>
                    <a:pt x="9584030" y="4199483"/>
                  </a:lnTo>
                  <a:lnTo>
                    <a:pt x="9565742" y="4160863"/>
                  </a:lnTo>
                  <a:lnTo>
                    <a:pt x="9538322" y="4126306"/>
                  </a:lnTo>
                  <a:lnTo>
                    <a:pt x="9503753" y="4098887"/>
                  </a:lnTo>
                  <a:lnTo>
                    <a:pt x="9465132" y="4080599"/>
                  </a:lnTo>
                  <a:lnTo>
                    <a:pt x="9424086" y="4071455"/>
                  </a:lnTo>
                  <a:lnTo>
                    <a:pt x="9382214" y="4071455"/>
                  </a:lnTo>
                  <a:lnTo>
                    <a:pt x="9341167" y="4080599"/>
                  </a:lnTo>
                  <a:lnTo>
                    <a:pt x="9302547" y="4098887"/>
                  </a:lnTo>
                  <a:lnTo>
                    <a:pt x="9267977" y="4126306"/>
                  </a:lnTo>
                  <a:lnTo>
                    <a:pt x="9240558" y="4160863"/>
                  </a:lnTo>
                  <a:lnTo>
                    <a:pt x="9222270" y="4199483"/>
                  </a:lnTo>
                  <a:lnTo>
                    <a:pt x="9213126" y="4240542"/>
                  </a:lnTo>
                  <a:lnTo>
                    <a:pt x="9213126" y="4282402"/>
                  </a:lnTo>
                  <a:lnTo>
                    <a:pt x="9222270" y="4323461"/>
                  </a:lnTo>
                  <a:lnTo>
                    <a:pt x="9240558" y="4362081"/>
                  </a:lnTo>
                  <a:lnTo>
                    <a:pt x="9267977" y="4396638"/>
                  </a:lnTo>
                  <a:lnTo>
                    <a:pt x="9302547" y="4424070"/>
                  </a:lnTo>
                  <a:lnTo>
                    <a:pt x="9341167" y="4442345"/>
                  </a:lnTo>
                  <a:lnTo>
                    <a:pt x="9382214" y="4451489"/>
                  </a:lnTo>
                  <a:lnTo>
                    <a:pt x="9424086" y="4451489"/>
                  </a:lnTo>
                  <a:lnTo>
                    <a:pt x="9465132" y="4442345"/>
                  </a:lnTo>
                  <a:lnTo>
                    <a:pt x="9503753" y="4424070"/>
                  </a:lnTo>
                  <a:lnTo>
                    <a:pt x="9538322" y="4396638"/>
                  </a:lnTo>
                  <a:lnTo>
                    <a:pt x="9565742" y="4362081"/>
                  </a:lnTo>
                  <a:lnTo>
                    <a:pt x="9584030" y="4323461"/>
                  </a:lnTo>
                  <a:lnTo>
                    <a:pt x="9593174" y="4282402"/>
                  </a:lnTo>
                  <a:lnTo>
                    <a:pt x="9593174" y="4240542"/>
                  </a:lnTo>
                  <a:close/>
                </a:path>
                <a:path w="12641580" h="7416165">
                  <a:moveTo>
                    <a:pt x="10075329" y="2929229"/>
                  </a:moveTo>
                  <a:lnTo>
                    <a:pt x="10066185" y="2888183"/>
                  </a:lnTo>
                  <a:lnTo>
                    <a:pt x="10047910" y="2849562"/>
                  </a:lnTo>
                  <a:lnTo>
                    <a:pt x="10020478" y="2814993"/>
                  </a:lnTo>
                  <a:lnTo>
                    <a:pt x="9985921" y="2787573"/>
                  </a:lnTo>
                  <a:lnTo>
                    <a:pt x="9947300" y="2769285"/>
                  </a:lnTo>
                  <a:lnTo>
                    <a:pt x="9906241" y="2760154"/>
                  </a:lnTo>
                  <a:lnTo>
                    <a:pt x="9864382" y="2760154"/>
                  </a:lnTo>
                  <a:lnTo>
                    <a:pt x="9823323" y="2769285"/>
                  </a:lnTo>
                  <a:lnTo>
                    <a:pt x="9784702" y="2787573"/>
                  </a:lnTo>
                  <a:lnTo>
                    <a:pt x="9750146" y="2814993"/>
                  </a:lnTo>
                  <a:lnTo>
                    <a:pt x="9722726" y="2849562"/>
                  </a:lnTo>
                  <a:lnTo>
                    <a:pt x="9704438" y="2888183"/>
                  </a:lnTo>
                  <a:lnTo>
                    <a:pt x="9695294" y="2929229"/>
                  </a:lnTo>
                  <a:lnTo>
                    <a:pt x="9695294" y="2971101"/>
                  </a:lnTo>
                  <a:lnTo>
                    <a:pt x="9704438" y="3012148"/>
                  </a:lnTo>
                  <a:lnTo>
                    <a:pt x="9722726" y="3050768"/>
                  </a:lnTo>
                  <a:lnTo>
                    <a:pt x="9750146" y="3085338"/>
                  </a:lnTo>
                  <a:lnTo>
                    <a:pt x="9784702" y="3112757"/>
                  </a:lnTo>
                  <a:lnTo>
                    <a:pt x="9823323" y="3131045"/>
                  </a:lnTo>
                  <a:lnTo>
                    <a:pt x="9864382" y="3140176"/>
                  </a:lnTo>
                  <a:lnTo>
                    <a:pt x="9906241" y="3140176"/>
                  </a:lnTo>
                  <a:lnTo>
                    <a:pt x="9947300" y="3131045"/>
                  </a:lnTo>
                  <a:lnTo>
                    <a:pt x="9985921" y="3112757"/>
                  </a:lnTo>
                  <a:lnTo>
                    <a:pt x="10020478" y="3085338"/>
                  </a:lnTo>
                  <a:lnTo>
                    <a:pt x="10047910" y="3050768"/>
                  </a:lnTo>
                  <a:lnTo>
                    <a:pt x="10066185" y="3012148"/>
                  </a:lnTo>
                  <a:lnTo>
                    <a:pt x="10075329" y="2971101"/>
                  </a:lnTo>
                  <a:lnTo>
                    <a:pt x="10075329" y="2929229"/>
                  </a:lnTo>
                  <a:close/>
                </a:path>
                <a:path w="12641580" h="7416165">
                  <a:moveTo>
                    <a:pt x="10960240" y="4699051"/>
                  </a:moveTo>
                  <a:lnTo>
                    <a:pt x="10951096" y="4658004"/>
                  </a:lnTo>
                  <a:lnTo>
                    <a:pt x="10932808" y="4619383"/>
                  </a:lnTo>
                  <a:lnTo>
                    <a:pt x="10905388" y="4584814"/>
                  </a:lnTo>
                  <a:lnTo>
                    <a:pt x="10870832" y="4557395"/>
                  </a:lnTo>
                  <a:lnTo>
                    <a:pt x="10832211" y="4539107"/>
                  </a:lnTo>
                  <a:lnTo>
                    <a:pt x="10791152" y="4529963"/>
                  </a:lnTo>
                  <a:lnTo>
                    <a:pt x="10749293" y="4529963"/>
                  </a:lnTo>
                  <a:lnTo>
                    <a:pt x="10708234" y="4539107"/>
                  </a:lnTo>
                  <a:lnTo>
                    <a:pt x="10669613" y="4557395"/>
                  </a:lnTo>
                  <a:lnTo>
                    <a:pt x="10635056" y="4584814"/>
                  </a:lnTo>
                  <a:lnTo>
                    <a:pt x="10607624" y="4619383"/>
                  </a:lnTo>
                  <a:lnTo>
                    <a:pt x="10589349" y="4658004"/>
                  </a:lnTo>
                  <a:lnTo>
                    <a:pt x="10580205" y="4699051"/>
                  </a:lnTo>
                  <a:lnTo>
                    <a:pt x="10580205" y="4740922"/>
                  </a:lnTo>
                  <a:lnTo>
                    <a:pt x="10589349" y="4781969"/>
                  </a:lnTo>
                  <a:lnTo>
                    <a:pt x="10607624" y="4820590"/>
                  </a:lnTo>
                  <a:lnTo>
                    <a:pt x="10635056" y="4855159"/>
                  </a:lnTo>
                  <a:lnTo>
                    <a:pt x="10669613" y="4882578"/>
                  </a:lnTo>
                  <a:lnTo>
                    <a:pt x="10708234" y="4900866"/>
                  </a:lnTo>
                  <a:lnTo>
                    <a:pt x="10749293" y="4909998"/>
                  </a:lnTo>
                  <a:lnTo>
                    <a:pt x="10791152" y="4909998"/>
                  </a:lnTo>
                  <a:lnTo>
                    <a:pt x="10832211" y="4900866"/>
                  </a:lnTo>
                  <a:lnTo>
                    <a:pt x="10870832" y="4882578"/>
                  </a:lnTo>
                  <a:lnTo>
                    <a:pt x="10905388" y="4855159"/>
                  </a:lnTo>
                  <a:lnTo>
                    <a:pt x="10932808" y="4820590"/>
                  </a:lnTo>
                  <a:lnTo>
                    <a:pt x="10951096" y="4781969"/>
                  </a:lnTo>
                  <a:lnTo>
                    <a:pt x="10960240" y="4740922"/>
                  </a:lnTo>
                  <a:lnTo>
                    <a:pt x="10960240" y="4699051"/>
                  </a:lnTo>
                  <a:close/>
                </a:path>
                <a:path w="12641580" h="7416165">
                  <a:moveTo>
                    <a:pt x="11208131" y="3438055"/>
                  </a:moveTo>
                  <a:lnTo>
                    <a:pt x="11198987" y="3397008"/>
                  </a:lnTo>
                  <a:lnTo>
                    <a:pt x="11180699" y="3358388"/>
                  </a:lnTo>
                  <a:lnTo>
                    <a:pt x="11153280" y="3323818"/>
                  </a:lnTo>
                  <a:lnTo>
                    <a:pt x="11118710" y="3296399"/>
                  </a:lnTo>
                  <a:lnTo>
                    <a:pt x="11080102" y="3278111"/>
                  </a:lnTo>
                  <a:lnTo>
                    <a:pt x="11039043" y="3268967"/>
                  </a:lnTo>
                  <a:lnTo>
                    <a:pt x="10997184" y="3268967"/>
                  </a:lnTo>
                  <a:lnTo>
                    <a:pt x="10956125" y="3278111"/>
                  </a:lnTo>
                  <a:lnTo>
                    <a:pt x="10917504" y="3296399"/>
                  </a:lnTo>
                  <a:lnTo>
                    <a:pt x="10882935" y="3323818"/>
                  </a:lnTo>
                  <a:lnTo>
                    <a:pt x="10855516" y="3358388"/>
                  </a:lnTo>
                  <a:lnTo>
                    <a:pt x="10837240" y="3397008"/>
                  </a:lnTo>
                  <a:lnTo>
                    <a:pt x="10828096" y="3438055"/>
                  </a:lnTo>
                  <a:lnTo>
                    <a:pt x="10828096" y="3479927"/>
                  </a:lnTo>
                  <a:lnTo>
                    <a:pt x="10837240" y="3520973"/>
                  </a:lnTo>
                  <a:lnTo>
                    <a:pt x="10855516" y="3559594"/>
                  </a:lnTo>
                  <a:lnTo>
                    <a:pt x="10882935" y="3594163"/>
                  </a:lnTo>
                  <a:lnTo>
                    <a:pt x="10917504" y="3621582"/>
                  </a:lnTo>
                  <a:lnTo>
                    <a:pt x="10956125" y="3639858"/>
                  </a:lnTo>
                  <a:lnTo>
                    <a:pt x="10997184" y="3649002"/>
                  </a:lnTo>
                  <a:lnTo>
                    <a:pt x="11039043" y="3649002"/>
                  </a:lnTo>
                  <a:lnTo>
                    <a:pt x="11080102" y="3639858"/>
                  </a:lnTo>
                  <a:lnTo>
                    <a:pt x="11118710" y="3621582"/>
                  </a:lnTo>
                  <a:lnTo>
                    <a:pt x="11153280" y="3594163"/>
                  </a:lnTo>
                  <a:lnTo>
                    <a:pt x="11180699" y="3559594"/>
                  </a:lnTo>
                  <a:lnTo>
                    <a:pt x="11198987" y="3520973"/>
                  </a:lnTo>
                  <a:lnTo>
                    <a:pt x="11208131" y="3479927"/>
                  </a:lnTo>
                  <a:lnTo>
                    <a:pt x="11208131" y="3438055"/>
                  </a:lnTo>
                  <a:close/>
                </a:path>
                <a:path w="12641580" h="7416165">
                  <a:moveTo>
                    <a:pt x="11208131" y="1938896"/>
                  </a:moveTo>
                  <a:lnTo>
                    <a:pt x="11198987" y="1897849"/>
                  </a:lnTo>
                  <a:lnTo>
                    <a:pt x="11180699" y="1859229"/>
                  </a:lnTo>
                  <a:lnTo>
                    <a:pt x="11153280" y="1824659"/>
                  </a:lnTo>
                  <a:lnTo>
                    <a:pt x="11118710" y="1797240"/>
                  </a:lnTo>
                  <a:lnTo>
                    <a:pt x="11080102" y="1778952"/>
                  </a:lnTo>
                  <a:lnTo>
                    <a:pt x="11039043" y="1769808"/>
                  </a:lnTo>
                  <a:lnTo>
                    <a:pt x="10997184" y="1769808"/>
                  </a:lnTo>
                  <a:lnTo>
                    <a:pt x="10956125" y="1778952"/>
                  </a:lnTo>
                  <a:lnTo>
                    <a:pt x="10917504" y="1797240"/>
                  </a:lnTo>
                  <a:lnTo>
                    <a:pt x="10882935" y="1824659"/>
                  </a:lnTo>
                  <a:lnTo>
                    <a:pt x="10855516" y="1859229"/>
                  </a:lnTo>
                  <a:lnTo>
                    <a:pt x="10837240" y="1897849"/>
                  </a:lnTo>
                  <a:lnTo>
                    <a:pt x="10828096" y="1938896"/>
                  </a:lnTo>
                  <a:lnTo>
                    <a:pt x="10828096" y="1980768"/>
                  </a:lnTo>
                  <a:lnTo>
                    <a:pt x="10837240" y="2021814"/>
                  </a:lnTo>
                  <a:lnTo>
                    <a:pt x="10855516" y="2060435"/>
                  </a:lnTo>
                  <a:lnTo>
                    <a:pt x="10882935" y="2095004"/>
                  </a:lnTo>
                  <a:lnTo>
                    <a:pt x="10917504" y="2122424"/>
                  </a:lnTo>
                  <a:lnTo>
                    <a:pt x="10956125" y="2140712"/>
                  </a:lnTo>
                  <a:lnTo>
                    <a:pt x="10997184" y="2149843"/>
                  </a:lnTo>
                  <a:lnTo>
                    <a:pt x="11039043" y="2149843"/>
                  </a:lnTo>
                  <a:lnTo>
                    <a:pt x="11080102" y="2140712"/>
                  </a:lnTo>
                  <a:lnTo>
                    <a:pt x="11118710" y="2122424"/>
                  </a:lnTo>
                  <a:lnTo>
                    <a:pt x="11153280" y="2095004"/>
                  </a:lnTo>
                  <a:lnTo>
                    <a:pt x="11180699" y="2060435"/>
                  </a:lnTo>
                  <a:lnTo>
                    <a:pt x="11198987" y="2021814"/>
                  </a:lnTo>
                  <a:lnTo>
                    <a:pt x="11208131" y="1980768"/>
                  </a:lnTo>
                  <a:lnTo>
                    <a:pt x="11208131" y="1938896"/>
                  </a:lnTo>
                  <a:close/>
                </a:path>
                <a:path w="12641580" h="7416165">
                  <a:moveTo>
                    <a:pt x="12137276" y="4528134"/>
                  </a:moveTo>
                  <a:lnTo>
                    <a:pt x="12128144" y="4487088"/>
                  </a:lnTo>
                  <a:lnTo>
                    <a:pt x="12109856" y="4448467"/>
                  </a:lnTo>
                  <a:lnTo>
                    <a:pt x="12082424" y="4413897"/>
                  </a:lnTo>
                  <a:lnTo>
                    <a:pt x="12047868" y="4386478"/>
                  </a:lnTo>
                  <a:lnTo>
                    <a:pt x="12009247" y="4368190"/>
                  </a:lnTo>
                  <a:lnTo>
                    <a:pt x="11968201" y="4359059"/>
                  </a:lnTo>
                  <a:lnTo>
                    <a:pt x="11926329" y="4359059"/>
                  </a:lnTo>
                  <a:lnTo>
                    <a:pt x="11885282" y="4368190"/>
                  </a:lnTo>
                  <a:lnTo>
                    <a:pt x="11846662" y="4386478"/>
                  </a:lnTo>
                  <a:lnTo>
                    <a:pt x="11812092" y="4413897"/>
                  </a:lnTo>
                  <a:lnTo>
                    <a:pt x="11784673" y="4448467"/>
                  </a:lnTo>
                  <a:lnTo>
                    <a:pt x="11766385" y="4487088"/>
                  </a:lnTo>
                  <a:lnTo>
                    <a:pt x="11757254" y="4528134"/>
                  </a:lnTo>
                  <a:lnTo>
                    <a:pt x="11757254" y="4570006"/>
                  </a:lnTo>
                  <a:lnTo>
                    <a:pt x="11766385" y="4611052"/>
                  </a:lnTo>
                  <a:lnTo>
                    <a:pt x="11784673" y="4649673"/>
                  </a:lnTo>
                  <a:lnTo>
                    <a:pt x="11812092" y="4684242"/>
                  </a:lnTo>
                  <a:lnTo>
                    <a:pt x="11846662" y="4711662"/>
                  </a:lnTo>
                  <a:lnTo>
                    <a:pt x="11885282" y="4729950"/>
                  </a:lnTo>
                  <a:lnTo>
                    <a:pt x="11926329" y="4739081"/>
                  </a:lnTo>
                  <a:lnTo>
                    <a:pt x="11968201" y="4739081"/>
                  </a:lnTo>
                  <a:lnTo>
                    <a:pt x="12009247" y="4729950"/>
                  </a:lnTo>
                  <a:lnTo>
                    <a:pt x="12047868" y="4711662"/>
                  </a:lnTo>
                  <a:lnTo>
                    <a:pt x="12082424" y="4684242"/>
                  </a:lnTo>
                  <a:lnTo>
                    <a:pt x="12109856" y="4649673"/>
                  </a:lnTo>
                  <a:lnTo>
                    <a:pt x="12128144" y="4611052"/>
                  </a:lnTo>
                  <a:lnTo>
                    <a:pt x="12137276" y="4570006"/>
                  </a:lnTo>
                  <a:lnTo>
                    <a:pt x="12137276" y="4528134"/>
                  </a:lnTo>
                  <a:close/>
                </a:path>
                <a:path w="12641580" h="7416165">
                  <a:moveTo>
                    <a:pt x="12137276" y="987615"/>
                  </a:moveTo>
                  <a:lnTo>
                    <a:pt x="12128144" y="946569"/>
                  </a:lnTo>
                  <a:lnTo>
                    <a:pt x="12109856" y="907948"/>
                  </a:lnTo>
                  <a:lnTo>
                    <a:pt x="12082424" y="873379"/>
                  </a:lnTo>
                  <a:lnTo>
                    <a:pt x="12047868" y="845959"/>
                  </a:lnTo>
                  <a:lnTo>
                    <a:pt x="12009247" y="827671"/>
                  </a:lnTo>
                  <a:lnTo>
                    <a:pt x="11968201" y="818540"/>
                  </a:lnTo>
                  <a:lnTo>
                    <a:pt x="11926329" y="818540"/>
                  </a:lnTo>
                  <a:lnTo>
                    <a:pt x="11885282" y="827671"/>
                  </a:lnTo>
                  <a:lnTo>
                    <a:pt x="11846662" y="845959"/>
                  </a:lnTo>
                  <a:lnTo>
                    <a:pt x="11812092" y="873379"/>
                  </a:lnTo>
                  <a:lnTo>
                    <a:pt x="11784673" y="907948"/>
                  </a:lnTo>
                  <a:lnTo>
                    <a:pt x="11766385" y="946569"/>
                  </a:lnTo>
                  <a:lnTo>
                    <a:pt x="11757254" y="987615"/>
                  </a:lnTo>
                  <a:lnTo>
                    <a:pt x="11757254" y="1029487"/>
                  </a:lnTo>
                  <a:lnTo>
                    <a:pt x="11766385" y="1070533"/>
                  </a:lnTo>
                  <a:lnTo>
                    <a:pt x="11784673" y="1109154"/>
                  </a:lnTo>
                  <a:lnTo>
                    <a:pt x="11812092" y="1143723"/>
                  </a:lnTo>
                  <a:lnTo>
                    <a:pt x="11846662" y="1171143"/>
                  </a:lnTo>
                  <a:lnTo>
                    <a:pt x="11885282" y="1189431"/>
                  </a:lnTo>
                  <a:lnTo>
                    <a:pt x="11926329" y="1198562"/>
                  </a:lnTo>
                  <a:lnTo>
                    <a:pt x="11968201" y="1198562"/>
                  </a:lnTo>
                  <a:lnTo>
                    <a:pt x="12009247" y="1189431"/>
                  </a:lnTo>
                  <a:lnTo>
                    <a:pt x="12047868" y="1171143"/>
                  </a:lnTo>
                  <a:lnTo>
                    <a:pt x="12082424" y="1143723"/>
                  </a:lnTo>
                  <a:lnTo>
                    <a:pt x="12109856" y="1109154"/>
                  </a:lnTo>
                  <a:lnTo>
                    <a:pt x="12128144" y="1070533"/>
                  </a:lnTo>
                  <a:lnTo>
                    <a:pt x="12137276" y="1029487"/>
                  </a:lnTo>
                  <a:lnTo>
                    <a:pt x="12137276" y="987615"/>
                  </a:lnTo>
                  <a:close/>
                </a:path>
                <a:path w="12641580" h="7416165">
                  <a:moveTo>
                    <a:pt x="12641567" y="3438055"/>
                  </a:moveTo>
                  <a:lnTo>
                    <a:pt x="12632423" y="3397008"/>
                  </a:lnTo>
                  <a:lnTo>
                    <a:pt x="12614135" y="3358388"/>
                  </a:lnTo>
                  <a:lnTo>
                    <a:pt x="12586716" y="3323818"/>
                  </a:lnTo>
                  <a:lnTo>
                    <a:pt x="12552159" y="3296399"/>
                  </a:lnTo>
                  <a:lnTo>
                    <a:pt x="12513539" y="3278111"/>
                  </a:lnTo>
                  <a:lnTo>
                    <a:pt x="12472480" y="3268967"/>
                  </a:lnTo>
                  <a:lnTo>
                    <a:pt x="12430620" y="3268967"/>
                  </a:lnTo>
                  <a:lnTo>
                    <a:pt x="12389561" y="3278111"/>
                  </a:lnTo>
                  <a:lnTo>
                    <a:pt x="12350941" y="3296399"/>
                  </a:lnTo>
                  <a:lnTo>
                    <a:pt x="12316384" y="3323818"/>
                  </a:lnTo>
                  <a:lnTo>
                    <a:pt x="12288952" y="3358388"/>
                  </a:lnTo>
                  <a:lnTo>
                    <a:pt x="12270677" y="3397008"/>
                  </a:lnTo>
                  <a:lnTo>
                    <a:pt x="12261533" y="3438055"/>
                  </a:lnTo>
                  <a:lnTo>
                    <a:pt x="12261533" y="3479927"/>
                  </a:lnTo>
                  <a:lnTo>
                    <a:pt x="12270677" y="3520973"/>
                  </a:lnTo>
                  <a:lnTo>
                    <a:pt x="12288952" y="3559594"/>
                  </a:lnTo>
                  <a:lnTo>
                    <a:pt x="12316384" y="3594163"/>
                  </a:lnTo>
                  <a:lnTo>
                    <a:pt x="12350941" y="3621582"/>
                  </a:lnTo>
                  <a:lnTo>
                    <a:pt x="12389561" y="3639858"/>
                  </a:lnTo>
                  <a:lnTo>
                    <a:pt x="12430620" y="3649002"/>
                  </a:lnTo>
                  <a:lnTo>
                    <a:pt x="12472480" y="3649002"/>
                  </a:lnTo>
                  <a:lnTo>
                    <a:pt x="12513539" y="3639858"/>
                  </a:lnTo>
                  <a:lnTo>
                    <a:pt x="12552159" y="3621582"/>
                  </a:lnTo>
                  <a:lnTo>
                    <a:pt x="12586716" y="3594163"/>
                  </a:lnTo>
                  <a:lnTo>
                    <a:pt x="12614135" y="3559594"/>
                  </a:lnTo>
                  <a:lnTo>
                    <a:pt x="12632423" y="3520973"/>
                  </a:lnTo>
                  <a:lnTo>
                    <a:pt x="12641567" y="3479927"/>
                  </a:lnTo>
                  <a:lnTo>
                    <a:pt x="12641567" y="3438055"/>
                  </a:lnTo>
                  <a:close/>
                </a:path>
                <a:path w="12641580" h="7416165">
                  <a:moveTo>
                    <a:pt x="12641567" y="2337104"/>
                  </a:moveTo>
                  <a:lnTo>
                    <a:pt x="12632423" y="2296058"/>
                  </a:lnTo>
                  <a:lnTo>
                    <a:pt x="12614135" y="2257437"/>
                  </a:lnTo>
                  <a:lnTo>
                    <a:pt x="12586716" y="2222868"/>
                  </a:lnTo>
                  <a:lnTo>
                    <a:pt x="12552159" y="2195449"/>
                  </a:lnTo>
                  <a:lnTo>
                    <a:pt x="12513539" y="2177161"/>
                  </a:lnTo>
                  <a:lnTo>
                    <a:pt x="12472480" y="2168029"/>
                  </a:lnTo>
                  <a:lnTo>
                    <a:pt x="12430620" y="2168029"/>
                  </a:lnTo>
                  <a:lnTo>
                    <a:pt x="12389561" y="2177161"/>
                  </a:lnTo>
                  <a:lnTo>
                    <a:pt x="12350941" y="2195449"/>
                  </a:lnTo>
                  <a:lnTo>
                    <a:pt x="12316384" y="2222868"/>
                  </a:lnTo>
                  <a:lnTo>
                    <a:pt x="12288952" y="2257437"/>
                  </a:lnTo>
                  <a:lnTo>
                    <a:pt x="12270677" y="2296058"/>
                  </a:lnTo>
                  <a:lnTo>
                    <a:pt x="12261533" y="2337104"/>
                  </a:lnTo>
                  <a:lnTo>
                    <a:pt x="12261533" y="2378976"/>
                  </a:lnTo>
                  <a:lnTo>
                    <a:pt x="12270677" y="2420023"/>
                  </a:lnTo>
                  <a:lnTo>
                    <a:pt x="12288952" y="2458643"/>
                  </a:lnTo>
                  <a:lnTo>
                    <a:pt x="12316384" y="2493213"/>
                  </a:lnTo>
                  <a:lnTo>
                    <a:pt x="12350941" y="2520632"/>
                  </a:lnTo>
                  <a:lnTo>
                    <a:pt x="12389561" y="2538920"/>
                  </a:lnTo>
                  <a:lnTo>
                    <a:pt x="12430620" y="2548051"/>
                  </a:lnTo>
                  <a:lnTo>
                    <a:pt x="12472480" y="2548051"/>
                  </a:lnTo>
                  <a:lnTo>
                    <a:pt x="12513539" y="2538920"/>
                  </a:lnTo>
                  <a:lnTo>
                    <a:pt x="12552159" y="2520632"/>
                  </a:lnTo>
                  <a:lnTo>
                    <a:pt x="12586716" y="2493213"/>
                  </a:lnTo>
                  <a:lnTo>
                    <a:pt x="12614135" y="2458643"/>
                  </a:lnTo>
                  <a:lnTo>
                    <a:pt x="12632423" y="2420023"/>
                  </a:lnTo>
                  <a:lnTo>
                    <a:pt x="12641567" y="2378976"/>
                  </a:lnTo>
                  <a:lnTo>
                    <a:pt x="12641567" y="2337104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F224-9F36-E9F9-6E3C-C3B46DF0DE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121</a:t>
            </a:fld>
            <a:endParaRPr lang="en-GB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3497" y="1906009"/>
              <a:ext cx="12641580" cy="7416165"/>
            </a:xfrm>
            <a:custGeom>
              <a:avLst/>
              <a:gdLst/>
              <a:ahLst/>
              <a:cxnLst/>
              <a:rect l="l" t="t" r="r" b="b"/>
              <a:pathLst>
                <a:path w="12641580" h="7416165">
                  <a:moveTo>
                    <a:pt x="380034" y="6585547"/>
                  </a:moveTo>
                  <a:lnTo>
                    <a:pt x="370890" y="6544500"/>
                  </a:lnTo>
                  <a:lnTo>
                    <a:pt x="352615" y="6505880"/>
                  </a:lnTo>
                  <a:lnTo>
                    <a:pt x="325183" y="6471310"/>
                  </a:lnTo>
                  <a:lnTo>
                    <a:pt x="290626" y="6443891"/>
                  </a:lnTo>
                  <a:lnTo>
                    <a:pt x="252006" y="6425616"/>
                  </a:lnTo>
                  <a:lnTo>
                    <a:pt x="210947" y="6416472"/>
                  </a:lnTo>
                  <a:lnTo>
                    <a:pt x="169087" y="6416472"/>
                  </a:lnTo>
                  <a:lnTo>
                    <a:pt x="128028" y="6425616"/>
                  </a:lnTo>
                  <a:lnTo>
                    <a:pt x="89408" y="6443891"/>
                  </a:lnTo>
                  <a:lnTo>
                    <a:pt x="54851" y="6471310"/>
                  </a:lnTo>
                  <a:lnTo>
                    <a:pt x="27419" y="6505880"/>
                  </a:lnTo>
                  <a:lnTo>
                    <a:pt x="9144" y="6544500"/>
                  </a:lnTo>
                  <a:lnTo>
                    <a:pt x="0" y="6585547"/>
                  </a:lnTo>
                  <a:lnTo>
                    <a:pt x="0" y="6627419"/>
                  </a:lnTo>
                  <a:lnTo>
                    <a:pt x="9144" y="6668478"/>
                  </a:lnTo>
                  <a:lnTo>
                    <a:pt x="27419" y="6707086"/>
                  </a:lnTo>
                  <a:lnTo>
                    <a:pt x="54851" y="6741655"/>
                  </a:lnTo>
                  <a:lnTo>
                    <a:pt x="89408" y="6769074"/>
                  </a:lnTo>
                  <a:lnTo>
                    <a:pt x="128028" y="6787362"/>
                  </a:lnTo>
                  <a:lnTo>
                    <a:pt x="169087" y="6796506"/>
                  </a:lnTo>
                  <a:lnTo>
                    <a:pt x="210947" y="6796506"/>
                  </a:lnTo>
                  <a:lnTo>
                    <a:pt x="252006" y="6787362"/>
                  </a:lnTo>
                  <a:lnTo>
                    <a:pt x="290626" y="6769074"/>
                  </a:lnTo>
                  <a:lnTo>
                    <a:pt x="325183" y="6741655"/>
                  </a:lnTo>
                  <a:lnTo>
                    <a:pt x="352615" y="6707086"/>
                  </a:lnTo>
                  <a:lnTo>
                    <a:pt x="370890" y="6668478"/>
                  </a:lnTo>
                  <a:lnTo>
                    <a:pt x="380034" y="6627419"/>
                  </a:lnTo>
                  <a:lnTo>
                    <a:pt x="380034" y="6585547"/>
                  </a:lnTo>
                  <a:close/>
                </a:path>
                <a:path w="12641580" h="7416165">
                  <a:moveTo>
                    <a:pt x="1242822" y="7050125"/>
                  </a:moveTo>
                  <a:lnTo>
                    <a:pt x="1233678" y="7009079"/>
                  </a:lnTo>
                  <a:lnTo>
                    <a:pt x="1215402" y="6970458"/>
                  </a:lnTo>
                  <a:lnTo>
                    <a:pt x="1187970" y="6935889"/>
                  </a:lnTo>
                  <a:lnTo>
                    <a:pt x="1153414" y="6908470"/>
                  </a:lnTo>
                  <a:lnTo>
                    <a:pt x="1114793" y="6890182"/>
                  </a:lnTo>
                  <a:lnTo>
                    <a:pt x="1073734" y="6881050"/>
                  </a:lnTo>
                  <a:lnTo>
                    <a:pt x="1031875" y="6881050"/>
                  </a:lnTo>
                  <a:lnTo>
                    <a:pt x="990815" y="6890182"/>
                  </a:lnTo>
                  <a:lnTo>
                    <a:pt x="952195" y="6908470"/>
                  </a:lnTo>
                  <a:lnTo>
                    <a:pt x="917638" y="6935889"/>
                  </a:lnTo>
                  <a:lnTo>
                    <a:pt x="890206" y="6970458"/>
                  </a:lnTo>
                  <a:lnTo>
                    <a:pt x="871931" y="7009079"/>
                  </a:lnTo>
                  <a:lnTo>
                    <a:pt x="862787" y="7050125"/>
                  </a:lnTo>
                  <a:lnTo>
                    <a:pt x="862787" y="7091997"/>
                  </a:lnTo>
                  <a:lnTo>
                    <a:pt x="871931" y="7133044"/>
                  </a:lnTo>
                  <a:lnTo>
                    <a:pt x="890206" y="7171664"/>
                  </a:lnTo>
                  <a:lnTo>
                    <a:pt x="917638" y="7206234"/>
                  </a:lnTo>
                  <a:lnTo>
                    <a:pt x="952195" y="7233653"/>
                  </a:lnTo>
                  <a:lnTo>
                    <a:pt x="990815" y="7251941"/>
                  </a:lnTo>
                  <a:lnTo>
                    <a:pt x="1031875" y="7261072"/>
                  </a:lnTo>
                  <a:lnTo>
                    <a:pt x="1073734" y="7261072"/>
                  </a:lnTo>
                  <a:lnTo>
                    <a:pt x="1114793" y="7251941"/>
                  </a:lnTo>
                  <a:lnTo>
                    <a:pt x="1153414" y="7233653"/>
                  </a:lnTo>
                  <a:lnTo>
                    <a:pt x="1187970" y="7206234"/>
                  </a:lnTo>
                  <a:lnTo>
                    <a:pt x="1215402" y="7171664"/>
                  </a:lnTo>
                  <a:lnTo>
                    <a:pt x="1233678" y="7133044"/>
                  </a:lnTo>
                  <a:lnTo>
                    <a:pt x="1242822" y="7091997"/>
                  </a:lnTo>
                  <a:lnTo>
                    <a:pt x="1242822" y="7050125"/>
                  </a:lnTo>
                  <a:close/>
                </a:path>
                <a:path w="12641580" h="7416165">
                  <a:moveTo>
                    <a:pt x="1695348" y="1319466"/>
                  </a:moveTo>
                  <a:lnTo>
                    <a:pt x="1686204" y="1278407"/>
                  </a:lnTo>
                  <a:lnTo>
                    <a:pt x="1667929" y="1239786"/>
                  </a:lnTo>
                  <a:lnTo>
                    <a:pt x="1640497" y="1205230"/>
                  </a:lnTo>
                  <a:lnTo>
                    <a:pt x="1605940" y="1177798"/>
                  </a:lnTo>
                  <a:lnTo>
                    <a:pt x="1567319" y="1159522"/>
                  </a:lnTo>
                  <a:lnTo>
                    <a:pt x="1526260" y="1150378"/>
                  </a:lnTo>
                  <a:lnTo>
                    <a:pt x="1484401" y="1150378"/>
                  </a:lnTo>
                  <a:lnTo>
                    <a:pt x="1443342" y="1159522"/>
                  </a:lnTo>
                  <a:lnTo>
                    <a:pt x="1404721" y="1177798"/>
                  </a:lnTo>
                  <a:lnTo>
                    <a:pt x="1370164" y="1205230"/>
                  </a:lnTo>
                  <a:lnTo>
                    <a:pt x="1342732" y="1239786"/>
                  </a:lnTo>
                  <a:lnTo>
                    <a:pt x="1324457" y="1278407"/>
                  </a:lnTo>
                  <a:lnTo>
                    <a:pt x="1315313" y="1319466"/>
                  </a:lnTo>
                  <a:lnTo>
                    <a:pt x="1315313" y="1361325"/>
                  </a:lnTo>
                  <a:lnTo>
                    <a:pt x="1324457" y="1402384"/>
                  </a:lnTo>
                  <a:lnTo>
                    <a:pt x="1342732" y="1441005"/>
                  </a:lnTo>
                  <a:lnTo>
                    <a:pt x="1370164" y="1475562"/>
                  </a:lnTo>
                  <a:lnTo>
                    <a:pt x="1404721" y="1502981"/>
                  </a:lnTo>
                  <a:lnTo>
                    <a:pt x="1443342" y="1521269"/>
                  </a:lnTo>
                  <a:lnTo>
                    <a:pt x="1484401" y="1530413"/>
                  </a:lnTo>
                  <a:lnTo>
                    <a:pt x="1526260" y="1530413"/>
                  </a:lnTo>
                  <a:lnTo>
                    <a:pt x="1567319" y="1521269"/>
                  </a:lnTo>
                  <a:lnTo>
                    <a:pt x="1605940" y="1502981"/>
                  </a:lnTo>
                  <a:lnTo>
                    <a:pt x="1640497" y="1475562"/>
                  </a:lnTo>
                  <a:lnTo>
                    <a:pt x="1667929" y="1441005"/>
                  </a:lnTo>
                  <a:lnTo>
                    <a:pt x="1686204" y="1402384"/>
                  </a:lnTo>
                  <a:lnTo>
                    <a:pt x="1695348" y="1361325"/>
                  </a:lnTo>
                  <a:lnTo>
                    <a:pt x="1695348" y="1319466"/>
                  </a:lnTo>
                  <a:close/>
                </a:path>
                <a:path w="12641580" h="7416165">
                  <a:moveTo>
                    <a:pt x="1751647" y="6585547"/>
                  </a:moveTo>
                  <a:lnTo>
                    <a:pt x="1742503" y="6544500"/>
                  </a:lnTo>
                  <a:lnTo>
                    <a:pt x="1724215" y="6505880"/>
                  </a:lnTo>
                  <a:lnTo>
                    <a:pt x="1696796" y="6471310"/>
                  </a:lnTo>
                  <a:lnTo>
                    <a:pt x="1662239" y="6443891"/>
                  </a:lnTo>
                  <a:lnTo>
                    <a:pt x="1623618" y="6425616"/>
                  </a:lnTo>
                  <a:lnTo>
                    <a:pt x="1582559" y="6416472"/>
                  </a:lnTo>
                  <a:lnTo>
                    <a:pt x="1540700" y="6416472"/>
                  </a:lnTo>
                  <a:lnTo>
                    <a:pt x="1499641" y="6425616"/>
                  </a:lnTo>
                  <a:lnTo>
                    <a:pt x="1461020" y="6443891"/>
                  </a:lnTo>
                  <a:lnTo>
                    <a:pt x="1426451" y="6471310"/>
                  </a:lnTo>
                  <a:lnTo>
                    <a:pt x="1399032" y="6505880"/>
                  </a:lnTo>
                  <a:lnTo>
                    <a:pt x="1380756" y="6544500"/>
                  </a:lnTo>
                  <a:lnTo>
                    <a:pt x="1371612" y="6585547"/>
                  </a:lnTo>
                  <a:lnTo>
                    <a:pt x="1371612" y="6627419"/>
                  </a:lnTo>
                  <a:lnTo>
                    <a:pt x="1380756" y="6668478"/>
                  </a:lnTo>
                  <a:lnTo>
                    <a:pt x="1399032" y="6707086"/>
                  </a:lnTo>
                  <a:lnTo>
                    <a:pt x="1426451" y="6741655"/>
                  </a:lnTo>
                  <a:lnTo>
                    <a:pt x="1461020" y="6769074"/>
                  </a:lnTo>
                  <a:lnTo>
                    <a:pt x="1499641" y="6787362"/>
                  </a:lnTo>
                  <a:lnTo>
                    <a:pt x="1540700" y="6796506"/>
                  </a:lnTo>
                  <a:lnTo>
                    <a:pt x="1582559" y="6796506"/>
                  </a:lnTo>
                  <a:lnTo>
                    <a:pt x="1623618" y="6787362"/>
                  </a:lnTo>
                  <a:lnTo>
                    <a:pt x="1662239" y="6769074"/>
                  </a:lnTo>
                  <a:lnTo>
                    <a:pt x="1696796" y="6741655"/>
                  </a:lnTo>
                  <a:lnTo>
                    <a:pt x="1724215" y="6707086"/>
                  </a:lnTo>
                  <a:lnTo>
                    <a:pt x="1742503" y="6668478"/>
                  </a:lnTo>
                  <a:lnTo>
                    <a:pt x="1751647" y="6627419"/>
                  </a:lnTo>
                  <a:lnTo>
                    <a:pt x="1751647" y="6585547"/>
                  </a:lnTo>
                  <a:close/>
                </a:path>
                <a:path w="12641580" h="7416165">
                  <a:moveTo>
                    <a:pt x="2072424" y="7204989"/>
                  </a:moveTo>
                  <a:lnTo>
                    <a:pt x="2063280" y="7163930"/>
                  </a:lnTo>
                  <a:lnTo>
                    <a:pt x="2045004" y="7125309"/>
                  </a:lnTo>
                  <a:lnTo>
                    <a:pt x="2017572" y="7090753"/>
                  </a:lnTo>
                  <a:lnTo>
                    <a:pt x="1983016" y="7063333"/>
                  </a:lnTo>
                  <a:lnTo>
                    <a:pt x="1944395" y="7045045"/>
                  </a:lnTo>
                  <a:lnTo>
                    <a:pt x="1903336" y="7035901"/>
                  </a:lnTo>
                  <a:lnTo>
                    <a:pt x="1861477" y="7035901"/>
                  </a:lnTo>
                  <a:lnTo>
                    <a:pt x="1820418" y="7045045"/>
                  </a:lnTo>
                  <a:lnTo>
                    <a:pt x="1781797" y="7063333"/>
                  </a:lnTo>
                  <a:lnTo>
                    <a:pt x="1747240" y="7090753"/>
                  </a:lnTo>
                  <a:lnTo>
                    <a:pt x="1719808" y="7125309"/>
                  </a:lnTo>
                  <a:lnTo>
                    <a:pt x="1701533" y="7163930"/>
                  </a:lnTo>
                  <a:lnTo>
                    <a:pt x="1692389" y="7204989"/>
                  </a:lnTo>
                  <a:lnTo>
                    <a:pt x="1692389" y="7246848"/>
                  </a:lnTo>
                  <a:lnTo>
                    <a:pt x="1701533" y="7287908"/>
                  </a:lnTo>
                  <a:lnTo>
                    <a:pt x="1719808" y="7326528"/>
                  </a:lnTo>
                  <a:lnTo>
                    <a:pt x="1747240" y="7361098"/>
                  </a:lnTo>
                  <a:lnTo>
                    <a:pt x="1781797" y="7388517"/>
                  </a:lnTo>
                  <a:lnTo>
                    <a:pt x="1820418" y="7406792"/>
                  </a:lnTo>
                  <a:lnTo>
                    <a:pt x="1861477" y="7415936"/>
                  </a:lnTo>
                  <a:lnTo>
                    <a:pt x="1903336" y="7415936"/>
                  </a:lnTo>
                  <a:lnTo>
                    <a:pt x="1944395" y="7406792"/>
                  </a:lnTo>
                  <a:lnTo>
                    <a:pt x="1983016" y="7388517"/>
                  </a:lnTo>
                  <a:lnTo>
                    <a:pt x="2017572" y="7361098"/>
                  </a:lnTo>
                  <a:lnTo>
                    <a:pt x="2045004" y="7326528"/>
                  </a:lnTo>
                  <a:lnTo>
                    <a:pt x="2063280" y="7287908"/>
                  </a:lnTo>
                  <a:lnTo>
                    <a:pt x="2072424" y="7246848"/>
                  </a:lnTo>
                  <a:lnTo>
                    <a:pt x="2072424" y="7204989"/>
                  </a:lnTo>
                  <a:close/>
                </a:path>
                <a:path w="12641580" h="7416165">
                  <a:moveTo>
                    <a:pt x="2602382" y="2337104"/>
                  </a:moveTo>
                  <a:lnTo>
                    <a:pt x="2593238" y="2296058"/>
                  </a:lnTo>
                  <a:lnTo>
                    <a:pt x="2574950" y="2257437"/>
                  </a:lnTo>
                  <a:lnTo>
                    <a:pt x="2547531" y="2222868"/>
                  </a:lnTo>
                  <a:lnTo>
                    <a:pt x="2512974" y="2195449"/>
                  </a:lnTo>
                  <a:lnTo>
                    <a:pt x="2474353" y="2177161"/>
                  </a:lnTo>
                  <a:lnTo>
                    <a:pt x="2433294" y="2168029"/>
                  </a:lnTo>
                  <a:lnTo>
                    <a:pt x="2391435" y="2168029"/>
                  </a:lnTo>
                  <a:lnTo>
                    <a:pt x="2350376" y="2177161"/>
                  </a:lnTo>
                  <a:lnTo>
                    <a:pt x="2311755" y="2195449"/>
                  </a:lnTo>
                  <a:lnTo>
                    <a:pt x="2277199" y="2222868"/>
                  </a:lnTo>
                  <a:lnTo>
                    <a:pt x="2249767" y="2257437"/>
                  </a:lnTo>
                  <a:lnTo>
                    <a:pt x="2231491" y="2296058"/>
                  </a:lnTo>
                  <a:lnTo>
                    <a:pt x="2222347" y="2337104"/>
                  </a:lnTo>
                  <a:lnTo>
                    <a:pt x="2222347" y="2378976"/>
                  </a:lnTo>
                  <a:lnTo>
                    <a:pt x="2231491" y="2420023"/>
                  </a:lnTo>
                  <a:lnTo>
                    <a:pt x="2249767" y="2458643"/>
                  </a:lnTo>
                  <a:lnTo>
                    <a:pt x="2277199" y="2493213"/>
                  </a:lnTo>
                  <a:lnTo>
                    <a:pt x="2311755" y="2520632"/>
                  </a:lnTo>
                  <a:lnTo>
                    <a:pt x="2350376" y="2538920"/>
                  </a:lnTo>
                  <a:lnTo>
                    <a:pt x="2391435" y="2548051"/>
                  </a:lnTo>
                  <a:lnTo>
                    <a:pt x="2433294" y="2548051"/>
                  </a:lnTo>
                  <a:lnTo>
                    <a:pt x="2474353" y="2538920"/>
                  </a:lnTo>
                  <a:lnTo>
                    <a:pt x="2512974" y="2520632"/>
                  </a:lnTo>
                  <a:lnTo>
                    <a:pt x="2547531" y="2493213"/>
                  </a:lnTo>
                  <a:lnTo>
                    <a:pt x="2574950" y="2458643"/>
                  </a:lnTo>
                  <a:lnTo>
                    <a:pt x="2593238" y="2420023"/>
                  </a:lnTo>
                  <a:lnTo>
                    <a:pt x="2602382" y="2378976"/>
                  </a:lnTo>
                  <a:lnTo>
                    <a:pt x="2602382" y="2337104"/>
                  </a:lnTo>
                  <a:close/>
                </a:path>
                <a:path w="12641580" h="7416165">
                  <a:moveTo>
                    <a:pt x="2902026" y="7050125"/>
                  </a:moveTo>
                  <a:lnTo>
                    <a:pt x="2892882" y="7009079"/>
                  </a:lnTo>
                  <a:lnTo>
                    <a:pt x="2874607" y="6970458"/>
                  </a:lnTo>
                  <a:lnTo>
                    <a:pt x="2847175" y="6935889"/>
                  </a:lnTo>
                  <a:lnTo>
                    <a:pt x="2812618" y="6908470"/>
                  </a:lnTo>
                  <a:lnTo>
                    <a:pt x="2773997" y="6890182"/>
                  </a:lnTo>
                  <a:lnTo>
                    <a:pt x="2732938" y="6881050"/>
                  </a:lnTo>
                  <a:lnTo>
                    <a:pt x="2691079" y="6881050"/>
                  </a:lnTo>
                  <a:lnTo>
                    <a:pt x="2650020" y="6890182"/>
                  </a:lnTo>
                  <a:lnTo>
                    <a:pt x="2611399" y="6908470"/>
                  </a:lnTo>
                  <a:lnTo>
                    <a:pt x="2576842" y="6935889"/>
                  </a:lnTo>
                  <a:lnTo>
                    <a:pt x="2549423" y="6970458"/>
                  </a:lnTo>
                  <a:lnTo>
                    <a:pt x="2531135" y="7009079"/>
                  </a:lnTo>
                  <a:lnTo>
                    <a:pt x="2521991" y="7050125"/>
                  </a:lnTo>
                  <a:lnTo>
                    <a:pt x="2521991" y="7091997"/>
                  </a:lnTo>
                  <a:lnTo>
                    <a:pt x="2531135" y="7133044"/>
                  </a:lnTo>
                  <a:lnTo>
                    <a:pt x="2549423" y="7171664"/>
                  </a:lnTo>
                  <a:lnTo>
                    <a:pt x="2576842" y="7206234"/>
                  </a:lnTo>
                  <a:lnTo>
                    <a:pt x="2611399" y="7233653"/>
                  </a:lnTo>
                  <a:lnTo>
                    <a:pt x="2650020" y="7251941"/>
                  </a:lnTo>
                  <a:lnTo>
                    <a:pt x="2691079" y="7261072"/>
                  </a:lnTo>
                  <a:lnTo>
                    <a:pt x="2732938" y="7261072"/>
                  </a:lnTo>
                  <a:lnTo>
                    <a:pt x="2773997" y="7251941"/>
                  </a:lnTo>
                  <a:lnTo>
                    <a:pt x="2812618" y="7233653"/>
                  </a:lnTo>
                  <a:lnTo>
                    <a:pt x="2847175" y="7206234"/>
                  </a:lnTo>
                  <a:lnTo>
                    <a:pt x="2874607" y="7171664"/>
                  </a:lnTo>
                  <a:lnTo>
                    <a:pt x="2892882" y="7133044"/>
                  </a:lnTo>
                  <a:lnTo>
                    <a:pt x="2902026" y="7091997"/>
                  </a:lnTo>
                  <a:lnTo>
                    <a:pt x="2902026" y="7050125"/>
                  </a:lnTo>
                  <a:close/>
                </a:path>
                <a:path w="12641580" h="7416165">
                  <a:moveTo>
                    <a:pt x="3040291" y="1319466"/>
                  </a:moveTo>
                  <a:lnTo>
                    <a:pt x="3031147" y="1278407"/>
                  </a:lnTo>
                  <a:lnTo>
                    <a:pt x="3012871" y="1239786"/>
                  </a:lnTo>
                  <a:lnTo>
                    <a:pt x="2985452" y="1205230"/>
                  </a:lnTo>
                  <a:lnTo>
                    <a:pt x="2950883" y="1177798"/>
                  </a:lnTo>
                  <a:lnTo>
                    <a:pt x="2912262" y="1159522"/>
                  </a:lnTo>
                  <a:lnTo>
                    <a:pt x="2871216" y="1150378"/>
                  </a:lnTo>
                  <a:lnTo>
                    <a:pt x="2829344" y="1150378"/>
                  </a:lnTo>
                  <a:lnTo>
                    <a:pt x="2788285" y="1159522"/>
                  </a:lnTo>
                  <a:lnTo>
                    <a:pt x="2749677" y="1177798"/>
                  </a:lnTo>
                  <a:lnTo>
                    <a:pt x="2715107" y="1205230"/>
                  </a:lnTo>
                  <a:lnTo>
                    <a:pt x="2687688" y="1239786"/>
                  </a:lnTo>
                  <a:lnTo>
                    <a:pt x="2669400" y="1278407"/>
                  </a:lnTo>
                  <a:lnTo>
                    <a:pt x="2660256" y="1319466"/>
                  </a:lnTo>
                  <a:lnTo>
                    <a:pt x="2660256" y="1361325"/>
                  </a:lnTo>
                  <a:lnTo>
                    <a:pt x="2669400" y="1402384"/>
                  </a:lnTo>
                  <a:lnTo>
                    <a:pt x="2687688" y="1441005"/>
                  </a:lnTo>
                  <a:lnTo>
                    <a:pt x="2715107" y="1475562"/>
                  </a:lnTo>
                  <a:lnTo>
                    <a:pt x="2749677" y="1502981"/>
                  </a:lnTo>
                  <a:lnTo>
                    <a:pt x="2788285" y="1521269"/>
                  </a:lnTo>
                  <a:lnTo>
                    <a:pt x="2829344" y="1530413"/>
                  </a:lnTo>
                  <a:lnTo>
                    <a:pt x="2871216" y="1530413"/>
                  </a:lnTo>
                  <a:lnTo>
                    <a:pt x="2912262" y="1521269"/>
                  </a:lnTo>
                  <a:lnTo>
                    <a:pt x="2950883" y="1502981"/>
                  </a:lnTo>
                  <a:lnTo>
                    <a:pt x="2985452" y="1475562"/>
                  </a:lnTo>
                  <a:lnTo>
                    <a:pt x="3012871" y="1441005"/>
                  </a:lnTo>
                  <a:lnTo>
                    <a:pt x="3031147" y="1402384"/>
                  </a:lnTo>
                  <a:lnTo>
                    <a:pt x="3040291" y="1361325"/>
                  </a:lnTo>
                  <a:lnTo>
                    <a:pt x="3040291" y="1319466"/>
                  </a:lnTo>
                  <a:close/>
                </a:path>
                <a:path w="12641580" h="7416165">
                  <a:moveTo>
                    <a:pt x="3134309" y="6009487"/>
                  </a:moveTo>
                  <a:lnTo>
                    <a:pt x="3125178" y="5968428"/>
                  </a:lnTo>
                  <a:lnTo>
                    <a:pt x="3106890" y="5929808"/>
                  </a:lnTo>
                  <a:lnTo>
                    <a:pt x="3079470" y="5895251"/>
                  </a:lnTo>
                  <a:lnTo>
                    <a:pt x="3044901" y="5867819"/>
                  </a:lnTo>
                  <a:lnTo>
                    <a:pt x="3006280" y="5849544"/>
                  </a:lnTo>
                  <a:lnTo>
                    <a:pt x="2965234" y="5840400"/>
                  </a:lnTo>
                  <a:lnTo>
                    <a:pt x="2923362" y="5840400"/>
                  </a:lnTo>
                  <a:lnTo>
                    <a:pt x="2882315" y="5849544"/>
                  </a:lnTo>
                  <a:lnTo>
                    <a:pt x="2843695" y="5867819"/>
                  </a:lnTo>
                  <a:lnTo>
                    <a:pt x="2809125" y="5895251"/>
                  </a:lnTo>
                  <a:lnTo>
                    <a:pt x="2781706" y="5929808"/>
                  </a:lnTo>
                  <a:lnTo>
                    <a:pt x="2763418" y="5968428"/>
                  </a:lnTo>
                  <a:lnTo>
                    <a:pt x="2754287" y="6009487"/>
                  </a:lnTo>
                  <a:lnTo>
                    <a:pt x="2754287" y="6051347"/>
                  </a:lnTo>
                  <a:lnTo>
                    <a:pt x="2763418" y="6092406"/>
                  </a:lnTo>
                  <a:lnTo>
                    <a:pt x="2781706" y="6131026"/>
                  </a:lnTo>
                  <a:lnTo>
                    <a:pt x="2809125" y="6165583"/>
                  </a:lnTo>
                  <a:lnTo>
                    <a:pt x="2843695" y="6193002"/>
                  </a:lnTo>
                  <a:lnTo>
                    <a:pt x="2882315" y="6211290"/>
                  </a:lnTo>
                  <a:lnTo>
                    <a:pt x="2923362" y="6220434"/>
                  </a:lnTo>
                  <a:lnTo>
                    <a:pt x="2965234" y="6220434"/>
                  </a:lnTo>
                  <a:lnTo>
                    <a:pt x="3006280" y="6211290"/>
                  </a:lnTo>
                  <a:lnTo>
                    <a:pt x="3044901" y="6193002"/>
                  </a:lnTo>
                  <a:lnTo>
                    <a:pt x="3079470" y="6165583"/>
                  </a:lnTo>
                  <a:lnTo>
                    <a:pt x="3106890" y="6131026"/>
                  </a:lnTo>
                  <a:lnTo>
                    <a:pt x="3125178" y="6092406"/>
                  </a:lnTo>
                  <a:lnTo>
                    <a:pt x="3134309" y="6051347"/>
                  </a:lnTo>
                  <a:lnTo>
                    <a:pt x="3134309" y="6009487"/>
                  </a:lnTo>
                  <a:close/>
                </a:path>
                <a:path w="12641580" h="7416165">
                  <a:moveTo>
                    <a:pt x="3438499" y="456679"/>
                  </a:moveTo>
                  <a:lnTo>
                    <a:pt x="3429355" y="415620"/>
                  </a:lnTo>
                  <a:lnTo>
                    <a:pt x="3411080" y="376999"/>
                  </a:lnTo>
                  <a:lnTo>
                    <a:pt x="3383661" y="342442"/>
                  </a:lnTo>
                  <a:lnTo>
                    <a:pt x="3349091" y="315010"/>
                  </a:lnTo>
                  <a:lnTo>
                    <a:pt x="3310471" y="296735"/>
                  </a:lnTo>
                  <a:lnTo>
                    <a:pt x="3269424" y="287591"/>
                  </a:lnTo>
                  <a:lnTo>
                    <a:pt x="3227552" y="287591"/>
                  </a:lnTo>
                  <a:lnTo>
                    <a:pt x="3186506" y="296735"/>
                  </a:lnTo>
                  <a:lnTo>
                    <a:pt x="3147885" y="315010"/>
                  </a:lnTo>
                  <a:lnTo>
                    <a:pt x="3113316" y="342442"/>
                  </a:lnTo>
                  <a:lnTo>
                    <a:pt x="3085896" y="376999"/>
                  </a:lnTo>
                  <a:lnTo>
                    <a:pt x="3067608" y="415620"/>
                  </a:lnTo>
                  <a:lnTo>
                    <a:pt x="3058464" y="456679"/>
                  </a:lnTo>
                  <a:lnTo>
                    <a:pt x="3058464" y="498538"/>
                  </a:lnTo>
                  <a:lnTo>
                    <a:pt x="3067608" y="539597"/>
                  </a:lnTo>
                  <a:lnTo>
                    <a:pt x="3085896" y="578218"/>
                  </a:lnTo>
                  <a:lnTo>
                    <a:pt x="3113316" y="612775"/>
                  </a:lnTo>
                  <a:lnTo>
                    <a:pt x="3147885" y="640194"/>
                  </a:lnTo>
                  <a:lnTo>
                    <a:pt x="3186506" y="658482"/>
                  </a:lnTo>
                  <a:lnTo>
                    <a:pt x="3227552" y="667626"/>
                  </a:lnTo>
                  <a:lnTo>
                    <a:pt x="3269424" y="667626"/>
                  </a:lnTo>
                  <a:lnTo>
                    <a:pt x="3310471" y="658482"/>
                  </a:lnTo>
                  <a:lnTo>
                    <a:pt x="3349091" y="640194"/>
                  </a:lnTo>
                  <a:lnTo>
                    <a:pt x="3383661" y="612775"/>
                  </a:lnTo>
                  <a:lnTo>
                    <a:pt x="3411080" y="578218"/>
                  </a:lnTo>
                  <a:lnTo>
                    <a:pt x="3429355" y="539597"/>
                  </a:lnTo>
                  <a:lnTo>
                    <a:pt x="3438499" y="498538"/>
                  </a:lnTo>
                  <a:lnTo>
                    <a:pt x="3438499" y="456679"/>
                  </a:lnTo>
                  <a:close/>
                </a:path>
                <a:path w="12641580" h="7416165">
                  <a:moveTo>
                    <a:pt x="3730637" y="3089275"/>
                  </a:moveTo>
                  <a:lnTo>
                    <a:pt x="3721493" y="3048228"/>
                  </a:lnTo>
                  <a:lnTo>
                    <a:pt x="3703218" y="3009608"/>
                  </a:lnTo>
                  <a:lnTo>
                    <a:pt x="3675786" y="2975038"/>
                  </a:lnTo>
                  <a:lnTo>
                    <a:pt x="3641229" y="2947619"/>
                  </a:lnTo>
                  <a:lnTo>
                    <a:pt x="3602609" y="2929344"/>
                  </a:lnTo>
                  <a:lnTo>
                    <a:pt x="3561550" y="2920200"/>
                  </a:lnTo>
                  <a:lnTo>
                    <a:pt x="3519690" y="2920200"/>
                  </a:lnTo>
                  <a:lnTo>
                    <a:pt x="3478631" y="2929344"/>
                  </a:lnTo>
                  <a:lnTo>
                    <a:pt x="3440011" y="2947619"/>
                  </a:lnTo>
                  <a:lnTo>
                    <a:pt x="3405454" y="2975038"/>
                  </a:lnTo>
                  <a:lnTo>
                    <a:pt x="3378035" y="3009608"/>
                  </a:lnTo>
                  <a:lnTo>
                    <a:pt x="3359747" y="3048228"/>
                  </a:lnTo>
                  <a:lnTo>
                    <a:pt x="3350603" y="3089275"/>
                  </a:lnTo>
                  <a:lnTo>
                    <a:pt x="3350603" y="3131147"/>
                  </a:lnTo>
                  <a:lnTo>
                    <a:pt x="3359747" y="3172206"/>
                  </a:lnTo>
                  <a:lnTo>
                    <a:pt x="3378035" y="3210814"/>
                  </a:lnTo>
                  <a:lnTo>
                    <a:pt x="3405454" y="3245383"/>
                  </a:lnTo>
                  <a:lnTo>
                    <a:pt x="3440011" y="3272802"/>
                  </a:lnTo>
                  <a:lnTo>
                    <a:pt x="3478631" y="3291090"/>
                  </a:lnTo>
                  <a:lnTo>
                    <a:pt x="3519690" y="3300234"/>
                  </a:lnTo>
                  <a:lnTo>
                    <a:pt x="3561550" y="3300234"/>
                  </a:lnTo>
                  <a:lnTo>
                    <a:pt x="3602609" y="3291090"/>
                  </a:lnTo>
                  <a:lnTo>
                    <a:pt x="3641229" y="3272802"/>
                  </a:lnTo>
                  <a:lnTo>
                    <a:pt x="3675786" y="3245383"/>
                  </a:lnTo>
                  <a:lnTo>
                    <a:pt x="3703218" y="3210814"/>
                  </a:lnTo>
                  <a:lnTo>
                    <a:pt x="3721493" y="3172206"/>
                  </a:lnTo>
                  <a:lnTo>
                    <a:pt x="3730637" y="3131147"/>
                  </a:lnTo>
                  <a:lnTo>
                    <a:pt x="3730637" y="3089275"/>
                  </a:lnTo>
                  <a:close/>
                </a:path>
                <a:path w="12641580" h="7416165">
                  <a:moveTo>
                    <a:pt x="3973995" y="2337104"/>
                  </a:moveTo>
                  <a:lnTo>
                    <a:pt x="3964851" y="2296058"/>
                  </a:lnTo>
                  <a:lnTo>
                    <a:pt x="3946563" y="2257437"/>
                  </a:lnTo>
                  <a:lnTo>
                    <a:pt x="3919143" y="2222868"/>
                  </a:lnTo>
                  <a:lnTo>
                    <a:pt x="3884574" y="2195449"/>
                  </a:lnTo>
                  <a:lnTo>
                    <a:pt x="3845953" y="2177161"/>
                  </a:lnTo>
                  <a:lnTo>
                    <a:pt x="3804907" y="2168029"/>
                  </a:lnTo>
                  <a:lnTo>
                    <a:pt x="3763035" y="2168029"/>
                  </a:lnTo>
                  <a:lnTo>
                    <a:pt x="3721989" y="2177161"/>
                  </a:lnTo>
                  <a:lnTo>
                    <a:pt x="3683368" y="2195449"/>
                  </a:lnTo>
                  <a:lnTo>
                    <a:pt x="3648799" y="2222868"/>
                  </a:lnTo>
                  <a:lnTo>
                    <a:pt x="3621379" y="2257437"/>
                  </a:lnTo>
                  <a:lnTo>
                    <a:pt x="3603104" y="2296058"/>
                  </a:lnTo>
                  <a:lnTo>
                    <a:pt x="3593960" y="2337104"/>
                  </a:lnTo>
                  <a:lnTo>
                    <a:pt x="3593960" y="2378976"/>
                  </a:lnTo>
                  <a:lnTo>
                    <a:pt x="3603104" y="2420023"/>
                  </a:lnTo>
                  <a:lnTo>
                    <a:pt x="3621379" y="2458643"/>
                  </a:lnTo>
                  <a:lnTo>
                    <a:pt x="3648799" y="2493213"/>
                  </a:lnTo>
                  <a:lnTo>
                    <a:pt x="3683368" y="2520632"/>
                  </a:lnTo>
                  <a:lnTo>
                    <a:pt x="3721989" y="2538920"/>
                  </a:lnTo>
                  <a:lnTo>
                    <a:pt x="3763035" y="2548051"/>
                  </a:lnTo>
                  <a:lnTo>
                    <a:pt x="3804907" y="2548051"/>
                  </a:lnTo>
                  <a:lnTo>
                    <a:pt x="3845953" y="2538920"/>
                  </a:lnTo>
                  <a:lnTo>
                    <a:pt x="3884574" y="2520632"/>
                  </a:lnTo>
                  <a:lnTo>
                    <a:pt x="3919143" y="2493213"/>
                  </a:lnTo>
                  <a:lnTo>
                    <a:pt x="3946563" y="2458643"/>
                  </a:lnTo>
                  <a:lnTo>
                    <a:pt x="3964851" y="2420023"/>
                  </a:lnTo>
                  <a:lnTo>
                    <a:pt x="3973995" y="2378976"/>
                  </a:lnTo>
                  <a:lnTo>
                    <a:pt x="3973995" y="2337104"/>
                  </a:lnTo>
                  <a:close/>
                </a:path>
                <a:path w="12641580" h="7416165">
                  <a:moveTo>
                    <a:pt x="3973995" y="1496441"/>
                  </a:moveTo>
                  <a:lnTo>
                    <a:pt x="3964851" y="1455394"/>
                  </a:lnTo>
                  <a:lnTo>
                    <a:pt x="3946563" y="1416773"/>
                  </a:lnTo>
                  <a:lnTo>
                    <a:pt x="3919143" y="1382204"/>
                  </a:lnTo>
                  <a:lnTo>
                    <a:pt x="3884574" y="1354785"/>
                  </a:lnTo>
                  <a:lnTo>
                    <a:pt x="3845953" y="1336497"/>
                  </a:lnTo>
                  <a:lnTo>
                    <a:pt x="3804907" y="1327365"/>
                  </a:lnTo>
                  <a:lnTo>
                    <a:pt x="3763035" y="1327365"/>
                  </a:lnTo>
                  <a:lnTo>
                    <a:pt x="3721989" y="1336497"/>
                  </a:lnTo>
                  <a:lnTo>
                    <a:pt x="3683368" y="1354785"/>
                  </a:lnTo>
                  <a:lnTo>
                    <a:pt x="3648799" y="1382204"/>
                  </a:lnTo>
                  <a:lnTo>
                    <a:pt x="3621379" y="1416773"/>
                  </a:lnTo>
                  <a:lnTo>
                    <a:pt x="3603104" y="1455394"/>
                  </a:lnTo>
                  <a:lnTo>
                    <a:pt x="3593960" y="1496441"/>
                  </a:lnTo>
                  <a:lnTo>
                    <a:pt x="3593960" y="1538312"/>
                  </a:lnTo>
                  <a:lnTo>
                    <a:pt x="3603104" y="1579359"/>
                  </a:lnTo>
                  <a:lnTo>
                    <a:pt x="3621379" y="1617980"/>
                  </a:lnTo>
                  <a:lnTo>
                    <a:pt x="3648799" y="1652549"/>
                  </a:lnTo>
                  <a:lnTo>
                    <a:pt x="3683368" y="1679968"/>
                  </a:lnTo>
                  <a:lnTo>
                    <a:pt x="3721989" y="1698256"/>
                  </a:lnTo>
                  <a:lnTo>
                    <a:pt x="3763035" y="1707388"/>
                  </a:lnTo>
                  <a:lnTo>
                    <a:pt x="3804907" y="1707388"/>
                  </a:lnTo>
                  <a:lnTo>
                    <a:pt x="3845953" y="1698256"/>
                  </a:lnTo>
                  <a:lnTo>
                    <a:pt x="3884574" y="1679968"/>
                  </a:lnTo>
                  <a:lnTo>
                    <a:pt x="3919143" y="1652549"/>
                  </a:lnTo>
                  <a:lnTo>
                    <a:pt x="3946563" y="1617980"/>
                  </a:lnTo>
                  <a:lnTo>
                    <a:pt x="3964851" y="1579359"/>
                  </a:lnTo>
                  <a:lnTo>
                    <a:pt x="3973995" y="1538312"/>
                  </a:lnTo>
                  <a:lnTo>
                    <a:pt x="3973995" y="1496441"/>
                  </a:lnTo>
                  <a:close/>
                </a:path>
                <a:path w="12641580" h="7416165">
                  <a:moveTo>
                    <a:pt x="4124312" y="6585547"/>
                  </a:moveTo>
                  <a:lnTo>
                    <a:pt x="4115168" y="6544500"/>
                  </a:lnTo>
                  <a:lnTo>
                    <a:pt x="4096880" y="6505880"/>
                  </a:lnTo>
                  <a:lnTo>
                    <a:pt x="4069461" y="6471310"/>
                  </a:lnTo>
                  <a:lnTo>
                    <a:pt x="4034904" y="6443891"/>
                  </a:lnTo>
                  <a:lnTo>
                    <a:pt x="3996283" y="6425616"/>
                  </a:lnTo>
                  <a:lnTo>
                    <a:pt x="3955224" y="6416472"/>
                  </a:lnTo>
                  <a:lnTo>
                    <a:pt x="3913365" y="6416472"/>
                  </a:lnTo>
                  <a:lnTo>
                    <a:pt x="3872306" y="6425616"/>
                  </a:lnTo>
                  <a:lnTo>
                    <a:pt x="3833685" y="6443891"/>
                  </a:lnTo>
                  <a:lnTo>
                    <a:pt x="3799116" y="6471310"/>
                  </a:lnTo>
                  <a:lnTo>
                    <a:pt x="3771696" y="6505880"/>
                  </a:lnTo>
                  <a:lnTo>
                    <a:pt x="3753421" y="6544500"/>
                  </a:lnTo>
                  <a:lnTo>
                    <a:pt x="3744277" y="6585547"/>
                  </a:lnTo>
                  <a:lnTo>
                    <a:pt x="3744277" y="6627419"/>
                  </a:lnTo>
                  <a:lnTo>
                    <a:pt x="3753421" y="6668478"/>
                  </a:lnTo>
                  <a:lnTo>
                    <a:pt x="3771696" y="6707086"/>
                  </a:lnTo>
                  <a:lnTo>
                    <a:pt x="3799116" y="6741655"/>
                  </a:lnTo>
                  <a:lnTo>
                    <a:pt x="3833685" y="6769074"/>
                  </a:lnTo>
                  <a:lnTo>
                    <a:pt x="3872306" y="6787362"/>
                  </a:lnTo>
                  <a:lnTo>
                    <a:pt x="3913365" y="6796506"/>
                  </a:lnTo>
                  <a:lnTo>
                    <a:pt x="3955224" y="6796506"/>
                  </a:lnTo>
                  <a:lnTo>
                    <a:pt x="3996283" y="6787362"/>
                  </a:lnTo>
                  <a:lnTo>
                    <a:pt x="4034904" y="6769074"/>
                  </a:lnTo>
                  <a:lnTo>
                    <a:pt x="4069461" y="6741655"/>
                  </a:lnTo>
                  <a:lnTo>
                    <a:pt x="4096880" y="6707086"/>
                  </a:lnTo>
                  <a:lnTo>
                    <a:pt x="4115168" y="6668478"/>
                  </a:lnTo>
                  <a:lnTo>
                    <a:pt x="4124312" y="6627419"/>
                  </a:lnTo>
                  <a:lnTo>
                    <a:pt x="4124312" y="6585547"/>
                  </a:lnTo>
                  <a:close/>
                </a:path>
                <a:path w="12641580" h="7416165">
                  <a:moveTo>
                    <a:pt x="4406379" y="6009487"/>
                  </a:moveTo>
                  <a:lnTo>
                    <a:pt x="4397235" y="5968428"/>
                  </a:lnTo>
                  <a:lnTo>
                    <a:pt x="4378947" y="5929808"/>
                  </a:lnTo>
                  <a:lnTo>
                    <a:pt x="4351528" y="5895251"/>
                  </a:lnTo>
                  <a:lnTo>
                    <a:pt x="4316958" y="5867819"/>
                  </a:lnTo>
                  <a:lnTo>
                    <a:pt x="4278338" y="5849544"/>
                  </a:lnTo>
                  <a:lnTo>
                    <a:pt x="4237291" y="5840400"/>
                  </a:lnTo>
                  <a:lnTo>
                    <a:pt x="4195419" y="5840400"/>
                  </a:lnTo>
                  <a:lnTo>
                    <a:pt x="4154373" y="5849544"/>
                  </a:lnTo>
                  <a:lnTo>
                    <a:pt x="4115752" y="5867819"/>
                  </a:lnTo>
                  <a:lnTo>
                    <a:pt x="4081183" y="5895251"/>
                  </a:lnTo>
                  <a:lnTo>
                    <a:pt x="4053763" y="5929808"/>
                  </a:lnTo>
                  <a:lnTo>
                    <a:pt x="4035475" y="5968428"/>
                  </a:lnTo>
                  <a:lnTo>
                    <a:pt x="4026344" y="6009487"/>
                  </a:lnTo>
                  <a:lnTo>
                    <a:pt x="4026344" y="6051347"/>
                  </a:lnTo>
                  <a:lnTo>
                    <a:pt x="4035475" y="6092406"/>
                  </a:lnTo>
                  <a:lnTo>
                    <a:pt x="4053763" y="6131026"/>
                  </a:lnTo>
                  <a:lnTo>
                    <a:pt x="4081183" y="6165583"/>
                  </a:lnTo>
                  <a:lnTo>
                    <a:pt x="4115752" y="6193002"/>
                  </a:lnTo>
                  <a:lnTo>
                    <a:pt x="4154373" y="6211290"/>
                  </a:lnTo>
                  <a:lnTo>
                    <a:pt x="4195419" y="6220434"/>
                  </a:lnTo>
                  <a:lnTo>
                    <a:pt x="4237291" y="6220434"/>
                  </a:lnTo>
                  <a:lnTo>
                    <a:pt x="4278338" y="6211290"/>
                  </a:lnTo>
                  <a:lnTo>
                    <a:pt x="4316958" y="6193002"/>
                  </a:lnTo>
                  <a:lnTo>
                    <a:pt x="4351528" y="6165583"/>
                  </a:lnTo>
                  <a:lnTo>
                    <a:pt x="4378947" y="6131026"/>
                  </a:lnTo>
                  <a:lnTo>
                    <a:pt x="4397235" y="6092406"/>
                  </a:lnTo>
                  <a:lnTo>
                    <a:pt x="4406379" y="6051347"/>
                  </a:lnTo>
                  <a:lnTo>
                    <a:pt x="4406379" y="6009487"/>
                  </a:lnTo>
                  <a:close/>
                </a:path>
                <a:path w="12641580" h="7416165">
                  <a:moveTo>
                    <a:pt x="5103241" y="7204989"/>
                  </a:moveTo>
                  <a:lnTo>
                    <a:pt x="5094097" y="7163930"/>
                  </a:lnTo>
                  <a:lnTo>
                    <a:pt x="5075821" y="7125309"/>
                  </a:lnTo>
                  <a:lnTo>
                    <a:pt x="5048389" y="7090753"/>
                  </a:lnTo>
                  <a:lnTo>
                    <a:pt x="5013833" y="7063333"/>
                  </a:lnTo>
                  <a:lnTo>
                    <a:pt x="4975212" y="7045045"/>
                  </a:lnTo>
                  <a:lnTo>
                    <a:pt x="4934153" y="7035901"/>
                  </a:lnTo>
                  <a:lnTo>
                    <a:pt x="4892294" y="7035901"/>
                  </a:lnTo>
                  <a:lnTo>
                    <a:pt x="4851235" y="7045045"/>
                  </a:lnTo>
                  <a:lnTo>
                    <a:pt x="4812614" y="7063333"/>
                  </a:lnTo>
                  <a:lnTo>
                    <a:pt x="4778057" y="7090753"/>
                  </a:lnTo>
                  <a:lnTo>
                    <a:pt x="4750625" y="7125309"/>
                  </a:lnTo>
                  <a:lnTo>
                    <a:pt x="4732350" y="7163930"/>
                  </a:lnTo>
                  <a:lnTo>
                    <a:pt x="4723206" y="7204989"/>
                  </a:lnTo>
                  <a:lnTo>
                    <a:pt x="4723206" y="7246848"/>
                  </a:lnTo>
                  <a:lnTo>
                    <a:pt x="4732350" y="7287908"/>
                  </a:lnTo>
                  <a:lnTo>
                    <a:pt x="4750625" y="7326528"/>
                  </a:lnTo>
                  <a:lnTo>
                    <a:pt x="4778057" y="7361098"/>
                  </a:lnTo>
                  <a:lnTo>
                    <a:pt x="4812614" y="7388517"/>
                  </a:lnTo>
                  <a:lnTo>
                    <a:pt x="4851235" y="7406792"/>
                  </a:lnTo>
                  <a:lnTo>
                    <a:pt x="4892294" y="7415936"/>
                  </a:lnTo>
                  <a:lnTo>
                    <a:pt x="4934153" y="7415936"/>
                  </a:lnTo>
                  <a:lnTo>
                    <a:pt x="4975212" y="7406792"/>
                  </a:lnTo>
                  <a:lnTo>
                    <a:pt x="5013833" y="7388517"/>
                  </a:lnTo>
                  <a:lnTo>
                    <a:pt x="5048389" y="7361098"/>
                  </a:lnTo>
                  <a:lnTo>
                    <a:pt x="5075821" y="7326528"/>
                  </a:lnTo>
                  <a:lnTo>
                    <a:pt x="5094097" y="7287908"/>
                  </a:lnTo>
                  <a:lnTo>
                    <a:pt x="5103241" y="7246848"/>
                  </a:lnTo>
                  <a:lnTo>
                    <a:pt x="5103241" y="7204989"/>
                  </a:lnTo>
                  <a:close/>
                </a:path>
                <a:path w="12641580" h="7416165">
                  <a:moveTo>
                    <a:pt x="5451678" y="6319202"/>
                  </a:moveTo>
                  <a:lnTo>
                    <a:pt x="5442534" y="6278143"/>
                  </a:lnTo>
                  <a:lnTo>
                    <a:pt x="5424246" y="6239522"/>
                  </a:lnTo>
                  <a:lnTo>
                    <a:pt x="5396827" y="6204966"/>
                  </a:lnTo>
                  <a:lnTo>
                    <a:pt x="5362257" y="6177546"/>
                  </a:lnTo>
                  <a:lnTo>
                    <a:pt x="5323637" y="6159258"/>
                  </a:lnTo>
                  <a:lnTo>
                    <a:pt x="5282590" y="6150114"/>
                  </a:lnTo>
                  <a:lnTo>
                    <a:pt x="5240718" y="6150114"/>
                  </a:lnTo>
                  <a:lnTo>
                    <a:pt x="5199672" y="6159258"/>
                  </a:lnTo>
                  <a:lnTo>
                    <a:pt x="5161051" y="6177546"/>
                  </a:lnTo>
                  <a:lnTo>
                    <a:pt x="5126482" y="6204966"/>
                  </a:lnTo>
                  <a:lnTo>
                    <a:pt x="5099062" y="6239522"/>
                  </a:lnTo>
                  <a:lnTo>
                    <a:pt x="5080787" y="6278143"/>
                  </a:lnTo>
                  <a:lnTo>
                    <a:pt x="5071643" y="6319202"/>
                  </a:lnTo>
                  <a:lnTo>
                    <a:pt x="5071643" y="6361062"/>
                  </a:lnTo>
                  <a:lnTo>
                    <a:pt x="5080787" y="6402121"/>
                  </a:lnTo>
                  <a:lnTo>
                    <a:pt x="5099062" y="6440741"/>
                  </a:lnTo>
                  <a:lnTo>
                    <a:pt x="5126482" y="6475298"/>
                  </a:lnTo>
                  <a:lnTo>
                    <a:pt x="5161051" y="6502730"/>
                  </a:lnTo>
                  <a:lnTo>
                    <a:pt x="5199672" y="6521005"/>
                  </a:lnTo>
                  <a:lnTo>
                    <a:pt x="5240718" y="6530149"/>
                  </a:lnTo>
                  <a:lnTo>
                    <a:pt x="5282590" y="6530149"/>
                  </a:lnTo>
                  <a:lnTo>
                    <a:pt x="5323637" y="6521005"/>
                  </a:lnTo>
                  <a:lnTo>
                    <a:pt x="5362257" y="6502730"/>
                  </a:lnTo>
                  <a:lnTo>
                    <a:pt x="5396827" y="6475298"/>
                  </a:lnTo>
                  <a:lnTo>
                    <a:pt x="5424246" y="6440741"/>
                  </a:lnTo>
                  <a:lnTo>
                    <a:pt x="5442534" y="6402121"/>
                  </a:lnTo>
                  <a:lnTo>
                    <a:pt x="5451678" y="6361062"/>
                  </a:lnTo>
                  <a:lnTo>
                    <a:pt x="5451678" y="6319202"/>
                  </a:lnTo>
                  <a:close/>
                </a:path>
                <a:path w="12641580" h="7416165">
                  <a:moveTo>
                    <a:pt x="5606529" y="1319466"/>
                  </a:moveTo>
                  <a:lnTo>
                    <a:pt x="5597385" y="1278407"/>
                  </a:lnTo>
                  <a:lnTo>
                    <a:pt x="5579110" y="1239786"/>
                  </a:lnTo>
                  <a:lnTo>
                    <a:pt x="5551690" y="1205230"/>
                  </a:lnTo>
                  <a:lnTo>
                    <a:pt x="5517121" y="1177798"/>
                  </a:lnTo>
                  <a:lnTo>
                    <a:pt x="5478500" y="1159522"/>
                  </a:lnTo>
                  <a:lnTo>
                    <a:pt x="5437441" y="1150378"/>
                  </a:lnTo>
                  <a:lnTo>
                    <a:pt x="5395582" y="1150378"/>
                  </a:lnTo>
                  <a:lnTo>
                    <a:pt x="5354523" y="1159522"/>
                  </a:lnTo>
                  <a:lnTo>
                    <a:pt x="5315915" y="1177798"/>
                  </a:lnTo>
                  <a:lnTo>
                    <a:pt x="5281346" y="1205230"/>
                  </a:lnTo>
                  <a:lnTo>
                    <a:pt x="5253926" y="1239786"/>
                  </a:lnTo>
                  <a:lnTo>
                    <a:pt x="5235638" y="1278407"/>
                  </a:lnTo>
                  <a:lnTo>
                    <a:pt x="5226494" y="1319466"/>
                  </a:lnTo>
                  <a:lnTo>
                    <a:pt x="5226494" y="1361325"/>
                  </a:lnTo>
                  <a:lnTo>
                    <a:pt x="5235638" y="1402384"/>
                  </a:lnTo>
                  <a:lnTo>
                    <a:pt x="5253926" y="1441005"/>
                  </a:lnTo>
                  <a:lnTo>
                    <a:pt x="5281346" y="1475562"/>
                  </a:lnTo>
                  <a:lnTo>
                    <a:pt x="5315915" y="1502981"/>
                  </a:lnTo>
                  <a:lnTo>
                    <a:pt x="5354523" y="1521269"/>
                  </a:lnTo>
                  <a:lnTo>
                    <a:pt x="5395582" y="1530413"/>
                  </a:lnTo>
                  <a:lnTo>
                    <a:pt x="5437441" y="1530413"/>
                  </a:lnTo>
                  <a:lnTo>
                    <a:pt x="5478500" y="1521269"/>
                  </a:lnTo>
                  <a:lnTo>
                    <a:pt x="5517121" y="1502981"/>
                  </a:lnTo>
                  <a:lnTo>
                    <a:pt x="5551690" y="1475562"/>
                  </a:lnTo>
                  <a:lnTo>
                    <a:pt x="5579110" y="1441005"/>
                  </a:lnTo>
                  <a:lnTo>
                    <a:pt x="5597385" y="1402384"/>
                  </a:lnTo>
                  <a:lnTo>
                    <a:pt x="5606529" y="1361325"/>
                  </a:lnTo>
                  <a:lnTo>
                    <a:pt x="5606529" y="1319466"/>
                  </a:lnTo>
                  <a:close/>
                </a:path>
                <a:path w="12641580" h="7416165">
                  <a:moveTo>
                    <a:pt x="6286805" y="7204989"/>
                  </a:moveTo>
                  <a:lnTo>
                    <a:pt x="6277673" y="7163930"/>
                  </a:lnTo>
                  <a:lnTo>
                    <a:pt x="6259385" y="7125309"/>
                  </a:lnTo>
                  <a:lnTo>
                    <a:pt x="6231953" y="7090753"/>
                  </a:lnTo>
                  <a:lnTo>
                    <a:pt x="6197397" y="7063333"/>
                  </a:lnTo>
                  <a:lnTo>
                    <a:pt x="6158776" y="7045045"/>
                  </a:lnTo>
                  <a:lnTo>
                    <a:pt x="6117729" y="7035901"/>
                  </a:lnTo>
                  <a:lnTo>
                    <a:pt x="6075858" y="7035901"/>
                  </a:lnTo>
                  <a:lnTo>
                    <a:pt x="6034798" y="7045045"/>
                  </a:lnTo>
                  <a:lnTo>
                    <a:pt x="5996178" y="7063333"/>
                  </a:lnTo>
                  <a:lnTo>
                    <a:pt x="5961621" y="7090753"/>
                  </a:lnTo>
                  <a:lnTo>
                    <a:pt x="5934202" y="7125309"/>
                  </a:lnTo>
                  <a:lnTo>
                    <a:pt x="5915914" y="7163930"/>
                  </a:lnTo>
                  <a:lnTo>
                    <a:pt x="5906770" y="7204989"/>
                  </a:lnTo>
                  <a:lnTo>
                    <a:pt x="5906770" y="7246848"/>
                  </a:lnTo>
                  <a:lnTo>
                    <a:pt x="5915914" y="7287908"/>
                  </a:lnTo>
                  <a:lnTo>
                    <a:pt x="5934202" y="7326528"/>
                  </a:lnTo>
                  <a:lnTo>
                    <a:pt x="5961621" y="7361098"/>
                  </a:lnTo>
                  <a:lnTo>
                    <a:pt x="5996178" y="7388517"/>
                  </a:lnTo>
                  <a:lnTo>
                    <a:pt x="6034798" y="7406792"/>
                  </a:lnTo>
                  <a:lnTo>
                    <a:pt x="6075858" y="7415936"/>
                  </a:lnTo>
                  <a:lnTo>
                    <a:pt x="6117729" y="7415936"/>
                  </a:lnTo>
                  <a:lnTo>
                    <a:pt x="6158776" y="7406792"/>
                  </a:lnTo>
                  <a:lnTo>
                    <a:pt x="6197397" y="7388517"/>
                  </a:lnTo>
                  <a:lnTo>
                    <a:pt x="6231953" y="7361098"/>
                  </a:lnTo>
                  <a:lnTo>
                    <a:pt x="6259385" y="7326528"/>
                  </a:lnTo>
                  <a:lnTo>
                    <a:pt x="6277673" y="7287908"/>
                  </a:lnTo>
                  <a:lnTo>
                    <a:pt x="6286805" y="7246848"/>
                  </a:lnTo>
                  <a:lnTo>
                    <a:pt x="6286805" y="7204989"/>
                  </a:lnTo>
                  <a:close/>
                </a:path>
                <a:path w="12641580" h="7416165">
                  <a:moveTo>
                    <a:pt x="6286805" y="5721883"/>
                  </a:moveTo>
                  <a:lnTo>
                    <a:pt x="6277673" y="5680837"/>
                  </a:lnTo>
                  <a:lnTo>
                    <a:pt x="6259385" y="5642216"/>
                  </a:lnTo>
                  <a:lnTo>
                    <a:pt x="6231953" y="5607647"/>
                  </a:lnTo>
                  <a:lnTo>
                    <a:pt x="6197397" y="5580227"/>
                  </a:lnTo>
                  <a:lnTo>
                    <a:pt x="6158776" y="5561939"/>
                  </a:lnTo>
                  <a:lnTo>
                    <a:pt x="6117729" y="5552808"/>
                  </a:lnTo>
                  <a:lnTo>
                    <a:pt x="6075858" y="5552808"/>
                  </a:lnTo>
                  <a:lnTo>
                    <a:pt x="6034798" y="5561939"/>
                  </a:lnTo>
                  <a:lnTo>
                    <a:pt x="5996178" y="5580227"/>
                  </a:lnTo>
                  <a:lnTo>
                    <a:pt x="5961621" y="5607647"/>
                  </a:lnTo>
                  <a:lnTo>
                    <a:pt x="5934202" y="5642216"/>
                  </a:lnTo>
                  <a:lnTo>
                    <a:pt x="5915914" y="5680837"/>
                  </a:lnTo>
                  <a:lnTo>
                    <a:pt x="5906770" y="5721883"/>
                  </a:lnTo>
                  <a:lnTo>
                    <a:pt x="5906770" y="5763755"/>
                  </a:lnTo>
                  <a:lnTo>
                    <a:pt x="5915914" y="5804801"/>
                  </a:lnTo>
                  <a:lnTo>
                    <a:pt x="5934202" y="5843422"/>
                  </a:lnTo>
                  <a:lnTo>
                    <a:pt x="5961621" y="5877992"/>
                  </a:lnTo>
                  <a:lnTo>
                    <a:pt x="5996178" y="5905411"/>
                  </a:lnTo>
                  <a:lnTo>
                    <a:pt x="6034798" y="5923699"/>
                  </a:lnTo>
                  <a:lnTo>
                    <a:pt x="6075858" y="5932830"/>
                  </a:lnTo>
                  <a:lnTo>
                    <a:pt x="6117729" y="5932830"/>
                  </a:lnTo>
                  <a:lnTo>
                    <a:pt x="6158776" y="5923699"/>
                  </a:lnTo>
                  <a:lnTo>
                    <a:pt x="6197397" y="5905411"/>
                  </a:lnTo>
                  <a:lnTo>
                    <a:pt x="6231953" y="5877992"/>
                  </a:lnTo>
                  <a:lnTo>
                    <a:pt x="6259385" y="5843422"/>
                  </a:lnTo>
                  <a:lnTo>
                    <a:pt x="6277673" y="5804801"/>
                  </a:lnTo>
                  <a:lnTo>
                    <a:pt x="6286805" y="5763755"/>
                  </a:lnTo>
                  <a:lnTo>
                    <a:pt x="6286805" y="5721883"/>
                  </a:lnTo>
                  <a:close/>
                </a:path>
                <a:path w="12641580" h="7416165">
                  <a:moveTo>
                    <a:pt x="6496977" y="6585547"/>
                  </a:moveTo>
                  <a:lnTo>
                    <a:pt x="6487833" y="6544500"/>
                  </a:lnTo>
                  <a:lnTo>
                    <a:pt x="6469558" y="6505880"/>
                  </a:lnTo>
                  <a:lnTo>
                    <a:pt x="6442126" y="6471310"/>
                  </a:lnTo>
                  <a:lnTo>
                    <a:pt x="6407569" y="6443891"/>
                  </a:lnTo>
                  <a:lnTo>
                    <a:pt x="6368948" y="6425616"/>
                  </a:lnTo>
                  <a:lnTo>
                    <a:pt x="6327889" y="6416472"/>
                  </a:lnTo>
                  <a:lnTo>
                    <a:pt x="6286030" y="6416472"/>
                  </a:lnTo>
                  <a:lnTo>
                    <a:pt x="6244971" y="6425616"/>
                  </a:lnTo>
                  <a:lnTo>
                    <a:pt x="6206350" y="6443891"/>
                  </a:lnTo>
                  <a:lnTo>
                    <a:pt x="6171781" y="6471310"/>
                  </a:lnTo>
                  <a:lnTo>
                    <a:pt x="6144361" y="6505880"/>
                  </a:lnTo>
                  <a:lnTo>
                    <a:pt x="6126086" y="6544500"/>
                  </a:lnTo>
                  <a:lnTo>
                    <a:pt x="6116942" y="6585547"/>
                  </a:lnTo>
                  <a:lnTo>
                    <a:pt x="6116942" y="6627419"/>
                  </a:lnTo>
                  <a:lnTo>
                    <a:pt x="6126086" y="6668478"/>
                  </a:lnTo>
                  <a:lnTo>
                    <a:pt x="6144361" y="6707086"/>
                  </a:lnTo>
                  <a:lnTo>
                    <a:pt x="6171781" y="6741655"/>
                  </a:lnTo>
                  <a:lnTo>
                    <a:pt x="6206350" y="6769074"/>
                  </a:lnTo>
                  <a:lnTo>
                    <a:pt x="6244971" y="6787362"/>
                  </a:lnTo>
                  <a:lnTo>
                    <a:pt x="6286030" y="6796506"/>
                  </a:lnTo>
                  <a:lnTo>
                    <a:pt x="6327889" y="6796506"/>
                  </a:lnTo>
                  <a:lnTo>
                    <a:pt x="6368948" y="6787362"/>
                  </a:lnTo>
                  <a:lnTo>
                    <a:pt x="6407569" y="6769074"/>
                  </a:lnTo>
                  <a:lnTo>
                    <a:pt x="6442126" y="6741655"/>
                  </a:lnTo>
                  <a:lnTo>
                    <a:pt x="6469558" y="6707086"/>
                  </a:lnTo>
                  <a:lnTo>
                    <a:pt x="6487833" y="6668478"/>
                  </a:lnTo>
                  <a:lnTo>
                    <a:pt x="6496977" y="6627419"/>
                  </a:lnTo>
                  <a:lnTo>
                    <a:pt x="6496977" y="6585547"/>
                  </a:lnTo>
                  <a:close/>
                </a:path>
                <a:path w="12641580" h="7416165">
                  <a:moveTo>
                    <a:pt x="6889648" y="169075"/>
                  </a:moveTo>
                  <a:lnTo>
                    <a:pt x="6880517" y="128028"/>
                  </a:lnTo>
                  <a:lnTo>
                    <a:pt x="6862229" y="89408"/>
                  </a:lnTo>
                  <a:lnTo>
                    <a:pt x="6834810" y="54838"/>
                  </a:lnTo>
                  <a:lnTo>
                    <a:pt x="6800240" y="27419"/>
                  </a:lnTo>
                  <a:lnTo>
                    <a:pt x="6761620" y="9131"/>
                  </a:lnTo>
                  <a:lnTo>
                    <a:pt x="6720573" y="0"/>
                  </a:lnTo>
                  <a:lnTo>
                    <a:pt x="6678701" y="0"/>
                  </a:lnTo>
                  <a:lnTo>
                    <a:pt x="6637642" y="9131"/>
                  </a:lnTo>
                  <a:lnTo>
                    <a:pt x="6599021" y="27419"/>
                  </a:lnTo>
                  <a:lnTo>
                    <a:pt x="6564465" y="54838"/>
                  </a:lnTo>
                  <a:lnTo>
                    <a:pt x="6537045" y="89408"/>
                  </a:lnTo>
                  <a:lnTo>
                    <a:pt x="6518757" y="128028"/>
                  </a:lnTo>
                  <a:lnTo>
                    <a:pt x="6509613" y="169075"/>
                  </a:lnTo>
                  <a:lnTo>
                    <a:pt x="6509613" y="210947"/>
                  </a:lnTo>
                  <a:lnTo>
                    <a:pt x="6518757" y="251993"/>
                  </a:lnTo>
                  <a:lnTo>
                    <a:pt x="6537045" y="290614"/>
                  </a:lnTo>
                  <a:lnTo>
                    <a:pt x="6564465" y="325183"/>
                  </a:lnTo>
                  <a:lnTo>
                    <a:pt x="6599021" y="352602"/>
                  </a:lnTo>
                  <a:lnTo>
                    <a:pt x="6637642" y="370890"/>
                  </a:lnTo>
                  <a:lnTo>
                    <a:pt x="6678701" y="380022"/>
                  </a:lnTo>
                  <a:lnTo>
                    <a:pt x="6720573" y="380022"/>
                  </a:lnTo>
                  <a:lnTo>
                    <a:pt x="6761620" y="370890"/>
                  </a:lnTo>
                  <a:lnTo>
                    <a:pt x="6800240" y="352602"/>
                  </a:lnTo>
                  <a:lnTo>
                    <a:pt x="6834810" y="325183"/>
                  </a:lnTo>
                  <a:lnTo>
                    <a:pt x="6862229" y="290614"/>
                  </a:lnTo>
                  <a:lnTo>
                    <a:pt x="6880517" y="251993"/>
                  </a:lnTo>
                  <a:lnTo>
                    <a:pt x="6889648" y="210947"/>
                  </a:lnTo>
                  <a:lnTo>
                    <a:pt x="6889648" y="169075"/>
                  </a:lnTo>
                  <a:close/>
                </a:path>
                <a:path w="12641580" h="7416165">
                  <a:moveTo>
                    <a:pt x="9593174" y="4240542"/>
                  </a:moveTo>
                  <a:lnTo>
                    <a:pt x="9584030" y="4199483"/>
                  </a:lnTo>
                  <a:lnTo>
                    <a:pt x="9565742" y="4160863"/>
                  </a:lnTo>
                  <a:lnTo>
                    <a:pt x="9538322" y="4126306"/>
                  </a:lnTo>
                  <a:lnTo>
                    <a:pt x="9503753" y="4098887"/>
                  </a:lnTo>
                  <a:lnTo>
                    <a:pt x="9465132" y="4080599"/>
                  </a:lnTo>
                  <a:lnTo>
                    <a:pt x="9424086" y="4071455"/>
                  </a:lnTo>
                  <a:lnTo>
                    <a:pt x="9382214" y="4071455"/>
                  </a:lnTo>
                  <a:lnTo>
                    <a:pt x="9341167" y="4080599"/>
                  </a:lnTo>
                  <a:lnTo>
                    <a:pt x="9302547" y="4098887"/>
                  </a:lnTo>
                  <a:lnTo>
                    <a:pt x="9267977" y="4126306"/>
                  </a:lnTo>
                  <a:lnTo>
                    <a:pt x="9240558" y="4160863"/>
                  </a:lnTo>
                  <a:lnTo>
                    <a:pt x="9222270" y="4199483"/>
                  </a:lnTo>
                  <a:lnTo>
                    <a:pt x="9213126" y="4240542"/>
                  </a:lnTo>
                  <a:lnTo>
                    <a:pt x="9213126" y="4282402"/>
                  </a:lnTo>
                  <a:lnTo>
                    <a:pt x="9222270" y="4323461"/>
                  </a:lnTo>
                  <a:lnTo>
                    <a:pt x="9240558" y="4362081"/>
                  </a:lnTo>
                  <a:lnTo>
                    <a:pt x="9267977" y="4396638"/>
                  </a:lnTo>
                  <a:lnTo>
                    <a:pt x="9302547" y="4424070"/>
                  </a:lnTo>
                  <a:lnTo>
                    <a:pt x="9341167" y="4442345"/>
                  </a:lnTo>
                  <a:lnTo>
                    <a:pt x="9382214" y="4451489"/>
                  </a:lnTo>
                  <a:lnTo>
                    <a:pt x="9424086" y="4451489"/>
                  </a:lnTo>
                  <a:lnTo>
                    <a:pt x="9465132" y="4442345"/>
                  </a:lnTo>
                  <a:lnTo>
                    <a:pt x="9503753" y="4424070"/>
                  </a:lnTo>
                  <a:lnTo>
                    <a:pt x="9538322" y="4396638"/>
                  </a:lnTo>
                  <a:lnTo>
                    <a:pt x="9565742" y="4362081"/>
                  </a:lnTo>
                  <a:lnTo>
                    <a:pt x="9584030" y="4323461"/>
                  </a:lnTo>
                  <a:lnTo>
                    <a:pt x="9593174" y="4282402"/>
                  </a:lnTo>
                  <a:lnTo>
                    <a:pt x="9593174" y="4240542"/>
                  </a:lnTo>
                  <a:close/>
                </a:path>
                <a:path w="12641580" h="7416165">
                  <a:moveTo>
                    <a:pt x="10075329" y="2929229"/>
                  </a:moveTo>
                  <a:lnTo>
                    <a:pt x="10066185" y="2888183"/>
                  </a:lnTo>
                  <a:lnTo>
                    <a:pt x="10047910" y="2849562"/>
                  </a:lnTo>
                  <a:lnTo>
                    <a:pt x="10020478" y="2814993"/>
                  </a:lnTo>
                  <a:lnTo>
                    <a:pt x="9985921" y="2787573"/>
                  </a:lnTo>
                  <a:lnTo>
                    <a:pt x="9947300" y="2769285"/>
                  </a:lnTo>
                  <a:lnTo>
                    <a:pt x="9906241" y="2760154"/>
                  </a:lnTo>
                  <a:lnTo>
                    <a:pt x="9864382" y="2760154"/>
                  </a:lnTo>
                  <a:lnTo>
                    <a:pt x="9823323" y="2769285"/>
                  </a:lnTo>
                  <a:lnTo>
                    <a:pt x="9784702" y="2787573"/>
                  </a:lnTo>
                  <a:lnTo>
                    <a:pt x="9750146" y="2814993"/>
                  </a:lnTo>
                  <a:lnTo>
                    <a:pt x="9722726" y="2849562"/>
                  </a:lnTo>
                  <a:lnTo>
                    <a:pt x="9704438" y="2888183"/>
                  </a:lnTo>
                  <a:lnTo>
                    <a:pt x="9695294" y="2929229"/>
                  </a:lnTo>
                  <a:lnTo>
                    <a:pt x="9695294" y="2971101"/>
                  </a:lnTo>
                  <a:lnTo>
                    <a:pt x="9704438" y="3012148"/>
                  </a:lnTo>
                  <a:lnTo>
                    <a:pt x="9722726" y="3050768"/>
                  </a:lnTo>
                  <a:lnTo>
                    <a:pt x="9750146" y="3085338"/>
                  </a:lnTo>
                  <a:lnTo>
                    <a:pt x="9784702" y="3112757"/>
                  </a:lnTo>
                  <a:lnTo>
                    <a:pt x="9823323" y="3131045"/>
                  </a:lnTo>
                  <a:lnTo>
                    <a:pt x="9864382" y="3140176"/>
                  </a:lnTo>
                  <a:lnTo>
                    <a:pt x="9906241" y="3140176"/>
                  </a:lnTo>
                  <a:lnTo>
                    <a:pt x="9947300" y="3131045"/>
                  </a:lnTo>
                  <a:lnTo>
                    <a:pt x="9985921" y="3112757"/>
                  </a:lnTo>
                  <a:lnTo>
                    <a:pt x="10020478" y="3085338"/>
                  </a:lnTo>
                  <a:lnTo>
                    <a:pt x="10047910" y="3050768"/>
                  </a:lnTo>
                  <a:lnTo>
                    <a:pt x="10066185" y="3012148"/>
                  </a:lnTo>
                  <a:lnTo>
                    <a:pt x="10075329" y="2971101"/>
                  </a:lnTo>
                  <a:lnTo>
                    <a:pt x="10075329" y="2929229"/>
                  </a:lnTo>
                  <a:close/>
                </a:path>
                <a:path w="12641580" h="7416165">
                  <a:moveTo>
                    <a:pt x="10960240" y="4699051"/>
                  </a:moveTo>
                  <a:lnTo>
                    <a:pt x="10951096" y="4658004"/>
                  </a:lnTo>
                  <a:lnTo>
                    <a:pt x="10932808" y="4619383"/>
                  </a:lnTo>
                  <a:lnTo>
                    <a:pt x="10905388" y="4584814"/>
                  </a:lnTo>
                  <a:lnTo>
                    <a:pt x="10870832" y="4557395"/>
                  </a:lnTo>
                  <a:lnTo>
                    <a:pt x="10832211" y="4539107"/>
                  </a:lnTo>
                  <a:lnTo>
                    <a:pt x="10791152" y="4529963"/>
                  </a:lnTo>
                  <a:lnTo>
                    <a:pt x="10749293" y="4529963"/>
                  </a:lnTo>
                  <a:lnTo>
                    <a:pt x="10708234" y="4539107"/>
                  </a:lnTo>
                  <a:lnTo>
                    <a:pt x="10669613" y="4557395"/>
                  </a:lnTo>
                  <a:lnTo>
                    <a:pt x="10635056" y="4584814"/>
                  </a:lnTo>
                  <a:lnTo>
                    <a:pt x="10607624" y="4619383"/>
                  </a:lnTo>
                  <a:lnTo>
                    <a:pt x="10589349" y="4658004"/>
                  </a:lnTo>
                  <a:lnTo>
                    <a:pt x="10580205" y="4699051"/>
                  </a:lnTo>
                  <a:lnTo>
                    <a:pt x="10580205" y="4740922"/>
                  </a:lnTo>
                  <a:lnTo>
                    <a:pt x="10589349" y="4781969"/>
                  </a:lnTo>
                  <a:lnTo>
                    <a:pt x="10607624" y="4820590"/>
                  </a:lnTo>
                  <a:lnTo>
                    <a:pt x="10635056" y="4855159"/>
                  </a:lnTo>
                  <a:lnTo>
                    <a:pt x="10669613" y="4882578"/>
                  </a:lnTo>
                  <a:lnTo>
                    <a:pt x="10708234" y="4900866"/>
                  </a:lnTo>
                  <a:lnTo>
                    <a:pt x="10749293" y="4909998"/>
                  </a:lnTo>
                  <a:lnTo>
                    <a:pt x="10791152" y="4909998"/>
                  </a:lnTo>
                  <a:lnTo>
                    <a:pt x="10832211" y="4900866"/>
                  </a:lnTo>
                  <a:lnTo>
                    <a:pt x="10870832" y="4882578"/>
                  </a:lnTo>
                  <a:lnTo>
                    <a:pt x="10905388" y="4855159"/>
                  </a:lnTo>
                  <a:lnTo>
                    <a:pt x="10932808" y="4820590"/>
                  </a:lnTo>
                  <a:lnTo>
                    <a:pt x="10951096" y="4781969"/>
                  </a:lnTo>
                  <a:lnTo>
                    <a:pt x="10960240" y="4740922"/>
                  </a:lnTo>
                  <a:lnTo>
                    <a:pt x="10960240" y="4699051"/>
                  </a:lnTo>
                  <a:close/>
                </a:path>
                <a:path w="12641580" h="7416165">
                  <a:moveTo>
                    <a:pt x="11208131" y="3438055"/>
                  </a:moveTo>
                  <a:lnTo>
                    <a:pt x="11198987" y="3397008"/>
                  </a:lnTo>
                  <a:lnTo>
                    <a:pt x="11180699" y="3358388"/>
                  </a:lnTo>
                  <a:lnTo>
                    <a:pt x="11153280" y="3323818"/>
                  </a:lnTo>
                  <a:lnTo>
                    <a:pt x="11118710" y="3296399"/>
                  </a:lnTo>
                  <a:lnTo>
                    <a:pt x="11080102" y="3278111"/>
                  </a:lnTo>
                  <a:lnTo>
                    <a:pt x="11039043" y="3268967"/>
                  </a:lnTo>
                  <a:lnTo>
                    <a:pt x="10997184" y="3268967"/>
                  </a:lnTo>
                  <a:lnTo>
                    <a:pt x="10956125" y="3278111"/>
                  </a:lnTo>
                  <a:lnTo>
                    <a:pt x="10917504" y="3296399"/>
                  </a:lnTo>
                  <a:lnTo>
                    <a:pt x="10882935" y="3323818"/>
                  </a:lnTo>
                  <a:lnTo>
                    <a:pt x="10855516" y="3358388"/>
                  </a:lnTo>
                  <a:lnTo>
                    <a:pt x="10837240" y="3397008"/>
                  </a:lnTo>
                  <a:lnTo>
                    <a:pt x="10828096" y="3438055"/>
                  </a:lnTo>
                  <a:lnTo>
                    <a:pt x="10828096" y="3479927"/>
                  </a:lnTo>
                  <a:lnTo>
                    <a:pt x="10837240" y="3520973"/>
                  </a:lnTo>
                  <a:lnTo>
                    <a:pt x="10855516" y="3559594"/>
                  </a:lnTo>
                  <a:lnTo>
                    <a:pt x="10882935" y="3594163"/>
                  </a:lnTo>
                  <a:lnTo>
                    <a:pt x="10917504" y="3621582"/>
                  </a:lnTo>
                  <a:lnTo>
                    <a:pt x="10956125" y="3639858"/>
                  </a:lnTo>
                  <a:lnTo>
                    <a:pt x="10997184" y="3649002"/>
                  </a:lnTo>
                  <a:lnTo>
                    <a:pt x="11039043" y="3649002"/>
                  </a:lnTo>
                  <a:lnTo>
                    <a:pt x="11080102" y="3639858"/>
                  </a:lnTo>
                  <a:lnTo>
                    <a:pt x="11118710" y="3621582"/>
                  </a:lnTo>
                  <a:lnTo>
                    <a:pt x="11153280" y="3594163"/>
                  </a:lnTo>
                  <a:lnTo>
                    <a:pt x="11180699" y="3559594"/>
                  </a:lnTo>
                  <a:lnTo>
                    <a:pt x="11198987" y="3520973"/>
                  </a:lnTo>
                  <a:lnTo>
                    <a:pt x="11208131" y="3479927"/>
                  </a:lnTo>
                  <a:lnTo>
                    <a:pt x="11208131" y="3438055"/>
                  </a:lnTo>
                  <a:close/>
                </a:path>
                <a:path w="12641580" h="7416165">
                  <a:moveTo>
                    <a:pt x="11208131" y="1938896"/>
                  </a:moveTo>
                  <a:lnTo>
                    <a:pt x="11198987" y="1897849"/>
                  </a:lnTo>
                  <a:lnTo>
                    <a:pt x="11180699" y="1859229"/>
                  </a:lnTo>
                  <a:lnTo>
                    <a:pt x="11153280" y="1824659"/>
                  </a:lnTo>
                  <a:lnTo>
                    <a:pt x="11118710" y="1797240"/>
                  </a:lnTo>
                  <a:lnTo>
                    <a:pt x="11080102" y="1778952"/>
                  </a:lnTo>
                  <a:lnTo>
                    <a:pt x="11039043" y="1769808"/>
                  </a:lnTo>
                  <a:lnTo>
                    <a:pt x="10997184" y="1769808"/>
                  </a:lnTo>
                  <a:lnTo>
                    <a:pt x="10956125" y="1778952"/>
                  </a:lnTo>
                  <a:lnTo>
                    <a:pt x="10917504" y="1797240"/>
                  </a:lnTo>
                  <a:lnTo>
                    <a:pt x="10882935" y="1824659"/>
                  </a:lnTo>
                  <a:lnTo>
                    <a:pt x="10855516" y="1859229"/>
                  </a:lnTo>
                  <a:lnTo>
                    <a:pt x="10837240" y="1897849"/>
                  </a:lnTo>
                  <a:lnTo>
                    <a:pt x="10828096" y="1938896"/>
                  </a:lnTo>
                  <a:lnTo>
                    <a:pt x="10828096" y="1980768"/>
                  </a:lnTo>
                  <a:lnTo>
                    <a:pt x="10837240" y="2021814"/>
                  </a:lnTo>
                  <a:lnTo>
                    <a:pt x="10855516" y="2060435"/>
                  </a:lnTo>
                  <a:lnTo>
                    <a:pt x="10882935" y="2095004"/>
                  </a:lnTo>
                  <a:lnTo>
                    <a:pt x="10917504" y="2122424"/>
                  </a:lnTo>
                  <a:lnTo>
                    <a:pt x="10956125" y="2140712"/>
                  </a:lnTo>
                  <a:lnTo>
                    <a:pt x="10997184" y="2149843"/>
                  </a:lnTo>
                  <a:lnTo>
                    <a:pt x="11039043" y="2149843"/>
                  </a:lnTo>
                  <a:lnTo>
                    <a:pt x="11080102" y="2140712"/>
                  </a:lnTo>
                  <a:lnTo>
                    <a:pt x="11118710" y="2122424"/>
                  </a:lnTo>
                  <a:lnTo>
                    <a:pt x="11153280" y="2095004"/>
                  </a:lnTo>
                  <a:lnTo>
                    <a:pt x="11180699" y="2060435"/>
                  </a:lnTo>
                  <a:lnTo>
                    <a:pt x="11198987" y="2021814"/>
                  </a:lnTo>
                  <a:lnTo>
                    <a:pt x="11208131" y="1980768"/>
                  </a:lnTo>
                  <a:lnTo>
                    <a:pt x="11208131" y="1938896"/>
                  </a:lnTo>
                  <a:close/>
                </a:path>
                <a:path w="12641580" h="7416165">
                  <a:moveTo>
                    <a:pt x="12137276" y="4528134"/>
                  </a:moveTo>
                  <a:lnTo>
                    <a:pt x="12128144" y="4487088"/>
                  </a:lnTo>
                  <a:lnTo>
                    <a:pt x="12109856" y="4448467"/>
                  </a:lnTo>
                  <a:lnTo>
                    <a:pt x="12082424" y="4413897"/>
                  </a:lnTo>
                  <a:lnTo>
                    <a:pt x="12047868" y="4386478"/>
                  </a:lnTo>
                  <a:lnTo>
                    <a:pt x="12009247" y="4368190"/>
                  </a:lnTo>
                  <a:lnTo>
                    <a:pt x="11968201" y="4359059"/>
                  </a:lnTo>
                  <a:lnTo>
                    <a:pt x="11926329" y="4359059"/>
                  </a:lnTo>
                  <a:lnTo>
                    <a:pt x="11885282" y="4368190"/>
                  </a:lnTo>
                  <a:lnTo>
                    <a:pt x="11846662" y="4386478"/>
                  </a:lnTo>
                  <a:lnTo>
                    <a:pt x="11812092" y="4413897"/>
                  </a:lnTo>
                  <a:lnTo>
                    <a:pt x="11784673" y="4448467"/>
                  </a:lnTo>
                  <a:lnTo>
                    <a:pt x="11766385" y="4487088"/>
                  </a:lnTo>
                  <a:lnTo>
                    <a:pt x="11757254" y="4528134"/>
                  </a:lnTo>
                  <a:lnTo>
                    <a:pt x="11757254" y="4570006"/>
                  </a:lnTo>
                  <a:lnTo>
                    <a:pt x="11766385" y="4611052"/>
                  </a:lnTo>
                  <a:lnTo>
                    <a:pt x="11784673" y="4649673"/>
                  </a:lnTo>
                  <a:lnTo>
                    <a:pt x="11812092" y="4684242"/>
                  </a:lnTo>
                  <a:lnTo>
                    <a:pt x="11846662" y="4711662"/>
                  </a:lnTo>
                  <a:lnTo>
                    <a:pt x="11885282" y="4729950"/>
                  </a:lnTo>
                  <a:lnTo>
                    <a:pt x="11926329" y="4739081"/>
                  </a:lnTo>
                  <a:lnTo>
                    <a:pt x="11968201" y="4739081"/>
                  </a:lnTo>
                  <a:lnTo>
                    <a:pt x="12009247" y="4729950"/>
                  </a:lnTo>
                  <a:lnTo>
                    <a:pt x="12047868" y="4711662"/>
                  </a:lnTo>
                  <a:lnTo>
                    <a:pt x="12082424" y="4684242"/>
                  </a:lnTo>
                  <a:lnTo>
                    <a:pt x="12109856" y="4649673"/>
                  </a:lnTo>
                  <a:lnTo>
                    <a:pt x="12128144" y="4611052"/>
                  </a:lnTo>
                  <a:lnTo>
                    <a:pt x="12137276" y="4570006"/>
                  </a:lnTo>
                  <a:lnTo>
                    <a:pt x="12137276" y="4528134"/>
                  </a:lnTo>
                  <a:close/>
                </a:path>
                <a:path w="12641580" h="7416165">
                  <a:moveTo>
                    <a:pt x="12137276" y="987615"/>
                  </a:moveTo>
                  <a:lnTo>
                    <a:pt x="12128144" y="946569"/>
                  </a:lnTo>
                  <a:lnTo>
                    <a:pt x="12109856" y="907948"/>
                  </a:lnTo>
                  <a:lnTo>
                    <a:pt x="12082424" y="873379"/>
                  </a:lnTo>
                  <a:lnTo>
                    <a:pt x="12047868" y="845959"/>
                  </a:lnTo>
                  <a:lnTo>
                    <a:pt x="12009247" y="827671"/>
                  </a:lnTo>
                  <a:lnTo>
                    <a:pt x="11968201" y="818540"/>
                  </a:lnTo>
                  <a:lnTo>
                    <a:pt x="11926329" y="818540"/>
                  </a:lnTo>
                  <a:lnTo>
                    <a:pt x="11885282" y="827671"/>
                  </a:lnTo>
                  <a:lnTo>
                    <a:pt x="11846662" y="845959"/>
                  </a:lnTo>
                  <a:lnTo>
                    <a:pt x="11812092" y="873379"/>
                  </a:lnTo>
                  <a:lnTo>
                    <a:pt x="11784673" y="907948"/>
                  </a:lnTo>
                  <a:lnTo>
                    <a:pt x="11766385" y="946569"/>
                  </a:lnTo>
                  <a:lnTo>
                    <a:pt x="11757254" y="987615"/>
                  </a:lnTo>
                  <a:lnTo>
                    <a:pt x="11757254" y="1029487"/>
                  </a:lnTo>
                  <a:lnTo>
                    <a:pt x="11766385" y="1070533"/>
                  </a:lnTo>
                  <a:lnTo>
                    <a:pt x="11784673" y="1109154"/>
                  </a:lnTo>
                  <a:lnTo>
                    <a:pt x="11812092" y="1143723"/>
                  </a:lnTo>
                  <a:lnTo>
                    <a:pt x="11846662" y="1171143"/>
                  </a:lnTo>
                  <a:lnTo>
                    <a:pt x="11885282" y="1189431"/>
                  </a:lnTo>
                  <a:lnTo>
                    <a:pt x="11926329" y="1198562"/>
                  </a:lnTo>
                  <a:lnTo>
                    <a:pt x="11968201" y="1198562"/>
                  </a:lnTo>
                  <a:lnTo>
                    <a:pt x="12009247" y="1189431"/>
                  </a:lnTo>
                  <a:lnTo>
                    <a:pt x="12047868" y="1171143"/>
                  </a:lnTo>
                  <a:lnTo>
                    <a:pt x="12082424" y="1143723"/>
                  </a:lnTo>
                  <a:lnTo>
                    <a:pt x="12109856" y="1109154"/>
                  </a:lnTo>
                  <a:lnTo>
                    <a:pt x="12128144" y="1070533"/>
                  </a:lnTo>
                  <a:lnTo>
                    <a:pt x="12137276" y="1029487"/>
                  </a:lnTo>
                  <a:lnTo>
                    <a:pt x="12137276" y="987615"/>
                  </a:lnTo>
                  <a:close/>
                </a:path>
                <a:path w="12641580" h="7416165">
                  <a:moveTo>
                    <a:pt x="12641567" y="3438055"/>
                  </a:moveTo>
                  <a:lnTo>
                    <a:pt x="12632423" y="3397008"/>
                  </a:lnTo>
                  <a:lnTo>
                    <a:pt x="12614135" y="3358388"/>
                  </a:lnTo>
                  <a:lnTo>
                    <a:pt x="12586716" y="3323818"/>
                  </a:lnTo>
                  <a:lnTo>
                    <a:pt x="12552159" y="3296399"/>
                  </a:lnTo>
                  <a:lnTo>
                    <a:pt x="12513539" y="3278111"/>
                  </a:lnTo>
                  <a:lnTo>
                    <a:pt x="12472480" y="3268967"/>
                  </a:lnTo>
                  <a:lnTo>
                    <a:pt x="12430620" y="3268967"/>
                  </a:lnTo>
                  <a:lnTo>
                    <a:pt x="12389561" y="3278111"/>
                  </a:lnTo>
                  <a:lnTo>
                    <a:pt x="12350941" y="3296399"/>
                  </a:lnTo>
                  <a:lnTo>
                    <a:pt x="12316384" y="3323818"/>
                  </a:lnTo>
                  <a:lnTo>
                    <a:pt x="12288952" y="3358388"/>
                  </a:lnTo>
                  <a:lnTo>
                    <a:pt x="12270677" y="3397008"/>
                  </a:lnTo>
                  <a:lnTo>
                    <a:pt x="12261533" y="3438055"/>
                  </a:lnTo>
                  <a:lnTo>
                    <a:pt x="12261533" y="3479927"/>
                  </a:lnTo>
                  <a:lnTo>
                    <a:pt x="12270677" y="3520973"/>
                  </a:lnTo>
                  <a:lnTo>
                    <a:pt x="12288952" y="3559594"/>
                  </a:lnTo>
                  <a:lnTo>
                    <a:pt x="12316384" y="3594163"/>
                  </a:lnTo>
                  <a:lnTo>
                    <a:pt x="12350941" y="3621582"/>
                  </a:lnTo>
                  <a:lnTo>
                    <a:pt x="12389561" y="3639858"/>
                  </a:lnTo>
                  <a:lnTo>
                    <a:pt x="12430620" y="3649002"/>
                  </a:lnTo>
                  <a:lnTo>
                    <a:pt x="12472480" y="3649002"/>
                  </a:lnTo>
                  <a:lnTo>
                    <a:pt x="12513539" y="3639858"/>
                  </a:lnTo>
                  <a:lnTo>
                    <a:pt x="12552159" y="3621582"/>
                  </a:lnTo>
                  <a:lnTo>
                    <a:pt x="12586716" y="3594163"/>
                  </a:lnTo>
                  <a:lnTo>
                    <a:pt x="12614135" y="3559594"/>
                  </a:lnTo>
                  <a:lnTo>
                    <a:pt x="12632423" y="3520973"/>
                  </a:lnTo>
                  <a:lnTo>
                    <a:pt x="12641567" y="3479927"/>
                  </a:lnTo>
                  <a:lnTo>
                    <a:pt x="12641567" y="3438055"/>
                  </a:lnTo>
                  <a:close/>
                </a:path>
                <a:path w="12641580" h="7416165">
                  <a:moveTo>
                    <a:pt x="12641567" y="2337104"/>
                  </a:moveTo>
                  <a:lnTo>
                    <a:pt x="12632423" y="2296058"/>
                  </a:lnTo>
                  <a:lnTo>
                    <a:pt x="12614135" y="2257437"/>
                  </a:lnTo>
                  <a:lnTo>
                    <a:pt x="12586716" y="2222868"/>
                  </a:lnTo>
                  <a:lnTo>
                    <a:pt x="12552159" y="2195449"/>
                  </a:lnTo>
                  <a:lnTo>
                    <a:pt x="12513539" y="2177161"/>
                  </a:lnTo>
                  <a:lnTo>
                    <a:pt x="12472480" y="2168029"/>
                  </a:lnTo>
                  <a:lnTo>
                    <a:pt x="12430620" y="2168029"/>
                  </a:lnTo>
                  <a:lnTo>
                    <a:pt x="12389561" y="2177161"/>
                  </a:lnTo>
                  <a:lnTo>
                    <a:pt x="12350941" y="2195449"/>
                  </a:lnTo>
                  <a:lnTo>
                    <a:pt x="12316384" y="2222868"/>
                  </a:lnTo>
                  <a:lnTo>
                    <a:pt x="12288952" y="2257437"/>
                  </a:lnTo>
                  <a:lnTo>
                    <a:pt x="12270677" y="2296058"/>
                  </a:lnTo>
                  <a:lnTo>
                    <a:pt x="12261533" y="2337104"/>
                  </a:lnTo>
                  <a:lnTo>
                    <a:pt x="12261533" y="2378976"/>
                  </a:lnTo>
                  <a:lnTo>
                    <a:pt x="12270677" y="2420023"/>
                  </a:lnTo>
                  <a:lnTo>
                    <a:pt x="12288952" y="2458643"/>
                  </a:lnTo>
                  <a:lnTo>
                    <a:pt x="12316384" y="2493213"/>
                  </a:lnTo>
                  <a:lnTo>
                    <a:pt x="12350941" y="2520632"/>
                  </a:lnTo>
                  <a:lnTo>
                    <a:pt x="12389561" y="2538920"/>
                  </a:lnTo>
                  <a:lnTo>
                    <a:pt x="12430620" y="2548051"/>
                  </a:lnTo>
                  <a:lnTo>
                    <a:pt x="12472480" y="2548051"/>
                  </a:lnTo>
                  <a:lnTo>
                    <a:pt x="12513539" y="2538920"/>
                  </a:lnTo>
                  <a:lnTo>
                    <a:pt x="12552159" y="2520632"/>
                  </a:lnTo>
                  <a:lnTo>
                    <a:pt x="12586716" y="2493213"/>
                  </a:lnTo>
                  <a:lnTo>
                    <a:pt x="12614135" y="2458643"/>
                  </a:lnTo>
                  <a:lnTo>
                    <a:pt x="12632423" y="2420023"/>
                  </a:lnTo>
                  <a:lnTo>
                    <a:pt x="12641567" y="2378976"/>
                  </a:lnTo>
                  <a:lnTo>
                    <a:pt x="12641567" y="2337104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31977" y="234410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9" y="0"/>
                  </a:moveTo>
                  <a:lnTo>
                    <a:pt x="0" y="371342"/>
                  </a:lnTo>
                  <a:lnTo>
                    <a:pt x="371349" y="742685"/>
                  </a:lnTo>
                  <a:lnTo>
                    <a:pt x="742689" y="371342"/>
                  </a:lnTo>
                  <a:lnTo>
                    <a:pt x="37134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31977" y="234410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4964" y="254321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5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4964" y="254321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5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BCEAF2-FC57-0D07-B420-097D455070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122</a:t>
            </a:fld>
            <a:endParaRPr lang="en-GB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3233375"/>
              <a:ext cx="1751964" cy="1221105"/>
            </a:xfrm>
            <a:custGeom>
              <a:avLst/>
              <a:gdLst/>
              <a:ahLst/>
              <a:cxnLst/>
              <a:rect l="l" t="t" r="r" b="b"/>
              <a:pathLst>
                <a:path w="1751965" h="1221104">
                  <a:moveTo>
                    <a:pt x="380034" y="1009738"/>
                  </a:moveTo>
                  <a:lnTo>
                    <a:pt x="370890" y="968692"/>
                  </a:lnTo>
                  <a:lnTo>
                    <a:pt x="352602" y="930071"/>
                  </a:lnTo>
                  <a:lnTo>
                    <a:pt x="325183" y="895502"/>
                  </a:lnTo>
                  <a:lnTo>
                    <a:pt x="290626" y="868083"/>
                  </a:lnTo>
                  <a:lnTo>
                    <a:pt x="252006" y="849795"/>
                  </a:lnTo>
                  <a:lnTo>
                    <a:pt x="210947" y="840663"/>
                  </a:lnTo>
                  <a:lnTo>
                    <a:pt x="169087" y="840663"/>
                  </a:lnTo>
                  <a:lnTo>
                    <a:pt x="128028" y="849795"/>
                  </a:lnTo>
                  <a:lnTo>
                    <a:pt x="89408" y="868083"/>
                  </a:lnTo>
                  <a:lnTo>
                    <a:pt x="54851" y="895502"/>
                  </a:lnTo>
                  <a:lnTo>
                    <a:pt x="27419" y="930071"/>
                  </a:lnTo>
                  <a:lnTo>
                    <a:pt x="9144" y="968692"/>
                  </a:lnTo>
                  <a:lnTo>
                    <a:pt x="0" y="1009738"/>
                  </a:lnTo>
                  <a:lnTo>
                    <a:pt x="0" y="1051610"/>
                  </a:lnTo>
                  <a:lnTo>
                    <a:pt x="9144" y="1092657"/>
                  </a:lnTo>
                  <a:lnTo>
                    <a:pt x="27419" y="1131277"/>
                  </a:lnTo>
                  <a:lnTo>
                    <a:pt x="54851" y="1165847"/>
                  </a:lnTo>
                  <a:lnTo>
                    <a:pt x="89408" y="1193266"/>
                  </a:lnTo>
                  <a:lnTo>
                    <a:pt x="128028" y="1211554"/>
                  </a:lnTo>
                  <a:lnTo>
                    <a:pt x="169087" y="1220685"/>
                  </a:lnTo>
                  <a:lnTo>
                    <a:pt x="210947" y="1220685"/>
                  </a:lnTo>
                  <a:lnTo>
                    <a:pt x="252006" y="1211554"/>
                  </a:lnTo>
                  <a:lnTo>
                    <a:pt x="290626" y="1193266"/>
                  </a:lnTo>
                  <a:lnTo>
                    <a:pt x="325183" y="1165847"/>
                  </a:lnTo>
                  <a:lnTo>
                    <a:pt x="352602" y="1131277"/>
                  </a:lnTo>
                  <a:lnTo>
                    <a:pt x="370890" y="1092657"/>
                  </a:lnTo>
                  <a:lnTo>
                    <a:pt x="380034" y="1051610"/>
                  </a:lnTo>
                  <a:lnTo>
                    <a:pt x="380034" y="1009738"/>
                  </a:lnTo>
                  <a:close/>
                </a:path>
                <a:path w="1751965" h="1221104">
                  <a:moveTo>
                    <a:pt x="1751647" y="1009738"/>
                  </a:moveTo>
                  <a:lnTo>
                    <a:pt x="1742503" y="968692"/>
                  </a:lnTo>
                  <a:lnTo>
                    <a:pt x="1724215" y="930071"/>
                  </a:lnTo>
                  <a:lnTo>
                    <a:pt x="1696796" y="895502"/>
                  </a:lnTo>
                  <a:lnTo>
                    <a:pt x="1662226" y="868083"/>
                  </a:lnTo>
                  <a:lnTo>
                    <a:pt x="1623606" y="849795"/>
                  </a:lnTo>
                  <a:lnTo>
                    <a:pt x="1582559" y="840663"/>
                  </a:lnTo>
                  <a:lnTo>
                    <a:pt x="1540687" y="840663"/>
                  </a:lnTo>
                  <a:lnTo>
                    <a:pt x="1499641" y="849795"/>
                  </a:lnTo>
                  <a:lnTo>
                    <a:pt x="1461020" y="868083"/>
                  </a:lnTo>
                  <a:lnTo>
                    <a:pt x="1426451" y="895502"/>
                  </a:lnTo>
                  <a:lnTo>
                    <a:pt x="1399032" y="930071"/>
                  </a:lnTo>
                  <a:lnTo>
                    <a:pt x="1380756" y="968692"/>
                  </a:lnTo>
                  <a:lnTo>
                    <a:pt x="1371612" y="1009738"/>
                  </a:lnTo>
                  <a:lnTo>
                    <a:pt x="1371612" y="1051610"/>
                  </a:lnTo>
                  <a:lnTo>
                    <a:pt x="1380756" y="1092657"/>
                  </a:lnTo>
                  <a:lnTo>
                    <a:pt x="1399032" y="1131277"/>
                  </a:lnTo>
                  <a:lnTo>
                    <a:pt x="1426451" y="1165847"/>
                  </a:lnTo>
                  <a:lnTo>
                    <a:pt x="1461020" y="1193266"/>
                  </a:lnTo>
                  <a:lnTo>
                    <a:pt x="1499641" y="1211554"/>
                  </a:lnTo>
                  <a:lnTo>
                    <a:pt x="1540687" y="1220685"/>
                  </a:lnTo>
                  <a:lnTo>
                    <a:pt x="1582559" y="1220685"/>
                  </a:lnTo>
                  <a:lnTo>
                    <a:pt x="1623606" y="1211554"/>
                  </a:lnTo>
                  <a:lnTo>
                    <a:pt x="1662226" y="1193266"/>
                  </a:lnTo>
                  <a:lnTo>
                    <a:pt x="1696796" y="1165847"/>
                  </a:lnTo>
                  <a:lnTo>
                    <a:pt x="1724215" y="1131277"/>
                  </a:lnTo>
                  <a:lnTo>
                    <a:pt x="1742503" y="1092657"/>
                  </a:lnTo>
                  <a:lnTo>
                    <a:pt x="1751647" y="1051610"/>
                  </a:lnTo>
                  <a:lnTo>
                    <a:pt x="1751647" y="1009738"/>
                  </a:lnTo>
                  <a:close/>
                </a:path>
                <a:path w="1751965" h="1221104">
                  <a:moveTo>
                    <a:pt x="1751647" y="169075"/>
                  </a:moveTo>
                  <a:lnTo>
                    <a:pt x="1742503" y="128028"/>
                  </a:lnTo>
                  <a:lnTo>
                    <a:pt x="1724215" y="89408"/>
                  </a:lnTo>
                  <a:lnTo>
                    <a:pt x="1696796" y="54838"/>
                  </a:lnTo>
                  <a:lnTo>
                    <a:pt x="1662226" y="27419"/>
                  </a:lnTo>
                  <a:lnTo>
                    <a:pt x="1623606" y="9131"/>
                  </a:lnTo>
                  <a:lnTo>
                    <a:pt x="1582559" y="0"/>
                  </a:lnTo>
                  <a:lnTo>
                    <a:pt x="1540687" y="0"/>
                  </a:lnTo>
                  <a:lnTo>
                    <a:pt x="1499641" y="9131"/>
                  </a:lnTo>
                  <a:lnTo>
                    <a:pt x="1461020" y="27419"/>
                  </a:lnTo>
                  <a:lnTo>
                    <a:pt x="1426451" y="54838"/>
                  </a:lnTo>
                  <a:lnTo>
                    <a:pt x="1399032" y="89408"/>
                  </a:lnTo>
                  <a:lnTo>
                    <a:pt x="1380756" y="128028"/>
                  </a:lnTo>
                  <a:lnTo>
                    <a:pt x="1371612" y="169075"/>
                  </a:lnTo>
                  <a:lnTo>
                    <a:pt x="1371612" y="210947"/>
                  </a:lnTo>
                  <a:lnTo>
                    <a:pt x="1380756" y="251993"/>
                  </a:lnTo>
                  <a:lnTo>
                    <a:pt x="1399032" y="290614"/>
                  </a:lnTo>
                  <a:lnTo>
                    <a:pt x="1426451" y="325183"/>
                  </a:lnTo>
                  <a:lnTo>
                    <a:pt x="1461020" y="352602"/>
                  </a:lnTo>
                  <a:lnTo>
                    <a:pt x="1499641" y="370890"/>
                  </a:lnTo>
                  <a:lnTo>
                    <a:pt x="1540687" y="380022"/>
                  </a:lnTo>
                  <a:lnTo>
                    <a:pt x="1582559" y="380022"/>
                  </a:lnTo>
                  <a:lnTo>
                    <a:pt x="1623606" y="370890"/>
                  </a:lnTo>
                  <a:lnTo>
                    <a:pt x="1662226" y="352602"/>
                  </a:lnTo>
                  <a:lnTo>
                    <a:pt x="1696796" y="325183"/>
                  </a:lnTo>
                  <a:lnTo>
                    <a:pt x="1724215" y="290614"/>
                  </a:lnTo>
                  <a:lnTo>
                    <a:pt x="1742503" y="251993"/>
                  </a:lnTo>
                  <a:lnTo>
                    <a:pt x="1751647" y="210947"/>
                  </a:lnTo>
                  <a:lnTo>
                    <a:pt x="1751647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0004" y="3056381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6" y="0"/>
                  </a:moveTo>
                  <a:lnTo>
                    <a:pt x="169081" y="0"/>
                  </a:lnTo>
                  <a:lnTo>
                    <a:pt x="128028" y="9141"/>
                  </a:lnTo>
                  <a:lnTo>
                    <a:pt x="89409" y="27423"/>
                  </a:lnTo>
                  <a:lnTo>
                    <a:pt x="54848" y="54846"/>
                  </a:lnTo>
                  <a:lnTo>
                    <a:pt x="27424" y="89409"/>
                  </a:lnTo>
                  <a:lnTo>
                    <a:pt x="9141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1" y="252002"/>
                  </a:lnTo>
                  <a:lnTo>
                    <a:pt x="27424" y="290622"/>
                  </a:lnTo>
                  <a:lnTo>
                    <a:pt x="54848" y="325184"/>
                  </a:lnTo>
                  <a:lnTo>
                    <a:pt x="89409" y="352608"/>
                  </a:lnTo>
                  <a:lnTo>
                    <a:pt x="128028" y="370890"/>
                  </a:lnTo>
                  <a:lnTo>
                    <a:pt x="169081" y="380031"/>
                  </a:lnTo>
                  <a:lnTo>
                    <a:pt x="210946" y="380031"/>
                  </a:lnTo>
                  <a:lnTo>
                    <a:pt x="252000" y="370890"/>
                  </a:lnTo>
                  <a:lnTo>
                    <a:pt x="290621" y="352608"/>
                  </a:lnTo>
                  <a:lnTo>
                    <a:pt x="325186" y="325184"/>
                  </a:lnTo>
                  <a:lnTo>
                    <a:pt x="352607" y="290622"/>
                  </a:lnTo>
                  <a:lnTo>
                    <a:pt x="370888" y="252002"/>
                  </a:lnTo>
                  <a:lnTo>
                    <a:pt x="380028" y="210948"/>
                  </a:lnTo>
                  <a:lnTo>
                    <a:pt x="380028" y="169083"/>
                  </a:lnTo>
                  <a:lnTo>
                    <a:pt x="370888" y="128029"/>
                  </a:lnTo>
                  <a:lnTo>
                    <a:pt x="352607" y="89409"/>
                  </a:lnTo>
                  <a:lnTo>
                    <a:pt x="325186" y="54846"/>
                  </a:lnTo>
                  <a:lnTo>
                    <a:pt x="290621" y="27423"/>
                  </a:lnTo>
                  <a:lnTo>
                    <a:pt x="252000" y="9141"/>
                  </a:lnTo>
                  <a:lnTo>
                    <a:pt x="21094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3754" y="2193600"/>
              <a:ext cx="778510" cy="1243330"/>
            </a:xfrm>
            <a:custGeom>
              <a:avLst/>
              <a:gdLst/>
              <a:ahLst/>
              <a:cxnLst/>
              <a:rect l="l" t="t" r="r" b="b"/>
              <a:pathLst>
                <a:path w="778509" h="1243329">
                  <a:moveTo>
                    <a:pt x="380034" y="1031875"/>
                  </a:moveTo>
                  <a:lnTo>
                    <a:pt x="370890" y="990815"/>
                  </a:lnTo>
                  <a:lnTo>
                    <a:pt x="352615" y="952195"/>
                  </a:lnTo>
                  <a:lnTo>
                    <a:pt x="325196" y="917638"/>
                  </a:lnTo>
                  <a:lnTo>
                    <a:pt x="290626" y="890206"/>
                  </a:lnTo>
                  <a:lnTo>
                    <a:pt x="252006" y="871931"/>
                  </a:lnTo>
                  <a:lnTo>
                    <a:pt x="210959" y="862787"/>
                  </a:lnTo>
                  <a:lnTo>
                    <a:pt x="169087" y="862787"/>
                  </a:lnTo>
                  <a:lnTo>
                    <a:pt x="128028" y="871931"/>
                  </a:lnTo>
                  <a:lnTo>
                    <a:pt x="89420" y="890206"/>
                  </a:lnTo>
                  <a:lnTo>
                    <a:pt x="54851" y="917638"/>
                  </a:lnTo>
                  <a:lnTo>
                    <a:pt x="27432" y="952195"/>
                  </a:lnTo>
                  <a:lnTo>
                    <a:pt x="9144" y="990815"/>
                  </a:lnTo>
                  <a:lnTo>
                    <a:pt x="0" y="1031875"/>
                  </a:lnTo>
                  <a:lnTo>
                    <a:pt x="0" y="1073734"/>
                  </a:lnTo>
                  <a:lnTo>
                    <a:pt x="9144" y="1114793"/>
                  </a:lnTo>
                  <a:lnTo>
                    <a:pt x="27432" y="1153414"/>
                  </a:lnTo>
                  <a:lnTo>
                    <a:pt x="54851" y="1187970"/>
                  </a:lnTo>
                  <a:lnTo>
                    <a:pt x="89420" y="1215390"/>
                  </a:lnTo>
                  <a:lnTo>
                    <a:pt x="128028" y="1233678"/>
                  </a:lnTo>
                  <a:lnTo>
                    <a:pt x="169087" y="1242822"/>
                  </a:lnTo>
                  <a:lnTo>
                    <a:pt x="210959" y="1242822"/>
                  </a:lnTo>
                  <a:lnTo>
                    <a:pt x="252006" y="1233678"/>
                  </a:lnTo>
                  <a:lnTo>
                    <a:pt x="290626" y="1215390"/>
                  </a:lnTo>
                  <a:lnTo>
                    <a:pt x="325196" y="1187970"/>
                  </a:lnTo>
                  <a:lnTo>
                    <a:pt x="352615" y="1153414"/>
                  </a:lnTo>
                  <a:lnTo>
                    <a:pt x="370890" y="1114793"/>
                  </a:lnTo>
                  <a:lnTo>
                    <a:pt x="380034" y="1073734"/>
                  </a:lnTo>
                  <a:lnTo>
                    <a:pt x="380034" y="1031875"/>
                  </a:lnTo>
                  <a:close/>
                </a:path>
                <a:path w="778509" h="1243329">
                  <a:moveTo>
                    <a:pt x="778243" y="169087"/>
                  </a:moveTo>
                  <a:lnTo>
                    <a:pt x="769099" y="128028"/>
                  </a:lnTo>
                  <a:lnTo>
                    <a:pt x="750824" y="89408"/>
                  </a:lnTo>
                  <a:lnTo>
                    <a:pt x="723404" y="54851"/>
                  </a:lnTo>
                  <a:lnTo>
                    <a:pt x="688835" y="27419"/>
                  </a:lnTo>
                  <a:lnTo>
                    <a:pt x="650214" y="9144"/>
                  </a:lnTo>
                  <a:lnTo>
                    <a:pt x="609168" y="0"/>
                  </a:lnTo>
                  <a:lnTo>
                    <a:pt x="567296" y="0"/>
                  </a:lnTo>
                  <a:lnTo>
                    <a:pt x="526249" y="9144"/>
                  </a:lnTo>
                  <a:lnTo>
                    <a:pt x="487629" y="27419"/>
                  </a:lnTo>
                  <a:lnTo>
                    <a:pt x="453059" y="54851"/>
                  </a:lnTo>
                  <a:lnTo>
                    <a:pt x="425640" y="89408"/>
                  </a:lnTo>
                  <a:lnTo>
                    <a:pt x="407352" y="128028"/>
                  </a:lnTo>
                  <a:lnTo>
                    <a:pt x="398208" y="169087"/>
                  </a:lnTo>
                  <a:lnTo>
                    <a:pt x="398208" y="210947"/>
                  </a:lnTo>
                  <a:lnTo>
                    <a:pt x="407352" y="252006"/>
                  </a:lnTo>
                  <a:lnTo>
                    <a:pt x="425640" y="290626"/>
                  </a:lnTo>
                  <a:lnTo>
                    <a:pt x="453059" y="325183"/>
                  </a:lnTo>
                  <a:lnTo>
                    <a:pt x="487629" y="352602"/>
                  </a:lnTo>
                  <a:lnTo>
                    <a:pt x="526249" y="370890"/>
                  </a:lnTo>
                  <a:lnTo>
                    <a:pt x="567296" y="380034"/>
                  </a:lnTo>
                  <a:lnTo>
                    <a:pt x="609168" y="380034"/>
                  </a:lnTo>
                  <a:lnTo>
                    <a:pt x="650214" y="370890"/>
                  </a:lnTo>
                  <a:lnTo>
                    <a:pt x="688835" y="352602"/>
                  </a:lnTo>
                  <a:lnTo>
                    <a:pt x="723404" y="325183"/>
                  </a:lnTo>
                  <a:lnTo>
                    <a:pt x="750824" y="290626"/>
                  </a:lnTo>
                  <a:lnTo>
                    <a:pt x="769099" y="252006"/>
                  </a:lnTo>
                  <a:lnTo>
                    <a:pt x="778243" y="210947"/>
                  </a:lnTo>
                  <a:lnTo>
                    <a:pt x="778243" y="16908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33111" y="1906009"/>
              <a:ext cx="6132195" cy="3649345"/>
            </a:xfrm>
            <a:custGeom>
              <a:avLst/>
              <a:gdLst/>
              <a:ahLst/>
              <a:cxnLst/>
              <a:rect l="l" t="t" r="r" b="b"/>
              <a:pathLst>
                <a:path w="6132194" h="3649345">
                  <a:moveTo>
                    <a:pt x="380034" y="169075"/>
                  </a:moveTo>
                  <a:lnTo>
                    <a:pt x="370903" y="128028"/>
                  </a:lnTo>
                  <a:lnTo>
                    <a:pt x="352615" y="89408"/>
                  </a:lnTo>
                  <a:lnTo>
                    <a:pt x="325196" y="54838"/>
                  </a:lnTo>
                  <a:lnTo>
                    <a:pt x="290626" y="27419"/>
                  </a:lnTo>
                  <a:lnTo>
                    <a:pt x="252006" y="9131"/>
                  </a:lnTo>
                  <a:lnTo>
                    <a:pt x="210959" y="0"/>
                  </a:lnTo>
                  <a:lnTo>
                    <a:pt x="169087" y="0"/>
                  </a:lnTo>
                  <a:lnTo>
                    <a:pt x="128028" y="9131"/>
                  </a:lnTo>
                  <a:lnTo>
                    <a:pt x="89408" y="27419"/>
                  </a:lnTo>
                  <a:lnTo>
                    <a:pt x="54851" y="54838"/>
                  </a:lnTo>
                  <a:lnTo>
                    <a:pt x="27432" y="89408"/>
                  </a:lnTo>
                  <a:lnTo>
                    <a:pt x="9144" y="128028"/>
                  </a:lnTo>
                  <a:lnTo>
                    <a:pt x="0" y="169075"/>
                  </a:lnTo>
                  <a:lnTo>
                    <a:pt x="0" y="210947"/>
                  </a:lnTo>
                  <a:lnTo>
                    <a:pt x="9144" y="251993"/>
                  </a:lnTo>
                  <a:lnTo>
                    <a:pt x="27432" y="290614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22"/>
                  </a:lnTo>
                  <a:lnTo>
                    <a:pt x="210959" y="380022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96" y="325183"/>
                  </a:lnTo>
                  <a:lnTo>
                    <a:pt x="352615" y="290614"/>
                  </a:lnTo>
                  <a:lnTo>
                    <a:pt x="370903" y="251993"/>
                  </a:lnTo>
                  <a:lnTo>
                    <a:pt x="380034" y="210947"/>
                  </a:lnTo>
                  <a:lnTo>
                    <a:pt x="380034" y="169075"/>
                  </a:lnTo>
                  <a:close/>
                </a:path>
                <a:path w="6132194" h="3649345">
                  <a:moveTo>
                    <a:pt x="3565715" y="2929229"/>
                  </a:moveTo>
                  <a:lnTo>
                    <a:pt x="3556571" y="2888183"/>
                  </a:lnTo>
                  <a:lnTo>
                    <a:pt x="3538296" y="2849562"/>
                  </a:lnTo>
                  <a:lnTo>
                    <a:pt x="3510864" y="2814993"/>
                  </a:lnTo>
                  <a:lnTo>
                    <a:pt x="3476307" y="2787573"/>
                  </a:lnTo>
                  <a:lnTo>
                    <a:pt x="3437686" y="2769285"/>
                  </a:lnTo>
                  <a:lnTo>
                    <a:pt x="3396627" y="2760154"/>
                  </a:lnTo>
                  <a:lnTo>
                    <a:pt x="3354768" y="2760154"/>
                  </a:lnTo>
                  <a:lnTo>
                    <a:pt x="3313709" y="2769285"/>
                  </a:lnTo>
                  <a:lnTo>
                    <a:pt x="3275088" y="2787573"/>
                  </a:lnTo>
                  <a:lnTo>
                    <a:pt x="3240532" y="2814993"/>
                  </a:lnTo>
                  <a:lnTo>
                    <a:pt x="3213112" y="2849562"/>
                  </a:lnTo>
                  <a:lnTo>
                    <a:pt x="3194824" y="2888183"/>
                  </a:lnTo>
                  <a:lnTo>
                    <a:pt x="3185680" y="2929229"/>
                  </a:lnTo>
                  <a:lnTo>
                    <a:pt x="3185680" y="2971101"/>
                  </a:lnTo>
                  <a:lnTo>
                    <a:pt x="3194824" y="3012148"/>
                  </a:lnTo>
                  <a:lnTo>
                    <a:pt x="3213112" y="3050768"/>
                  </a:lnTo>
                  <a:lnTo>
                    <a:pt x="3240532" y="3085338"/>
                  </a:lnTo>
                  <a:lnTo>
                    <a:pt x="3275088" y="3112757"/>
                  </a:lnTo>
                  <a:lnTo>
                    <a:pt x="3313709" y="3131045"/>
                  </a:lnTo>
                  <a:lnTo>
                    <a:pt x="3354768" y="3140176"/>
                  </a:lnTo>
                  <a:lnTo>
                    <a:pt x="3396627" y="3140176"/>
                  </a:lnTo>
                  <a:lnTo>
                    <a:pt x="3437686" y="3131045"/>
                  </a:lnTo>
                  <a:lnTo>
                    <a:pt x="3476307" y="3112757"/>
                  </a:lnTo>
                  <a:lnTo>
                    <a:pt x="3510864" y="3085338"/>
                  </a:lnTo>
                  <a:lnTo>
                    <a:pt x="3538296" y="3050768"/>
                  </a:lnTo>
                  <a:lnTo>
                    <a:pt x="3556571" y="3012148"/>
                  </a:lnTo>
                  <a:lnTo>
                    <a:pt x="3565715" y="2971101"/>
                  </a:lnTo>
                  <a:lnTo>
                    <a:pt x="3565715" y="2929229"/>
                  </a:lnTo>
                  <a:close/>
                </a:path>
                <a:path w="6132194" h="3649345">
                  <a:moveTo>
                    <a:pt x="4698517" y="3438055"/>
                  </a:moveTo>
                  <a:lnTo>
                    <a:pt x="4689373" y="3397008"/>
                  </a:lnTo>
                  <a:lnTo>
                    <a:pt x="4671085" y="3358388"/>
                  </a:lnTo>
                  <a:lnTo>
                    <a:pt x="4643666" y="3323818"/>
                  </a:lnTo>
                  <a:lnTo>
                    <a:pt x="4609096" y="3296399"/>
                  </a:lnTo>
                  <a:lnTo>
                    <a:pt x="4570488" y="3278111"/>
                  </a:lnTo>
                  <a:lnTo>
                    <a:pt x="4529429" y="3268967"/>
                  </a:lnTo>
                  <a:lnTo>
                    <a:pt x="4487570" y="3268967"/>
                  </a:lnTo>
                  <a:lnTo>
                    <a:pt x="4446511" y="3278111"/>
                  </a:lnTo>
                  <a:lnTo>
                    <a:pt x="4407890" y="3296399"/>
                  </a:lnTo>
                  <a:lnTo>
                    <a:pt x="4373321" y="3323818"/>
                  </a:lnTo>
                  <a:lnTo>
                    <a:pt x="4345902" y="3358388"/>
                  </a:lnTo>
                  <a:lnTo>
                    <a:pt x="4327626" y="3397008"/>
                  </a:lnTo>
                  <a:lnTo>
                    <a:pt x="4318482" y="3438055"/>
                  </a:lnTo>
                  <a:lnTo>
                    <a:pt x="4318482" y="3479927"/>
                  </a:lnTo>
                  <a:lnTo>
                    <a:pt x="4327626" y="3520973"/>
                  </a:lnTo>
                  <a:lnTo>
                    <a:pt x="4345902" y="3559594"/>
                  </a:lnTo>
                  <a:lnTo>
                    <a:pt x="4373321" y="3594163"/>
                  </a:lnTo>
                  <a:lnTo>
                    <a:pt x="4407890" y="3621582"/>
                  </a:lnTo>
                  <a:lnTo>
                    <a:pt x="4446511" y="3639858"/>
                  </a:lnTo>
                  <a:lnTo>
                    <a:pt x="4487570" y="3649002"/>
                  </a:lnTo>
                  <a:lnTo>
                    <a:pt x="4529429" y="3649002"/>
                  </a:lnTo>
                  <a:lnTo>
                    <a:pt x="4570488" y="3639858"/>
                  </a:lnTo>
                  <a:lnTo>
                    <a:pt x="4609096" y="3621582"/>
                  </a:lnTo>
                  <a:lnTo>
                    <a:pt x="4643666" y="3594163"/>
                  </a:lnTo>
                  <a:lnTo>
                    <a:pt x="4671085" y="3559594"/>
                  </a:lnTo>
                  <a:lnTo>
                    <a:pt x="4689373" y="3520973"/>
                  </a:lnTo>
                  <a:lnTo>
                    <a:pt x="4698517" y="3479927"/>
                  </a:lnTo>
                  <a:lnTo>
                    <a:pt x="4698517" y="3438055"/>
                  </a:lnTo>
                  <a:close/>
                </a:path>
                <a:path w="6132194" h="3649345">
                  <a:moveTo>
                    <a:pt x="6131953" y="3438055"/>
                  </a:moveTo>
                  <a:lnTo>
                    <a:pt x="6122809" y="3397008"/>
                  </a:lnTo>
                  <a:lnTo>
                    <a:pt x="6104521" y="3358388"/>
                  </a:lnTo>
                  <a:lnTo>
                    <a:pt x="6077102" y="3323818"/>
                  </a:lnTo>
                  <a:lnTo>
                    <a:pt x="6042545" y="3296399"/>
                  </a:lnTo>
                  <a:lnTo>
                    <a:pt x="6003925" y="3278111"/>
                  </a:lnTo>
                  <a:lnTo>
                    <a:pt x="5962866" y="3268967"/>
                  </a:lnTo>
                  <a:lnTo>
                    <a:pt x="5921006" y="3268967"/>
                  </a:lnTo>
                  <a:lnTo>
                    <a:pt x="5879947" y="3278111"/>
                  </a:lnTo>
                  <a:lnTo>
                    <a:pt x="5841327" y="3296399"/>
                  </a:lnTo>
                  <a:lnTo>
                    <a:pt x="5806770" y="3323818"/>
                  </a:lnTo>
                  <a:lnTo>
                    <a:pt x="5779338" y="3358388"/>
                  </a:lnTo>
                  <a:lnTo>
                    <a:pt x="5761063" y="3397008"/>
                  </a:lnTo>
                  <a:lnTo>
                    <a:pt x="5751919" y="3438055"/>
                  </a:lnTo>
                  <a:lnTo>
                    <a:pt x="5751919" y="3479927"/>
                  </a:lnTo>
                  <a:lnTo>
                    <a:pt x="5761063" y="3520973"/>
                  </a:lnTo>
                  <a:lnTo>
                    <a:pt x="5779338" y="3559594"/>
                  </a:lnTo>
                  <a:lnTo>
                    <a:pt x="5806770" y="3594163"/>
                  </a:lnTo>
                  <a:lnTo>
                    <a:pt x="5841327" y="3621582"/>
                  </a:lnTo>
                  <a:lnTo>
                    <a:pt x="5879947" y="3639858"/>
                  </a:lnTo>
                  <a:lnTo>
                    <a:pt x="5921006" y="3649002"/>
                  </a:lnTo>
                  <a:lnTo>
                    <a:pt x="5962866" y="3649002"/>
                  </a:lnTo>
                  <a:lnTo>
                    <a:pt x="6003925" y="3639858"/>
                  </a:lnTo>
                  <a:lnTo>
                    <a:pt x="6042545" y="3621582"/>
                  </a:lnTo>
                  <a:lnTo>
                    <a:pt x="6077102" y="3594163"/>
                  </a:lnTo>
                  <a:lnTo>
                    <a:pt x="6104521" y="3559594"/>
                  </a:lnTo>
                  <a:lnTo>
                    <a:pt x="6122809" y="3520973"/>
                  </a:lnTo>
                  <a:lnTo>
                    <a:pt x="6131953" y="3479927"/>
                  </a:lnTo>
                  <a:lnTo>
                    <a:pt x="6131953" y="3438055"/>
                  </a:lnTo>
                  <a:close/>
                </a:path>
                <a:path w="6132194" h="3649345">
                  <a:moveTo>
                    <a:pt x="6131953" y="2337104"/>
                  </a:moveTo>
                  <a:lnTo>
                    <a:pt x="6122809" y="2296058"/>
                  </a:lnTo>
                  <a:lnTo>
                    <a:pt x="6104521" y="2257437"/>
                  </a:lnTo>
                  <a:lnTo>
                    <a:pt x="6077102" y="2222868"/>
                  </a:lnTo>
                  <a:lnTo>
                    <a:pt x="6042545" y="2195449"/>
                  </a:lnTo>
                  <a:lnTo>
                    <a:pt x="6003925" y="2177161"/>
                  </a:lnTo>
                  <a:lnTo>
                    <a:pt x="5962866" y="2168029"/>
                  </a:lnTo>
                  <a:lnTo>
                    <a:pt x="5921006" y="2168029"/>
                  </a:lnTo>
                  <a:lnTo>
                    <a:pt x="5879947" y="2177161"/>
                  </a:lnTo>
                  <a:lnTo>
                    <a:pt x="5841327" y="2195449"/>
                  </a:lnTo>
                  <a:lnTo>
                    <a:pt x="5806770" y="2222868"/>
                  </a:lnTo>
                  <a:lnTo>
                    <a:pt x="5779338" y="2257437"/>
                  </a:lnTo>
                  <a:lnTo>
                    <a:pt x="5761063" y="2296058"/>
                  </a:lnTo>
                  <a:lnTo>
                    <a:pt x="5751919" y="2337104"/>
                  </a:lnTo>
                  <a:lnTo>
                    <a:pt x="5751919" y="2378976"/>
                  </a:lnTo>
                  <a:lnTo>
                    <a:pt x="5761063" y="2420023"/>
                  </a:lnTo>
                  <a:lnTo>
                    <a:pt x="5779338" y="2458643"/>
                  </a:lnTo>
                  <a:lnTo>
                    <a:pt x="5806770" y="2493213"/>
                  </a:lnTo>
                  <a:lnTo>
                    <a:pt x="5841327" y="2520632"/>
                  </a:lnTo>
                  <a:lnTo>
                    <a:pt x="5879947" y="2538920"/>
                  </a:lnTo>
                  <a:lnTo>
                    <a:pt x="5921006" y="2548051"/>
                  </a:lnTo>
                  <a:lnTo>
                    <a:pt x="5962866" y="2548051"/>
                  </a:lnTo>
                  <a:lnTo>
                    <a:pt x="6003925" y="2538920"/>
                  </a:lnTo>
                  <a:lnTo>
                    <a:pt x="6042545" y="2520632"/>
                  </a:lnTo>
                  <a:lnTo>
                    <a:pt x="6077102" y="2493213"/>
                  </a:lnTo>
                  <a:lnTo>
                    <a:pt x="6104521" y="2458643"/>
                  </a:lnTo>
                  <a:lnTo>
                    <a:pt x="6122809" y="2420023"/>
                  </a:lnTo>
                  <a:lnTo>
                    <a:pt x="6131953" y="2378976"/>
                  </a:lnTo>
                  <a:lnTo>
                    <a:pt x="6131953" y="233710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497" y="5977464"/>
              <a:ext cx="12137390" cy="3344545"/>
            </a:xfrm>
            <a:custGeom>
              <a:avLst/>
              <a:gdLst/>
              <a:ahLst/>
              <a:cxnLst/>
              <a:rect l="l" t="t" r="r" b="b"/>
              <a:pathLst>
                <a:path w="12137390" h="3344545">
                  <a:moveTo>
                    <a:pt x="380034" y="2514092"/>
                  </a:moveTo>
                  <a:lnTo>
                    <a:pt x="370890" y="2473045"/>
                  </a:lnTo>
                  <a:lnTo>
                    <a:pt x="352615" y="2434425"/>
                  </a:lnTo>
                  <a:lnTo>
                    <a:pt x="325183" y="2399855"/>
                  </a:lnTo>
                  <a:lnTo>
                    <a:pt x="290626" y="2372436"/>
                  </a:lnTo>
                  <a:lnTo>
                    <a:pt x="252006" y="2354161"/>
                  </a:lnTo>
                  <a:lnTo>
                    <a:pt x="210947" y="2345017"/>
                  </a:lnTo>
                  <a:lnTo>
                    <a:pt x="169087" y="2345017"/>
                  </a:lnTo>
                  <a:lnTo>
                    <a:pt x="128028" y="2354161"/>
                  </a:lnTo>
                  <a:lnTo>
                    <a:pt x="89408" y="2372436"/>
                  </a:lnTo>
                  <a:lnTo>
                    <a:pt x="54851" y="2399855"/>
                  </a:lnTo>
                  <a:lnTo>
                    <a:pt x="27419" y="2434425"/>
                  </a:lnTo>
                  <a:lnTo>
                    <a:pt x="9144" y="2473045"/>
                  </a:lnTo>
                  <a:lnTo>
                    <a:pt x="0" y="2514092"/>
                  </a:lnTo>
                  <a:lnTo>
                    <a:pt x="0" y="2555964"/>
                  </a:lnTo>
                  <a:lnTo>
                    <a:pt x="9144" y="2597023"/>
                  </a:lnTo>
                  <a:lnTo>
                    <a:pt x="27419" y="2635631"/>
                  </a:lnTo>
                  <a:lnTo>
                    <a:pt x="54851" y="2670200"/>
                  </a:lnTo>
                  <a:lnTo>
                    <a:pt x="89408" y="2697619"/>
                  </a:lnTo>
                  <a:lnTo>
                    <a:pt x="128028" y="2715907"/>
                  </a:lnTo>
                  <a:lnTo>
                    <a:pt x="169087" y="2725051"/>
                  </a:lnTo>
                  <a:lnTo>
                    <a:pt x="210947" y="2725051"/>
                  </a:lnTo>
                  <a:lnTo>
                    <a:pt x="252006" y="2715907"/>
                  </a:lnTo>
                  <a:lnTo>
                    <a:pt x="290626" y="2697619"/>
                  </a:lnTo>
                  <a:lnTo>
                    <a:pt x="325183" y="2670200"/>
                  </a:lnTo>
                  <a:lnTo>
                    <a:pt x="352615" y="2635631"/>
                  </a:lnTo>
                  <a:lnTo>
                    <a:pt x="370890" y="2597023"/>
                  </a:lnTo>
                  <a:lnTo>
                    <a:pt x="380034" y="2555964"/>
                  </a:lnTo>
                  <a:lnTo>
                    <a:pt x="380034" y="2514092"/>
                  </a:lnTo>
                  <a:close/>
                </a:path>
                <a:path w="12137390" h="3344545">
                  <a:moveTo>
                    <a:pt x="1242822" y="2978670"/>
                  </a:moveTo>
                  <a:lnTo>
                    <a:pt x="1233678" y="2937624"/>
                  </a:lnTo>
                  <a:lnTo>
                    <a:pt x="1215402" y="2899003"/>
                  </a:lnTo>
                  <a:lnTo>
                    <a:pt x="1187970" y="2864434"/>
                  </a:lnTo>
                  <a:lnTo>
                    <a:pt x="1153414" y="2837015"/>
                  </a:lnTo>
                  <a:lnTo>
                    <a:pt x="1114793" y="2818727"/>
                  </a:lnTo>
                  <a:lnTo>
                    <a:pt x="1073734" y="2809595"/>
                  </a:lnTo>
                  <a:lnTo>
                    <a:pt x="1031875" y="2809595"/>
                  </a:lnTo>
                  <a:lnTo>
                    <a:pt x="990815" y="2818727"/>
                  </a:lnTo>
                  <a:lnTo>
                    <a:pt x="952195" y="2837015"/>
                  </a:lnTo>
                  <a:lnTo>
                    <a:pt x="917638" y="2864434"/>
                  </a:lnTo>
                  <a:lnTo>
                    <a:pt x="890206" y="2899003"/>
                  </a:lnTo>
                  <a:lnTo>
                    <a:pt x="871931" y="2937624"/>
                  </a:lnTo>
                  <a:lnTo>
                    <a:pt x="862787" y="2978670"/>
                  </a:lnTo>
                  <a:lnTo>
                    <a:pt x="862787" y="3020542"/>
                  </a:lnTo>
                  <a:lnTo>
                    <a:pt x="871931" y="3061589"/>
                  </a:lnTo>
                  <a:lnTo>
                    <a:pt x="890206" y="3100209"/>
                  </a:lnTo>
                  <a:lnTo>
                    <a:pt x="917638" y="3134779"/>
                  </a:lnTo>
                  <a:lnTo>
                    <a:pt x="952195" y="3162198"/>
                  </a:lnTo>
                  <a:lnTo>
                    <a:pt x="990815" y="3180486"/>
                  </a:lnTo>
                  <a:lnTo>
                    <a:pt x="1031875" y="3189617"/>
                  </a:lnTo>
                  <a:lnTo>
                    <a:pt x="1073734" y="3189617"/>
                  </a:lnTo>
                  <a:lnTo>
                    <a:pt x="1114793" y="3180486"/>
                  </a:lnTo>
                  <a:lnTo>
                    <a:pt x="1153414" y="3162198"/>
                  </a:lnTo>
                  <a:lnTo>
                    <a:pt x="1187970" y="3134779"/>
                  </a:lnTo>
                  <a:lnTo>
                    <a:pt x="1215402" y="3100209"/>
                  </a:lnTo>
                  <a:lnTo>
                    <a:pt x="1233678" y="3061589"/>
                  </a:lnTo>
                  <a:lnTo>
                    <a:pt x="1242822" y="3020542"/>
                  </a:lnTo>
                  <a:lnTo>
                    <a:pt x="1242822" y="2978670"/>
                  </a:lnTo>
                  <a:close/>
                </a:path>
                <a:path w="12137390" h="3344545">
                  <a:moveTo>
                    <a:pt x="1751647" y="2514092"/>
                  </a:moveTo>
                  <a:lnTo>
                    <a:pt x="1742503" y="2473045"/>
                  </a:lnTo>
                  <a:lnTo>
                    <a:pt x="1724215" y="2434425"/>
                  </a:lnTo>
                  <a:lnTo>
                    <a:pt x="1696796" y="2399855"/>
                  </a:lnTo>
                  <a:lnTo>
                    <a:pt x="1662239" y="2372436"/>
                  </a:lnTo>
                  <a:lnTo>
                    <a:pt x="1623618" y="2354161"/>
                  </a:lnTo>
                  <a:lnTo>
                    <a:pt x="1582559" y="2345017"/>
                  </a:lnTo>
                  <a:lnTo>
                    <a:pt x="1540700" y="2345017"/>
                  </a:lnTo>
                  <a:lnTo>
                    <a:pt x="1499641" y="2354161"/>
                  </a:lnTo>
                  <a:lnTo>
                    <a:pt x="1461020" y="2372436"/>
                  </a:lnTo>
                  <a:lnTo>
                    <a:pt x="1426451" y="2399855"/>
                  </a:lnTo>
                  <a:lnTo>
                    <a:pt x="1399032" y="2434425"/>
                  </a:lnTo>
                  <a:lnTo>
                    <a:pt x="1380756" y="2473045"/>
                  </a:lnTo>
                  <a:lnTo>
                    <a:pt x="1371612" y="2514092"/>
                  </a:lnTo>
                  <a:lnTo>
                    <a:pt x="1371612" y="2555964"/>
                  </a:lnTo>
                  <a:lnTo>
                    <a:pt x="1380756" y="2597023"/>
                  </a:lnTo>
                  <a:lnTo>
                    <a:pt x="1399032" y="2635631"/>
                  </a:lnTo>
                  <a:lnTo>
                    <a:pt x="1426451" y="2670200"/>
                  </a:lnTo>
                  <a:lnTo>
                    <a:pt x="1461020" y="2697619"/>
                  </a:lnTo>
                  <a:lnTo>
                    <a:pt x="1499641" y="2715907"/>
                  </a:lnTo>
                  <a:lnTo>
                    <a:pt x="1540700" y="2725051"/>
                  </a:lnTo>
                  <a:lnTo>
                    <a:pt x="1582559" y="2725051"/>
                  </a:lnTo>
                  <a:lnTo>
                    <a:pt x="1623618" y="2715907"/>
                  </a:lnTo>
                  <a:lnTo>
                    <a:pt x="1662239" y="2697619"/>
                  </a:lnTo>
                  <a:lnTo>
                    <a:pt x="1696796" y="2670200"/>
                  </a:lnTo>
                  <a:lnTo>
                    <a:pt x="1724215" y="2635631"/>
                  </a:lnTo>
                  <a:lnTo>
                    <a:pt x="1742503" y="2597023"/>
                  </a:lnTo>
                  <a:lnTo>
                    <a:pt x="1751647" y="2555964"/>
                  </a:lnTo>
                  <a:lnTo>
                    <a:pt x="1751647" y="2514092"/>
                  </a:lnTo>
                  <a:close/>
                </a:path>
                <a:path w="12137390" h="3344545">
                  <a:moveTo>
                    <a:pt x="2072424" y="3133534"/>
                  </a:moveTo>
                  <a:lnTo>
                    <a:pt x="2063280" y="3092475"/>
                  </a:lnTo>
                  <a:lnTo>
                    <a:pt x="2045004" y="3053854"/>
                  </a:lnTo>
                  <a:lnTo>
                    <a:pt x="2017572" y="3019298"/>
                  </a:lnTo>
                  <a:lnTo>
                    <a:pt x="1983016" y="2991878"/>
                  </a:lnTo>
                  <a:lnTo>
                    <a:pt x="1944395" y="2973590"/>
                  </a:lnTo>
                  <a:lnTo>
                    <a:pt x="1903336" y="2964446"/>
                  </a:lnTo>
                  <a:lnTo>
                    <a:pt x="1861477" y="2964446"/>
                  </a:lnTo>
                  <a:lnTo>
                    <a:pt x="1820418" y="2973590"/>
                  </a:lnTo>
                  <a:lnTo>
                    <a:pt x="1781797" y="2991878"/>
                  </a:lnTo>
                  <a:lnTo>
                    <a:pt x="1747240" y="3019298"/>
                  </a:lnTo>
                  <a:lnTo>
                    <a:pt x="1719808" y="3053854"/>
                  </a:lnTo>
                  <a:lnTo>
                    <a:pt x="1701533" y="3092475"/>
                  </a:lnTo>
                  <a:lnTo>
                    <a:pt x="1692389" y="3133534"/>
                  </a:lnTo>
                  <a:lnTo>
                    <a:pt x="1692389" y="3175393"/>
                  </a:lnTo>
                  <a:lnTo>
                    <a:pt x="1701533" y="3216452"/>
                  </a:lnTo>
                  <a:lnTo>
                    <a:pt x="1719808" y="3255073"/>
                  </a:lnTo>
                  <a:lnTo>
                    <a:pt x="1747240" y="3289643"/>
                  </a:lnTo>
                  <a:lnTo>
                    <a:pt x="1781797" y="3317062"/>
                  </a:lnTo>
                  <a:lnTo>
                    <a:pt x="1820418" y="3335337"/>
                  </a:lnTo>
                  <a:lnTo>
                    <a:pt x="1861477" y="3344481"/>
                  </a:lnTo>
                  <a:lnTo>
                    <a:pt x="1903336" y="3344481"/>
                  </a:lnTo>
                  <a:lnTo>
                    <a:pt x="1944395" y="3335337"/>
                  </a:lnTo>
                  <a:lnTo>
                    <a:pt x="1983016" y="3317062"/>
                  </a:lnTo>
                  <a:lnTo>
                    <a:pt x="2017572" y="3289643"/>
                  </a:lnTo>
                  <a:lnTo>
                    <a:pt x="2045004" y="3255073"/>
                  </a:lnTo>
                  <a:lnTo>
                    <a:pt x="2063280" y="3216452"/>
                  </a:lnTo>
                  <a:lnTo>
                    <a:pt x="2072424" y="3175393"/>
                  </a:lnTo>
                  <a:lnTo>
                    <a:pt x="2072424" y="3133534"/>
                  </a:lnTo>
                  <a:close/>
                </a:path>
                <a:path w="12137390" h="3344545">
                  <a:moveTo>
                    <a:pt x="2902026" y="2978670"/>
                  </a:moveTo>
                  <a:lnTo>
                    <a:pt x="2892882" y="2937624"/>
                  </a:lnTo>
                  <a:lnTo>
                    <a:pt x="2874607" y="2899003"/>
                  </a:lnTo>
                  <a:lnTo>
                    <a:pt x="2847175" y="2864434"/>
                  </a:lnTo>
                  <a:lnTo>
                    <a:pt x="2812618" y="2837015"/>
                  </a:lnTo>
                  <a:lnTo>
                    <a:pt x="2773997" y="2818727"/>
                  </a:lnTo>
                  <a:lnTo>
                    <a:pt x="2732938" y="2809595"/>
                  </a:lnTo>
                  <a:lnTo>
                    <a:pt x="2691079" y="2809595"/>
                  </a:lnTo>
                  <a:lnTo>
                    <a:pt x="2650020" y="2818727"/>
                  </a:lnTo>
                  <a:lnTo>
                    <a:pt x="2611399" y="2837015"/>
                  </a:lnTo>
                  <a:lnTo>
                    <a:pt x="2576842" y="2864434"/>
                  </a:lnTo>
                  <a:lnTo>
                    <a:pt x="2549423" y="2899003"/>
                  </a:lnTo>
                  <a:lnTo>
                    <a:pt x="2531135" y="2937624"/>
                  </a:lnTo>
                  <a:lnTo>
                    <a:pt x="2521991" y="2978670"/>
                  </a:lnTo>
                  <a:lnTo>
                    <a:pt x="2521991" y="3020542"/>
                  </a:lnTo>
                  <a:lnTo>
                    <a:pt x="2531135" y="3061589"/>
                  </a:lnTo>
                  <a:lnTo>
                    <a:pt x="2549423" y="3100209"/>
                  </a:lnTo>
                  <a:lnTo>
                    <a:pt x="2576842" y="3134779"/>
                  </a:lnTo>
                  <a:lnTo>
                    <a:pt x="2611399" y="3162198"/>
                  </a:lnTo>
                  <a:lnTo>
                    <a:pt x="2650020" y="3180486"/>
                  </a:lnTo>
                  <a:lnTo>
                    <a:pt x="2691079" y="3189617"/>
                  </a:lnTo>
                  <a:lnTo>
                    <a:pt x="2732938" y="3189617"/>
                  </a:lnTo>
                  <a:lnTo>
                    <a:pt x="2773997" y="3180486"/>
                  </a:lnTo>
                  <a:lnTo>
                    <a:pt x="2812618" y="3162198"/>
                  </a:lnTo>
                  <a:lnTo>
                    <a:pt x="2847175" y="3134779"/>
                  </a:lnTo>
                  <a:lnTo>
                    <a:pt x="2874607" y="3100209"/>
                  </a:lnTo>
                  <a:lnTo>
                    <a:pt x="2892882" y="3061589"/>
                  </a:lnTo>
                  <a:lnTo>
                    <a:pt x="2902026" y="3020542"/>
                  </a:lnTo>
                  <a:lnTo>
                    <a:pt x="2902026" y="2978670"/>
                  </a:lnTo>
                  <a:close/>
                </a:path>
                <a:path w="12137390" h="3344545">
                  <a:moveTo>
                    <a:pt x="3134309" y="1938032"/>
                  </a:moveTo>
                  <a:lnTo>
                    <a:pt x="3125178" y="1896973"/>
                  </a:lnTo>
                  <a:lnTo>
                    <a:pt x="3106890" y="1858352"/>
                  </a:lnTo>
                  <a:lnTo>
                    <a:pt x="3079470" y="1823796"/>
                  </a:lnTo>
                  <a:lnTo>
                    <a:pt x="3044901" y="1796364"/>
                  </a:lnTo>
                  <a:lnTo>
                    <a:pt x="3006280" y="1778088"/>
                  </a:lnTo>
                  <a:lnTo>
                    <a:pt x="2965234" y="1768944"/>
                  </a:lnTo>
                  <a:lnTo>
                    <a:pt x="2923362" y="1768944"/>
                  </a:lnTo>
                  <a:lnTo>
                    <a:pt x="2882315" y="1778088"/>
                  </a:lnTo>
                  <a:lnTo>
                    <a:pt x="2843695" y="1796364"/>
                  </a:lnTo>
                  <a:lnTo>
                    <a:pt x="2809125" y="1823796"/>
                  </a:lnTo>
                  <a:lnTo>
                    <a:pt x="2781706" y="1858352"/>
                  </a:lnTo>
                  <a:lnTo>
                    <a:pt x="2763418" y="1896973"/>
                  </a:lnTo>
                  <a:lnTo>
                    <a:pt x="2754287" y="1938032"/>
                  </a:lnTo>
                  <a:lnTo>
                    <a:pt x="2754287" y="1979891"/>
                  </a:lnTo>
                  <a:lnTo>
                    <a:pt x="2763418" y="2020951"/>
                  </a:lnTo>
                  <a:lnTo>
                    <a:pt x="2781706" y="2059571"/>
                  </a:lnTo>
                  <a:lnTo>
                    <a:pt x="2809125" y="2094128"/>
                  </a:lnTo>
                  <a:lnTo>
                    <a:pt x="2843695" y="2121547"/>
                  </a:lnTo>
                  <a:lnTo>
                    <a:pt x="2882315" y="2139835"/>
                  </a:lnTo>
                  <a:lnTo>
                    <a:pt x="2923362" y="2148979"/>
                  </a:lnTo>
                  <a:lnTo>
                    <a:pt x="2965234" y="2148979"/>
                  </a:lnTo>
                  <a:lnTo>
                    <a:pt x="3006280" y="2139835"/>
                  </a:lnTo>
                  <a:lnTo>
                    <a:pt x="3044901" y="2121547"/>
                  </a:lnTo>
                  <a:lnTo>
                    <a:pt x="3079470" y="2094128"/>
                  </a:lnTo>
                  <a:lnTo>
                    <a:pt x="3106890" y="2059571"/>
                  </a:lnTo>
                  <a:lnTo>
                    <a:pt x="3125178" y="2020951"/>
                  </a:lnTo>
                  <a:lnTo>
                    <a:pt x="3134309" y="1979891"/>
                  </a:lnTo>
                  <a:lnTo>
                    <a:pt x="3134309" y="1938032"/>
                  </a:lnTo>
                  <a:close/>
                </a:path>
                <a:path w="12137390" h="3344545">
                  <a:moveTo>
                    <a:pt x="4124312" y="2514092"/>
                  </a:moveTo>
                  <a:lnTo>
                    <a:pt x="4115168" y="2473045"/>
                  </a:lnTo>
                  <a:lnTo>
                    <a:pt x="4096880" y="2434425"/>
                  </a:lnTo>
                  <a:lnTo>
                    <a:pt x="4069461" y="2399855"/>
                  </a:lnTo>
                  <a:lnTo>
                    <a:pt x="4034904" y="2372436"/>
                  </a:lnTo>
                  <a:lnTo>
                    <a:pt x="3996283" y="2354161"/>
                  </a:lnTo>
                  <a:lnTo>
                    <a:pt x="3955224" y="2345017"/>
                  </a:lnTo>
                  <a:lnTo>
                    <a:pt x="3913365" y="2345017"/>
                  </a:lnTo>
                  <a:lnTo>
                    <a:pt x="3872306" y="2354161"/>
                  </a:lnTo>
                  <a:lnTo>
                    <a:pt x="3833685" y="2372436"/>
                  </a:lnTo>
                  <a:lnTo>
                    <a:pt x="3799116" y="2399855"/>
                  </a:lnTo>
                  <a:lnTo>
                    <a:pt x="3771696" y="2434425"/>
                  </a:lnTo>
                  <a:lnTo>
                    <a:pt x="3753421" y="2473045"/>
                  </a:lnTo>
                  <a:lnTo>
                    <a:pt x="3744277" y="2514092"/>
                  </a:lnTo>
                  <a:lnTo>
                    <a:pt x="3744277" y="2555964"/>
                  </a:lnTo>
                  <a:lnTo>
                    <a:pt x="3753421" y="2597023"/>
                  </a:lnTo>
                  <a:lnTo>
                    <a:pt x="3771696" y="2635631"/>
                  </a:lnTo>
                  <a:lnTo>
                    <a:pt x="3799116" y="2670200"/>
                  </a:lnTo>
                  <a:lnTo>
                    <a:pt x="3833685" y="2697619"/>
                  </a:lnTo>
                  <a:lnTo>
                    <a:pt x="3872306" y="2715907"/>
                  </a:lnTo>
                  <a:lnTo>
                    <a:pt x="3913365" y="2725051"/>
                  </a:lnTo>
                  <a:lnTo>
                    <a:pt x="3955224" y="2725051"/>
                  </a:lnTo>
                  <a:lnTo>
                    <a:pt x="3996283" y="2715907"/>
                  </a:lnTo>
                  <a:lnTo>
                    <a:pt x="4034904" y="2697619"/>
                  </a:lnTo>
                  <a:lnTo>
                    <a:pt x="4069461" y="2670200"/>
                  </a:lnTo>
                  <a:lnTo>
                    <a:pt x="4096880" y="2635631"/>
                  </a:lnTo>
                  <a:lnTo>
                    <a:pt x="4115168" y="2597023"/>
                  </a:lnTo>
                  <a:lnTo>
                    <a:pt x="4124312" y="2555964"/>
                  </a:lnTo>
                  <a:lnTo>
                    <a:pt x="4124312" y="2514092"/>
                  </a:lnTo>
                  <a:close/>
                </a:path>
                <a:path w="12137390" h="3344545">
                  <a:moveTo>
                    <a:pt x="4406379" y="1938032"/>
                  </a:moveTo>
                  <a:lnTo>
                    <a:pt x="4397235" y="1896973"/>
                  </a:lnTo>
                  <a:lnTo>
                    <a:pt x="4378947" y="1858352"/>
                  </a:lnTo>
                  <a:lnTo>
                    <a:pt x="4351528" y="1823796"/>
                  </a:lnTo>
                  <a:lnTo>
                    <a:pt x="4316958" y="1796364"/>
                  </a:lnTo>
                  <a:lnTo>
                    <a:pt x="4278338" y="1778088"/>
                  </a:lnTo>
                  <a:lnTo>
                    <a:pt x="4237291" y="1768944"/>
                  </a:lnTo>
                  <a:lnTo>
                    <a:pt x="4195419" y="1768944"/>
                  </a:lnTo>
                  <a:lnTo>
                    <a:pt x="4154373" y="1778088"/>
                  </a:lnTo>
                  <a:lnTo>
                    <a:pt x="4115752" y="1796364"/>
                  </a:lnTo>
                  <a:lnTo>
                    <a:pt x="4081183" y="1823796"/>
                  </a:lnTo>
                  <a:lnTo>
                    <a:pt x="4053763" y="1858352"/>
                  </a:lnTo>
                  <a:lnTo>
                    <a:pt x="4035475" y="1896973"/>
                  </a:lnTo>
                  <a:lnTo>
                    <a:pt x="4026344" y="1938032"/>
                  </a:lnTo>
                  <a:lnTo>
                    <a:pt x="4026344" y="1979891"/>
                  </a:lnTo>
                  <a:lnTo>
                    <a:pt x="4035475" y="2020951"/>
                  </a:lnTo>
                  <a:lnTo>
                    <a:pt x="4053763" y="2059571"/>
                  </a:lnTo>
                  <a:lnTo>
                    <a:pt x="4081183" y="2094128"/>
                  </a:lnTo>
                  <a:lnTo>
                    <a:pt x="4115752" y="2121547"/>
                  </a:lnTo>
                  <a:lnTo>
                    <a:pt x="4154373" y="2139835"/>
                  </a:lnTo>
                  <a:lnTo>
                    <a:pt x="4195419" y="2148979"/>
                  </a:lnTo>
                  <a:lnTo>
                    <a:pt x="4237291" y="2148979"/>
                  </a:lnTo>
                  <a:lnTo>
                    <a:pt x="4278338" y="2139835"/>
                  </a:lnTo>
                  <a:lnTo>
                    <a:pt x="4316958" y="2121547"/>
                  </a:lnTo>
                  <a:lnTo>
                    <a:pt x="4351528" y="2094128"/>
                  </a:lnTo>
                  <a:lnTo>
                    <a:pt x="4378947" y="2059571"/>
                  </a:lnTo>
                  <a:lnTo>
                    <a:pt x="4397235" y="2020951"/>
                  </a:lnTo>
                  <a:lnTo>
                    <a:pt x="4406379" y="1979891"/>
                  </a:lnTo>
                  <a:lnTo>
                    <a:pt x="4406379" y="1938032"/>
                  </a:lnTo>
                  <a:close/>
                </a:path>
                <a:path w="12137390" h="3344545">
                  <a:moveTo>
                    <a:pt x="5103241" y="3133534"/>
                  </a:moveTo>
                  <a:lnTo>
                    <a:pt x="5094097" y="3092475"/>
                  </a:lnTo>
                  <a:lnTo>
                    <a:pt x="5075821" y="3053854"/>
                  </a:lnTo>
                  <a:lnTo>
                    <a:pt x="5048389" y="3019298"/>
                  </a:lnTo>
                  <a:lnTo>
                    <a:pt x="5013833" y="2991878"/>
                  </a:lnTo>
                  <a:lnTo>
                    <a:pt x="4975212" y="2973590"/>
                  </a:lnTo>
                  <a:lnTo>
                    <a:pt x="4934153" y="2964446"/>
                  </a:lnTo>
                  <a:lnTo>
                    <a:pt x="4892294" y="2964446"/>
                  </a:lnTo>
                  <a:lnTo>
                    <a:pt x="4851235" y="2973590"/>
                  </a:lnTo>
                  <a:lnTo>
                    <a:pt x="4812614" y="2991878"/>
                  </a:lnTo>
                  <a:lnTo>
                    <a:pt x="4778057" y="3019298"/>
                  </a:lnTo>
                  <a:lnTo>
                    <a:pt x="4750625" y="3053854"/>
                  </a:lnTo>
                  <a:lnTo>
                    <a:pt x="4732350" y="3092475"/>
                  </a:lnTo>
                  <a:lnTo>
                    <a:pt x="4723206" y="3133534"/>
                  </a:lnTo>
                  <a:lnTo>
                    <a:pt x="4723206" y="3175393"/>
                  </a:lnTo>
                  <a:lnTo>
                    <a:pt x="4732350" y="3216452"/>
                  </a:lnTo>
                  <a:lnTo>
                    <a:pt x="4750625" y="3255073"/>
                  </a:lnTo>
                  <a:lnTo>
                    <a:pt x="4778057" y="3289643"/>
                  </a:lnTo>
                  <a:lnTo>
                    <a:pt x="4812614" y="3317062"/>
                  </a:lnTo>
                  <a:lnTo>
                    <a:pt x="4851235" y="3335337"/>
                  </a:lnTo>
                  <a:lnTo>
                    <a:pt x="4892294" y="3344481"/>
                  </a:lnTo>
                  <a:lnTo>
                    <a:pt x="4934153" y="3344481"/>
                  </a:lnTo>
                  <a:lnTo>
                    <a:pt x="4975212" y="3335337"/>
                  </a:lnTo>
                  <a:lnTo>
                    <a:pt x="5013833" y="3317062"/>
                  </a:lnTo>
                  <a:lnTo>
                    <a:pt x="5048389" y="3289643"/>
                  </a:lnTo>
                  <a:lnTo>
                    <a:pt x="5075821" y="3255073"/>
                  </a:lnTo>
                  <a:lnTo>
                    <a:pt x="5094097" y="3216452"/>
                  </a:lnTo>
                  <a:lnTo>
                    <a:pt x="5103241" y="3175393"/>
                  </a:lnTo>
                  <a:lnTo>
                    <a:pt x="5103241" y="3133534"/>
                  </a:lnTo>
                  <a:close/>
                </a:path>
                <a:path w="12137390" h="3344545">
                  <a:moveTo>
                    <a:pt x="5451678" y="2247747"/>
                  </a:moveTo>
                  <a:lnTo>
                    <a:pt x="5442534" y="2206688"/>
                  </a:lnTo>
                  <a:lnTo>
                    <a:pt x="5424246" y="2168067"/>
                  </a:lnTo>
                  <a:lnTo>
                    <a:pt x="5396827" y="2133511"/>
                  </a:lnTo>
                  <a:lnTo>
                    <a:pt x="5362257" y="2106091"/>
                  </a:lnTo>
                  <a:lnTo>
                    <a:pt x="5323637" y="2087803"/>
                  </a:lnTo>
                  <a:lnTo>
                    <a:pt x="5282590" y="2078659"/>
                  </a:lnTo>
                  <a:lnTo>
                    <a:pt x="5240718" y="2078659"/>
                  </a:lnTo>
                  <a:lnTo>
                    <a:pt x="5199672" y="2087803"/>
                  </a:lnTo>
                  <a:lnTo>
                    <a:pt x="5161051" y="2106091"/>
                  </a:lnTo>
                  <a:lnTo>
                    <a:pt x="5126482" y="2133511"/>
                  </a:lnTo>
                  <a:lnTo>
                    <a:pt x="5099062" y="2168067"/>
                  </a:lnTo>
                  <a:lnTo>
                    <a:pt x="5080787" y="2206688"/>
                  </a:lnTo>
                  <a:lnTo>
                    <a:pt x="5071643" y="2247747"/>
                  </a:lnTo>
                  <a:lnTo>
                    <a:pt x="5071643" y="2289606"/>
                  </a:lnTo>
                  <a:lnTo>
                    <a:pt x="5080787" y="2330666"/>
                  </a:lnTo>
                  <a:lnTo>
                    <a:pt x="5099062" y="2369286"/>
                  </a:lnTo>
                  <a:lnTo>
                    <a:pt x="5126482" y="2403843"/>
                  </a:lnTo>
                  <a:lnTo>
                    <a:pt x="5161051" y="2431275"/>
                  </a:lnTo>
                  <a:lnTo>
                    <a:pt x="5199672" y="2449550"/>
                  </a:lnTo>
                  <a:lnTo>
                    <a:pt x="5240718" y="2458694"/>
                  </a:lnTo>
                  <a:lnTo>
                    <a:pt x="5282590" y="2458694"/>
                  </a:lnTo>
                  <a:lnTo>
                    <a:pt x="5323637" y="2449550"/>
                  </a:lnTo>
                  <a:lnTo>
                    <a:pt x="5362257" y="2431275"/>
                  </a:lnTo>
                  <a:lnTo>
                    <a:pt x="5396827" y="2403843"/>
                  </a:lnTo>
                  <a:lnTo>
                    <a:pt x="5424246" y="2369286"/>
                  </a:lnTo>
                  <a:lnTo>
                    <a:pt x="5442534" y="2330666"/>
                  </a:lnTo>
                  <a:lnTo>
                    <a:pt x="5451678" y="2289606"/>
                  </a:lnTo>
                  <a:lnTo>
                    <a:pt x="5451678" y="2247747"/>
                  </a:lnTo>
                  <a:close/>
                </a:path>
                <a:path w="12137390" h="3344545">
                  <a:moveTo>
                    <a:pt x="6286805" y="3133534"/>
                  </a:moveTo>
                  <a:lnTo>
                    <a:pt x="6277673" y="3092475"/>
                  </a:lnTo>
                  <a:lnTo>
                    <a:pt x="6259385" y="3053854"/>
                  </a:lnTo>
                  <a:lnTo>
                    <a:pt x="6231953" y="3019298"/>
                  </a:lnTo>
                  <a:lnTo>
                    <a:pt x="6197397" y="2991878"/>
                  </a:lnTo>
                  <a:lnTo>
                    <a:pt x="6158776" y="2973590"/>
                  </a:lnTo>
                  <a:lnTo>
                    <a:pt x="6117729" y="2964446"/>
                  </a:lnTo>
                  <a:lnTo>
                    <a:pt x="6075858" y="2964446"/>
                  </a:lnTo>
                  <a:lnTo>
                    <a:pt x="6034798" y="2973590"/>
                  </a:lnTo>
                  <a:lnTo>
                    <a:pt x="5996178" y="2991878"/>
                  </a:lnTo>
                  <a:lnTo>
                    <a:pt x="5961621" y="3019298"/>
                  </a:lnTo>
                  <a:lnTo>
                    <a:pt x="5934202" y="3053854"/>
                  </a:lnTo>
                  <a:lnTo>
                    <a:pt x="5915914" y="3092475"/>
                  </a:lnTo>
                  <a:lnTo>
                    <a:pt x="5906770" y="3133534"/>
                  </a:lnTo>
                  <a:lnTo>
                    <a:pt x="5906770" y="3175393"/>
                  </a:lnTo>
                  <a:lnTo>
                    <a:pt x="5915914" y="3216452"/>
                  </a:lnTo>
                  <a:lnTo>
                    <a:pt x="5934202" y="3255073"/>
                  </a:lnTo>
                  <a:lnTo>
                    <a:pt x="5961621" y="3289643"/>
                  </a:lnTo>
                  <a:lnTo>
                    <a:pt x="5996178" y="3317062"/>
                  </a:lnTo>
                  <a:lnTo>
                    <a:pt x="6034798" y="3335337"/>
                  </a:lnTo>
                  <a:lnTo>
                    <a:pt x="6075858" y="3344481"/>
                  </a:lnTo>
                  <a:lnTo>
                    <a:pt x="6117729" y="3344481"/>
                  </a:lnTo>
                  <a:lnTo>
                    <a:pt x="6158776" y="3335337"/>
                  </a:lnTo>
                  <a:lnTo>
                    <a:pt x="6197397" y="3317062"/>
                  </a:lnTo>
                  <a:lnTo>
                    <a:pt x="6231953" y="3289643"/>
                  </a:lnTo>
                  <a:lnTo>
                    <a:pt x="6259385" y="3255073"/>
                  </a:lnTo>
                  <a:lnTo>
                    <a:pt x="6277673" y="3216452"/>
                  </a:lnTo>
                  <a:lnTo>
                    <a:pt x="6286805" y="3175393"/>
                  </a:lnTo>
                  <a:lnTo>
                    <a:pt x="6286805" y="3133534"/>
                  </a:lnTo>
                  <a:close/>
                </a:path>
                <a:path w="12137390" h="3344545">
                  <a:moveTo>
                    <a:pt x="6286805" y="1650428"/>
                  </a:moveTo>
                  <a:lnTo>
                    <a:pt x="6277673" y="1609382"/>
                  </a:lnTo>
                  <a:lnTo>
                    <a:pt x="6259385" y="1570761"/>
                  </a:lnTo>
                  <a:lnTo>
                    <a:pt x="6231953" y="1536192"/>
                  </a:lnTo>
                  <a:lnTo>
                    <a:pt x="6197397" y="1508772"/>
                  </a:lnTo>
                  <a:lnTo>
                    <a:pt x="6158776" y="1490484"/>
                  </a:lnTo>
                  <a:lnTo>
                    <a:pt x="6117729" y="1481353"/>
                  </a:lnTo>
                  <a:lnTo>
                    <a:pt x="6075858" y="1481353"/>
                  </a:lnTo>
                  <a:lnTo>
                    <a:pt x="6034798" y="1490484"/>
                  </a:lnTo>
                  <a:lnTo>
                    <a:pt x="5996178" y="1508772"/>
                  </a:lnTo>
                  <a:lnTo>
                    <a:pt x="5961621" y="1536192"/>
                  </a:lnTo>
                  <a:lnTo>
                    <a:pt x="5934202" y="1570761"/>
                  </a:lnTo>
                  <a:lnTo>
                    <a:pt x="5915914" y="1609382"/>
                  </a:lnTo>
                  <a:lnTo>
                    <a:pt x="5906770" y="1650428"/>
                  </a:lnTo>
                  <a:lnTo>
                    <a:pt x="5906770" y="1692300"/>
                  </a:lnTo>
                  <a:lnTo>
                    <a:pt x="5915914" y="1733346"/>
                  </a:lnTo>
                  <a:lnTo>
                    <a:pt x="5934202" y="1771967"/>
                  </a:lnTo>
                  <a:lnTo>
                    <a:pt x="5961621" y="1806536"/>
                  </a:lnTo>
                  <a:lnTo>
                    <a:pt x="5996178" y="1833956"/>
                  </a:lnTo>
                  <a:lnTo>
                    <a:pt x="6034798" y="1852244"/>
                  </a:lnTo>
                  <a:lnTo>
                    <a:pt x="6075858" y="1861375"/>
                  </a:lnTo>
                  <a:lnTo>
                    <a:pt x="6117729" y="1861375"/>
                  </a:lnTo>
                  <a:lnTo>
                    <a:pt x="6158776" y="1852244"/>
                  </a:lnTo>
                  <a:lnTo>
                    <a:pt x="6197397" y="1833956"/>
                  </a:lnTo>
                  <a:lnTo>
                    <a:pt x="6231953" y="1806536"/>
                  </a:lnTo>
                  <a:lnTo>
                    <a:pt x="6259385" y="1771967"/>
                  </a:lnTo>
                  <a:lnTo>
                    <a:pt x="6277673" y="1733346"/>
                  </a:lnTo>
                  <a:lnTo>
                    <a:pt x="6286805" y="1692300"/>
                  </a:lnTo>
                  <a:lnTo>
                    <a:pt x="6286805" y="1650428"/>
                  </a:lnTo>
                  <a:close/>
                </a:path>
                <a:path w="12137390" h="3344545">
                  <a:moveTo>
                    <a:pt x="6496977" y="2514092"/>
                  </a:moveTo>
                  <a:lnTo>
                    <a:pt x="6487833" y="2473045"/>
                  </a:lnTo>
                  <a:lnTo>
                    <a:pt x="6469558" y="2434425"/>
                  </a:lnTo>
                  <a:lnTo>
                    <a:pt x="6442126" y="2399855"/>
                  </a:lnTo>
                  <a:lnTo>
                    <a:pt x="6407569" y="2372436"/>
                  </a:lnTo>
                  <a:lnTo>
                    <a:pt x="6368948" y="2354161"/>
                  </a:lnTo>
                  <a:lnTo>
                    <a:pt x="6327889" y="2345017"/>
                  </a:lnTo>
                  <a:lnTo>
                    <a:pt x="6286030" y="2345017"/>
                  </a:lnTo>
                  <a:lnTo>
                    <a:pt x="6244971" y="2354161"/>
                  </a:lnTo>
                  <a:lnTo>
                    <a:pt x="6206350" y="2372436"/>
                  </a:lnTo>
                  <a:lnTo>
                    <a:pt x="6171781" y="2399855"/>
                  </a:lnTo>
                  <a:lnTo>
                    <a:pt x="6144361" y="2434425"/>
                  </a:lnTo>
                  <a:lnTo>
                    <a:pt x="6126086" y="2473045"/>
                  </a:lnTo>
                  <a:lnTo>
                    <a:pt x="6116942" y="2514092"/>
                  </a:lnTo>
                  <a:lnTo>
                    <a:pt x="6116942" y="2555964"/>
                  </a:lnTo>
                  <a:lnTo>
                    <a:pt x="6126086" y="2597023"/>
                  </a:lnTo>
                  <a:lnTo>
                    <a:pt x="6144361" y="2635631"/>
                  </a:lnTo>
                  <a:lnTo>
                    <a:pt x="6171781" y="2670200"/>
                  </a:lnTo>
                  <a:lnTo>
                    <a:pt x="6206350" y="2697619"/>
                  </a:lnTo>
                  <a:lnTo>
                    <a:pt x="6244971" y="2715907"/>
                  </a:lnTo>
                  <a:lnTo>
                    <a:pt x="6286030" y="2725051"/>
                  </a:lnTo>
                  <a:lnTo>
                    <a:pt x="6327889" y="2725051"/>
                  </a:lnTo>
                  <a:lnTo>
                    <a:pt x="6368948" y="2715907"/>
                  </a:lnTo>
                  <a:lnTo>
                    <a:pt x="6407569" y="2697619"/>
                  </a:lnTo>
                  <a:lnTo>
                    <a:pt x="6442126" y="2670200"/>
                  </a:lnTo>
                  <a:lnTo>
                    <a:pt x="6469558" y="2635631"/>
                  </a:lnTo>
                  <a:lnTo>
                    <a:pt x="6487833" y="2597023"/>
                  </a:lnTo>
                  <a:lnTo>
                    <a:pt x="6496977" y="2555964"/>
                  </a:lnTo>
                  <a:lnTo>
                    <a:pt x="6496977" y="2514092"/>
                  </a:lnTo>
                  <a:close/>
                </a:path>
                <a:path w="12137390" h="3344545">
                  <a:moveTo>
                    <a:pt x="9593174" y="169087"/>
                  </a:moveTo>
                  <a:lnTo>
                    <a:pt x="9584030" y="128028"/>
                  </a:lnTo>
                  <a:lnTo>
                    <a:pt x="9565742" y="89408"/>
                  </a:lnTo>
                  <a:lnTo>
                    <a:pt x="9538322" y="54851"/>
                  </a:lnTo>
                  <a:lnTo>
                    <a:pt x="9503753" y="27432"/>
                  </a:lnTo>
                  <a:lnTo>
                    <a:pt x="9465132" y="9144"/>
                  </a:lnTo>
                  <a:lnTo>
                    <a:pt x="9424086" y="0"/>
                  </a:lnTo>
                  <a:lnTo>
                    <a:pt x="9382214" y="0"/>
                  </a:lnTo>
                  <a:lnTo>
                    <a:pt x="9341167" y="9144"/>
                  </a:lnTo>
                  <a:lnTo>
                    <a:pt x="9302547" y="27432"/>
                  </a:lnTo>
                  <a:lnTo>
                    <a:pt x="9267977" y="54851"/>
                  </a:lnTo>
                  <a:lnTo>
                    <a:pt x="9240558" y="89408"/>
                  </a:lnTo>
                  <a:lnTo>
                    <a:pt x="9222270" y="128028"/>
                  </a:lnTo>
                  <a:lnTo>
                    <a:pt x="9213126" y="169087"/>
                  </a:lnTo>
                  <a:lnTo>
                    <a:pt x="9213126" y="210947"/>
                  </a:lnTo>
                  <a:lnTo>
                    <a:pt x="9222270" y="252006"/>
                  </a:lnTo>
                  <a:lnTo>
                    <a:pt x="9240558" y="290626"/>
                  </a:lnTo>
                  <a:lnTo>
                    <a:pt x="9267977" y="325183"/>
                  </a:lnTo>
                  <a:lnTo>
                    <a:pt x="9302547" y="352615"/>
                  </a:lnTo>
                  <a:lnTo>
                    <a:pt x="9341167" y="370890"/>
                  </a:lnTo>
                  <a:lnTo>
                    <a:pt x="9382214" y="380034"/>
                  </a:lnTo>
                  <a:lnTo>
                    <a:pt x="9424086" y="380034"/>
                  </a:lnTo>
                  <a:lnTo>
                    <a:pt x="9465132" y="370890"/>
                  </a:lnTo>
                  <a:lnTo>
                    <a:pt x="9503753" y="352615"/>
                  </a:lnTo>
                  <a:lnTo>
                    <a:pt x="9538322" y="325183"/>
                  </a:lnTo>
                  <a:lnTo>
                    <a:pt x="9565742" y="290626"/>
                  </a:lnTo>
                  <a:lnTo>
                    <a:pt x="9584030" y="252006"/>
                  </a:lnTo>
                  <a:lnTo>
                    <a:pt x="9593174" y="210947"/>
                  </a:lnTo>
                  <a:lnTo>
                    <a:pt x="9593174" y="169087"/>
                  </a:lnTo>
                  <a:close/>
                </a:path>
                <a:path w="12137390" h="3344545">
                  <a:moveTo>
                    <a:pt x="10960240" y="627595"/>
                  </a:moveTo>
                  <a:lnTo>
                    <a:pt x="10951096" y="586549"/>
                  </a:lnTo>
                  <a:lnTo>
                    <a:pt x="10932808" y="547928"/>
                  </a:lnTo>
                  <a:lnTo>
                    <a:pt x="10905388" y="513359"/>
                  </a:lnTo>
                  <a:lnTo>
                    <a:pt x="10870832" y="485940"/>
                  </a:lnTo>
                  <a:lnTo>
                    <a:pt x="10832211" y="467652"/>
                  </a:lnTo>
                  <a:lnTo>
                    <a:pt x="10791152" y="458508"/>
                  </a:lnTo>
                  <a:lnTo>
                    <a:pt x="10749293" y="458508"/>
                  </a:lnTo>
                  <a:lnTo>
                    <a:pt x="10708234" y="467652"/>
                  </a:lnTo>
                  <a:lnTo>
                    <a:pt x="10669613" y="485940"/>
                  </a:lnTo>
                  <a:lnTo>
                    <a:pt x="10635056" y="513359"/>
                  </a:lnTo>
                  <a:lnTo>
                    <a:pt x="10607624" y="547928"/>
                  </a:lnTo>
                  <a:lnTo>
                    <a:pt x="10589349" y="586549"/>
                  </a:lnTo>
                  <a:lnTo>
                    <a:pt x="10580205" y="627595"/>
                  </a:lnTo>
                  <a:lnTo>
                    <a:pt x="10580205" y="669467"/>
                  </a:lnTo>
                  <a:lnTo>
                    <a:pt x="10589349" y="710514"/>
                  </a:lnTo>
                  <a:lnTo>
                    <a:pt x="10607624" y="749134"/>
                  </a:lnTo>
                  <a:lnTo>
                    <a:pt x="10635056" y="783704"/>
                  </a:lnTo>
                  <a:lnTo>
                    <a:pt x="10669613" y="811123"/>
                  </a:lnTo>
                  <a:lnTo>
                    <a:pt x="10708234" y="829411"/>
                  </a:lnTo>
                  <a:lnTo>
                    <a:pt x="10749293" y="838542"/>
                  </a:lnTo>
                  <a:lnTo>
                    <a:pt x="10791152" y="838542"/>
                  </a:lnTo>
                  <a:lnTo>
                    <a:pt x="10832211" y="829411"/>
                  </a:lnTo>
                  <a:lnTo>
                    <a:pt x="10870832" y="811123"/>
                  </a:lnTo>
                  <a:lnTo>
                    <a:pt x="10905388" y="783704"/>
                  </a:lnTo>
                  <a:lnTo>
                    <a:pt x="10932808" y="749134"/>
                  </a:lnTo>
                  <a:lnTo>
                    <a:pt x="10951096" y="710514"/>
                  </a:lnTo>
                  <a:lnTo>
                    <a:pt x="10960240" y="669467"/>
                  </a:lnTo>
                  <a:lnTo>
                    <a:pt x="10960240" y="627595"/>
                  </a:lnTo>
                  <a:close/>
                </a:path>
                <a:path w="12137390" h="3344545">
                  <a:moveTo>
                    <a:pt x="12137276" y="456679"/>
                  </a:moveTo>
                  <a:lnTo>
                    <a:pt x="12128144" y="415632"/>
                  </a:lnTo>
                  <a:lnTo>
                    <a:pt x="12109856" y="377012"/>
                  </a:lnTo>
                  <a:lnTo>
                    <a:pt x="12082424" y="342442"/>
                  </a:lnTo>
                  <a:lnTo>
                    <a:pt x="12047868" y="315023"/>
                  </a:lnTo>
                  <a:lnTo>
                    <a:pt x="12009247" y="296735"/>
                  </a:lnTo>
                  <a:lnTo>
                    <a:pt x="11968201" y="287604"/>
                  </a:lnTo>
                  <a:lnTo>
                    <a:pt x="11926329" y="287604"/>
                  </a:lnTo>
                  <a:lnTo>
                    <a:pt x="11885282" y="296735"/>
                  </a:lnTo>
                  <a:lnTo>
                    <a:pt x="11846662" y="315023"/>
                  </a:lnTo>
                  <a:lnTo>
                    <a:pt x="11812092" y="342442"/>
                  </a:lnTo>
                  <a:lnTo>
                    <a:pt x="11784673" y="377012"/>
                  </a:lnTo>
                  <a:lnTo>
                    <a:pt x="11766385" y="415632"/>
                  </a:lnTo>
                  <a:lnTo>
                    <a:pt x="11757254" y="456679"/>
                  </a:lnTo>
                  <a:lnTo>
                    <a:pt x="11757254" y="498551"/>
                  </a:lnTo>
                  <a:lnTo>
                    <a:pt x="11766385" y="539597"/>
                  </a:lnTo>
                  <a:lnTo>
                    <a:pt x="11784673" y="578218"/>
                  </a:lnTo>
                  <a:lnTo>
                    <a:pt x="11812092" y="612787"/>
                  </a:lnTo>
                  <a:lnTo>
                    <a:pt x="11846662" y="640207"/>
                  </a:lnTo>
                  <a:lnTo>
                    <a:pt x="11885282" y="658495"/>
                  </a:lnTo>
                  <a:lnTo>
                    <a:pt x="11926329" y="667626"/>
                  </a:lnTo>
                  <a:lnTo>
                    <a:pt x="11968201" y="667626"/>
                  </a:lnTo>
                  <a:lnTo>
                    <a:pt x="12009247" y="658495"/>
                  </a:lnTo>
                  <a:lnTo>
                    <a:pt x="12047868" y="640207"/>
                  </a:lnTo>
                  <a:lnTo>
                    <a:pt x="12082424" y="612787"/>
                  </a:lnTo>
                  <a:lnTo>
                    <a:pt x="12109856" y="578218"/>
                  </a:lnTo>
                  <a:lnTo>
                    <a:pt x="12128144" y="539597"/>
                  </a:lnTo>
                  <a:lnTo>
                    <a:pt x="12137276" y="498551"/>
                  </a:lnTo>
                  <a:lnTo>
                    <a:pt x="12137276" y="456679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31977" y="234410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9" y="0"/>
                  </a:moveTo>
                  <a:lnTo>
                    <a:pt x="0" y="371342"/>
                  </a:lnTo>
                  <a:lnTo>
                    <a:pt x="371349" y="742685"/>
                  </a:lnTo>
                  <a:lnTo>
                    <a:pt x="742689" y="371342"/>
                  </a:lnTo>
                  <a:lnTo>
                    <a:pt x="37134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31977" y="234410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4964" y="254321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5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964" y="254321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5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43E4E9D-080F-D124-1D67-ED9FAC099F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123</a:t>
            </a:fld>
            <a:endParaRPr lang="en-GB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3233375"/>
              <a:ext cx="1751964" cy="1221105"/>
            </a:xfrm>
            <a:custGeom>
              <a:avLst/>
              <a:gdLst/>
              <a:ahLst/>
              <a:cxnLst/>
              <a:rect l="l" t="t" r="r" b="b"/>
              <a:pathLst>
                <a:path w="1751965" h="1221104">
                  <a:moveTo>
                    <a:pt x="380034" y="1009738"/>
                  </a:moveTo>
                  <a:lnTo>
                    <a:pt x="370890" y="968692"/>
                  </a:lnTo>
                  <a:lnTo>
                    <a:pt x="352602" y="930071"/>
                  </a:lnTo>
                  <a:lnTo>
                    <a:pt x="325183" y="895502"/>
                  </a:lnTo>
                  <a:lnTo>
                    <a:pt x="290626" y="868083"/>
                  </a:lnTo>
                  <a:lnTo>
                    <a:pt x="252006" y="849795"/>
                  </a:lnTo>
                  <a:lnTo>
                    <a:pt x="210947" y="840663"/>
                  </a:lnTo>
                  <a:lnTo>
                    <a:pt x="169087" y="840663"/>
                  </a:lnTo>
                  <a:lnTo>
                    <a:pt x="128028" y="849795"/>
                  </a:lnTo>
                  <a:lnTo>
                    <a:pt x="89408" y="868083"/>
                  </a:lnTo>
                  <a:lnTo>
                    <a:pt x="54851" y="895502"/>
                  </a:lnTo>
                  <a:lnTo>
                    <a:pt x="27419" y="930071"/>
                  </a:lnTo>
                  <a:lnTo>
                    <a:pt x="9144" y="968692"/>
                  </a:lnTo>
                  <a:lnTo>
                    <a:pt x="0" y="1009738"/>
                  </a:lnTo>
                  <a:lnTo>
                    <a:pt x="0" y="1051610"/>
                  </a:lnTo>
                  <a:lnTo>
                    <a:pt x="9144" y="1092657"/>
                  </a:lnTo>
                  <a:lnTo>
                    <a:pt x="27419" y="1131277"/>
                  </a:lnTo>
                  <a:lnTo>
                    <a:pt x="54851" y="1165847"/>
                  </a:lnTo>
                  <a:lnTo>
                    <a:pt x="89408" y="1193266"/>
                  </a:lnTo>
                  <a:lnTo>
                    <a:pt x="128028" y="1211554"/>
                  </a:lnTo>
                  <a:lnTo>
                    <a:pt x="169087" y="1220685"/>
                  </a:lnTo>
                  <a:lnTo>
                    <a:pt x="210947" y="1220685"/>
                  </a:lnTo>
                  <a:lnTo>
                    <a:pt x="252006" y="1211554"/>
                  </a:lnTo>
                  <a:lnTo>
                    <a:pt x="290626" y="1193266"/>
                  </a:lnTo>
                  <a:lnTo>
                    <a:pt x="325183" y="1165847"/>
                  </a:lnTo>
                  <a:lnTo>
                    <a:pt x="352602" y="1131277"/>
                  </a:lnTo>
                  <a:lnTo>
                    <a:pt x="370890" y="1092657"/>
                  </a:lnTo>
                  <a:lnTo>
                    <a:pt x="380034" y="1051610"/>
                  </a:lnTo>
                  <a:lnTo>
                    <a:pt x="380034" y="1009738"/>
                  </a:lnTo>
                  <a:close/>
                </a:path>
                <a:path w="1751965" h="1221104">
                  <a:moveTo>
                    <a:pt x="1751647" y="1009738"/>
                  </a:moveTo>
                  <a:lnTo>
                    <a:pt x="1742503" y="968692"/>
                  </a:lnTo>
                  <a:lnTo>
                    <a:pt x="1724215" y="930071"/>
                  </a:lnTo>
                  <a:lnTo>
                    <a:pt x="1696796" y="895502"/>
                  </a:lnTo>
                  <a:lnTo>
                    <a:pt x="1662226" y="868083"/>
                  </a:lnTo>
                  <a:lnTo>
                    <a:pt x="1623606" y="849795"/>
                  </a:lnTo>
                  <a:lnTo>
                    <a:pt x="1582559" y="840663"/>
                  </a:lnTo>
                  <a:lnTo>
                    <a:pt x="1540687" y="840663"/>
                  </a:lnTo>
                  <a:lnTo>
                    <a:pt x="1499641" y="849795"/>
                  </a:lnTo>
                  <a:lnTo>
                    <a:pt x="1461020" y="868083"/>
                  </a:lnTo>
                  <a:lnTo>
                    <a:pt x="1426451" y="895502"/>
                  </a:lnTo>
                  <a:lnTo>
                    <a:pt x="1399032" y="930071"/>
                  </a:lnTo>
                  <a:lnTo>
                    <a:pt x="1380756" y="968692"/>
                  </a:lnTo>
                  <a:lnTo>
                    <a:pt x="1371612" y="1009738"/>
                  </a:lnTo>
                  <a:lnTo>
                    <a:pt x="1371612" y="1051610"/>
                  </a:lnTo>
                  <a:lnTo>
                    <a:pt x="1380756" y="1092657"/>
                  </a:lnTo>
                  <a:lnTo>
                    <a:pt x="1399032" y="1131277"/>
                  </a:lnTo>
                  <a:lnTo>
                    <a:pt x="1426451" y="1165847"/>
                  </a:lnTo>
                  <a:lnTo>
                    <a:pt x="1461020" y="1193266"/>
                  </a:lnTo>
                  <a:lnTo>
                    <a:pt x="1499641" y="1211554"/>
                  </a:lnTo>
                  <a:lnTo>
                    <a:pt x="1540687" y="1220685"/>
                  </a:lnTo>
                  <a:lnTo>
                    <a:pt x="1582559" y="1220685"/>
                  </a:lnTo>
                  <a:lnTo>
                    <a:pt x="1623606" y="1211554"/>
                  </a:lnTo>
                  <a:lnTo>
                    <a:pt x="1662226" y="1193266"/>
                  </a:lnTo>
                  <a:lnTo>
                    <a:pt x="1696796" y="1165847"/>
                  </a:lnTo>
                  <a:lnTo>
                    <a:pt x="1724215" y="1131277"/>
                  </a:lnTo>
                  <a:lnTo>
                    <a:pt x="1742503" y="1092657"/>
                  </a:lnTo>
                  <a:lnTo>
                    <a:pt x="1751647" y="1051610"/>
                  </a:lnTo>
                  <a:lnTo>
                    <a:pt x="1751647" y="1009738"/>
                  </a:lnTo>
                  <a:close/>
                </a:path>
                <a:path w="1751965" h="1221104">
                  <a:moveTo>
                    <a:pt x="1751647" y="169075"/>
                  </a:moveTo>
                  <a:lnTo>
                    <a:pt x="1742503" y="128028"/>
                  </a:lnTo>
                  <a:lnTo>
                    <a:pt x="1724215" y="89408"/>
                  </a:lnTo>
                  <a:lnTo>
                    <a:pt x="1696796" y="54838"/>
                  </a:lnTo>
                  <a:lnTo>
                    <a:pt x="1662226" y="27419"/>
                  </a:lnTo>
                  <a:lnTo>
                    <a:pt x="1623606" y="9131"/>
                  </a:lnTo>
                  <a:lnTo>
                    <a:pt x="1582559" y="0"/>
                  </a:lnTo>
                  <a:lnTo>
                    <a:pt x="1540687" y="0"/>
                  </a:lnTo>
                  <a:lnTo>
                    <a:pt x="1499641" y="9131"/>
                  </a:lnTo>
                  <a:lnTo>
                    <a:pt x="1461020" y="27419"/>
                  </a:lnTo>
                  <a:lnTo>
                    <a:pt x="1426451" y="54838"/>
                  </a:lnTo>
                  <a:lnTo>
                    <a:pt x="1399032" y="89408"/>
                  </a:lnTo>
                  <a:lnTo>
                    <a:pt x="1380756" y="128028"/>
                  </a:lnTo>
                  <a:lnTo>
                    <a:pt x="1371612" y="169075"/>
                  </a:lnTo>
                  <a:lnTo>
                    <a:pt x="1371612" y="210947"/>
                  </a:lnTo>
                  <a:lnTo>
                    <a:pt x="1380756" y="251993"/>
                  </a:lnTo>
                  <a:lnTo>
                    <a:pt x="1399032" y="290614"/>
                  </a:lnTo>
                  <a:lnTo>
                    <a:pt x="1426451" y="325183"/>
                  </a:lnTo>
                  <a:lnTo>
                    <a:pt x="1461020" y="352602"/>
                  </a:lnTo>
                  <a:lnTo>
                    <a:pt x="1499641" y="370890"/>
                  </a:lnTo>
                  <a:lnTo>
                    <a:pt x="1540687" y="380022"/>
                  </a:lnTo>
                  <a:lnTo>
                    <a:pt x="1582559" y="380022"/>
                  </a:lnTo>
                  <a:lnTo>
                    <a:pt x="1623606" y="370890"/>
                  </a:lnTo>
                  <a:lnTo>
                    <a:pt x="1662226" y="352602"/>
                  </a:lnTo>
                  <a:lnTo>
                    <a:pt x="1696796" y="325183"/>
                  </a:lnTo>
                  <a:lnTo>
                    <a:pt x="1724215" y="290614"/>
                  </a:lnTo>
                  <a:lnTo>
                    <a:pt x="1742503" y="251993"/>
                  </a:lnTo>
                  <a:lnTo>
                    <a:pt x="1751647" y="210947"/>
                  </a:lnTo>
                  <a:lnTo>
                    <a:pt x="1751647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0004" y="3056381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6" y="0"/>
                  </a:moveTo>
                  <a:lnTo>
                    <a:pt x="169081" y="0"/>
                  </a:lnTo>
                  <a:lnTo>
                    <a:pt x="128028" y="9141"/>
                  </a:lnTo>
                  <a:lnTo>
                    <a:pt x="89409" y="27423"/>
                  </a:lnTo>
                  <a:lnTo>
                    <a:pt x="54848" y="54846"/>
                  </a:lnTo>
                  <a:lnTo>
                    <a:pt x="27424" y="89409"/>
                  </a:lnTo>
                  <a:lnTo>
                    <a:pt x="9141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1" y="252002"/>
                  </a:lnTo>
                  <a:lnTo>
                    <a:pt x="27424" y="290622"/>
                  </a:lnTo>
                  <a:lnTo>
                    <a:pt x="54848" y="325184"/>
                  </a:lnTo>
                  <a:lnTo>
                    <a:pt x="89409" y="352608"/>
                  </a:lnTo>
                  <a:lnTo>
                    <a:pt x="128028" y="370890"/>
                  </a:lnTo>
                  <a:lnTo>
                    <a:pt x="169081" y="380031"/>
                  </a:lnTo>
                  <a:lnTo>
                    <a:pt x="210946" y="380031"/>
                  </a:lnTo>
                  <a:lnTo>
                    <a:pt x="252000" y="370890"/>
                  </a:lnTo>
                  <a:lnTo>
                    <a:pt x="290621" y="352608"/>
                  </a:lnTo>
                  <a:lnTo>
                    <a:pt x="325186" y="325184"/>
                  </a:lnTo>
                  <a:lnTo>
                    <a:pt x="352607" y="290622"/>
                  </a:lnTo>
                  <a:lnTo>
                    <a:pt x="370888" y="252002"/>
                  </a:lnTo>
                  <a:lnTo>
                    <a:pt x="380028" y="210948"/>
                  </a:lnTo>
                  <a:lnTo>
                    <a:pt x="380028" y="169083"/>
                  </a:lnTo>
                  <a:lnTo>
                    <a:pt x="370888" y="128029"/>
                  </a:lnTo>
                  <a:lnTo>
                    <a:pt x="352607" y="89409"/>
                  </a:lnTo>
                  <a:lnTo>
                    <a:pt x="325186" y="54846"/>
                  </a:lnTo>
                  <a:lnTo>
                    <a:pt x="290621" y="27423"/>
                  </a:lnTo>
                  <a:lnTo>
                    <a:pt x="252000" y="9141"/>
                  </a:lnTo>
                  <a:lnTo>
                    <a:pt x="21094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3754" y="2193600"/>
              <a:ext cx="778510" cy="1243330"/>
            </a:xfrm>
            <a:custGeom>
              <a:avLst/>
              <a:gdLst/>
              <a:ahLst/>
              <a:cxnLst/>
              <a:rect l="l" t="t" r="r" b="b"/>
              <a:pathLst>
                <a:path w="778509" h="1243329">
                  <a:moveTo>
                    <a:pt x="380034" y="1031875"/>
                  </a:moveTo>
                  <a:lnTo>
                    <a:pt x="370890" y="990815"/>
                  </a:lnTo>
                  <a:lnTo>
                    <a:pt x="352615" y="952195"/>
                  </a:lnTo>
                  <a:lnTo>
                    <a:pt x="325196" y="917638"/>
                  </a:lnTo>
                  <a:lnTo>
                    <a:pt x="290626" y="890206"/>
                  </a:lnTo>
                  <a:lnTo>
                    <a:pt x="252006" y="871931"/>
                  </a:lnTo>
                  <a:lnTo>
                    <a:pt x="210959" y="862787"/>
                  </a:lnTo>
                  <a:lnTo>
                    <a:pt x="169087" y="862787"/>
                  </a:lnTo>
                  <a:lnTo>
                    <a:pt x="128028" y="871931"/>
                  </a:lnTo>
                  <a:lnTo>
                    <a:pt x="89420" y="890206"/>
                  </a:lnTo>
                  <a:lnTo>
                    <a:pt x="54851" y="917638"/>
                  </a:lnTo>
                  <a:lnTo>
                    <a:pt x="27432" y="952195"/>
                  </a:lnTo>
                  <a:lnTo>
                    <a:pt x="9144" y="990815"/>
                  </a:lnTo>
                  <a:lnTo>
                    <a:pt x="0" y="1031875"/>
                  </a:lnTo>
                  <a:lnTo>
                    <a:pt x="0" y="1073734"/>
                  </a:lnTo>
                  <a:lnTo>
                    <a:pt x="9144" y="1114793"/>
                  </a:lnTo>
                  <a:lnTo>
                    <a:pt x="27432" y="1153414"/>
                  </a:lnTo>
                  <a:lnTo>
                    <a:pt x="54851" y="1187970"/>
                  </a:lnTo>
                  <a:lnTo>
                    <a:pt x="89420" y="1215390"/>
                  </a:lnTo>
                  <a:lnTo>
                    <a:pt x="128028" y="1233678"/>
                  </a:lnTo>
                  <a:lnTo>
                    <a:pt x="169087" y="1242822"/>
                  </a:lnTo>
                  <a:lnTo>
                    <a:pt x="210959" y="1242822"/>
                  </a:lnTo>
                  <a:lnTo>
                    <a:pt x="252006" y="1233678"/>
                  </a:lnTo>
                  <a:lnTo>
                    <a:pt x="290626" y="1215390"/>
                  </a:lnTo>
                  <a:lnTo>
                    <a:pt x="325196" y="1187970"/>
                  </a:lnTo>
                  <a:lnTo>
                    <a:pt x="352615" y="1153414"/>
                  </a:lnTo>
                  <a:lnTo>
                    <a:pt x="370890" y="1114793"/>
                  </a:lnTo>
                  <a:lnTo>
                    <a:pt x="380034" y="1073734"/>
                  </a:lnTo>
                  <a:lnTo>
                    <a:pt x="380034" y="1031875"/>
                  </a:lnTo>
                  <a:close/>
                </a:path>
                <a:path w="778509" h="1243329">
                  <a:moveTo>
                    <a:pt x="778243" y="169087"/>
                  </a:moveTo>
                  <a:lnTo>
                    <a:pt x="769099" y="128028"/>
                  </a:lnTo>
                  <a:lnTo>
                    <a:pt x="750824" y="89408"/>
                  </a:lnTo>
                  <a:lnTo>
                    <a:pt x="723404" y="54851"/>
                  </a:lnTo>
                  <a:lnTo>
                    <a:pt x="688835" y="27419"/>
                  </a:lnTo>
                  <a:lnTo>
                    <a:pt x="650214" y="9144"/>
                  </a:lnTo>
                  <a:lnTo>
                    <a:pt x="609168" y="0"/>
                  </a:lnTo>
                  <a:lnTo>
                    <a:pt x="567296" y="0"/>
                  </a:lnTo>
                  <a:lnTo>
                    <a:pt x="526249" y="9144"/>
                  </a:lnTo>
                  <a:lnTo>
                    <a:pt x="487629" y="27419"/>
                  </a:lnTo>
                  <a:lnTo>
                    <a:pt x="453059" y="54851"/>
                  </a:lnTo>
                  <a:lnTo>
                    <a:pt x="425640" y="89408"/>
                  </a:lnTo>
                  <a:lnTo>
                    <a:pt x="407352" y="128028"/>
                  </a:lnTo>
                  <a:lnTo>
                    <a:pt x="398208" y="169087"/>
                  </a:lnTo>
                  <a:lnTo>
                    <a:pt x="398208" y="210947"/>
                  </a:lnTo>
                  <a:lnTo>
                    <a:pt x="407352" y="252006"/>
                  </a:lnTo>
                  <a:lnTo>
                    <a:pt x="425640" y="290626"/>
                  </a:lnTo>
                  <a:lnTo>
                    <a:pt x="453059" y="325183"/>
                  </a:lnTo>
                  <a:lnTo>
                    <a:pt x="487629" y="352602"/>
                  </a:lnTo>
                  <a:lnTo>
                    <a:pt x="526249" y="370890"/>
                  </a:lnTo>
                  <a:lnTo>
                    <a:pt x="567296" y="380034"/>
                  </a:lnTo>
                  <a:lnTo>
                    <a:pt x="609168" y="380034"/>
                  </a:lnTo>
                  <a:lnTo>
                    <a:pt x="650214" y="370890"/>
                  </a:lnTo>
                  <a:lnTo>
                    <a:pt x="688835" y="352602"/>
                  </a:lnTo>
                  <a:lnTo>
                    <a:pt x="723404" y="325183"/>
                  </a:lnTo>
                  <a:lnTo>
                    <a:pt x="750824" y="290626"/>
                  </a:lnTo>
                  <a:lnTo>
                    <a:pt x="769099" y="252006"/>
                  </a:lnTo>
                  <a:lnTo>
                    <a:pt x="778243" y="210947"/>
                  </a:lnTo>
                  <a:lnTo>
                    <a:pt x="778243" y="16908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33111" y="1906009"/>
              <a:ext cx="6132195" cy="3649345"/>
            </a:xfrm>
            <a:custGeom>
              <a:avLst/>
              <a:gdLst/>
              <a:ahLst/>
              <a:cxnLst/>
              <a:rect l="l" t="t" r="r" b="b"/>
              <a:pathLst>
                <a:path w="6132194" h="3649345">
                  <a:moveTo>
                    <a:pt x="380034" y="169075"/>
                  </a:moveTo>
                  <a:lnTo>
                    <a:pt x="370903" y="128028"/>
                  </a:lnTo>
                  <a:lnTo>
                    <a:pt x="352615" y="89408"/>
                  </a:lnTo>
                  <a:lnTo>
                    <a:pt x="325196" y="54838"/>
                  </a:lnTo>
                  <a:lnTo>
                    <a:pt x="290626" y="27419"/>
                  </a:lnTo>
                  <a:lnTo>
                    <a:pt x="252006" y="9131"/>
                  </a:lnTo>
                  <a:lnTo>
                    <a:pt x="210959" y="0"/>
                  </a:lnTo>
                  <a:lnTo>
                    <a:pt x="169087" y="0"/>
                  </a:lnTo>
                  <a:lnTo>
                    <a:pt x="128028" y="9131"/>
                  </a:lnTo>
                  <a:lnTo>
                    <a:pt x="89408" y="27419"/>
                  </a:lnTo>
                  <a:lnTo>
                    <a:pt x="54851" y="54838"/>
                  </a:lnTo>
                  <a:lnTo>
                    <a:pt x="27432" y="89408"/>
                  </a:lnTo>
                  <a:lnTo>
                    <a:pt x="9144" y="128028"/>
                  </a:lnTo>
                  <a:lnTo>
                    <a:pt x="0" y="169075"/>
                  </a:lnTo>
                  <a:lnTo>
                    <a:pt x="0" y="210947"/>
                  </a:lnTo>
                  <a:lnTo>
                    <a:pt x="9144" y="251993"/>
                  </a:lnTo>
                  <a:lnTo>
                    <a:pt x="27432" y="290614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22"/>
                  </a:lnTo>
                  <a:lnTo>
                    <a:pt x="210959" y="380022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96" y="325183"/>
                  </a:lnTo>
                  <a:lnTo>
                    <a:pt x="352615" y="290614"/>
                  </a:lnTo>
                  <a:lnTo>
                    <a:pt x="370903" y="251993"/>
                  </a:lnTo>
                  <a:lnTo>
                    <a:pt x="380034" y="210947"/>
                  </a:lnTo>
                  <a:lnTo>
                    <a:pt x="380034" y="169075"/>
                  </a:lnTo>
                  <a:close/>
                </a:path>
                <a:path w="6132194" h="3649345">
                  <a:moveTo>
                    <a:pt x="3565715" y="2929229"/>
                  </a:moveTo>
                  <a:lnTo>
                    <a:pt x="3556571" y="2888183"/>
                  </a:lnTo>
                  <a:lnTo>
                    <a:pt x="3538296" y="2849562"/>
                  </a:lnTo>
                  <a:lnTo>
                    <a:pt x="3510864" y="2814993"/>
                  </a:lnTo>
                  <a:lnTo>
                    <a:pt x="3476307" y="2787573"/>
                  </a:lnTo>
                  <a:lnTo>
                    <a:pt x="3437686" y="2769285"/>
                  </a:lnTo>
                  <a:lnTo>
                    <a:pt x="3396627" y="2760154"/>
                  </a:lnTo>
                  <a:lnTo>
                    <a:pt x="3354768" y="2760154"/>
                  </a:lnTo>
                  <a:lnTo>
                    <a:pt x="3313709" y="2769285"/>
                  </a:lnTo>
                  <a:lnTo>
                    <a:pt x="3275088" y="2787573"/>
                  </a:lnTo>
                  <a:lnTo>
                    <a:pt x="3240532" y="2814993"/>
                  </a:lnTo>
                  <a:lnTo>
                    <a:pt x="3213112" y="2849562"/>
                  </a:lnTo>
                  <a:lnTo>
                    <a:pt x="3194824" y="2888183"/>
                  </a:lnTo>
                  <a:lnTo>
                    <a:pt x="3185680" y="2929229"/>
                  </a:lnTo>
                  <a:lnTo>
                    <a:pt x="3185680" y="2971101"/>
                  </a:lnTo>
                  <a:lnTo>
                    <a:pt x="3194824" y="3012148"/>
                  </a:lnTo>
                  <a:lnTo>
                    <a:pt x="3213112" y="3050768"/>
                  </a:lnTo>
                  <a:lnTo>
                    <a:pt x="3240532" y="3085338"/>
                  </a:lnTo>
                  <a:lnTo>
                    <a:pt x="3275088" y="3112757"/>
                  </a:lnTo>
                  <a:lnTo>
                    <a:pt x="3313709" y="3131045"/>
                  </a:lnTo>
                  <a:lnTo>
                    <a:pt x="3354768" y="3140176"/>
                  </a:lnTo>
                  <a:lnTo>
                    <a:pt x="3396627" y="3140176"/>
                  </a:lnTo>
                  <a:lnTo>
                    <a:pt x="3437686" y="3131045"/>
                  </a:lnTo>
                  <a:lnTo>
                    <a:pt x="3476307" y="3112757"/>
                  </a:lnTo>
                  <a:lnTo>
                    <a:pt x="3510864" y="3085338"/>
                  </a:lnTo>
                  <a:lnTo>
                    <a:pt x="3538296" y="3050768"/>
                  </a:lnTo>
                  <a:lnTo>
                    <a:pt x="3556571" y="3012148"/>
                  </a:lnTo>
                  <a:lnTo>
                    <a:pt x="3565715" y="2971101"/>
                  </a:lnTo>
                  <a:lnTo>
                    <a:pt x="3565715" y="2929229"/>
                  </a:lnTo>
                  <a:close/>
                </a:path>
                <a:path w="6132194" h="3649345">
                  <a:moveTo>
                    <a:pt x="4698517" y="3438055"/>
                  </a:moveTo>
                  <a:lnTo>
                    <a:pt x="4689373" y="3397008"/>
                  </a:lnTo>
                  <a:lnTo>
                    <a:pt x="4671085" y="3358388"/>
                  </a:lnTo>
                  <a:lnTo>
                    <a:pt x="4643666" y="3323818"/>
                  </a:lnTo>
                  <a:lnTo>
                    <a:pt x="4609096" y="3296399"/>
                  </a:lnTo>
                  <a:lnTo>
                    <a:pt x="4570488" y="3278111"/>
                  </a:lnTo>
                  <a:lnTo>
                    <a:pt x="4529429" y="3268967"/>
                  </a:lnTo>
                  <a:lnTo>
                    <a:pt x="4487570" y="3268967"/>
                  </a:lnTo>
                  <a:lnTo>
                    <a:pt x="4446511" y="3278111"/>
                  </a:lnTo>
                  <a:lnTo>
                    <a:pt x="4407890" y="3296399"/>
                  </a:lnTo>
                  <a:lnTo>
                    <a:pt x="4373321" y="3323818"/>
                  </a:lnTo>
                  <a:lnTo>
                    <a:pt x="4345902" y="3358388"/>
                  </a:lnTo>
                  <a:lnTo>
                    <a:pt x="4327626" y="3397008"/>
                  </a:lnTo>
                  <a:lnTo>
                    <a:pt x="4318482" y="3438055"/>
                  </a:lnTo>
                  <a:lnTo>
                    <a:pt x="4318482" y="3479927"/>
                  </a:lnTo>
                  <a:lnTo>
                    <a:pt x="4327626" y="3520973"/>
                  </a:lnTo>
                  <a:lnTo>
                    <a:pt x="4345902" y="3559594"/>
                  </a:lnTo>
                  <a:lnTo>
                    <a:pt x="4373321" y="3594163"/>
                  </a:lnTo>
                  <a:lnTo>
                    <a:pt x="4407890" y="3621582"/>
                  </a:lnTo>
                  <a:lnTo>
                    <a:pt x="4446511" y="3639858"/>
                  </a:lnTo>
                  <a:lnTo>
                    <a:pt x="4487570" y="3649002"/>
                  </a:lnTo>
                  <a:lnTo>
                    <a:pt x="4529429" y="3649002"/>
                  </a:lnTo>
                  <a:lnTo>
                    <a:pt x="4570488" y="3639858"/>
                  </a:lnTo>
                  <a:lnTo>
                    <a:pt x="4609096" y="3621582"/>
                  </a:lnTo>
                  <a:lnTo>
                    <a:pt x="4643666" y="3594163"/>
                  </a:lnTo>
                  <a:lnTo>
                    <a:pt x="4671085" y="3559594"/>
                  </a:lnTo>
                  <a:lnTo>
                    <a:pt x="4689373" y="3520973"/>
                  </a:lnTo>
                  <a:lnTo>
                    <a:pt x="4698517" y="3479927"/>
                  </a:lnTo>
                  <a:lnTo>
                    <a:pt x="4698517" y="3438055"/>
                  </a:lnTo>
                  <a:close/>
                </a:path>
                <a:path w="6132194" h="3649345">
                  <a:moveTo>
                    <a:pt x="6131953" y="3438055"/>
                  </a:moveTo>
                  <a:lnTo>
                    <a:pt x="6122809" y="3397008"/>
                  </a:lnTo>
                  <a:lnTo>
                    <a:pt x="6104521" y="3358388"/>
                  </a:lnTo>
                  <a:lnTo>
                    <a:pt x="6077102" y="3323818"/>
                  </a:lnTo>
                  <a:lnTo>
                    <a:pt x="6042545" y="3296399"/>
                  </a:lnTo>
                  <a:lnTo>
                    <a:pt x="6003925" y="3278111"/>
                  </a:lnTo>
                  <a:lnTo>
                    <a:pt x="5962866" y="3268967"/>
                  </a:lnTo>
                  <a:lnTo>
                    <a:pt x="5921006" y="3268967"/>
                  </a:lnTo>
                  <a:lnTo>
                    <a:pt x="5879947" y="3278111"/>
                  </a:lnTo>
                  <a:lnTo>
                    <a:pt x="5841327" y="3296399"/>
                  </a:lnTo>
                  <a:lnTo>
                    <a:pt x="5806770" y="3323818"/>
                  </a:lnTo>
                  <a:lnTo>
                    <a:pt x="5779338" y="3358388"/>
                  </a:lnTo>
                  <a:lnTo>
                    <a:pt x="5761063" y="3397008"/>
                  </a:lnTo>
                  <a:lnTo>
                    <a:pt x="5751919" y="3438055"/>
                  </a:lnTo>
                  <a:lnTo>
                    <a:pt x="5751919" y="3479927"/>
                  </a:lnTo>
                  <a:lnTo>
                    <a:pt x="5761063" y="3520973"/>
                  </a:lnTo>
                  <a:lnTo>
                    <a:pt x="5779338" y="3559594"/>
                  </a:lnTo>
                  <a:lnTo>
                    <a:pt x="5806770" y="3594163"/>
                  </a:lnTo>
                  <a:lnTo>
                    <a:pt x="5841327" y="3621582"/>
                  </a:lnTo>
                  <a:lnTo>
                    <a:pt x="5879947" y="3639858"/>
                  </a:lnTo>
                  <a:lnTo>
                    <a:pt x="5921006" y="3649002"/>
                  </a:lnTo>
                  <a:lnTo>
                    <a:pt x="5962866" y="3649002"/>
                  </a:lnTo>
                  <a:lnTo>
                    <a:pt x="6003925" y="3639858"/>
                  </a:lnTo>
                  <a:lnTo>
                    <a:pt x="6042545" y="3621582"/>
                  </a:lnTo>
                  <a:lnTo>
                    <a:pt x="6077102" y="3594163"/>
                  </a:lnTo>
                  <a:lnTo>
                    <a:pt x="6104521" y="3559594"/>
                  </a:lnTo>
                  <a:lnTo>
                    <a:pt x="6122809" y="3520973"/>
                  </a:lnTo>
                  <a:lnTo>
                    <a:pt x="6131953" y="3479927"/>
                  </a:lnTo>
                  <a:lnTo>
                    <a:pt x="6131953" y="3438055"/>
                  </a:lnTo>
                  <a:close/>
                </a:path>
                <a:path w="6132194" h="3649345">
                  <a:moveTo>
                    <a:pt x="6131953" y="2337104"/>
                  </a:moveTo>
                  <a:lnTo>
                    <a:pt x="6122809" y="2296058"/>
                  </a:lnTo>
                  <a:lnTo>
                    <a:pt x="6104521" y="2257437"/>
                  </a:lnTo>
                  <a:lnTo>
                    <a:pt x="6077102" y="2222868"/>
                  </a:lnTo>
                  <a:lnTo>
                    <a:pt x="6042545" y="2195449"/>
                  </a:lnTo>
                  <a:lnTo>
                    <a:pt x="6003925" y="2177161"/>
                  </a:lnTo>
                  <a:lnTo>
                    <a:pt x="5962866" y="2168029"/>
                  </a:lnTo>
                  <a:lnTo>
                    <a:pt x="5921006" y="2168029"/>
                  </a:lnTo>
                  <a:lnTo>
                    <a:pt x="5879947" y="2177161"/>
                  </a:lnTo>
                  <a:lnTo>
                    <a:pt x="5841327" y="2195449"/>
                  </a:lnTo>
                  <a:lnTo>
                    <a:pt x="5806770" y="2222868"/>
                  </a:lnTo>
                  <a:lnTo>
                    <a:pt x="5779338" y="2257437"/>
                  </a:lnTo>
                  <a:lnTo>
                    <a:pt x="5761063" y="2296058"/>
                  </a:lnTo>
                  <a:lnTo>
                    <a:pt x="5751919" y="2337104"/>
                  </a:lnTo>
                  <a:lnTo>
                    <a:pt x="5751919" y="2378976"/>
                  </a:lnTo>
                  <a:lnTo>
                    <a:pt x="5761063" y="2420023"/>
                  </a:lnTo>
                  <a:lnTo>
                    <a:pt x="5779338" y="2458643"/>
                  </a:lnTo>
                  <a:lnTo>
                    <a:pt x="5806770" y="2493213"/>
                  </a:lnTo>
                  <a:lnTo>
                    <a:pt x="5841327" y="2520632"/>
                  </a:lnTo>
                  <a:lnTo>
                    <a:pt x="5879947" y="2538920"/>
                  </a:lnTo>
                  <a:lnTo>
                    <a:pt x="5921006" y="2548051"/>
                  </a:lnTo>
                  <a:lnTo>
                    <a:pt x="5962866" y="2548051"/>
                  </a:lnTo>
                  <a:lnTo>
                    <a:pt x="6003925" y="2538920"/>
                  </a:lnTo>
                  <a:lnTo>
                    <a:pt x="6042545" y="2520632"/>
                  </a:lnTo>
                  <a:lnTo>
                    <a:pt x="6077102" y="2493213"/>
                  </a:lnTo>
                  <a:lnTo>
                    <a:pt x="6104521" y="2458643"/>
                  </a:lnTo>
                  <a:lnTo>
                    <a:pt x="6122809" y="2420023"/>
                  </a:lnTo>
                  <a:lnTo>
                    <a:pt x="6131953" y="2378976"/>
                  </a:lnTo>
                  <a:lnTo>
                    <a:pt x="6131953" y="233710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497" y="5977464"/>
              <a:ext cx="12137390" cy="3344545"/>
            </a:xfrm>
            <a:custGeom>
              <a:avLst/>
              <a:gdLst/>
              <a:ahLst/>
              <a:cxnLst/>
              <a:rect l="l" t="t" r="r" b="b"/>
              <a:pathLst>
                <a:path w="12137390" h="3344545">
                  <a:moveTo>
                    <a:pt x="380034" y="2514092"/>
                  </a:moveTo>
                  <a:lnTo>
                    <a:pt x="370890" y="2473045"/>
                  </a:lnTo>
                  <a:lnTo>
                    <a:pt x="352615" y="2434425"/>
                  </a:lnTo>
                  <a:lnTo>
                    <a:pt x="325183" y="2399855"/>
                  </a:lnTo>
                  <a:lnTo>
                    <a:pt x="290626" y="2372436"/>
                  </a:lnTo>
                  <a:lnTo>
                    <a:pt x="252006" y="2354161"/>
                  </a:lnTo>
                  <a:lnTo>
                    <a:pt x="210947" y="2345017"/>
                  </a:lnTo>
                  <a:lnTo>
                    <a:pt x="169087" y="2345017"/>
                  </a:lnTo>
                  <a:lnTo>
                    <a:pt x="128028" y="2354161"/>
                  </a:lnTo>
                  <a:lnTo>
                    <a:pt x="89408" y="2372436"/>
                  </a:lnTo>
                  <a:lnTo>
                    <a:pt x="54851" y="2399855"/>
                  </a:lnTo>
                  <a:lnTo>
                    <a:pt x="27419" y="2434425"/>
                  </a:lnTo>
                  <a:lnTo>
                    <a:pt x="9144" y="2473045"/>
                  </a:lnTo>
                  <a:lnTo>
                    <a:pt x="0" y="2514092"/>
                  </a:lnTo>
                  <a:lnTo>
                    <a:pt x="0" y="2555964"/>
                  </a:lnTo>
                  <a:lnTo>
                    <a:pt x="9144" y="2597023"/>
                  </a:lnTo>
                  <a:lnTo>
                    <a:pt x="27419" y="2635631"/>
                  </a:lnTo>
                  <a:lnTo>
                    <a:pt x="54851" y="2670200"/>
                  </a:lnTo>
                  <a:lnTo>
                    <a:pt x="89408" y="2697619"/>
                  </a:lnTo>
                  <a:lnTo>
                    <a:pt x="128028" y="2715907"/>
                  </a:lnTo>
                  <a:lnTo>
                    <a:pt x="169087" y="2725051"/>
                  </a:lnTo>
                  <a:lnTo>
                    <a:pt x="210947" y="2725051"/>
                  </a:lnTo>
                  <a:lnTo>
                    <a:pt x="252006" y="2715907"/>
                  </a:lnTo>
                  <a:lnTo>
                    <a:pt x="290626" y="2697619"/>
                  </a:lnTo>
                  <a:lnTo>
                    <a:pt x="325183" y="2670200"/>
                  </a:lnTo>
                  <a:lnTo>
                    <a:pt x="352615" y="2635631"/>
                  </a:lnTo>
                  <a:lnTo>
                    <a:pt x="370890" y="2597023"/>
                  </a:lnTo>
                  <a:lnTo>
                    <a:pt x="380034" y="2555964"/>
                  </a:lnTo>
                  <a:lnTo>
                    <a:pt x="380034" y="2514092"/>
                  </a:lnTo>
                  <a:close/>
                </a:path>
                <a:path w="12137390" h="3344545">
                  <a:moveTo>
                    <a:pt x="1242822" y="2978670"/>
                  </a:moveTo>
                  <a:lnTo>
                    <a:pt x="1233678" y="2937624"/>
                  </a:lnTo>
                  <a:lnTo>
                    <a:pt x="1215402" y="2899003"/>
                  </a:lnTo>
                  <a:lnTo>
                    <a:pt x="1187970" y="2864434"/>
                  </a:lnTo>
                  <a:lnTo>
                    <a:pt x="1153414" y="2837015"/>
                  </a:lnTo>
                  <a:lnTo>
                    <a:pt x="1114793" y="2818727"/>
                  </a:lnTo>
                  <a:lnTo>
                    <a:pt x="1073734" y="2809595"/>
                  </a:lnTo>
                  <a:lnTo>
                    <a:pt x="1031875" y="2809595"/>
                  </a:lnTo>
                  <a:lnTo>
                    <a:pt x="990815" y="2818727"/>
                  </a:lnTo>
                  <a:lnTo>
                    <a:pt x="952195" y="2837015"/>
                  </a:lnTo>
                  <a:lnTo>
                    <a:pt x="917638" y="2864434"/>
                  </a:lnTo>
                  <a:lnTo>
                    <a:pt x="890206" y="2899003"/>
                  </a:lnTo>
                  <a:lnTo>
                    <a:pt x="871931" y="2937624"/>
                  </a:lnTo>
                  <a:lnTo>
                    <a:pt x="862787" y="2978670"/>
                  </a:lnTo>
                  <a:lnTo>
                    <a:pt x="862787" y="3020542"/>
                  </a:lnTo>
                  <a:lnTo>
                    <a:pt x="871931" y="3061589"/>
                  </a:lnTo>
                  <a:lnTo>
                    <a:pt x="890206" y="3100209"/>
                  </a:lnTo>
                  <a:lnTo>
                    <a:pt x="917638" y="3134779"/>
                  </a:lnTo>
                  <a:lnTo>
                    <a:pt x="952195" y="3162198"/>
                  </a:lnTo>
                  <a:lnTo>
                    <a:pt x="990815" y="3180486"/>
                  </a:lnTo>
                  <a:lnTo>
                    <a:pt x="1031875" y="3189617"/>
                  </a:lnTo>
                  <a:lnTo>
                    <a:pt x="1073734" y="3189617"/>
                  </a:lnTo>
                  <a:lnTo>
                    <a:pt x="1114793" y="3180486"/>
                  </a:lnTo>
                  <a:lnTo>
                    <a:pt x="1153414" y="3162198"/>
                  </a:lnTo>
                  <a:lnTo>
                    <a:pt x="1187970" y="3134779"/>
                  </a:lnTo>
                  <a:lnTo>
                    <a:pt x="1215402" y="3100209"/>
                  </a:lnTo>
                  <a:lnTo>
                    <a:pt x="1233678" y="3061589"/>
                  </a:lnTo>
                  <a:lnTo>
                    <a:pt x="1242822" y="3020542"/>
                  </a:lnTo>
                  <a:lnTo>
                    <a:pt x="1242822" y="2978670"/>
                  </a:lnTo>
                  <a:close/>
                </a:path>
                <a:path w="12137390" h="3344545">
                  <a:moveTo>
                    <a:pt x="1751647" y="2514092"/>
                  </a:moveTo>
                  <a:lnTo>
                    <a:pt x="1742503" y="2473045"/>
                  </a:lnTo>
                  <a:lnTo>
                    <a:pt x="1724215" y="2434425"/>
                  </a:lnTo>
                  <a:lnTo>
                    <a:pt x="1696796" y="2399855"/>
                  </a:lnTo>
                  <a:lnTo>
                    <a:pt x="1662239" y="2372436"/>
                  </a:lnTo>
                  <a:lnTo>
                    <a:pt x="1623618" y="2354161"/>
                  </a:lnTo>
                  <a:lnTo>
                    <a:pt x="1582559" y="2345017"/>
                  </a:lnTo>
                  <a:lnTo>
                    <a:pt x="1540700" y="2345017"/>
                  </a:lnTo>
                  <a:lnTo>
                    <a:pt x="1499641" y="2354161"/>
                  </a:lnTo>
                  <a:lnTo>
                    <a:pt x="1461020" y="2372436"/>
                  </a:lnTo>
                  <a:lnTo>
                    <a:pt x="1426451" y="2399855"/>
                  </a:lnTo>
                  <a:lnTo>
                    <a:pt x="1399032" y="2434425"/>
                  </a:lnTo>
                  <a:lnTo>
                    <a:pt x="1380756" y="2473045"/>
                  </a:lnTo>
                  <a:lnTo>
                    <a:pt x="1371612" y="2514092"/>
                  </a:lnTo>
                  <a:lnTo>
                    <a:pt x="1371612" y="2555964"/>
                  </a:lnTo>
                  <a:lnTo>
                    <a:pt x="1380756" y="2597023"/>
                  </a:lnTo>
                  <a:lnTo>
                    <a:pt x="1399032" y="2635631"/>
                  </a:lnTo>
                  <a:lnTo>
                    <a:pt x="1426451" y="2670200"/>
                  </a:lnTo>
                  <a:lnTo>
                    <a:pt x="1461020" y="2697619"/>
                  </a:lnTo>
                  <a:lnTo>
                    <a:pt x="1499641" y="2715907"/>
                  </a:lnTo>
                  <a:lnTo>
                    <a:pt x="1540700" y="2725051"/>
                  </a:lnTo>
                  <a:lnTo>
                    <a:pt x="1582559" y="2725051"/>
                  </a:lnTo>
                  <a:lnTo>
                    <a:pt x="1623618" y="2715907"/>
                  </a:lnTo>
                  <a:lnTo>
                    <a:pt x="1662239" y="2697619"/>
                  </a:lnTo>
                  <a:lnTo>
                    <a:pt x="1696796" y="2670200"/>
                  </a:lnTo>
                  <a:lnTo>
                    <a:pt x="1724215" y="2635631"/>
                  </a:lnTo>
                  <a:lnTo>
                    <a:pt x="1742503" y="2597023"/>
                  </a:lnTo>
                  <a:lnTo>
                    <a:pt x="1751647" y="2555964"/>
                  </a:lnTo>
                  <a:lnTo>
                    <a:pt x="1751647" y="2514092"/>
                  </a:lnTo>
                  <a:close/>
                </a:path>
                <a:path w="12137390" h="3344545">
                  <a:moveTo>
                    <a:pt x="2072424" y="3133534"/>
                  </a:moveTo>
                  <a:lnTo>
                    <a:pt x="2063280" y="3092475"/>
                  </a:lnTo>
                  <a:lnTo>
                    <a:pt x="2045004" y="3053854"/>
                  </a:lnTo>
                  <a:lnTo>
                    <a:pt x="2017572" y="3019298"/>
                  </a:lnTo>
                  <a:lnTo>
                    <a:pt x="1983016" y="2991878"/>
                  </a:lnTo>
                  <a:lnTo>
                    <a:pt x="1944395" y="2973590"/>
                  </a:lnTo>
                  <a:lnTo>
                    <a:pt x="1903336" y="2964446"/>
                  </a:lnTo>
                  <a:lnTo>
                    <a:pt x="1861477" y="2964446"/>
                  </a:lnTo>
                  <a:lnTo>
                    <a:pt x="1820418" y="2973590"/>
                  </a:lnTo>
                  <a:lnTo>
                    <a:pt x="1781797" y="2991878"/>
                  </a:lnTo>
                  <a:lnTo>
                    <a:pt x="1747240" y="3019298"/>
                  </a:lnTo>
                  <a:lnTo>
                    <a:pt x="1719808" y="3053854"/>
                  </a:lnTo>
                  <a:lnTo>
                    <a:pt x="1701533" y="3092475"/>
                  </a:lnTo>
                  <a:lnTo>
                    <a:pt x="1692389" y="3133534"/>
                  </a:lnTo>
                  <a:lnTo>
                    <a:pt x="1692389" y="3175393"/>
                  </a:lnTo>
                  <a:lnTo>
                    <a:pt x="1701533" y="3216452"/>
                  </a:lnTo>
                  <a:lnTo>
                    <a:pt x="1719808" y="3255073"/>
                  </a:lnTo>
                  <a:lnTo>
                    <a:pt x="1747240" y="3289643"/>
                  </a:lnTo>
                  <a:lnTo>
                    <a:pt x="1781797" y="3317062"/>
                  </a:lnTo>
                  <a:lnTo>
                    <a:pt x="1820418" y="3335337"/>
                  </a:lnTo>
                  <a:lnTo>
                    <a:pt x="1861477" y="3344481"/>
                  </a:lnTo>
                  <a:lnTo>
                    <a:pt x="1903336" y="3344481"/>
                  </a:lnTo>
                  <a:lnTo>
                    <a:pt x="1944395" y="3335337"/>
                  </a:lnTo>
                  <a:lnTo>
                    <a:pt x="1983016" y="3317062"/>
                  </a:lnTo>
                  <a:lnTo>
                    <a:pt x="2017572" y="3289643"/>
                  </a:lnTo>
                  <a:lnTo>
                    <a:pt x="2045004" y="3255073"/>
                  </a:lnTo>
                  <a:lnTo>
                    <a:pt x="2063280" y="3216452"/>
                  </a:lnTo>
                  <a:lnTo>
                    <a:pt x="2072424" y="3175393"/>
                  </a:lnTo>
                  <a:lnTo>
                    <a:pt x="2072424" y="3133534"/>
                  </a:lnTo>
                  <a:close/>
                </a:path>
                <a:path w="12137390" h="3344545">
                  <a:moveTo>
                    <a:pt x="2902026" y="2978670"/>
                  </a:moveTo>
                  <a:lnTo>
                    <a:pt x="2892882" y="2937624"/>
                  </a:lnTo>
                  <a:lnTo>
                    <a:pt x="2874607" y="2899003"/>
                  </a:lnTo>
                  <a:lnTo>
                    <a:pt x="2847175" y="2864434"/>
                  </a:lnTo>
                  <a:lnTo>
                    <a:pt x="2812618" y="2837015"/>
                  </a:lnTo>
                  <a:lnTo>
                    <a:pt x="2773997" y="2818727"/>
                  </a:lnTo>
                  <a:lnTo>
                    <a:pt x="2732938" y="2809595"/>
                  </a:lnTo>
                  <a:lnTo>
                    <a:pt x="2691079" y="2809595"/>
                  </a:lnTo>
                  <a:lnTo>
                    <a:pt x="2650020" y="2818727"/>
                  </a:lnTo>
                  <a:lnTo>
                    <a:pt x="2611399" y="2837015"/>
                  </a:lnTo>
                  <a:lnTo>
                    <a:pt x="2576842" y="2864434"/>
                  </a:lnTo>
                  <a:lnTo>
                    <a:pt x="2549423" y="2899003"/>
                  </a:lnTo>
                  <a:lnTo>
                    <a:pt x="2531135" y="2937624"/>
                  </a:lnTo>
                  <a:lnTo>
                    <a:pt x="2521991" y="2978670"/>
                  </a:lnTo>
                  <a:lnTo>
                    <a:pt x="2521991" y="3020542"/>
                  </a:lnTo>
                  <a:lnTo>
                    <a:pt x="2531135" y="3061589"/>
                  </a:lnTo>
                  <a:lnTo>
                    <a:pt x="2549423" y="3100209"/>
                  </a:lnTo>
                  <a:lnTo>
                    <a:pt x="2576842" y="3134779"/>
                  </a:lnTo>
                  <a:lnTo>
                    <a:pt x="2611399" y="3162198"/>
                  </a:lnTo>
                  <a:lnTo>
                    <a:pt x="2650020" y="3180486"/>
                  </a:lnTo>
                  <a:lnTo>
                    <a:pt x="2691079" y="3189617"/>
                  </a:lnTo>
                  <a:lnTo>
                    <a:pt x="2732938" y="3189617"/>
                  </a:lnTo>
                  <a:lnTo>
                    <a:pt x="2773997" y="3180486"/>
                  </a:lnTo>
                  <a:lnTo>
                    <a:pt x="2812618" y="3162198"/>
                  </a:lnTo>
                  <a:lnTo>
                    <a:pt x="2847175" y="3134779"/>
                  </a:lnTo>
                  <a:lnTo>
                    <a:pt x="2874607" y="3100209"/>
                  </a:lnTo>
                  <a:lnTo>
                    <a:pt x="2892882" y="3061589"/>
                  </a:lnTo>
                  <a:lnTo>
                    <a:pt x="2902026" y="3020542"/>
                  </a:lnTo>
                  <a:lnTo>
                    <a:pt x="2902026" y="2978670"/>
                  </a:lnTo>
                  <a:close/>
                </a:path>
                <a:path w="12137390" h="3344545">
                  <a:moveTo>
                    <a:pt x="3134309" y="1938032"/>
                  </a:moveTo>
                  <a:lnTo>
                    <a:pt x="3125178" y="1896973"/>
                  </a:lnTo>
                  <a:lnTo>
                    <a:pt x="3106890" y="1858352"/>
                  </a:lnTo>
                  <a:lnTo>
                    <a:pt x="3079470" y="1823796"/>
                  </a:lnTo>
                  <a:lnTo>
                    <a:pt x="3044901" y="1796364"/>
                  </a:lnTo>
                  <a:lnTo>
                    <a:pt x="3006280" y="1778088"/>
                  </a:lnTo>
                  <a:lnTo>
                    <a:pt x="2965234" y="1768944"/>
                  </a:lnTo>
                  <a:lnTo>
                    <a:pt x="2923362" y="1768944"/>
                  </a:lnTo>
                  <a:lnTo>
                    <a:pt x="2882315" y="1778088"/>
                  </a:lnTo>
                  <a:lnTo>
                    <a:pt x="2843695" y="1796364"/>
                  </a:lnTo>
                  <a:lnTo>
                    <a:pt x="2809125" y="1823796"/>
                  </a:lnTo>
                  <a:lnTo>
                    <a:pt x="2781706" y="1858352"/>
                  </a:lnTo>
                  <a:lnTo>
                    <a:pt x="2763418" y="1896973"/>
                  </a:lnTo>
                  <a:lnTo>
                    <a:pt x="2754287" y="1938032"/>
                  </a:lnTo>
                  <a:lnTo>
                    <a:pt x="2754287" y="1979891"/>
                  </a:lnTo>
                  <a:lnTo>
                    <a:pt x="2763418" y="2020951"/>
                  </a:lnTo>
                  <a:lnTo>
                    <a:pt x="2781706" y="2059571"/>
                  </a:lnTo>
                  <a:lnTo>
                    <a:pt x="2809125" y="2094128"/>
                  </a:lnTo>
                  <a:lnTo>
                    <a:pt x="2843695" y="2121547"/>
                  </a:lnTo>
                  <a:lnTo>
                    <a:pt x="2882315" y="2139835"/>
                  </a:lnTo>
                  <a:lnTo>
                    <a:pt x="2923362" y="2148979"/>
                  </a:lnTo>
                  <a:lnTo>
                    <a:pt x="2965234" y="2148979"/>
                  </a:lnTo>
                  <a:lnTo>
                    <a:pt x="3006280" y="2139835"/>
                  </a:lnTo>
                  <a:lnTo>
                    <a:pt x="3044901" y="2121547"/>
                  </a:lnTo>
                  <a:lnTo>
                    <a:pt x="3079470" y="2094128"/>
                  </a:lnTo>
                  <a:lnTo>
                    <a:pt x="3106890" y="2059571"/>
                  </a:lnTo>
                  <a:lnTo>
                    <a:pt x="3125178" y="2020951"/>
                  </a:lnTo>
                  <a:lnTo>
                    <a:pt x="3134309" y="1979891"/>
                  </a:lnTo>
                  <a:lnTo>
                    <a:pt x="3134309" y="1938032"/>
                  </a:lnTo>
                  <a:close/>
                </a:path>
                <a:path w="12137390" h="3344545">
                  <a:moveTo>
                    <a:pt x="4124312" y="2514092"/>
                  </a:moveTo>
                  <a:lnTo>
                    <a:pt x="4115168" y="2473045"/>
                  </a:lnTo>
                  <a:lnTo>
                    <a:pt x="4096880" y="2434425"/>
                  </a:lnTo>
                  <a:lnTo>
                    <a:pt x="4069461" y="2399855"/>
                  </a:lnTo>
                  <a:lnTo>
                    <a:pt x="4034904" y="2372436"/>
                  </a:lnTo>
                  <a:lnTo>
                    <a:pt x="3996283" y="2354161"/>
                  </a:lnTo>
                  <a:lnTo>
                    <a:pt x="3955224" y="2345017"/>
                  </a:lnTo>
                  <a:lnTo>
                    <a:pt x="3913365" y="2345017"/>
                  </a:lnTo>
                  <a:lnTo>
                    <a:pt x="3872306" y="2354161"/>
                  </a:lnTo>
                  <a:lnTo>
                    <a:pt x="3833685" y="2372436"/>
                  </a:lnTo>
                  <a:lnTo>
                    <a:pt x="3799116" y="2399855"/>
                  </a:lnTo>
                  <a:lnTo>
                    <a:pt x="3771696" y="2434425"/>
                  </a:lnTo>
                  <a:lnTo>
                    <a:pt x="3753421" y="2473045"/>
                  </a:lnTo>
                  <a:lnTo>
                    <a:pt x="3744277" y="2514092"/>
                  </a:lnTo>
                  <a:lnTo>
                    <a:pt x="3744277" y="2555964"/>
                  </a:lnTo>
                  <a:lnTo>
                    <a:pt x="3753421" y="2597023"/>
                  </a:lnTo>
                  <a:lnTo>
                    <a:pt x="3771696" y="2635631"/>
                  </a:lnTo>
                  <a:lnTo>
                    <a:pt x="3799116" y="2670200"/>
                  </a:lnTo>
                  <a:lnTo>
                    <a:pt x="3833685" y="2697619"/>
                  </a:lnTo>
                  <a:lnTo>
                    <a:pt x="3872306" y="2715907"/>
                  </a:lnTo>
                  <a:lnTo>
                    <a:pt x="3913365" y="2725051"/>
                  </a:lnTo>
                  <a:lnTo>
                    <a:pt x="3955224" y="2725051"/>
                  </a:lnTo>
                  <a:lnTo>
                    <a:pt x="3996283" y="2715907"/>
                  </a:lnTo>
                  <a:lnTo>
                    <a:pt x="4034904" y="2697619"/>
                  </a:lnTo>
                  <a:lnTo>
                    <a:pt x="4069461" y="2670200"/>
                  </a:lnTo>
                  <a:lnTo>
                    <a:pt x="4096880" y="2635631"/>
                  </a:lnTo>
                  <a:lnTo>
                    <a:pt x="4115168" y="2597023"/>
                  </a:lnTo>
                  <a:lnTo>
                    <a:pt x="4124312" y="2555964"/>
                  </a:lnTo>
                  <a:lnTo>
                    <a:pt x="4124312" y="2514092"/>
                  </a:lnTo>
                  <a:close/>
                </a:path>
                <a:path w="12137390" h="3344545">
                  <a:moveTo>
                    <a:pt x="4406379" y="1938032"/>
                  </a:moveTo>
                  <a:lnTo>
                    <a:pt x="4397235" y="1896973"/>
                  </a:lnTo>
                  <a:lnTo>
                    <a:pt x="4378947" y="1858352"/>
                  </a:lnTo>
                  <a:lnTo>
                    <a:pt x="4351528" y="1823796"/>
                  </a:lnTo>
                  <a:lnTo>
                    <a:pt x="4316958" y="1796364"/>
                  </a:lnTo>
                  <a:lnTo>
                    <a:pt x="4278338" y="1778088"/>
                  </a:lnTo>
                  <a:lnTo>
                    <a:pt x="4237291" y="1768944"/>
                  </a:lnTo>
                  <a:lnTo>
                    <a:pt x="4195419" y="1768944"/>
                  </a:lnTo>
                  <a:lnTo>
                    <a:pt x="4154373" y="1778088"/>
                  </a:lnTo>
                  <a:lnTo>
                    <a:pt x="4115752" y="1796364"/>
                  </a:lnTo>
                  <a:lnTo>
                    <a:pt x="4081183" y="1823796"/>
                  </a:lnTo>
                  <a:lnTo>
                    <a:pt x="4053763" y="1858352"/>
                  </a:lnTo>
                  <a:lnTo>
                    <a:pt x="4035475" y="1896973"/>
                  </a:lnTo>
                  <a:lnTo>
                    <a:pt x="4026344" y="1938032"/>
                  </a:lnTo>
                  <a:lnTo>
                    <a:pt x="4026344" y="1979891"/>
                  </a:lnTo>
                  <a:lnTo>
                    <a:pt x="4035475" y="2020951"/>
                  </a:lnTo>
                  <a:lnTo>
                    <a:pt x="4053763" y="2059571"/>
                  </a:lnTo>
                  <a:lnTo>
                    <a:pt x="4081183" y="2094128"/>
                  </a:lnTo>
                  <a:lnTo>
                    <a:pt x="4115752" y="2121547"/>
                  </a:lnTo>
                  <a:lnTo>
                    <a:pt x="4154373" y="2139835"/>
                  </a:lnTo>
                  <a:lnTo>
                    <a:pt x="4195419" y="2148979"/>
                  </a:lnTo>
                  <a:lnTo>
                    <a:pt x="4237291" y="2148979"/>
                  </a:lnTo>
                  <a:lnTo>
                    <a:pt x="4278338" y="2139835"/>
                  </a:lnTo>
                  <a:lnTo>
                    <a:pt x="4316958" y="2121547"/>
                  </a:lnTo>
                  <a:lnTo>
                    <a:pt x="4351528" y="2094128"/>
                  </a:lnTo>
                  <a:lnTo>
                    <a:pt x="4378947" y="2059571"/>
                  </a:lnTo>
                  <a:lnTo>
                    <a:pt x="4397235" y="2020951"/>
                  </a:lnTo>
                  <a:lnTo>
                    <a:pt x="4406379" y="1979891"/>
                  </a:lnTo>
                  <a:lnTo>
                    <a:pt x="4406379" y="1938032"/>
                  </a:lnTo>
                  <a:close/>
                </a:path>
                <a:path w="12137390" h="3344545">
                  <a:moveTo>
                    <a:pt x="5103241" y="3133534"/>
                  </a:moveTo>
                  <a:lnTo>
                    <a:pt x="5094097" y="3092475"/>
                  </a:lnTo>
                  <a:lnTo>
                    <a:pt x="5075821" y="3053854"/>
                  </a:lnTo>
                  <a:lnTo>
                    <a:pt x="5048389" y="3019298"/>
                  </a:lnTo>
                  <a:lnTo>
                    <a:pt x="5013833" y="2991878"/>
                  </a:lnTo>
                  <a:lnTo>
                    <a:pt x="4975212" y="2973590"/>
                  </a:lnTo>
                  <a:lnTo>
                    <a:pt x="4934153" y="2964446"/>
                  </a:lnTo>
                  <a:lnTo>
                    <a:pt x="4892294" y="2964446"/>
                  </a:lnTo>
                  <a:lnTo>
                    <a:pt x="4851235" y="2973590"/>
                  </a:lnTo>
                  <a:lnTo>
                    <a:pt x="4812614" y="2991878"/>
                  </a:lnTo>
                  <a:lnTo>
                    <a:pt x="4778057" y="3019298"/>
                  </a:lnTo>
                  <a:lnTo>
                    <a:pt x="4750625" y="3053854"/>
                  </a:lnTo>
                  <a:lnTo>
                    <a:pt x="4732350" y="3092475"/>
                  </a:lnTo>
                  <a:lnTo>
                    <a:pt x="4723206" y="3133534"/>
                  </a:lnTo>
                  <a:lnTo>
                    <a:pt x="4723206" y="3175393"/>
                  </a:lnTo>
                  <a:lnTo>
                    <a:pt x="4732350" y="3216452"/>
                  </a:lnTo>
                  <a:lnTo>
                    <a:pt x="4750625" y="3255073"/>
                  </a:lnTo>
                  <a:lnTo>
                    <a:pt x="4778057" y="3289643"/>
                  </a:lnTo>
                  <a:lnTo>
                    <a:pt x="4812614" y="3317062"/>
                  </a:lnTo>
                  <a:lnTo>
                    <a:pt x="4851235" y="3335337"/>
                  </a:lnTo>
                  <a:lnTo>
                    <a:pt x="4892294" y="3344481"/>
                  </a:lnTo>
                  <a:lnTo>
                    <a:pt x="4934153" y="3344481"/>
                  </a:lnTo>
                  <a:lnTo>
                    <a:pt x="4975212" y="3335337"/>
                  </a:lnTo>
                  <a:lnTo>
                    <a:pt x="5013833" y="3317062"/>
                  </a:lnTo>
                  <a:lnTo>
                    <a:pt x="5048389" y="3289643"/>
                  </a:lnTo>
                  <a:lnTo>
                    <a:pt x="5075821" y="3255073"/>
                  </a:lnTo>
                  <a:lnTo>
                    <a:pt x="5094097" y="3216452"/>
                  </a:lnTo>
                  <a:lnTo>
                    <a:pt x="5103241" y="3175393"/>
                  </a:lnTo>
                  <a:lnTo>
                    <a:pt x="5103241" y="3133534"/>
                  </a:lnTo>
                  <a:close/>
                </a:path>
                <a:path w="12137390" h="3344545">
                  <a:moveTo>
                    <a:pt x="5451678" y="2247747"/>
                  </a:moveTo>
                  <a:lnTo>
                    <a:pt x="5442534" y="2206688"/>
                  </a:lnTo>
                  <a:lnTo>
                    <a:pt x="5424246" y="2168067"/>
                  </a:lnTo>
                  <a:lnTo>
                    <a:pt x="5396827" y="2133511"/>
                  </a:lnTo>
                  <a:lnTo>
                    <a:pt x="5362257" y="2106091"/>
                  </a:lnTo>
                  <a:lnTo>
                    <a:pt x="5323637" y="2087803"/>
                  </a:lnTo>
                  <a:lnTo>
                    <a:pt x="5282590" y="2078659"/>
                  </a:lnTo>
                  <a:lnTo>
                    <a:pt x="5240718" y="2078659"/>
                  </a:lnTo>
                  <a:lnTo>
                    <a:pt x="5199672" y="2087803"/>
                  </a:lnTo>
                  <a:lnTo>
                    <a:pt x="5161051" y="2106091"/>
                  </a:lnTo>
                  <a:lnTo>
                    <a:pt x="5126482" y="2133511"/>
                  </a:lnTo>
                  <a:lnTo>
                    <a:pt x="5099062" y="2168067"/>
                  </a:lnTo>
                  <a:lnTo>
                    <a:pt x="5080787" y="2206688"/>
                  </a:lnTo>
                  <a:lnTo>
                    <a:pt x="5071643" y="2247747"/>
                  </a:lnTo>
                  <a:lnTo>
                    <a:pt x="5071643" y="2289606"/>
                  </a:lnTo>
                  <a:lnTo>
                    <a:pt x="5080787" y="2330666"/>
                  </a:lnTo>
                  <a:lnTo>
                    <a:pt x="5099062" y="2369286"/>
                  </a:lnTo>
                  <a:lnTo>
                    <a:pt x="5126482" y="2403843"/>
                  </a:lnTo>
                  <a:lnTo>
                    <a:pt x="5161051" y="2431275"/>
                  </a:lnTo>
                  <a:lnTo>
                    <a:pt x="5199672" y="2449550"/>
                  </a:lnTo>
                  <a:lnTo>
                    <a:pt x="5240718" y="2458694"/>
                  </a:lnTo>
                  <a:lnTo>
                    <a:pt x="5282590" y="2458694"/>
                  </a:lnTo>
                  <a:lnTo>
                    <a:pt x="5323637" y="2449550"/>
                  </a:lnTo>
                  <a:lnTo>
                    <a:pt x="5362257" y="2431275"/>
                  </a:lnTo>
                  <a:lnTo>
                    <a:pt x="5396827" y="2403843"/>
                  </a:lnTo>
                  <a:lnTo>
                    <a:pt x="5424246" y="2369286"/>
                  </a:lnTo>
                  <a:lnTo>
                    <a:pt x="5442534" y="2330666"/>
                  </a:lnTo>
                  <a:lnTo>
                    <a:pt x="5451678" y="2289606"/>
                  </a:lnTo>
                  <a:lnTo>
                    <a:pt x="5451678" y="2247747"/>
                  </a:lnTo>
                  <a:close/>
                </a:path>
                <a:path w="12137390" h="3344545">
                  <a:moveTo>
                    <a:pt x="6286805" y="3133534"/>
                  </a:moveTo>
                  <a:lnTo>
                    <a:pt x="6277673" y="3092475"/>
                  </a:lnTo>
                  <a:lnTo>
                    <a:pt x="6259385" y="3053854"/>
                  </a:lnTo>
                  <a:lnTo>
                    <a:pt x="6231953" y="3019298"/>
                  </a:lnTo>
                  <a:lnTo>
                    <a:pt x="6197397" y="2991878"/>
                  </a:lnTo>
                  <a:lnTo>
                    <a:pt x="6158776" y="2973590"/>
                  </a:lnTo>
                  <a:lnTo>
                    <a:pt x="6117729" y="2964446"/>
                  </a:lnTo>
                  <a:lnTo>
                    <a:pt x="6075858" y="2964446"/>
                  </a:lnTo>
                  <a:lnTo>
                    <a:pt x="6034798" y="2973590"/>
                  </a:lnTo>
                  <a:lnTo>
                    <a:pt x="5996178" y="2991878"/>
                  </a:lnTo>
                  <a:lnTo>
                    <a:pt x="5961621" y="3019298"/>
                  </a:lnTo>
                  <a:lnTo>
                    <a:pt x="5934202" y="3053854"/>
                  </a:lnTo>
                  <a:lnTo>
                    <a:pt x="5915914" y="3092475"/>
                  </a:lnTo>
                  <a:lnTo>
                    <a:pt x="5906770" y="3133534"/>
                  </a:lnTo>
                  <a:lnTo>
                    <a:pt x="5906770" y="3175393"/>
                  </a:lnTo>
                  <a:lnTo>
                    <a:pt x="5915914" y="3216452"/>
                  </a:lnTo>
                  <a:lnTo>
                    <a:pt x="5934202" y="3255073"/>
                  </a:lnTo>
                  <a:lnTo>
                    <a:pt x="5961621" y="3289643"/>
                  </a:lnTo>
                  <a:lnTo>
                    <a:pt x="5996178" y="3317062"/>
                  </a:lnTo>
                  <a:lnTo>
                    <a:pt x="6034798" y="3335337"/>
                  </a:lnTo>
                  <a:lnTo>
                    <a:pt x="6075858" y="3344481"/>
                  </a:lnTo>
                  <a:lnTo>
                    <a:pt x="6117729" y="3344481"/>
                  </a:lnTo>
                  <a:lnTo>
                    <a:pt x="6158776" y="3335337"/>
                  </a:lnTo>
                  <a:lnTo>
                    <a:pt x="6197397" y="3317062"/>
                  </a:lnTo>
                  <a:lnTo>
                    <a:pt x="6231953" y="3289643"/>
                  </a:lnTo>
                  <a:lnTo>
                    <a:pt x="6259385" y="3255073"/>
                  </a:lnTo>
                  <a:lnTo>
                    <a:pt x="6277673" y="3216452"/>
                  </a:lnTo>
                  <a:lnTo>
                    <a:pt x="6286805" y="3175393"/>
                  </a:lnTo>
                  <a:lnTo>
                    <a:pt x="6286805" y="3133534"/>
                  </a:lnTo>
                  <a:close/>
                </a:path>
                <a:path w="12137390" h="3344545">
                  <a:moveTo>
                    <a:pt x="6286805" y="1650428"/>
                  </a:moveTo>
                  <a:lnTo>
                    <a:pt x="6277673" y="1609382"/>
                  </a:lnTo>
                  <a:lnTo>
                    <a:pt x="6259385" y="1570761"/>
                  </a:lnTo>
                  <a:lnTo>
                    <a:pt x="6231953" y="1536192"/>
                  </a:lnTo>
                  <a:lnTo>
                    <a:pt x="6197397" y="1508772"/>
                  </a:lnTo>
                  <a:lnTo>
                    <a:pt x="6158776" y="1490484"/>
                  </a:lnTo>
                  <a:lnTo>
                    <a:pt x="6117729" y="1481353"/>
                  </a:lnTo>
                  <a:lnTo>
                    <a:pt x="6075858" y="1481353"/>
                  </a:lnTo>
                  <a:lnTo>
                    <a:pt x="6034798" y="1490484"/>
                  </a:lnTo>
                  <a:lnTo>
                    <a:pt x="5996178" y="1508772"/>
                  </a:lnTo>
                  <a:lnTo>
                    <a:pt x="5961621" y="1536192"/>
                  </a:lnTo>
                  <a:lnTo>
                    <a:pt x="5934202" y="1570761"/>
                  </a:lnTo>
                  <a:lnTo>
                    <a:pt x="5915914" y="1609382"/>
                  </a:lnTo>
                  <a:lnTo>
                    <a:pt x="5906770" y="1650428"/>
                  </a:lnTo>
                  <a:lnTo>
                    <a:pt x="5906770" y="1692300"/>
                  </a:lnTo>
                  <a:lnTo>
                    <a:pt x="5915914" y="1733346"/>
                  </a:lnTo>
                  <a:lnTo>
                    <a:pt x="5934202" y="1771967"/>
                  </a:lnTo>
                  <a:lnTo>
                    <a:pt x="5961621" y="1806536"/>
                  </a:lnTo>
                  <a:lnTo>
                    <a:pt x="5996178" y="1833956"/>
                  </a:lnTo>
                  <a:lnTo>
                    <a:pt x="6034798" y="1852244"/>
                  </a:lnTo>
                  <a:lnTo>
                    <a:pt x="6075858" y="1861375"/>
                  </a:lnTo>
                  <a:lnTo>
                    <a:pt x="6117729" y="1861375"/>
                  </a:lnTo>
                  <a:lnTo>
                    <a:pt x="6158776" y="1852244"/>
                  </a:lnTo>
                  <a:lnTo>
                    <a:pt x="6197397" y="1833956"/>
                  </a:lnTo>
                  <a:lnTo>
                    <a:pt x="6231953" y="1806536"/>
                  </a:lnTo>
                  <a:lnTo>
                    <a:pt x="6259385" y="1771967"/>
                  </a:lnTo>
                  <a:lnTo>
                    <a:pt x="6277673" y="1733346"/>
                  </a:lnTo>
                  <a:lnTo>
                    <a:pt x="6286805" y="1692300"/>
                  </a:lnTo>
                  <a:lnTo>
                    <a:pt x="6286805" y="1650428"/>
                  </a:lnTo>
                  <a:close/>
                </a:path>
                <a:path w="12137390" h="3344545">
                  <a:moveTo>
                    <a:pt x="6496977" y="2514092"/>
                  </a:moveTo>
                  <a:lnTo>
                    <a:pt x="6487833" y="2473045"/>
                  </a:lnTo>
                  <a:lnTo>
                    <a:pt x="6469558" y="2434425"/>
                  </a:lnTo>
                  <a:lnTo>
                    <a:pt x="6442126" y="2399855"/>
                  </a:lnTo>
                  <a:lnTo>
                    <a:pt x="6407569" y="2372436"/>
                  </a:lnTo>
                  <a:lnTo>
                    <a:pt x="6368948" y="2354161"/>
                  </a:lnTo>
                  <a:lnTo>
                    <a:pt x="6327889" y="2345017"/>
                  </a:lnTo>
                  <a:lnTo>
                    <a:pt x="6286030" y="2345017"/>
                  </a:lnTo>
                  <a:lnTo>
                    <a:pt x="6244971" y="2354161"/>
                  </a:lnTo>
                  <a:lnTo>
                    <a:pt x="6206350" y="2372436"/>
                  </a:lnTo>
                  <a:lnTo>
                    <a:pt x="6171781" y="2399855"/>
                  </a:lnTo>
                  <a:lnTo>
                    <a:pt x="6144361" y="2434425"/>
                  </a:lnTo>
                  <a:lnTo>
                    <a:pt x="6126086" y="2473045"/>
                  </a:lnTo>
                  <a:lnTo>
                    <a:pt x="6116942" y="2514092"/>
                  </a:lnTo>
                  <a:lnTo>
                    <a:pt x="6116942" y="2555964"/>
                  </a:lnTo>
                  <a:lnTo>
                    <a:pt x="6126086" y="2597023"/>
                  </a:lnTo>
                  <a:lnTo>
                    <a:pt x="6144361" y="2635631"/>
                  </a:lnTo>
                  <a:lnTo>
                    <a:pt x="6171781" y="2670200"/>
                  </a:lnTo>
                  <a:lnTo>
                    <a:pt x="6206350" y="2697619"/>
                  </a:lnTo>
                  <a:lnTo>
                    <a:pt x="6244971" y="2715907"/>
                  </a:lnTo>
                  <a:lnTo>
                    <a:pt x="6286030" y="2725051"/>
                  </a:lnTo>
                  <a:lnTo>
                    <a:pt x="6327889" y="2725051"/>
                  </a:lnTo>
                  <a:lnTo>
                    <a:pt x="6368948" y="2715907"/>
                  </a:lnTo>
                  <a:lnTo>
                    <a:pt x="6407569" y="2697619"/>
                  </a:lnTo>
                  <a:lnTo>
                    <a:pt x="6442126" y="2670200"/>
                  </a:lnTo>
                  <a:lnTo>
                    <a:pt x="6469558" y="2635631"/>
                  </a:lnTo>
                  <a:lnTo>
                    <a:pt x="6487833" y="2597023"/>
                  </a:lnTo>
                  <a:lnTo>
                    <a:pt x="6496977" y="2555964"/>
                  </a:lnTo>
                  <a:lnTo>
                    <a:pt x="6496977" y="2514092"/>
                  </a:lnTo>
                  <a:close/>
                </a:path>
                <a:path w="12137390" h="3344545">
                  <a:moveTo>
                    <a:pt x="9593174" y="169087"/>
                  </a:moveTo>
                  <a:lnTo>
                    <a:pt x="9584030" y="128028"/>
                  </a:lnTo>
                  <a:lnTo>
                    <a:pt x="9565742" y="89408"/>
                  </a:lnTo>
                  <a:lnTo>
                    <a:pt x="9538322" y="54851"/>
                  </a:lnTo>
                  <a:lnTo>
                    <a:pt x="9503753" y="27432"/>
                  </a:lnTo>
                  <a:lnTo>
                    <a:pt x="9465132" y="9144"/>
                  </a:lnTo>
                  <a:lnTo>
                    <a:pt x="9424086" y="0"/>
                  </a:lnTo>
                  <a:lnTo>
                    <a:pt x="9382214" y="0"/>
                  </a:lnTo>
                  <a:lnTo>
                    <a:pt x="9341167" y="9144"/>
                  </a:lnTo>
                  <a:lnTo>
                    <a:pt x="9302547" y="27432"/>
                  </a:lnTo>
                  <a:lnTo>
                    <a:pt x="9267977" y="54851"/>
                  </a:lnTo>
                  <a:lnTo>
                    <a:pt x="9240558" y="89408"/>
                  </a:lnTo>
                  <a:lnTo>
                    <a:pt x="9222270" y="128028"/>
                  </a:lnTo>
                  <a:lnTo>
                    <a:pt x="9213126" y="169087"/>
                  </a:lnTo>
                  <a:lnTo>
                    <a:pt x="9213126" y="210947"/>
                  </a:lnTo>
                  <a:lnTo>
                    <a:pt x="9222270" y="252006"/>
                  </a:lnTo>
                  <a:lnTo>
                    <a:pt x="9240558" y="290626"/>
                  </a:lnTo>
                  <a:lnTo>
                    <a:pt x="9267977" y="325183"/>
                  </a:lnTo>
                  <a:lnTo>
                    <a:pt x="9302547" y="352615"/>
                  </a:lnTo>
                  <a:lnTo>
                    <a:pt x="9341167" y="370890"/>
                  </a:lnTo>
                  <a:lnTo>
                    <a:pt x="9382214" y="380034"/>
                  </a:lnTo>
                  <a:lnTo>
                    <a:pt x="9424086" y="380034"/>
                  </a:lnTo>
                  <a:lnTo>
                    <a:pt x="9465132" y="370890"/>
                  </a:lnTo>
                  <a:lnTo>
                    <a:pt x="9503753" y="352615"/>
                  </a:lnTo>
                  <a:lnTo>
                    <a:pt x="9538322" y="325183"/>
                  </a:lnTo>
                  <a:lnTo>
                    <a:pt x="9565742" y="290626"/>
                  </a:lnTo>
                  <a:lnTo>
                    <a:pt x="9584030" y="252006"/>
                  </a:lnTo>
                  <a:lnTo>
                    <a:pt x="9593174" y="210947"/>
                  </a:lnTo>
                  <a:lnTo>
                    <a:pt x="9593174" y="169087"/>
                  </a:lnTo>
                  <a:close/>
                </a:path>
                <a:path w="12137390" h="3344545">
                  <a:moveTo>
                    <a:pt x="10960240" y="627595"/>
                  </a:moveTo>
                  <a:lnTo>
                    <a:pt x="10951096" y="586549"/>
                  </a:lnTo>
                  <a:lnTo>
                    <a:pt x="10932808" y="547928"/>
                  </a:lnTo>
                  <a:lnTo>
                    <a:pt x="10905388" y="513359"/>
                  </a:lnTo>
                  <a:lnTo>
                    <a:pt x="10870832" y="485940"/>
                  </a:lnTo>
                  <a:lnTo>
                    <a:pt x="10832211" y="467652"/>
                  </a:lnTo>
                  <a:lnTo>
                    <a:pt x="10791152" y="458508"/>
                  </a:lnTo>
                  <a:lnTo>
                    <a:pt x="10749293" y="458508"/>
                  </a:lnTo>
                  <a:lnTo>
                    <a:pt x="10708234" y="467652"/>
                  </a:lnTo>
                  <a:lnTo>
                    <a:pt x="10669613" y="485940"/>
                  </a:lnTo>
                  <a:lnTo>
                    <a:pt x="10635056" y="513359"/>
                  </a:lnTo>
                  <a:lnTo>
                    <a:pt x="10607624" y="547928"/>
                  </a:lnTo>
                  <a:lnTo>
                    <a:pt x="10589349" y="586549"/>
                  </a:lnTo>
                  <a:lnTo>
                    <a:pt x="10580205" y="627595"/>
                  </a:lnTo>
                  <a:lnTo>
                    <a:pt x="10580205" y="669467"/>
                  </a:lnTo>
                  <a:lnTo>
                    <a:pt x="10589349" y="710514"/>
                  </a:lnTo>
                  <a:lnTo>
                    <a:pt x="10607624" y="749134"/>
                  </a:lnTo>
                  <a:lnTo>
                    <a:pt x="10635056" y="783704"/>
                  </a:lnTo>
                  <a:lnTo>
                    <a:pt x="10669613" y="811123"/>
                  </a:lnTo>
                  <a:lnTo>
                    <a:pt x="10708234" y="829411"/>
                  </a:lnTo>
                  <a:lnTo>
                    <a:pt x="10749293" y="838542"/>
                  </a:lnTo>
                  <a:lnTo>
                    <a:pt x="10791152" y="838542"/>
                  </a:lnTo>
                  <a:lnTo>
                    <a:pt x="10832211" y="829411"/>
                  </a:lnTo>
                  <a:lnTo>
                    <a:pt x="10870832" y="811123"/>
                  </a:lnTo>
                  <a:lnTo>
                    <a:pt x="10905388" y="783704"/>
                  </a:lnTo>
                  <a:lnTo>
                    <a:pt x="10932808" y="749134"/>
                  </a:lnTo>
                  <a:lnTo>
                    <a:pt x="10951096" y="710514"/>
                  </a:lnTo>
                  <a:lnTo>
                    <a:pt x="10960240" y="669467"/>
                  </a:lnTo>
                  <a:lnTo>
                    <a:pt x="10960240" y="627595"/>
                  </a:lnTo>
                  <a:close/>
                </a:path>
                <a:path w="12137390" h="3344545">
                  <a:moveTo>
                    <a:pt x="12137276" y="456679"/>
                  </a:moveTo>
                  <a:lnTo>
                    <a:pt x="12128144" y="415632"/>
                  </a:lnTo>
                  <a:lnTo>
                    <a:pt x="12109856" y="377012"/>
                  </a:lnTo>
                  <a:lnTo>
                    <a:pt x="12082424" y="342442"/>
                  </a:lnTo>
                  <a:lnTo>
                    <a:pt x="12047868" y="315023"/>
                  </a:lnTo>
                  <a:lnTo>
                    <a:pt x="12009247" y="296735"/>
                  </a:lnTo>
                  <a:lnTo>
                    <a:pt x="11968201" y="287604"/>
                  </a:lnTo>
                  <a:lnTo>
                    <a:pt x="11926329" y="287604"/>
                  </a:lnTo>
                  <a:lnTo>
                    <a:pt x="11885282" y="296735"/>
                  </a:lnTo>
                  <a:lnTo>
                    <a:pt x="11846662" y="315023"/>
                  </a:lnTo>
                  <a:lnTo>
                    <a:pt x="11812092" y="342442"/>
                  </a:lnTo>
                  <a:lnTo>
                    <a:pt x="11784673" y="377012"/>
                  </a:lnTo>
                  <a:lnTo>
                    <a:pt x="11766385" y="415632"/>
                  </a:lnTo>
                  <a:lnTo>
                    <a:pt x="11757254" y="456679"/>
                  </a:lnTo>
                  <a:lnTo>
                    <a:pt x="11757254" y="498551"/>
                  </a:lnTo>
                  <a:lnTo>
                    <a:pt x="11766385" y="539597"/>
                  </a:lnTo>
                  <a:lnTo>
                    <a:pt x="11784673" y="578218"/>
                  </a:lnTo>
                  <a:lnTo>
                    <a:pt x="11812092" y="612787"/>
                  </a:lnTo>
                  <a:lnTo>
                    <a:pt x="11846662" y="640207"/>
                  </a:lnTo>
                  <a:lnTo>
                    <a:pt x="11885282" y="658495"/>
                  </a:lnTo>
                  <a:lnTo>
                    <a:pt x="11926329" y="667626"/>
                  </a:lnTo>
                  <a:lnTo>
                    <a:pt x="11968201" y="667626"/>
                  </a:lnTo>
                  <a:lnTo>
                    <a:pt x="12009247" y="658495"/>
                  </a:lnTo>
                  <a:lnTo>
                    <a:pt x="12047868" y="640207"/>
                  </a:lnTo>
                  <a:lnTo>
                    <a:pt x="12082424" y="612787"/>
                  </a:lnTo>
                  <a:lnTo>
                    <a:pt x="12109856" y="578218"/>
                  </a:lnTo>
                  <a:lnTo>
                    <a:pt x="12128144" y="539597"/>
                  </a:lnTo>
                  <a:lnTo>
                    <a:pt x="12137276" y="498551"/>
                  </a:lnTo>
                  <a:lnTo>
                    <a:pt x="12137276" y="456679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31977" y="234410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9" y="0"/>
                  </a:moveTo>
                  <a:lnTo>
                    <a:pt x="0" y="371342"/>
                  </a:lnTo>
                  <a:lnTo>
                    <a:pt x="371349" y="742685"/>
                  </a:lnTo>
                  <a:lnTo>
                    <a:pt x="742689" y="371342"/>
                  </a:lnTo>
                  <a:lnTo>
                    <a:pt x="37134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31977" y="2344108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5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C30662C-19FE-F825-CBE2-7968D7892E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124</a:t>
            </a:fld>
            <a:endParaRPr lang="en-GB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3233375"/>
              <a:ext cx="1751964" cy="1221105"/>
            </a:xfrm>
            <a:custGeom>
              <a:avLst/>
              <a:gdLst/>
              <a:ahLst/>
              <a:cxnLst/>
              <a:rect l="l" t="t" r="r" b="b"/>
              <a:pathLst>
                <a:path w="1751965" h="1221104">
                  <a:moveTo>
                    <a:pt x="380034" y="1009738"/>
                  </a:moveTo>
                  <a:lnTo>
                    <a:pt x="370890" y="968692"/>
                  </a:lnTo>
                  <a:lnTo>
                    <a:pt x="352602" y="930071"/>
                  </a:lnTo>
                  <a:lnTo>
                    <a:pt x="325183" y="895502"/>
                  </a:lnTo>
                  <a:lnTo>
                    <a:pt x="290626" y="868083"/>
                  </a:lnTo>
                  <a:lnTo>
                    <a:pt x="252006" y="849795"/>
                  </a:lnTo>
                  <a:lnTo>
                    <a:pt x="210947" y="840663"/>
                  </a:lnTo>
                  <a:lnTo>
                    <a:pt x="169087" y="840663"/>
                  </a:lnTo>
                  <a:lnTo>
                    <a:pt x="128028" y="849795"/>
                  </a:lnTo>
                  <a:lnTo>
                    <a:pt x="89408" y="868083"/>
                  </a:lnTo>
                  <a:lnTo>
                    <a:pt x="54851" y="895502"/>
                  </a:lnTo>
                  <a:lnTo>
                    <a:pt x="27419" y="930071"/>
                  </a:lnTo>
                  <a:lnTo>
                    <a:pt x="9144" y="968692"/>
                  </a:lnTo>
                  <a:lnTo>
                    <a:pt x="0" y="1009738"/>
                  </a:lnTo>
                  <a:lnTo>
                    <a:pt x="0" y="1051610"/>
                  </a:lnTo>
                  <a:lnTo>
                    <a:pt x="9144" y="1092657"/>
                  </a:lnTo>
                  <a:lnTo>
                    <a:pt x="27419" y="1131277"/>
                  </a:lnTo>
                  <a:lnTo>
                    <a:pt x="54851" y="1165847"/>
                  </a:lnTo>
                  <a:lnTo>
                    <a:pt x="89408" y="1193266"/>
                  </a:lnTo>
                  <a:lnTo>
                    <a:pt x="128028" y="1211554"/>
                  </a:lnTo>
                  <a:lnTo>
                    <a:pt x="169087" y="1220685"/>
                  </a:lnTo>
                  <a:lnTo>
                    <a:pt x="210947" y="1220685"/>
                  </a:lnTo>
                  <a:lnTo>
                    <a:pt x="252006" y="1211554"/>
                  </a:lnTo>
                  <a:lnTo>
                    <a:pt x="290626" y="1193266"/>
                  </a:lnTo>
                  <a:lnTo>
                    <a:pt x="325183" y="1165847"/>
                  </a:lnTo>
                  <a:lnTo>
                    <a:pt x="352602" y="1131277"/>
                  </a:lnTo>
                  <a:lnTo>
                    <a:pt x="370890" y="1092657"/>
                  </a:lnTo>
                  <a:lnTo>
                    <a:pt x="380034" y="1051610"/>
                  </a:lnTo>
                  <a:lnTo>
                    <a:pt x="380034" y="1009738"/>
                  </a:lnTo>
                  <a:close/>
                </a:path>
                <a:path w="1751965" h="1221104">
                  <a:moveTo>
                    <a:pt x="1751647" y="1009738"/>
                  </a:moveTo>
                  <a:lnTo>
                    <a:pt x="1742503" y="968692"/>
                  </a:lnTo>
                  <a:lnTo>
                    <a:pt x="1724215" y="930071"/>
                  </a:lnTo>
                  <a:lnTo>
                    <a:pt x="1696796" y="895502"/>
                  </a:lnTo>
                  <a:lnTo>
                    <a:pt x="1662226" y="868083"/>
                  </a:lnTo>
                  <a:lnTo>
                    <a:pt x="1623606" y="849795"/>
                  </a:lnTo>
                  <a:lnTo>
                    <a:pt x="1582559" y="840663"/>
                  </a:lnTo>
                  <a:lnTo>
                    <a:pt x="1540687" y="840663"/>
                  </a:lnTo>
                  <a:lnTo>
                    <a:pt x="1499641" y="849795"/>
                  </a:lnTo>
                  <a:lnTo>
                    <a:pt x="1461020" y="868083"/>
                  </a:lnTo>
                  <a:lnTo>
                    <a:pt x="1426451" y="895502"/>
                  </a:lnTo>
                  <a:lnTo>
                    <a:pt x="1399032" y="930071"/>
                  </a:lnTo>
                  <a:lnTo>
                    <a:pt x="1380756" y="968692"/>
                  </a:lnTo>
                  <a:lnTo>
                    <a:pt x="1371612" y="1009738"/>
                  </a:lnTo>
                  <a:lnTo>
                    <a:pt x="1371612" y="1051610"/>
                  </a:lnTo>
                  <a:lnTo>
                    <a:pt x="1380756" y="1092657"/>
                  </a:lnTo>
                  <a:lnTo>
                    <a:pt x="1399032" y="1131277"/>
                  </a:lnTo>
                  <a:lnTo>
                    <a:pt x="1426451" y="1165847"/>
                  </a:lnTo>
                  <a:lnTo>
                    <a:pt x="1461020" y="1193266"/>
                  </a:lnTo>
                  <a:lnTo>
                    <a:pt x="1499641" y="1211554"/>
                  </a:lnTo>
                  <a:lnTo>
                    <a:pt x="1540687" y="1220685"/>
                  </a:lnTo>
                  <a:lnTo>
                    <a:pt x="1582559" y="1220685"/>
                  </a:lnTo>
                  <a:lnTo>
                    <a:pt x="1623606" y="1211554"/>
                  </a:lnTo>
                  <a:lnTo>
                    <a:pt x="1662226" y="1193266"/>
                  </a:lnTo>
                  <a:lnTo>
                    <a:pt x="1696796" y="1165847"/>
                  </a:lnTo>
                  <a:lnTo>
                    <a:pt x="1724215" y="1131277"/>
                  </a:lnTo>
                  <a:lnTo>
                    <a:pt x="1742503" y="1092657"/>
                  </a:lnTo>
                  <a:lnTo>
                    <a:pt x="1751647" y="1051610"/>
                  </a:lnTo>
                  <a:lnTo>
                    <a:pt x="1751647" y="1009738"/>
                  </a:lnTo>
                  <a:close/>
                </a:path>
                <a:path w="1751965" h="1221104">
                  <a:moveTo>
                    <a:pt x="1751647" y="169075"/>
                  </a:moveTo>
                  <a:lnTo>
                    <a:pt x="1742503" y="128028"/>
                  </a:lnTo>
                  <a:lnTo>
                    <a:pt x="1724215" y="89408"/>
                  </a:lnTo>
                  <a:lnTo>
                    <a:pt x="1696796" y="54838"/>
                  </a:lnTo>
                  <a:lnTo>
                    <a:pt x="1662226" y="27419"/>
                  </a:lnTo>
                  <a:lnTo>
                    <a:pt x="1623606" y="9131"/>
                  </a:lnTo>
                  <a:lnTo>
                    <a:pt x="1582559" y="0"/>
                  </a:lnTo>
                  <a:lnTo>
                    <a:pt x="1540687" y="0"/>
                  </a:lnTo>
                  <a:lnTo>
                    <a:pt x="1499641" y="9131"/>
                  </a:lnTo>
                  <a:lnTo>
                    <a:pt x="1461020" y="27419"/>
                  </a:lnTo>
                  <a:lnTo>
                    <a:pt x="1426451" y="54838"/>
                  </a:lnTo>
                  <a:lnTo>
                    <a:pt x="1399032" y="89408"/>
                  </a:lnTo>
                  <a:lnTo>
                    <a:pt x="1380756" y="128028"/>
                  </a:lnTo>
                  <a:lnTo>
                    <a:pt x="1371612" y="169075"/>
                  </a:lnTo>
                  <a:lnTo>
                    <a:pt x="1371612" y="210947"/>
                  </a:lnTo>
                  <a:lnTo>
                    <a:pt x="1380756" y="251993"/>
                  </a:lnTo>
                  <a:lnTo>
                    <a:pt x="1399032" y="290614"/>
                  </a:lnTo>
                  <a:lnTo>
                    <a:pt x="1426451" y="325183"/>
                  </a:lnTo>
                  <a:lnTo>
                    <a:pt x="1461020" y="352602"/>
                  </a:lnTo>
                  <a:lnTo>
                    <a:pt x="1499641" y="370890"/>
                  </a:lnTo>
                  <a:lnTo>
                    <a:pt x="1540687" y="380022"/>
                  </a:lnTo>
                  <a:lnTo>
                    <a:pt x="1582559" y="380022"/>
                  </a:lnTo>
                  <a:lnTo>
                    <a:pt x="1623606" y="370890"/>
                  </a:lnTo>
                  <a:lnTo>
                    <a:pt x="1662226" y="352602"/>
                  </a:lnTo>
                  <a:lnTo>
                    <a:pt x="1696796" y="325183"/>
                  </a:lnTo>
                  <a:lnTo>
                    <a:pt x="1724215" y="290614"/>
                  </a:lnTo>
                  <a:lnTo>
                    <a:pt x="1742503" y="251993"/>
                  </a:lnTo>
                  <a:lnTo>
                    <a:pt x="1751647" y="210947"/>
                  </a:lnTo>
                  <a:lnTo>
                    <a:pt x="1751647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0004" y="3056381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6" y="0"/>
                  </a:moveTo>
                  <a:lnTo>
                    <a:pt x="169081" y="0"/>
                  </a:lnTo>
                  <a:lnTo>
                    <a:pt x="128028" y="9141"/>
                  </a:lnTo>
                  <a:lnTo>
                    <a:pt x="89409" y="27423"/>
                  </a:lnTo>
                  <a:lnTo>
                    <a:pt x="54848" y="54846"/>
                  </a:lnTo>
                  <a:lnTo>
                    <a:pt x="27424" y="89409"/>
                  </a:lnTo>
                  <a:lnTo>
                    <a:pt x="9141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1" y="252002"/>
                  </a:lnTo>
                  <a:lnTo>
                    <a:pt x="27424" y="290622"/>
                  </a:lnTo>
                  <a:lnTo>
                    <a:pt x="54848" y="325184"/>
                  </a:lnTo>
                  <a:lnTo>
                    <a:pt x="89409" y="352608"/>
                  </a:lnTo>
                  <a:lnTo>
                    <a:pt x="128028" y="370890"/>
                  </a:lnTo>
                  <a:lnTo>
                    <a:pt x="169081" y="380031"/>
                  </a:lnTo>
                  <a:lnTo>
                    <a:pt x="210946" y="380031"/>
                  </a:lnTo>
                  <a:lnTo>
                    <a:pt x="252000" y="370890"/>
                  </a:lnTo>
                  <a:lnTo>
                    <a:pt x="290621" y="352608"/>
                  </a:lnTo>
                  <a:lnTo>
                    <a:pt x="325186" y="325184"/>
                  </a:lnTo>
                  <a:lnTo>
                    <a:pt x="352607" y="290622"/>
                  </a:lnTo>
                  <a:lnTo>
                    <a:pt x="370888" y="252002"/>
                  </a:lnTo>
                  <a:lnTo>
                    <a:pt x="380028" y="210948"/>
                  </a:lnTo>
                  <a:lnTo>
                    <a:pt x="380028" y="169083"/>
                  </a:lnTo>
                  <a:lnTo>
                    <a:pt x="370888" y="128029"/>
                  </a:lnTo>
                  <a:lnTo>
                    <a:pt x="352607" y="89409"/>
                  </a:lnTo>
                  <a:lnTo>
                    <a:pt x="325186" y="54846"/>
                  </a:lnTo>
                  <a:lnTo>
                    <a:pt x="290621" y="27423"/>
                  </a:lnTo>
                  <a:lnTo>
                    <a:pt x="252000" y="9141"/>
                  </a:lnTo>
                  <a:lnTo>
                    <a:pt x="21094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3754" y="2193600"/>
              <a:ext cx="778510" cy="1243330"/>
            </a:xfrm>
            <a:custGeom>
              <a:avLst/>
              <a:gdLst/>
              <a:ahLst/>
              <a:cxnLst/>
              <a:rect l="l" t="t" r="r" b="b"/>
              <a:pathLst>
                <a:path w="778509" h="1243329">
                  <a:moveTo>
                    <a:pt x="380034" y="1031875"/>
                  </a:moveTo>
                  <a:lnTo>
                    <a:pt x="370890" y="990815"/>
                  </a:lnTo>
                  <a:lnTo>
                    <a:pt x="352615" y="952195"/>
                  </a:lnTo>
                  <a:lnTo>
                    <a:pt x="325196" y="917638"/>
                  </a:lnTo>
                  <a:lnTo>
                    <a:pt x="290626" y="890206"/>
                  </a:lnTo>
                  <a:lnTo>
                    <a:pt x="252006" y="871931"/>
                  </a:lnTo>
                  <a:lnTo>
                    <a:pt x="210959" y="862787"/>
                  </a:lnTo>
                  <a:lnTo>
                    <a:pt x="169087" y="862787"/>
                  </a:lnTo>
                  <a:lnTo>
                    <a:pt x="128028" y="871931"/>
                  </a:lnTo>
                  <a:lnTo>
                    <a:pt x="89420" y="890206"/>
                  </a:lnTo>
                  <a:lnTo>
                    <a:pt x="54851" y="917638"/>
                  </a:lnTo>
                  <a:lnTo>
                    <a:pt x="27432" y="952195"/>
                  </a:lnTo>
                  <a:lnTo>
                    <a:pt x="9144" y="990815"/>
                  </a:lnTo>
                  <a:lnTo>
                    <a:pt x="0" y="1031875"/>
                  </a:lnTo>
                  <a:lnTo>
                    <a:pt x="0" y="1073734"/>
                  </a:lnTo>
                  <a:lnTo>
                    <a:pt x="9144" y="1114793"/>
                  </a:lnTo>
                  <a:lnTo>
                    <a:pt x="27432" y="1153414"/>
                  </a:lnTo>
                  <a:lnTo>
                    <a:pt x="54851" y="1187970"/>
                  </a:lnTo>
                  <a:lnTo>
                    <a:pt x="89420" y="1215390"/>
                  </a:lnTo>
                  <a:lnTo>
                    <a:pt x="128028" y="1233678"/>
                  </a:lnTo>
                  <a:lnTo>
                    <a:pt x="169087" y="1242822"/>
                  </a:lnTo>
                  <a:lnTo>
                    <a:pt x="210959" y="1242822"/>
                  </a:lnTo>
                  <a:lnTo>
                    <a:pt x="252006" y="1233678"/>
                  </a:lnTo>
                  <a:lnTo>
                    <a:pt x="290626" y="1215390"/>
                  </a:lnTo>
                  <a:lnTo>
                    <a:pt x="325196" y="1187970"/>
                  </a:lnTo>
                  <a:lnTo>
                    <a:pt x="352615" y="1153414"/>
                  </a:lnTo>
                  <a:lnTo>
                    <a:pt x="370890" y="1114793"/>
                  </a:lnTo>
                  <a:lnTo>
                    <a:pt x="380034" y="1073734"/>
                  </a:lnTo>
                  <a:lnTo>
                    <a:pt x="380034" y="1031875"/>
                  </a:lnTo>
                  <a:close/>
                </a:path>
                <a:path w="778509" h="1243329">
                  <a:moveTo>
                    <a:pt x="778243" y="169087"/>
                  </a:moveTo>
                  <a:lnTo>
                    <a:pt x="769099" y="128028"/>
                  </a:lnTo>
                  <a:lnTo>
                    <a:pt x="750824" y="89408"/>
                  </a:lnTo>
                  <a:lnTo>
                    <a:pt x="723404" y="54851"/>
                  </a:lnTo>
                  <a:lnTo>
                    <a:pt x="688835" y="27419"/>
                  </a:lnTo>
                  <a:lnTo>
                    <a:pt x="650214" y="9144"/>
                  </a:lnTo>
                  <a:lnTo>
                    <a:pt x="609168" y="0"/>
                  </a:lnTo>
                  <a:lnTo>
                    <a:pt x="567296" y="0"/>
                  </a:lnTo>
                  <a:lnTo>
                    <a:pt x="526249" y="9144"/>
                  </a:lnTo>
                  <a:lnTo>
                    <a:pt x="487629" y="27419"/>
                  </a:lnTo>
                  <a:lnTo>
                    <a:pt x="453059" y="54851"/>
                  </a:lnTo>
                  <a:lnTo>
                    <a:pt x="425640" y="89408"/>
                  </a:lnTo>
                  <a:lnTo>
                    <a:pt x="407352" y="128028"/>
                  </a:lnTo>
                  <a:lnTo>
                    <a:pt x="398208" y="169087"/>
                  </a:lnTo>
                  <a:lnTo>
                    <a:pt x="398208" y="210947"/>
                  </a:lnTo>
                  <a:lnTo>
                    <a:pt x="407352" y="252006"/>
                  </a:lnTo>
                  <a:lnTo>
                    <a:pt x="425640" y="290626"/>
                  </a:lnTo>
                  <a:lnTo>
                    <a:pt x="453059" y="325183"/>
                  </a:lnTo>
                  <a:lnTo>
                    <a:pt x="487629" y="352602"/>
                  </a:lnTo>
                  <a:lnTo>
                    <a:pt x="526249" y="370890"/>
                  </a:lnTo>
                  <a:lnTo>
                    <a:pt x="567296" y="380034"/>
                  </a:lnTo>
                  <a:lnTo>
                    <a:pt x="609168" y="380034"/>
                  </a:lnTo>
                  <a:lnTo>
                    <a:pt x="650214" y="370890"/>
                  </a:lnTo>
                  <a:lnTo>
                    <a:pt x="688835" y="352602"/>
                  </a:lnTo>
                  <a:lnTo>
                    <a:pt x="723404" y="325183"/>
                  </a:lnTo>
                  <a:lnTo>
                    <a:pt x="750824" y="290626"/>
                  </a:lnTo>
                  <a:lnTo>
                    <a:pt x="769099" y="252006"/>
                  </a:lnTo>
                  <a:lnTo>
                    <a:pt x="778243" y="210947"/>
                  </a:lnTo>
                  <a:lnTo>
                    <a:pt x="778243" y="16908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33111" y="1906009"/>
              <a:ext cx="6132195" cy="3649345"/>
            </a:xfrm>
            <a:custGeom>
              <a:avLst/>
              <a:gdLst/>
              <a:ahLst/>
              <a:cxnLst/>
              <a:rect l="l" t="t" r="r" b="b"/>
              <a:pathLst>
                <a:path w="6132194" h="3649345">
                  <a:moveTo>
                    <a:pt x="380034" y="169075"/>
                  </a:moveTo>
                  <a:lnTo>
                    <a:pt x="370903" y="128028"/>
                  </a:lnTo>
                  <a:lnTo>
                    <a:pt x="352615" y="89408"/>
                  </a:lnTo>
                  <a:lnTo>
                    <a:pt x="325196" y="54838"/>
                  </a:lnTo>
                  <a:lnTo>
                    <a:pt x="290626" y="27419"/>
                  </a:lnTo>
                  <a:lnTo>
                    <a:pt x="252006" y="9131"/>
                  </a:lnTo>
                  <a:lnTo>
                    <a:pt x="210959" y="0"/>
                  </a:lnTo>
                  <a:lnTo>
                    <a:pt x="169087" y="0"/>
                  </a:lnTo>
                  <a:lnTo>
                    <a:pt x="128028" y="9131"/>
                  </a:lnTo>
                  <a:lnTo>
                    <a:pt x="89408" y="27419"/>
                  </a:lnTo>
                  <a:lnTo>
                    <a:pt x="54851" y="54838"/>
                  </a:lnTo>
                  <a:lnTo>
                    <a:pt x="27432" y="89408"/>
                  </a:lnTo>
                  <a:lnTo>
                    <a:pt x="9144" y="128028"/>
                  </a:lnTo>
                  <a:lnTo>
                    <a:pt x="0" y="169075"/>
                  </a:lnTo>
                  <a:lnTo>
                    <a:pt x="0" y="210947"/>
                  </a:lnTo>
                  <a:lnTo>
                    <a:pt x="9144" y="251993"/>
                  </a:lnTo>
                  <a:lnTo>
                    <a:pt x="27432" y="290614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22"/>
                  </a:lnTo>
                  <a:lnTo>
                    <a:pt x="210959" y="380022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96" y="325183"/>
                  </a:lnTo>
                  <a:lnTo>
                    <a:pt x="352615" y="290614"/>
                  </a:lnTo>
                  <a:lnTo>
                    <a:pt x="370903" y="251993"/>
                  </a:lnTo>
                  <a:lnTo>
                    <a:pt x="380034" y="210947"/>
                  </a:lnTo>
                  <a:lnTo>
                    <a:pt x="380034" y="169075"/>
                  </a:lnTo>
                  <a:close/>
                </a:path>
                <a:path w="6132194" h="3649345">
                  <a:moveTo>
                    <a:pt x="3565715" y="2929229"/>
                  </a:moveTo>
                  <a:lnTo>
                    <a:pt x="3556571" y="2888183"/>
                  </a:lnTo>
                  <a:lnTo>
                    <a:pt x="3538296" y="2849562"/>
                  </a:lnTo>
                  <a:lnTo>
                    <a:pt x="3510864" y="2814993"/>
                  </a:lnTo>
                  <a:lnTo>
                    <a:pt x="3476307" y="2787573"/>
                  </a:lnTo>
                  <a:lnTo>
                    <a:pt x="3437686" y="2769285"/>
                  </a:lnTo>
                  <a:lnTo>
                    <a:pt x="3396627" y="2760154"/>
                  </a:lnTo>
                  <a:lnTo>
                    <a:pt x="3354768" y="2760154"/>
                  </a:lnTo>
                  <a:lnTo>
                    <a:pt x="3313709" y="2769285"/>
                  </a:lnTo>
                  <a:lnTo>
                    <a:pt x="3275088" y="2787573"/>
                  </a:lnTo>
                  <a:lnTo>
                    <a:pt x="3240532" y="2814993"/>
                  </a:lnTo>
                  <a:lnTo>
                    <a:pt x="3213112" y="2849562"/>
                  </a:lnTo>
                  <a:lnTo>
                    <a:pt x="3194824" y="2888183"/>
                  </a:lnTo>
                  <a:lnTo>
                    <a:pt x="3185680" y="2929229"/>
                  </a:lnTo>
                  <a:lnTo>
                    <a:pt x="3185680" y="2971101"/>
                  </a:lnTo>
                  <a:lnTo>
                    <a:pt x="3194824" y="3012148"/>
                  </a:lnTo>
                  <a:lnTo>
                    <a:pt x="3213112" y="3050768"/>
                  </a:lnTo>
                  <a:lnTo>
                    <a:pt x="3240532" y="3085338"/>
                  </a:lnTo>
                  <a:lnTo>
                    <a:pt x="3275088" y="3112757"/>
                  </a:lnTo>
                  <a:lnTo>
                    <a:pt x="3313709" y="3131045"/>
                  </a:lnTo>
                  <a:lnTo>
                    <a:pt x="3354768" y="3140176"/>
                  </a:lnTo>
                  <a:lnTo>
                    <a:pt x="3396627" y="3140176"/>
                  </a:lnTo>
                  <a:lnTo>
                    <a:pt x="3437686" y="3131045"/>
                  </a:lnTo>
                  <a:lnTo>
                    <a:pt x="3476307" y="3112757"/>
                  </a:lnTo>
                  <a:lnTo>
                    <a:pt x="3510864" y="3085338"/>
                  </a:lnTo>
                  <a:lnTo>
                    <a:pt x="3538296" y="3050768"/>
                  </a:lnTo>
                  <a:lnTo>
                    <a:pt x="3556571" y="3012148"/>
                  </a:lnTo>
                  <a:lnTo>
                    <a:pt x="3565715" y="2971101"/>
                  </a:lnTo>
                  <a:lnTo>
                    <a:pt x="3565715" y="2929229"/>
                  </a:lnTo>
                  <a:close/>
                </a:path>
                <a:path w="6132194" h="3649345">
                  <a:moveTo>
                    <a:pt x="4698517" y="3438055"/>
                  </a:moveTo>
                  <a:lnTo>
                    <a:pt x="4689373" y="3397008"/>
                  </a:lnTo>
                  <a:lnTo>
                    <a:pt x="4671085" y="3358388"/>
                  </a:lnTo>
                  <a:lnTo>
                    <a:pt x="4643666" y="3323818"/>
                  </a:lnTo>
                  <a:lnTo>
                    <a:pt x="4609096" y="3296399"/>
                  </a:lnTo>
                  <a:lnTo>
                    <a:pt x="4570488" y="3278111"/>
                  </a:lnTo>
                  <a:lnTo>
                    <a:pt x="4529429" y="3268967"/>
                  </a:lnTo>
                  <a:lnTo>
                    <a:pt x="4487570" y="3268967"/>
                  </a:lnTo>
                  <a:lnTo>
                    <a:pt x="4446511" y="3278111"/>
                  </a:lnTo>
                  <a:lnTo>
                    <a:pt x="4407890" y="3296399"/>
                  </a:lnTo>
                  <a:lnTo>
                    <a:pt x="4373321" y="3323818"/>
                  </a:lnTo>
                  <a:lnTo>
                    <a:pt x="4345902" y="3358388"/>
                  </a:lnTo>
                  <a:lnTo>
                    <a:pt x="4327626" y="3397008"/>
                  </a:lnTo>
                  <a:lnTo>
                    <a:pt x="4318482" y="3438055"/>
                  </a:lnTo>
                  <a:lnTo>
                    <a:pt x="4318482" y="3479927"/>
                  </a:lnTo>
                  <a:lnTo>
                    <a:pt x="4327626" y="3520973"/>
                  </a:lnTo>
                  <a:lnTo>
                    <a:pt x="4345902" y="3559594"/>
                  </a:lnTo>
                  <a:lnTo>
                    <a:pt x="4373321" y="3594163"/>
                  </a:lnTo>
                  <a:lnTo>
                    <a:pt x="4407890" y="3621582"/>
                  </a:lnTo>
                  <a:lnTo>
                    <a:pt x="4446511" y="3639858"/>
                  </a:lnTo>
                  <a:lnTo>
                    <a:pt x="4487570" y="3649002"/>
                  </a:lnTo>
                  <a:lnTo>
                    <a:pt x="4529429" y="3649002"/>
                  </a:lnTo>
                  <a:lnTo>
                    <a:pt x="4570488" y="3639858"/>
                  </a:lnTo>
                  <a:lnTo>
                    <a:pt x="4609096" y="3621582"/>
                  </a:lnTo>
                  <a:lnTo>
                    <a:pt x="4643666" y="3594163"/>
                  </a:lnTo>
                  <a:lnTo>
                    <a:pt x="4671085" y="3559594"/>
                  </a:lnTo>
                  <a:lnTo>
                    <a:pt x="4689373" y="3520973"/>
                  </a:lnTo>
                  <a:lnTo>
                    <a:pt x="4698517" y="3479927"/>
                  </a:lnTo>
                  <a:lnTo>
                    <a:pt x="4698517" y="3438055"/>
                  </a:lnTo>
                  <a:close/>
                </a:path>
                <a:path w="6132194" h="3649345">
                  <a:moveTo>
                    <a:pt x="6131953" y="3438055"/>
                  </a:moveTo>
                  <a:lnTo>
                    <a:pt x="6122809" y="3397008"/>
                  </a:lnTo>
                  <a:lnTo>
                    <a:pt x="6104521" y="3358388"/>
                  </a:lnTo>
                  <a:lnTo>
                    <a:pt x="6077102" y="3323818"/>
                  </a:lnTo>
                  <a:lnTo>
                    <a:pt x="6042545" y="3296399"/>
                  </a:lnTo>
                  <a:lnTo>
                    <a:pt x="6003925" y="3278111"/>
                  </a:lnTo>
                  <a:lnTo>
                    <a:pt x="5962866" y="3268967"/>
                  </a:lnTo>
                  <a:lnTo>
                    <a:pt x="5921006" y="3268967"/>
                  </a:lnTo>
                  <a:lnTo>
                    <a:pt x="5879947" y="3278111"/>
                  </a:lnTo>
                  <a:lnTo>
                    <a:pt x="5841327" y="3296399"/>
                  </a:lnTo>
                  <a:lnTo>
                    <a:pt x="5806770" y="3323818"/>
                  </a:lnTo>
                  <a:lnTo>
                    <a:pt x="5779338" y="3358388"/>
                  </a:lnTo>
                  <a:lnTo>
                    <a:pt x="5761063" y="3397008"/>
                  </a:lnTo>
                  <a:lnTo>
                    <a:pt x="5751919" y="3438055"/>
                  </a:lnTo>
                  <a:lnTo>
                    <a:pt x="5751919" y="3479927"/>
                  </a:lnTo>
                  <a:lnTo>
                    <a:pt x="5761063" y="3520973"/>
                  </a:lnTo>
                  <a:lnTo>
                    <a:pt x="5779338" y="3559594"/>
                  </a:lnTo>
                  <a:lnTo>
                    <a:pt x="5806770" y="3594163"/>
                  </a:lnTo>
                  <a:lnTo>
                    <a:pt x="5841327" y="3621582"/>
                  </a:lnTo>
                  <a:lnTo>
                    <a:pt x="5879947" y="3639858"/>
                  </a:lnTo>
                  <a:lnTo>
                    <a:pt x="5921006" y="3649002"/>
                  </a:lnTo>
                  <a:lnTo>
                    <a:pt x="5962866" y="3649002"/>
                  </a:lnTo>
                  <a:lnTo>
                    <a:pt x="6003925" y="3639858"/>
                  </a:lnTo>
                  <a:lnTo>
                    <a:pt x="6042545" y="3621582"/>
                  </a:lnTo>
                  <a:lnTo>
                    <a:pt x="6077102" y="3594163"/>
                  </a:lnTo>
                  <a:lnTo>
                    <a:pt x="6104521" y="3559594"/>
                  </a:lnTo>
                  <a:lnTo>
                    <a:pt x="6122809" y="3520973"/>
                  </a:lnTo>
                  <a:lnTo>
                    <a:pt x="6131953" y="3479927"/>
                  </a:lnTo>
                  <a:lnTo>
                    <a:pt x="6131953" y="3438055"/>
                  </a:lnTo>
                  <a:close/>
                </a:path>
                <a:path w="6132194" h="3649345">
                  <a:moveTo>
                    <a:pt x="6131953" y="2337104"/>
                  </a:moveTo>
                  <a:lnTo>
                    <a:pt x="6122809" y="2296058"/>
                  </a:lnTo>
                  <a:lnTo>
                    <a:pt x="6104521" y="2257437"/>
                  </a:lnTo>
                  <a:lnTo>
                    <a:pt x="6077102" y="2222868"/>
                  </a:lnTo>
                  <a:lnTo>
                    <a:pt x="6042545" y="2195449"/>
                  </a:lnTo>
                  <a:lnTo>
                    <a:pt x="6003925" y="2177161"/>
                  </a:lnTo>
                  <a:lnTo>
                    <a:pt x="5962866" y="2168029"/>
                  </a:lnTo>
                  <a:lnTo>
                    <a:pt x="5921006" y="2168029"/>
                  </a:lnTo>
                  <a:lnTo>
                    <a:pt x="5879947" y="2177161"/>
                  </a:lnTo>
                  <a:lnTo>
                    <a:pt x="5841327" y="2195449"/>
                  </a:lnTo>
                  <a:lnTo>
                    <a:pt x="5806770" y="2222868"/>
                  </a:lnTo>
                  <a:lnTo>
                    <a:pt x="5779338" y="2257437"/>
                  </a:lnTo>
                  <a:lnTo>
                    <a:pt x="5761063" y="2296058"/>
                  </a:lnTo>
                  <a:lnTo>
                    <a:pt x="5751919" y="2337104"/>
                  </a:lnTo>
                  <a:lnTo>
                    <a:pt x="5751919" y="2378976"/>
                  </a:lnTo>
                  <a:lnTo>
                    <a:pt x="5761063" y="2420023"/>
                  </a:lnTo>
                  <a:lnTo>
                    <a:pt x="5779338" y="2458643"/>
                  </a:lnTo>
                  <a:lnTo>
                    <a:pt x="5806770" y="2493213"/>
                  </a:lnTo>
                  <a:lnTo>
                    <a:pt x="5841327" y="2520632"/>
                  </a:lnTo>
                  <a:lnTo>
                    <a:pt x="5879947" y="2538920"/>
                  </a:lnTo>
                  <a:lnTo>
                    <a:pt x="5921006" y="2548051"/>
                  </a:lnTo>
                  <a:lnTo>
                    <a:pt x="5962866" y="2548051"/>
                  </a:lnTo>
                  <a:lnTo>
                    <a:pt x="6003925" y="2538920"/>
                  </a:lnTo>
                  <a:lnTo>
                    <a:pt x="6042545" y="2520632"/>
                  </a:lnTo>
                  <a:lnTo>
                    <a:pt x="6077102" y="2493213"/>
                  </a:lnTo>
                  <a:lnTo>
                    <a:pt x="6104521" y="2458643"/>
                  </a:lnTo>
                  <a:lnTo>
                    <a:pt x="6122809" y="2420023"/>
                  </a:lnTo>
                  <a:lnTo>
                    <a:pt x="6131953" y="2378976"/>
                  </a:lnTo>
                  <a:lnTo>
                    <a:pt x="6131953" y="233710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497" y="5977464"/>
              <a:ext cx="12137390" cy="3344545"/>
            </a:xfrm>
            <a:custGeom>
              <a:avLst/>
              <a:gdLst/>
              <a:ahLst/>
              <a:cxnLst/>
              <a:rect l="l" t="t" r="r" b="b"/>
              <a:pathLst>
                <a:path w="12137390" h="3344545">
                  <a:moveTo>
                    <a:pt x="380034" y="2514092"/>
                  </a:moveTo>
                  <a:lnTo>
                    <a:pt x="370890" y="2473045"/>
                  </a:lnTo>
                  <a:lnTo>
                    <a:pt x="352615" y="2434425"/>
                  </a:lnTo>
                  <a:lnTo>
                    <a:pt x="325183" y="2399855"/>
                  </a:lnTo>
                  <a:lnTo>
                    <a:pt x="290626" y="2372436"/>
                  </a:lnTo>
                  <a:lnTo>
                    <a:pt x="252006" y="2354161"/>
                  </a:lnTo>
                  <a:lnTo>
                    <a:pt x="210947" y="2345017"/>
                  </a:lnTo>
                  <a:lnTo>
                    <a:pt x="169087" y="2345017"/>
                  </a:lnTo>
                  <a:lnTo>
                    <a:pt x="128028" y="2354161"/>
                  </a:lnTo>
                  <a:lnTo>
                    <a:pt x="89408" y="2372436"/>
                  </a:lnTo>
                  <a:lnTo>
                    <a:pt x="54851" y="2399855"/>
                  </a:lnTo>
                  <a:lnTo>
                    <a:pt x="27419" y="2434425"/>
                  </a:lnTo>
                  <a:lnTo>
                    <a:pt x="9144" y="2473045"/>
                  </a:lnTo>
                  <a:lnTo>
                    <a:pt x="0" y="2514092"/>
                  </a:lnTo>
                  <a:lnTo>
                    <a:pt x="0" y="2555964"/>
                  </a:lnTo>
                  <a:lnTo>
                    <a:pt x="9144" y="2597023"/>
                  </a:lnTo>
                  <a:lnTo>
                    <a:pt x="27419" y="2635631"/>
                  </a:lnTo>
                  <a:lnTo>
                    <a:pt x="54851" y="2670200"/>
                  </a:lnTo>
                  <a:lnTo>
                    <a:pt x="89408" y="2697619"/>
                  </a:lnTo>
                  <a:lnTo>
                    <a:pt x="128028" y="2715907"/>
                  </a:lnTo>
                  <a:lnTo>
                    <a:pt x="169087" y="2725051"/>
                  </a:lnTo>
                  <a:lnTo>
                    <a:pt x="210947" y="2725051"/>
                  </a:lnTo>
                  <a:lnTo>
                    <a:pt x="252006" y="2715907"/>
                  </a:lnTo>
                  <a:lnTo>
                    <a:pt x="290626" y="2697619"/>
                  </a:lnTo>
                  <a:lnTo>
                    <a:pt x="325183" y="2670200"/>
                  </a:lnTo>
                  <a:lnTo>
                    <a:pt x="352615" y="2635631"/>
                  </a:lnTo>
                  <a:lnTo>
                    <a:pt x="370890" y="2597023"/>
                  </a:lnTo>
                  <a:lnTo>
                    <a:pt x="380034" y="2555964"/>
                  </a:lnTo>
                  <a:lnTo>
                    <a:pt x="380034" y="2514092"/>
                  </a:lnTo>
                  <a:close/>
                </a:path>
                <a:path w="12137390" h="3344545">
                  <a:moveTo>
                    <a:pt x="1242822" y="2978670"/>
                  </a:moveTo>
                  <a:lnTo>
                    <a:pt x="1233678" y="2937624"/>
                  </a:lnTo>
                  <a:lnTo>
                    <a:pt x="1215402" y="2899003"/>
                  </a:lnTo>
                  <a:lnTo>
                    <a:pt x="1187970" y="2864434"/>
                  </a:lnTo>
                  <a:lnTo>
                    <a:pt x="1153414" y="2837015"/>
                  </a:lnTo>
                  <a:lnTo>
                    <a:pt x="1114793" y="2818727"/>
                  </a:lnTo>
                  <a:lnTo>
                    <a:pt x="1073734" y="2809595"/>
                  </a:lnTo>
                  <a:lnTo>
                    <a:pt x="1031875" y="2809595"/>
                  </a:lnTo>
                  <a:lnTo>
                    <a:pt x="990815" y="2818727"/>
                  </a:lnTo>
                  <a:lnTo>
                    <a:pt x="952195" y="2837015"/>
                  </a:lnTo>
                  <a:lnTo>
                    <a:pt x="917638" y="2864434"/>
                  </a:lnTo>
                  <a:lnTo>
                    <a:pt x="890206" y="2899003"/>
                  </a:lnTo>
                  <a:lnTo>
                    <a:pt x="871931" y="2937624"/>
                  </a:lnTo>
                  <a:lnTo>
                    <a:pt x="862787" y="2978670"/>
                  </a:lnTo>
                  <a:lnTo>
                    <a:pt x="862787" y="3020542"/>
                  </a:lnTo>
                  <a:lnTo>
                    <a:pt x="871931" y="3061589"/>
                  </a:lnTo>
                  <a:lnTo>
                    <a:pt x="890206" y="3100209"/>
                  </a:lnTo>
                  <a:lnTo>
                    <a:pt x="917638" y="3134779"/>
                  </a:lnTo>
                  <a:lnTo>
                    <a:pt x="952195" y="3162198"/>
                  </a:lnTo>
                  <a:lnTo>
                    <a:pt x="990815" y="3180486"/>
                  </a:lnTo>
                  <a:lnTo>
                    <a:pt x="1031875" y="3189617"/>
                  </a:lnTo>
                  <a:lnTo>
                    <a:pt x="1073734" y="3189617"/>
                  </a:lnTo>
                  <a:lnTo>
                    <a:pt x="1114793" y="3180486"/>
                  </a:lnTo>
                  <a:lnTo>
                    <a:pt x="1153414" y="3162198"/>
                  </a:lnTo>
                  <a:lnTo>
                    <a:pt x="1187970" y="3134779"/>
                  </a:lnTo>
                  <a:lnTo>
                    <a:pt x="1215402" y="3100209"/>
                  </a:lnTo>
                  <a:lnTo>
                    <a:pt x="1233678" y="3061589"/>
                  </a:lnTo>
                  <a:lnTo>
                    <a:pt x="1242822" y="3020542"/>
                  </a:lnTo>
                  <a:lnTo>
                    <a:pt x="1242822" y="2978670"/>
                  </a:lnTo>
                  <a:close/>
                </a:path>
                <a:path w="12137390" h="3344545">
                  <a:moveTo>
                    <a:pt x="1751647" y="2514092"/>
                  </a:moveTo>
                  <a:lnTo>
                    <a:pt x="1742503" y="2473045"/>
                  </a:lnTo>
                  <a:lnTo>
                    <a:pt x="1724215" y="2434425"/>
                  </a:lnTo>
                  <a:lnTo>
                    <a:pt x="1696796" y="2399855"/>
                  </a:lnTo>
                  <a:lnTo>
                    <a:pt x="1662239" y="2372436"/>
                  </a:lnTo>
                  <a:lnTo>
                    <a:pt x="1623618" y="2354161"/>
                  </a:lnTo>
                  <a:lnTo>
                    <a:pt x="1582559" y="2345017"/>
                  </a:lnTo>
                  <a:lnTo>
                    <a:pt x="1540700" y="2345017"/>
                  </a:lnTo>
                  <a:lnTo>
                    <a:pt x="1499641" y="2354161"/>
                  </a:lnTo>
                  <a:lnTo>
                    <a:pt x="1461020" y="2372436"/>
                  </a:lnTo>
                  <a:lnTo>
                    <a:pt x="1426451" y="2399855"/>
                  </a:lnTo>
                  <a:lnTo>
                    <a:pt x="1399032" y="2434425"/>
                  </a:lnTo>
                  <a:lnTo>
                    <a:pt x="1380756" y="2473045"/>
                  </a:lnTo>
                  <a:lnTo>
                    <a:pt x="1371612" y="2514092"/>
                  </a:lnTo>
                  <a:lnTo>
                    <a:pt x="1371612" y="2555964"/>
                  </a:lnTo>
                  <a:lnTo>
                    <a:pt x="1380756" y="2597023"/>
                  </a:lnTo>
                  <a:lnTo>
                    <a:pt x="1399032" y="2635631"/>
                  </a:lnTo>
                  <a:lnTo>
                    <a:pt x="1426451" y="2670200"/>
                  </a:lnTo>
                  <a:lnTo>
                    <a:pt x="1461020" y="2697619"/>
                  </a:lnTo>
                  <a:lnTo>
                    <a:pt x="1499641" y="2715907"/>
                  </a:lnTo>
                  <a:lnTo>
                    <a:pt x="1540700" y="2725051"/>
                  </a:lnTo>
                  <a:lnTo>
                    <a:pt x="1582559" y="2725051"/>
                  </a:lnTo>
                  <a:lnTo>
                    <a:pt x="1623618" y="2715907"/>
                  </a:lnTo>
                  <a:lnTo>
                    <a:pt x="1662239" y="2697619"/>
                  </a:lnTo>
                  <a:lnTo>
                    <a:pt x="1696796" y="2670200"/>
                  </a:lnTo>
                  <a:lnTo>
                    <a:pt x="1724215" y="2635631"/>
                  </a:lnTo>
                  <a:lnTo>
                    <a:pt x="1742503" y="2597023"/>
                  </a:lnTo>
                  <a:lnTo>
                    <a:pt x="1751647" y="2555964"/>
                  </a:lnTo>
                  <a:lnTo>
                    <a:pt x="1751647" y="2514092"/>
                  </a:lnTo>
                  <a:close/>
                </a:path>
                <a:path w="12137390" h="3344545">
                  <a:moveTo>
                    <a:pt x="2072424" y="3133534"/>
                  </a:moveTo>
                  <a:lnTo>
                    <a:pt x="2063280" y="3092475"/>
                  </a:lnTo>
                  <a:lnTo>
                    <a:pt x="2045004" y="3053854"/>
                  </a:lnTo>
                  <a:lnTo>
                    <a:pt x="2017572" y="3019298"/>
                  </a:lnTo>
                  <a:lnTo>
                    <a:pt x="1983016" y="2991878"/>
                  </a:lnTo>
                  <a:lnTo>
                    <a:pt x="1944395" y="2973590"/>
                  </a:lnTo>
                  <a:lnTo>
                    <a:pt x="1903336" y="2964446"/>
                  </a:lnTo>
                  <a:lnTo>
                    <a:pt x="1861477" y="2964446"/>
                  </a:lnTo>
                  <a:lnTo>
                    <a:pt x="1820418" y="2973590"/>
                  </a:lnTo>
                  <a:lnTo>
                    <a:pt x="1781797" y="2991878"/>
                  </a:lnTo>
                  <a:lnTo>
                    <a:pt x="1747240" y="3019298"/>
                  </a:lnTo>
                  <a:lnTo>
                    <a:pt x="1719808" y="3053854"/>
                  </a:lnTo>
                  <a:lnTo>
                    <a:pt x="1701533" y="3092475"/>
                  </a:lnTo>
                  <a:lnTo>
                    <a:pt x="1692389" y="3133534"/>
                  </a:lnTo>
                  <a:lnTo>
                    <a:pt x="1692389" y="3175393"/>
                  </a:lnTo>
                  <a:lnTo>
                    <a:pt x="1701533" y="3216452"/>
                  </a:lnTo>
                  <a:lnTo>
                    <a:pt x="1719808" y="3255073"/>
                  </a:lnTo>
                  <a:lnTo>
                    <a:pt x="1747240" y="3289643"/>
                  </a:lnTo>
                  <a:lnTo>
                    <a:pt x="1781797" y="3317062"/>
                  </a:lnTo>
                  <a:lnTo>
                    <a:pt x="1820418" y="3335337"/>
                  </a:lnTo>
                  <a:lnTo>
                    <a:pt x="1861477" y="3344481"/>
                  </a:lnTo>
                  <a:lnTo>
                    <a:pt x="1903336" y="3344481"/>
                  </a:lnTo>
                  <a:lnTo>
                    <a:pt x="1944395" y="3335337"/>
                  </a:lnTo>
                  <a:lnTo>
                    <a:pt x="1983016" y="3317062"/>
                  </a:lnTo>
                  <a:lnTo>
                    <a:pt x="2017572" y="3289643"/>
                  </a:lnTo>
                  <a:lnTo>
                    <a:pt x="2045004" y="3255073"/>
                  </a:lnTo>
                  <a:lnTo>
                    <a:pt x="2063280" y="3216452"/>
                  </a:lnTo>
                  <a:lnTo>
                    <a:pt x="2072424" y="3175393"/>
                  </a:lnTo>
                  <a:lnTo>
                    <a:pt x="2072424" y="3133534"/>
                  </a:lnTo>
                  <a:close/>
                </a:path>
                <a:path w="12137390" h="3344545">
                  <a:moveTo>
                    <a:pt x="2902026" y="2978670"/>
                  </a:moveTo>
                  <a:lnTo>
                    <a:pt x="2892882" y="2937624"/>
                  </a:lnTo>
                  <a:lnTo>
                    <a:pt x="2874607" y="2899003"/>
                  </a:lnTo>
                  <a:lnTo>
                    <a:pt x="2847175" y="2864434"/>
                  </a:lnTo>
                  <a:lnTo>
                    <a:pt x="2812618" y="2837015"/>
                  </a:lnTo>
                  <a:lnTo>
                    <a:pt x="2773997" y="2818727"/>
                  </a:lnTo>
                  <a:lnTo>
                    <a:pt x="2732938" y="2809595"/>
                  </a:lnTo>
                  <a:lnTo>
                    <a:pt x="2691079" y="2809595"/>
                  </a:lnTo>
                  <a:lnTo>
                    <a:pt x="2650020" y="2818727"/>
                  </a:lnTo>
                  <a:lnTo>
                    <a:pt x="2611399" y="2837015"/>
                  </a:lnTo>
                  <a:lnTo>
                    <a:pt x="2576842" y="2864434"/>
                  </a:lnTo>
                  <a:lnTo>
                    <a:pt x="2549423" y="2899003"/>
                  </a:lnTo>
                  <a:lnTo>
                    <a:pt x="2531135" y="2937624"/>
                  </a:lnTo>
                  <a:lnTo>
                    <a:pt x="2521991" y="2978670"/>
                  </a:lnTo>
                  <a:lnTo>
                    <a:pt x="2521991" y="3020542"/>
                  </a:lnTo>
                  <a:lnTo>
                    <a:pt x="2531135" y="3061589"/>
                  </a:lnTo>
                  <a:lnTo>
                    <a:pt x="2549423" y="3100209"/>
                  </a:lnTo>
                  <a:lnTo>
                    <a:pt x="2576842" y="3134779"/>
                  </a:lnTo>
                  <a:lnTo>
                    <a:pt x="2611399" y="3162198"/>
                  </a:lnTo>
                  <a:lnTo>
                    <a:pt x="2650020" y="3180486"/>
                  </a:lnTo>
                  <a:lnTo>
                    <a:pt x="2691079" y="3189617"/>
                  </a:lnTo>
                  <a:lnTo>
                    <a:pt x="2732938" y="3189617"/>
                  </a:lnTo>
                  <a:lnTo>
                    <a:pt x="2773997" y="3180486"/>
                  </a:lnTo>
                  <a:lnTo>
                    <a:pt x="2812618" y="3162198"/>
                  </a:lnTo>
                  <a:lnTo>
                    <a:pt x="2847175" y="3134779"/>
                  </a:lnTo>
                  <a:lnTo>
                    <a:pt x="2874607" y="3100209"/>
                  </a:lnTo>
                  <a:lnTo>
                    <a:pt x="2892882" y="3061589"/>
                  </a:lnTo>
                  <a:lnTo>
                    <a:pt x="2902026" y="3020542"/>
                  </a:lnTo>
                  <a:lnTo>
                    <a:pt x="2902026" y="2978670"/>
                  </a:lnTo>
                  <a:close/>
                </a:path>
                <a:path w="12137390" h="3344545">
                  <a:moveTo>
                    <a:pt x="3134309" y="1938032"/>
                  </a:moveTo>
                  <a:lnTo>
                    <a:pt x="3125178" y="1896973"/>
                  </a:lnTo>
                  <a:lnTo>
                    <a:pt x="3106890" y="1858352"/>
                  </a:lnTo>
                  <a:lnTo>
                    <a:pt x="3079470" y="1823796"/>
                  </a:lnTo>
                  <a:lnTo>
                    <a:pt x="3044901" y="1796364"/>
                  </a:lnTo>
                  <a:lnTo>
                    <a:pt x="3006280" y="1778088"/>
                  </a:lnTo>
                  <a:lnTo>
                    <a:pt x="2965234" y="1768944"/>
                  </a:lnTo>
                  <a:lnTo>
                    <a:pt x="2923362" y="1768944"/>
                  </a:lnTo>
                  <a:lnTo>
                    <a:pt x="2882315" y="1778088"/>
                  </a:lnTo>
                  <a:lnTo>
                    <a:pt x="2843695" y="1796364"/>
                  </a:lnTo>
                  <a:lnTo>
                    <a:pt x="2809125" y="1823796"/>
                  </a:lnTo>
                  <a:lnTo>
                    <a:pt x="2781706" y="1858352"/>
                  </a:lnTo>
                  <a:lnTo>
                    <a:pt x="2763418" y="1896973"/>
                  </a:lnTo>
                  <a:lnTo>
                    <a:pt x="2754287" y="1938032"/>
                  </a:lnTo>
                  <a:lnTo>
                    <a:pt x="2754287" y="1979891"/>
                  </a:lnTo>
                  <a:lnTo>
                    <a:pt x="2763418" y="2020951"/>
                  </a:lnTo>
                  <a:lnTo>
                    <a:pt x="2781706" y="2059571"/>
                  </a:lnTo>
                  <a:lnTo>
                    <a:pt x="2809125" y="2094128"/>
                  </a:lnTo>
                  <a:lnTo>
                    <a:pt x="2843695" y="2121547"/>
                  </a:lnTo>
                  <a:lnTo>
                    <a:pt x="2882315" y="2139835"/>
                  </a:lnTo>
                  <a:lnTo>
                    <a:pt x="2923362" y="2148979"/>
                  </a:lnTo>
                  <a:lnTo>
                    <a:pt x="2965234" y="2148979"/>
                  </a:lnTo>
                  <a:lnTo>
                    <a:pt x="3006280" y="2139835"/>
                  </a:lnTo>
                  <a:lnTo>
                    <a:pt x="3044901" y="2121547"/>
                  </a:lnTo>
                  <a:lnTo>
                    <a:pt x="3079470" y="2094128"/>
                  </a:lnTo>
                  <a:lnTo>
                    <a:pt x="3106890" y="2059571"/>
                  </a:lnTo>
                  <a:lnTo>
                    <a:pt x="3125178" y="2020951"/>
                  </a:lnTo>
                  <a:lnTo>
                    <a:pt x="3134309" y="1979891"/>
                  </a:lnTo>
                  <a:lnTo>
                    <a:pt x="3134309" y="1938032"/>
                  </a:lnTo>
                  <a:close/>
                </a:path>
                <a:path w="12137390" h="3344545">
                  <a:moveTo>
                    <a:pt x="4124312" y="2514092"/>
                  </a:moveTo>
                  <a:lnTo>
                    <a:pt x="4115168" y="2473045"/>
                  </a:lnTo>
                  <a:lnTo>
                    <a:pt x="4096880" y="2434425"/>
                  </a:lnTo>
                  <a:lnTo>
                    <a:pt x="4069461" y="2399855"/>
                  </a:lnTo>
                  <a:lnTo>
                    <a:pt x="4034904" y="2372436"/>
                  </a:lnTo>
                  <a:lnTo>
                    <a:pt x="3996283" y="2354161"/>
                  </a:lnTo>
                  <a:lnTo>
                    <a:pt x="3955224" y="2345017"/>
                  </a:lnTo>
                  <a:lnTo>
                    <a:pt x="3913365" y="2345017"/>
                  </a:lnTo>
                  <a:lnTo>
                    <a:pt x="3872306" y="2354161"/>
                  </a:lnTo>
                  <a:lnTo>
                    <a:pt x="3833685" y="2372436"/>
                  </a:lnTo>
                  <a:lnTo>
                    <a:pt x="3799116" y="2399855"/>
                  </a:lnTo>
                  <a:lnTo>
                    <a:pt x="3771696" y="2434425"/>
                  </a:lnTo>
                  <a:lnTo>
                    <a:pt x="3753421" y="2473045"/>
                  </a:lnTo>
                  <a:lnTo>
                    <a:pt x="3744277" y="2514092"/>
                  </a:lnTo>
                  <a:lnTo>
                    <a:pt x="3744277" y="2555964"/>
                  </a:lnTo>
                  <a:lnTo>
                    <a:pt x="3753421" y="2597023"/>
                  </a:lnTo>
                  <a:lnTo>
                    <a:pt x="3771696" y="2635631"/>
                  </a:lnTo>
                  <a:lnTo>
                    <a:pt x="3799116" y="2670200"/>
                  </a:lnTo>
                  <a:lnTo>
                    <a:pt x="3833685" y="2697619"/>
                  </a:lnTo>
                  <a:lnTo>
                    <a:pt x="3872306" y="2715907"/>
                  </a:lnTo>
                  <a:lnTo>
                    <a:pt x="3913365" y="2725051"/>
                  </a:lnTo>
                  <a:lnTo>
                    <a:pt x="3955224" y="2725051"/>
                  </a:lnTo>
                  <a:lnTo>
                    <a:pt x="3996283" y="2715907"/>
                  </a:lnTo>
                  <a:lnTo>
                    <a:pt x="4034904" y="2697619"/>
                  </a:lnTo>
                  <a:lnTo>
                    <a:pt x="4069461" y="2670200"/>
                  </a:lnTo>
                  <a:lnTo>
                    <a:pt x="4096880" y="2635631"/>
                  </a:lnTo>
                  <a:lnTo>
                    <a:pt x="4115168" y="2597023"/>
                  </a:lnTo>
                  <a:lnTo>
                    <a:pt x="4124312" y="2555964"/>
                  </a:lnTo>
                  <a:lnTo>
                    <a:pt x="4124312" y="2514092"/>
                  </a:lnTo>
                  <a:close/>
                </a:path>
                <a:path w="12137390" h="3344545">
                  <a:moveTo>
                    <a:pt x="4406379" y="1938032"/>
                  </a:moveTo>
                  <a:lnTo>
                    <a:pt x="4397235" y="1896973"/>
                  </a:lnTo>
                  <a:lnTo>
                    <a:pt x="4378947" y="1858352"/>
                  </a:lnTo>
                  <a:lnTo>
                    <a:pt x="4351528" y="1823796"/>
                  </a:lnTo>
                  <a:lnTo>
                    <a:pt x="4316958" y="1796364"/>
                  </a:lnTo>
                  <a:lnTo>
                    <a:pt x="4278338" y="1778088"/>
                  </a:lnTo>
                  <a:lnTo>
                    <a:pt x="4237291" y="1768944"/>
                  </a:lnTo>
                  <a:lnTo>
                    <a:pt x="4195419" y="1768944"/>
                  </a:lnTo>
                  <a:lnTo>
                    <a:pt x="4154373" y="1778088"/>
                  </a:lnTo>
                  <a:lnTo>
                    <a:pt x="4115752" y="1796364"/>
                  </a:lnTo>
                  <a:lnTo>
                    <a:pt x="4081183" y="1823796"/>
                  </a:lnTo>
                  <a:lnTo>
                    <a:pt x="4053763" y="1858352"/>
                  </a:lnTo>
                  <a:lnTo>
                    <a:pt x="4035475" y="1896973"/>
                  </a:lnTo>
                  <a:lnTo>
                    <a:pt x="4026344" y="1938032"/>
                  </a:lnTo>
                  <a:lnTo>
                    <a:pt x="4026344" y="1979891"/>
                  </a:lnTo>
                  <a:lnTo>
                    <a:pt x="4035475" y="2020951"/>
                  </a:lnTo>
                  <a:lnTo>
                    <a:pt x="4053763" y="2059571"/>
                  </a:lnTo>
                  <a:lnTo>
                    <a:pt x="4081183" y="2094128"/>
                  </a:lnTo>
                  <a:lnTo>
                    <a:pt x="4115752" y="2121547"/>
                  </a:lnTo>
                  <a:lnTo>
                    <a:pt x="4154373" y="2139835"/>
                  </a:lnTo>
                  <a:lnTo>
                    <a:pt x="4195419" y="2148979"/>
                  </a:lnTo>
                  <a:lnTo>
                    <a:pt x="4237291" y="2148979"/>
                  </a:lnTo>
                  <a:lnTo>
                    <a:pt x="4278338" y="2139835"/>
                  </a:lnTo>
                  <a:lnTo>
                    <a:pt x="4316958" y="2121547"/>
                  </a:lnTo>
                  <a:lnTo>
                    <a:pt x="4351528" y="2094128"/>
                  </a:lnTo>
                  <a:lnTo>
                    <a:pt x="4378947" y="2059571"/>
                  </a:lnTo>
                  <a:lnTo>
                    <a:pt x="4397235" y="2020951"/>
                  </a:lnTo>
                  <a:lnTo>
                    <a:pt x="4406379" y="1979891"/>
                  </a:lnTo>
                  <a:lnTo>
                    <a:pt x="4406379" y="1938032"/>
                  </a:lnTo>
                  <a:close/>
                </a:path>
                <a:path w="12137390" h="3344545">
                  <a:moveTo>
                    <a:pt x="5103241" y="3133534"/>
                  </a:moveTo>
                  <a:lnTo>
                    <a:pt x="5094097" y="3092475"/>
                  </a:lnTo>
                  <a:lnTo>
                    <a:pt x="5075821" y="3053854"/>
                  </a:lnTo>
                  <a:lnTo>
                    <a:pt x="5048389" y="3019298"/>
                  </a:lnTo>
                  <a:lnTo>
                    <a:pt x="5013833" y="2991878"/>
                  </a:lnTo>
                  <a:lnTo>
                    <a:pt x="4975212" y="2973590"/>
                  </a:lnTo>
                  <a:lnTo>
                    <a:pt x="4934153" y="2964446"/>
                  </a:lnTo>
                  <a:lnTo>
                    <a:pt x="4892294" y="2964446"/>
                  </a:lnTo>
                  <a:lnTo>
                    <a:pt x="4851235" y="2973590"/>
                  </a:lnTo>
                  <a:lnTo>
                    <a:pt x="4812614" y="2991878"/>
                  </a:lnTo>
                  <a:lnTo>
                    <a:pt x="4778057" y="3019298"/>
                  </a:lnTo>
                  <a:lnTo>
                    <a:pt x="4750625" y="3053854"/>
                  </a:lnTo>
                  <a:lnTo>
                    <a:pt x="4732350" y="3092475"/>
                  </a:lnTo>
                  <a:lnTo>
                    <a:pt x="4723206" y="3133534"/>
                  </a:lnTo>
                  <a:lnTo>
                    <a:pt x="4723206" y="3175393"/>
                  </a:lnTo>
                  <a:lnTo>
                    <a:pt x="4732350" y="3216452"/>
                  </a:lnTo>
                  <a:lnTo>
                    <a:pt x="4750625" y="3255073"/>
                  </a:lnTo>
                  <a:lnTo>
                    <a:pt x="4778057" y="3289643"/>
                  </a:lnTo>
                  <a:lnTo>
                    <a:pt x="4812614" y="3317062"/>
                  </a:lnTo>
                  <a:lnTo>
                    <a:pt x="4851235" y="3335337"/>
                  </a:lnTo>
                  <a:lnTo>
                    <a:pt x="4892294" y="3344481"/>
                  </a:lnTo>
                  <a:lnTo>
                    <a:pt x="4934153" y="3344481"/>
                  </a:lnTo>
                  <a:lnTo>
                    <a:pt x="4975212" y="3335337"/>
                  </a:lnTo>
                  <a:lnTo>
                    <a:pt x="5013833" y="3317062"/>
                  </a:lnTo>
                  <a:lnTo>
                    <a:pt x="5048389" y="3289643"/>
                  </a:lnTo>
                  <a:lnTo>
                    <a:pt x="5075821" y="3255073"/>
                  </a:lnTo>
                  <a:lnTo>
                    <a:pt x="5094097" y="3216452"/>
                  </a:lnTo>
                  <a:lnTo>
                    <a:pt x="5103241" y="3175393"/>
                  </a:lnTo>
                  <a:lnTo>
                    <a:pt x="5103241" y="3133534"/>
                  </a:lnTo>
                  <a:close/>
                </a:path>
                <a:path w="12137390" h="3344545">
                  <a:moveTo>
                    <a:pt x="5451678" y="2247747"/>
                  </a:moveTo>
                  <a:lnTo>
                    <a:pt x="5442534" y="2206688"/>
                  </a:lnTo>
                  <a:lnTo>
                    <a:pt x="5424246" y="2168067"/>
                  </a:lnTo>
                  <a:lnTo>
                    <a:pt x="5396827" y="2133511"/>
                  </a:lnTo>
                  <a:lnTo>
                    <a:pt x="5362257" y="2106091"/>
                  </a:lnTo>
                  <a:lnTo>
                    <a:pt x="5323637" y="2087803"/>
                  </a:lnTo>
                  <a:lnTo>
                    <a:pt x="5282590" y="2078659"/>
                  </a:lnTo>
                  <a:lnTo>
                    <a:pt x="5240718" y="2078659"/>
                  </a:lnTo>
                  <a:lnTo>
                    <a:pt x="5199672" y="2087803"/>
                  </a:lnTo>
                  <a:lnTo>
                    <a:pt x="5161051" y="2106091"/>
                  </a:lnTo>
                  <a:lnTo>
                    <a:pt x="5126482" y="2133511"/>
                  </a:lnTo>
                  <a:lnTo>
                    <a:pt x="5099062" y="2168067"/>
                  </a:lnTo>
                  <a:lnTo>
                    <a:pt x="5080787" y="2206688"/>
                  </a:lnTo>
                  <a:lnTo>
                    <a:pt x="5071643" y="2247747"/>
                  </a:lnTo>
                  <a:lnTo>
                    <a:pt x="5071643" y="2289606"/>
                  </a:lnTo>
                  <a:lnTo>
                    <a:pt x="5080787" y="2330666"/>
                  </a:lnTo>
                  <a:lnTo>
                    <a:pt x="5099062" y="2369286"/>
                  </a:lnTo>
                  <a:lnTo>
                    <a:pt x="5126482" y="2403843"/>
                  </a:lnTo>
                  <a:lnTo>
                    <a:pt x="5161051" y="2431275"/>
                  </a:lnTo>
                  <a:lnTo>
                    <a:pt x="5199672" y="2449550"/>
                  </a:lnTo>
                  <a:lnTo>
                    <a:pt x="5240718" y="2458694"/>
                  </a:lnTo>
                  <a:lnTo>
                    <a:pt x="5282590" y="2458694"/>
                  </a:lnTo>
                  <a:lnTo>
                    <a:pt x="5323637" y="2449550"/>
                  </a:lnTo>
                  <a:lnTo>
                    <a:pt x="5362257" y="2431275"/>
                  </a:lnTo>
                  <a:lnTo>
                    <a:pt x="5396827" y="2403843"/>
                  </a:lnTo>
                  <a:lnTo>
                    <a:pt x="5424246" y="2369286"/>
                  </a:lnTo>
                  <a:lnTo>
                    <a:pt x="5442534" y="2330666"/>
                  </a:lnTo>
                  <a:lnTo>
                    <a:pt x="5451678" y="2289606"/>
                  </a:lnTo>
                  <a:lnTo>
                    <a:pt x="5451678" y="2247747"/>
                  </a:lnTo>
                  <a:close/>
                </a:path>
                <a:path w="12137390" h="3344545">
                  <a:moveTo>
                    <a:pt x="6286805" y="3133534"/>
                  </a:moveTo>
                  <a:lnTo>
                    <a:pt x="6277673" y="3092475"/>
                  </a:lnTo>
                  <a:lnTo>
                    <a:pt x="6259385" y="3053854"/>
                  </a:lnTo>
                  <a:lnTo>
                    <a:pt x="6231953" y="3019298"/>
                  </a:lnTo>
                  <a:lnTo>
                    <a:pt x="6197397" y="2991878"/>
                  </a:lnTo>
                  <a:lnTo>
                    <a:pt x="6158776" y="2973590"/>
                  </a:lnTo>
                  <a:lnTo>
                    <a:pt x="6117729" y="2964446"/>
                  </a:lnTo>
                  <a:lnTo>
                    <a:pt x="6075858" y="2964446"/>
                  </a:lnTo>
                  <a:lnTo>
                    <a:pt x="6034798" y="2973590"/>
                  </a:lnTo>
                  <a:lnTo>
                    <a:pt x="5996178" y="2991878"/>
                  </a:lnTo>
                  <a:lnTo>
                    <a:pt x="5961621" y="3019298"/>
                  </a:lnTo>
                  <a:lnTo>
                    <a:pt x="5934202" y="3053854"/>
                  </a:lnTo>
                  <a:lnTo>
                    <a:pt x="5915914" y="3092475"/>
                  </a:lnTo>
                  <a:lnTo>
                    <a:pt x="5906770" y="3133534"/>
                  </a:lnTo>
                  <a:lnTo>
                    <a:pt x="5906770" y="3175393"/>
                  </a:lnTo>
                  <a:lnTo>
                    <a:pt x="5915914" y="3216452"/>
                  </a:lnTo>
                  <a:lnTo>
                    <a:pt x="5934202" y="3255073"/>
                  </a:lnTo>
                  <a:lnTo>
                    <a:pt x="5961621" y="3289643"/>
                  </a:lnTo>
                  <a:lnTo>
                    <a:pt x="5996178" y="3317062"/>
                  </a:lnTo>
                  <a:lnTo>
                    <a:pt x="6034798" y="3335337"/>
                  </a:lnTo>
                  <a:lnTo>
                    <a:pt x="6075858" y="3344481"/>
                  </a:lnTo>
                  <a:lnTo>
                    <a:pt x="6117729" y="3344481"/>
                  </a:lnTo>
                  <a:lnTo>
                    <a:pt x="6158776" y="3335337"/>
                  </a:lnTo>
                  <a:lnTo>
                    <a:pt x="6197397" y="3317062"/>
                  </a:lnTo>
                  <a:lnTo>
                    <a:pt x="6231953" y="3289643"/>
                  </a:lnTo>
                  <a:lnTo>
                    <a:pt x="6259385" y="3255073"/>
                  </a:lnTo>
                  <a:lnTo>
                    <a:pt x="6277673" y="3216452"/>
                  </a:lnTo>
                  <a:lnTo>
                    <a:pt x="6286805" y="3175393"/>
                  </a:lnTo>
                  <a:lnTo>
                    <a:pt x="6286805" y="3133534"/>
                  </a:lnTo>
                  <a:close/>
                </a:path>
                <a:path w="12137390" h="3344545">
                  <a:moveTo>
                    <a:pt x="6286805" y="1650428"/>
                  </a:moveTo>
                  <a:lnTo>
                    <a:pt x="6277673" y="1609382"/>
                  </a:lnTo>
                  <a:lnTo>
                    <a:pt x="6259385" y="1570761"/>
                  </a:lnTo>
                  <a:lnTo>
                    <a:pt x="6231953" y="1536192"/>
                  </a:lnTo>
                  <a:lnTo>
                    <a:pt x="6197397" y="1508772"/>
                  </a:lnTo>
                  <a:lnTo>
                    <a:pt x="6158776" y="1490484"/>
                  </a:lnTo>
                  <a:lnTo>
                    <a:pt x="6117729" y="1481353"/>
                  </a:lnTo>
                  <a:lnTo>
                    <a:pt x="6075858" y="1481353"/>
                  </a:lnTo>
                  <a:lnTo>
                    <a:pt x="6034798" y="1490484"/>
                  </a:lnTo>
                  <a:lnTo>
                    <a:pt x="5996178" y="1508772"/>
                  </a:lnTo>
                  <a:lnTo>
                    <a:pt x="5961621" y="1536192"/>
                  </a:lnTo>
                  <a:lnTo>
                    <a:pt x="5934202" y="1570761"/>
                  </a:lnTo>
                  <a:lnTo>
                    <a:pt x="5915914" y="1609382"/>
                  </a:lnTo>
                  <a:lnTo>
                    <a:pt x="5906770" y="1650428"/>
                  </a:lnTo>
                  <a:lnTo>
                    <a:pt x="5906770" y="1692300"/>
                  </a:lnTo>
                  <a:lnTo>
                    <a:pt x="5915914" y="1733346"/>
                  </a:lnTo>
                  <a:lnTo>
                    <a:pt x="5934202" y="1771967"/>
                  </a:lnTo>
                  <a:lnTo>
                    <a:pt x="5961621" y="1806536"/>
                  </a:lnTo>
                  <a:lnTo>
                    <a:pt x="5996178" y="1833956"/>
                  </a:lnTo>
                  <a:lnTo>
                    <a:pt x="6034798" y="1852244"/>
                  </a:lnTo>
                  <a:lnTo>
                    <a:pt x="6075858" y="1861375"/>
                  </a:lnTo>
                  <a:lnTo>
                    <a:pt x="6117729" y="1861375"/>
                  </a:lnTo>
                  <a:lnTo>
                    <a:pt x="6158776" y="1852244"/>
                  </a:lnTo>
                  <a:lnTo>
                    <a:pt x="6197397" y="1833956"/>
                  </a:lnTo>
                  <a:lnTo>
                    <a:pt x="6231953" y="1806536"/>
                  </a:lnTo>
                  <a:lnTo>
                    <a:pt x="6259385" y="1771967"/>
                  </a:lnTo>
                  <a:lnTo>
                    <a:pt x="6277673" y="1733346"/>
                  </a:lnTo>
                  <a:lnTo>
                    <a:pt x="6286805" y="1692300"/>
                  </a:lnTo>
                  <a:lnTo>
                    <a:pt x="6286805" y="1650428"/>
                  </a:lnTo>
                  <a:close/>
                </a:path>
                <a:path w="12137390" h="3344545">
                  <a:moveTo>
                    <a:pt x="6496977" y="2514092"/>
                  </a:moveTo>
                  <a:lnTo>
                    <a:pt x="6487833" y="2473045"/>
                  </a:lnTo>
                  <a:lnTo>
                    <a:pt x="6469558" y="2434425"/>
                  </a:lnTo>
                  <a:lnTo>
                    <a:pt x="6442126" y="2399855"/>
                  </a:lnTo>
                  <a:lnTo>
                    <a:pt x="6407569" y="2372436"/>
                  </a:lnTo>
                  <a:lnTo>
                    <a:pt x="6368948" y="2354161"/>
                  </a:lnTo>
                  <a:lnTo>
                    <a:pt x="6327889" y="2345017"/>
                  </a:lnTo>
                  <a:lnTo>
                    <a:pt x="6286030" y="2345017"/>
                  </a:lnTo>
                  <a:lnTo>
                    <a:pt x="6244971" y="2354161"/>
                  </a:lnTo>
                  <a:lnTo>
                    <a:pt x="6206350" y="2372436"/>
                  </a:lnTo>
                  <a:lnTo>
                    <a:pt x="6171781" y="2399855"/>
                  </a:lnTo>
                  <a:lnTo>
                    <a:pt x="6144361" y="2434425"/>
                  </a:lnTo>
                  <a:lnTo>
                    <a:pt x="6126086" y="2473045"/>
                  </a:lnTo>
                  <a:lnTo>
                    <a:pt x="6116942" y="2514092"/>
                  </a:lnTo>
                  <a:lnTo>
                    <a:pt x="6116942" y="2555964"/>
                  </a:lnTo>
                  <a:lnTo>
                    <a:pt x="6126086" y="2597023"/>
                  </a:lnTo>
                  <a:lnTo>
                    <a:pt x="6144361" y="2635631"/>
                  </a:lnTo>
                  <a:lnTo>
                    <a:pt x="6171781" y="2670200"/>
                  </a:lnTo>
                  <a:lnTo>
                    <a:pt x="6206350" y="2697619"/>
                  </a:lnTo>
                  <a:lnTo>
                    <a:pt x="6244971" y="2715907"/>
                  </a:lnTo>
                  <a:lnTo>
                    <a:pt x="6286030" y="2725051"/>
                  </a:lnTo>
                  <a:lnTo>
                    <a:pt x="6327889" y="2725051"/>
                  </a:lnTo>
                  <a:lnTo>
                    <a:pt x="6368948" y="2715907"/>
                  </a:lnTo>
                  <a:lnTo>
                    <a:pt x="6407569" y="2697619"/>
                  </a:lnTo>
                  <a:lnTo>
                    <a:pt x="6442126" y="2670200"/>
                  </a:lnTo>
                  <a:lnTo>
                    <a:pt x="6469558" y="2635631"/>
                  </a:lnTo>
                  <a:lnTo>
                    <a:pt x="6487833" y="2597023"/>
                  </a:lnTo>
                  <a:lnTo>
                    <a:pt x="6496977" y="2555964"/>
                  </a:lnTo>
                  <a:lnTo>
                    <a:pt x="6496977" y="2514092"/>
                  </a:lnTo>
                  <a:close/>
                </a:path>
                <a:path w="12137390" h="3344545">
                  <a:moveTo>
                    <a:pt x="6844220" y="1228915"/>
                  </a:moveTo>
                  <a:lnTo>
                    <a:pt x="6472872" y="857567"/>
                  </a:lnTo>
                  <a:lnTo>
                    <a:pt x="6101537" y="1228915"/>
                  </a:lnTo>
                  <a:lnTo>
                    <a:pt x="6472872" y="1600250"/>
                  </a:lnTo>
                  <a:lnTo>
                    <a:pt x="6844220" y="1228915"/>
                  </a:lnTo>
                  <a:close/>
                </a:path>
                <a:path w="12137390" h="3344545">
                  <a:moveTo>
                    <a:pt x="9593174" y="169087"/>
                  </a:moveTo>
                  <a:lnTo>
                    <a:pt x="9584030" y="128028"/>
                  </a:lnTo>
                  <a:lnTo>
                    <a:pt x="9565742" y="89408"/>
                  </a:lnTo>
                  <a:lnTo>
                    <a:pt x="9538322" y="54851"/>
                  </a:lnTo>
                  <a:lnTo>
                    <a:pt x="9503753" y="27432"/>
                  </a:lnTo>
                  <a:lnTo>
                    <a:pt x="9465132" y="9144"/>
                  </a:lnTo>
                  <a:lnTo>
                    <a:pt x="9424086" y="0"/>
                  </a:lnTo>
                  <a:lnTo>
                    <a:pt x="9382214" y="0"/>
                  </a:lnTo>
                  <a:lnTo>
                    <a:pt x="9341167" y="9144"/>
                  </a:lnTo>
                  <a:lnTo>
                    <a:pt x="9302547" y="27432"/>
                  </a:lnTo>
                  <a:lnTo>
                    <a:pt x="9267977" y="54851"/>
                  </a:lnTo>
                  <a:lnTo>
                    <a:pt x="9240558" y="89408"/>
                  </a:lnTo>
                  <a:lnTo>
                    <a:pt x="9222270" y="128028"/>
                  </a:lnTo>
                  <a:lnTo>
                    <a:pt x="9213126" y="169087"/>
                  </a:lnTo>
                  <a:lnTo>
                    <a:pt x="9213126" y="210947"/>
                  </a:lnTo>
                  <a:lnTo>
                    <a:pt x="9222270" y="252006"/>
                  </a:lnTo>
                  <a:lnTo>
                    <a:pt x="9240558" y="290626"/>
                  </a:lnTo>
                  <a:lnTo>
                    <a:pt x="9267977" y="325183"/>
                  </a:lnTo>
                  <a:lnTo>
                    <a:pt x="9302547" y="352615"/>
                  </a:lnTo>
                  <a:lnTo>
                    <a:pt x="9341167" y="370890"/>
                  </a:lnTo>
                  <a:lnTo>
                    <a:pt x="9382214" y="380034"/>
                  </a:lnTo>
                  <a:lnTo>
                    <a:pt x="9424086" y="380034"/>
                  </a:lnTo>
                  <a:lnTo>
                    <a:pt x="9465132" y="370890"/>
                  </a:lnTo>
                  <a:lnTo>
                    <a:pt x="9503753" y="352615"/>
                  </a:lnTo>
                  <a:lnTo>
                    <a:pt x="9538322" y="325183"/>
                  </a:lnTo>
                  <a:lnTo>
                    <a:pt x="9565742" y="290626"/>
                  </a:lnTo>
                  <a:lnTo>
                    <a:pt x="9584030" y="252006"/>
                  </a:lnTo>
                  <a:lnTo>
                    <a:pt x="9593174" y="210947"/>
                  </a:lnTo>
                  <a:lnTo>
                    <a:pt x="9593174" y="169087"/>
                  </a:lnTo>
                  <a:close/>
                </a:path>
                <a:path w="12137390" h="3344545">
                  <a:moveTo>
                    <a:pt x="10960240" y="627595"/>
                  </a:moveTo>
                  <a:lnTo>
                    <a:pt x="10951096" y="586549"/>
                  </a:lnTo>
                  <a:lnTo>
                    <a:pt x="10932808" y="547928"/>
                  </a:lnTo>
                  <a:lnTo>
                    <a:pt x="10905388" y="513359"/>
                  </a:lnTo>
                  <a:lnTo>
                    <a:pt x="10870832" y="485940"/>
                  </a:lnTo>
                  <a:lnTo>
                    <a:pt x="10832211" y="467652"/>
                  </a:lnTo>
                  <a:lnTo>
                    <a:pt x="10791152" y="458508"/>
                  </a:lnTo>
                  <a:lnTo>
                    <a:pt x="10749293" y="458508"/>
                  </a:lnTo>
                  <a:lnTo>
                    <a:pt x="10708234" y="467652"/>
                  </a:lnTo>
                  <a:lnTo>
                    <a:pt x="10669613" y="485940"/>
                  </a:lnTo>
                  <a:lnTo>
                    <a:pt x="10635056" y="513359"/>
                  </a:lnTo>
                  <a:lnTo>
                    <a:pt x="10607624" y="547928"/>
                  </a:lnTo>
                  <a:lnTo>
                    <a:pt x="10589349" y="586549"/>
                  </a:lnTo>
                  <a:lnTo>
                    <a:pt x="10580205" y="627595"/>
                  </a:lnTo>
                  <a:lnTo>
                    <a:pt x="10580205" y="669467"/>
                  </a:lnTo>
                  <a:lnTo>
                    <a:pt x="10589349" y="710514"/>
                  </a:lnTo>
                  <a:lnTo>
                    <a:pt x="10607624" y="749134"/>
                  </a:lnTo>
                  <a:lnTo>
                    <a:pt x="10635056" y="783704"/>
                  </a:lnTo>
                  <a:lnTo>
                    <a:pt x="10669613" y="811123"/>
                  </a:lnTo>
                  <a:lnTo>
                    <a:pt x="10708234" y="829411"/>
                  </a:lnTo>
                  <a:lnTo>
                    <a:pt x="10749293" y="838542"/>
                  </a:lnTo>
                  <a:lnTo>
                    <a:pt x="10791152" y="838542"/>
                  </a:lnTo>
                  <a:lnTo>
                    <a:pt x="10832211" y="829411"/>
                  </a:lnTo>
                  <a:lnTo>
                    <a:pt x="10870832" y="811123"/>
                  </a:lnTo>
                  <a:lnTo>
                    <a:pt x="10905388" y="783704"/>
                  </a:lnTo>
                  <a:lnTo>
                    <a:pt x="10932808" y="749134"/>
                  </a:lnTo>
                  <a:lnTo>
                    <a:pt x="10951096" y="710514"/>
                  </a:lnTo>
                  <a:lnTo>
                    <a:pt x="10960240" y="669467"/>
                  </a:lnTo>
                  <a:lnTo>
                    <a:pt x="10960240" y="627595"/>
                  </a:lnTo>
                  <a:close/>
                </a:path>
                <a:path w="12137390" h="3344545">
                  <a:moveTo>
                    <a:pt x="12137276" y="456679"/>
                  </a:moveTo>
                  <a:lnTo>
                    <a:pt x="12128144" y="415632"/>
                  </a:lnTo>
                  <a:lnTo>
                    <a:pt x="12109856" y="377012"/>
                  </a:lnTo>
                  <a:lnTo>
                    <a:pt x="12082424" y="342442"/>
                  </a:lnTo>
                  <a:lnTo>
                    <a:pt x="12047868" y="315023"/>
                  </a:lnTo>
                  <a:lnTo>
                    <a:pt x="12009247" y="296735"/>
                  </a:lnTo>
                  <a:lnTo>
                    <a:pt x="11968201" y="287604"/>
                  </a:lnTo>
                  <a:lnTo>
                    <a:pt x="11926329" y="287604"/>
                  </a:lnTo>
                  <a:lnTo>
                    <a:pt x="11885282" y="296735"/>
                  </a:lnTo>
                  <a:lnTo>
                    <a:pt x="11846662" y="315023"/>
                  </a:lnTo>
                  <a:lnTo>
                    <a:pt x="11812092" y="342442"/>
                  </a:lnTo>
                  <a:lnTo>
                    <a:pt x="11784673" y="377012"/>
                  </a:lnTo>
                  <a:lnTo>
                    <a:pt x="11766385" y="415632"/>
                  </a:lnTo>
                  <a:lnTo>
                    <a:pt x="11757254" y="456679"/>
                  </a:lnTo>
                  <a:lnTo>
                    <a:pt x="11757254" y="498551"/>
                  </a:lnTo>
                  <a:lnTo>
                    <a:pt x="11766385" y="539597"/>
                  </a:lnTo>
                  <a:lnTo>
                    <a:pt x="11784673" y="578218"/>
                  </a:lnTo>
                  <a:lnTo>
                    <a:pt x="11812092" y="612787"/>
                  </a:lnTo>
                  <a:lnTo>
                    <a:pt x="11846662" y="640207"/>
                  </a:lnTo>
                  <a:lnTo>
                    <a:pt x="11885282" y="658495"/>
                  </a:lnTo>
                  <a:lnTo>
                    <a:pt x="11926329" y="667626"/>
                  </a:lnTo>
                  <a:lnTo>
                    <a:pt x="11968201" y="667626"/>
                  </a:lnTo>
                  <a:lnTo>
                    <a:pt x="12009247" y="658495"/>
                  </a:lnTo>
                  <a:lnTo>
                    <a:pt x="12047868" y="640207"/>
                  </a:lnTo>
                  <a:lnTo>
                    <a:pt x="12082424" y="612787"/>
                  </a:lnTo>
                  <a:lnTo>
                    <a:pt x="12109856" y="578218"/>
                  </a:lnTo>
                  <a:lnTo>
                    <a:pt x="12128144" y="539597"/>
                  </a:lnTo>
                  <a:lnTo>
                    <a:pt x="12137276" y="498551"/>
                  </a:lnTo>
                  <a:lnTo>
                    <a:pt x="12137276" y="456679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25037" y="683502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4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2F7B20-9A4E-501D-14E1-F27B28DA77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125</a:t>
            </a:fld>
            <a:endParaRPr lang="en-GB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3233375"/>
              <a:ext cx="1751964" cy="1221105"/>
            </a:xfrm>
            <a:custGeom>
              <a:avLst/>
              <a:gdLst/>
              <a:ahLst/>
              <a:cxnLst/>
              <a:rect l="l" t="t" r="r" b="b"/>
              <a:pathLst>
                <a:path w="1751965" h="1221104">
                  <a:moveTo>
                    <a:pt x="380034" y="1009738"/>
                  </a:moveTo>
                  <a:lnTo>
                    <a:pt x="370890" y="968692"/>
                  </a:lnTo>
                  <a:lnTo>
                    <a:pt x="352602" y="930071"/>
                  </a:lnTo>
                  <a:lnTo>
                    <a:pt x="325183" y="895502"/>
                  </a:lnTo>
                  <a:lnTo>
                    <a:pt x="290626" y="868083"/>
                  </a:lnTo>
                  <a:lnTo>
                    <a:pt x="252006" y="849795"/>
                  </a:lnTo>
                  <a:lnTo>
                    <a:pt x="210947" y="840663"/>
                  </a:lnTo>
                  <a:lnTo>
                    <a:pt x="169087" y="840663"/>
                  </a:lnTo>
                  <a:lnTo>
                    <a:pt x="128028" y="849795"/>
                  </a:lnTo>
                  <a:lnTo>
                    <a:pt x="89408" y="868083"/>
                  </a:lnTo>
                  <a:lnTo>
                    <a:pt x="54851" y="895502"/>
                  </a:lnTo>
                  <a:lnTo>
                    <a:pt x="27419" y="930071"/>
                  </a:lnTo>
                  <a:lnTo>
                    <a:pt x="9144" y="968692"/>
                  </a:lnTo>
                  <a:lnTo>
                    <a:pt x="0" y="1009738"/>
                  </a:lnTo>
                  <a:lnTo>
                    <a:pt x="0" y="1051610"/>
                  </a:lnTo>
                  <a:lnTo>
                    <a:pt x="9144" y="1092657"/>
                  </a:lnTo>
                  <a:lnTo>
                    <a:pt x="27419" y="1131277"/>
                  </a:lnTo>
                  <a:lnTo>
                    <a:pt x="54851" y="1165847"/>
                  </a:lnTo>
                  <a:lnTo>
                    <a:pt x="89408" y="1193266"/>
                  </a:lnTo>
                  <a:lnTo>
                    <a:pt x="128028" y="1211554"/>
                  </a:lnTo>
                  <a:lnTo>
                    <a:pt x="169087" y="1220685"/>
                  </a:lnTo>
                  <a:lnTo>
                    <a:pt x="210947" y="1220685"/>
                  </a:lnTo>
                  <a:lnTo>
                    <a:pt x="252006" y="1211554"/>
                  </a:lnTo>
                  <a:lnTo>
                    <a:pt x="290626" y="1193266"/>
                  </a:lnTo>
                  <a:lnTo>
                    <a:pt x="325183" y="1165847"/>
                  </a:lnTo>
                  <a:lnTo>
                    <a:pt x="352602" y="1131277"/>
                  </a:lnTo>
                  <a:lnTo>
                    <a:pt x="370890" y="1092657"/>
                  </a:lnTo>
                  <a:lnTo>
                    <a:pt x="380034" y="1051610"/>
                  </a:lnTo>
                  <a:lnTo>
                    <a:pt x="380034" y="1009738"/>
                  </a:lnTo>
                  <a:close/>
                </a:path>
                <a:path w="1751965" h="1221104">
                  <a:moveTo>
                    <a:pt x="1751647" y="1009738"/>
                  </a:moveTo>
                  <a:lnTo>
                    <a:pt x="1742503" y="968692"/>
                  </a:lnTo>
                  <a:lnTo>
                    <a:pt x="1724215" y="930071"/>
                  </a:lnTo>
                  <a:lnTo>
                    <a:pt x="1696796" y="895502"/>
                  </a:lnTo>
                  <a:lnTo>
                    <a:pt x="1662226" y="868083"/>
                  </a:lnTo>
                  <a:lnTo>
                    <a:pt x="1623606" y="849795"/>
                  </a:lnTo>
                  <a:lnTo>
                    <a:pt x="1582559" y="840663"/>
                  </a:lnTo>
                  <a:lnTo>
                    <a:pt x="1540687" y="840663"/>
                  </a:lnTo>
                  <a:lnTo>
                    <a:pt x="1499641" y="849795"/>
                  </a:lnTo>
                  <a:lnTo>
                    <a:pt x="1461020" y="868083"/>
                  </a:lnTo>
                  <a:lnTo>
                    <a:pt x="1426451" y="895502"/>
                  </a:lnTo>
                  <a:lnTo>
                    <a:pt x="1399032" y="930071"/>
                  </a:lnTo>
                  <a:lnTo>
                    <a:pt x="1380756" y="968692"/>
                  </a:lnTo>
                  <a:lnTo>
                    <a:pt x="1371612" y="1009738"/>
                  </a:lnTo>
                  <a:lnTo>
                    <a:pt x="1371612" y="1051610"/>
                  </a:lnTo>
                  <a:lnTo>
                    <a:pt x="1380756" y="1092657"/>
                  </a:lnTo>
                  <a:lnTo>
                    <a:pt x="1399032" y="1131277"/>
                  </a:lnTo>
                  <a:lnTo>
                    <a:pt x="1426451" y="1165847"/>
                  </a:lnTo>
                  <a:lnTo>
                    <a:pt x="1461020" y="1193266"/>
                  </a:lnTo>
                  <a:lnTo>
                    <a:pt x="1499641" y="1211554"/>
                  </a:lnTo>
                  <a:lnTo>
                    <a:pt x="1540687" y="1220685"/>
                  </a:lnTo>
                  <a:lnTo>
                    <a:pt x="1582559" y="1220685"/>
                  </a:lnTo>
                  <a:lnTo>
                    <a:pt x="1623606" y="1211554"/>
                  </a:lnTo>
                  <a:lnTo>
                    <a:pt x="1662226" y="1193266"/>
                  </a:lnTo>
                  <a:lnTo>
                    <a:pt x="1696796" y="1165847"/>
                  </a:lnTo>
                  <a:lnTo>
                    <a:pt x="1724215" y="1131277"/>
                  </a:lnTo>
                  <a:lnTo>
                    <a:pt x="1742503" y="1092657"/>
                  </a:lnTo>
                  <a:lnTo>
                    <a:pt x="1751647" y="1051610"/>
                  </a:lnTo>
                  <a:lnTo>
                    <a:pt x="1751647" y="1009738"/>
                  </a:lnTo>
                  <a:close/>
                </a:path>
                <a:path w="1751965" h="1221104">
                  <a:moveTo>
                    <a:pt x="1751647" y="169075"/>
                  </a:moveTo>
                  <a:lnTo>
                    <a:pt x="1742503" y="128028"/>
                  </a:lnTo>
                  <a:lnTo>
                    <a:pt x="1724215" y="89408"/>
                  </a:lnTo>
                  <a:lnTo>
                    <a:pt x="1696796" y="54838"/>
                  </a:lnTo>
                  <a:lnTo>
                    <a:pt x="1662226" y="27419"/>
                  </a:lnTo>
                  <a:lnTo>
                    <a:pt x="1623606" y="9131"/>
                  </a:lnTo>
                  <a:lnTo>
                    <a:pt x="1582559" y="0"/>
                  </a:lnTo>
                  <a:lnTo>
                    <a:pt x="1540687" y="0"/>
                  </a:lnTo>
                  <a:lnTo>
                    <a:pt x="1499641" y="9131"/>
                  </a:lnTo>
                  <a:lnTo>
                    <a:pt x="1461020" y="27419"/>
                  </a:lnTo>
                  <a:lnTo>
                    <a:pt x="1426451" y="54838"/>
                  </a:lnTo>
                  <a:lnTo>
                    <a:pt x="1399032" y="89408"/>
                  </a:lnTo>
                  <a:lnTo>
                    <a:pt x="1380756" y="128028"/>
                  </a:lnTo>
                  <a:lnTo>
                    <a:pt x="1371612" y="169075"/>
                  </a:lnTo>
                  <a:lnTo>
                    <a:pt x="1371612" y="210947"/>
                  </a:lnTo>
                  <a:lnTo>
                    <a:pt x="1380756" y="251993"/>
                  </a:lnTo>
                  <a:lnTo>
                    <a:pt x="1399032" y="290614"/>
                  </a:lnTo>
                  <a:lnTo>
                    <a:pt x="1426451" y="325183"/>
                  </a:lnTo>
                  <a:lnTo>
                    <a:pt x="1461020" y="352602"/>
                  </a:lnTo>
                  <a:lnTo>
                    <a:pt x="1499641" y="370890"/>
                  </a:lnTo>
                  <a:lnTo>
                    <a:pt x="1540687" y="380022"/>
                  </a:lnTo>
                  <a:lnTo>
                    <a:pt x="1582559" y="380022"/>
                  </a:lnTo>
                  <a:lnTo>
                    <a:pt x="1623606" y="370890"/>
                  </a:lnTo>
                  <a:lnTo>
                    <a:pt x="1662226" y="352602"/>
                  </a:lnTo>
                  <a:lnTo>
                    <a:pt x="1696796" y="325183"/>
                  </a:lnTo>
                  <a:lnTo>
                    <a:pt x="1724215" y="290614"/>
                  </a:lnTo>
                  <a:lnTo>
                    <a:pt x="1742503" y="251993"/>
                  </a:lnTo>
                  <a:lnTo>
                    <a:pt x="1751647" y="210947"/>
                  </a:lnTo>
                  <a:lnTo>
                    <a:pt x="1751647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0004" y="3056381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6" y="0"/>
                  </a:moveTo>
                  <a:lnTo>
                    <a:pt x="169081" y="0"/>
                  </a:lnTo>
                  <a:lnTo>
                    <a:pt x="128028" y="9141"/>
                  </a:lnTo>
                  <a:lnTo>
                    <a:pt x="89409" y="27423"/>
                  </a:lnTo>
                  <a:lnTo>
                    <a:pt x="54848" y="54846"/>
                  </a:lnTo>
                  <a:lnTo>
                    <a:pt x="27424" y="89409"/>
                  </a:lnTo>
                  <a:lnTo>
                    <a:pt x="9141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1" y="252002"/>
                  </a:lnTo>
                  <a:lnTo>
                    <a:pt x="27424" y="290622"/>
                  </a:lnTo>
                  <a:lnTo>
                    <a:pt x="54848" y="325184"/>
                  </a:lnTo>
                  <a:lnTo>
                    <a:pt x="89409" y="352608"/>
                  </a:lnTo>
                  <a:lnTo>
                    <a:pt x="128028" y="370890"/>
                  </a:lnTo>
                  <a:lnTo>
                    <a:pt x="169081" y="380031"/>
                  </a:lnTo>
                  <a:lnTo>
                    <a:pt x="210946" y="380031"/>
                  </a:lnTo>
                  <a:lnTo>
                    <a:pt x="252000" y="370890"/>
                  </a:lnTo>
                  <a:lnTo>
                    <a:pt x="290621" y="352608"/>
                  </a:lnTo>
                  <a:lnTo>
                    <a:pt x="325186" y="325184"/>
                  </a:lnTo>
                  <a:lnTo>
                    <a:pt x="352607" y="290622"/>
                  </a:lnTo>
                  <a:lnTo>
                    <a:pt x="370888" y="252002"/>
                  </a:lnTo>
                  <a:lnTo>
                    <a:pt x="380028" y="210948"/>
                  </a:lnTo>
                  <a:lnTo>
                    <a:pt x="380028" y="169083"/>
                  </a:lnTo>
                  <a:lnTo>
                    <a:pt x="370888" y="128029"/>
                  </a:lnTo>
                  <a:lnTo>
                    <a:pt x="352607" y="89409"/>
                  </a:lnTo>
                  <a:lnTo>
                    <a:pt x="325186" y="54846"/>
                  </a:lnTo>
                  <a:lnTo>
                    <a:pt x="290621" y="27423"/>
                  </a:lnTo>
                  <a:lnTo>
                    <a:pt x="252000" y="9141"/>
                  </a:lnTo>
                  <a:lnTo>
                    <a:pt x="21094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3754" y="2193600"/>
              <a:ext cx="778510" cy="1243330"/>
            </a:xfrm>
            <a:custGeom>
              <a:avLst/>
              <a:gdLst/>
              <a:ahLst/>
              <a:cxnLst/>
              <a:rect l="l" t="t" r="r" b="b"/>
              <a:pathLst>
                <a:path w="778509" h="1243329">
                  <a:moveTo>
                    <a:pt x="380034" y="1031875"/>
                  </a:moveTo>
                  <a:lnTo>
                    <a:pt x="370890" y="990815"/>
                  </a:lnTo>
                  <a:lnTo>
                    <a:pt x="352615" y="952195"/>
                  </a:lnTo>
                  <a:lnTo>
                    <a:pt x="325196" y="917638"/>
                  </a:lnTo>
                  <a:lnTo>
                    <a:pt x="290626" y="890206"/>
                  </a:lnTo>
                  <a:lnTo>
                    <a:pt x="252006" y="871931"/>
                  </a:lnTo>
                  <a:lnTo>
                    <a:pt x="210959" y="862787"/>
                  </a:lnTo>
                  <a:lnTo>
                    <a:pt x="169087" y="862787"/>
                  </a:lnTo>
                  <a:lnTo>
                    <a:pt x="128028" y="871931"/>
                  </a:lnTo>
                  <a:lnTo>
                    <a:pt x="89420" y="890206"/>
                  </a:lnTo>
                  <a:lnTo>
                    <a:pt x="54851" y="917638"/>
                  </a:lnTo>
                  <a:lnTo>
                    <a:pt x="27432" y="952195"/>
                  </a:lnTo>
                  <a:lnTo>
                    <a:pt x="9144" y="990815"/>
                  </a:lnTo>
                  <a:lnTo>
                    <a:pt x="0" y="1031875"/>
                  </a:lnTo>
                  <a:lnTo>
                    <a:pt x="0" y="1073734"/>
                  </a:lnTo>
                  <a:lnTo>
                    <a:pt x="9144" y="1114793"/>
                  </a:lnTo>
                  <a:lnTo>
                    <a:pt x="27432" y="1153414"/>
                  </a:lnTo>
                  <a:lnTo>
                    <a:pt x="54851" y="1187970"/>
                  </a:lnTo>
                  <a:lnTo>
                    <a:pt x="89420" y="1215390"/>
                  </a:lnTo>
                  <a:lnTo>
                    <a:pt x="128028" y="1233678"/>
                  </a:lnTo>
                  <a:lnTo>
                    <a:pt x="169087" y="1242822"/>
                  </a:lnTo>
                  <a:lnTo>
                    <a:pt x="210959" y="1242822"/>
                  </a:lnTo>
                  <a:lnTo>
                    <a:pt x="252006" y="1233678"/>
                  </a:lnTo>
                  <a:lnTo>
                    <a:pt x="290626" y="1215390"/>
                  </a:lnTo>
                  <a:lnTo>
                    <a:pt x="325196" y="1187970"/>
                  </a:lnTo>
                  <a:lnTo>
                    <a:pt x="352615" y="1153414"/>
                  </a:lnTo>
                  <a:lnTo>
                    <a:pt x="370890" y="1114793"/>
                  </a:lnTo>
                  <a:lnTo>
                    <a:pt x="380034" y="1073734"/>
                  </a:lnTo>
                  <a:lnTo>
                    <a:pt x="380034" y="1031875"/>
                  </a:lnTo>
                  <a:close/>
                </a:path>
                <a:path w="778509" h="1243329">
                  <a:moveTo>
                    <a:pt x="778243" y="169087"/>
                  </a:moveTo>
                  <a:lnTo>
                    <a:pt x="769099" y="128028"/>
                  </a:lnTo>
                  <a:lnTo>
                    <a:pt x="750824" y="89408"/>
                  </a:lnTo>
                  <a:lnTo>
                    <a:pt x="723404" y="54851"/>
                  </a:lnTo>
                  <a:lnTo>
                    <a:pt x="688835" y="27419"/>
                  </a:lnTo>
                  <a:lnTo>
                    <a:pt x="650214" y="9144"/>
                  </a:lnTo>
                  <a:lnTo>
                    <a:pt x="609168" y="0"/>
                  </a:lnTo>
                  <a:lnTo>
                    <a:pt x="567296" y="0"/>
                  </a:lnTo>
                  <a:lnTo>
                    <a:pt x="526249" y="9144"/>
                  </a:lnTo>
                  <a:lnTo>
                    <a:pt x="487629" y="27419"/>
                  </a:lnTo>
                  <a:lnTo>
                    <a:pt x="453059" y="54851"/>
                  </a:lnTo>
                  <a:lnTo>
                    <a:pt x="425640" y="89408"/>
                  </a:lnTo>
                  <a:lnTo>
                    <a:pt x="407352" y="128028"/>
                  </a:lnTo>
                  <a:lnTo>
                    <a:pt x="398208" y="169087"/>
                  </a:lnTo>
                  <a:lnTo>
                    <a:pt x="398208" y="210947"/>
                  </a:lnTo>
                  <a:lnTo>
                    <a:pt x="407352" y="252006"/>
                  </a:lnTo>
                  <a:lnTo>
                    <a:pt x="425640" y="290626"/>
                  </a:lnTo>
                  <a:lnTo>
                    <a:pt x="453059" y="325183"/>
                  </a:lnTo>
                  <a:lnTo>
                    <a:pt x="487629" y="352602"/>
                  </a:lnTo>
                  <a:lnTo>
                    <a:pt x="526249" y="370890"/>
                  </a:lnTo>
                  <a:lnTo>
                    <a:pt x="567296" y="380034"/>
                  </a:lnTo>
                  <a:lnTo>
                    <a:pt x="609168" y="380034"/>
                  </a:lnTo>
                  <a:lnTo>
                    <a:pt x="650214" y="370890"/>
                  </a:lnTo>
                  <a:lnTo>
                    <a:pt x="688835" y="352602"/>
                  </a:lnTo>
                  <a:lnTo>
                    <a:pt x="723404" y="325183"/>
                  </a:lnTo>
                  <a:lnTo>
                    <a:pt x="750824" y="290626"/>
                  </a:lnTo>
                  <a:lnTo>
                    <a:pt x="769099" y="252006"/>
                  </a:lnTo>
                  <a:lnTo>
                    <a:pt x="778243" y="210947"/>
                  </a:lnTo>
                  <a:lnTo>
                    <a:pt x="778243" y="169087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33111" y="1906009"/>
              <a:ext cx="6132195" cy="3649345"/>
            </a:xfrm>
            <a:custGeom>
              <a:avLst/>
              <a:gdLst/>
              <a:ahLst/>
              <a:cxnLst/>
              <a:rect l="l" t="t" r="r" b="b"/>
              <a:pathLst>
                <a:path w="6132194" h="3649345">
                  <a:moveTo>
                    <a:pt x="380034" y="169075"/>
                  </a:moveTo>
                  <a:lnTo>
                    <a:pt x="370903" y="128028"/>
                  </a:lnTo>
                  <a:lnTo>
                    <a:pt x="352615" y="89408"/>
                  </a:lnTo>
                  <a:lnTo>
                    <a:pt x="325196" y="54838"/>
                  </a:lnTo>
                  <a:lnTo>
                    <a:pt x="290626" y="27419"/>
                  </a:lnTo>
                  <a:lnTo>
                    <a:pt x="252006" y="9131"/>
                  </a:lnTo>
                  <a:lnTo>
                    <a:pt x="210959" y="0"/>
                  </a:lnTo>
                  <a:lnTo>
                    <a:pt x="169087" y="0"/>
                  </a:lnTo>
                  <a:lnTo>
                    <a:pt x="128028" y="9131"/>
                  </a:lnTo>
                  <a:lnTo>
                    <a:pt x="89408" y="27419"/>
                  </a:lnTo>
                  <a:lnTo>
                    <a:pt x="54851" y="54838"/>
                  </a:lnTo>
                  <a:lnTo>
                    <a:pt x="27432" y="89408"/>
                  </a:lnTo>
                  <a:lnTo>
                    <a:pt x="9144" y="128028"/>
                  </a:lnTo>
                  <a:lnTo>
                    <a:pt x="0" y="169075"/>
                  </a:lnTo>
                  <a:lnTo>
                    <a:pt x="0" y="210947"/>
                  </a:lnTo>
                  <a:lnTo>
                    <a:pt x="9144" y="251993"/>
                  </a:lnTo>
                  <a:lnTo>
                    <a:pt x="27432" y="290614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22"/>
                  </a:lnTo>
                  <a:lnTo>
                    <a:pt x="210959" y="380022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96" y="325183"/>
                  </a:lnTo>
                  <a:lnTo>
                    <a:pt x="352615" y="290614"/>
                  </a:lnTo>
                  <a:lnTo>
                    <a:pt x="370903" y="251993"/>
                  </a:lnTo>
                  <a:lnTo>
                    <a:pt x="380034" y="210947"/>
                  </a:lnTo>
                  <a:lnTo>
                    <a:pt x="380034" y="169075"/>
                  </a:lnTo>
                  <a:close/>
                </a:path>
                <a:path w="6132194" h="3649345">
                  <a:moveTo>
                    <a:pt x="3565715" y="2929229"/>
                  </a:moveTo>
                  <a:lnTo>
                    <a:pt x="3556571" y="2888183"/>
                  </a:lnTo>
                  <a:lnTo>
                    <a:pt x="3538296" y="2849562"/>
                  </a:lnTo>
                  <a:lnTo>
                    <a:pt x="3510864" y="2814993"/>
                  </a:lnTo>
                  <a:lnTo>
                    <a:pt x="3476307" y="2787573"/>
                  </a:lnTo>
                  <a:lnTo>
                    <a:pt x="3437686" y="2769285"/>
                  </a:lnTo>
                  <a:lnTo>
                    <a:pt x="3396627" y="2760154"/>
                  </a:lnTo>
                  <a:lnTo>
                    <a:pt x="3354768" y="2760154"/>
                  </a:lnTo>
                  <a:lnTo>
                    <a:pt x="3313709" y="2769285"/>
                  </a:lnTo>
                  <a:lnTo>
                    <a:pt x="3275088" y="2787573"/>
                  </a:lnTo>
                  <a:lnTo>
                    <a:pt x="3240532" y="2814993"/>
                  </a:lnTo>
                  <a:lnTo>
                    <a:pt x="3213112" y="2849562"/>
                  </a:lnTo>
                  <a:lnTo>
                    <a:pt x="3194824" y="2888183"/>
                  </a:lnTo>
                  <a:lnTo>
                    <a:pt x="3185680" y="2929229"/>
                  </a:lnTo>
                  <a:lnTo>
                    <a:pt x="3185680" y="2971101"/>
                  </a:lnTo>
                  <a:lnTo>
                    <a:pt x="3194824" y="3012148"/>
                  </a:lnTo>
                  <a:lnTo>
                    <a:pt x="3213112" y="3050768"/>
                  </a:lnTo>
                  <a:lnTo>
                    <a:pt x="3240532" y="3085338"/>
                  </a:lnTo>
                  <a:lnTo>
                    <a:pt x="3275088" y="3112757"/>
                  </a:lnTo>
                  <a:lnTo>
                    <a:pt x="3313709" y="3131045"/>
                  </a:lnTo>
                  <a:lnTo>
                    <a:pt x="3354768" y="3140176"/>
                  </a:lnTo>
                  <a:lnTo>
                    <a:pt x="3396627" y="3140176"/>
                  </a:lnTo>
                  <a:lnTo>
                    <a:pt x="3437686" y="3131045"/>
                  </a:lnTo>
                  <a:lnTo>
                    <a:pt x="3476307" y="3112757"/>
                  </a:lnTo>
                  <a:lnTo>
                    <a:pt x="3510864" y="3085338"/>
                  </a:lnTo>
                  <a:lnTo>
                    <a:pt x="3538296" y="3050768"/>
                  </a:lnTo>
                  <a:lnTo>
                    <a:pt x="3556571" y="3012148"/>
                  </a:lnTo>
                  <a:lnTo>
                    <a:pt x="3565715" y="2971101"/>
                  </a:lnTo>
                  <a:lnTo>
                    <a:pt x="3565715" y="2929229"/>
                  </a:lnTo>
                  <a:close/>
                </a:path>
                <a:path w="6132194" h="3649345">
                  <a:moveTo>
                    <a:pt x="4698517" y="3438055"/>
                  </a:moveTo>
                  <a:lnTo>
                    <a:pt x="4689373" y="3397008"/>
                  </a:lnTo>
                  <a:lnTo>
                    <a:pt x="4671085" y="3358388"/>
                  </a:lnTo>
                  <a:lnTo>
                    <a:pt x="4643666" y="3323818"/>
                  </a:lnTo>
                  <a:lnTo>
                    <a:pt x="4609096" y="3296399"/>
                  </a:lnTo>
                  <a:lnTo>
                    <a:pt x="4570488" y="3278111"/>
                  </a:lnTo>
                  <a:lnTo>
                    <a:pt x="4529429" y="3268967"/>
                  </a:lnTo>
                  <a:lnTo>
                    <a:pt x="4487570" y="3268967"/>
                  </a:lnTo>
                  <a:lnTo>
                    <a:pt x="4446511" y="3278111"/>
                  </a:lnTo>
                  <a:lnTo>
                    <a:pt x="4407890" y="3296399"/>
                  </a:lnTo>
                  <a:lnTo>
                    <a:pt x="4373321" y="3323818"/>
                  </a:lnTo>
                  <a:lnTo>
                    <a:pt x="4345902" y="3358388"/>
                  </a:lnTo>
                  <a:lnTo>
                    <a:pt x="4327626" y="3397008"/>
                  </a:lnTo>
                  <a:lnTo>
                    <a:pt x="4318482" y="3438055"/>
                  </a:lnTo>
                  <a:lnTo>
                    <a:pt x="4318482" y="3479927"/>
                  </a:lnTo>
                  <a:lnTo>
                    <a:pt x="4327626" y="3520973"/>
                  </a:lnTo>
                  <a:lnTo>
                    <a:pt x="4345902" y="3559594"/>
                  </a:lnTo>
                  <a:lnTo>
                    <a:pt x="4373321" y="3594163"/>
                  </a:lnTo>
                  <a:lnTo>
                    <a:pt x="4407890" y="3621582"/>
                  </a:lnTo>
                  <a:lnTo>
                    <a:pt x="4446511" y="3639858"/>
                  </a:lnTo>
                  <a:lnTo>
                    <a:pt x="4487570" y="3649002"/>
                  </a:lnTo>
                  <a:lnTo>
                    <a:pt x="4529429" y="3649002"/>
                  </a:lnTo>
                  <a:lnTo>
                    <a:pt x="4570488" y="3639858"/>
                  </a:lnTo>
                  <a:lnTo>
                    <a:pt x="4609096" y="3621582"/>
                  </a:lnTo>
                  <a:lnTo>
                    <a:pt x="4643666" y="3594163"/>
                  </a:lnTo>
                  <a:lnTo>
                    <a:pt x="4671085" y="3559594"/>
                  </a:lnTo>
                  <a:lnTo>
                    <a:pt x="4689373" y="3520973"/>
                  </a:lnTo>
                  <a:lnTo>
                    <a:pt x="4698517" y="3479927"/>
                  </a:lnTo>
                  <a:lnTo>
                    <a:pt x="4698517" y="3438055"/>
                  </a:lnTo>
                  <a:close/>
                </a:path>
                <a:path w="6132194" h="3649345">
                  <a:moveTo>
                    <a:pt x="6131953" y="3438055"/>
                  </a:moveTo>
                  <a:lnTo>
                    <a:pt x="6122809" y="3397008"/>
                  </a:lnTo>
                  <a:lnTo>
                    <a:pt x="6104521" y="3358388"/>
                  </a:lnTo>
                  <a:lnTo>
                    <a:pt x="6077102" y="3323818"/>
                  </a:lnTo>
                  <a:lnTo>
                    <a:pt x="6042545" y="3296399"/>
                  </a:lnTo>
                  <a:lnTo>
                    <a:pt x="6003925" y="3278111"/>
                  </a:lnTo>
                  <a:lnTo>
                    <a:pt x="5962866" y="3268967"/>
                  </a:lnTo>
                  <a:lnTo>
                    <a:pt x="5921006" y="3268967"/>
                  </a:lnTo>
                  <a:lnTo>
                    <a:pt x="5879947" y="3278111"/>
                  </a:lnTo>
                  <a:lnTo>
                    <a:pt x="5841327" y="3296399"/>
                  </a:lnTo>
                  <a:lnTo>
                    <a:pt x="5806770" y="3323818"/>
                  </a:lnTo>
                  <a:lnTo>
                    <a:pt x="5779338" y="3358388"/>
                  </a:lnTo>
                  <a:lnTo>
                    <a:pt x="5761063" y="3397008"/>
                  </a:lnTo>
                  <a:lnTo>
                    <a:pt x="5751919" y="3438055"/>
                  </a:lnTo>
                  <a:lnTo>
                    <a:pt x="5751919" y="3479927"/>
                  </a:lnTo>
                  <a:lnTo>
                    <a:pt x="5761063" y="3520973"/>
                  </a:lnTo>
                  <a:lnTo>
                    <a:pt x="5779338" y="3559594"/>
                  </a:lnTo>
                  <a:lnTo>
                    <a:pt x="5806770" y="3594163"/>
                  </a:lnTo>
                  <a:lnTo>
                    <a:pt x="5841327" y="3621582"/>
                  </a:lnTo>
                  <a:lnTo>
                    <a:pt x="5879947" y="3639858"/>
                  </a:lnTo>
                  <a:lnTo>
                    <a:pt x="5921006" y="3649002"/>
                  </a:lnTo>
                  <a:lnTo>
                    <a:pt x="5962866" y="3649002"/>
                  </a:lnTo>
                  <a:lnTo>
                    <a:pt x="6003925" y="3639858"/>
                  </a:lnTo>
                  <a:lnTo>
                    <a:pt x="6042545" y="3621582"/>
                  </a:lnTo>
                  <a:lnTo>
                    <a:pt x="6077102" y="3594163"/>
                  </a:lnTo>
                  <a:lnTo>
                    <a:pt x="6104521" y="3559594"/>
                  </a:lnTo>
                  <a:lnTo>
                    <a:pt x="6122809" y="3520973"/>
                  </a:lnTo>
                  <a:lnTo>
                    <a:pt x="6131953" y="3479927"/>
                  </a:lnTo>
                  <a:lnTo>
                    <a:pt x="6131953" y="3438055"/>
                  </a:lnTo>
                  <a:close/>
                </a:path>
                <a:path w="6132194" h="3649345">
                  <a:moveTo>
                    <a:pt x="6131953" y="2337104"/>
                  </a:moveTo>
                  <a:lnTo>
                    <a:pt x="6122809" y="2296058"/>
                  </a:lnTo>
                  <a:lnTo>
                    <a:pt x="6104521" y="2257437"/>
                  </a:lnTo>
                  <a:lnTo>
                    <a:pt x="6077102" y="2222868"/>
                  </a:lnTo>
                  <a:lnTo>
                    <a:pt x="6042545" y="2195449"/>
                  </a:lnTo>
                  <a:lnTo>
                    <a:pt x="6003925" y="2177161"/>
                  </a:lnTo>
                  <a:lnTo>
                    <a:pt x="5962866" y="2168029"/>
                  </a:lnTo>
                  <a:lnTo>
                    <a:pt x="5921006" y="2168029"/>
                  </a:lnTo>
                  <a:lnTo>
                    <a:pt x="5879947" y="2177161"/>
                  </a:lnTo>
                  <a:lnTo>
                    <a:pt x="5841327" y="2195449"/>
                  </a:lnTo>
                  <a:lnTo>
                    <a:pt x="5806770" y="2222868"/>
                  </a:lnTo>
                  <a:lnTo>
                    <a:pt x="5779338" y="2257437"/>
                  </a:lnTo>
                  <a:lnTo>
                    <a:pt x="5761063" y="2296058"/>
                  </a:lnTo>
                  <a:lnTo>
                    <a:pt x="5751919" y="2337104"/>
                  </a:lnTo>
                  <a:lnTo>
                    <a:pt x="5751919" y="2378976"/>
                  </a:lnTo>
                  <a:lnTo>
                    <a:pt x="5761063" y="2420023"/>
                  </a:lnTo>
                  <a:lnTo>
                    <a:pt x="5779338" y="2458643"/>
                  </a:lnTo>
                  <a:lnTo>
                    <a:pt x="5806770" y="2493213"/>
                  </a:lnTo>
                  <a:lnTo>
                    <a:pt x="5841327" y="2520632"/>
                  </a:lnTo>
                  <a:lnTo>
                    <a:pt x="5879947" y="2538920"/>
                  </a:lnTo>
                  <a:lnTo>
                    <a:pt x="5921006" y="2548051"/>
                  </a:lnTo>
                  <a:lnTo>
                    <a:pt x="5962866" y="2548051"/>
                  </a:lnTo>
                  <a:lnTo>
                    <a:pt x="6003925" y="2538920"/>
                  </a:lnTo>
                  <a:lnTo>
                    <a:pt x="6042545" y="2520632"/>
                  </a:lnTo>
                  <a:lnTo>
                    <a:pt x="6077102" y="2493213"/>
                  </a:lnTo>
                  <a:lnTo>
                    <a:pt x="6104521" y="2458643"/>
                  </a:lnTo>
                  <a:lnTo>
                    <a:pt x="6122809" y="2420023"/>
                  </a:lnTo>
                  <a:lnTo>
                    <a:pt x="6131953" y="2378976"/>
                  </a:lnTo>
                  <a:lnTo>
                    <a:pt x="6131953" y="233710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3497" y="5977464"/>
              <a:ext cx="12137390" cy="3344545"/>
            </a:xfrm>
            <a:custGeom>
              <a:avLst/>
              <a:gdLst/>
              <a:ahLst/>
              <a:cxnLst/>
              <a:rect l="l" t="t" r="r" b="b"/>
              <a:pathLst>
                <a:path w="12137390" h="3344545">
                  <a:moveTo>
                    <a:pt x="380034" y="2514092"/>
                  </a:moveTo>
                  <a:lnTo>
                    <a:pt x="370890" y="2473045"/>
                  </a:lnTo>
                  <a:lnTo>
                    <a:pt x="352615" y="2434425"/>
                  </a:lnTo>
                  <a:lnTo>
                    <a:pt x="325183" y="2399855"/>
                  </a:lnTo>
                  <a:lnTo>
                    <a:pt x="290626" y="2372436"/>
                  </a:lnTo>
                  <a:lnTo>
                    <a:pt x="252006" y="2354161"/>
                  </a:lnTo>
                  <a:lnTo>
                    <a:pt x="210947" y="2345017"/>
                  </a:lnTo>
                  <a:lnTo>
                    <a:pt x="169087" y="2345017"/>
                  </a:lnTo>
                  <a:lnTo>
                    <a:pt x="128028" y="2354161"/>
                  </a:lnTo>
                  <a:lnTo>
                    <a:pt x="89408" y="2372436"/>
                  </a:lnTo>
                  <a:lnTo>
                    <a:pt x="54851" y="2399855"/>
                  </a:lnTo>
                  <a:lnTo>
                    <a:pt x="27419" y="2434425"/>
                  </a:lnTo>
                  <a:lnTo>
                    <a:pt x="9144" y="2473045"/>
                  </a:lnTo>
                  <a:lnTo>
                    <a:pt x="0" y="2514092"/>
                  </a:lnTo>
                  <a:lnTo>
                    <a:pt x="0" y="2555964"/>
                  </a:lnTo>
                  <a:lnTo>
                    <a:pt x="9144" y="2597023"/>
                  </a:lnTo>
                  <a:lnTo>
                    <a:pt x="27419" y="2635631"/>
                  </a:lnTo>
                  <a:lnTo>
                    <a:pt x="54851" y="2670200"/>
                  </a:lnTo>
                  <a:lnTo>
                    <a:pt x="89408" y="2697619"/>
                  </a:lnTo>
                  <a:lnTo>
                    <a:pt x="128028" y="2715907"/>
                  </a:lnTo>
                  <a:lnTo>
                    <a:pt x="169087" y="2725051"/>
                  </a:lnTo>
                  <a:lnTo>
                    <a:pt x="210947" y="2725051"/>
                  </a:lnTo>
                  <a:lnTo>
                    <a:pt x="252006" y="2715907"/>
                  </a:lnTo>
                  <a:lnTo>
                    <a:pt x="290626" y="2697619"/>
                  </a:lnTo>
                  <a:lnTo>
                    <a:pt x="325183" y="2670200"/>
                  </a:lnTo>
                  <a:lnTo>
                    <a:pt x="352615" y="2635631"/>
                  </a:lnTo>
                  <a:lnTo>
                    <a:pt x="370890" y="2597023"/>
                  </a:lnTo>
                  <a:lnTo>
                    <a:pt x="380034" y="2555964"/>
                  </a:lnTo>
                  <a:lnTo>
                    <a:pt x="380034" y="2514092"/>
                  </a:lnTo>
                  <a:close/>
                </a:path>
                <a:path w="12137390" h="3344545">
                  <a:moveTo>
                    <a:pt x="1242822" y="2978670"/>
                  </a:moveTo>
                  <a:lnTo>
                    <a:pt x="1233678" y="2937624"/>
                  </a:lnTo>
                  <a:lnTo>
                    <a:pt x="1215402" y="2899003"/>
                  </a:lnTo>
                  <a:lnTo>
                    <a:pt x="1187970" y="2864434"/>
                  </a:lnTo>
                  <a:lnTo>
                    <a:pt x="1153414" y="2837015"/>
                  </a:lnTo>
                  <a:lnTo>
                    <a:pt x="1114793" y="2818727"/>
                  </a:lnTo>
                  <a:lnTo>
                    <a:pt x="1073734" y="2809595"/>
                  </a:lnTo>
                  <a:lnTo>
                    <a:pt x="1031875" y="2809595"/>
                  </a:lnTo>
                  <a:lnTo>
                    <a:pt x="990815" y="2818727"/>
                  </a:lnTo>
                  <a:lnTo>
                    <a:pt x="952195" y="2837015"/>
                  </a:lnTo>
                  <a:lnTo>
                    <a:pt x="917638" y="2864434"/>
                  </a:lnTo>
                  <a:lnTo>
                    <a:pt x="890206" y="2899003"/>
                  </a:lnTo>
                  <a:lnTo>
                    <a:pt x="871931" y="2937624"/>
                  </a:lnTo>
                  <a:lnTo>
                    <a:pt x="862787" y="2978670"/>
                  </a:lnTo>
                  <a:lnTo>
                    <a:pt x="862787" y="3020542"/>
                  </a:lnTo>
                  <a:lnTo>
                    <a:pt x="871931" y="3061589"/>
                  </a:lnTo>
                  <a:lnTo>
                    <a:pt x="890206" y="3100209"/>
                  </a:lnTo>
                  <a:lnTo>
                    <a:pt x="917638" y="3134779"/>
                  </a:lnTo>
                  <a:lnTo>
                    <a:pt x="952195" y="3162198"/>
                  </a:lnTo>
                  <a:lnTo>
                    <a:pt x="990815" y="3180486"/>
                  </a:lnTo>
                  <a:lnTo>
                    <a:pt x="1031875" y="3189617"/>
                  </a:lnTo>
                  <a:lnTo>
                    <a:pt x="1073734" y="3189617"/>
                  </a:lnTo>
                  <a:lnTo>
                    <a:pt x="1114793" y="3180486"/>
                  </a:lnTo>
                  <a:lnTo>
                    <a:pt x="1153414" y="3162198"/>
                  </a:lnTo>
                  <a:lnTo>
                    <a:pt x="1187970" y="3134779"/>
                  </a:lnTo>
                  <a:lnTo>
                    <a:pt x="1215402" y="3100209"/>
                  </a:lnTo>
                  <a:lnTo>
                    <a:pt x="1233678" y="3061589"/>
                  </a:lnTo>
                  <a:lnTo>
                    <a:pt x="1242822" y="3020542"/>
                  </a:lnTo>
                  <a:lnTo>
                    <a:pt x="1242822" y="2978670"/>
                  </a:lnTo>
                  <a:close/>
                </a:path>
                <a:path w="12137390" h="3344545">
                  <a:moveTo>
                    <a:pt x="1751647" y="2514092"/>
                  </a:moveTo>
                  <a:lnTo>
                    <a:pt x="1742503" y="2473045"/>
                  </a:lnTo>
                  <a:lnTo>
                    <a:pt x="1724215" y="2434425"/>
                  </a:lnTo>
                  <a:lnTo>
                    <a:pt x="1696796" y="2399855"/>
                  </a:lnTo>
                  <a:lnTo>
                    <a:pt x="1662239" y="2372436"/>
                  </a:lnTo>
                  <a:lnTo>
                    <a:pt x="1623618" y="2354161"/>
                  </a:lnTo>
                  <a:lnTo>
                    <a:pt x="1582559" y="2345017"/>
                  </a:lnTo>
                  <a:lnTo>
                    <a:pt x="1540700" y="2345017"/>
                  </a:lnTo>
                  <a:lnTo>
                    <a:pt x="1499641" y="2354161"/>
                  </a:lnTo>
                  <a:lnTo>
                    <a:pt x="1461020" y="2372436"/>
                  </a:lnTo>
                  <a:lnTo>
                    <a:pt x="1426451" y="2399855"/>
                  </a:lnTo>
                  <a:lnTo>
                    <a:pt x="1399032" y="2434425"/>
                  </a:lnTo>
                  <a:lnTo>
                    <a:pt x="1380756" y="2473045"/>
                  </a:lnTo>
                  <a:lnTo>
                    <a:pt x="1371612" y="2514092"/>
                  </a:lnTo>
                  <a:lnTo>
                    <a:pt x="1371612" y="2555964"/>
                  </a:lnTo>
                  <a:lnTo>
                    <a:pt x="1380756" y="2597023"/>
                  </a:lnTo>
                  <a:lnTo>
                    <a:pt x="1399032" y="2635631"/>
                  </a:lnTo>
                  <a:lnTo>
                    <a:pt x="1426451" y="2670200"/>
                  </a:lnTo>
                  <a:lnTo>
                    <a:pt x="1461020" y="2697619"/>
                  </a:lnTo>
                  <a:lnTo>
                    <a:pt x="1499641" y="2715907"/>
                  </a:lnTo>
                  <a:lnTo>
                    <a:pt x="1540700" y="2725051"/>
                  </a:lnTo>
                  <a:lnTo>
                    <a:pt x="1582559" y="2725051"/>
                  </a:lnTo>
                  <a:lnTo>
                    <a:pt x="1623618" y="2715907"/>
                  </a:lnTo>
                  <a:lnTo>
                    <a:pt x="1662239" y="2697619"/>
                  </a:lnTo>
                  <a:lnTo>
                    <a:pt x="1696796" y="2670200"/>
                  </a:lnTo>
                  <a:lnTo>
                    <a:pt x="1724215" y="2635631"/>
                  </a:lnTo>
                  <a:lnTo>
                    <a:pt x="1742503" y="2597023"/>
                  </a:lnTo>
                  <a:lnTo>
                    <a:pt x="1751647" y="2555964"/>
                  </a:lnTo>
                  <a:lnTo>
                    <a:pt x="1751647" y="2514092"/>
                  </a:lnTo>
                  <a:close/>
                </a:path>
                <a:path w="12137390" h="3344545">
                  <a:moveTo>
                    <a:pt x="2072424" y="3133534"/>
                  </a:moveTo>
                  <a:lnTo>
                    <a:pt x="2063280" y="3092475"/>
                  </a:lnTo>
                  <a:lnTo>
                    <a:pt x="2045004" y="3053854"/>
                  </a:lnTo>
                  <a:lnTo>
                    <a:pt x="2017572" y="3019298"/>
                  </a:lnTo>
                  <a:lnTo>
                    <a:pt x="1983016" y="2991878"/>
                  </a:lnTo>
                  <a:lnTo>
                    <a:pt x="1944395" y="2973590"/>
                  </a:lnTo>
                  <a:lnTo>
                    <a:pt x="1903336" y="2964446"/>
                  </a:lnTo>
                  <a:lnTo>
                    <a:pt x="1861477" y="2964446"/>
                  </a:lnTo>
                  <a:lnTo>
                    <a:pt x="1820418" y="2973590"/>
                  </a:lnTo>
                  <a:lnTo>
                    <a:pt x="1781797" y="2991878"/>
                  </a:lnTo>
                  <a:lnTo>
                    <a:pt x="1747240" y="3019298"/>
                  </a:lnTo>
                  <a:lnTo>
                    <a:pt x="1719808" y="3053854"/>
                  </a:lnTo>
                  <a:lnTo>
                    <a:pt x="1701533" y="3092475"/>
                  </a:lnTo>
                  <a:lnTo>
                    <a:pt x="1692389" y="3133534"/>
                  </a:lnTo>
                  <a:lnTo>
                    <a:pt x="1692389" y="3175393"/>
                  </a:lnTo>
                  <a:lnTo>
                    <a:pt x="1701533" y="3216452"/>
                  </a:lnTo>
                  <a:lnTo>
                    <a:pt x="1719808" y="3255073"/>
                  </a:lnTo>
                  <a:lnTo>
                    <a:pt x="1747240" y="3289643"/>
                  </a:lnTo>
                  <a:lnTo>
                    <a:pt x="1781797" y="3317062"/>
                  </a:lnTo>
                  <a:lnTo>
                    <a:pt x="1820418" y="3335337"/>
                  </a:lnTo>
                  <a:lnTo>
                    <a:pt x="1861477" y="3344481"/>
                  </a:lnTo>
                  <a:lnTo>
                    <a:pt x="1903336" y="3344481"/>
                  </a:lnTo>
                  <a:lnTo>
                    <a:pt x="1944395" y="3335337"/>
                  </a:lnTo>
                  <a:lnTo>
                    <a:pt x="1983016" y="3317062"/>
                  </a:lnTo>
                  <a:lnTo>
                    <a:pt x="2017572" y="3289643"/>
                  </a:lnTo>
                  <a:lnTo>
                    <a:pt x="2045004" y="3255073"/>
                  </a:lnTo>
                  <a:lnTo>
                    <a:pt x="2063280" y="3216452"/>
                  </a:lnTo>
                  <a:lnTo>
                    <a:pt x="2072424" y="3175393"/>
                  </a:lnTo>
                  <a:lnTo>
                    <a:pt x="2072424" y="3133534"/>
                  </a:lnTo>
                  <a:close/>
                </a:path>
                <a:path w="12137390" h="3344545">
                  <a:moveTo>
                    <a:pt x="2902026" y="2978670"/>
                  </a:moveTo>
                  <a:lnTo>
                    <a:pt x="2892882" y="2937624"/>
                  </a:lnTo>
                  <a:lnTo>
                    <a:pt x="2874607" y="2899003"/>
                  </a:lnTo>
                  <a:lnTo>
                    <a:pt x="2847175" y="2864434"/>
                  </a:lnTo>
                  <a:lnTo>
                    <a:pt x="2812618" y="2837015"/>
                  </a:lnTo>
                  <a:lnTo>
                    <a:pt x="2773997" y="2818727"/>
                  </a:lnTo>
                  <a:lnTo>
                    <a:pt x="2732938" y="2809595"/>
                  </a:lnTo>
                  <a:lnTo>
                    <a:pt x="2691079" y="2809595"/>
                  </a:lnTo>
                  <a:lnTo>
                    <a:pt x="2650020" y="2818727"/>
                  </a:lnTo>
                  <a:lnTo>
                    <a:pt x="2611399" y="2837015"/>
                  </a:lnTo>
                  <a:lnTo>
                    <a:pt x="2576842" y="2864434"/>
                  </a:lnTo>
                  <a:lnTo>
                    <a:pt x="2549423" y="2899003"/>
                  </a:lnTo>
                  <a:lnTo>
                    <a:pt x="2531135" y="2937624"/>
                  </a:lnTo>
                  <a:lnTo>
                    <a:pt x="2521991" y="2978670"/>
                  </a:lnTo>
                  <a:lnTo>
                    <a:pt x="2521991" y="3020542"/>
                  </a:lnTo>
                  <a:lnTo>
                    <a:pt x="2531135" y="3061589"/>
                  </a:lnTo>
                  <a:lnTo>
                    <a:pt x="2549423" y="3100209"/>
                  </a:lnTo>
                  <a:lnTo>
                    <a:pt x="2576842" y="3134779"/>
                  </a:lnTo>
                  <a:lnTo>
                    <a:pt x="2611399" y="3162198"/>
                  </a:lnTo>
                  <a:lnTo>
                    <a:pt x="2650020" y="3180486"/>
                  </a:lnTo>
                  <a:lnTo>
                    <a:pt x="2691079" y="3189617"/>
                  </a:lnTo>
                  <a:lnTo>
                    <a:pt x="2732938" y="3189617"/>
                  </a:lnTo>
                  <a:lnTo>
                    <a:pt x="2773997" y="3180486"/>
                  </a:lnTo>
                  <a:lnTo>
                    <a:pt x="2812618" y="3162198"/>
                  </a:lnTo>
                  <a:lnTo>
                    <a:pt x="2847175" y="3134779"/>
                  </a:lnTo>
                  <a:lnTo>
                    <a:pt x="2874607" y="3100209"/>
                  </a:lnTo>
                  <a:lnTo>
                    <a:pt x="2892882" y="3061589"/>
                  </a:lnTo>
                  <a:lnTo>
                    <a:pt x="2902026" y="3020542"/>
                  </a:lnTo>
                  <a:lnTo>
                    <a:pt x="2902026" y="2978670"/>
                  </a:lnTo>
                  <a:close/>
                </a:path>
                <a:path w="12137390" h="3344545">
                  <a:moveTo>
                    <a:pt x="3134309" y="1938032"/>
                  </a:moveTo>
                  <a:lnTo>
                    <a:pt x="3125178" y="1896973"/>
                  </a:lnTo>
                  <a:lnTo>
                    <a:pt x="3106890" y="1858352"/>
                  </a:lnTo>
                  <a:lnTo>
                    <a:pt x="3079470" y="1823796"/>
                  </a:lnTo>
                  <a:lnTo>
                    <a:pt x="3044901" y="1796364"/>
                  </a:lnTo>
                  <a:lnTo>
                    <a:pt x="3006280" y="1778088"/>
                  </a:lnTo>
                  <a:lnTo>
                    <a:pt x="2965234" y="1768944"/>
                  </a:lnTo>
                  <a:lnTo>
                    <a:pt x="2923362" y="1768944"/>
                  </a:lnTo>
                  <a:lnTo>
                    <a:pt x="2882315" y="1778088"/>
                  </a:lnTo>
                  <a:lnTo>
                    <a:pt x="2843695" y="1796364"/>
                  </a:lnTo>
                  <a:lnTo>
                    <a:pt x="2809125" y="1823796"/>
                  </a:lnTo>
                  <a:lnTo>
                    <a:pt x="2781706" y="1858352"/>
                  </a:lnTo>
                  <a:lnTo>
                    <a:pt x="2763418" y="1896973"/>
                  </a:lnTo>
                  <a:lnTo>
                    <a:pt x="2754287" y="1938032"/>
                  </a:lnTo>
                  <a:lnTo>
                    <a:pt x="2754287" y="1979891"/>
                  </a:lnTo>
                  <a:lnTo>
                    <a:pt x="2763418" y="2020951"/>
                  </a:lnTo>
                  <a:lnTo>
                    <a:pt x="2781706" y="2059571"/>
                  </a:lnTo>
                  <a:lnTo>
                    <a:pt x="2809125" y="2094128"/>
                  </a:lnTo>
                  <a:lnTo>
                    <a:pt x="2843695" y="2121547"/>
                  </a:lnTo>
                  <a:lnTo>
                    <a:pt x="2882315" y="2139835"/>
                  </a:lnTo>
                  <a:lnTo>
                    <a:pt x="2923362" y="2148979"/>
                  </a:lnTo>
                  <a:lnTo>
                    <a:pt x="2965234" y="2148979"/>
                  </a:lnTo>
                  <a:lnTo>
                    <a:pt x="3006280" y="2139835"/>
                  </a:lnTo>
                  <a:lnTo>
                    <a:pt x="3044901" y="2121547"/>
                  </a:lnTo>
                  <a:lnTo>
                    <a:pt x="3079470" y="2094128"/>
                  </a:lnTo>
                  <a:lnTo>
                    <a:pt x="3106890" y="2059571"/>
                  </a:lnTo>
                  <a:lnTo>
                    <a:pt x="3125178" y="2020951"/>
                  </a:lnTo>
                  <a:lnTo>
                    <a:pt x="3134309" y="1979891"/>
                  </a:lnTo>
                  <a:lnTo>
                    <a:pt x="3134309" y="1938032"/>
                  </a:lnTo>
                  <a:close/>
                </a:path>
                <a:path w="12137390" h="3344545">
                  <a:moveTo>
                    <a:pt x="4124312" y="2514092"/>
                  </a:moveTo>
                  <a:lnTo>
                    <a:pt x="4115168" y="2473045"/>
                  </a:lnTo>
                  <a:lnTo>
                    <a:pt x="4096880" y="2434425"/>
                  </a:lnTo>
                  <a:lnTo>
                    <a:pt x="4069461" y="2399855"/>
                  </a:lnTo>
                  <a:lnTo>
                    <a:pt x="4034904" y="2372436"/>
                  </a:lnTo>
                  <a:lnTo>
                    <a:pt x="3996283" y="2354161"/>
                  </a:lnTo>
                  <a:lnTo>
                    <a:pt x="3955224" y="2345017"/>
                  </a:lnTo>
                  <a:lnTo>
                    <a:pt x="3913365" y="2345017"/>
                  </a:lnTo>
                  <a:lnTo>
                    <a:pt x="3872306" y="2354161"/>
                  </a:lnTo>
                  <a:lnTo>
                    <a:pt x="3833685" y="2372436"/>
                  </a:lnTo>
                  <a:lnTo>
                    <a:pt x="3799116" y="2399855"/>
                  </a:lnTo>
                  <a:lnTo>
                    <a:pt x="3771696" y="2434425"/>
                  </a:lnTo>
                  <a:lnTo>
                    <a:pt x="3753421" y="2473045"/>
                  </a:lnTo>
                  <a:lnTo>
                    <a:pt x="3744277" y="2514092"/>
                  </a:lnTo>
                  <a:lnTo>
                    <a:pt x="3744277" y="2555964"/>
                  </a:lnTo>
                  <a:lnTo>
                    <a:pt x="3753421" y="2597023"/>
                  </a:lnTo>
                  <a:lnTo>
                    <a:pt x="3771696" y="2635631"/>
                  </a:lnTo>
                  <a:lnTo>
                    <a:pt x="3799116" y="2670200"/>
                  </a:lnTo>
                  <a:lnTo>
                    <a:pt x="3833685" y="2697619"/>
                  </a:lnTo>
                  <a:lnTo>
                    <a:pt x="3872306" y="2715907"/>
                  </a:lnTo>
                  <a:lnTo>
                    <a:pt x="3913365" y="2725051"/>
                  </a:lnTo>
                  <a:lnTo>
                    <a:pt x="3955224" y="2725051"/>
                  </a:lnTo>
                  <a:lnTo>
                    <a:pt x="3996283" y="2715907"/>
                  </a:lnTo>
                  <a:lnTo>
                    <a:pt x="4034904" y="2697619"/>
                  </a:lnTo>
                  <a:lnTo>
                    <a:pt x="4069461" y="2670200"/>
                  </a:lnTo>
                  <a:lnTo>
                    <a:pt x="4096880" y="2635631"/>
                  </a:lnTo>
                  <a:lnTo>
                    <a:pt x="4115168" y="2597023"/>
                  </a:lnTo>
                  <a:lnTo>
                    <a:pt x="4124312" y="2555964"/>
                  </a:lnTo>
                  <a:lnTo>
                    <a:pt x="4124312" y="2514092"/>
                  </a:lnTo>
                  <a:close/>
                </a:path>
                <a:path w="12137390" h="3344545">
                  <a:moveTo>
                    <a:pt x="4406379" y="1938032"/>
                  </a:moveTo>
                  <a:lnTo>
                    <a:pt x="4397235" y="1896973"/>
                  </a:lnTo>
                  <a:lnTo>
                    <a:pt x="4378947" y="1858352"/>
                  </a:lnTo>
                  <a:lnTo>
                    <a:pt x="4351528" y="1823796"/>
                  </a:lnTo>
                  <a:lnTo>
                    <a:pt x="4316958" y="1796364"/>
                  </a:lnTo>
                  <a:lnTo>
                    <a:pt x="4278338" y="1778088"/>
                  </a:lnTo>
                  <a:lnTo>
                    <a:pt x="4237291" y="1768944"/>
                  </a:lnTo>
                  <a:lnTo>
                    <a:pt x="4195419" y="1768944"/>
                  </a:lnTo>
                  <a:lnTo>
                    <a:pt x="4154373" y="1778088"/>
                  </a:lnTo>
                  <a:lnTo>
                    <a:pt x="4115752" y="1796364"/>
                  </a:lnTo>
                  <a:lnTo>
                    <a:pt x="4081183" y="1823796"/>
                  </a:lnTo>
                  <a:lnTo>
                    <a:pt x="4053763" y="1858352"/>
                  </a:lnTo>
                  <a:lnTo>
                    <a:pt x="4035475" y="1896973"/>
                  </a:lnTo>
                  <a:lnTo>
                    <a:pt x="4026344" y="1938032"/>
                  </a:lnTo>
                  <a:lnTo>
                    <a:pt x="4026344" y="1979891"/>
                  </a:lnTo>
                  <a:lnTo>
                    <a:pt x="4035475" y="2020951"/>
                  </a:lnTo>
                  <a:lnTo>
                    <a:pt x="4053763" y="2059571"/>
                  </a:lnTo>
                  <a:lnTo>
                    <a:pt x="4081183" y="2094128"/>
                  </a:lnTo>
                  <a:lnTo>
                    <a:pt x="4115752" y="2121547"/>
                  </a:lnTo>
                  <a:lnTo>
                    <a:pt x="4154373" y="2139835"/>
                  </a:lnTo>
                  <a:lnTo>
                    <a:pt x="4195419" y="2148979"/>
                  </a:lnTo>
                  <a:lnTo>
                    <a:pt x="4237291" y="2148979"/>
                  </a:lnTo>
                  <a:lnTo>
                    <a:pt x="4278338" y="2139835"/>
                  </a:lnTo>
                  <a:lnTo>
                    <a:pt x="4316958" y="2121547"/>
                  </a:lnTo>
                  <a:lnTo>
                    <a:pt x="4351528" y="2094128"/>
                  </a:lnTo>
                  <a:lnTo>
                    <a:pt x="4378947" y="2059571"/>
                  </a:lnTo>
                  <a:lnTo>
                    <a:pt x="4397235" y="2020951"/>
                  </a:lnTo>
                  <a:lnTo>
                    <a:pt x="4406379" y="1979891"/>
                  </a:lnTo>
                  <a:lnTo>
                    <a:pt x="4406379" y="1938032"/>
                  </a:lnTo>
                  <a:close/>
                </a:path>
                <a:path w="12137390" h="3344545">
                  <a:moveTo>
                    <a:pt x="5103241" y="3133534"/>
                  </a:moveTo>
                  <a:lnTo>
                    <a:pt x="5094097" y="3092475"/>
                  </a:lnTo>
                  <a:lnTo>
                    <a:pt x="5075821" y="3053854"/>
                  </a:lnTo>
                  <a:lnTo>
                    <a:pt x="5048389" y="3019298"/>
                  </a:lnTo>
                  <a:lnTo>
                    <a:pt x="5013833" y="2991878"/>
                  </a:lnTo>
                  <a:lnTo>
                    <a:pt x="4975212" y="2973590"/>
                  </a:lnTo>
                  <a:lnTo>
                    <a:pt x="4934153" y="2964446"/>
                  </a:lnTo>
                  <a:lnTo>
                    <a:pt x="4892294" y="2964446"/>
                  </a:lnTo>
                  <a:lnTo>
                    <a:pt x="4851235" y="2973590"/>
                  </a:lnTo>
                  <a:lnTo>
                    <a:pt x="4812614" y="2991878"/>
                  </a:lnTo>
                  <a:lnTo>
                    <a:pt x="4778057" y="3019298"/>
                  </a:lnTo>
                  <a:lnTo>
                    <a:pt x="4750625" y="3053854"/>
                  </a:lnTo>
                  <a:lnTo>
                    <a:pt x="4732350" y="3092475"/>
                  </a:lnTo>
                  <a:lnTo>
                    <a:pt x="4723206" y="3133534"/>
                  </a:lnTo>
                  <a:lnTo>
                    <a:pt x="4723206" y="3175393"/>
                  </a:lnTo>
                  <a:lnTo>
                    <a:pt x="4732350" y="3216452"/>
                  </a:lnTo>
                  <a:lnTo>
                    <a:pt x="4750625" y="3255073"/>
                  </a:lnTo>
                  <a:lnTo>
                    <a:pt x="4778057" y="3289643"/>
                  </a:lnTo>
                  <a:lnTo>
                    <a:pt x="4812614" y="3317062"/>
                  </a:lnTo>
                  <a:lnTo>
                    <a:pt x="4851235" y="3335337"/>
                  </a:lnTo>
                  <a:lnTo>
                    <a:pt x="4892294" y="3344481"/>
                  </a:lnTo>
                  <a:lnTo>
                    <a:pt x="4934153" y="3344481"/>
                  </a:lnTo>
                  <a:lnTo>
                    <a:pt x="4975212" y="3335337"/>
                  </a:lnTo>
                  <a:lnTo>
                    <a:pt x="5013833" y="3317062"/>
                  </a:lnTo>
                  <a:lnTo>
                    <a:pt x="5048389" y="3289643"/>
                  </a:lnTo>
                  <a:lnTo>
                    <a:pt x="5075821" y="3255073"/>
                  </a:lnTo>
                  <a:lnTo>
                    <a:pt x="5094097" y="3216452"/>
                  </a:lnTo>
                  <a:lnTo>
                    <a:pt x="5103241" y="3175393"/>
                  </a:lnTo>
                  <a:lnTo>
                    <a:pt x="5103241" y="3133534"/>
                  </a:lnTo>
                  <a:close/>
                </a:path>
                <a:path w="12137390" h="3344545">
                  <a:moveTo>
                    <a:pt x="5451678" y="2247747"/>
                  </a:moveTo>
                  <a:lnTo>
                    <a:pt x="5442534" y="2206688"/>
                  </a:lnTo>
                  <a:lnTo>
                    <a:pt x="5424246" y="2168067"/>
                  </a:lnTo>
                  <a:lnTo>
                    <a:pt x="5396827" y="2133511"/>
                  </a:lnTo>
                  <a:lnTo>
                    <a:pt x="5362257" y="2106091"/>
                  </a:lnTo>
                  <a:lnTo>
                    <a:pt x="5323637" y="2087803"/>
                  </a:lnTo>
                  <a:lnTo>
                    <a:pt x="5282590" y="2078659"/>
                  </a:lnTo>
                  <a:lnTo>
                    <a:pt x="5240718" y="2078659"/>
                  </a:lnTo>
                  <a:lnTo>
                    <a:pt x="5199672" y="2087803"/>
                  </a:lnTo>
                  <a:lnTo>
                    <a:pt x="5161051" y="2106091"/>
                  </a:lnTo>
                  <a:lnTo>
                    <a:pt x="5126482" y="2133511"/>
                  </a:lnTo>
                  <a:lnTo>
                    <a:pt x="5099062" y="2168067"/>
                  </a:lnTo>
                  <a:lnTo>
                    <a:pt x="5080787" y="2206688"/>
                  </a:lnTo>
                  <a:lnTo>
                    <a:pt x="5071643" y="2247747"/>
                  </a:lnTo>
                  <a:lnTo>
                    <a:pt x="5071643" y="2289606"/>
                  </a:lnTo>
                  <a:lnTo>
                    <a:pt x="5080787" y="2330666"/>
                  </a:lnTo>
                  <a:lnTo>
                    <a:pt x="5099062" y="2369286"/>
                  </a:lnTo>
                  <a:lnTo>
                    <a:pt x="5126482" y="2403843"/>
                  </a:lnTo>
                  <a:lnTo>
                    <a:pt x="5161051" y="2431275"/>
                  </a:lnTo>
                  <a:lnTo>
                    <a:pt x="5199672" y="2449550"/>
                  </a:lnTo>
                  <a:lnTo>
                    <a:pt x="5240718" y="2458694"/>
                  </a:lnTo>
                  <a:lnTo>
                    <a:pt x="5282590" y="2458694"/>
                  </a:lnTo>
                  <a:lnTo>
                    <a:pt x="5323637" y="2449550"/>
                  </a:lnTo>
                  <a:lnTo>
                    <a:pt x="5362257" y="2431275"/>
                  </a:lnTo>
                  <a:lnTo>
                    <a:pt x="5396827" y="2403843"/>
                  </a:lnTo>
                  <a:lnTo>
                    <a:pt x="5424246" y="2369286"/>
                  </a:lnTo>
                  <a:lnTo>
                    <a:pt x="5442534" y="2330666"/>
                  </a:lnTo>
                  <a:lnTo>
                    <a:pt x="5451678" y="2289606"/>
                  </a:lnTo>
                  <a:lnTo>
                    <a:pt x="5451678" y="2247747"/>
                  </a:lnTo>
                  <a:close/>
                </a:path>
                <a:path w="12137390" h="3344545">
                  <a:moveTo>
                    <a:pt x="6286805" y="3133534"/>
                  </a:moveTo>
                  <a:lnTo>
                    <a:pt x="6277673" y="3092475"/>
                  </a:lnTo>
                  <a:lnTo>
                    <a:pt x="6259385" y="3053854"/>
                  </a:lnTo>
                  <a:lnTo>
                    <a:pt x="6231953" y="3019298"/>
                  </a:lnTo>
                  <a:lnTo>
                    <a:pt x="6197397" y="2991878"/>
                  </a:lnTo>
                  <a:lnTo>
                    <a:pt x="6158776" y="2973590"/>
                  </a:lnTo>
                  <a:lnTo>
                    <a:pt x="6117729" y="2964446"/>
                  </a:lnTo>
                  <a:lnTo>
                    <a:pt x="6075858" y="2964446"/>
                  </a:lnTo>
                  <a:lnTo>
                    <a:pt x="6034798" y="2973590"/>
                  </a:lnTo>
                  <a:lnTo>
                    <a:pt x="5996178" y="2991878"/>
                  </a:lnTo>
                  <a:lnTo>
                    <a:pt x="5961621" y="3019298"/>
                  </a:lnTo>
                  <a:lnTo>
                    <a:pt x="5934202" y="3053854"/>
                  </a:lnTo>
                  <a:lnTo>
                    <a:pt x="5915914" y="3092475"/>
                  </a:lnTo>
                  <a:lnTo>
                    <a:pt x="5906770" y="3133534"/>
                  </a:lnTo>
                  <a:lnTo>
                    <a:pt x="5906770" y="3175393"/>
                  </a:lnTo>
                  <a:lnTo>
                    <a:pt x="5915914" y="3216452"/>
                  </a:lnTo>
                  <a:lnTo>
                    <a:pt x="5934202" y="3255073"/>
                  </a:lnTo>
                  <a:lnTo>
                    <a:pt x="5961621" y="3289643"/>
                  </a:lnTo>
                  <a:lnTo>
                    <a:pt x="5996178" y="3317062"/>
                  </a:lnTo>
                  <a:lnTo>
                    <a:pt x="6034798" y="3335337"/>
                  </a:lnTo>
                  <a:lnTo>
                    <a:pt x="6075858" y="3344481"/>
                  </a:lnTo>
                  <a:lnTo>
                    <a:pt x="6117729" y="3344481"/>
                  </a:lnTo>
                  <a:lnTo>
                    <a:pt x="6158776" y="3335337"/>
                  </a:lnTo>
                  <a:lnTo>
                    <a:pt x="6197397" y="3317062"/>
                  </a:lnTo>
                  <a:lnTo>
                    <a:pt x="6231953" y="3289643"/>
                  </a:lnTo>
                  <a:lnTo>
                    <a:pt x="6259385" y="3255073"/>
                  </a:lnTo>
                  <a:lnTo>
                    <a:pt x="6277673" y="3216452"/>
                  </a:lnTo>
                  <a:lnTo>
                    <a:pt x="6286805" y="3175393"/>
                  </a:lnTo>
                  <a:lnTo>
                    <a:pt x="6286805" y="3133534"/>
                  </a:lnTo>
                  <a:close/>
                </a:path>
                <a:path w="12137390" h="3344545">
                  <a:moveTo>
                    <a:pt x="6286805" y="1650428"/>
                  </a:moveTo>
                  <a:lnTo>
                    <a:pt x="6277673" y="1609382"/>
                  </a:lnTo>
                  <a:lnTo>
                    <a:pt x="6259385" y="1570761"/>
                  </a:lnTo>
                  <a:lnTo>
                    <a:pt x="6231953" y="1536192"/>
                  </a:lnTo>
                  <a:lnTo>
                    <a:pt x="6197397" y="1508772"/>
                  </a:lnTo>
                  <a:lnTo>
                    <a:pt x="6158776" y="1490484"/>
                  </a:lnTo>
                  <a:lnTo>
                    <a:pt x="6117729" y="1481353"/>
                  </a:lnTo>
                  <a:lnTo>
                    <a:pt x="6075858" y="1481353"/>
                  </a:lnTo>
                  <a:lnTo>
                    <a:pt x="6034798" y="1490484"/>
                  </a:lnTo>
                  <a:lnTo>
                    <a:pt x="5996178" y="1508772"/>
                  </a:lnTo>
                  <a:lnTo>
                    <a:pt x="5961621" y="1536192"/>
                  </a:lnTo>
                  <a:lnTo>
                    <a:pt x="5934202" y="1570761"/>
                  </a:lnTo>
                  <a:lnTo>
                    <a:pt x="5915914" y="1609382"/>
                  </a:lnTo>
                  <a:lnTo>
                    <a:pt x="5906770" y="1650428"/>
                  </a:lnTo>
                  <a:lnTo>
                    <a:pt x="5906770" y="1692300"/>
                  </a:lnTo>
                  <a:lnTo>
                    <a:pt x="5915914" y="1733346"/>
                  </a:lnTo>
                  <a:lnTo>
                    <a:pt x="5934202" y="1771967"/>
                  </a:lnTo>
                  <a:lnTo>
                    <a:pt x="5961621" y="1806536"/>
                  </a:lnTo>
                  <a:lnTo>
                    <a:pt x="5996178" y="1833956"/>
                  </a:lnTo>
                  <a:lnTo>
                    <a:pt x="6034798" y="1852244"/>
                  </a:lnTo>
                  <a:lnTo>
                    <a:pt x="6075858" y="1861375"/>
                  </a:lnTo>
                  <a:lnTo>
                    <a:pt x="6117729" y="1861375"/>
                  </a:lnTo>
                  <a:lnTo>
                    <a:pt x="6158776" y="1852244"/>
                  </a:lnTo>
                  <a:lnTo>
                    <a:pt x="6197397" y="1833956"/>
                  </a:lnTo>
                  <a:lnTo>
                    <a:pt x="6231953" y="1806536"/>
                  </a:lnTo>
                  <a:lnTo>
                    <a:pt x="6259385" y="1771967"/>
                  </a:lnTo>
                  <a:lnTo>
                    <a:pt x="6277673" y="1733346"/>
                  </a:lnTo>
                  <a:lnTo>
                    <a:pt x="6286805" y="1692300"/>
                  </a:lnTo>
                  <a:lnTo>
                    <a:pt x="6286805" y="1650428"/>
                  </a:lnTo>
                  <a:close/>
                </a:path>
                <a:path w="12137390" h="3344545">
                  <a:moveTo>
                    <a:pt x="6496977" y="2514092"/>
                  </a:moveTo>
                  <a:lnTo>
                    <a:pt x="6487833" y="2473045"/>
                  </a:lnTo>
                  <a:lnTo>
                    <a:pt x="6469558" y="2434425"/>
                  </a:lnTo>
                  <a:lnTo>
                    <a:pt x="6442126" y="2399855"/>
                  </a:lnTo>
                  <a:lnTo>
                    <a:pt x="6407569" y="2372436"/>
                  </a:lnTo>
                  <a:lnTo>
                    <a:pt x="6368948" y="2354161"/>
                  </a:lnTo>
                  <a:lnTo>
                    <a:pt x="6327889" y="2345017"/>
                  </a:lnTo>
                  <a:lnTo>
                    <a:pt x="6286030" y="2345017"/>
                  </a:lnTo>
                  <a:lnTo>
                    <a:pt x="6244971" y="2354161"/>
                  </a:lnTo>
                  <a:lnTo>
                    <a:pt x="6206350" y="2372436"/>
                  </a:lnTo>
                  <a:lnTo>
                    <a:pt x="6171781" y="2399855"/>
                  </a:lnTo>
                  <a:lnTo>
                    <a:pt x="6144361" y="2434425"/>
                  </a:lnTo>
                  <a:lnTo>
                    <a:pt x="6126086" y="2473045"/>
                  </a:lnTo>
                  <a:lnTo>
                    <a:pt x="6116942" y="2514092"/>
                  </a:lnTo>
                  <a:lnTo>
                    <a:pt x="6116942" y="2555964"/>
                  </a:lnTo>
                  <a:lnTo>
                    <a:pt x="6126086" y="2597023"/>
                  </a:lnTo>
                  <a:lnTo>
                    <a:pt x="6144361" y="2635631"/>
                  </a:lnTo>
                  <a:lnTo>
                    <a:pt x="6171781" y="2670200"/>
                  </a:lnTo>
                  <a:lnTo>
                    <a:pt x="6206350" y="2697619"/>
                  </a:lnTo>
                  <a:lnTo>
                    <a:pt x="6244971" y="2715907"/>
                  </a:lnTo>
                  <a:lnTo>
                    <a:pt x="6286030" y="2725051"/>
                  </a:lnTo>
                  <a:lnTo>
                    <a:pt x="6327889" y="2725051"/>
                  </a:lnTo>
                  <a:lnTo>
                    <a:pt x="6368948" y="2715907"/>
                  </a:lnTo>
                  <a:lnTo>
                    <a:pt x="6407569" y="2697619"/>
                  </a:lnTo>
                  <a:lnTo>
                    <a:pt x="6442126" y="2670200"/>
                  </a:lnTo>
                  <a:lnTo>
                    <a:pt x="6469558" y="2635631"/>
                  </a:lnTo>
                  <a:lnTo>
                    <a:pt x="6487833" y="2597023"/>
                  </a:lnTo>
                  <a:lnTo>
                    <a:pt x="6496977" y="2555964"/>
                  </a:lnTo>
                  <a:lnTo>
                    <a:pt x="6496977" y="2514092"/>
                  </a:lnTo>
                  <a:close/>
                </a:path>
                <a:path w="12137390" h="3344545">
                  <a:moveTo>
                    <a:pt x="9593174" y="169087"/>
                  </a:moveTo>
                  <a:lnTo>
                    <a:pt x="9584030" y="128028"/>
                  </a:lnTo>
                  <a:lnTo>
                    <a:pt x="9565742" y="89408"/>
                  </a:lnTo>
                  <a:lnTo>
                    <a:pt x="9538322" y="54851"/>
                  </a:lnTo>
                  <a:lnTo>
                    <a:pt x="9503753" y="27432"/>
                  </a:lnTo>
                  <a:lnTo>
                    <a:pt x="9465132" y="9144"/>
                  </a:lnTo>
                  <a:lnTo>
                    <a:pt x="9424086" y="0"/>
                  </a:lnTo>
                  <a:lnTo>
                    <a:pt x="9382214" y="0"/>
                  </a:lnTo>
                  <a:lnTo>
                    <a:pt x="9341167" y="9144"/>
                  </a:lnTo>
                  <a:lnTo>
                    <a:pt x="9302547" y="27432"/>
                  </a:lnTo>
                  <a:lnTo>
                    <a:pt x="9267977" y="54851"/>
                  </a:lnTo>
                  <a:lnTo>
                    <a:pt x="9240558" y="89408"/>
                  </a:lnTo>
                  <a:lnTo>
                    <a:pt x="9222270" y="128028"/>
                  </a:lnTo>
                  <a:lnTo>
                    <a:pt x="9213126" y="169087"/>
                  </a:lnTo>
                  <a:lnTo>
                    <a:pt x="9213126" y="210947"/>
                  </a:lnTo>
                  <a:lnTo>
                    <a:pt x="9222270" y="252006"/>
                  </a:lnTo>
                  <a:lnTo>
                    <a:pt x="9240558" y="290626"/>
                  </a:lnTo>
                  <a:lnTo>
                    <a:pt x="9267977" y="325183"/>
                  </a:lnTo>
                  <a:lnTo>
                    <a:pt x="9302547" y="352615"/>
                  </a:lnTo>
                  <a:lnTo>
                    <a:pt x="9341167" y="370890"/>
                  </a:lnTo>
                  <a:lnTo>
                    <a:pt x="9382214" y="380034"/>
                  </a:lnTo>
                  <a:lnTo>
                    <a:pt x="9424086" y="380034"/>
                  </a:lnTo>
                  <a:lnTo>
                    <a:pt x="9465132" y="370890"/>
                  </a:lnTo>
                  <a:lnTo>
                    <a:pt x="9503753" y="352615"/>
                  </a:lnTo>
                  <a:lnTo>
                    <a:pt x="9538322" y="325183"/>
                  </a:lnTo>
                  <a:lnTo>
                    <a:pt x="9565742" y="290626"/>
                  </a:lnTo>
                  <a:lnTo>
                    <a:pt x="9584030" y="252006"/>
                  </a:lnTo>
                  <a:lnTo>
                    <a:pt x="9593174" y="210947"/>
                  </a:lnTo>
                  <a:lnTo>
                    <a:pt x="9593174" y="169087"/>
                  </a:lnTo>
                  <a:close/>
                </a:path>
                <a:path w="12137390" h="3344545">
                  <a:moveTo>
                    <a:pt x="10960240" y="627595"/>
                  </a:moveTo>
                  <a:lnTo>
                    <a:pt x="10951096" y="586549"/>
                  </a:lnTo>
                  <a:lnTo>
                    <a:pt x="10932808" y="547928"/>
                  </a:lnTo>
                  <a:lnTo>
                    <a:pt x="10905388" y="513359"/>
                  </a:lnTo>
                  <a:lnTo>
                    <a:pt x="10870832" y="485940"/>
                  </a:lnTo>
                  <a:lnTo>
                    <a:pt x="10832211" y="467652"/>
                  </a:lnTo>
                  <a:lnTo>
                    <a:pt x="10791152" y="458508"/>
                  </a:lnTo>
                  <a:lnTo>
                    <a:pt x="10749293" y="458508"/>
                  </a:lnTo>
                  <a:lnTo>
                    <a:pt x="10708234" y="467652"/>
                  </a:lnTo>
                  <a:lnTo>
                    <a:pt x="10669613" y="485940"/>
                  </a:lnTo>
                  <a:lnTo>
                    <a:pt x="10635056" y="513359"/>
                  </a:lnTo>
                  <a:lnTo>
                    <a:pt x="10607624" y="547928"/>
                  </a:lnTo>
                  <a:lnTo>
                    <a:pt x="10589349" y="586549"/>
                  </a:lnTo>
                  <a:lnTo>
                    <a:pt x="10580205" y="627595"/>
                  </a:lnTo>
                  <a:lnTo>
                    <a:pt x="10580205" y="669467"/>
                  </a:lnTo>
                  <a:lnTo>
                    <a:pt x="10589349" y="710514"/>
                  </a:lnTo>
                  <a:lnTo>
                    <a:pt x="10607624" y="749134"/>
                  </a:lnTo>
                  <a:lnTo>
                    <a:pt x="10635056" y="783704"/>
                  </a:lnTo>
                  <a:lnTo>
                    <a:pt x="10669613" y="811123"/>
                  </a:lnTo>
                  <a:lnTo>
                    <a:pt x="10708234" y="829411"/>
                  </a:lnTo>
                  <a:lnTo>
                    <a:pt x="10749293" y="838542"/>
                  </a:lnTo>
                  <a:lnTo>
                    <a:pt x="10791152" y="838542"/>
                  </a:lnTo>
                  <a:lnTo>
                    <a:pt x="10832211" y="829411"/>
                  </a:lnTo>
                  <a:lnTo>
                    <a:pt x="10870832" y="811123"/>
                  </a:lnTo>
                  <a:lnTo>
                    <a:pt x="10905388" y="783704"/>
                  </a:lnTo>
                  <a:lnTo>
                    <a:pt x="10932808" y="749134"/>
                  </a:lnTo>
                  <a:lnTo>
                    <a:pt x="10951096" y="710514"/>
                  </a:lnTo>
                  <a:lnTo>
                    <a:pt x="10960240" y="669467"/>
                  </a:lnTo>
                  <a:lnTo>
                    <a:pt x="10960240" y="627595"/>
                  </a:lnTo>
                  <a:close/>
                </a:path>
                <a:path w="12137390" h="3344545">
                  <a:moveTo>
                    <a:pt x="12137276" y="456679"/>
                  </a:moveTo>
                  <a:lnTo>
                    <a:pt x="12128144" y="415632"/>
                  </a:lnTo>
                  <a:lnTo>
                    <a:pt x="12109856" y="377012"/>
                  </a:lnTo>
                  <a:lnTo>
                    <a:pt x="12082424" y="342442"/>
                  </a:lnTo>
                  <a:lnTo>
                    <a:pt x="12047868" y="315023"/>
                  </a:lnTo>
                  <a:lnTo>
                    <a:pt x="12009247" y="296735"/>
                  </a:lnTo>
                  <a:lnTo>
                    <a:pt x="11968201" y="287604"/>
                  </a:lnTo>
                  <a:lnTo>
                    <a:pt x="11926329" y="287604"/>
                  </a:lnTo>
                  <a:lnTo>
                    <a:pt x="11885282" y="296735"/>
                  </a:lnTo>
                  <a:lnTo>
                    <a:pt x="11846662" y="315023"/>
                  </a:lnTo>
                  <a:lnTo>
                    <a:pt x="11812092" y="342442"/>
                  </a:lnTo>
                  <a:lnTo>
                    <a:pt x="11784673" y="377012"/>
                  </a:lnTo>
                  <a:lnTo>
                    <a:pt x="11766385" y="415632"/>
                  </a:lnTo>
                  <a:lnTo>
                    <a:pt x="11757254" y="456679"/>
                  </a:lnTo>
                  <a:lnTo>
                    <a:pt x="11757254" y="498551"/>
                  </a:lnTo>
                  <a:lnTo>
                    <a:pt x="11766385" y="539597"/>
                  </a:lnTo>
                  <a:lnTo>
                    <a:pt x="11784673" y="578218"/>
                  </a:lnTo>
                  <a:lnTo>
                    <a:pt x="11812092" y="612787"/>
                  </a:lnTo>
                  <a:lnTo>
                    <a:pt x="11846662" y="640207"/>
                  </a:lnTo>
                  <a:lnTo>
                    <a:pt x="11885282" y="658495"/>
                  </a:lnTo>
                  <a:lnTo>
                    <a:pt x="11926329" y="667626"/>
                  </a:lnTo>
                  <a:lnTo>
                    <a:pt x="11968201" y="667626"/>
                  </a:lnTo>
                  <a:lnTo>
                    <a:pt x="12009247" y="658495"/>
                  </a:lnTo>
                  <a:lnTo>
                    <a:pt x="12047868" y="640207"/>
                  </a:lnTo>
                  <a:lnTo>
                    <a:pt x="12082424" y="612787"/>
                  </a:lnTo>
                  <a:lnTo>
                    <a:pt x="12109856" y="578218"/>
                  </a:lnTo>
                  <a:lnTo>
                    <a:pt x="12128144" y="539597"/>
                  </a:lnTo>
                  <a:lnTo>
                    <a:pt x="12137276" y="498551"/>
                  </a:lnTo>
                  <a:lnTo>
                    <a:pt x="12137276" y="456679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4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9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E3535A-1066-01A7-C70F-D94A7E09E5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126</a:t>
            </a:fld>
            <a:endParaRPr lang="en-GB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1906009"/>
              <a:ext cx="4667885" cy="2548255"/>
            </a:xfrm>
            <a:custGeom>
              <a:avLst/>
              <a:gdLst/>
              <a:ahLst/>
              <a:cxnLst/>
              <a:rect l="l" t="t" r="r" b="b"/>
              <a:pathLst>
                <a:path w="4667884" h="2548254">
                  <a:moveTo>
                    <a:pt x="380034" y="2337104"/>
                  </a:moveTo>
                  <a:lnTo>
                    <a:pt x="370890" y="2296058"/>
                  </a:lnTo>
                  <a:lnTo>
                    <a:pt x="352602" y="2257437"/>
                  </a:lnTo>
                  <a:lnTo>
                    <a:pt x="325183" y="2222868"/>
                  </a:lnTo>
                  <a:lnTo>
                    <a:pt x="290626" y="2195449"/>
                  </a:lnTo>
                  <a:lnTo>
                    <a:pt x="252006" y="2177161"/>
                  </a:lnTo>
                  <a:lnTo>
                    <a:pt x="210947" y="2168029"/>
                  </a:lnTo>
                  <a:lnTo>
                    <a:pt x="169087" y="2168029"/>
                  </a:lnTo>
                  <a:lnTo>
                    <a:pt x="128028" y="2177161"/>
                  </a:lnTo>
                  <a:lnTo>
                    <a:pt x="89408" y="2195449"/>
                  </a:lnTo>
                  <a:lnTo>
                    <a:pt x="54851" y="2222868"/>
                  </a:lnTo>
                  <a:lnTo>
                    <a:pt x="27419" y="2257437"/>
                  </a:lnTo>
                  <a:lnTo>
                    <a:pt x="9144" y="2296058"/>
                  </a:lnTo>
                  <a:lnTo>
                    <a:pt x="0" y="2337104"/>
                  </a:lnTo>
                  <a:lnTo>
                    <a:pt x="0" y="2378976"/>
                  </a:lnTo>
                  <a:lnTo>
                    <a:pt x="9144" y="2420023"/>
                  </a:lnTo>
                  <a:lnTo>
                    <a:pt x="27419" y="2458643"/>
                  </a:lnTo>
                  <a:lnTo>
                    <a:pt x="54851" y="2493213"/>
                  </a:lnTo>
                  <a:lnTo>
                    <a:pt x="89408" y="2520632"/>
                  </a:lnTo>
                  <a:lnTo>
                    <a:pt x="128028" y="2538920"/>
                  </a:lnTo>
                  <a:lnTo>
                    <a:pt x="169087" y="2548051"/>
                  </a:lnTo>
                  <a:lnTo>
                    <a:pt x="210947" y="2548051"/>
                  </a:lnTo>
                  <a:lnTo>
                    <a:pt x="252006" y="2538920"/>
                  </a:lnTo>
                  <a:lnTo>
                    <a:pt x="290626" y="2520632"/>
                  </a:lnTo>
                  <a:lnTo>
                    <a:pt x="325183" y="2493213"/>
                  </a:lnTo>
                  <a:lnTo>
                    <a:pt x="352602" y="2458643"/>
                  </a:lnTo>
                  <a:lnTo>
                    <a:pt x="370890" y="2420023"/>
                  </a:lnTo>
                  <a:lnTo>
                    <a:pt x="380034" y="2378976"/>
                  </a:lnTo>
                  <a:lnTo>
                    <a:pt x="380034" y="2337104"/>
                  </a:lnTo>
                  <a:close/>
                </a:path>
                <a:path w="4667884" h="2548254">
                  <a:moveTo>
                    <a:pt x="817943" y="1319466"/>
                  </a:moveTo>
                  <a:lnTo>
                    <a:pt x="808799" y="1278407"/>
                  </a:lnTo>
                  <a:lnTo>
                    <a:pt x="790524" y="1239786"/>
                  </a:lnTo>
                  <a:lnTo>
                    <a:pt x="763104" y="1205230"/>
                  </a:lnTo>
                  <a:lnTo>
                    <a:pt x="728535" y="1177798"/>
                  </a:lnTo>
                  <a:lnTo>
                    <a:pt x="689914" y="1159522"/>
                  </a:lnTo>
                  <a:lnTo>
                    <a:pt x="648868" y="1150378"/>
                  </a:lnTo>
                  <a:lnTo>
                    <a:pt x="606996" y="1150378"/>
                  </a:lnTo>
                  <a:lnTo>
                    <a:pt x="565937" y="1159522"/>
                  </a:lnTo>
                  <a:lnTo>
                    <a:pt x="527329" y="1177798"/>
                  </a:lnTo>
                  <a:lnTo>
                    <a:pt x="492760" y="1205230"/>
                  </a:lnTo>
                  <a:lnTo>
                    <a:pt x="465340" y="1239786"/>
                  </a:lnTo>
                  <a:lnTo>
                    <a:pt x="447052" y="1278407"/>
                  </a:lnTo>
                  <a:lnTo>
                    <a:pt x="437908" y="1319466"/>
                  </a:lnTo>
                  <a:lnTo>
                    <a:pt x="437908" y="1361325"/>
                  </a:lnTo>
                  <a:lnTo>
                    <a:pt x="447052" y="1402384"/>
                  </a:lnTo>
                  <a:lnTo>
                    <a:pt x="465340" y="1441005"/>
                  </a:lnTo>
                  <a:lnTo>
                    <a:pt x="492760" y="1475562"/>
                  </a:lnTo>
                  <a:lnTo>
                    <a:pt x="527329" y="1502981"/>
                  </a:lnTo>
                  <a:lnTo>
                    <a:pt x="565937" y="1521269"/>
                  </a:lnTo>
                  <a:lnTo>
                    <a:pt x="606996" y="1530413"/>
                  </a:lnTo>
                  <a:lnTo>
                    <a:pt x="648868" y="1530413"/>
                  </a:lnTo>
                  <a:lnTo>
                    <a:pt x="689914" y="1521269"/>
                  </a:lnTo>
                  <a:lnTo>
                    <a:pt x="728535" y="1502981"/>
                  </a:lnTo>
                  <a:lnTo>
                    <a:pt x="763104" y="1475562"/>
                  </a:lnTo>
                  <a:lnTo>
                    <a:pt x="790524" y="1441005"/>
                  </a:lnTo>
                  <a:lnTo>
                    <a:pt x="808799" y="1402384"/>
                  </a:lnTo>
                  <a:lnTo>
                    <a:pt x="817943" y="1361325"/>
                  </a:lnTo>
                  <a:lnTo>
                    <a:pt x="817943" y="1319466"/>
                  </a:lnTo>
                  <a:close/>
                </a:path>
                <a:path w="4667884" h="2548254">
                  <a:moveTo>
                    <a:pt x="1216152" y="456679"/>
                  </a:moveTo>
                  <a:lnTo>
                    <a:pt x="1207008" y="415620"/>
                  </a:lnTo>
                  <a:lnTo>
                    <a:pt x="1188732" y="376999"/>
                  </a:lnTo>
                  <a:lnTo>
                    <a:pt x="1161313" y="342442"/>
                  </a:lnTo>
                  <a:lnTo>
                    <a:pt x="1126744" y="315010"/>
                  </a:lnTo>
                  <a:lnTo>
                    <a:pt x="1088123" y="296735"/>
                  </a:lnTo>
                  <a:lnTo>
                    <a:pt x="1047076" y="287591"/>
                  </a:lnTo>
                  <a:lnTo>
                    <a:pt x="1005205" y="287591"/>
                  </a:lnTo>
                  <a:lnTo>
                    <a:pt x="964158" y="296735"/>
                  </a:lnTo>
                  <a:lnTo>
                    <a:pt x="925537" y="315010"/>
                  </a:lnTo>
                  <a:lnTo>
                    <a:pt x="890968" y="342442"/>
                  </a:lnTo>
                  <a:lnTo>
                    <a:pt x="863549" y="376999"/>
                  </a:lnTo>
                  <a:lnTo>
                    <a:pt x="845261" y="415620"/>
                  </a:lnTo>
                  <a:lnTo>
                    <a:pt x="836117" y="456679"/>
                  </a:lnTo>
                  <a:lnTo>
                    <a:pt x="836117" y="498538"/>
                  </a:lnTo>
                  <a:lnTo>
                    <a:pt x="845261" y="539597"/>
                  </a:lnTo>
                  <a:lnTo>
                    <a:pt x="863549" y="578218"/>
                  </a:lnTo>
                  <a:lnTo>
                    <a:pt x="890968" y="612775"/>
                  </a:lnTo>
                  <a:lnTo>
                    <a:pt x="925537" y="640194"/>
                  </a:lnTo>
                  <a:lnTo>
                    <a:pt x="964158" y="658482"/>
                  </a:lnTo>
                  <a:lnTo>
                    <a:pt x="1005205" y="667626"/>
                  </a:lnTo>
                  <a:lnTo>
                    <a:pt x="1047076" y="667626"/>
                  </a:lnTo>
                  <a:lnTo>
                    <a:pt x="1088123" y="658482"/>
                  </a:lnTo>
                  <a:lnTo>
                    <a:pt x="1126744" y="640194"/>
                  </a:lnTo>
                  <a:lnTo>
                    <a:pt x="1161313" y="612775"/>
                  </a:lnTo>
                  <a:lnTo>
                    <a:pt x="1188732" y="578218"/>
                  </a:lnTo>
                  <a:lnTo>
                    <a:pt x="1207008" y="539597"/>
                  </a:lnTo>
                  <a:lnTo>
                    <a:pt x="1216152" y="498538"/>
                  </a:lnTo>
                  <a:lnTo>
                    <a:pt x="1216152" y="456679"/>
                  </a:lnTo>
                  <a:close/>
                </a:path>
                <a:path w="4667884" h="2548254">
                  <a:moveTo>
                    <a:pt x="1751647" y="2337104"/>
                  </a:moveTo>
                  <a:lnTo>
                    <a:pt x="1742503" y="2296058"/>
                  </a:lnTo>
                  <a:lnTo>
                    <a:pt x="1724215" y="2257437"/>
                  </a:lnTo>
                  <a:lnTo>
                    <a:pt x="1696796" y="2222868"/>
                  </a:lnTo>
                  <a:lnTo>
                    <a:pt x="1662226" y="2195449"/>
                  </a:lnTo>
                  <a:lnTo>
                    <a:pt x="1623606" y="2177161"/>
                  </a:lnTo>
                  <a:lnTo>
                    <a:pt x="1582559" y="2168029"/>
                  </a:lnTo>
                  <a:lnTo>
                    <a:pt x="1540687" y="2168029"/>
                  </a:lnTo>
                  <a:lnTo>
                    <a:pt x="1499641" y="2177161"/>
                  </a:lnTo>
                  <a:lnTo>
                    <a:pt x="1461020" y="2195449"/>
                  </a:lnTo>
                  <a:lnTo>
                    <a:pt x="1426451" y="2222868"/>
                  </a:lnTo>
                  <a:lnTo>
                    <a:pt x="1399032" y="2257437"/>
                  </a:lnTo>
                  <a:lnTo>
                    <a:pt x="1380756" y="2296058"/>
                  </a:lnTo>
                  <a:lnTo>
                    <a:pt x="1371612" y="2337104"/>
                  </a:lnTo>
                  <a:lnTo>
                    <a:pt x="1371612" y="2378976"/>
                  </a:lnTo>
                  <a:lnTo>
                    <a:pt x="1380756" y="2420023"/>
                  </a:lnTo>
                  <a:lnTo>
                    <a:pt x="1399032" y="2458643"/>
                  </a:lnTo>
                  <a:lnTo>
                    <a:pt x="1426451" y="2493213"/>
                  </a:lnTo>
                  <a:lnTo>
                    <a:pt x="1461020" y="2520632"/>
                  </a:lnTo>
                  <a:lnTo>
                    <a:pt x="1499641" y="2538920"/>
                  </a:lnTo>
                  <a:lnTo>
                    <a:pt x="1540687" y="2548051"/>
                  </a:lnTo>
                  <a:lnTo>
                    <a:pt x="1582559" y="2548051"/>
                  </a:lnTo>
                  <a:lnTo>
                    <a:pt x="1623606" y="2538920"/>
                  </a:lnTo>
                  <a:lnTo>
                    <a:pt x="1662226" y="2520632"/>
                  </a:lnTo>
                  <a:lnTo>
                    <a:pt x="1696796" y="2493213"/>
                  </a:lnTo>
                  <a:lnTo>
                    <a:pt x="1724215" y="2458643"/>
                  </a:lnTo>
                  <a:lnTo>
                    <a:pt x="1742503" y="2420023"/>
                  </a:lnTo>
                  <a:lnTo>
                    <a:pt x="1751647" y="2378976"/>
                  </a:lnTo>
                  <a:lnTo>
                    <a:pt x="1751647" y="2337104"/>
                  </a:lnTo>
                  <a:close/>
                </a:path>
                <a:path w="4667884" h="2548254">
                  <a:moveTo>
                    <a:pt x="1751647" y="1496441"/>
                  </a:moveTo>
                  <a:lnTo>
                    <a:pt x="1742503" y="1455394"/>
                  </a:lnTo>
                  <a:lnTo>
                    <a:pt x="1724215" y="1416773"/>
                  </a:lnTo>
                  <a:lnTo>
                    <a:pt x="1696796" y="1382204"/>
                  </a:lnTo>
                  <a:lnTo>
                    <a:pt x="1662226" y="1354785"/>
                  </a:lnTo>
                  <a:lnTo>
                    <a:pt x="1623606" y="1336497"/>
                  </a:lnTo>
                  <a:lnTo>
                    <a:pt x="1582559" y="1327365"/>
                  </a:lnTo>
                  <a:lnTo>
                    <a:pt x="1540687" y="1327365"/>
                  </a:lnTo>
                  <a:lnTo>
                    <a:pt x="1499641" y="1336497"/>
                  </a:lnTo>
                  <a:lnTo>
                    <a:pt x="1461020" y="1354785"/>
                  </a:lnTo>
                  <a:lnTo>
                    <a:pt x="1426451" y="1382204"/>
                  </a:lnTo>
                  <a:lnTo>
                    <a:pt x="1399032" y="1416773"/>
                  </a:lnTo>
                  <a:lnTo>
                    <a:pt x="1380756" y="1455394"/>
                  </a:lnTo>
                  <a:lnTo>
                    <a:pt x="1371612" y="1496441"/>
                  </a:lnTo>
                  <a:lnTo>
                    <a:pt x="1371612" y="1538312"/>
                  </a:lnTo>
                  <a:lnTo>
                    <a:pt x="1380756" y="1579359"/>
                  </a:lnTo>
                  <a:lnTo>
                    <a:pt x="1399032" y="1617980"/>
                  </a:lnTo>
                  <a:lnTo>
                    <a:pt x="1426451" y="1652549"/>
                  </a:lnTo>
                  <a:lnTo>
                    <a:pt x="1461020" y="1679968"/>
                  </a:lnTo>
                  <a:lnTo>
                    <a:pt x="1499641" y="1698256"/>
                  </a:lnTo>
                  <a:lnTo>
                    <a:pt x="1540687" y="1707388"/>
                  </a:lnTo>
                  <a:lnTo>
                    <a:pt x="1582559" y="1707388"/>
                  </a:lnTo>
                  <a:lnTo>
                    <a:pt x="1623606" y="1698256"/>
                  </a:lnTo>
                  <a:lnTo>
                    <a:pt x="1662226" y="1679968"/>
                  </a:lnTo>
                  <a:lnTo>
                    <a:pt x="1696796" y="1652549"/>
                  </a:lnTo>
                  <a:lnTo>
                    <a:pt x="1724215" y="1617980"/>
                  </a:lnTo>
                  <a:lnTo>
                    <a:pt x="1742503" y="1579359"/>
                  </a:lnTo>
                  <a:lnTo>
                    <a:pt x="1751647" y="1538312"/>
                  </a:lnTo>
                  <a:lnTo>
                    <a:pt x="1751647" y="1496441"/>
                  </a:lnTo>
                  <a:close/>
                </a:path>
                <a:path w="4667884" h="2548254">
                  <a:moveTo>
                    <a:pt x="3384181" y="1319466"/>
                  </a:moveTo>
                  <a:lnTo>
                    <a:pt x="3375037" y="1278407"/>
                  </a:lnTo>
                  <a:lnTo>
                    <a:pt x="3356762" y="1239786"/>
                  </a:lnTo>
                  <a:lnTo>
                    <a:pt x="3329343" y="1205230"/>
                  </a:lnTo>
                  <a:lnTo>
                    <a:pt x="3294773" y="1177798"/>
                  </a:lnTo>
                  <a:lnTo>
                    <a:pt x="3256153" y="1159522"/>
                  </a:lnTo>
                  <a:lnTo>
                    <a:pt x="3215094" y="1150378"/>
                  </a:lnTo>
                  <a:lnTo>
                    <a:pt x="3173234" y="1150378"/>
                  </a:lnTo>
                  <a:lnTo>
                    <a:pt x="3132175" y="1159522"/>
                  </a:lnTo>
                  <a:lnTo>
                    <a:pt x="3093567" y="1177798"/>
                  </a:lnTo>
                  <a:lnTo>
                    <a:pt x="3058998" y="1205230"/>
                  </a:lnTo>
                  <a:lnTo>
                    <a:pt x="3031579" y="1239786"/>
                  </a:lnTo>
                  <a:lnTo>
                    <a:pt x="3013291" y="1278407"/>
                  </a:lnTo>
                  <a:lnTo>
                    <a:pt x="3004147" y="1319466"/>
                  </a:lnTo>
                  <a:lnTo>
                    <a:pt x="3004147" y="1361325"/>
                  </a:lnTo>
                  <a:lnTo>
                    <a:pt x="3013291" y="1402384"/>
                  </a:lnTo>
                  <a:lnTo>
                    <a:pt x="3031579" y="1441005"/>
                  </a:lnTo>
                  <a:lnTo>
                    <a:pt x="3058998" y="1475562"/>
                  </a:lnTo>
                  <a:lnTo>
                    <a:pt x="3093567" y="1502981"/>
                  </a:lnTo>
                  <a:lnTo>
                    <a:pt x="3132175" y="1521269"/>
                  </a:lnTo>
                  <a:lnTo>
                    <a:pt x="3173234" y="1530413"/>
                  </a:lnTo>
                  <a:lnTo>
                    <a:pt x="3215094" y="1530413"/>
                  </a:lnTo>
                  <a:lnTo>
                    <a:pt x="3256153" y="1521269"/>
                  </a:lnTo>
                  <a:lnTo>
                    <a:pt x="3294773" y="1502981"/>
                  </a:lnTo>
                  <a:lnTo>
                    <a:pt x="3329343" y="1475562"/>
                  </a:lnTo>
                  <a:lnTo>
                    <a:pt x="3356762" y="1441005"/>
                  </a:lnTo>
                  <a:lnTo>
                    <a:pt x="3375037" y="1402384"/>
                  </a:lnTo>
                  <a:lnTo>
                    <a:pt x="3384181" y="1361325"/>
                  </a:lnTo>
                  <a:lnTo>
                    <a:pt x="3384181" y="1319466"/>
                  </a:lnTo>
                  <a:close/>
                </a:path>
                <a:path w="4667884" h="2548254">
                  <a:moveTo>
                    <a:pt x="4667301" y="169075"/>
                  </a:moveTo>
                  <a:lnTo>
                    <a:pt x="4658169" y="128028"/>
                  </a:lnTo>
                  <a:lnTo>
                    <a:pt x="4639881" y="89408"/>
                  </a:lnTo>
                  <a:lnTo>
                    <a:pt x="4612462" y="54838"/>
                  </a:lnTo>
                  <a:lnTo>
                    <a:pt x="4577893" y="27419"/>
                  </a:lnTo>
                  <a:lnTo>
                    <a:pt x="4539272" y="9131"/>
                  </a:lnTo>
                  <a:lnTo>
                    <a:pt x="4498225" y="0"/>
                  </a:lnTo>
                  <a:lnTo>
                    <a:pt x="4456354" y="0"/>
                  </a:lnTo>
                  <a:lnTo>
                    <a:pt x="4415294" y="9131"/>
                  </a:lnTo>
                  <a:lnTo>
                    <a:pt x="4376674" y="27419"/>
                  </a:lnTo>
                  <a:lnTo>
                    <a:pt x="4342117" y="54838"/>
                  </a:lnTo>
                  <a:lnTo>
                    <a:pt x="4314698" y="89408"/>
                  </a:lnTo>
                  <a:lnTo>
                    <a:pt x="4296410" y="128028"/>
                  </a:lnTo>
                  <a:lnTo>
                    <a:pt x="4287266" y="169075"/>
                  </a:lnTo>
                  <a:lnTo>
                    <a:pt x="4287266" y="210947"/>
                  </a:lnTo>
                  <a:lnTo>
                    <a:pt x="4296410" y="251993"/>
                  </a:lnTo>
                  <a:lnTo>
                    <a:pt x="4314698" y="290614"/>
                  </a:lnTo>
                  <a:lnTo>
                    <a:pt x="4342117" y="325183"/>
                  </a:lnTo>
                  <a:lnTo>
                    <a:pt x="4376674" y="352602"/>
                  </a:lnTo>
                  <a:lnTo>
                    <a:pt x="4415294" y="370890"/>
                  </a:lnTo>
                  <a:lnTo>
                    <a:pt x="4456354" y="380022"/>
                  </a:lnTo>
                  <a:lnTo>
                    <a:pt x="4498225" y="380022"/>
                  </a:lnTo>
                  <a:lnTo>
                    <a:pt x="4539272" y="370890"/>
                  </a:lnTo>
                  <a:lnTo>
                    <a:pt x="4577893" y="352602"/>
                  </a:lnTo>
                  <a:lnTo>
                    <a:pt x="4612462" y="325183"/>
                  </a:lnTo>
                  <a:lnTo>
                    <a:pt x="4639881" y="290614"/>
                  </a:lnTo>
                  <a:lnTo>
                    <a:pt x="4658169" y="251993"/>
                  </a:lnTo>
                  <a:lnTo>
                    <a:pt x="4667301" y="210947"/>
                  </a:lnTo>
                  <a:lnTo>
                    <a:pt x="4667301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6624" y="4074038"/>
              <a:ext cx="3429000" cy="2742565"/>
            </a:xfrm>
            <a:custGeom>
              <a:avLst/>
              <a:gdLst/>
              <a:ahLst/>
              <a:cxnLst/>
              <a:rect l="l" t="t" r="r" b="b"/>
              <a:pathLst>
                <a:path w="3429000" h="2742565">
                  <a:moveTo>
                    <a:pt x="380047" y="2072513"/>
                  </a:moveTo>
                  <a:lnTo>
                    <a:pt x="370903" y="2031453"/>
                  </a:lnTo>
                  <a:lnTo>
                    <a:pt x="352615" y="1992833"/>
                  </a:lnTo>
                  <a:lnTo>
                    <a:pt x="325196" y="1958276"/>
                  </a:lnTo>
                  <a:lnTo>
                    <a:pt x="290626" y="1930857"/>
                  </a:lnTo>
                  <a:lnTo>
                    <a:pt x="252006" y="1912569"/>
                  </a:lnTo>
                  <a:lnTo>
                    <a:pt x="210959" y="1903425"/>
                  </a:lnTo>
                  <a:lnTo>
                    <a:pt x="169087" y="1903425"/>
                  </a:lnTo>
                  <a:lnTo>
                    <a:pt x="128041" y="1912569"/>
                  </a:lnTo>
                  <a:lnTo>
                    <a:pt x="89420" y="1930857"/>
                  </a:lnTo>
                  <a:lnTo>
                    <a:pt x="54851" y="1958276"/>
                  </a:lnTo>
                  <a:lnTo>
                    <a:pt x="27432" y="1992833"/>
                  </a:lnTo>
                  <a:lnTo>
                    <a:pt x="9144" y="2031453"/>
                  </a:lnTo>
                  <a:lnTo>
                    <a:pt x="0" y="2072513"/>
                  </a:lnTo>
                  <a:lnTo>
                    <a:pt x="0" y="2114372"/>
                  </a:lnTo>
                  <a:lnTo>
                    <a:pt x="9144" y="2155431"/>
                  </a:lnTo>
                  <a:lnTo>
                    <a:pt x="27432" y="2194052"/>
                  </a:lnTo>
                  <a:lnTo>
                    <a:pt x="54851" y="2228608"/>
                  </a:lnTo>
                  <a:lnTo>
                    <a:pt x="89420" y="2256040"/>
                  </a:lnTo>
                  <a:lnTo>
                    <a:pt x="128041" y="2274316"/>
                  </a:lnTo>
                  <a:lnTo>
                    <a:pt x="169087" y="2283460"/>
                  </a:lnTo>
                  <a:lnTo>
                    <a:pt x="210959" y="2283460"/>
                  </a:lnTo>
                  <a:lnTo>
                    <a:pt x="252006" y="2274316"/>
                  </a:lnTo>
                  <a:lnTo>
                    <a:pt x="290626" y="2256040"/>
                  </a:lnTo>
                  <a:lnTo>
                    <a:pt x="325196" y="2228608"/>
                  </a:lnTo>
                  <a:lnTo>
                    <a:pt x="352615" y="2194052"/>
                  </a:lnTo>
                  <a:lnTo>
                    <a:pt x="370903" y="2155431"/>
                  </a:lnTo>
                  <a:lnTo>
                    <a:pt x="380047" y="2114372"/>
                  </a:lnTo>
                  <a:lnTo>
                    <a:pt x="380047" y="2072513"/>
                  </a:lnTo>
                  <a:close/>
                </a:path>
                <a:path w="3429000" h="2742565">
                  <a:moveTo>
                    <a:pt x="862203" y="761199"/>
                  </a:moveTo>
                  <a:lnTo>
                    <a:pt x="853059" y="720153"/>
                  </a:lnTo>
                  <a:lnTo>
                    <a:pt x="834783" y="681532"/>
                  </a:lnTo>
                  <a:lnTo>
                    <a:pt x="807351" y="646963"/>
                  </a:lnTo>
                  <a:lnTo>
                    <a:pt x="772795" y="619544"/>
                  </a:lnTo>
                  <a:lnTo>
                    <a:pt x="734174" y="601256"/>
                  </a:lnTo>
                  <a:lnTo>
                    <a:pt x="693115" y="592124"/>
                  </a:lnTo>
                  <a:lnTo>
                    <a:pt x="651256" y="592124"/>
                  </a:lnTo>
                  <a:lnTo>
                    <a:pt x="610196" y="601256"/>
                  </a:lnTo>
                  <a:lnTo>
                    <a:pt x="571576" y="619544"/>
                  </a:lnTo>
                  <a:lnTo>
                    <a:pt x="537019" y="646963"/>
                  </a:lnTo>
                  <a:lnTo>
                    <a:pt x="509600" y="681532"/>
                  </a:lnTo>
                  <a:lnTo>
                    <a:pt x="491312" y="720153"/>
                  </a:lnTo>
                  <a:lnTo>
                    <a:pt x="482168" y="761199"/>
                  </a:lnTo>
                  <a:lnTo>
                    <a:pt x="482168" y="803071"/>
                  </a:lnTo>
                  <a:lnTo>
                    <a:pt x="491312" y="844118"/>
                  </a:lnTo>
                  <a:lnTo>
                    <a:pt x="509600" y="882738"/>
                  </a:lnTo>
                  <a:lnTo>
                    <a:pt x="537019" y="917308"/>
                  </a:lnTo>
                  <a:lnTo>
                    <a:pt x="571576" y="944727"/>
                  </a:lnTo>
                  <a:lnTo>
                    <a:pt x="610196" y="963015"/>
                  </a:lnTo>
                  <a:lnTo>
                    <a:pt x="651256" y="972146"/>
                  </a:lnTo>
                  <a:lnTo>
                    <a:pt x="693115" y="972146"/>
                  </a:lnTo>
                  <a:lnTo>
                    <a:pt x="734174" y="963015"/>
                  </a:lnTo>
                  <a:lnTo>
                    <a:pt x="772795" y="944727"/>
                  </a:lnTo>
                  <a:lnTo>
                    <a:pt x="807351" y="917308"/>
                  </a:lnTo>
                  <a:lnTo>
                    <a:pt x="834783" y="882738"/>
                  </a:lnTo>
                  <a:lnTo>
                    <a:pt x="853059" y="844118"/>
                  </a:lnTo>
                  <a:lnTo>
                    <a:pt x="862203" y="803071"/>
                  </a:lnTo>
                  <a:lnTo>
                    <a:pt x="862203" y="761199"/>
                  </a:lnTo>
                  <a:close/>
                </a:path>
                <a:path w="3429000" h="2742565">
                  <a:moveTo>
                    <a:pt x="1747113" y="2531021"/>
                  </a:moveTo>
                  <a:lnTo>
                    <a:pt x="1737969" y="2489974"/>
                  </a:lnTo>
                  <a:lnTo>
                    <a:pt x="1719681" y="2451354"/>
                  </a:lnTo>
                  <a:lnTo>
                    <a:pt x="1692262" y="2416784"/>
                  </a:lnTo>
                  <a:lnTo>
                    <a:pt x="1657705" y="2389365"/>
                  </a:lnTo>
                  <a:lnTo>
                    <a:pt x="1619084" y="2371077"/>
                  </a:lnTo>
                  <a:lnTo>
                    <a:pt x="1578025" y="2361933"/>
                  </a:lnTo>
                  <a:lnTo>
                    <a:pt x="1536166" y="2361933"/>
                  </a:lnTo>
                  <a:lnTo>
                    <a:pt x="1495107" y="2371077"/>
                  </a:lnTo>
                  <a:lnTo>
                    <a:pt x="1456486" y="2389365"/>
                  </a:lnTo>
                  <a:lnTo>
                    <a:pt x="1421930" y="2416784"/>
                  </a:lnTo>
                  <a:lnTo>
                    <a:pt x="1394498" y="2451354"/>
                  </a:lnTo>
                  <a:lnTo>
                    <a:pt x="1376222" y="2489974"/>
                  </a:lnTo>
                  <a:lnTo>
                    <a:pt x="1367078" y="2531021"/>
                  </a:lnTo>
                  <a:lnTo>
                    <a:pt x="1367078" y="2572893"/>
                  </a:lnTo>
                  <a:lnTo>
                    <a:pt x="1376222" y="2613939"/>
                  </a:lnTo>
                  <a:lnTo>
                    <a:pt x="1394498" y="2652560"/>
                  </a:lnTo>
                  <a:lnTo>
                    <a:pt x="1421930" y="2687129"/>
                  </a:lnTo>
                  <a:lnTo>
                    <a:pt x="1456486" y="2714548"/>
                  </a:lnTo>
                  <a:lnTo>
                    <a:pt x="1495107" y="2732836"/>
                  </a:lnTo>
                  <a:lnTo>
                    <a:pt x="1536166" y="2741968"/>
                  </a:lnTo>
                  <a:lnTo>
                    <a:pt x="1578025" y="2741968"/>
                  </a:lnTo>
                  <a:lnTo>
                    <a:pt x="1619084" y="2732836"/>
                  </a:lnTo>
                  <a:lnTo>
                    <a:pt x="1657705" y="2714548"/>
                  </a:lnTo>
                  <a:lnTo>
                    <a:pt x="1692262" y="2687129"/>
                  </a:lnTo>
                  <a:lnTo>
                    <a:pt x="1719681" y="2652560"/>
                  </a:lnTo>
                  <a:lnTo>
                    <a:pt x="1737969" y="2613939"/>
                  </a:lnTo>
                  <a:lnTo>
                    <a:pt x="1747113" y="2572893"/>
                  </a:lnTo>
                  <a:lnTo>
                    <a:pt x="1747113" y="2531021"/>
                  </a:lnTo>
                  <a:close/>
                </a:path>
                <a:path w="3429000" h="2742565">
                  <a:moveTo>
                    <a:pt x="1995004" y="1270025"/>
                  </a:moveTo>
                  <a:lnTo>
                    <a:pt x="1985860" y="1228979"/>
                  </a:lnTo>
                  <a:lnTo>
                    <a:pt x="1967572" y="1190358"/>
                  </a:lnTo>
                  <a:lnTo>
                    <a:pt x="1940153" y="1155788"/>
                  </a:lnTo>
                  <a:lnTo>
                    <a:pt x="1905584" y="1128369"/>
                  </a:lnTo>
                  <a:lnTo>
                    <a:pt x="1866976" y="1110081"/>
                  </a:lnTo>
                  <a:lnTo>
                    <a:pt x="1825917" y="1100937"/>
                  </a:lnTo>
                  <a:lnTo>
                    <a:pt x="1784057" y="1100937"/>
                  </a:lnTo>
                  <a:lnTo>
                    <a:pt x="1742998" y="1110081"/>
                  </a:lnTo>
                  <a:lnTo>
                    <a:pt x="1704378" y="1128369"/>
                  </a:lnTo>
                  <a:lnTo>
                    <a:pt x="1669808" y="1155788"/>
                  </a:lnTo>
                  <a:lnTo>
                    <a:pt x="1642389" y="1190358"/>
                  </a:lnTo>
                  <a:lnTo>
                    <a:pt x="1624114" y="1228979"/>
                  </a:lnTo>
                  <a:lnTo>
                    <a:pt x="1614970" y="1270025"/>
                  </a:lnTo>
                  <a:lnTo>
                    <a:pt x="1614970" y="1311897"/>
                  </a:lnTo>
                  <a:lnTo>
                    <a:pt x="1624114" y="1352943"/>
                  </a:lnTo>
                  <a:lnTo>
                    <a:pt x="1642389" y="1391564"/>
                  </a:lnTo>
                  <a:lnTo>
                    <a:pt x="1669808" y="1426133"/>
                  </a:lnTo>
                  <a:lnTo>
                    <a:pt x="1704378" y="1453553"/>
                  </a:lnTo>
                  <a:lnTo>
                    <a:pt x="1742998" y="1471828"/>
                  </a:lnTo>
                  <a:lnTo>
                    <a:pt x="1784057" y="1480972"/>
                  </a:lnTo>
                  <a:lnTo>
                    <a:pt x="1825917" y="1480972"/>
                  </a:lnTo>
                  <a:lnTo>
                    <a:pt x="1866976" y="1471828"/>
                  </a:lnTo>
                  <a:lnTo>
                    <a:pt x="1905584" y="1453553"/>
                  </a:lnTo>
                  <a:lnTo>
                    <a:pt x="1940153" y="1426133"/>
                  </a:lnTo>
                  <a:lnTo>
                    <a:pt x="1967572" y="1391564"/>
                  </a:lnTo>
                  <a:lnTo>
                    <a:pt x="1985860" y="1352943"/>
                  </a:lnTo>
                  <a:lnTo>
                    <a:pt x="1995004" y="1311897"/>
                  </a:lnTo>
                  <a:lnTo>
                    <a:pt x="1995004" y="1270025"/>
                  </a:lnTo>
                  <a:close/>
                </a:path>
                <a:path w="3429000" h="2742565">
                  <a:moveTo>
                    <a:pt x="2924149" y="2360104"/>
                  </a:moveTo>
                  <a:lnTo>
                    <a:pt x="2915018" y="2319058"/>
                  </a:lnTo>
                  <a:lnTo>
                    <a:pt x="2896730" y="2280437"/>
                  </a:lnTo>
                  <a:lnTo>
                    <a:pt x="2869298" y="2245868"/>
                  </a:lnTo>
                  <a:lnTo>
                    <a:pt x="2834741" y="2218448"/>
                  </a:lnTo>
                  <a:lnTo>
                    <a:pt x="2796121" y="2200160"/>
                  </a:lnTo>
                  <a:lnTo>
                    <a:pt x="2755074" y="2191029"/>
                  </a:lnTo>
                  <a:lnTo>
                    <a:pt x="2713202" y="2191029"/>
                  </a:lnTo>
                  <a:lnTo>
                    <a:pt x="2672156" y="2200160"/>
                  </a:lnTo>
                  <a:lnTo>
                    <a:pt x="2633535" y="2218448"/>
                  </a:lnTo>
                  <a:lnTo>
                    <a:pt x="2598966" y="2245868"/>
                  </a:lnTo>
                  <a:lnTo>
                    <a:pt x="2571546" y="2280437"/>
                  </a:lnTo>
                  <a:lnTo>
                    <a:pt x="2553258" y="2319058"/>
                  </a:lnTo>
                  <a:lnTo>
                    <a:pt x="2544127" y="2360104"/>
                  </a:lnTo>
                  <a:lnTo>
                    <a:pt x="2544127" y="2401976"/>
                  </a:lnTo>
                  <a:lnTo>
                    <a:pt x="2553258" y="2443022"/>
                  </a:lnTo>
                  <a:lnTo>
                    <a:pt x="2571546" y="2481643"/>
                  </a:lnTo>
                  <a:lnTo>
                    <a:pt x="2598966" y="2516213"/>
                  </a:lnTo>
                  <a:lnTo>
                    <a:pt x="2633535" y="2543632"/>
                  </a:lnTo>
                  <a:lnTo>
                    <a:pt x="2672156" y="2561920"/>
                  </a:lnTo>
                  <a:lnTo>
                    <a:pt x="2713202" y="2571051"/>
                  </a:lnTo>
                  <a:lnTo>
                    <a:pt x="2755074" y="2571051"/>
                  </a:lnTo>
                  <a:lnTo>
                    <a:pt x="2796121" y="2561920"/>
                  </a:lnTo>
                  <a:lnTo>
                    <a:pt x="2834741" y="2543632"/>
                  </a:lnTo>
                  <a:lnTo>
                    <a:pt x="2869298" y="2516213"/>
                  </a:lnTo>
                  <a:lnTo>
                    <a:pt x="2896730" y="2481643"/>
                  </a:lnTo>
                  <a:lnTo>
                    <a:pt x="2915018" y="2443022"/>
                  </a:lnTo>
                  <a:lnTo>
                    <a:pt x="2924149" y="2401976"/>
                  </a:lnTo>
                  <a:lnTo>
                    <a:pt x="2924149" y="2360104"/>
                  </a:lnTo>
                  <a:close/>
                </a:path>
                <a:path w="3429000" h="2742565">
                  <a:moveTo>
                    <a:pt x="3428441" y="1270025"/>
                  </a:moveTo>
                  <a:lnTo>
                    <a:pt x="3419297" y="1228979"/>
                  </a:lnTo>
                  <a:lnTo>
                    <a:pt x="3401009" y="1190358"/>
                  </a:lnTo>
                  <a:lnTo>
                    <a:pt x="3373590" y="1155788"/>
                  </a:lnTo>
                  <a:lnTo>
                    <a:pt x="3339033" y="1128369"/>
                  </a:lnTo>
                  <a:lnTo>
                    <a:pt x="3300412" y="1110081"/>
                  </a:lnTo>
                  <a:lnTo>
                    <a:pt x="3259353" y="1100937"/>
                  </a:lnTo>
                  <a:lnTo>
                    <a:pt x="3217494" y="1100937"/>
                  </a:lnTo>
                  <a:lnTo>
                    <a:pt x="3176435" y="1110081"/>
                  </a:lnTo>
                  <a:lnTo>
                    <a:pt x="3137814" y="1128369"/>
                  </a:lnTo>
                  <a:lnTo>
                    <a:pt x="3103257" y="1155788"/>
                  </a:lnTo>
                  <a:lnTo>
                    <a:pt x="3075825" y="1190358"/>
                  </a:lnTo>
                  <a:lnTo>
                    <a:pt x="3057550" y="1228979"/>
                  </a:lnTo>
                  <a:lnTo>
                    <a:pt x="3048406" y="1270025"/>
                  </a:lnTo>
                  <a:lnTo>
                    <a:pt x="3048406" y="1311897"/>
                  </a:lnTo>
                  <a:lnTo>
                    <a:pt x="3057550" y="1352943"/>
                  </a:lnTo>
                  <a:lnTo>
                    <a:pt x="3075825" y="1391564"/>
                  </a:lnTo>
                  <a:lnTo>
                    <a:pt x="3103257" y="1426133"/>
                  </a:lnTo>
                  <a:lnTo>
                    <a:pt x="3137814" y="1453553"/>
                  </a:lnTo>
                  <a:lnTo>
                    <a:pt x="3176435" y="1471828"/>
                  </a:lnTo>
                  <a:lnTo>
                    <a:pt x="3217494" y="1480972"/>
                  </a:lnTo>
                  <a:lnTo>
                    <a:pt x="3259353" y="1480972"/>
                  </a:lnTo>
                  <a:lnTo>
                    <a:pt x="3300412" y="1471828"/>
                  </a:lnTo>
                  <a:lnTo>
                    <a:pt x="3339033" y="1453553"/>
                  </a:lnTo>
                  <a:lnTo>
                    <a:pt x="3373590" y="1426133"/>
                  </a:lnTo>
                  <a:lnTo>
                    <a:pt x="3401009" y="1391564"/>
                  </a:lnTo>
                  <a:lnTo>
                    <a:pt x="3419297" y="1352943"/>
                  </a:lnTo>
                  <a:lnTo>
                    <a:pt x="3428441" y="1311897"/>
                  </a:lnTo>
                  <a:lnTo>
                    <a:pt x="3428441" y="1270025"/>
                  </a:lnTo>
                  <a:close/>
                </a:path>
                <a:path w="3429000" h="2742565">
                  <a:moveTo>
                    <a:pt x="3428441" y="169075"/>
                  </a:moveTo>
                  <a:lnTo>
                    <a:pt x="3419297" y="128028"/>
                  </a:lnTo>
                  <a:lnTo>
                    <a:pt x="3401009" y="89408"/>
                  </a:lnTo>
                  <a:lnTo>
                    <a:pt x="3373590" y="54838"/>
                  </a:lnTo>
                  <a:lnTo>
                    <a:pt x="3339033" y="27419"/>
                  </a:lnTo>
                  <a:lnTo>
                    <a:pt x="3300412" y="9131"/>
                  </a:lnTo>
                  <a:lnTo>
                    <a:pt x="3259353" y="0"/>
                  </a:lnTo>
                  <a:lnTo>
                    <a:pt x="3217494" y="0"/>
                  </a:lnTo>
                  <a:lnTo>
                    <a:pt x="3176435" y="9131"/>
                  </a:lnTo>
                  <a:lnTo>
                    <a:pt x="3137814" y="27419"/>
                  </a:lnTo>
                  <a:lnTo>
                    <a:pt x="3103257" y="54838"/>
                  </a:lnTo>
                  <a:lnTo>
                    <a:pt x="3075825" y="89408"/>
                  </a:lnTo>
                  <a:lnTo>
                    <a:pt x="3057550" y="128028"/>
                  </a:lnTo>
                  <a:lnTo>
                    <a:pt x="3048406" y="169075"/>
                  </a:lnTo>
                  <a:lnTo>
                    <a:pt x="3048406" y="210947"/>
                  </a:lnTo>
                  <a:lnTo>
                    <a:pt x="3057550" y="251993"/>
                  </a:lnTo>
                  <a:lnTo>
                    <a:pt x="3075825" y="290614"/>
                  </a:lnTo>
                  <a:lnTo>
                    <a:pt x="3103257" y="325183"/>
                  </a:lnTo>
                  <a:lnTo>
                    <a:pt x="3137814" y="352602"/>
                  </a:lnTo>
                  <a:lnTo>
                    <a:pt x="3176435" y="370890"/>
                  </a:lnTo>
                  <a:lnTo>
                    <a:pt x="3217494" y="380022"/>
                  </a:lnTo>
                  <a:lnTo>
                    <a:pt x="3259353" y="380022"/>
                  </a:lnTo>
                  <a:lnTo>
                    <a:pt x="3300412" y="370890"/>
                  </a:lnTo>
                  <a:lnTo>
                    <a:pt x="3339033" y="352602"/>
                  </a:lnTo>
                  <a:lnTo>
                    <a:pt x="3373590" y="325183"/>
                  </a:lnTo>
                  <a:lnTo>
                    <a:pt x="3401009" y="290614"/>
                  </a:lnTo>
                  <a:lnTo>
                    <a:pt x="3419297" y="251993"/>
                  </a:lnTo>
                  <a:lnTo>
                    <a:pt x="3428441" y="210947"/>
                  </a:lnTo>
                  <a:lnTo>
                    <a:pt x="3428441" y="169075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3497" y="7458817"/>
              <a:ext cx="6497320" cy="1863725"/>
            </a:xfrm>
            <a:custGeom>
              <a:avLst/>
              <a:gdLst/>
              <a:ahLst/>
              <a:cxnLst/>
              <a:rect l="l" t="t" r="r" b="b"/>
              <a:pathLst>
                <a:path w="6497320" h="1863725">
                  <a:moveTo>
                    <a:pt x="380034" y="1032738"/>
                  </a:moveTo>
                  <a:lnTo>
                    <a:pt x="370890" y="991692"/>
                  </a:lnTo>
                  <a:lnTo>
                    <a:pt x="352615" y="953071"/>
                  </a:lnTo>
                  <a:lnTo>
                    <a:pt x="325183" y="918502"/>
                  </a:lnTo>
                  <a:lnTo>
                    <a:pt x="290626" y="891082"/>
                  </a:lnTo>
                  <a:lnTo>
                    <a:pt x="252006" y="872807"/>
                  </a:lnTo>
                  <a:lnTo>
                    <a:pt x="210947" y="863663"/>
                  </a:lnTo>
                  <a:lnTo>
                    <a:pt x="169087" y="863663"/>
                  </a:lnTo>
                  <a:lnTo>
                    <a:pt x="128028" y="872807"/>
                  </a:lnTo>
                  <a:lnTo>
                    <a:pt x="89408" y="891082"/>
                  </a:lnTo>
                  <a:lnTo>
                    <a:pt x="54851" y="918502"/>
                  </a:lnTo>
                  <a:lnTo>
                    <a:pt x="27419" y="953071"/>
                  </a:lnTo>
                  <a:lnTo>
                    <a:pt x="9144" y="991692"/>
                  </a:lnTo>
                  <a:lnTo>
                    <a:pt x="0" y="1032738"/>
                  </a:lnTo>
                  <a:lnTo>
                    <a:pt x="0" y="1074610"/>
                  </a:lnTo>
                  <a:lnTo>
                    <a:pt x="9144" y="1115669"/>
                  </a:lnTo>
                  <a:lnTo>
                    <a:pt x="27419" y="1154277"/>
                  </a:lnTo>
                  <a:lnTo>
                    <a:pt x="54851" y="1188847"/>
                  </a:lnTo>
                  <a:lnTo>
                    <a:pt x="89408" y="1216266"/>
                  </a:lnTo>
                  <a:lnTo>
                    <a:pt x="128028" y="1234554"/>
                  </a:lnTo>
                  <a:lnTo>
                    <a:pt x="169087" y="1243698"/>
                  </a:lnTo>
                  <a:lnTo>
                    <a:pt x="210947" y="1243698"/>
                  </a:lnTo>
                  <a:lnTo>
                    <a:pt x="252006" y="1234554"/>
                  </a:lnTo>
                  <a:lnTo>
                    <a:pt x="290626" y="1216266"/>
                  </a:lnTo>
                  <a:lnTo>
                    <a:pt x="325183" y="1188847"/>
                  </a:lnTo>
                  <a:lnTo>
                    <a:pt x="352615" y="1154277"/>
                  </a:lnTo>
                  <a:lnTo>
                    <a:pt x="370890" y="1115669"/>
                  </a:lnTo>
                  <a:lnTo>
                    <a:pt x="380034" y="1074610"/>
                  </a:lnTo>
                  <a:lnTo>
                    <a:pt x="380034" y="1032738"/>
                  </a:lnTo>
                  <a:close/>
                </a:path>
                <a:path w="6497320" h="1863725">
                  <a:moveTo>
                    <a:pt x="1242822" y="1497317"/>
                  </a:moveTo>
                  <a:lnTo>
                    <a:pt x="1233678" y="1456270"/>
                  </a:lnTo>
                  <a:lnTo>
                    <a:pt x="1215402" y="1417650"/>
                  </a:lnTo>
                  <a:lnTo>
                    <a:pt x="1187970" y="1383080"/>
                  </a:lnTo>
                  <a:lnTo>
                    <a:pt x="1153414" y="1355661"/>
                  </a:lnTo>
                  <a:lnTo>
                    <a:pt x="1114793" y="1337373"/>
                  </a:lnTo>
                  <a:lnTo>
                    <a:pt x="1073734" y="1328242"/>
                  </a:lnTo>
                  <a:lnTo>
                    <a:pt x="1031875" y="1328242"/>
                  </a:lnTo>
                  <a:lnTo>
                    <a:pt x="990815" y="1337373"/>
                  </a:lnTo>
                  <a:lnTo>
                    <a:pt x="952195" y="1355661"/>
                  </a:lnTo>
                  <a:lnTo>
                    <a:pt x="917638" y="1383080"/>
                  </a:lnTo>
                  <a:lnTo>
                    <a:pt x="890206" y="1417650"/>
                  </a:lnTo>
                  <a:lnTo>
                    <a:pt x="871931" y="1456270"/>
                  </a:lnTo>
                  <a:lnTo>
                    <a:pt x="862787" y="1497317"/>
                  </a:lnTo>
                  <a:lnTo>
                    <a:pt x="862787" y="1539189"/>
                  </a:lnTo>
                  <a:lnTo>
                    <a:pt x="871931" y="1580235"/>
                  </a:lnTo>
                  <a:lnTo>
                    <a:pt x="890206" y="1618856"/>
                  </a:lnTo>
                  <a:lnTo>
                    <a:pt x="917638" y="1653425"/>
                  </a:lnTo>
                  <a:lnTo>
                    <a:pt x="952195" y="1680845"/>
                  </a:lnTo>
                  <a:lnTo>
                    <a:pt x="990815" y="1699133"/>
                  </a:lnTo>
                  <a:lnTo>
                    <a:pt x="1031875" y="1708264"/>
                  </a:lnTo>
                  <a:lnTo>
                    <a:pt x="1073734" y="1708264"/>
                  </a:lnTo>
                  <a:lnTo>
                    <a:pt x="1114793" y="1699133"/>
                  </a:lnTo>
                  <a:lnTo>
                    <a:pt x="1153414" y="1680845"/>
                  </a:lnTo>
                  <a:lnTo>
                    <a:pt x="1187970" y="1653425"/>
                  </a:lnTo>
                  <a:lnTo>
                    <a:pt x="1215402" y="1618856"/>
                  </a:lnTo>
                  <a:lnTo>
                    <a:pt x="1233678" y="1580235"/>
                  </a:lnTo>
                  <a:lnTo>
                    <a:pt x="1242822" y="1539189"/>
                  </a:lnTo>
                  <a:lnTo>
                    <a:pt x="1242822" y="1497317"/>
                  </a:lnTo>
                  <a:close/>
                </a:path>
                <a:path w="6497320" h="1863725">
                  <a:moveTo>
                    <a:pt x="1751647" y="1032738"/>
                  </a:moveTo>
                  <a:lnTo>
                    <a:pt x="1742503" y="991692"/>
                  </a:lnTo>
                  <a:lnTo>
                    <a:pt x="1724215" y="953071"/>
                  </a:lnTo>
                  <a:lnTo>
                    <a:pt x="1696796" y="918502"/>
                  </a:lnTo>
                  <a:lnTo>
                    <a:pt x="1662239" y="891082"/>
                  </a:lnTo>
                  <a:lnTo>
                    <a:pt x="1623618" y="872807"/>
                  </a:lnTo>
                  <a:lnTo>
                    <a:pt x="1582559" y="863663"/>
                  </a:lnTo>
                  <a:lnTo>
                    <a:pt x="1540700" y="863663"/>
                  </a:lnTo>
                  <a:lnTo>
                    <a:pt x="1499641" y="872807"/>
                  </a:lnTo>
                  <a:lnTo>
                    <a:pt x="1461020" y="891082"/>
                  </a:lnTo>
                  <a:lnTo>
                    <a:pt x="1426451" y="918502"/>
                  </a:lnTo>
                  <a:lnTo>
                    <a:pt x="1399032" y="953071"/>
                  </a:lnTo>
                  <a:lnTo>
                    <a:pt x="1380756" y="991692"/>
                  </a:lnTo>
                  <a:lnTo>
                    <a:pt x="1371612" y="1032738"/>
                  </a:lnTo>
                  <a:lnTo>
                    <a:pt x="1371612" y="1074610"/>
                  </a:lnTo>
                  <a:lnTo>
                    <a:pt x="1380756" y="1115669"/>
                  </a:lnTo>
                  <a:lnTo>
                    <a:pt x="1399032" y="1154277"/>
                  </a:lnTo>
                  <a:lnTo>
                    <a:pt x="1426451" y="1188847"/>
                  </a:lnTo>
                  <a:lnTo>
                    <a:pt x="1461020" y="1216266"/>
                  </a:lnTo>
                  <a:lnTo>
                    <a:pt x="1499641" y="1234554"/>
                  </a:lnTo>
                  <a:lnTo>
                    <a:pt x="1540700" y="1243698"/>
                  </a:lnTo>
                  <a:lnTo>
                    <a:pt x="1582559" y="1243698"/>
                  </a:lnTo>
                  <a:lnTo>
                    <a:pt x="1623618" y="1234554"/>
                  </a:lnTo>
                  <a:lnTo>
                    <a:pt x="1662239" y="1216266"/>
                  </a:lnTo>
                  <a:lnTo>
                    <a:pt x="1696796" y="1188847"/>
                  </a:lnTo>
                  <a:lnTo>
                    <a:pt x="1724215" y="1154277"/>
                  </a:lnTo>
                  <a:lnTo>
                    <a:pt x="1742503" y="1115669"/>
                  </a:lnTo>
                  <a:lnTo>
                    <a:pt x="1751647" y="1074610"/>
                  </a:lnTo>
                  <a:lnTo>
                    <a:pt x="1751647" y="1032738"/>
                  </a:lnTo>
                  <a:close/>
                </a:path>
                <a:path w="6497320" h="1863725">
                  <a:moveTo>
                    <a:pt x="2072424" y="1652181"/>
                  </a:moveTo>
                  <a:lnTo>
                    <a:pt x="2063280" y="1611122"/>
                  </a:lnTo>
                  <a:lnTo>
                    <a:pt x="2045004" y="1572501"/>
                  </a:lnTo>
                  <a:lnTo>
                    <a:pt x="2017572" y="1537944"/>
                  </a:lnTo>
                  <a:lnTo>
                    <a:pt x="1983016" y="1510525"/>
                  </a:lnTo>
                  <a:lnTo>
                    <a:pt x="1944395" y="1492237"/>
                  </a:lnTo>
                  <a:lnTo>
                    <a:pt x="1903336" y="1483093"/>
                  </a:lnTo>
                  <a:lnTo>
                    <a:pt x="1861477" y="1483093"/>
                  </a:lnTo>
                  <a:lnTo>
                    <a:pt x="1820418" y="1492237"/>
                  </a:lnTo>
                  <a:lnTo>
                    <a:pt x="1781797" y="1510525"/>
                  </a:lnTo>
                  <a:lnTo>
                    <a:pt x="1747240" y="1537944"/>
                  </a:lnTo>
                  <a:lnTo>
                    <a:pt x="1719808" y="1572501"/>
                  </a:lnTo>
                  <a:lnTo>
                    <a:pt x="1701533" y="1611122"/>
                  </a:lnTo>
                  <a:lnTo>
                    <a:pt x="1692389" y="1652181"/>
                  </a:lnTo>
                  <a:lnTo>
                    <a:pt x="1692389" y="1694040"/>
                  </a:lnTo>
                  <a:lnTo>
                    <a:pt x="1701533" y="1735099"/>
                  </a:lnTo>
                  <a:lnTo>
                    <a:pt x="1719808" y="1773720"/>
                  </a:lnTo>
                  <a:lnTo>
                    <a:pt x="1747240" y="1808289"/>
                  </a:lnTo>
                  <a:lnTo>
                    <a:pt x="1781797" y="1835708"/>
                  </a:lnTo>
                  <a:lnTo>
                    <a:pt x="1820418" y="1853984"/>
                  </a:lnTo>
                  <a:lnTo>
                    <a:pt x="1861477" y="1863128"/>
                  </a:lnTo>
                  <a:lnTo>
                    <a:pt x="1903336" y="1863128"/>
                  </a:lnTo>
                  <a:lnTo>
                    <a:pt x="1944395" y="1853984"/>
                  </a:lnTo>
                  <a:lnTo>
                    <a:pt x="1983016" y="1835708"/>
                  </a:lnTo>
                  <a:lnTo>
                    <a:pt x="2017572" y="1808289"/>
                  </a:lnTo>
                  <a:lnTo>
                    <a:pt x="2045004" y="1773720"/>
                  </a:lnTo>
                  <a:lnTo>
                    <a:pt x="2063280" y="1735099"/>
                  </a:lnTo>
                  <a:lnTo>
                    <a:pt x="2072424" y="1694040"/>
                  </a:lnTo>
                  <a:lnTo>
                    <a:pt x="2072424" y="1652181"/>
                  </a:lnTo>
                  <a:close/>
                </a:path>
                <a:path w="6497320" h="1863725">
                  <a:moveTo>
                    <a:pt x="2902026" y="1497317"/>
                  </a:moveTo>
                  <a:lnTo>
                    <a:pt x="2892882" y="1456270"/>
                  </a:lnTo>
                  <a:lnTo>
                    <a:pt x="2874607" y="1417650"/>
                  </a:lnTo>
                  <a:lnTo>
                    <a:pt x="2847175" y="1383080"/>
                  </a:lnTo>
                  <a:lnTo>
                    <a:pt x="2812618" y="1355661"/>
                  </a:lnTo>
                  <a:lnTo>
                    <a:pt x="2773997" y="1337373"/>
                  </a:lnTo>
                  <a:lnTo>
                    <a:pt x="2732938" y="1328242"/>
                  </a:lnTo>
                  <a:lnTo>
                    <a:pt x="2691079" y="1328242"/>
                  </a:lnTo>
                  <a:lnTo>
                    <a:pt x="2650020" y="1337373"/>
                  </a:lnTo>
                  <a:lnTo>
                    <a:pt x="2611399" y="1355661"/>
                  </a:lnTo>
                  <a:lnTo>
                    <a:pt x="2576842" y="1383080"/>
                  </a:lnTo>
                  <a:lnTo>
                    <a:pt x="2549423" y="1417650"/>
                  </a:lnTo>
                  <a:lnTo>
                    <a:pt x="2531135" y="1456270"/>
                  </a:lnTo>
                  <a:lnTo>
                    <a:pt x="2521991" y="1497317"/>
                  </a:lnTo>
                  <a:lnTo>
                    <a:pt x="2521991" y="1539189"/>
                  </a:lnTo>
                  <a:lnTo>
                    <a:pt x="2531135" y="1580235"/>
                  </a:lnTo>
                  <a:lnTo>
                    <a:pt x="2549423" y="1618856"/>
                  </a:lnTo>
                  <a:lnTo>
                    <a:pt x="2576842" y="1653425"/>
                  </a:lnTo>
                  <a:lnTo>
                    <a:pt x="2611399" y="1680845"/>
                  </a:lnTo>
                  <a:lnTo>
                    <a:pt x="2650020" y="1699133"/>
                  </a:lnTo>
                  <a:lnTo>
                    <a:pt x="2691079" y="1708264"/>
                  </a:lnTo>
                  <a:lnTo>
                    <a:pt x="2732938" y="1708264"/>
                  </a:lnTo>
                  <a:lnTo>
                    <a:pt x="2773997" y="1699133"/>
                  </a:lnTo>
                  <a:lnTo>
                    <a:pt x="2812618" y="1680845"/>
                  </a:lnTo>
                  <a:lnTo>
                    <a:pt x="2847175" y="1653425"/>
                  </a:lnTo>
                  <a:lnTo>
                    <a:pt x="2874607" y="1618856"/>
                  </a:lnTo>
                  <a:lnTo>
                    <a:pt x="2892882" y="1580235"/>
                  </a:lnTo>
                  <a:lnTo>
                    <a:pt x="2902026" y="1539189"/>
                  </a:lnTo>
                  <a:lnTo>
                    <a:pt x="2902026" y="1497317"/>
                  </a:lnTo>
                  <a:close/>
                </a:path>
                <a:path w="6497320" h="1863725">
                  <a:moveTo>
                    <a:pt x="3134309" y="456679"/>
                  </a:moveTo>
                  <a:lnTo>
                    <a:pt x="3125178" y="415620"/>
                  </a:lnTo>
                  <a:lnTo>
                    <a:pt x="3106890" y="376999"/>
                  </a:lnTo>
                  <a:lnTo>
                    <a:pt x="3079470" y="342442"/>
                  </a:lnTo>
                  <a:lnTo>
                    <a:pt x="3044901" y="315010"/>
                  </a:lnTo>
                  <a:lnTo>
                    <a:pt x="3006280" y="296735"/>
                  </a:lnTo>
                  <a:lnTo>
                    <a:pt x="2965234" y="287591"/>
                  </a:lnTo>
                  <a:lnTo>
                    <a:pt x="2923362" y="287591"/>
                  </a:lnTo>
                  <a:lnTo>
                    <a:pt x="2882315" y="296735"/>
                  </a:lnTo>
                  <a:lnTo>
                    <a:pt x="2843695" y="315010"/>
                  </a:lnTo>
                  <a:lnTo>
                    <a:pt x="2809125" y="342442"/>
                  </a:lnTo>
                  <a:lnTo>
                    <a:pt x="2781706" y="376999"/>
                  </a:lnTo>
                  <a:lnTo>
                    <a:pt x="2763418" y="415620"/>
                  </a:lnTo>
                  <a:lnTo>
                    <a:pt x="2754287" y="456679"/>
                  </a:lnTo>
                  <a:lnTo>
                    <a:pt x="2754287" y="498538"/>
                  </a:lnTo>
                  <a:lnTo>
                    <a:pt x="2763418" y="539597"/>
                  </a:lnTo>
                  <a:lnTo>
                    <a:pt x="2781706" y="578218"/>
                  </a:lnTo>
                  <a:lnTo>
                    <a:pt x="2809125" y="612775"/>
                  </a:lnTo>
                  <a:lnTo>
                    <a:pt x="2843695" y="640194"/>
                  </a:lnTo>
                  <a:lnTo>
                    <a:pt x="2882315" y="658482"/>
                  </a:lnTo>
                  <a:lnTo>
                    <a:pt x="2923362" y="667626"/>
                  </a:lnTo>
                  <a:lnTo>
                    <a:pt x="2965234" y="667626"/>
                  </a:lnTo>
                  <a:lnTo>
                    <a:pt x="3006280" y="658482"/>
                  </a:lnTo>
                  <a:lnTo>
                    <a:pt x="3044901" y="640194"/>
                  </a:lnTo>
                  <a:lnTo>
                    <a:pt x="3079470" y="612775"/>
                  </a:lnTo>
                  <a:lnTo>
                    <a:pt x="3106890" y="578218"/>
                  </a:lnTo>
                  <a:lnTo>
                    <a:pt x="3125178" y="539597"/>
                  </a:lnTo>
                  <a:lnTo>
                    <a:pt x="3134309" y="498538"/>
                  </a:lnTo>
                  <a:lnTo>
                    <a:pt x="3134309" y="456679"/>
                  </a:lnTo>
                  <a:close/>
                </a:path>
                <a:path w="6497320" h="1863725">
                  <a:moveTo>
                    <a:pt x="4124312" y="1032738"/>
                  </a:moveTo>
                  <a:lnTo>
                    <a:pt x="4115168" y="991692"/>
                  </a:lnTo>
                  <a:lnTo>
                    <a:pt x="4096880" y="953071"/>
                  </a:lnTo>
                  <a:lnTo>
                    <a:pt x="4069461" y="918502"/>
                  </a:lnTo>
                  <a:lnTo>
                    <a:pt x="4034904" y="891082"/>
                  </a:lnTo>
                  <a:lnTo>
                    <a:pt x="3996283" y="872807"/>
                  </a:lnTo>
                  <a:lnTo>
                    <a:pt x="3955224" y="863663"/>
                  </a:lnTo>
                  <a:lnTo>
                    <a:pt x="3913365" y="863663"/>
                  </a:lnTo>
                  <a:lnTo>
                    <a:pt x="3872306" y="872807"/>
                  </a:lnTo>
                  <a:lnTo>
                    <a:pt x="3833685" y="891082"/>
                  </a:lnTo>
                  <a:lnTo>
                    <a:pt x="3799116" y="918502"/>
                  </a:lnTo>
                  <a:lnTo>
                    <a:pt x="3771696" y="953071"/>
                  </a:lnTo>
                  <a:lnTo>
                    <a:pt x="3753421" y="991692"/>
                  </a:lnTo>
                  <a:lnTo>
                    <a:pt x="3744277" y="1032738"/>
                  </a:lnTo>
                  <a:lnTo>
                    <a:pt x="3744277" y="1074610"/>
                  </a:lnTo>
                  <a:lnTo>
                    <a:pt x="3753421" y="1115669"/>
                  </a:lnTo>
                  <a:lnTo>
                    <a:pt x="3771696" y="1154277"/>
                  </a:lnTo>
                  <a:lnTo>
                    <a:pt x="3799116" y="1188847"/>
                  </a:lnTo>
                  <a:lnTo>
                    <a:pt x="3833685" y="1216266"/>
                  </a:lnTo>
                  <a:lnTo>
                    <a:pt x="3872306" y="1234554"/>
                  </a:lnTo>
                  <a:lnTo>
                    <a:pt x="3913365" y="1243698"/>
                  </a:lnTo>
                  <a:lnTo>
                    <a:pt x="3955224" y="1243698"/>
                  </a:lnTo>
                  <a:lnTo>
                    <a:pt x="3996283" y="1234554"/>
                  </a:lnTo>
                  <a:lnTo>
                    <a:pt x="4034904" y="1216266"/>
                  </a:lnTo>
                  <a:lnTo>
                    <a:pt x="4069461" y="1188847"/>
                  </a:lnTo>
                  <a:lnTo>
                    <a:pt x="4096880" y="1154277"/>
                  </a:lnTo>
                  <a:lnTo>
                    <a:pt x="4115168" y="1115669"/>
                  </a:lnTo>
                  <a:lnTo>
                    <a:pt x="4124312" y="1074610"/>
                  </a:lnTo>
                  <a:lnTo>
                    <a:pt x="4124312" y="1032738"/>
                  </a:lnTo>
                  <a:close/>
                </a:path>
                <a:path w="6497320" h="1863725">
                  <a:moveTo>
                    <a:pt x="4406379" y="456679"/>
                  </a:moveTo>
                  <a:lnTo>
                    <a:pt x="4397235" y="415620"/>
                  </a:lnTo>
                  <a:lnTo>
                    <a:pt x="4378947" y="376999"/>
                  </a:lnTo>
                  <a:lnTo>
                    <a:pt x="4351528" y="342442"/>
                  </a:lnTo>
                  <a:lnTo>
                    <a:pt x="4316958" y="315010"/>
                  </a:lnTo>
                  <a:lnTo>
                    <a:pt x="4278338" y="296735"/>
                  </a:lnTo>
                  <a:lnTo>
                    <a:pt x="4237291" y="287591"/>
                  </a:lnTo>
                  <a:lnTo>
                    <a:pt x="4195419" y="287591"/>
                  </a:lnTo>
                  <a:lnTo>
                    <a:pt x="4154373" y="296735"/>
                  </a:lnTo>
                  <a:lnTo>
                    <a:pt x="4115752" y="315010"/>
                  </a:lnTo>
                  <a:lnTo>
                    <a:pt x="4081183" y="342442"/>
                  </a:lnTo>
                  <a:lnTo>
                    <a:pt x="4053763" y="376999"/>
                  </a:lnTo>
                  <a:lnTo>
                    <a:pt x="4035475" y="415620"/>
                  </a:lnTo>
                  <a:lnTo>
                    <a:pt x="4026344" y="456679"/>
                  </a:lnTo>
                  <a:lnTo>
                    <a:pt x="4026344" y="498538"/>
                  </a:lnTo>
                  <a:lnTo>
                    <a:pt x="4035475" y="539597"/>
                  </a:lnTo>
                  <a:lnTo>
                    <a:pt x="4053763" y="578218"/>
                  </a:lnTo>
                  <a:lnTo>
                    <a:pt x="4081183" y="612775"/>
                  </a:lnTo>
                  <a:lnTo>
                    <a:pt x="4115752" y="640194"/>
                  </a:lnTo>
                  <a:lnTo>
                    <a:pt x="4154373" y="658482"/>
                  </a:lnTo>
                  <a:lnTo>
                    <a:pt x="4195419" y="667626"/>
                  </a:lnTo>
                  <a:lnTo>
                    <a:pt x="4237291" y="667626"/>
                  </a:lnTo>
                  <a:lnTo>
                    <a:pt x="4278338" y="658482"/>
                  </a:lnTo>
                  <a:lnTo>
                    <a:pt x="4316958" y="640194"/>
                  </a:lnTo>
                  <a:lnTo>
                    <a:pt x="4351528" y="612775"/>
                  </a:lnTo>
                  <a:lnTo>
                    <a:pt x="4378947" y="578218"/>
                  </a:lnTo>
                  <a:lnTo>
                    <a:pt x="4397235" y="539597"/>
                  </a:lnTo>
                  <a:lnTo>
                    <a:pt x="4406379" y="498538"/>
                  </a:lnTo>
                  <a:lnTo>
                    <a:pt x="4406379" y="456679"/>
                  </a:lnTo>
                  <a:close/>
                </a:path>
                <a:path w="6497320" h="1863725">
                  <a:moveTo>
                    <a:pt x="5103241" y="1652181"/>
                  </a:moveTo>
                  <a:lnTo>
                    <a:pt x="5094097" y="1611122"/>
                  </a:lnTo>
                  <a:lnTo>
                    <a:pt x="5075821" y="1572501"/>
                  </a:lnTo>
                  <a:lnTo>
                    <a:pt x="5048389" y="1537944"/>
                  </a:lnTo>
                  <a:lnTo>
                    <a:pt x="5013833" y="1510525"/>
                  </a:lnTo>
                  <a:lnTo>
                    <a:pt x="4975212" y="1492237"/>
                  </a:lnTo>
                  <a:lnTo>
                    <a:pt x="4934153" y="1483093"/>
                  </a:lnTo>
                  <a:lnTo>
                    <a:pt x="4892294" y="1483093"/>
                  </a:lnTo>
                  <a:lnTo>
                    <a:pt x="4851235" y="1492237"/>
                  </a:lnTo>
                  <a:lnTo>
                    <a:pt x="4812614" y="1510525"/>
                  </a:lnTo>
                  <a:lnTo>
                    <a:pt x="4778057" y="1537944"/>
                  </a:lnTo>
                  <a:lnTo>
                    <a:pt x="4750625" y="1572501"/>
                  </a:lnTo>
                  <a:lnTo>
                    <a:pt x="4732350" y="1611122"/>
                  </a:lnTo>
                  <a:lnTo>
                    <a:pt x="4723206" y="1652181"/>
                  </a:lnTo>
                  <a:lnTo>
                    <a:pt x="4723206" y="1694040"/>
                  </a:lnTo>
                  <a:lnTo>
                    <a:pt x="4732350" y="1735099"/>
                  </a:lnTo>
                  <a:lnTo>
                    <a:pt x="4750625" y="1773720"/>
                  </a:lnTo>
                  <a:lnTo>
                    <a:pt x="4778057" y="1808289"/>
                  </a:lnTo>
                  <a:lnTo>
                    <a:pt x="4812614" y="1835708"/>
                  </a:lnTo>
                  <a:lnTo>
                    <a:pt x="4851235" y="1853984"/>
                  </a:lnTo>
                  <a:lnTo>
                    <a:pt x="4892294" y="1863128"/>
                  </a:lnTo>
                  <a:lnTo>
                    <a:pt x="4934153" y="1863128"/>
                  </a:lnTo>
                  <a:lnTo>
                    <a:pt x="4975212" y="1853984"/>
                  </a:lnTo>
                  <a:lnTo>
                    <a:pt x="5013833" y="1835708"/>
                  </a:lnTo>
                  <a:lnTo>
                    <a:pt x="5048389" y="1808289"/>
                  </a:lnTo>
                  <a:lnTo>
                    <a:pt x="5075821" y="1773720"/>
                  </a:lnTo>
                  <a:lnTo>
                    <a:pt x="5094097" y="1735099"/>
                  </a:lnTo>
                  <a:lnTo>
                    <a:pt x="5103241" y="1694040"/>
                  </a:lnTo>
                  <a:lnTo>
                    <a:pt x="5103241" y="1652181"/>
                  </a:lnTo>
                  <a:close/>
                </a:path>
                <a:path w="6497320" h="1863725">
                  <a:moveTo>
                    <a:pt x="5451678" y="766394"/>
                  </a:moveTo>
                  <a:lnTo>
                    <a:pt x="5442534" y="725335"/>
                  </a:lnTo>
                  <a:lnTo>
                    <a:pt x="5424246" y="686714"/>
                  </a:lnTo>
                  <a:lnTo>
                    <a:pt x="5396827" y="652157"/>
                  </a:lnTo>
                  <a:lnTo>
                    <a:pt x="5362257" y="624738"/>
                  </a:lnTo>
                  <a:lnTo>
                    <a:pt x="5323637" y="606450"/>
                  </a:lnTo>
                  <a:lnTo>
                    <a:pt x="5282590" y="597306"/>
                  </a:lnTo>
                  <a:lnTo>
                    <a:pt x="5240718" y="597306"/>
                  </a:lnTo>
                  <a:lnTo>
                    <a:pt x="5199672" y="606450"/>
                  </a:lnTo>
                  <a:lnTo>
                    <a:pt x="5161051" y="624738"/>
                  </a:lnTo>
                  <a:lnTo>
                    <a:pt x="5126482" y="652157"/>
                  </a:lnTo>
                  <a:lnTo>
                    <a:pt x="5099062" y="686714"/>
                  </a:lnTo>
                  <a:lnTo>
                    <a:pt x="5080787" y="725335"/>
                  </a:lnTo>
                  <a:lnTo>
                    <a:pt x="5071643" y="766394"/>
                  </a:lnTo>
                  <a:lnTo>
                    <a:pt x="5071643" y="808253"/>
                  </a:lnTo>
                  <a:lnTo>
                    <a:pt x="5080787" y="849312"/>
                  </a:lnTo>
                  <a:lnTo>
                    <a:pt x="5099062" y="887933"/>
                  </a:lnTo>
                  <a:lnTo>
                    <a:pt x="5126482" y="922489"/>
                  </a:lnTo>
                  <a:lnTo>
                    <a:pt x="5161051" y="949921"/>
                  </a:lnTo>
                  <a:lnTo>
                    <a:pt x="5199672" y="968197"/>
                  </a:lnTo>
                  <a:lnTo>
                    <a:pt x="5240718" y="977341"/>
                  </a:lnTo>
                  <a:lnTo>
                    <a:pt x="5282590" y="977341"/>
                  </a:lnTo>
                  <a:lnTo>
                    <a:pt x="5323637" y="968197"/>
                  </a:lnTo>
                  <a:lnTo>
                    <a:pt x="5362257" y="949921"/>
                  </a:lnTo>
                  <a:lnTo>
                    <a:pt x="5396827" y="922489"/>
                  </a:lnTo>
                  <a:lnTo>
                    <a:pt x="5424246" y="887933"/>
                  </a:lnTo>
                  <a:lnTo>
                    <a:pt x="5442534" y="849312"/>
                  </a:lnTo>
                  <a:lnTo>
                    <a:pt x="5451678" y="808253"/>
                  </a:lnTo>
                  <a:lnTo>
                    <a:pt x="5451678" y="766394"/>
                  </a:lnTo>
                  <a:close/>
                </a:path>
                <a:path w="6497320" h="1863725">
                  <a:moveTo>
                    <a:pt x="6286805" y="1652181"/>
                  </a:moveTo>
                  <a:lnTo>
                    <a:pt x="6277673" y="1611122"/>
                  </a:lnTo>
                  <a:lnTo>
                    <a:pt x="6259385" y="1572501"/>
                  </a:lnTo>
                  <a:lnTo>
                    <a:pt x="6231953" y="1537944"/>
                  </a:lnTo>
                  <a:lnTo>
                    <a:pt x="6197397" y="1510525"/>
                  </a:lnTo>
                  <a:lnTo>
                    <a:pt x="6158776" y="1492237"/>
                  </a:lnTo>
                  <a:lnTo>
                    <a:pt x="6117729" y="1483093"/>
                  </a:lnTo>
                  <a:lnTo>
                    <a:pt x="6075858" y="1483093"/>
                  </a:lnTo>
                  <a:lnTo>
                    <a:pt x="6034798" y="1492237"/>
                  </a:lnTo>
                  <a:lnTo>
                    <a:pt x="5996178" y="1510525"/>
                  </a:lnTo>
                  <a:lnTo>
                    <a:pt x="5961621" y="1537944"/>
                  </a:lnTo>
                  <a:lnTo>
                    <a:pt x="5934202" y="1572501"/>
                  </a:lnTo>
                  <a:lnTo>
                    <a:pt x="5915914" y="1611122"/>
                  </a:lnTo>
                  <a:lnTo>
                    <a:pt x="5906770" y="1652181"/>
                  </a:lnTo>
                  <a:lnTo>
                    <a:pt x="5906770" y="1694040"/>
                  </a:lnTo>
                  <a:lnTo>
                    <a:pt x="5915914" y="1735099"/>
                  </a:lnTo>
                  <a:lnTo>
                    <a:pt x="5934202" y="1773720"/>
                  </a:lnTo>
                  <a:lnTo>
                    <a:pt x="5961621" y="1808289"/>
                  </a:lnTo>
                  <a:lnTo>
                    <a:pt x="5996178" y="1835708"/>
                  </a:lnTo>
                  <a:lnTo>
                    <a:pt x="6034798" y="1853984"/>
                  </a:lnTo>
                  <a:lnTo>
                    <a:pt x="6075858" y="1863128"/>
                  </a:lnTo>
                  <a:lnTo>
                    <a:pt x="6117729" y="1863128"/>
                  </a:lnTo>
                  <a:lnTo>
                    <a:pt x="6158776" y="1853984"/>
                  </a:lnTo>
                  <a:lnTo>
                    <a:pt x="6197397" y="1835708"/>
                  </a:lnTo>
                  <a:lnTo>
                    <a:pt x="6231953" y="1808289"/>
                  </a:lnTo>
                  <a:lnTo>
                    <a:pt x="6259385" y="1773720"/>
                  </a:lnTo>
                  <a:lnTo>
                    <a:pt x="6277673" y="1735099"/>
                  </a:lnTo>
                  <a:lnTo>
                    <a:pt x="6286805" y="1694040"/>
                  </a:lnTo>
                  <a:lnTo>
                    <a:pt x="6286805" y="1652181"/>
                  </a:lnTo>
                  <a:close/>
                </a:path>
                <a:path w="6497320" h="1863725">
                  <a:moveTo>
                    <a:pt x="6286805" y="169075"/>
                  </a:moveTo>
                  <a:lnTo>
                    <a:pt x="6277673" y="128028"/>
                  </a:lnTo>
                  <a:lnTo>
                    <a:pt x="6259385" y="89408"/>
                  </a:lnTo>
                  <a:lnTo>
                    <a:pt x="6231953" y="54838"/>
                  </a:lnTo>
                  <a:lnTo>
                    <a:pt x="6197397" y="27419"/>
                  </a:lnTo>
                  <a:lnTo>
                    <a:pt x="6158776" y="9131"/>
                  </a:lnTo>
                  <a:lnTo>
                    <a:pt x="6117729" y="0"/>
                  </a:lnTo>
                  <a:lnTo>
                    <a:pt x="6075858" y="0"/>
                  </a:lnTo>
                  <a:lnTo>
                    <a:pt x="6034798" y="9131"/>
                  </a:lnTo>
                  <a:lnTo>
                    <a:pt x="5996178" y="27419"/>
                  </a:lnTo>
                  <a:lnTo>
                    <a:pt x="5961621" y="54838"/>
                  </a:lnTo>
                  <a:lnTo>
                    <a:pt x="5934202" y="89408"/>
                  </a:lnTo>
                  <a:lnTo>
                    <a:pt x="5915914" y="128028"/>
                  </a:lnTo>
                  <a:lnTo>
                    <a:pt x="5906770" y="169075"/>
                  </a:lnTo>
                  <a:lnTo>
                    <a:pt x="5906770" y="210947"/>
                  </a:lnTo>
                  <a:lnTo>
                    <a:pt x="5915914" y="251993"/>
                  </a:lnTo>
                  <a:lnTo>
                    <a:pt x="5934202" y="290614"/>
                  </a:lnTo>
                  <a:lnTo>
                    <a:pt x="5961621" y="325183"/>
                  </a:lnTo>
                  <a:lnTo>
                    <a:pt x="5996178" y="352602"/>
                  </a:lnTo>
                  <a:lnTo>
                    <a:pt x="6034798" y="370890"/>
                  </a:lnTo>
                  <a:lnTo>
                    <a:pt x="6075858" y="380022"/>
                  </a:lnTo>
                  <a:lnTo>
                    <a:pt x="6117729" y="380022"/>
                  </a:lnTo>
                  <a:lnTo>
                    <a:pt x="6158776" y="370890"/>
                  </a:lnTo>
                  <a:lnTo>
                    <a:pt x="6197397" y="352602"/>
                  </a:lnTo>
                  <a:lnTo>
                    <a:pt x="6231953" y="325183"/>
                  </a:lnTo>
                  <a:lnTo>
                    <a:pt x="6259385" y="290614"/>
                  </a:lnTo>
                  <a:lnTo>
                    <a:pt x="6277673" y="251993"/>
                  </a:lnTo>
                  <a:lnTo>
                    <a:pt x="6286805" y="210947"/>
                  </a:lnTo>
                  <a:lnTo>
                    <a:pt x="6286805" y="169075"/>
                  </a:lnTo>
                  <a:close/>
                </a:path>
                <a:path w="6497320" h="1863725">
                  <a:moveTo>
                    <a:pt x="6496977" y="1032738"/>
                  </a:moveTo>
                  <a:lnTo>
                    <a:pt x="6487833" y="991692"/>
                  </a:lnTo>
                  <a:lnTo>
                    <a:pt x="6469558" y="953071"/>
                  </a:lnTo>
                  <a:lnTo>
                    <a:pt x="6442126" y="918502"/>
                  </a:lnTo>
                  <a:lnTo>
                    <a:pt x="6407569" y="891082"/>
                  </a:lnTo>
                  <a:lnTo>
                    <a:pt x="6368948" y="872807"/>
                  </a:lnTo>
                  <a:lnTo>
                    <a:pt x="6327889" y="863663"/>
                  </a:lnTo>
                  <a:lnTo>
                    <a:pt x="6286030" y="863663"/>
                  </a:lnTo>
                  <a:lnTo>
                    <a:pt x="6244971" y="872807"/>
                  </a:lnTo>
                  <a:lnTo>
                    <a:pt x="6206350" y="891082"/>
                  </a:lnTo>
                  <a:lnTo>
                    <a:pt x="6171781" y="918502"/>
                  </a:lnTo>
                  <a:lnTo>
                    <a:pt x="6144361" y="953071"/>
                  </a:lnTo>
                  <a:lnTo>
                    <a:pt x="6126086" y="991692"/>
                  </a:lnTo>
                  <a:lnTo>
                    <a:pt x="6116942" y="1032738"/>
                  </a:lnTo>
                  <a:lnTo>
                    <a:pt x="6116942" y="1074610"/>
                  </a:lnTo>
                  <a:lnTo>
                    <a:pt x="6126086" y="1115669"/>
                  </a:lnTo>
                  <a:lnTo>
                    <a:pt x="6144361" y="1154277"/>
                  </a:lnTo>
                  <a:lnTo>
                    <a:pt x="6171781" y="1188847"/>
                  </a:lnTo>
                  <a:lnTo>
                    <a:pt x="6206350" y="1216266"/>
                  </a:lnTo>
                  <a:lnTo>
                    <a:pt x="6244971" y="1234554"/>
                  </a:lnTo>
                  <a:lnTo>
                    <a:pt x="6286030" y="1243698"/>
                  </a:lnTo>
                  <a:lnTo>
                    <a:pt x="6327889" y="1243698"/>
                  </a:lnTo>
                  <a:lnTo>
                    <a:pt x="6368948" y="1234554"/>
                  </a:lnTo>
                  <a:lnTo>
                    <a:pt x="6407569" y="1216266"/>
                  </a:lnTo>
                  <a:lnTo>
                    <a:pt x="6442126" y="1188847"/>
                  </a:lnTo>
                  <a:lnTo>
                    <a:pt x="6469558" y="1154277"/>
                  </a:lnTo>
                  <a:lnTo>
                    <a:pt x="6487833" y="1115669"/>
                  </a:lnTo>
                  <a:lnTo>
                    <a:pt x="6496977" y="1074610"/>
                  </a:lnTo>
                  <a:lnTo>
                    <a:pt x="6496977" y="1032738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4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2110" y="306796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9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D3B115-E25B-FFD7-9D92-80C263AA09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127</a:t>
            </a:fld>
            <a:endParaRPr lang="en-GB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1906009"/>
              <a:ext cx="4667885" cy="2548255"/>
            </a:xfrm>
            <a:custGeom>
              <a:avLst/>
              <a:gdLst/>
              <a:ahLst/>
              <a:cxnLst/>
              <a:rect l="l" t="t" r="r" b="b"/>
              <a:pathLst>
                <a:path w="4667884" h="2548254">
                  <a:moveTo>
                    <a:pt x="380034" y="2337104"/>
                  </a:moveTo>
                  <a:lnTo>
                    <a:pt x="370890" y="2296058"/>
                  </a:lnTo>
                  <a:lnTo>
                    <a:pt x="352602" y="2257437"/>
                  </a:lnTo>
                  <a:lnTo>
                    <a:pt x="325183" y="2222868"/>
                  </a:lnTo>
                  <a:lnTo>
                    <a:pt x="290626" y="2195449"/>
                  </a:lnTo>
                  <a:lnTo>
                    <a:pt x="252006" y="2177161"/>
                  </a:lnTo>
                  <a:lnTo>
                    <a:pt x="210947" y="2168029"/>
                  </a:lnTo>
                  <a:lnTo>
                    <a:pt x="169087" y="2168029"/>
                  </a:lnTo>
                  <a:lnTo>
                    <a:pt x="128028" y="2177161"/>
                  </a:lnTo>
                  <a:lnTo>
                    <a:pt x="89408" y="2195449"/>
                  </a:lnTo>
                  <a:lnTo>
                    <a:pt x="54851" y="2222868"/>
                  </a:lnTo>
                  <a:lnTo>
                    <a:pt x="27419" y="2257437"/>
                  </a:lnTo>
                  <a:lnTo>
                    <a:pt x="9144" y="2296058"/>
                  </a:lnTo>
                  <a:lnTo>
                    <a:pt x="0" y="2337104"/>
                  </a:lnTo>
                  <a:lnTo>
                    <a:pt x="0" y="2378976"/>
                  </a:lnTo>
                  <a:lnTo>
                    <a:pt x="9144" y="2420023"/>
                  </a:lnTo>
                  <a:lnTo>
                    <a:pt x="27419" y="2458643"/>
                  </a:lnTo>
                  <a:lnTo>
                    <a:pt x="54851" y="2493213"/>
                  </a:lnTo>
                  <a:lnTo>
                    <a:pt x="89408" y="2520632"/>
                  </a:lnTo>
                  <a:lnTo>
                    <a:pt x="128028" y="2538920"/>
                  </a:lnTo>
                  <a:lnTo>
                    <a:pt x="169087" y="2548051"/>
                  </a:lnTo>
                  <a:lnTo>
                    <a:pt x="210947" y="2548051"/>
                  </a:lnTo>
                  <a:lnTo>
                    <a:pt x="252006" y="2538920"/>
                  </a:lnTo>
                  <a:lnTo>
                    <a:pt x="290626" y="2520632"/>
                  </a:lnTo>
                  <a:lnTo>
                    <a:pt x="325183" y="2493213"/>
                  </a:lnTo>
                  <a:lnTo>
                    <a:pt x="352602" y="2458643"/>
                  </a:lnTo>
                  <a:lnTo>
                    <a:pt x="370890" y="2420023"/>
                  </a:lnTo>
                  <a:lnTo>
                    <a:pt x="380034" y="2378976"/>
                  </a:lnTo>
                  <a:lnTo>
                    <a:pt x="380034" y="2337104"/>
                  </a:lnTo>
                  <a:close/>
                </a:path>
                <a:path w="4667884" h="2548254">
                  <a:moveTo>
                    <a:pt x="817943" y="1319466"/>
                  </a:moveTo>
                  <a:lnTo>
                    <a:pt x="808799" y="1278407"/>
                  </a:lnTo>
                  <a:lnTo>
                    <a:pt x="790524" y="1239786"/>
                  </a:lnTo>
                  <a:lnTo>
                    <a:pt x="763104" y="1205230"/>
                  </a:lnTo>
                  <a:lnTo>
                    <a:pt x="728535" y="1177798"/>
                  </a:lnTo>
                  <a:lnTo>
                    <a:pt x="689914" y="1159522"/>
                  </a:lnTo>
                  <a:lnTo>
                    <a:pt x="648868" y="1150378"/>
                  </a:lnTo>
                  <a:lnTo>
                    <a:pt x="606996" y="1150378"/>
                  </a:lnTo>
                  <a:lnTo>
                    <a:pt x="565937" y="1159522"/>
                  </a:lnTo>
                  <a:lnTo>
                    <a:pt x="527329" y="1177798"/>
                  </a:lnTo>
                  <a:lnTo>
                    <a:pt x="492760" y="1205230"/>
                  </a:lnTo>
                  <a:lnTo>
                    <a:pt x="465340" y="1239786"/>
                  </a:lnTo>
                  <a:lnTo>
                    <a:pt x="447052" y="1278407"/>
                  </a:lnTo>
                  <a:lnTo>
                    <a:pt x="437908" y="1319466"/>
                  </a:lnTo>
                  <a:lnTo>
                    <a:pt x="437908" y="1361325"/>
                  </a:lnTo>
                  <a:lnTo>
                    <a:pt x="447052" y="1402384"/>
                  </a:lnTo>
                  <a:lnTo>
                    <a:pt x="465340" y="1441005"/>
                  </a:lnTo>
                  <a:lnTo>
                    <a:pt x="492760" y="1475562"/>
                  </a:lnTo>
                  <a:lnTo>
                    <a:pt x="527329" y="1502981"/>
                  </a:lnTo>
                  <a:lnTo>
                    <a:pt x="565937" y="1521269"/>
                  </a:lnTo>
                  <a:lnTo>
                    <a:pt x="606996" y="1530413"/>
                  </a:lnTo>
                  <a:lnTo>
                    <a:pt x="648868" y="1530413"/>
                  </a:lnTo>
                  <a:lnTo>
                    <a:pt x="689914" y="1521269"/>
                  </a:lnTo>
                  <a:lnTo>
                    <a:pt x="728535" y="1502981"/>
                  </a:lnTo>
                  <a:lnTo>
                    <a:pt x="763104" y="1475562"/>
                  </a:lnTo>
                  <a:lnTo>
                    <a:pt x="790524" y="1441005"/>
                  </a:lnTo>
                  <a:lnTo>
                    <a:pt x="808799" y="1402384"/>
                  </a:lnTo>
                  <a:lnTo>
                    <a:pt x="817943" y="1361325"/>
                  </a:lnTo>
                  <a:lnTo>
                    <a:pt x="817943" y="1319466"/>
                  </a:lnTo>
                  <a:close/>
                </a:path>
                <a:path w="4667884" h="2548254">
                  <a:moveTo>
                    <a:pt x="1216152" y="456679"/>
                  </a:moveTo>
                  <a:lnTo>
                    <a:pt x="1207008" y="415620"/>
                  </a:lnTo>
                  <a:lnTo>
                    <a:pt x="1188732" y="376999"/>
                  </a:lnTo>
                  <a:lnTo>
                    <a:pt x="1161313" y="342442"/>
                  </a:lnTo>
                  <a:lnTo>
                    <a:pt x="1126744" y="315010"/>
                  </a:lnTo>
                  <a:lnTo>
                    <a:pt x="1088123" y="296735"/>
                  </a:lnTo>
                  <a:lnTo>
                    <a:pt x="1047076" y="287591"/>
                  </a:lnTo>
                  <a:lnTo>
                    <a:pt x="1005205" y="287591"/>
                  </a:lnTo>
                  <a:lnTo>
                    <a:pt x="964158" y="296735"/>
                  </a:lnTo>
                  <a:lnTo>
                    <a:pt x="925537" y="315010"/>
                  </a:lnTo>
                  <a:lnTo>
                    <a:pt x="890968" y="342442"/>
                  </a:lnTo>
                  <a:lnTo>
                    <a:pt x="863549" y="376999"/>
                  </a:lnTo>
                  <a:lnTo>
                    <a:pt x="845261" y="415620"/>
                  </a:lnTo>
                  <a:lnTo>
                    <a:pt x="836117" y="456679"/>
                  </a:lnTo>
                  <a:lnTo>
                    <a:pt x="836117" y="498538"/>
                  </a:lnTo>
                  <a:lnTo>
                    <a:pt x="845261" y="539597"/>
                  </a:lnTo>
                  <a:lnTo>
                    <a:pt x="863549" y="578218"/>
                  </a:lnTo>
                  <a:lnTo>
                    <a:pt x="890968" y="612775"/>
                  </a:lnTo>
                  <a:lnTo>
                    <a:pt x="925537" y="640194"/>
                  </a:lnTo>
                  <a:lnTo>
                    <a:pt x="964158" y="658482"/>
                  </a:lnTo>
                  <a:lnTo>
                    <a:pt x="1005205" y="667626"/>
                  </a:lnTo>
                  <a:lnTo>
                    <a:pt x="1047076" y="667626"/>
                  </a:lnTo>
                  <a:lnTo>
                    <a:pt x="1088123" y="658482"/>
                  </a:lnTo>
                  <a:lnTo>
                    <a:pt x="1126744" y="640194"/>
                  </a:lnTo>
                  <a:lnTo>
                    <a:pt x="1161313" y="612775"/>
                  </a:lnTo>
                  <a:lnTo>
                    <a:pt x="1188732" y="578218"/>
                  </a:lnTo>
                  <a:lnTo>
                    <a:pt x="1207008" y="539597"/>
                  </a:lnTo>
                  <a:lnTo>
                    <a:pt x="1216152" y="498538"/>
                  </a:lnTo>
                  <a:lnTo>
                    <a:pt x="1216152" y="456679"/>
                  </a:lnTo>
                  <a:close/>
                </a:path>
                <a:path w="4667884" h="2548254">
                  <a:moveTo>
                    <a:pt x="1751647" y="2337104"/>
                  </a:moveTo>
                  <a:lnTo>
                    <a:pt x="1742503" y="2296058"/>
                  </a:lnTo>
                  <a:lnTo>
                    <a:pt x="1724215" y="2257437"/>
                  </a:lnTo>
                  <a:lnTo>
                    <a:pt x="1696796" y="2222868"/>
                  </a:lnTo>
                  <a:lnTo>
                    <a:pt x="1662226" y="2195449"/>
                  </a:lnTo>
                  <a:lnTo>
                    <a:pt x="1623606" y="2177161"/>
                  </a:lnTo>
                  <a:lnTo>
                    <a:pt x="1582559" y="2168029"/>
                  </a:lnTo>
                  <a:lnTo>
                    <a:pt x="1540687" y="2168029"/>
                  </a:lnTo>
                  <a:lnTo>
                    <a:pt x="1499641" y="2177161"/>
                  </a:lnTo>
                  <a:lnTo>
                    <a:pt x="1461020" y="2195449"/>
                  </a:lnTo>
                  <a:lnTo>
                    <a:pt x="1426451" y="2222868"/>
                  </a:lnTo>
                  <a:lnTo>
                    <a:pt x="1399032" y="2257437"/>
                  </a:lnTo>
                  <a:lnTo>
                    <a:pt x="1380756" y="2296058"/>
                  </a:lnTo>
                  <a:lnTo>
                    <a:pt x="1371612" y="2337104"/>
                  </a:lnTo>
                  <a:lnTo>
                    <a:pt x="1371612" y="2378976"/>
                  </a:lnTo>
                  <a:lnTo>
                    <a:pt x="1380756" y="2420023"/>
                  </a:lnTo>
                  <a:lnTo>
                    <a:pt x="1399032" y="2458643"/>
                  </a:lnTo>
                  <a:lnTo>
                    <a:pt x="1426451" y="2493213"/>
                  </a:lnTo>
                  <a:lnTo>
                    <a:pt x="1461020" y="2520632"/>
                  </a:lnTo>
                  <a:lnTo>
                    <a:pt x="1499641" y="2538920"/>
                  </a:lnTo>
                  <a:lnTo>
                    <a:pt x="1540687" y="2548051"/>
                  </a:lnTo>
                  <a:lnTo>
                    <a:pt x="1582559" y="2548051"/>
                  </a:lnTo>
                  <a:lnTo>
                    <a:pt x="1623606" y="2538920"/>
                  </a:lnTo>
                  <a:lnTo>
                    <a:pt x="1662226" y="2520632"/>
                  </a:lnTo>
                  <a:lnTo>
                    <a:pt x="1696796" y="2493213"/>
                  </a:lnTo>
                  <a:lnTo>
                    <a:pt x="1724215" y="2458643"/>
                  </a:lnTo>
                  <a:lnTo>
                    <a:pt x="1742503" y="2420023"/>
                  </a:lnTo>
                  <a:lnTo>
                    <a:pt x="1751647" y="2378976"/>
                  </a:lnTo>
                  <a:lnTo>
                    <a:pt x="1751647" y="2337104"/>
                  </a:lnTo>
                  <a:close/>
                </a:path>
                <a:path w="4667884" h="2548254">
                  <a:moveTo>
                    <a:pt x="1751647" y="1496441"/>
                  </a:moveTo>
                  <a:lnTo>
                    <a:pt x="1742503" y="1455394"/>
                  </a:lnTo>
                  <a:lnTo>
                    <a:pt x="1724215" y="1416773"/>
                  </a:lnTo>
                  <a:lnTo>
                    <a:pt x="1696796" y="1382204"/>
                  </a:lnTo>
                  <a:lnTo>
                    <a:pt x="1662226" y="1354785"/>
                  </a:lnTo>
                  <a:lnTo>
                    <a:pt x="1623606" y="1336497"/>
                  </a:lnTo>
                  <a:lnTo>
                    <a:pt x="1582559" y="1327365"/>
                  </a:lnTo>
                  <a:lnTo>
                    <a:pt x="1540687" y="1327365"/>
                  </a:lnTo>
                  <a:lnTo>
                    <a:pt x="1499641" y="1336497"/>
                  </a:lnTo>
                  <a:lnTo>
                    <a:pt x="1461020" y="1354785"/>
                  </a:lnTo>
                  <a:lnTo>
                    <a:pt x="1426451" y="1382204"/>
                  </a:lnTo>
                  <a:lnTo>
                    <a:pt x="1399032" y="1416773"/>
                  </a:lnTo>
                  <a:lnTo>
                    <a:pt x="1380756" y="1455394"/>
                  </a:lnTo>
                  <a:lnTo>
                    <a:pt x="1371612" y="1496441"/>
                  </a:lnTo>
                  <a:lnTo>
                    <a:pt x="1371612" y="1538312"/>
                  </a:lnTo>
                  <a:lnTo>
                    <a:pt x="1380756" y="1579359"/>
                  </a:lnTo>
                  <a:lnTo>
                    <a:pt x="1399032" y="1617980"/>
                  </a:lnTo>
                  <a:lnTo>
                    <a:pt x="1426451" y="1652549"/>
                  </a:lnTo>
                  <a:lnTo>
                    <a:pt x="1461020" y="1679968"/>
                  </a:lnTo>
                  <a:lnTo>
                    <a:pt x="1499641" y="1698256"/>
                  </a:lnTo>
                  <a:lnTo>
                    <a:pt x="1540687" y="1707388"/>
                  </a:lnTo>
                  <a:lnTo>
                    <a:pt x="1582559" y="1707388"/>
                  </a:lnTo>
                  <a:lnTo>
                    <a:pt x="1623606" y="1698256"/>
                  </a:lnTo>
                  <a:lnTo>
                    <a:pt x="1662226" y="1679968"/>
                  </a:lnTo>
                  <a:lnTo>
                    <a:pt x="1696796" y="1652549"/>
                  </a:lnTo>
                  <a:lnTo>
                    <a:pt x="1724215" y="1617980"/>
                  </a:lnTo>
                  <a:lnTo>
                    <a:pt x="1742503" y="1579359"/>
                  </a:lnTo>
                  <a:lnTo>
                    <a:pt x="1751647" y="1538312"/>
                  </a:lnTo>
                  <a:lnTo>
                    <a:pt x="1751647" y="1496441"/>
                  </a:lnTo>
                  <a:close/>
                </a:path>
                <a:path w="4667884" h="2548254">
                  <a:moveTo>
                    <a:pt x="3384181" y="1319466"/>
                  </a:moveTo>
                  <a:lnTo>
                    <a:pt x="3375037" y="1278407"/>
                  </a:lnTo>
                  <a:lnTo>
                    <a:pt x="3356762" y="1239786"/>
                  </a:lnTo>
                  <a:lnTo>
                    <a:pt x="3329343" y="1205230"/>
                  </a:lnTo>
                  <a:lnTo>
                    <a:pt x="3294773" y="1177798"/>
                  </a:lnTo>
                  <a:lnTo>
                    <a:pt x="3256153" y="1159522"/>
                  </a:lnTo>
                  <a:lnTo>
                    <a:pt x="3215094" y="1150378"/>
                  </a:lnTo>
                  <a:lnTo>
                    <a:pt x="3173234" y="1150378"/>
                  </a:lnTo>
                  <a:lnTo>
                    <a:pt x="3132175" y="1159522"/>
                  </a:lnTo>
                  <a:lnTo>
                    <a:pt x="3093567" y="1177798"/>
                  </a:lnTo>
                  <a:lnTo>
                    <a:pt x="3058998" y="1205230"/>
                  </a:lnTo>
                  <a:lnTo>
                    <a:pt x="3031579" y="1239786"/>
                  </a:lnTo>
                  <a:lnTo>
                    <a:pt x="3013291" y="1278407"/>
                  </a:lnTo>
                  <a:lnTo>
                    <a:pt x="3004147" y="1319466"/>
                  </a:lnTo>
                  <a:lnTo>
                    <a:pt x="3004147" y="1361325"/>
                  </a:lnTo>
                  <a:lnTo>
                    <a:pt x="3013291" y="1402384"/>
                  </a:lnTo>
                  <a:lnTo>
                    <a:pt x="3031579" y="1441005"/>
                  </a:lnTo>
                  <a:lnTo>
                    <a:pt x="3058998" y="1475562"/>
                  </a:lnTo>
                  <a:lnTo>
                    <a:pt x="3093567" y="1502981"/>
                  </a:lnTo>
                  <a:lnTo>
                    <a:pt x="3132175" y="1521269"/>
                  </a:lnTo>
                  <a:lnTo>
                    <a:pt x="3173234" y="1530413"/>
                  </a:lnTo>
                  <a:lnTo>
                    <a:pt x="3215094" y="1530413"/>
                  </a:lnTo>
                  <a:lnTo>
                    <a:pt x="3256153" y="1521269"/>
                  </a:lnTo>
                  <a:lnTo>
                    <a:pt x="3294773" y="1502981"/>
                  </a:lnTo>
                  <a:lnTo>
                    <a:pt x="3329343" y="1475562"/>
                  </a:lnTo>
                  <a:lnTo>
                    <a:pt x="3356762" y="1441005"/>
                  </a:lnTo>
                  <a:lnTo>
                    <a:pt x="3375037" y="1402384"/>
                  </a:lnTo>
                  <a:lnTo>
                    <a:pt x="3384181" y="1361325"/>
                  </a:lnTo>
                  <a:lnTo>
                    <a:pt x="3384181" y="1319466"/>
                  </a:lnTo>
                  <a:close/>
                </a:path>
                <a:path w="4667884" h="2548254">
                  <a:moveTo>
                    <a:pt x="4667301" y="169075"/>
                  </a:moveTo>
                  <a:lnTo>
                    <a:pt x="4658169" y="128028"/>
                  </a:lnTo>
                  <a:lnTo>
                    <a:pt x="4639881" y="89408"/>
                  </a:lnTo>
                  <a:lnTo>
                    <a:pt x="4612462" y="54838"/>
                  </a:lnTo>
                  <a:lnTo>
                    <a:pt x="4577893" y="27419"/>
                  </a:lnTo>
                  <a:lnTo>
                    <a:pt x="4539272" y="9131"/>
                  </a:lnTo>
                  <a:lnTo>
                    <a:pt x="4498225" y="0"/>
                  </a:lnTo>
                  <a:lnTo>
                    <a:pt x="4456354" y="0"/>
                  </a:lnTo>
                  <a:lnTo>
                    <a:pt x="4415294" y="9131"/>
                  </a:lnTo>
                  <a:lnTo>
                    <a:pt x="4376674" y="27419"/>
                  </a:lnTo>
                  <a:lnTo>
                    <a:pt x="4342117" y="54838"/>
                  </a:lnTo>
                  <a:lnTo>
                    <a:pt x="4314698" y="89408"/>
                  </a:lnTo>
                  <a:lnTo>
                    <a:pt x="4296410" y="128028"/>
                  </a:lnTo>
                  <a:lnTo>
                    <a:pt x="4287266" y="169075"/>
                  </a:lnTo>
                  <a:lnTo>
                    <a:pt x="4287266" y="210947"/>
                  </a:lnTo>
                  <a:lnTo>
                    <a:pt x="4296410" y="251993"/>
                  </a:lnTo>
                  <a:lnTo>
                    <a:pt x="4314698" y="290614"/>
                  </a:lnTo>
                  <a:lnTo>
                    <a:pt x="4342117" y="325183"/>
                  </a:lnTo>
                  <a:lnTo>
                    <a:pt x="4376674" y="352602"/>
                  </a:lnTo>
                  <a:lnTo>
                    <a:pt x="4415294" y="370890"/>
                  </a:lnTo>
                  <a:lnTo>
                    <a:pt x="4456354" y="380022"/>
                  </a:lnTo>
                  <a:lnTo>
                    <a:pt x="4498225" y="380022"/>
                  </a:lnTo>
                  <a:lnTo>
                    <a:pt x="4539272" y="370890"/>
                  </a:lnTo>
                  <a:lnTo>
                    <a:pt x="4577893" y="352602"/>
                  </a:lnTo>
                  <a:lnTo>
                    <a:pt x="4612462" y="325183"/>
                  </a:lnTo>
                  <a:lnTo>
                    <a:pt x="4639881" y="290614"/>
                  </a:lnTo>
                  <a:lnTo>
                    <a:pt x="4658169" y="251993"/>
                  </a:lnTo>
                  <a:lnTo>
                    <a:pt x="4667301" y="210947"/>
                  </a:lnTo>
                  <a:lnTo>
                    <a:pt x="4667301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6624" y="4074038"/>
              <a:ext cx="3429000" cy="2742565"/>
            </a:xfrm>
            <a:custGeom>
              <a:avLst/>
              <a:gdLst/>
              <a:ahLst/>
              <a:cxnLst/>
              <a:rect l="l" t="t" r="r" b="b"/>
              <a:pathLst>
                <a:path w="3429000" h="2742565">
                  <a:moveTo>
                    <a:pt x="380047" y="2072513"/>
                  </a:moveTo>
                  <a:lnTo>
                    <a:pt x="370903" y="2031453"/>
                  </a:lnTo>
                  <a:lnTo>
                    <a:pt x="352615" y="1992833"/>
                  </a:lnTo>
                  <a:lnTo>
                    <a:pt x="325196" y="1958276"/>
                  </a:lnTo>
                  <a:lnTo>
                    <a:pt x="290626" y="1930857"/>
                  </a:lnTo>
                  <a:lnTo>
                    <a:pt x="252006" y="1912569"/>
                  </a:lnTo>
                  <a:lnTo>
                    <a:pt x="210959" y="1903425"/>
                  </a:lnTo>
                  <a:lnTo>
                    <a:pt x="169087" y="1903425"/>
                  </a:lnTo>
                  <a:lnTo>
                    <a:pt x="128041" y="1912569"/>
                  </a:lnTo>
                  <a:lnTo>
                    <a:pt x="89420" y="1930857"/>
                  </a:lnTo>
                  <a:lnTo>
                    <a:pt x="54851" y="1958276"/>
                  </a:lnTo>
                  <a:lnTo>
                    <a:pt x="27432" y="1992833"/>
                  </a:lnTo>
                  <a:lnTo>
                    <a:pt x="9144" y="2031453"/>
                  </a:lnTo>
                  <a:lnTo>
                    <a:pt x="0" y="2072513"/>
                  </a:lnTo>
                  <a:lnTo>
                    <a:pt x="0" y="2114372"/>
                  </a:lnTo>
                  <a:lnTo>
                    <a:pt x="9144" y="2155431"/>
                  </a:lnTo>
                  <a:lnTo>
                    <a:pt x="27432" y="2194052"/>
                  </a:lnTo>
                  <a:lnTo>
                    <a:pt x="54851" y="2228608"/>
                  </a:lnTo>
                  <a:lnTo>
                    <a:pt x="89420" y="2256040"/>
                  </a:lnTo>
                  <a:lnTo>
                    <a:pt x="128041" y="2274316"/>
                  </a:lnTo>
                  <a:lnTo>
                    <a:pt x="169087" y="2283460"/>
                  </a:lnTo>
                  <a:lnTo>
                    <a:pt x="210959" y="2283460"/>
                  </a:lnTo>
                  <a:lnTo>
                    <a:pt x="252006" y="2274316"/>
                  </a:lnTo>
                  <a:lnTo>
                    <a:pt x="290626" y="2256040"/>
                  </a:lnTo>
                  <a:lnTo>
                    <a:pt x="325196" y="2228608"/>
                  </a:lnTo>
                  <a:lnTo>
                    <a:pt x="352615" y="2194052"/>
                  </a:lnTo>
                  <a:lnTo>
                    <a:pt x="370903" y="2155431"/>
                  </a:lnTo>
                  <a:lnTo>
                    <a:pt x="380047" y="2114372"/>
                  </a:lnTo>
                  <a:lnTo>
                    <a:pt x="380047" y="2072513"/>
                  </a:lnTo>
                  <a:close/>
                </a:path>
                <a:path w="3429000" h="2742565">
                  <a:moveTo>
                    <a:pt x="862203" y="761199"/>
                  </a:moveTo>
                  <a:lnTo>
                    <a:pt x="853059" y="720153"/>
                  </a:lnTo>
                  <a:lnTo>
                    <a:pt x="834783" y="681532"/>
                  </a:lnTo>
                  <a:lnTo>
                    <a:pt x="807351" y="646963"/>
                  </a:lnTo>
                  <a:lnTo>
                    <a:pt x="772795" y="619544"/>
                  </a:lnTo>
                  <a:lnTo>
                    <a:pt x="734174" y="601256"/>
                  </a:lnTo>
                  <a:lnTo>
                    <a:pt x="693115" y="592124"/>
                  </a:lnTo>
                  <a:lnTo>
                    <a:pt x="651256" y="592124"/>
                  </a:lnTo>
                  <a:lnTo>
                    <a:pt x="610196" y="601256"/>
                  </a:lnTo>
                  <a:lnTo>
                    <a:pt x="571576" y="619544"/>
                  </a:lnTo>
                  <a:lnTo>
                    <a:pt x="537019" y="646963"/>
                  </a:lnTo>
                  <a:lnTo>
                    <a:pt x="509600" y="681532"/>
                  </a:lnTo>
                  <a:lnTo>
                    <a:pt x="491312" y="720153"/>
                  </a:lnTo>
                  <a:lnTo>
                    <a:pt x="482168" y="761199"/>
                  </a:lnTo>
                  <a:lnTo>
                    <a:pt x="482168" y="803071"/>
                  </a:lnTo>
                  <a:lnTo>
                    <a:pt x="491312" y="844118"/>
                  </a:lnTo>
                  <a:lnTo>
                    <a:pt x="509600" y="882738"/>
                  </a:lnTo>
                  <a:lnTo>
                    <a:pt x="537019" y="917308"/>
                  </a:lnTo>
                  <a:lnTo>
                    <a:pt x="571576" y="944727"/>
                  </a:lnTo>
                  <a:lnTo>
                    <a:pt x="610196" y="963015"/>
                  </a:lnTo>
                  <a:lnTo>
                    <a:pt x="651256" y="972146"/>
                  </a:lnTo>
                  <a:lnTo>
                    <a:pt x="693115" y="972146"/>
                  </a:lnTo>
                  <a:lnTo>
                    <a:pt x="734174" y="963015"/>
                  </a:lnTo>
                  <a:lnTo>
                    <a:pt x="772795" y="944727"/>
                  </a:lnTo>
                  <a:lnTo>
                    <a:pt x="807351" y="917308"/>
                  </a:lnTo>
                  <a:lnTo>
                    <a:pt x="834783" y="882738"/>
                  </a:lnTo>
                  <a:lnTo>
                    <a:pt x="853059" y="844118"/>
                  </a:lnTo>
                  <a:lnTo>
                    <a:pt x="862203" y="803071"/>
                  </a:lnTo>
                  <a:lnTo>
                    <a:pt x="862203" y="761199"/>
                  </a:lnTo>
                  <a:close/>
                </a:path>
                <a:path w="3429000" h="2742565">
                  <a:moveTo>
                    <a:pt x="1747113" y="2531021"/>
                  </a:moveTo>
                  <a:lnTo>
                    <a:pt x="1737969" y="2489974"/>
                  </a:lnTo>
                  <a:lnTo>
                    <a:pt x="1719681" y="2451354"/>
                  </a:lnTo>
                  <a:lnTo>
                    <a:pt x="1692262" y="2416784"/>
                  </a:lnTo>
                  <a:lnTo>
                    <a:pt x="1657705" y="2389365"/>
                  </a:lnTo>
                  <a:lnTo>
                    <a:pt x="1619084" y="2371077"/>
                  </a:lnTo>
                  <a:lnTo>
                    <a:pt x="1578025" y="2361933"/>
                  </a:lnTo>
                  <a:lnTo>
                    <a:pt x="1536166" y="2361933"/>
                  </a:lnTo>
                  <a:lnTo>
                    <a:pt x="1495107" y="2371077"/>
                  </a:lnTo>
                  <a:lnTo>
                    <a:pt x="1456486" y="2389365"/>
                  </a:lnTo>
                  <a:lnTo>
                    <a:pt x="1421930" y="2416784"/>
                  </a:lnTo>
                  <a:lnTo>
                    <a:pt x="1394498" y="2451354"/>
                  </a:lnTo>
                  <a:lnTo>
                    <a:pt x="1376222" y="2489974"/>
                  </a:lnTo>
                  <a:lnTo>
                    <a:pt x="1367078" y="2531021"/>
                  </a:lnTo>
                  <a:lnTo>
                    <a:pt x="1367078" y="2572893"/>
                  </a:lnTo>
                  <a:lnTo>
                    <a:pt x="1376222" y="2613939"/>
                  </a:lnTo>
                  <a:lnTo>
                    <a:pt x="1394498" y="2652560"/>
                  </a:lnTo>
                  <a:lnTo>
                    <a:pt x="1421930" y="2687129"/>
                  </a:lnTo>
                  <a:lnTo>
                    <a:pt x="1456486" y="2714548"/>
                  </a:lnTo>
                  <a:lnTo>
                    <a:pt x="1495107" y="2732836"/>
                  </a:lnTo>
                  <a:lnTo>
                    <a:pt x="1536166" y="2741968"/>
                  </a:lnTo>
                  <a:lnTo>
                    <a:pt x="1578025" y="2741968"/>
                  </a:lnTo>
                  <a:lnTo>
                    <a:pt x="1619084" y="2732836"/>
                  </a:lnTo>
                  <a:lnTo>
                    <a:pt x="1657705" y="2714548"/>
                  </a:lnTo>
                  <a:lnTo>
                    <a:pt x="1692262" y="2687129"/>
                  </a:lnTo>
                  <a:lnTo>
                    <a:pt x="1719681" y="2652560"/>
                  </a:lnTo>
                  <a:lnTo>
                    <a:pt x="1737969" y="2613939"/>
                  </a:lnTo>
                  <a:lnTo>
                    <a:pt x="1747113" y="2572893"/>
                  </a:lnTo>
                  <a:lnTo>
                    <a:pt x="1747113" y="2531021"/>
                  </a:lnTo>
                  <a:close/>
                </a:path>
                <a:path w="3429000" h="2742565">
                  <a:moveTo>
                    <a:pt x="1995004" y="1270025"/>
                  </a:moveTo>
                  <a:lnTo>
                    <a:pt x="1985860" y="1228979"/>
                  </a:lnTo>
                  <a:lnTo>
                    <a:pt x="1967572" y="1190358"/>
                  </a:lnTo>
                  <a:lnTo>
                    <a:pt x="1940153" y="1155788"/>
                  </a:lnTo>
                  <a:lnTo>
                    <a:pt x="1905584" y="1128369"/>
                  </a:lnTo>
                  <a:lnTo>
                    <a:pt x="1866976" y="1110081"/>
                  </a:lnTo>
                  <a:lnTo>
                    <a:pt x="1825917" y="1100937"/>
                  </a:lnTo>
                  <a:lnTo>
                    <a:pt x="1784057" y="1100937"/>
                  </a:lnTo>
                  <a:lnTo>
                    <a:pt x="1742998" y="1110081"/>
                  </a:lnTo>
                  <a:lnTo>
                    <a:pt x="1704378" y="1128369"/>
                  </a:lnTo>
                  <a:lnTo>
                    <a:pt x="1669808" y="1155788"/>
                  </a:lnTo>
                  <a:lnTo>
                    <a:pt x="1642389" y="1190358"/>
                  </a:lnTo>
                  <a:lnTo>
                    <a:pt x="1624114" y="1228979"/>
                  </a:lnTo>
                  <a:lnTo>
                    <a:pt x="1614970" y="1270025"/>
                  </a:lnTo>
                  <a:lnTo>
                    <a:pt x="1614970" y="1311897"/>
                  </a:lnTo>
                  <a:lnTo>
                    <a:pt x="1624114" y="1352943"/>
                  </a:lnTo>
                  <a:lnTo>
                    <a:pt x="1642389" y="1391564"/>
                  </a:lnTo>
                  <a:lnTo>
                    <a:pt x="1669808" y="1426133"/>
                  </a:lnTo>
                  <a:lnTo>
                    <a:pt x="1704378" y="1453553"/>
                  </a:lnTo>
                  <a:lnTo>
                    <a:pt x="1742998" y="1471828"/>
                  </a:lnTo>
                  <a:lnTo>
                    <a:pt x="1784057" y="1480972"/>
                  </a:lnTo>
                  <a:lnTo>
                    <a:pt x="1825917" y="1480972"/>
                  </a:lnTo>
                  <a:lnTo>
                    <a:pt x="1866976" y="1471828"/>
                  </a:lnTo>
                  <a:lnTo>
                    <a:pt x="1905584" y="1453553"/>
                  </a:lnTo>
                  <a:lnTo>
                    <a:pt x="1940153" y="1426133"/>
                  </a:lnTo>
                  <a:lnTo>
                    <a:pt x="1967572" y="1391564"/>
                  </a:lnTo>
                  <a:lnTo>
                    <a:pt x="1985860" y="1352943"/>
                  </a:lnTo>
                  <a:lnTo>
                    <a:pt x="1995004" y="1311897"/>
                  </a:lnTo>
                  <a:lnTo>
                    <a:pt x="1995004" y="1270025"/>
                  </a:lnTo>
                  <a:close/>
                </a:path>
                <a:path w="3429000" h="2742565">
                  <a:moveTo>
                    <a:pt x="2924149" y="2360104"/>
                  </a:moveTo>
                  <a:lnTo>
                    <a:pt x="2915018" y="2319058"/>
                  </a:lnTo>
                  <a:lnTo>
                    <a:pt x="2896730" y="2280437"/>
                  </a:lnTo>
                  <a:lnTo>
                    <a:pt x="2869298" y="2245868"/>
                  </a:lnTo>
                  <a:lnTo>
                    <a:pt x="2834741" y="2218448"/>
                  </a:lnTo>
                  <a:lnTo>
                    <a:pt x="2796121" y="2200160"/>
                  </a:lnTo>
                  <a:lnTo>
                    <a:pt x="2755074" y="2191029"/>
                  </a:lnTo>
                  <a:lnTo>
                    <a:pt x="2713202" y="2191029"/>
                  </a:lnTo>
                  <a:lnTo>
                    <a:pt x="2672156" y="2200160"/>
                  </a:lnTo>
                  <a:lnTo>
                    <a:pt x="2633535" y="2218448"/>
                  </a:lnTo>
                  <a:lnTo>
                    <a:pt x="2598966" y="2245868"/>
                  </a:lnTo>
                  <a:lnTo>
                    <a:pt x="2571546" y="2280437"/>
                  </a:lnTo>
                  <a:lnTo>
                    <a:pt x="2553258" y="2319058"/>
                  </a:lnTo>
                  <a:lnTo>
                    <a:pt x="2544127" y="2360104"/>
                  </a:lnTo>
                  <a:lnTo>
                    <a:pt x="2544127" y="2401976"/>
                  </a:lnTo>
                  <a:lnTo>
                    <a:pt x="2553258" y="2443022"/>
                  </a:lnTo>
                  <a:lnTo>
                    <a:pt x="2571546" y="2481643"/>
                  </a:lnTo>
                  <a:lnTo>
                    <a:pt x="2598966" y="2516213"/>
                  </a:lnTo>
                  <a:lnTo>
                    <a:pt x="2633535" y="2543632"/>
                  </a:lnTo>
                  <a:lnTo>
                    <a:pt x="2672156" y="2561920"/>
                  </a:lnTo>
                  <a:lnTo>
                    <a:pt x="2713202" y="2571051"/>
                  </a:lnTo>
                  <a:lnTo>
                    <a:pt x="2755074" y="2571051"/>
                  </a:lnTo>
                  <a:lnTo>
                    <a:pt x="2796121" y="2561920"/>
                  </a:lnTo>
                  <a:lnTo>
                    <a:pt x="2834741" y="2543632"/>
                  </a:lnTo>
                  <a:lnTo>
                    <a:pt x="2869298" y="2516213"/>
                  </a:lnTo>
                  <a:lnTo>
                    <a:pt x="2896730" y="2481643"/>
                  </a:lnTo>
                  <a:lnTo>
                    <a:pt x="2915018" y="2443022"/>
                  </a:lnTo>
                  <a:lnTo>
                    <a:pt x="2924149" y="2401976"/>
                  </a:lnTo>
                  <a:lnTo>
                    <a:pt x="2924149" y="2360104"/>
                  </a:lnTo>
                  <a:close/>
                </a:path>
                <a:path w="3429000" h="2742565">
                  <a:moveTo>
                    <a:pt x="3428441" y="1270025"/>
                  </a:moveTo>
                  <a:lnTo>
                    <a:pt x="3419297" y="1228979"/>
                  </a:lnTo>
                  <a:lnTo>
                    <a:pt x="3401009" y="1190358"/>
                  </a:lnTo>
                  <a:lnTo>
                    <a:pt x="3373590" y="1155788"/>
                  </a:lnTo>
                  <a:lnTo>
                    <a:pt x="3339033" y="1128369"/>
                  </a:lnTo>
                  <a:lnTo>
                    <a:pt x="3300412" y="1110081"/>
                  </a:lnTo>
                  <a:lnTo>
                    <a:pt x="3259353" y="1100937"/>
                  </a:lnTo>
                  <a:lnTo>
                    <a:pt x="3217494" y="1100937"/>
                  </a:lnTo>
                  <a:lnTo>
                    <a:pt x="3176435" y="1110081"/>
                  </a:lnTo>
                  <a:lnTo>
                    <a:pt x="3137814" y="1128369"/>
                  </a:lnTo>
                  <a:lnTo>
                    <a:pt x="3103257" y="1155788"/>
                  </a:lnTo>
                  <a:lnTo>
                    <a:pt x="3075825" y="1190358"/>
                  </a:lnTo>
                  <a:lnTo>
                    <a:pt x="3057550" y="1228979"/>
                  </a:lnTo>
                  <a:lnTo>
                    <a:pt x="3048406" y="1270025"/>
                  </a:lnTo>
                  <a:lnTo>
                    <a:pt x="3048406" y="1311897"/>
                  </a:lnTo>
                  <a:lnTo>
                    <a:pt x="3057550" y="1352943"/>
                  </a:lnTo>
                  <a:lnTo>
                    <a:pt x="3075825" y="1391564"/>
                  </a:lnTo>
                  <a:lnTo>
                    <a:pt x="3103257" y="1426133"/>
                  </a:lnTo>
                  <a:lnTo>
                    <a:pt x="3137814" y="1453553"/>
                  </a:lnTo>
                  <a:lnTo>
                    <a:pt x="3176435" y="1471828"/>
                  </a:lnTo>
                  <a:lnTo>
                    <a:pt x="3217494" y="1480972"/>
                  </a:lnTo>
                  <a:lnTo>
                    <a:pt x="3259353" y="1480972"/>
                  </a:lnTo>
                  <a:lnTo>
                    <a:pt x="3300412" y="1471828"/>
                  </a:lnTo>
                  <a:lnTo>
                    <a:pt x="3339033" y="1453553"/>
                  </a:lnTo>
                  <a:lnTo>
                    <a:pt x="3373590" y="1426133"/>
                  </a:lnTo>
                  <a:lnTo>
                    <a:pt x="3401009" y="1391564"/>
                  </a:lnTo>
                  <a:lnTo>
                    <a:pt x="3419297" y="1352943"/>
                  </a:lnTo>
                  <a:lnTo>
                    <a:pt x="3428441" y="1311897"/>
                  </a:lnTo>
                  <a:lnTo>
                    <a:pt x="3428441" y="1270025"/>
                  </a:lnTo>
                  <a:close/>
                </a:path>
                <a:path w="3429000" h="2742565">
                  <a:moveTo>
                    <a:pt x="3428441" y="169075"/>
                  </a:moveTo>
                  <a:lnTo>
                    <a:pt x="3419297" y="128028"/>
                  </a:lnTo>
                  <a:lnTo>
                    <a:pt x="3401009" y="89408"/>
                  </a:lnTo>
                  <a:lnTo>
                    <a:pt x="3373590" y="54838"/>
                  </a:lnTo>
                  <a:lnTo>
                    <a:pt x="3339033" y="27419"/>
                  </a:lnTo>
                  <a:lnTo>
                    <a:pt x="3300412" y="9131"/>
                  </a:lnTo>
                  <a:lnTo>
                    <a:pt x="3259353" y="0"/>
                  </a:lnTo>
                  <a:lnTo>
                    <a:pt x="3217494" y="0"/>
                  </a:lnTo>
                  <a:lnTo>
                    <a:pt x="3176435" y="9131"/>
                  </a:lnTo>
                  <a:lnTo>
                    <a:pt x="3137814" y="27419"/>
                  </a:lnTo>
                  <a:lnTo>
                    <a:pt x="3103257" y="54838"/>
                  </a:lnTo>
                  <a:lnTo>
                    <a:pt x="3075825" y="89408"/>
                  </a:lnTo>
                  <a:lnTo>
                    <a:pt x="3057550" y="128028"/>
                  </a:lnTo>
                  <a:lnTo>
                    <a:pt x="3048406" y="169075"/>
                  </a:lnTo>
                  <a:lnTo>
                    <a:pt x="3048406" y="210947"/>
                  </a:lnTo>
                  <a:lnTo>
                    <a:pt x="3057550" y="251993"/>
                  </a:lnTo>
                  <a:lnTo>
                    <a:pt x="3075825" y="290614"/>
                  </a:lnTo>
                  <a:lnTo>
                    <a:pt x="3103257" y="325183"/>
                  </a:lnTo>
                  <a:lnTo>
                    <a:pt x="3137814" y="352602"/>
                  </a:lnTo>
                  <a:lnTo>
                    <a:pt x="3176435" y="370890"/>
                  </a:lnTo>
                  <a:lnTo>
                    <a:pt x="3217494" y="380022"/>
                  </a:lnTo>
                  <a:lnTo>
                    <a:pt x="3259353" y="380022"/>
                  </a:lnTo>
                  <a:lnTo>
                    <a:pt x="3300412" y="370890"/>
                  </a:lnTo>
                  <a:lnTo>
                    <a:pt x="3339033" y="352602"/>
                  </a:lnTo>
                  <a:lnTo>
                    <a:pt x="3373590" y="325183"/>
                  </a:lnTo>
                  <a:lnTo>
                    <a:pt x="3401009" y="290614"/>
                  </a:lnTo>
                  <a:lnTo>
                    <a:pt x="3419297" y="251993"/>
                  </a:lnTo>
                  <a:lnTo>
                    <a:pt x="3428441" y="210947"/>
                  </a:lnTo>
                  <a:lnTo>
                    <a:pt x="3428441" y="169075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3497" y="7458817"/>
              <a:ext cx="6497320" cy="1863725"/>
            </a:xfrm>
            <a:custGeom>
              <a:avLst/>
              <a:gdLst/>
              <a:ahLst/>
              <a:cxnLst/>
              <a:rect l="l" t="t" r="r" b="b"/>
              <a:pathLst>
                <a:path w="6497320" h="1863725">
                  <a:moveTo>
                    <a:pt x="380034" y="1032738"/>
                  </a:moveTo>
                  <a:lnTo>
                    <a:pt x="370890" y="991692"/>
                  </a:lnTo>
                  <a:lnTo>
                    <a:pt x="352615" y="953071"/>
                  </a:lnTo>
                  <a:lnTo>
                    <a:pt x="325183" y="918502"/>
                  </a:lnTo>
                  <a:lnTo>
                    <a:pt x="290626" y="891082"/>
                  </a:lnTo>
                  <a:lnTo>
                    <a:pt x="252006" y="872807"/>
                  </a:lnTo>
                  <a:lnTo>
                    <a:pt x="210947" y="863663"/>
                  </a:lnTo>
                  <a:lnTo>
                    <a:pt x="169087" y="863663"/>
                  </a:lnTo>
                  <a:lnTo>
                    <a:pt x="128028" y="872807"/>
                  </a:lnTo>
                  <a:lnTo>
                    <a:pt x="89408" y="891082"/>
                  </a:lnTo>
                  <a:lnTo>
                    <a:pt x="54851" y="918502"/>
                  </a:lnTo>
                  <a:lnTo>
                    <a:pt x="27419" y="953071"/>
                  </a:lnTo>
                  <a:lnTo>
                    <a:pt x="9144" y="991692"/>
                  </a:lnTo>
                  <a:lnTo>
                    <a:pt x="0" y="1032738"/>
                  </a:lnTo>
                  <a:lnTo>
                    <a:pt x="0" y="1074610"/>
                  </a:lnTo>
                  <a:lnTo>
                    <a:pt x="9144" y="1115669"/>
                  </a:lnTo>
                  <a:lnTo>
                    <a:pt x="27419" y="1154277"/>
                  </a:lnTo>
                  <a:lnTo>
                    <a:pt x="54851" y="1188847"/>
                  </a:lnTo>
                  <a:lnTo>
                    <a:pt x="89408" y="1216266"/>
                  </a:lnTo>
                  <a:lnTo>
                    <a:pt x="128028" y="1234554"/>
                  </a:lnTo>
                  <a:lnTo>
                    <a:pt x="169087" y="1243698"/>
                  </a:lnTo>
                  <a:lnTo>
                    <a:pt x="210947" y="1243698"/>
                  </a:lnTo>
                  <a:lnTo>
                    <a:pt x="252006" y="1234554"/>
                  </a:lnTo>
                  <a:lnTo>
                    <a:pt x="290626" y="1216266"/>
                  </a:lnTo>
                  <a:lnTo>
                    <a:pt x="325183" y="1188847"/>
                  </a:lnTo>
                  <a:lnTo>
                    <a:pt x="352615" y="1154277"/>
                  </a:lnTo>
                  <a:lnTo>
                    <a:pt x="370890" y="1115669"/>
                  </a:lnTo>
                  <a:lnTo>
                    <a:pt x="380034" y="1074610"/>
                  </a:lnTo>
                  <a:lnTo>
                    <a:pt x="380034" y="1032738"/>
                  </a:lnTo>
                  <a:close/>
                </a:path>
                <a:path w="6497320" h="1863725">
                  <a:moveTo>
                    <a:pt x="1242822" y="1497317"/>
                  </a:moveTo>
                  <a:lnTo>
                    <a:pt x="1233678" y="1456270"/>
                  </a:lnTo>
                  <a:lnTo>
                    <a:pt x="1215402" y="1417650"/>
                  </a:lnTo>
                  <a:lnTo>
                    <a:pt x="1187970" y="1383080"/>
                  </a:lnTo>
                  <a:lnTo>
                    <a:pt x="1153414" y="1355661"/>
                  </a:lnTo>
                  <a:lnTo>
                    <a:pt x="1114793" y="1337373"/>
                  </a:lnTo>
                  <a:lnTo>
                    <a:pt x="1073734" y="1328242"/>
                  </a:lnTo>
                  <a:lnTo>
                    <a:pt x="1031875" y="1328242"/>
                  </a:lnTo>
                  <a:lnTo>
                    <a:pt x="990815" y="1337373"/>
                  </a:lnTo>
                  <a:lnTo>
                    <a:pt x="952195" y="1355661"/>
                  </a:lnTo>
                  <a:lnTo>
                    <a:pt x="917638" y="1383080"/>
                  </a:lnTo>
                  <a:lnTo>
                    <a:pt x="890206" y="1417650"/>
                  </a:lnTo>
                  <a:lnTo>
                    <a:pt x="871931" y="1456270"/>
                  </a:lnTo>
                  <a:lnTo>
                    <a:pt x="862787" y="1497317"/>
                  </a:lnTo>
                  <a:lnTo>
                    <a:pt x="862787" y="1539189"/>
                  </a:lnTo>
                  <a:lnTo>
                    <a:pt x="871931" y="1580235"/>
                  </a:lnTo>
                  <a:lnTo>
                    <a:pt x="890206" y="1618856"/>
                  </a:lnTo>
                  <a:lnTo>
                    <a:pt x="917638" y="1653425"/>
                  </a:lnTo>
                  <a:lnTo>
                    <a:pt x="952195" y="1680845"/>
                  </a:lnTo>
                  <a:lnTo>
                    <a:pt x="990815" y="1699133"/>
                  </a:lnTo>
                  <a:lnTo>
                    <a:pt x="1031875" y="1708264"/>
                  </a:lnTo>
                  <a:lnTo>
                    <a:pt x="1073734" y="1708264"/>
                  </a:lnTo>
                  <a:lnTo>
                    <a:pt x="1114793" y="1699133"/>
                  </a:lnTo>
                  <a:lnTo>
                    <a:pt x="1153414" y="1680845"/>
                  </a:lnTo>
                  <a:lnTo>
                    <a:pt x="1187970" y="1653425"/>
                  </a:lnTo>
                  <a:lnTo>
                    <a:pt x="1215402" y="1618856"/>
                  </a:lnTo>
                  <a:lnTo>
                    <a:pt x="1233678" y="1580235"/>
                  </a:lnTo>
                  <a:lnTo>
                    <a:pt x="1242822" y="1539189"/>
                  </a:lnTo>
                  <a:lnTo>
                    <a:pt x="1242822" y="1497317"/>
                  </a:lnTo>
                  <a:close/>
                </a:path>
                <a:path w="6497320" h="1863725">
                  <a:moveTo>
                    <a:pt x="1751647" y="1032738"/>
                  </a:moveTo>
                  <a:lnTo>
                    <a:pt x="1742503" y="991692"/>
                  </a:lnTo>
                  <a:lnTo>
                    <a:pt x="1724215" y="953071"/>
                  </a:lnTo>
                  <a:lnTo>
                    <a:pt x="1696796" y="918502"/>
                  </a:lnTo>
                  <a:lnTo>
                    <a:pt x="1662239" y="891082"/>
                  </a:lnTo>
                  <a:lnTo>
                    <a:pt x="1623618" y="872807"/>
                  </a:lnTo>
                  <a:lnTo>
                    <a:pt x="1582559" y="863663"/>
                  </a:lnTo>
                  <a:lnTo>
                    <a:pt x="1540700" y="863663"/>
                  </a:lnTo>
                  <a:lnTo>
                    <a:pt x="1499641" y="872807"/>
                  </a:lnTo>
                  <a:lnTo>
                    <a:pt x="1461020" y="891082"/>
                  </a:lnTo>
                  <a:lnTo>
                    <a:pt x="1426451" y="918502"/>
                  </a:lnTo>
                  <a:lnTo>
                    <a:pt x="1399032" y="953071"/>
                  </a:lnTo>
                  <a:lnTo>
                    <a:pt x="1380756" y="991692"/>
                  </a:lnTo>
                  <a:lnTo>
                    <a:pt x="1371612" y="1032738"/>
                  </a:lnTo>
                  <a:lnTo>
                    <a:pt x="1371612" y="1074610"/>
                  </a:lnTo>
                  <a:lnTo>
                    <a:pt x="1380756" y="1115669"/>
                  </a:lnTo>
                  <a:lnTo>
                    <a:pt x="1399032" y="1154277"/>
                  </a:lnTo>
                  <a:lnTo>
                    <a:pt x="1426451" y="1188847"/>
                  </a:lnTo>
                  <a:lnTo>
                    <a:pt x="1461020" y="1216266"/>
                  </a:lnTo>
                  <a:lnTo>
                    <a:pt x="1499641" y="1234554"/>
                  </a:lnTo>
                  <a:lnTo>
                    <a:pt x="1540700" y="1243698"/>
                  </a:lnTo>
                  <a:lnTo>
                    <a:pt x="1582559" y="1243698"/>
                  </a:lnTo>
                  <a:lnTo>
                    <a:pt x="1623618" y="1234554"/>
                  </a:lnTo>
                  <a:lnTo>
                    <a:pt x="1662239" y="1216266"/>
                  </a:lnTo>
                  <a:lnTo>
                    <a:pt x="1696796" y="1188847"/>
                  </a:lnTo>
                  <a:lnTo>
                    <a:pt x="1724215" y="1154277"/>
                  </a:lnTo>
                  <a:lnTo>
                    <a:pt x="1742503" y="1115669"/>
                  </a:lnTo>
                  <a:lnTo>
                    <a:pt x="1751647" y="1074610"/>
                  </a:lnTo>
                  <a:lnTo>
                    <a:pt x="1751647" y="1032738"/>
                  </a:lnTo>
                  <a:close/>
                </a:path>
                <a:path w="6497320" h="1863725">
                  <a:moveTo>
                    <a:pt x="2072424" y="1652181"/>
                  </a:moveTo>
                  <a:lnTo>
                    <a:pt x="2063280" y="1611122"/>
                  </a:lnTo>
                  <a:lnTo>
                    <a:pt x="2045004" y="1572501"/>
                  </a:lnTo>
                  <a:lnTo>
                    <a:pt x="2017572" y="1537944"/>
                  </a:lnTo>
                  <a:lnTo>
                    <a:pt x="1983016" y="1510525"/>
                  </a:lnTo>
                  <a:lnTo>
                    <a:pt x="1944395" y="1492237"/>
                  </a:lnTo>
                  <a:lnTo>
                    <a:pt x="1903336" y="1483093"/>
                  </a:lnTo>
                  <a:lnTo>
                    <a:pt x="1861477" y="1483093"/>
                  </a:lnTo>
                  <a:lnTo>
                    <a:pt x="1820418" y="1492237"/>
                  </a:lnTo>
                  <a:lnTo>
                    <a:pt x="1781797" y="1510525"/>
                  </a:lnTo>
                  <a:lnTo>
                    <a:pt x="1747240" y="1537944"/>
                  </a:lnTo>
                  <a:lnTo>
                    <a:pt x="1719808" y="1572501"/>
                  </a:lnTo>
                  <a:lnTo>
                    <a:pt x="1701533" y="1611122"/>
                  </a:lnTo>
                  <a:lnTo>
                    <a:pt x="1692389" y="1652181"/>
                  </a:lnTo>
                  <a:lnTo>
                    <a:pt x="1692389" y="1694040"/>
                  </a:lnTo>
                  <a:lnTo>
                    <a:pt x="1701533" y="1735099"/>
                  </a:lnTo>
                  <a:lnTo>
                    <a:pt x="1719808" y="1773720"/>
                  </a:lnTo>
                  <a:lnTo>
                    <a:pt x="1747240" y="1808289"/>
                  </a:lnTo>
                  <a:lnTo>
                    <a:pt x="1781797" y="1835708"/>
                  </a:lnTo>
                  <a:lnTo>
                    <a:pt x="1820418" y="1853984"/>
                  </a:lnTo>
                  <a:lnTo>
                    <a:pt x="1861477" y="1863128"/>
                  </a:lnTo>
                  <a:lnTo>
                    <a:pt x="1903336" y="1863128"/>
                  </a:lnTo>
                  <a:lnTo>
                    <a:pt x="1944395" y="1853984"/>
                  </a:lnTo>
                  <a:lnTo>
                    <a:pt x="1983016" y="1835708"/>
                  </a:lnTo>
                  <a:lnTo>
                    <a:pt x="2017572" y="1808289"/>
                  </a:lnTo>
                  <a:lnTo>
                    <a:pt x="2045004" y="1773720"/>
                  </a:lnTo>
                  <a:lnTo>
                    <a:pt x="2063280" y="1735099"/>
                  </a:lnTo>
                  <a:lnTo>
                    <a:pt x="2072424" y="1694040"/>
                  </a:lnTo>
                  <a:lnTo>
                    <a:pt x="2072424" y="1652181"/>
                  </a:lnTo>
                  <a:close/>
                </a:path>
                <a:path w="6497320" h="1863725">
                  <a:moveTo>
                    <a:pt x="2902026" y="1497317"/>
                  </a:moveTo>
                  <a:lnTo>
                    <a:pt x="2892882" y="1456270"/>
                  </a:lnTo>
                  <a:lnTo>
                    <a:pt x="2874607" y="1417650"/>
                  </a:lnTo>
                  <a:lnTo>
                    <a:pt x="2847175" y="1383080"/>
                  </a:lnTo>
                  <a:lnTo>
                    <a:pt x="2812618" y="1355661"/>
                  </a:lnTo>
                  <a:lnTo>
                    <a:pt x="2773997" y="1337373"/>
                  </a:lnTo>
                  <a:lnTo>
                    <a:pt x="2732938" y="1328242"/>
                  </a:lnTo>
                  <a:lnTo>
                    <a:pt x="2691079" y="1328242"/>
                  </a:lnTo>
                  <a:lnTo>
                    <a:pt x="2650020" y="1337373"/>
                  </a:lnTo>
                  <a:lnTo>
                    <a:pt x="2611399" y="1355661"/>
                  </a:lnTo>
                  <a:lnTo>
                    <a:pt x="2576842" y="1383080"/>
                  </a:lnTo>
                  <a:lnTo>
                    <a:pt x="2549423" y="1417650"/>
                  </a:lnTo>
                  <a:lnTo>
                    <a:pt x="2531135" y="1456270"/>
                  </a:lnTo>
                  <a:lnTo>
                    <a:pt x="2521991" y="1497317"/>
                  </a:lnTo>
                  <a:lnTo>
                    <a:pt x="2521991" y="1539189"/>
                  </a:lnTo>
                  <a:lnTo>
                    <a:pt x="2531135" y="1580235"/>
                  </a:lnTo>
                  <a:lnTo>
                    <a:pt x="2549423" y="1618856"/>
                  </a:lnTo>
                  <a:lnTo>
                    <a:pt x="2576842" y="1653425"/>
                  </a:lnTo>
                  <a:lnTo>
                    <a:pt x="2611399" y="1680845"/>
                  </a:lnTo>
                  <a:lnTo>
                    <a:pt x="2650020" y="1699133"/>
                  </a:lnTo>
                  <a:lnTo>
                    <a:pt x="2691079" y="1708264"/>
                  </a:lnTo>
                  <a:lnTo>
                    <a:pt x="2732938" y="1708264"/>
                  </a:lnTo>
                  <a:lnTo>
                    <a:pt x="2773997" y="1699133"/>
                  </a:lnTo>
                  <a:lnTo>
                    <a:pt x="2812618" y="1680845"/>
                  </a:lnTo>
                  <a:lnTo>
                    <a:pt x="2847175" y="1653425"/>
                  </a:lnTo>
                  <a:lnTo>
                    <a:pt x="2874607" y="1618856"/>
                  </a:lnTo>
                  <a:lnTo>
                    <a:pt x="2892882" y="1580235"/>
                  </a:lnTo>
                  <a:lnTo>
                    <a:pt x="2902026" y="1539189"/>
                  </a:lnTo>
                  <a:lnTo>
                    <a:pt x="2902026" y="1497317"/>
                  </a:lnTo>
                  <a:close/>
                </a:path>
                <a:path w="6497320" h="1863725">
                  <a:moveTo>
                    <a:pt x="3134309" y="456679"/>
                  </a:moveTo>
                  <a:lnTo>
                    <a:pt x="3125178" y="415620"/>
                  </a:lnTo>
                  <a:lnTo>
                    <a:pt x="3106890" y="376999"/>
                  </a:lnTo>
                  <a:lnTo>
                    <a:pt x="3079470" y="342442"/>
                  </a:lnTo>
                  <a:lnTo>
                    <a:pt x="3044901" y="315010"/>
                  </a:lnTo>
                  <a:lnTo>
                    <a:pt x="3006280" y="296735"/>
                  </a:lnTo>
                  <a:lnTo>
                    <a:pt x="2965234" y="287591"/>
                  </a:lnTo>
                  <a:lnTo>
                    <a:pt x="2923362" y="287591"/>
                  </a:lnTo>
                  <a:lnTo>
                    <a:pt x="2882315" y="296735"/>
                  </a:lnTo>
                  <a:lnTo>
                    <a:pt x="2843695" y="315010"/>
                  </a:lnTo>
                  <a:lnTo>
                    <a:pt x="2809125" y="342442"/>
                  </a:lnTo>
                  <a:lnTo>
                    <a:pt x="2781706" y="376999"/>
                  </a:lnTo>
                  <a:lnTo>
                    <a:pt x="2763418" y="415620"/>
                  </a:lnTo>
                  <a:lnTo>
                    <a:pt x="2754287" y="456679"/>
                  </a:lnTo>
                  <a:lnTo>
                    <a:pt x="2754287" y="498538"/>
                  </a:lnTo>
                  <a:lnTo>
                    <a:pt x="2763418" y="539597"/>
                  </a:lnTo>
                  <a:lnTo>
                    <a:pt x="2781706" y="578218"/>
                  </a:lnTo>
                  <a:lnTo>
                    <a:pt x="2809125" y="612775"/>
                  </a:lnTo>
                  <a:lnTo>
                    <a:pt x="2843695" y="640194"/>
                  </a:lnTo>
                  <a:lnTo>
                    <a:pt x="2882315" y="658482"/>
                  </a:lnTo>
                  <a:lnTo>
                    <a:pt x="2923362" y="667626"/>
                  </a:lnTo>
                  <a:lnTo>
                    <a:pt x="2965234" y="667626"/>
                  </a:lnTo>
                  <a:lnTo>
                    <a:pt x="3006280" y="658482"/>
                  </a:lnTo>
                  <a:lnTo>
                    <a:pt x="3044901" y="640194"/>
                  </a:lnTo>
                  <a:lnTo>
                    <a:pt x="3079470" y="612775"/>
                  </a:lnTo>
                  <a:lnTo>
                    <a:pt x="3106890" y="578218"/>
                  </a:lnTo>
                  <a:lnTo>
                    <a:pt x="3125178" y="539597"/>
                  </a:lnTo>
                  <a:lnTo>
                    <a:pt x="3134309" y="498538"/>
                  </a:lnTo>
                  <a:lnTo>
                    <a:pt x="3134309" y="456679"/>
                  </a:lnTo>
                  <a:close/>
                </a:path>
                <a:path w="6497320" h="1863725">
                  <a:moveTo>
                    <a:pt x="4124312" y="1032738"/>
                  </a:moveTo>
                  <a:lnTo>
                    <a:pt x="4115168" y="991692"/>
                  </a:lnTo>
                  <a:lnTo>
                    <a:pt x="4096880" y="953071"/>
                  </a:lnTo>
                  <a:lnTo>
                    <a:pt x="4069461" y="918502"/>
                  </a:lnTo>
                  <a:lnTo>
                    <a:pt x="4034904" y="891082"/>
                  </a:lnTo>
                  <a:lnTo>
                    <a:pt x="3996283" y="872807"/>
                  </a:lnTo>
                  <a:lnTo>
                    <a:pt x="3955224" y="863663"/>
                  </a:lnTo>
                  <a:lnTo>
                    <a:pt x="3913365" y="863663"/>
                  </a:lnTo>
                  <a:lnTo>
                    <a:pt x="3872306" y="872807"/>
                  </a:lnTo>
                  <a:lnTo>
                    <a:pt x="3833685" y="891082"/>
                  </a:lnTo>
                  <a:lnTo>
                    <a:pt x="3799116" y="918502"/>
                  </a:lnTo>
                  <a:lnTo>
                    <a:pt x="3771696" y="953071"/>
                  </a:lnTo>
                  <a:lnTo>
                    <a:pt x="3753421" y="991692"/>
                  </a:lnTo>
                  <a:lnTo>
                    <a:pt x="3744277" y="1032738"/>
                  </a:lnTo>
                  <a:lnTo>
                    <a:pt x="3744277" y="1074610"/>
                  </a:lnTo>
                  <a:lnTo>
                    <a:pt x="3753421" y="1115669"/>
                  </a:lnTo>
                  <a:lnTo>
                    <a:pt x="3771696" y="1154277"/>
                  </a:lnTo>
                  <a:lnTo>
                    <a:pt x="3799116" y="1188847"/>
                  </a:lnTo>
                  <a:lnTo>
                    <a:pt x="3833685" y="1216266"/>
                  </a:lnTo>
                  <a:lnTo>
                    <a:pt x="3872306" y="1234554"/>
                  </a:lnTo>
                  <a:lnTo>
                    <a:pt x="3913365" y="1243698"/>
                  </a:lnTo>
                  <a:lnTo>
                    <a:pt x="3955224" y="1243698"/>
                  </a:lnTo>
                  <a:lnTo>
                    <a:pt x="3996283" y="1234554"/>
                  </a:lnTo>
                  <a:lnTo>
                    <a:pt x="4034904" y="1216266"/>
                  </a:lnTo>
                  <a:lnTo>
                    <a:pt x="4069461" y="1188847"/>
                  </a:lnTo>
                  <a:lnTo>
                    <a:pt x="4096880" y="1154277"/>
                  </a:lnTo>
                  <a:lnTo>
                    <a:pt x="4115168" y="1115669"/>
                  </a:lnTo>
                  <a:lnTo>
                    <a:pt x="4124312" y="1074610"/>
                  </a:lnTo>
                  <a:lnTo>
                    <a:pt x="4124312" y="1032738"/>
                  </a:lnTo>
                  <a:close/>
                </a:path>
                <a:path w="6497320" h="1863725">
                  <a:moveTo>
                    <a:pt x="4406379" y="456679"/>
                  </a:moveTo>
                  <a:lnTo>
                    <a:pt x="4397235" y="415620"/>
                  </a:lnTo>
                  <a:lnTo>
                    <a:pt x="4378947" y="376999"/>
                  </a:lnTo>
                  <a:lnTo>
                    <a:pt x="4351528" y="342442"/>
                  </a:lnTo>
                  <a:lnTo>
                    <a:pt x="4316958" y="315010"/>
                  </a:lnTo>
                  <a:lnTo>
                    <a:pt x="4278338" y="296735"/>
                  </a:lnTo>
                  <a:lnTo>
                    <a:pt x="4237291" y="287591"/>
                  </a:lnTo>
                  <a:lnTo>
                    <a:pt x="4195419" y="287591"/>
                  </a:lnTo>
                  <a:lnTo>
                    <a:pt x="4154373" y="296735"/>
                  </a:lnTo>
                  <a:lnTo>
                    <a:pt x="4115752" y="315010"/>
                  </a:lnTo>
                  <a:lnTo>
                    <a:pt x="4081183" y="342442"/>
                  </a:lnTo>
                  <a:lnTo>
                    <a:pt x="4053763" y="376999"/>
                  </a:lnTo>
                  <a:lnTo>
                    <a:pt x="4035475" y="415620"/>
                  </a:lnTo>
                  <a:lnTo>
                    <a:pt x="4026344" y="456679"/>
                  </a:lnTo>
                  <a:lnTo>
                    <a:pt x="4026344" y="498538"/>
                  </a:lnTo>
                  <a:lnTo>
                    <a:pt x="4035475" y="539597"/>
                  </a:lnTo>
                  <a:lnTo>
                    <a:pt x="4053763" y="578218"/>
                  </a:lnTo>
                  <a:lnTo>
                    <a:pt x="4081183" y="612775"/>
                  </a:lnTo>
                  <a:lnTo>
                    <a:pt x="4115752" y="640194"/>
                  </a:lnTo>
                  <a:lnTo>
                    <a:pt x="4154373" y="658482"/>
                  </a:lnTo>
                  <a:lnTo>
                    <a:pt x="4195419" y="667626"/>
                  </a:lnTo>
                  <a:lnTo>
                    <a:pt x="4237291" y="667626"/>
                  </a:lnTo>
                  <a:lnTo>
                    <a:pt x="4278338" y="658482"/>
                  </a:lnTo>
                  <a:lnTo>
                    <a:pt x="4316958" y="640194"/>
                  </a:lnTo>
                  <a:lnTo>
                    <a:pt x="4351528" y="612775"/>
                  </a:lnTo>
                  <a:lnTo>
                    <a:pt x="4378947" y="578218"/>
                  </a:lnTo>
                  <a:lnTo>
                    <a:pt x="4397235" y="539597"/>
                  </a:lnTo>
                  <a:lnTo>
                    <a:pt x="4406379" y="498538"/>
                  </a:lnTo>
                  <a:lnTo>
                    <a:pt x="4406379" y="456679"/>
                  </a:lnTo>
                  <a:close/>
                </a:path>
                <a:path w="6497320" h="1863725">
                  <a:moveTo>
                    <a:pt x="5103241" y="1652181"/>
                  </a:moveTo>
                  <a:lnTo>
                    <a:pt x="5094097" y="1611122"/>
                  </a:lnTo>
                  <a:lnTo>
                    <a:pt x="5075821" y="1572501"/>
                  </a:lnTo>
                  <a:lnTo>
                    <a:pt x="5048389" y="1537944"/>
                  </a:lnTo>
                  <a:lnTo>
                    <a:pt x="5013833" y="1510525"/>
                  </a:lnTo>
                  <a:lnTo>
                    <a:pt x="4975212" y="1492237"/>
                  </a:lnTo>
                  <a:lnTo>
                    <a:pt x="4934153" y="1483093"/>
                  </a:lnTo>
                  <a:lnTo>
                    <a:pt x="4892294" y="1483093"/>
                  </a:lnTo>
                  <a:lnTo>
                    <a:pt x="4851235" y="1492237"/>
                  </a:lnTo>
                  <a:lnTo>
                    <a:pt x="4812614" y="1510525"/>
                  </a:lnTo>
                  <a:lnTo>
                    <a:pt x="4778057" y="1537944"/>
                  </a:lnTo>
                  <a:lnTo>
                    <a:pt x="4750625" y="1572501"/>
                  </a:lnTo>
                  <a:lnTo>
                    <a:pt x="4732350" y="1611122"/>
                  </a:lnTo>
                  <a:lnTo>
                    <a:pt x="4723206" y="1652181"/>
                  </a:lnTo>
                  <a:lnTo>
                    <a:pt x="4723206" y="1694040"/>
                  </a:lnTo>
                  <a:lnTo>
                    <a:pt x="4732350" y="1735099"/>
                  </a:lnTo>
                  <a:lnTo>
                    <a:pt x="4750625" y="1773720"/>
                  </a:lnTo>
                  <a:lnTo>
                    <a:pt x="4778057" y="1808289"/>
                  </a:lnTo>
                  <a:lnTo>
                    <a:pt x="4812614" y="1835708"/>
                  </a:lnTo>
                  <a:lnTo>
                    <a:pt x="4851235" y="1853984"/>
                  </a:lnTo>
                  <a:lnTo>
                    <a:pt x="4892294" y="1863128"/>
                  </a:lnTo>
                  <a:lnTo>
                    <a:pt x="4934153" y="1863128"/>
                  </a:lnTo>
                  <a:lnTo>
                    <a:pt x="4975212" y="1853984"/>
                  </a:lnTo>
                  <a:lnTo>
                    <a:pt x="5013833" y="1835708"/>
                  </a:lnTo>
                  <a:lnTo>
                    <a:pt x="5048389" y="1808289"/>
                  </a:lnTo>
                  <a:lnTo>
                    <a:pt x="5075821" y="1773720"/>
                  </a:lnTo>
                  <a:lnTo>
                    <a:pt x="5094097" y="1735099"/>
                  </a:lnTo>
                  <a:lnTo>
                    <a:pt x="5103241" y="1694040"/>
                  </a:lnTo>
                  <a:lnTo>
                    <a:pt x="5103241" y="1652181"/>
                  </a:lnTo>
                  <a:close/>
                </a:path>
                <a:path w="6497320" h="1863725">
                  <a:moveTo>
                    <a:pt x="5451678" y="766394"/>
                  </a:moveTo>
                  <a:lnTo>
                    <a:pt x="5442534" y="725335"/>
                  </a:lnTo>
                  <a:lnTo>
                    <a:pt x="5424246" y="686714"/>
                  </a:lnTo>
                  <a:lnTo>
                    <a:pt x="5396827" y="652157"/>
                  </a:lnTo>
                  <a:lnTo>
                    <a:pt x="5362257" y="624738"/>
                  </a:lnTo>
                  <a:lnTo>
                    <a:pt x="5323637" y="606450"/>
                  </a:lnTo>
                  <a:lnTo>
                    <a:pt x="5282590" y="597306"/>
                  </a:lnTo>
                  <a:lnTo>
                    <a:pt x="5240718" y="597306"/>
                  </a:lnTo>
                  <a:lnTo>
                    <a:pt x="5199672" y="606450"/>
                  </a:lnTo>
                  <a:lnTo>
                    <a:pt x="5161051" y="624738"/>
                  </a:lnTo>
                  <a:lnTo>
                    <a:pt x="5126482" y="652157"/>
                  </a:lnTo>
                  <a:lnTo>
                    <a:pt x="5099062" y="686714"/>
                  </a:lnTo>
                  <a:lnTo>
                    <a:pt x="5080787" y="725335"/>
                  </a:lnTo>
                  <a:lnTo>
                    <a:pt x="5071643" y="766394"/>
                  </a:lnTo>
                  <a:lnTo>
                    <a:pt x="5071643" y="808253"/>
                  </a:lnTo>
                  <a:lnTo>
                    <a:pt x="5080787" y="849312"/>
                  </a:lnTo>
                  <a:lnTo>
                    <a:pt x="5099062" y="887933"/>
                  </a:lnTo>
                  <a:lnTo>
                    <a:pt x="5126482" y="922489"/>
                  </a:lnTo>
                  <a:lnTo>
                    <a:pt x="5161051" y="949921"/>
                  </a:lnTo>
                  <a:lnTo>
                    <a:pt x="5199672" y="968197"/>
                  </a:lnTo>
                  <a:lnTo>
                    <a:pt x="5240718" y="977341"/>
                  </a:lnTo>
                  <a:lnTo>
                    <a:pt x="5282590" y="977341"/>
                  </a:lnTo>
                  <a:lnTo>
                    <a:pt x="5323637" y="968197"/>
                  </a:lnTo>
                  <a:lnTo>
                    <a:pt x="5362257" y="949921"/>
                  </a:lnTo>
                  <a:lnTo>
                    <a:pt x="5396827" y="922489"/>
                  </a:lnTo>
                  <a:lnTo>
                    <a:pt x="5424246" y="887933"/>
                  </a:lnTo>
                  <a:lnTo>
                    <a:pt x="5442534" y="849312"/>
                  </a:lnTo>
                  <a:lnTo>
                    <a:pt x="5451678" y="808253"/>
                  </a:lnTo>
                  <a:lnTo>
                    <a:pt x="5451678" y="766394"/>
                  </a:lnTo>
                  <a:close/>
                </a:path>
                <a:path w="6497320" h="1863725">
                  <a:moveTo>
                    <a:pt x="6286805" y="1652181"/>
                  </a:moveTo>
                  <a:lnTo>
                    <a:pt x="6277673" y="1611122"/>
                  </a:lnTo>
                  <a:lnTo>
                    <a:pt x="6259385" y="1572501"/>
                  </a:lnTo>
                  <a:lnTo>
                    <a:pt x="6231953" y="1537944"/>
                  </a:lnTo>
                  <a:lnTo>
                    <a:pt x="6197397" y="1510525"/>
                  </a:lnTo>
                  <a:lnTo>
                    <a:pt x="6158776" y="1492237"/>
                  </a:lnTo>
                  <a:lnTo>
                    <a:pt x="6117729" y="1483093"/>
                  </a:lnTo>
                  <a:lnTo>
                    <a:pt x="6075858" y="1483093"/>
                  </a:lnTo>
                  <a:lnTo>
                    <a:pt x="6034798" y="1492237"/>
                  </a:lnTo>
                  <a:lnTo>
                    <a:pt x="5996178" y="1510525"/>
                  </a:lnTo>
                  <a:lnTo>
                    <a:pt x="5961621" y="1537944"/>
                  </a:lnTo>
                  <a:lnTo>
                    <a:pt x="5934202" y="1572501"/>
                  </a:lnTo>
                  <a:lnTo>
                    <a:pt x="5915914" y="1611122"/>
                  </a:lnTo>
                  <a:lnTo>
                    <a:pt x="5906770" y="1652181"/>
                  </a:lnTo>
                  <a:lnTo>
                    <a:pt x="5906770" y="1694040"/>
                  </a:lnTo>
                  <a:lnTo>
                    <a:pt x="5915914" y="1735099"/>
                  </a:lnTo>
                  <a:lnTo>
                    <a:pt x="5934202" y="1773720"/>
                  </a:lnTo>
                  <a:lnTo>
                    <a:pt x="5961621" y="1808289"/>
                  </a:lnTo>
                  <a:lnTo>
                    <a:pt x="5996178" y="1835708"/>
                  </a:lnTo>
                  <a:lnTo>
                    <a:pt x="6034798" y="1853984"/>
                  </a:lnTo>
                  <a:lnTo>
                    <a:pt x="6075858" y="1863128"/>
                  </a:lnTo>
                  <a:lnTo>
                    <a:pt x="6117729" y="1863128"/>
                  </a:lnTo>
                  <a:lnTo>
                    <a:pt x="6158776" y="1853984"/>
                  </a:lnTo>
                  <a:lnTo>
                    <a:pt x="6197397" y="1835708"/>
                  </a:lnTo>
                  <a:lnTo>
                    <a:pt x="6231953" y="1808289"/>
                  </a:lnTo>
                  <a:lnTo>
                    <a:pt x="6259385" y="1773720"/>
                  </a:lnTo>
                  <a:lnTo>
                    <a:pt x="6277673" y="1735099"/>
                  </a:lnTo>
                  <a:lnTo>
                    <a:pt x="6286805" y="1694040"/>
                  </a:lnTo>
                  <a:lnTo>
                    <a:pt x="6286805" y="1652181"/>
                  </a:lnTo>
                  <a:close/>
                </a:path>
                <a:path w="6497320" h="1863725">
                  <a:moveTo>
                    <a:pt x="6286805" y="169075"/>
                  </a:moveTo>
                  <a:lnTo>
                    <a:pt x="6277673" y="128028"/>
                  </a:lnTo>
                  <a:lnTo>
                    <a:pt x="6259385" y="89408"/>
                  </a:lnTo>
                  <a:lnTo>
                    <a:pt x="6231953" y="54838"/>
                  </a:lnTo>
                  <a:lnTo>
                    <a:pt x="6197397" y="27419"/>
                  </a:lnTo>
                  <a:lnTo>
                    <a:pt x="6158776" y="9131"/>
                  </a:lnTo>
                  <a:lnTo>
                    <a:pt x="6117729" y="0"/>
                  </a:lnTo>
                  <a:lnTo>
                    <a:pt x="6075858" y="0"/>
                  </a:lnTo>
                  <a:lnTo>
                    <a:pt x="6034798" y="9131"/>
                  </a:lnTo>
                  <a:lnTo>
                    <a:pt x="5996178" y="27419"/>
                  </a:lnTo>
                  <a:lnTo>
                    <a:pt x="5961621" y="54838"/>
                  </a:lnTo>
                  <a:lnTo>
                    <a:pt x="5934202" y="89408"/>
                  </a:lnTo>
                  <a:lnTo>
                    <a:pt x="5915914" y="128028"/>
                  </a:lnTo>
                  <a:lnTo>
                    <a:pt x="5906770" y="169075"/>
                  </a:lnTo>
                  <a:lnTo>
                    <a:pt x="5906770" y="210947"/>
                  </a:lnTo>
                  <a:lnTo>
                    <a:pt x="5915914" y="251993"/>
                  </a:lnTo>
                  <a:lnTo>
                    <a:pt x="5934202" y="290614"/>
                  </a:lnTo>
                  <a:lnTo>
                    <a:pt x="5961621" y="325183"/>
                  </a:lnTo>
                  <a:lnTo>
                    <a:pt x="5996178" y="352602"/>
                  </a:lnTo>
                  <a:lnTo>
                    <a:pt x="6034798" y="370890"/>
                  </a:lnTo>
                  <a:lnTo>
                    <a:pt x="6075858" y="380022"/>
                  </a:lnTo>
                  <a:lnTo>
                    <a:pt x="6117729" y="380022"/>
                  </a:lnTo>
                  <a:lnTo>
                    <a:pt x="6158776" y="370890"/>
                  </a:lnTo>
                  <a:lnTo>
                    <a:pt x="6197397" y="352602"/>
                  </a:lnTo>
                  <a:lnTo>
                    <a:pt x="6231953" y="325183"/>
                  </a:lnTo>
                  <a:lnTo>
                    <a:pt x="6259385" y="290614"/>
                  </a:lnTo>
                  <a:lnTo>
                    <a:pt x="6277673" y="251993"/>
                  </a:lnTo>
                  <a:lnTo>
                    <a:pt x="6286805" y="210947"/>
                  </a:lnTo>
                  <a:lnTo>
                    <a:pt x="6286805" y="169075"/>
                  </a:lnTo>
                  <a:close/>
                </a:path>
                <a:path w="6497320" h="1863725">
                  <a:moveTo>
                    <a:pt x="6496977" y="1032738"/>
                  </a:moveTo>
                  <a:lnTo>
                    <a:pt x="6487833" y="991692"/>
                  </a:lnTo>
                  <a:lnTo>
                    <a:pt x="6469558" y="953071"/>
                  </a:lnTo>
                  <a:lnTo>
                    <a:pt x="6442126" y="918502"/>
                  </a:lnTo>
                  <a:lnTo>
                    <a:pt x="6407569" y="891082"/>
                  </a:lnTo>
                  <a:lnTo>
                    <a:pt x="6368948" y="872807"/>
                  </a:lnTo>
                  <a:lnTo>
                    <a:pt x="6327889" y="863663"/>
                  </a:lnTo>
                  <a:lnTo>
                    <a:pt x="6286030" y="863663"/>
                  </a:lnTo>
                  <a:lnTo>
                    <a:pt x="6244971" y="872807"/>
                  </a:lnTo>
                  <a:lnTo>
                    <a:pt x="6206350" y="891082"/>
                  </a:lnTo>
                  <a:lnTo>
                    <a:pt x="6171781" y="918502"/>
                  </a:lnTo>
                  <a:lnTo>
                    <a:pt x="6144361" y="953071"/>
                  </a:lnTo>
                  <a:lnTo>
                    <a:pt x="6126086" y="991692"/>
                  </a:lnTo>
                  <a:lnTo>
                    <a:pt x="6116942" y="1032738"/>
                  </a:lnTo>
                  <a:lnTo>
                    <a:pt x="6116942" y="1074610"/>
                  </a:lnTo>
                  <a:lnTo>
                    <a:pt x="6126086" y="1115669"/>
                  </a:lnTo>
                  <a:lnTo>
                    <a:pt x="6144361" y="1154277"/>
                  </a:lnTo>
                  <a:lnTo>
                    <a:pt x="6171781" y="1188847"/>
                  </a:lnTo>
                  <a:lnTo>
                    <a:pt x="6206350" y="1216266"/>
                  </a:lnTo>
                  <a:lnTo>
                    <a:pt x="6244971" y="1234554"/>
                  </a:lnTo>
                  <a:lnTo>
                    <a:pt x="6286030" y="1243698"/>
                  </a:lnTo>
                  <a:lnTo>
                    <a:pt x="6327889" y="1243698"/>
                  </a:lnTo>
                  <a:lnTo>
                    <a:pt x="6368948" y="1234554"/>
                  </a:lnTo>
                  <a:lnTo>
                    <a:pt x="6407569" y="1216266"/>
                  </a:lnTo>
                  <a:lnTo>
                    <a:pt x="6442126" y="1188847"/>
                  </a:lnTo>
                  <a:lnTo>
                    <a:pt x="6469558" y="1154277"/>
                  </a:lnTo>
                  <a:lnTo>
                    <a:pt x="6487833" y="1115669"/>
                  </a:lnTo>
                  <a:lnTo>
                    <a:pt x="6496977" y="1074610"/>
                  </a:lnTo>
                  <a:lnTo>
                    <a:pt x="6496977" y="1032738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4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40900" y="381140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9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2247" y="325644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22247" y="325644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1D4EDB8-7EAB-18A1-DD49-71675E231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128</a:t>
            </a:fld>
            <a:endParaRPr lang="en-GB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1906009"/>
              <a:ext cx="4667885" cy="2548255"/>
            </a:xfrm>
            <a:custGeom>
              <a:avLst/>
              <a:gdLst/>
              <a:ahLst/>
              <a:cxnLst/>
              <a:rect l="l" t="t" r="r" b="b"/>
              <a:pathLst>
                <a:path w="4667884" h="2548254">
                  <a:moveTo>
                    <a:pt x="380034" y="2337104"/>
                  </a:moveTo>
                  <a:lnTo>
                    <a:pt x="370890" y="2296058"/>
                  </a:lnTo>
                  <a:lnTo>
                    <a:pt x="352602" y="2257437"/>
                  </a:lnTo>
                  <a:lnTo>
                    <a:pt x="325183" y="2222868"/>
                  </a:lnTo>
                  <a:lnTo>
                    <a:pt x="290626" y="2195449"/>
                  </a:lnTo>
                  <a:lnTo>
                    <a:pt x="252006" y="2177161"/>
                  </a:lnTo>
                  <a:lnTo>
                    <a:pt x="210947" y="2168029"/>
                  </a:lnTo>
                  <a:lnTo>
                    <a:pt x="169087" y="2168029"/>
                  </a:lnTo>
                  <a:lnTo>
                    <a:pt x="128028" y="2177161"/>
                  </a:lnTo>
                  <a:lnTo>
                    <a:pt x="89408" y="2195449"/>
                  </a:lnTo>
                  <a:lnTo>
                    <a:pt x="54851" y="2222868"/>
                  </a:lnTo>
                  <a:lnTo>
                    <a:pt x="27419" y="2257437"/>
                  </a:lnTo>
                  <a:lnTo>
                    <a:pt x="9144" y="2296058"/>
                  </a:lnTo>
                  <a:lnTo>
                    <a:pt x="0" y="2337104"/>
                  </a:lnTo>
                  <a:lnTo>
                    <a:pt x="0" y="2378976"/>
                  </a:lnTo>
                  <a:lnTo>
                    <a:pt x="9144" y="2420023"/>
                  </a:lnTo>
                  <a:lnTo>
                    <a:pt x="27419" y="2458643"/>
                  </a:lnTo>
                  <a:lnTo>
                    <a:pt x="54851" y="2493213"/>
                  </a:lnTo>
                  <a:lnTo>
                    <a:pt x="89408" y="2520632"/>
                  </a:lnTo>
                  <a:lnTo>
                    <a:pt x="128028" y="2538920"/>
                  </a:lnTo>
                  <a:lnTo>
                    <a:pt x="169087" y="2548051"/>
                  </a:lnTo>
                  <a:lnTo>
                    <a:pt x="210947" y="2548051"/>
                  </a:lnTo>
                  <a:lnTo>
                    <a:pt x="252006" y="2538920"/>
                  </a:lnTo>
                  <a:lnTo>
                    <a:pt x="290626" y="2520632"/>
                  </a:lnTo>
                  <a:lnTo>
                    <a:pt x="325183" y="2493213"/>
                  </a:lnTo>
                  <a:lnTo>
                    <a:pt x="352602" y="2458643"/>
                  </a:lnTo>
                  <a:lnTo>
                    <a:pt x="370890" y="2420023"/>
                  </a:lnTo>
                  <a:lnTo>
                    <a:pt x="380034" y="2378976"/>
                  </a:lnTo>
                  <a:lnTo>
                    <a:pt x="380034" y="2337104"/>
                  </a:lnTo>
                  <a:close/>
                </a:path>
                <a:path w="4667884" h="2548254">
                  <a:moveTo>
                    <a:pt x="817943" y="1319466"/>
                  </a:moveTo>
                  <a:lnTo>
                    <a:pt x="808799" y="1278407"/>
                  </a:lnTo>
                  <a:lnTo>
                    <a:pt x="790524" y="1239786"/>
                  </a:lnTo>
                  <a:lnTo>
                    <a:pt x="763104" y="1205230"/>
                  </a:lnTo>
                  <a:lnTo>
                    <a:pt x="728535" y="1177798"/>
                  </a:lnTo>
                  <a:lnTo>
                    <a:pt x="689914" y="1159522"/>
                  </a:lnTo>
                  <a:lnTo>
                    <a:pt x="648868" y="1150378"/>
                  </a:lnTo>
                  <a:lnTo>
                    <a:pt x="606996" y="1150378"/>
                  </a:lnTo>
                  <a:lnTo>
                    <a:pt x="565937" y="1159522"/>
                  </a:lnTo>
                  <a:lnTo>
                    <a:pt x="527329" y="1177798"/>
                  </a:lnTo>
                  <a:lnTo>
                    <a:pt x="492760" y="1205230"/>
                  </a:lnTo>
                  <a:lnTo>
                    <a:pt x="465340" y="1239786"/>
                  </a:lnTo>
                  <a:lnTo>
                    <a:pt x="447052" y="1278407"/>
                  </a:lnTo>
                  <a:lnTo>
                    <a:pt x="437908" y="1319466"/>
                  </a:lnTo>
                  <a:lnTo>
                    <a:pt x="437908" y="1361325"/>
                  </a:lnTo>
                  <a:lnTo>
                    <a:pt x="447052" y="1402384"/>
                  </a:lnTo>
                  <a:lnTo>
                    <a:pt x="465340" y="1441005"/>
                  </a:lnTo>
                  <a:lnTo>
                    <a:pt x="492760" y="1475562"/>
                  </a:lnTo>
                  <a:lnTo>
                    <a:pt x="527329" y="1502981"/>
                  </a:lnTo>
                  <a:lnTo>
                    <a:pt x="565937" y="1521269"/>
                  </a:lnTo>
                  <a:lnTo>
                    <a:pt x="606996" y="1530413"/>
                  </a:lnTo>
                  <a:lnTo>
                    <a:pt x="648868" y="1530413"/>
                  </a:lnTo>
                  <a:lnTo>
                    <a:pt x="689914" y="1521269"/>
                  </a:lnTo>
                  <a:lnTo>
                    <a:pt x="728535" y="1502981"/>
                  </a:lnTo>
                  <a:lnTo>
                    <a:pt x="763104" y="1475562"/>
                  </a:lnTo>
                  <a:lnTo>
                    <a:pt x="790524" y="1441005"/>
                  </a:lnTo>
                  <a:lnTo>
                    <a:pt x="808799" y="1402384"/>
                  </a:lnTo>
                  <a:lnTo>
                    <a:pt x="817943" y="1361325"/>
                  </a:lnTo>
                  <a:lnTo>
                    <a:pt x="817943" y="1319466"/>
                  </a:lnTo>
                  <a:close/>
                </a:path>
                <a:path w="4667884" h="2548254">
                  <a:moveTo>
                    <a:pt x="1216152" y="456679"/>
                  </a:moveTo>
                  <a:lnTo>
                    <a:pt x="1207008" y="415620"/>
                  </a:lnTo>
                  <a:lnTo>
                    <a:pt x="1188732" y="376999"/>
                  </a:lnTo>
                  <a:lnTo>
                    <a:pt x="1161313" y="342442"/>
                  </a:lnTo>
                  <a:lnTo>
                    <a:pt x="1126744" y="315010"/>
                  </a:lnTo>
                  <a:lnTo>
                    <a:pt x="1088123" y="296735"/>
                  </a:lnTo>
                  <a:lnTo>
                    <a:pt x="1047076" y="287591"/>
                  </a:lnTo>
                  <a:lnTo>
                    <a:pt x="1005205" y="287591"/>
                  </a:lnTo>
                  <a:lnTo>
                    <a:pt x="964158" y="296735"/>
                  </a:lnTo>
                  <a:lnTo>
                    <a:pt x="925537" y="315010"/>
                  </a:lnTo>
                  <a:lnTo>
                    <a:pt x="890968" y="342442"/>
                  </a:lnTo>
                  <a:lnTo>
                    <a:pt x="863549" y="376999"/>
                  </a:lnTo>
                  <a:lnTo>
                    <a:pt x="845261" y="415620"/>
                  </a:lnTo>
                  <a:lnTo>
                    <a:pt x="836117" y="456679"/>
                  </a:lnTo>
                  <a:lnTo>
                    <a:pt x="836117" y="498538"/>
                  </a:lnTo>
                  <a:lnTo>
                    <a:pt x="845261" y="539597"/>
                  </a:lnTo>
                  <a:lnTo>
                    <a:pt x="863549" y="578218"/>
                  </a:lnTo>
                  <a:lnTo>
                    <a:pt x="890968" y="612775"/>
                  </a:lnTo>
                  <a:lnTo>
                    <a:pt x="925537" y="640194"/>
                  </a:lnTo>
                  <a:lnTo>
                    <a:pt x="964158" y="658482"/>
                  </a:lnTo>
                  <a:lnTo>
                    <a:pt x="1005205" y="667626"/>
                  </a:lnTo>
                  <a:lnTo>
                    <a:pt x="1047076" y="667626"/>
                  </a:lnTo>
                  <a:lnTo>
                    <a:pt x="1088123" y="658482"/>
                  </a:lnTo>
                  <a:lnTo>
                    <a:pt x="1126744" y="640194"/>
                  </a:lnTo>
                  <a:lnTo>
                    <a:pt x="1161313" y="612775"/>
                  </a:lnTo>
                  <a:lnTo>
                    <a:pt x="1188732" y="578218"/>
                  </a:lnTo>
                  <a:lnTo>
                    <a:pt x="1207008" y="539597"/>
                  </a:lnTo>
                  <a:lnTo>
                    <a:pt x="1216152" y="498538"/>
                  </a:lnTo>
                  <a:lnTo>
                    <a:pt x="1216152" y="456679"/>
                  </a:lnTo>
                  <a:close/>
                </a:path>
                <a:path w="4667884" h="2548254">
                  <a:moveTo>
                    <a:pt x="1751647" y="2337104"/>
                  </a:moveTo>
                  <a:lnTo>
                    <a:pt x="1742503" y="2296058"/>
                  </a:lnTo>
                  <a:lnTo>
                    <a:pt x="1724215" y="2257437"/>
                  </a:lnTo>
                  <a:lnTo>
                    <a:pt x="1696796" y="2222868"/>
                  </a:lnTo>
                  <a:lnTo>
                    <a:pt x="1662226" y="2195449"/>
                  </a:lnTo>
                  <a:lnTo>
                    <a:pt x="1623606" y="2177161"/>
                  </a:lnTo>
                  <a:lnTo>
                    <a:pt x="1582559" y="2168029"/>
                  </a:lnTo>
                  <a:lnTo>
                    <a:pt x="1540687" y="2168029"/>
                  </a:lnTo>
                  <a:lnTo>
                    <a:pt x="1499641" y="2177161"/>
                  </a:lnTo>
                  <a:lnTo>
                    <a:pt x="1461020" y="2195449"/>
                  </a:lnTo>
                  <a:lnTo>
                    <a:pt x="1426451" y="2222868"/>
                  </a:lnTo>
                  <a:lnTo>
                    <a:pt x="1399032" y="2257437"/>
                  </a:lnTo>
                  <a:lnTo>
                    <a:pt x="1380756" y="2296058"/>
                  </a:lnTo>
                  <a:lnTo>
                    <a:pt x="1371612" y="2337104"/>
                  </a:lnTo>
                  <a:lnTo>
                    <a:pt x="1371612" y="2378976"/>
                  </a:lnTo>
                  <a:lnTo>
                    <a:pt x="1380756" y="2420023"/>
                  </a:lnTo>
                  <a:lnTo>
                    <a:pt x="1399032" y="2458643"/>
                  </a:lnTo>
                  <a:lnTo>
                    <a:pt x="1426451" y="2493213"/>
                  </a:lnTo>
                  <a:lnTo>
                    <a:pt x="1461020" y="2520632"/>
                  </a:lnTo>
                  <a:lnTo>
                    <a:pt x="1499641" y="2538920"/>
                  </a:lnTo>
                  <a:lnTo>
                    <a:pt x="1540687" y="2548051"/>
                  </a:lnTo>
                  <a:lnTo>
                    <a:pt x="1582559" y="2548051"/>
                  </a:lnTo>
                  <a:lnTo>
                    <a:pt x="1623606" y="2538920"/>
                  </a:lnTo>
                  <a:lnTo>
                    <a:pt x="1662226" y="2520632"/>
                  </a:lnTo>
                  <a:lnTo>
                    <a:pt x="1696796" y="2493213"/>
                  </a:lnTo>
                  <a:lnTo>
                    <a:pt x="1724215" y="2458643"/>
                  </a:lnTo>
                  <a:lnTo>
                    <a:pt x="1742503" y="2420023"/>
                  </a:lnTo>
                  <a:lnTo>
                    <a:pt x="1751647" y="2378976"/>
                  </a:lnTo>
                  <a:lnTo>
                    <a:pt x="1751647" y="2337104"/>
                  </a:lnTo>
                  <a:close/>
                </a:path>
                <a:path w="4667884" h="2548254">
                  <a:moveTo>
                    <a:pt x="1751647" y="1496441"/>
                  </a:moveTo>
                  <a:lnTo>
                    <a:pt x="1742503" y="1455394"/>
                  </a:lnTo>
                  <a:lnTo>
                    <a:pt x="1724215" y="1416773"/>
                  </a:lnTo>
                  <a:lnTo>
                    <a:pt x="1696796" y="1382204"/>
                  </a:lnTo>
                  <a:lnTo>
                    <a:pt x="1662226" y="1354785"/>
                  </a:lnTo>
                  <a:lnTo>
                    <a:pt x="1623606" y="1336497"/>
                  </a:lnTo>
                  <a:lnTo>
                    <a:pt x="1582559" y="1327365"/>
                  </a:lnTo>
                  <a:lnTo>
                    <a:pt x="1540687" y="1327365"/>
                  </a:lnTo>
                  <a:lnTo>
                    <a:pt x="1499641" y="1336497"/>
                  </a:lnTo>
                  <a:lnTo>
                    <a:pt x="1461020" y="1354785"/>
                  </a:lnTo>
                  <a:lnTo>
                    <a:pt x="1426451" y="1382204"/>
                  </a:lnTo>
                  <a:lnTo>
                    <a:pt x="1399032" y="1416773"/>
                  </a:lnTo>
                  <a:lnTo>
                    <a:pt x="1380756" y="1455394"/>
                  </a:lnTo>
                  <a:lnTo>
                    <a:pt x="1371612" y="1496441"/>
                  </a:lnTo>
                  <a:lnTo>
                    <a:pt x="1371612" y="1538312"/>
                  </a:lnTo>
                  <a:lnTo>
                    <a:pt x="1380756" y="1579359"/>
                  </a:lnTo>
                  <a:lnTo>
                    <a:pt x="1399032" y="1617980"/>
                  </a:lnTo>
                  <a:lnTo>
                    <a:pt x="1426451" y="1652549"/>
                  </a:lnTo>
                  <a:lnTo>
                    <a:pt x="1461020" y="1679968"/>
                  </a:lnTo>
                  <a:lnTo>
                    <a:pt x="1499641" y="1698256"/>
                  </a:lnTo>
                  <a:lnTo>
                    <a:pt x="1540687" y="1707388"/>
                  </a:lnTo>
                  <a:lnTo>
                    <a:pt x="1582559" y="1707388"/>
                  </a:lnTo>
                  <a:lnTo>
                    <a:pt x="1623606" y="1698256"/>
                  </a:lnTo>
                  <a:lnTo>
                    <a:pt x="1662226" y="1679968"/>
                  </a:lnTo>
                  <a:lnTo>
                    <a:pt x="1696796" y="1652549"/>
                  </a:lnTo>
                  <a:lnTo>
                    <a:pt x="1724215" y="1617980"/>
                  </a:lnTo>
                  <a:lnTo>
                    <a:pt x="1742503" y="1579359"/>
                  </a:lnTo>
                  <a:lnTo>
                    <a:pt x="1751647" y="1538312"/>
                  </a:lnTo>
                  <a:lnTo>
                    <a:pt x="1751647" y="1496441"/>
                  </a:lnTo>
                  <a:close/>
                </a:path>
                <a:path w="4667884" h="2548254">
                  <a:moveTo>
                    <a:pt x="3384181" y="1319466"/>
                  </a:moveTo>
                  <a:lnTo>
                    <a:pt x="3375037" y="1278407"/>
                  </a:lnTo>
                  <a:lnTo>
                    <a:pt x="3356762" y="1239786"/>
                  </a:lnTo>
                  <a:lnTo>
                    <a:pt x="3329343" y="1205230"/>
                  </a:lnTo>
                  <a:lnTo>
                    <a:pt x="3294773" y="1177798"/>
                  </a:lnTo>
                  <a:lnTo>
                    <a:pt x="3256153" y="1159522"/>
                  </a:lnTo>
                  <a:lnTo>
                    <a:pt x="3215094" y="1150378"/>
                  </a:lnTo>
                  <a:lnTo>
                    <a:pt x="3173234" y="1150378"/>
                  </a:lnTo>
                  <a:lnTo>
                    <a:pt x="3132175" y="1159522"/>
                  </a:lnTo>
                  <a:lnTo>
                    <a:pt x="3093567" y="1177798"/>
                  </a:lnTo>
                  <a:lnTo>
                    <a:pt x="3058998" y="1205230"/>
                  </a:lnTo>
                  <a:lnTo>
                    <a:pt x="3031579" y="1239786"/>
                  </a:lnTo>
                  <a:lnTo>
                    <a:pt x="3013291" y="1278407"/>
                  </a:lnTo>
                  <a:lnTo>
                    <a:pt x="3004147" y="1319466"/>
                  </a:lnTo>
                  <a:lnTo>
                    <a:pt x="3004147" y="1361325"/>
                  </a:lnTo>
                  <a:lnTo>
                    <a:pt x="3013291" y="1402384"/>
                  </a:lnTo>
                  <a:lnTo>
                    <a:pt x="3031579" y="1441005"/>
                  </a:lnTo>
                  <a:lnTo>
                    <a:pt x="3058998" y="1475562"/>
                  </a:lnTo>
                  <a:lnTo>
                    <a:pt x="3093567" y="1502981"/>
                  </a:lnTo>
                  <a:lnTo>
                    <a:pt x="3132175" y="1521269"/>
                  </a:lnTo>
                  <a:lnTo>
                    <a:pt x="3173234" y="1530413"/>
                  </a:lnTo>
                  <a:lnTo>
                    <a:pt x="3215094" y="1530413"/>
                  </a:lnTo>
                  <a:lnTo>
                    <a:pt x="3256153" y="1521269"/>
                  </a:lnTo>
                  <a:lnTo>
                    <a:pt x="3294773" y="1502981"/>
                  </a:lnTo>
                  <a:lnTo>
                    <a:pt x="3329343" y="1475562"/>
                  </a:lnTo>
                  <a:lnTo>
                    <a:pt x="3356762" y="1441005"/>
                  </a:lnTo>
                  <a:lnTo>
                    <a:pt x="3375037" y="1402384"/>
                  </a:lnTo>
                  <a:lnTo>
                    <a:pt x="3384181" y="1361325"/>
                  </a:lnTo>
                  <a:lnTo>
                    <a:pt x="3384181" y="1319466"/>
                  </a:lnTo>
                  <a:close/>
                </a:path>
                <a:path w="4667884" h="2548254">
                  <a:moveTo>
                    <a:pt x="4667301" y="169075"/>
                  </a:moveTo>
                  <a:lnTo>
                    <a:pt x="4658169" y="128028"/>
                  </a:lnTo>
                  <a:lnTo>
                    <a:pt x="4639881" y="89408"/>
                  </a:lnTo>
                  <a:lnTo>
                    <a:pt x="4612462" y="54838"/>
                  </a:lnTo>
                  <a:lnTo>
                    <a:pt x="4577893" y="27419"/>
                  </a:lnTo>
                  <a:lnTo>
                    <a:pt x="4539272" y="9131"/>
                  </a:lnTo>
                  <a:lnTo>
                    <a:pt x="4498225" y="0"/>
                  </a:lnTo>
                  <a:lnTo>
                    <a:pt x="4456354" y="0"/>
                  </a:lnTo>
                  <a:lnTo>
                    <a:pt x="4415294" y="9131"/>
                  </a:lnTo>
                  <a:lnTo>
                    <a:pt x="4376674" y="27419"/>
                  </a:lnTo>
                  <a:lnTo>
                    <a:pt x="4342117" y="54838"/>
                  </a:lnTo>
                  <a:lnTo>
                    <a:pt x="4314698" y="89408"/>
                  </a:lnTo>
                  <a:lnTo>
                    <a:pt x="4296410" y="128028"/>
                  </a:lnTo>
                  <a:lnTo>
                    <a:pt x="4287266" y="169075"/>
                  </a:lnTo>
                  <a:lnTo>
                    <a:pt x="4287266" y="210947"/>
                  </a:lnTo>
                  <a:lnTo>
                    <a:pt x="4296410" y="251993"/>
                  </a:lnTo>
                  <a:lnTo>
                    <a:pt x="4314698" y="290614"/>
                  </a:lnTo>
                  <a:lnTo>
                    <a:pt x="4342117" y="325183"/>
                  </a:lnTo>
                  <a:lnTo>
                    <a:pt x="4376674" y="352602"/>
                  </a:lnTo>
                  <a:lnTo>
                    <a:pt x="4415294" y="370890"/>
                  </a:lnTo>
                  <a:lnTo>
                    <a:pt x="4456354" y="380022"/>
                  </a:lnTo>
                  <a:lnTo>
                    <a:pt x="4498225" y="380022"/>
                  </a:lnTo>
                  <a:lnTo>
                    <a:pt x="4539272" y="370890"/>
                  </a:lnTo>
                  <a:lnTo>
                    <a:pt x="4577893" y="352602"/>
                  </a:lnTo>
                  <a:lnTo>
                    <a:pt x="4612462" y="325183"/>
                  </a:lnTo>
                  <a:lnTo>
                    <a:pt x="4639881" y="290614"/>
                  </a:lnTo>
                  <a:lnTo>
                    <a:pt x="4658169" y="251993"/>
                  </a:lnTo>
                  <a:lnTo>
                    <a:pt x="4667301" y="210947"/>
                  </a:lnTo>
                  <a:lnTo>
                    <a:pt x="4667301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6624" y="4074038"/>
              <a:ext cx="3429000" cy="2742565"/>
            </a:xfrm>
            <a:custGeom>
              <a:avLst/>
              <a:gdLst/>
              <a:ahLst/>
              <a:cxnLst/>
              <a:rect l="l" t="t" r="r" b="b"/>
              <a:pathLst>
                <a:path w="3429000" h="2742565">
                  <a:moveTo>
                    <a:pt x="380047" y="2072513"/>
                  </a:moveTo>
                  <a:lnTo>
                    <a:pt x="370903" y="2031453"/>
                  </a:lnTo>
                  <a:lnTo>
                    <a:pt x="352615" y="1992833"/>
                  </a:lnTo>
                  <a:lnTo>
                    <a:pt x="325196" y="1958276"/>
                  </a:lnTo>
                  <a:lnTo>
                    <a:pt x="290626" y="1930857"/>
                  </a:lnTo>
                  <a:lnTo>
                    <a:pt x="252006" y="1912569"/>
                  </a:lnTo>
                  <a:lnTo>
                    <a:pt x="210959" y="1903425"/>
                  </a:lnTo>
                  <a:lnTo>
                    <a:pt x="169087" y="1903425"/>
                  </a:lnTo>
                  <a:lnTo>
                    <a:pt x="128041" y="1912569"/>
                  </a:lnTo>
                  <a:lnTo>
                    <a:pt x="89420" y="1930857"/>
                  </a:lnTo>
                  <a:lnTo>
                    <a:pt x="54851" y="1958276"/>
                  </a:lnTo>
                  <a:lnTo>
                    <a:pt x="27432" y="1992833"/>
                  </a:lnTo>
                  <a:lnTo>
                    <a:pt x="9144" y="2031453"/>
                  </a:lnTo>
                  <a:lnTo>
                    <a:pt x="0" y="2072513"/>
                  </a:lnTo>
                  <a:lnTo>
                    <a:pt x="0" y="2114372"/>
                  </a:lnTo>
                  <a:lnTo>
                    <a:pt x="9144" y="2155431"/>
                  </a:lnTo>
                  <a:lnTo>
                    <a:pt x="27432" y="2194052"/>
                  </a:lnTo>
                  <a:lnTo>
                    <a:pt x="54851" y="2228608"/>
                  </a:lnTo>
                  <a:lnTo>
                    <a:pt x="89420" y="2256040"/>
                  </a:lnTo>
                  <a:lnTo>
                    <a:pt x="128041" y="2274316"/>
                  </a:lnTo>
                  <a:lnTo>
                    <a:pt x="169087" y="2283460"/>
                  </a:lnTo>
                  <a:lnTo>
                    <a:pt x="210959" y="2283460"/>
                  </a:lnTo>
                  <a:lnTo>
                    <a:pt x="252006" y="2274316"/>
                  </a:lnTo>
                  <a:lnTo>
                    <a:pt x="290626" y="2256040"/>
                  </a:lnTo>
                  <a:lnTo>
                    <a:pt x="325196" y="2228608"/>
                  </a:lnTo>
                  <a:lnTo>
                    <a:pt x="352615" y="2194052"/>
                  </a:lnTo>
                  <a:lnTo>
                    <a:pt x="370903" y="2155431"/>
                  </a:lnTo>
                  <a:lnTo>
                    <a:pt x="380047" y="2114372"/>
                  </a:lnTo>
                  <a:lnTo>
                    <a:pt x="380047" y="2072513"/>
                  </a:lnTo>
                  <a:close/>
                </a:path>
                <a:path w="3429000" h="2742565">
                  <a:moveTo>
                    <a:pt x="862203" y="761199"/>
                  </a:moveTo>
                  <a:lnTo>
                    <a:pt x="853059" y="720153"/>
                  </a:lnTo>
                  <a:lnTo>
                    <a:pt x="834783" y="681532"/>
                  </a:lnTo>
                  <a:lnTo>
                    <a:pt x="807351" y="646963"/>
                  </a:lnTo>
                  <a:lnTo>
                    <a:pt x="772795" y="619544"/>
                  </a:lnTo>
                  <a:lnTo>
                    <a:pt x="734174" y="601256"/>
                  </a:lnTo>
                  <a:lnTo>
                    <a:pt x="693115" y="592124"/>
                  </a:lnTo>
                  <a:lnTo>
                    <a:pt x="651256" y="592124"/>
                  </a:lnTo>
                  <a:lnTo>
                    <a:pt x="610196" y="601256"/>
                  </a:lnTo>
                  <a:lnTo>
                    <a:pt x="571576" y="619544"/>
                  </a:lnTo>
                  <a:lnTo>
                    <a:pt x="537019" y="646963"/>
                  </a:lnTo>
                  <a:lnTo>
                    <a:pt x="509600" y="681532"/>
                  </a:lnTo>
                  <a:lnTo>
                    <a:pt x="491312" y="720153"/>
                  </a:lnTo>
                  <a:lnTo>
                    <a:pt x="482168" y="761199"/>
                  </a:lnTo>
                  <a:lnTo>
                    <a:pt x="482168" y="803071"/>
                  </a:lnTo>
                  <a:lnTo>
                    <a:pt x="491312" y="844118"/>
                  </a:lnTo>
                  <a:lnTo>
                    <a:pt x="509600" y="882738"/>
                  </a:lnTo>
                  <a:lnTo>
                    <a:pt x="537019" y="917308"/>
                  </a:lnTo>
                  <a:lnTo>
                    <a:pt x="571576" y="944727"/>
                  </a:lnTo>
                  <a:lnTo>
                    <a:pt x="610196" y="963015"/>
                  </a:lnTo>
                  <a:lnTo>
                    <a:pt x="651256" y="972146"/>
                  </a:lnTo>
                  <a:lnTo>
                    <a:pt x="693115" y="972146"/>
                  </a:lnTo>
                  <a:lnTo>
                    <a:pt x="734174" y="963015"/>
                  </a:lnTo>
                  <a:lnTo>
                    <a:pt x="772795" y="944727"/>
                  </a:lnTo>
                  <a:lnTo>
                    <a:pt x="807351" y="917308"/>
                  </a:lnTo>
                  <a:lnTo>
                    <a:pt x="834783" y="882738"/>
                  </a:lnTo>
                  <a:lnTo>
                    <a:pt x="853059" y="844118"/>
                  </a:lnTo>
                  <a:lnTo>
                    <a:pt x="862203" y="803071"/>
                  </a:lnTo>
                  <a:lnTo>
                    <a:pt x="862203" y="761199"/>
                  </a:lnTo>
                  <a:close/>
                </a:path>
                <a:path w="3429000" h="2742565">
                  <a:moveTo>
                    <a:pt x="1747113" y="2531021"/>
                  </a:moveTo>
                  <a:lnTo>
                    <a:pt x="1737969" y="2489974"/>
                  </a:lnTo>
                  <a:lnTo>
                    <a:pt x="1719681" y="2451354"/>
                  </a:lnTo>
                  <a:lnTo>
                    <a:pt x="1692262" y="2416784"/>
                  </a:lnTo>
                  <a:lnTo>
                    <a:pt x="1657705" y="2389365"/>
                  </a:lnTo>
                  <a:lnTo>
                    <a:pt x="1619084" y="2371077"/>
                  </a:lnTo>
                  <a:lnTo>
                    <a:pt x="1578025" y="2361933"/>
                  </a:lnTo>
                  <a:lnTo>
                    <a:pt x="1536166" y="2361933"/>
                  </a:lnTo>
                  <a:lnTo>
                    <a:pt x="1495107" y="2371077"/>
                  </a:lnTo>
                  <a:lnTo>
                    <a:pt x="1456486" y="2389365"/>
                  </a:lnTo>
                  <a:lnTo>
                    <a:pt x="1421930" y="2416784"/>
                  </a:lnTo>
                  <a:lnTo>
                    <a:pt x="1394498" y="2451354"/>
                  </a:lnTo>
                  <a:lnTo>
                    <a:pt x="1376222" y="2489974"/>
                  </a:lnTo>
                  <a:lnTo>
                    <a:pt x="1367078" y="2531021"/>
                  </a:lnTo>
                  <a:lnTo>
                    <a:pt x="1367078" y="2572893"/>
                  </a:lnTo>
                  <a:lnTo>
                    <a:pt x="1376222" y="2613939"/>
                  </a:lnTo>
                  <a:lnTo>
                    <a:pt x="1394498" y="2652560"/>
                  </a:lnTo>
                  <a:lnTo>
                    <a:pt x="1421930" y="2687129"/>
                  </a:lnTo>
                  <a:lnTo>
                    <a:pt x="1456486" y="2714548"/>
                  </a:lnTo>
                  <a:lnTo>
                    <a:pt x="1495107" y="2732836"/>
                  </a:lnTo>
                  <a:lnTo>
                    <a:pt x="1536166" y="2741968"/>
                  </a:lnTo>
                  <a:lnTo>
                    <a:pt x="1578025" y="2741968"/>
                  </a:lnTo>
                  <a:lnTo>
                    <a:pt x="1619084" y="2732836"/>
                  </a:lnTo>
                  <a:lnTo>
                    <a:pt x="1657705" y="2714548"/>
                  </a:lnTo>
                  <a:lnTo>
                    <a:pt x="1692262" y="2687129"/>
                  </a:lnTo>
                  <a:lnTo>
                    <a:pt x="1719681" y="2652560"/>
                  </a:lnTo>
                  <a:lnTo>
                    <a:pt x="1737969" y="2613939"/>
                  </a:lnTo>
                  <a:lnTo>
                    <a:pt x="1747113" y="2572893"/>
                  </a:lnTo>
                  <a:lnTo>
                    <a:pt x="1747113" y="2531021"/>
                  </a:lnTo>
                  <a:close/>
                </a:path>
                <a:path w="3429000" h="2742565">
                  <a:moveTo>
                    <a:pt x="1995004" y="1270025"/>
                  </a:moveTo>
                  <a:lnTo>
                    <a:pt x="1985860" y="1228979"/>
                  </a:lnTo>
                  <a:lnTo>
                    <a:pt x="1967572" y="1190358"/>
                  </a:lnTo>
                  <a:lnTo>
                    <a:pt x="1940153" y="1155788"/>
                  </a:lnTo>
                  <a:lnTo>
                    <a:pt x="1905584" y="1128369"/>
                  </a:lnTo>
                  <a:lnTo>
                    <a:pt x="1866976" y="1110081"/>
                  </a:lnTo>
                  <a:lnTo>
                    <a:pt x="1825917" y="1100937"/>
                  </a:lnTo>
                  <a:lnTo>
                    <a:pt x="1784057" y="1100937"/>
                  </a:lnTo>
                  <a:lnTo>
                    <a:pt x="1742998" y="1110081"/>
                  </a:lnTo>
                  <a:lnTo>
                    <a:pt x="1704378" y="1128369"/>
                  </a:lnTo>
                  <a:lnTo>
                    <a:pt x="1669808" y="1155788"/>
                  </a:lnTo>
                  <a:lnTo>
                    <a:pt x="1642389" y="1190358"/>
                  </a:lnTo>
                  <a:lnTo>
                    <a:pt x="1624114" y="1228979"/>
                  </a:lnTo>
                  <a:lnTo>
                    <a:pt x="1614970" y="1270025"/>
                  </a:lnTo>
                  <a:lnTo>
                    <a:pt x="1614970" y="1311897"/>
                  </a:lnTo>
                  <a:lnTo>
                    <a:pt x="1624114" y="1352943"/>
                  </a:lnTo>
                  <a:lnTo>
                    <a:pt x="1642389" y="1391564"/>
                  </a:lnTo>
                  <a:lnTo>
                    <a:pt x="1669808" y="1426133"/>
                  </a:lnTo>
                  <a:lnTo>
                    <a:pt x="1704378" y="1453553"/>
                  </a:lnTo>
                  <a:lnTo>
                    <a:pt x="1742998" y="1471828"/>
                  </a:lnTo>
                  <a:lnTo>
                    <a:pt x="1784057" y="1480972"/>
                  </a:lnTo>
                  <a:lnTo>
                    <a:pt x="1825917" y="1480972"/>
                  </a:lnTo>
                  <a:lnTo>
                    <a:pt x="1866976" y="1471828"/>
                  </a:lnTo>
                  <a:lnTo>
                    <a:pt x="1905584" y="1453553"/>
                  </a:lnTo>
                  <a:lnTo>
                    <a:pt x="1940153" y="1426133"/>
                  </a:lnTo>
                  <a:lnTo>
                    <a:pt x="1967572" y="1391564"/>
                  </a:lnTo>
                  <a:lnTo>
                    <a:pt x="1985860" y="1352943"/>
                  </a:lnTo>
                  <a:lnTo>
                    <a:pt x="1995004" y="1311897"/>
                  </a:lnTo>
                  <a:lnTo>
                    <a:pt x="1995004" y="1270025"/>
                  </a:lnTo>
                  <a:close/>
                </a:path>
                <a:path w="3429000" h="2742565">
                  <a:moveTo>
                    <a:pt x="2924149" y="2360104"/>
                  </a:moveTo>
                  <a:lnTo>
                    <a:pt x="2915018" y="2319058"/>
                  </a:lnTo>
                  <a:lnTo>
                    <a:pt x="2896730" y="2280437"/>
                  </a:lnTo>
                  <a:lnTo>
                    <a:pt x="2869298" y="2245868"/>
                  </a:lnTo>
                  <a:lnTo>
                    <a:pt x="2834741" y="2218448"/>
                  </a:lnTo>
                  <a:lnTo>
                    <a:pt x="2796121" y="2200160"/>
                  </a:lnTo>
                  <a:lnTo>
                    <a:pt x="2755074" y="2191029"/>
                  </a:lnTo>
                  <a:lnTo>
                    <a:pt x="2713202" y="2191029"/>
                  </a:lnTo>
                  <a:lnTo>
                    <a:pt x="2672156" y="2200160"/>
                  </a:lnTo>
                  <a:lnTo>
                    <a:pt x="2633535" y="2218448"/>
                  </a:lnTo>
                  <a:lnTo>
                    <a:pt x="2598966" y="2245868"/>
                  </a:lnTo>
                  <a:lnTo>
                    <a:pt x="2571546" y="2280437"/>
                  </a:lnTo>
                  <a:lnTo>
                    <a:pt x="2553258" y="2319058"/>
                  </a:lnTo>
                  <a:lnTo>
                    <a:pt x="2544127" y="2360104"/>
                  </a:lnTo>
                  <a:lnTo>
                    <a:pt x="2544127" y="2401976"/>
                  </a:lnTo>
                  <a:lnTo>
                    <a:pt x="2553258" y="2443022"/>
                  </a:lnTo>
                  <a:lnTo>
                    <a:pt x="2571546" y="2481643"/>
                  </a:lnTo>
                  <a:lnTo>
                    <a:pt x="2598966" y="2516213"/>
                  </a:lnTo>
                  <a:lnTo>
                    <a:pt x="2633535" y="2543632"/>
                  </a:lnTo>
                  <a:lnTo>
                    <a:pt x="2672156" y="2561920"/>
                  </a:lnTo>
                  <a:lnTo>
                    <a:pt x="2713202" y="2571051"/>
                  </a:lnTo>
                  <a:lnTo>
                    <a:pt x="2755074" y="2571051"/>
                  </a:lnTo>
                  <a:lnTo>
                    <a:pt x="2796121" y="2561920"/>
                  </a:lnTo>
                  <a:lnTo>
                    <a:pt x="2834741" y="2543632"/>
                  </a:lnTo>
                  <a:lnTo>
                    <a:pt x="2869298" y="2516213"/>
                  </a:lnTo>
                  <a:lnTo>
                    <a:pt x="2896730" y="2481643"/>
                  </a:lnTo>
                  <a:lnTo>
                    <a:pt x="2915018" y="2443022"/>
                  </a:lnTo>
                  <a:lnTo>
                    <a:pt x="2924149" y="2401976"/>
                  </a:lnTo>
                  <a:lnTo>
                    <a:pt x="2924149" y="2360104"/>
                  </a:lnTo>
                  <a:close/>
                </a:path>
                <a:path w="3429000" h="2742565">
                  <a:moveTo>
                    <a:pt x="3428441" y="1270025"/>
                  </a:moveTo>
                  <a:lnTo>
                    <a:pt x="3419297" y="1228979"/>
                  </a:lnTo>
                  <a:lnTo>
                    <a:pt x="3401009" y="1190358"/>
                  </a:lnTo>
                  <a:lnTo>
                    <a:pt x="3373590" y="1155788"/>
                  </a:lnTo>
                  <a:lnTo>
                    <a:pt x="3339033" y="1128369"/>
                  </a:lnTo>
                  <a:lnTo>
                    <a:pt x="3300412" y="1110081"/>
                  </a:lnTo>
                  <a:lnTo>
                    <a:pt x="3259353" y="1100937"/>
                  </a:lnTo>
                  <a:lnTo>
                    <a:pt x="3217494" y="1100937"/>
                  </a:lnTo>
                  <a:lnTo>
                    <a:pt x="3176435" y="1110081"/>
                  </a:lnTo>
                  <a:lnTo>
                    <a:pt x="3137814" y="1128369"/>
                  </a:lnTo>
                  <a:lnTo>
                    <a:pt x="3103257" y="1155788"/>
                  </a:lnTo>
                  <a:lnTo>
                    <a:pt x="3075825" y="1190358"/>
                  </a:lnTo>
                  <a:lnTo>
                    <a:pt x="3057550" y="1228979"/>
                  </a:lnTo>
                  <a:lnTo>
                    <a:pt x="3048406" y="1270025"/>
                  </a:lnTo>
                  <a:lnTo>
                    <a:pt x="3048406" y="1311897"/>
                  </a:lnTo>
                  <a:lnTo>
                    <a:pt x="3057550" y="1352943"/>
                  </a:lnTo>
                  <a:lnTo>
                    <a:pt x="3075825" y="1391564"/>
                  </a:lnTo>
                  <a:lnTo>
                    <a:pt x="3103257" y="1426133"/>
                  </a:lnTo>
                  <a:lnTo>
                    <a:pt x="3137814" y="1453553"/>
                  </a:lnTo>
                  <a:lnTo>
                    <a:pt x="3176435" y="1471828"/>
                  </a:lnTo>
                  <a:lnTo>
                    <a:pt x="3217494" y="1480972"/>
                  </a:lnTo>
                  <a:lnTo>
                    <a:pt x="3259353" y="1480972"/>
                  </a:lnTo>
                  <a:lnTo>
                    <a:pt x="3300412" y="1471828"/>
                  </a:lnTo>
                  <a:lnTo>
                    <a:pt x="3339033" y="1453553"/>
                  </a:lnTo>
                  <a:lnTo>
                    <a:pt x="3373590" y="1426133"/>
                  </a:lnTo>
                  <a:lnTo>
                    <a:pt x="3401009" y="1391564"/>
                  </a:lnTo>
                  <a:lnTo>
                    <a:pt x="3419297" y="1352943"/>
                  </a:lnTo>
                  <a:lnTo>
                    <a:pt x="3428441" y="1311897"/>
                  </a:lnTo>
                  <a:lnTo>
                    <a:pt x="3428441" y="1270025"/>
                  </a:lnTo>
                  <a:close/>
                </a:path>
                <a:path w="3429000" h="2742565">
                  <a:moveTo>
                    <a:pt x="3428441" y="169075"/>
                  </a:moveTo>
                  <a:lnTo>
                    <a:pt x="3419297" y="128028"/>
                  </a:lnTo>
                  <a:lnTo>
                    <a:pt x="3401009" y="89408"/>
                  </a:lnTo>
                  <a:lnTo>
                    <a:pt x="3373590" y="54838"/>
                  </a:lnTo>
                  <a:lnTo>
                    <a:pt x="3339033" y="27419"/>
                  </a:lnTo>
                  <a:lnTo>
                    <a:pt x="3300412" y="9131"/>
                  </a:lnTo>
                  <a:lnTo>
                    <a:pt x="3259353" y="0"/>
                  </a:lnTo>
                  <a:lnTo>
                    <a:pt x="3217494" y="0"/>
                  </a:lnTo>
                  <a:lnTo>
                    <a:pt x="3176435" y="9131"/>
                  </a:lnTo>
                  <a:lnTo>
                    <a:pt x="3137814" y="27419"/>
                  </a:lnTo>
                  <a:lnTo>
                    <a:pt x="3103257" y="54838"/>
                  </a:lnTo>
                  <a:lnTo>
                    <a:pt x="3075825" y="89408"/>
                  </a:lnTo>
                  <a:lnTo>
                    <a:pt x="3057550" y="128028"/>
                  </a:lnTo>
                  <a:lnTo>
                    <a:pt x="3048406" y="169075"/>
                  </a:lnTo>
                  <a:lnTo>
                    <a:pt x="3048406" y="210947"/>
                  </a:lnTo>
                  <a:lnTo>
                    <a:pt x="3057550" y="251993"/>
                  </a:lnTo>
                  <a:lnTo>
                    <a:pt x="3075825" y="290614"/>
                  </a:lnTo>
                  <a:lnTo>
                    <a:pt x="3103257" y="325183"/>
                  </a:lnTo>
                  <a:lnTo>
                    <a:pt x="3137814" y="352602"/>
                  </a:lnTo>
                  <a:lnTo>
                    <a:pt x="3176435" y="370890"/>
                  </a:lnTo>
                  <a:lnTo>
                    <a:pt x="3217494" y="380022"/>
                  </a:lnTo>
                  <a:lnTo>
                    <a:pt x="3259353" y="380022"/>
                  </a:lnTo>
                  <a:lnTo>
                    <a:pt x="3300412" y="370890"/>
                  </a:lnTo>
                  <a:lnTo>
                    <a:pt x="3339033" y="352602"/>
                  </a:lnTo>
                  <a:lnTo>
                    <a:pt x="3373590" y="325183"/>
                  </a:lnTo>
                  <a:lnTo>
                    <a:pt x="3401009" y="290614"/>
                  </a:lnTo>
                  <a:lnTo>
                    <a:pt x="3419297" y="251993"/>
                  </a:lnTo>
                  <a:lnTo>
                    <a:pt x="3428441" y="210947"/>
                  </a:lnTo>
                  <a:lnTo>
                    <a:pt x="3428441" y="169075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3497" y="7458817"/>
              <a:ext cx="6497320" cy="1863725"/>
            </a:xfrm>
            <a:custGeom>
              <a:avLst/>
              <a:gdLst/>
              <a:ahLst/>
              <a:cxnLst/>
              <a:rect l="l" t="t" r="r" b="b"/>
              <a:pathLst>
                <a:path w="6497320" h="1863725">
                  <a:moveTo>
                    <a:pt x="380034" y="1032738"/>
                  </a:moveTo>
                  <a:lnTo>
                    <a:pt x="370890" y="991692"/>
                  </a:lnTo>
                  <a:lnTo>
                    <a:pt x="352615" y="953071"/>
                  </a:lnTo>
                  <a:lnTo>
                    <a:pt x="325183" y="918502"/>
                  </a:lnTo>
                  <a:lnTo>
                    <a:pt x="290626" y="891082"/>
                  </a:lnTo>
                  <a:lnTo>
                    <a:pt x="252006" y="872807"/>
                  </a:lnTo>
                  <a:lnTo>
                    <a:pt x="210947" y="863663"/>
                  </a:lnTo>
                  <a:lnTo>
                    <a:pt x="169087" y="863663"/>
                  </a:lnTo>
                  <a:lnTo>
                    <a:pt x="128028" y="872807"/>
                  </a:lnTo>
                  <a:lnTo>
                    <a:pt x="89408" y="891082"/>
                  </a:lnTo>
                  <a:lnTo>
                    <a:pt x="54851" y="918502"/>
                  </a:lnTo>
                  <a:lnTo>
                    <a:pt x="27419" y="953071"/>
                  </a:lnTo>
                  <a:lnTo>
                    <a:pt x="9144" y="991692"/>
                  </a:lnTo>
                  <a:lnTo>
                    <a:pt x="0" y="1032738"/>
                  </a:lnTo>
                  <a:lnTo>
                    <a:pt x="0" y="1074610"/>
                  </a:lnTo>
                  <a:lnTo>
                    <a:pt x="9144" y="1115669"/>
                  </a:lnTo>
                  <a:lnTo>
                    <a:pt x="27419" y="1154277"/>
                  </a:lnTo>
                  <a:lnTo>
                    <a:pt x="54851" y="1188847"/>
                  </a:lnTo>
                  <a:lnTo>
                    <a:pt x="89408" y="1216266"/>
                  </a:lnTo>
                  <a:lnTo>
                    <a:pt x="128028" y="1234554"/>
                  </a:lnTo>
                  <a:lnTo>
                    <a:pt x="169087" y="1243698"/>
                  </a:lnTo>
                  <a:lnTo>
                    <a:pt x="210947" y="1243698"/>
                  </a:lnTo>
                  <a:lnTo>
                    <a:pt x="252006" y="1234554"/>
                  </a:lnTo>
                  <a:lnTo>
                    <a:pt x="290626" y="1216266"/>
                  </a:lnTo>
                  <a:lnTo>
                    <a:pt x="325183" y="1188847"/>
                  </a:lnTo>
                  <a:lnTo>
                    <a:pt x="352615" y="1154277"/>
                  </a:lnTo>
                  <a:lnTo>
                    <a:pt x="370890" y="1115669"/>
                  </a:lnTo>
                  <a:lnTo>
                    <a:pt x="380034" y="1074610"/>
                  </a:lnTo>
                  <a:lnTo>
                    <a:pt x="380034" y="1032738"/>
                  </a:lnTo>
                  <a:close/>
                </a:path>
                <a:path w="6497320" h="1863725">
                  <a:moveTo>
                    <a:pt x="1242822" y="1497317"/>
                  </a:moveTo>
                  <a:lnTo>
                    <a:pt x="1233678" y="1456270"/>
                  </a:lnTo>
                  <a:lnTo>
                    <a:pt x="1215402" y="1417650"/>
                  </a:lnTo>
                  <a:lnTo>
                    <a:pt x="1187970" y="1383080"/>
                  </a:lnTo>
                  <a:lnTo>
                    <a:pt x="1153414" y="1355661"/>
                  </a:lnTo>
                  <a:lnTo>
                    <a:pt x="1114793" y="1337373"/>
                  </a:lnTo>
                  <a:lnTo>
                    <a:pt x="1073734" y="1328242"/>
                  </a:lnTo>
                  <a:lnTo>
                    <a:pt x="1031875" y="1328242"/>
                  </a:lnTo>
                  <a:lnTo>
                    <a:pt x="990815" y="1337373"/>
                  </a:lnTo>
                  <a:lnTo>
                    <a:pt x="952195" y="1355661"/>
                  </a:lnTo>
                  <a:lnTo>
                    <a:pt x="917638" y="1383080"/>
                  </a:lnTo>
                  <a:lnTo>
                    <a:pt x="890206" y="1417650"/>
                  </a:lnTo>
                  <a:lnTo>
                    <a:pt x="871931" y="1456270"/>
                  </a:lnTo>
                  <a:lnTo>
                    <a:pt x="862787" y="1497317"/>
                  </a:lnTo>
                  <a:lnTo>
                    <a:pt x="862787" y="1539189"/>
                  </a:lnTo>
                  <a:lnTo>
                    <a:pt x="871931" y="1580235"/>
                  </a:lnTo>
                  <a:lnTo>
                    <a:pt x="890206" y="1618856"/>
                  </a:lnTo>
                  <a:lnTo>
                    <a:pt x="917638" y="1653425"/>
                  </a:lnTo>
                  <a:lnTo>
                    <a:pt x="952195" y="1680845"/>
                  </a:lnTo>
                  <a:lnTo>
                    <a:pt x="990815" y="1699133"/>
                  </a:lnTo>
                  <a:lnTo>
                    <a:pt x="1031875" y="1708264"/>
                  </a:lnTo>
                  <a:lnTo>
                    <a:pt x="1073734" y="1708264"/>
                  </a:lnTo>
                  <a:lnTo>
                    <a:pt x="1114793" y="1699133"/>
                  </a:lnTo>
                  <a:lnTo>
                    <a:pt x="1153414" y="1680845"/>
                  </a:lnTo>
                  <a:lnTo>
                    <a:pt x="1187970" y="1653425"/>
                  </a:lnTo>
                  <a:lnTo>
                    <a:pt x="1215402" y="1618856"/>
                  </a:lnTo>
                  <a:lnTo>
                    <a:pt x="1233678" y="1580235"/>
                  </a:lnTo>
                  <a:lnTo>
                    <a:pt x="1242822" y="1539189"/>
                  </a:lnTo>
                  <a:lnTo>
                    <a:pt x="1242822" y="1497317"/>
                  </a:lnTo>
                  <a:close/>
                </a:path>
                <a:path w="6497320" h="1863725">
                  <a:moveTo>
                    <a:pt x="1751647" y="1032738"/>
                  </a:moveTo>
                  <a:lnTo>
                    <a:pt x="1742503" y="991692"/>
                  </a:lnTo>
                  <a:lnTo>
                    <a:pt x="1724215" y="953071"/>
                  </a:lnTo>
                  <a:lnTo>
                    <a:pt x="1696796" y="918502"/>
                  </a:lnTo>
                  <a:lnTo>
                    <a:pt x="1662239" y="891082"/>
                  </a:lnTo>
                  <a:lnTo>
                    <a:pt x="1623618" y="872807"/>
                  </a:lnTo>
                  <a:lnTo>
                    <a:pt x="1582559" y="863663"/>
                  </a:lnTo>
                  <a:lnTo>
                    <a:pt x="1540700" y="863663"/>
                  </a:lnTo>
                  <a:lnTo>
                    <a:pt x="1499641" y="872807"/>
                  </a:lnTo>
                  <a:lnTo>
                    <a:pt x="1461020" y="891082"/>
                  </a:lnTo>
                  <a:lnTo>
                    <a:pt x="1426451" y="918502"/>
                  </a:lnTo>
                  <a:lnTo>
                    <a:pt x="1399032" y="953071"/>
                  </a:lnTo>
                  <a:lnTo>
                    <a:pt x="1380756" y="991692"/>
                  </a:lnTo>
                  <a:lnTo>
                    <a:pt x="1371612" y="1032738"/>
                  </a:lnTo>
                  <a:lnTo>
                    <a:pt x="1371612" y="1074610"/>
                  </a:lnTo>
                  <a:lnTo>
                    <a:pt x="1380756" y="1115669"/>
                  </a:lnTo>
                  <a:lnTo>
                    <a:pt x="1399032" y="1154277"/>
                  </a:lnTo>
                  <a:lnTo>
                    <a:pt x="1426451" y="1188847"/>
                  </a:lnTo>
                  <a:lnTo>
                    <a:pt x="1461020" y="1216266"/>
                  </a:lnTo>
                  <a:lnTo>
                    <a:pt x="1499641" y="1234554"/>
                  </a:lnTo>
                  <a:lnTo>
                    <a:pt x="1540700" y="1243698"/>
                  </a:lnTo>
                  <a:lnTo>
                    <a:pt x="1582559" y="1243698"/>
                  </a:lnTo>
                  <a:lnTo>
                    <a:pt x="1623618" y="1234554"/>
                  </a:lnTo>
                  <a:lnTo>
                    <a:pt x="1662239" y="1216266"/>
                  </a:lnTo>
                  <a:lnTo>
                    <a:pt x="1696796" y="1188847"/>
                  </a:lnTo>
                  <a:lnTo>
                    <a:pt x="1724215" y="1154277"/>
                  </a:lnTo>
                  <a:lnTo>
                    <a:pt x="1742503" y="1115669"/>
                  </a:lnTo>
                  <a:lnTo>
                    <a:pt x="1751647" y="1074610"/>
                  </a:lnTo>
                  <a:lnTo>
                    <a:pt x="1751647" y="1032738"/>
                  </a:lnTo>
                  <a:close/>
                </a:path>
                <a:path w="6497320" h="1863725">
                  <a:moveTo>
                    <a:pt x="2072424" y="1652181"/>
                  </a:moveTo>
                  <a:lnTo>
                    <a:pt x="2063280" y="1611122"/>
                  </a:lnTo>
                  <a:lnTo>
                    <a:pt x="2045004" y="1572501"/>
                  </a:lnTo>
                  <a:lnTo>
                    <a:pt x="2017572" y="1537944"/>
                  </a:lnTo>
                  <a:lnTo>
                    <a:pt x="1983016" y="1510525"/>
                  </a:lnTo>
                  <a:lnTo>
                    <a:pt x="1944395" y="1492237"/>
                  </a:lnTo>
                  <a:lnTo>
                    <a:pt x="1903336" y="1483093"/>
                  </a:lnTo>
                  <a:lnTo>
                    <a:pt x="1861477" y="1483093"/>
                  </a:lnTo>
                  <a:lnTo>
                    <a:pt x="1820418" y="1492237"/>
                  </a:lnTo>
                  <a:lnTo>
                    <a:pt x="1781797" y="1510525"/>
                  </a:lnTo>
                  <a:lnTo>
                    <a:pt x="1747240" y="1537944"/>
                  </a:lnTo>
                  <a:lnTo>
                    <a:pt x="1719808" y="1572501"/>
                  </a:lnTo>
                  <a:lnTo>
                    <a:pt x="1701533" y="1611122"/>
                  </a:lnTo>
                  <a:lnTo>
                    <a:pt x="1692389" y="1652181"/>
                  </a:lnTo>
                  <a:lnTo>
                    <a:pt x="1692389" y="1694040"/>
                  </a:lnTo>
                  <a:lnTo>
                    <a:pt x="1701533" y="1735099"/>
                  </a:lnTo>
                  <a:lnTo>
                    <a:pt x="1719808" y="1773720"/>
                  </a:lnTo>
                  <a:lnTo>
                    <a:pt x="1747240" y="1808289"/>
                  </a:lnTo>
                  <a:lnTo>
                    <a:pt x="1781797" y="1835708"/>
                  </a:lnTo>
                  <a:lnTo>
                    <a:pt x="1820418" y="1853984"/>
                  </a:lnTo>
                  <a:lnTo>
                    <a:pt x="1861477" y="1863128"/>
                  </a:lnTo>
                  <a:lnTo>
                    <a:pt x="1903336" y="1863128"/>
                  </a:lnTo>
                  <a:lnTo>
                    <a:pt x="1944395" y="1853984"/>
                  </a:lnTo>
                  <a:lnTo>
                    <a:pt x="1983016" y="1835708"/>
                  </a:lnTo>
                  <a:lnTo>
                    <a:pt x="2017572" y="1808289"/>
                  </a:lnTo>
                  <a:lnTo>
                    <a:pt x="2045004" y="1773720"/>
                  </a:lnTo>
                  <a:lnTo>
                    <a:pt x="2063280" y="1735099"/>
                  </a:lnTo>
                  <a:lnTo>
                    <a:pt x="2072424" y="1694040"/>
                  </a:lnTo>
                  <a:lnTo>
                    <a:pt x="2072424" y="1652181"/>
                  </a:lnTo>
                  <a:close/>
                </a:path>
                <a:path w="6497320" h="1863725">
                  <a:moveTo>
                    <a:pt x="2902026" y="1497317"/>
                  </a:moveTo>
                  <a:lnTo>
                    <a:pt x="2892882" y="1456270"/>
                  </a:lnTo>
                  <a:lnTo>
                    <a:pt x="2874607" y="1417650"/>
                  </a:lnTo>
                  <a:lnTo>
                    <a:pt x="2847175" y="1383080"/>
                  </a:lnTo>
                  <a:lnTo>
                    <a:pt x="2812618" y="1355661"/>
                  </a:lnTo>
                  <a:lnTo>
                    <a:pt x="2773997" y="1337373"/>
                  </a:lnTo>
                  <a:lnTo>
                    <a:pt x="2732938" y="1328242"/>
                  </a:lnTo>
                  <a:lnTo>
                    <a:pt x="2691079" y="1328242"/>
                  </a:lnTo>
                  <a:lnTo>
                    <a:pt x="2650020" y="1337373"/>
                  </a:lnTo>
                  <a:lnTo>
                    <a:pt x="2611399" y="1355661"/>
                  </a:lnTo>
                  <a:lnTo>
                    <a:pt x="2576842" y="1383080"/>
                  </a:lnTo>
                  <a:lnTo>
                    <a:pt x="2549423" y="1417650"/>
                  </a:lnTo>
                  <a:lnTo>
                    <a:pt x="2531135" y="1456270"/>
                  </a:lnTo>
                  <a:lnTo>
                    <a:pt x="2521991" y="1497317"/>
                  </a:lnTo>
                  <a:lnTo>
                    <a:pt x="2521991" y="1539189"/>
                  </a:lnTo>
                  <a:lnTo>
                    <a:pt x="2531135" y="1580235"/>
                  </a:lnTo>
                  <a:lnTo>
                    <a:pt x="2549423" y="1618856"/>
                  </a:lnTo>
                  <a:lnTo>
                    <a:pt x="2576842" y="1653425"/>
                  </a:lnTo>
                  <a:lnTo>
                    <a:pt x="2611399" y="1680845"/>
                  </a:lnTo>
                  <a:lnTo>
                    <a:pt x="2650020" y="1699133"/>
                  </a:lnTo>
                  <a:lnTo>
                    <a:pt x="2691079" y="1708264"/>
                  </a:lnTo>
                  <a:lnTo>
                    <a:pt x="2732938" y="1708264"/>
                  </a:lnTo>
                  <a:lnTo>
                    <a:pt x="2773997" y="1699133"/>
                  </a:lnTo>
                  <a:lnTo>
                    <a:pt x="2812618" y="1680845"/>
                  </a:lnTo>
                  <a:lnTo>
                    <a:pt x="2847175" y="1653425"/>
                  </a:lnTo>
                  <a:lnTo>
                    <a:pt x="2874607" y="1618856"/>
                  </a:lnTo>
                  <a:lnTo>
                    <a:pt x="2892882" y="1580235"/>
                  </a:lnTo>
                  <a:lnTo>
                    <a:pt x="2902026" y="1539189"/>
                  </a:lnTo>
                  <a:lnTo>
                    <a:pt x="2902026" y="1497317"/>
                  </a:lnTo>
                  <a:close/>
                </a:path>
                <a:path w="6497320" h="1863725">
                  <a:moveTo>
                    <a:pt x="3134309" y="456679"/>
                  </a:moveTo>
                  <a:lnTo>
                    <a:pt x="3125178" y="415620"/>
                  </a:lnTo>
                  <a:lnTo>
                    <a:pt x="3106890" y="376999"/>
                  </a:lnTo>
                  <a:lnTo>
                    <a:pt x="3079470" y="342442"/>
                  </a:lnTo>
                  <a:lnTo>
                    <a:pt x="3044901" y="315010"/>
                  </a:lnTo>
                  <a:lnTo>
                    <a:pt x="3006280" y="296735"/>
                  </a:lnTo>
                  <a:lnTo>
                    <a:pt x="2965234" y="287591"/>
                  </a:lnTo>
                  <a:lnTo>
                    <a:pt x="2923362" y="287591"/>
                  </a:lnTo>
                  <a:lnTo>
                    <a:pt x="2882315" y="296735"/>
                  </a:lnTo>
                  <a:lnTo>
                    <a:pt x="2843695" y="315010"/>
                  </a:lnTo>
                  <a:lnTo>
                    <a:pt x="2809125" y="342442"/>
                  </a:lnTo>
                  <a:lnTo>
                    <a:pt x="2781706" y="376999"/>
                  </a:lnTo>
                  <a:lnTo>
                    <a:pt x="2763418" y="415620"/>
                  </a:lnTo>
                  <a:lnTo>
                    <a:pt x="2754287" y="456679"/>
                  </a:lnTo>
                  <a:lnTo>
                    <a:pt x="2754287" y="498538"/>
                  </a:lnTo>
                  <a:lnTo>
                    <a:pt x="2763418" y="539597"/>
                  </a:lnTo>
                  <a:lnTo>
                    <a:pt x="2781706" y="578218"/>
                  </a:lnTo>
                  <a:lnTo>
                    <a:pt x="2809125" y="612775"/>
                  </a:lnTo>
                  <a:lnTo>
                    <a:pt x="2843695" y="640194"/>
                  </a:lnTo>
                  <a:lnTo>
                    <a:pt x="2882315" y="658482"/>
                  </a:lnTo>
                  <a:lnTo>
                    <a:pt x="2923362" y="667626"/>
                  </a:lnTo>
                  <a:lnTo>
                    <a:pt x="2965234" y="667626"/>
                  </a:lnTo>
                  <a:lnTo>
                    <a:pt x="3006280" y="658482"/>
                  </a:lnTo>
                  <a:lnTo>
                    <a:pt x="3044901" y="640194"/>
                  </a:lnTo>
                  <a:lnTo>
                    <a:pt x="3079470" y="612775"/>
                  </a:lnTo>
                  <a:lnTo>
                    <a:pt x="3106890" y="578218"/>
                  </a:lnTo>
                  <a:lnTo>
                    <a:pt x="3125178" y="539597"/>
                  </a:lnTo>
                  <a:lnTo>
                    <a:pt x="3134309" y="498538"/>
                  </a:lnTo>
                  <a:lnTo>
                    <a:pt x="3134309" y="456679"/>
                  </a:lnTo>
                  <a:close/>
                </a:path>
                <a:path w="6497320" h="1863725">
                  <a:moveTo>
                    <a:pt x="4124312" y="1032738"/>
                  </a:moveTo>
                  <a:lnTo>
                    <a:pt x="4115168" y="991692"/>
                  </a:lnTo>
                  <a:lnTo>
                    <a:pt x="4096880" y="953071"/>
                  </a:lnTo>
                  <a:lnTo>
                    <a:pt x="4069461" y="918502"/>
                  </a:lnTo>
                  <a:lnTo>
                    <a:pt x="4034904" y="891082"/>
                  </a:lnTo>
                  <a:lnTo>
                    <a:pt x="3996283" y="872807"/>
                  </a:lnTo>
                  <a:lnTo>
                    <a:pt x="3955224" y="863663"/>
                  </a:lnTo>
                  <a:lnTo>
                    <a:pt x="3913365" y="863663"/>
                  </a:lnTo>
                  <a:lnTo>
                    <a:pt x="3872306" y="872807"/>
                  </a:lnTo>
                  <a:lnTo>
                    <a:pt x="3833685" y="891082"/>
                  </a:lnTo>
                  <a:lnTo>
                    <a:pt x="3799116" y="918502"/>
                  </a:lnTo>
                  <a:lnTo>
                    <a:pt x="3771696" y="953071"/>
                  </a:lnTo>
                  <a:lnTo>
                    <a:pt x="3753421" y="991692"/>
                  </a:lnTo>
                  <a:lnTo>
                    <a:pt x="3744277" y="1032738"/>
                  </a:lnTo>
                  <a:lnTo>
                    <a:pt x="3744277" y="1074610"/>
                  </a:lnTo>
                  <a:lnTo>
                    <a:pt x="3753421" y="1115669"/>
                  </a:lnTo>
                  <a:lnTo>
                    <a:pt x="3771696" y="1154277"/>
                  </a:lnTo>
                  <a:lnTo>
                    <a:pt x="3799116" y="1188847"/>
                  </a:lnTo>
                  <a:lnTo>
                    <a:pt x="3833685" y="1216266"/>
                  </a:lnTo>
                  <a:lnTo>
                    <a:pt x="3872306" y="1234554"/>
                  </a:lnTo>
                  <a:lnTo>
                    <a:pt x="3913365" y="1243698"/>
                  </a:lnTo>
                  <a:lnTo>
                    <a:pt x="3955224" y="1243698"/>
                  </a:lnTo>
                  <a:lnTo>
                    <a:pt x="3996283" y="1234554"/>
                  </a:lnTo>
                  <a:lnTo>
                    <a:pt x="4034904" y="1216266"/>
                  </a:lnTo>
                  <a:lnTo>
                    <a:pt x="4069461" y="1188847"/>
                  </a:lnTo>
                  <a:lnTo>
                    <a:pt x="4096880" y="1154277"/>
                  </a:lnTo>
                  <a:lnTo>
                    <a:pt x="4115168" y="1115669"/>
                  </a:lnTo>
                  <a:lnTo>
                    <a:pt x="4124312" y="1074610"/>
                  </a:lnTo>
                  <a:lnTo>
                    <a:pt x="4124312" y="1032738"/>
                  </a:lnTo>
                  <a:close/>
                </a:path>
                <a:path w="6497320" h="1863725">
                  <a:moveTo>
                    <a:pt x="4406379" y="456679"/>
                  </a:moveTo>
                  <a:lnTo>
                    <a:pt x="4397235" y="415620"/>
                  </a:lnTo>
                  <a:lnTo>
                    <a:pt x="4378947" y="376999"/>
                  </a:lnTo>
                  <a:lnTo>
                    <a:pt x="4351528" y="342442"/>
                  </a:lnTo>
                  <a:lnTo>
                    <a:pt x="4316958" y="315010"/>
                  </a:lnTo>
                  <a:lnTo>
                    <a:pt x="4278338" y="296735"/>
                  </a:lnTo>
                  <a:lnTo>
                    <a:pt x="4237291" y="287591"/>
                  </a:lnTo>
                  <a:lnTo>
                    <a:pt x="4195419" y="287591"/>
                  </a:lnTo>
                  <a:lnTo>
                    <a:pt x="4154373" y="296735"/>
                  </a:lnTo>
                  <a:lnTo>
                    <a:pt x="4115752" y="315010"/>
                  </a:lnTo>
                  <a:lnTo>
                    <a:pt x="4081183" y="342442"/>
                  </a:lnTo>
                  <a:lnTo>
                    <a:pt x="4053763" y="376999"/>
                  </a:lnTo>
                  <a:lnTo>
                    <a:pt x="4035475" y="415620"/>
                  </a:lnTo>
                  <a:lnTo>
                    <a:pt x="4026344" y="456679"/>
                  </a:lnTo>
                  <a:lnTo>
                    <a:pt x="4026344" y="498538"/>
                  </a:lnTo>
                  <a:lnTo>
                    <a:pt x="4035475" y="539597"/>
                  </a:lnTo>
                  <a:lnTo>
                    <a:pt x="4053763" y="578218"/>
                  </a:lnTo>
                  <a:lnTo>
                    <a:pt x="4081183" y="612775"/>
                  </a:lnTo>
                  <a:lnTo>
                    <a:pt x="4115752" y="640194"/>
                  </a:lnTo>
                  <a:lnTo>
                    <a:pt x="4154373" y="658482"/>
                  </a:lnTo>
                  <a:lnTo>
                    <a:pt x="4195419" y="667626"/>
                  </a:lnTo>
                  <a:lnTo>
                    <a:pt x="4237291" y="667626"/>
                  </a:lnTo>
                  <a:lnTo>
                    <a:pt x="4278338" y="658482"/>
                  </a:lnTo>
                  <a:lnTo>
                    <a:pt x="4316958" y="640194"/>
                  </a:lnTo>
                  <a:lnTo>
                    <a:pt x="4351528" y="612775"/>
                  </a:lnTo>
                  <a:lnTo>
                    <a:pt x="4378947" y="578218"/>
                  </a:lnTo>
                  <a:lnTo>
                    <a:pt x="4397235" y="539597"/>
                  </a:lnTo>
                  <a:lnTo>
                    <a:pt x="4406379" y="498538"/>
                  </a:lnTo>
                  <a:lnTo>
                    <a:pt x="4406379" y="456679"/>
                  </a:lnTo>
                  <a:close/>
                </a:path>
                <a:path w="6497320" h="1863725">
                  <a:moveTo>
                    <a:pt x="5103241" y="1652181"/>
                  </a:moveTo>
                  <a:lnTo>
                    <a:pt x="5094097" y="1611122"/>
                  </a:lnTo>
                  <a:lnTo>
                    <a:pt x="5075821" y="1572501"/>
                  </a:lnTo>
                  <a:lnTo>
                    <a:pt x="5048389" y="1537944"/>
                  </a:lnTo>
                  <a:lnTo>
                    <a:pt x="5013833" y="1510525"/>
                  </a:lnTo>
                  <a:lnTo>
                    <a:pt x="4975212" y="1492237"/>
                  </a:lnTo>
                  <a:lnTo>
                    <a:pt x="4934153" y="1483093"/>
                  </a:lnTo>
                  <a:lnTo>
                    <a:pt x="4892294" y="1483093"/>
                  </a:lnTo>
                  <a:lnTo>
                    <a:pt x="4851235" y="1492237"/>
                  </a:lnTo>
                  <a:lnTo>
                    <a:pt x="4812614" y="1510525"/>
                  </a:lnTo>
                  <a:lnTo>
                    <a:pt x="4778057" y="1537944"/>
                  </a:lnTo>
                  <a:lnTo>
                    <a:pt x="4750625" y="1572501"/>
                  </a:lnTo>
                  <a:lnTo>
                    <a:pt x="4732350" y="1611122"/>
                  </a:lnTo>
                  <a:lnTo>
                    <a:pt x="4723206" y="1652181"/>
                  </a:lnTo>
                  <a:lnTo>
                    <a:pt x="4723206" y="1694040"/>
                  </a:lnTo>
                  <a:lnTo>
                    <a:pt x="4732350" y="1735099"/>
                  </a:lnTo>
                  <a:lnTo>
                    <a:pt x="4750625" y="1773720"/>
                  </a:lnTo>
                  <a:lnTo>
                    <a:pt x="4778057" y="1808289"/>
                  </a:lnTo>
                  <a:lnTo>
                    <a:pt x="4812614" y="1835708"/>
                  </a:lnTo>
                  <a:lnTo>
                    <a:pt x="4851235" y="1853984"/>
                  </a:lnTo>
                  <a:lnTo>
                    <a:pt x="4892294" y="1863128"/>
                  </a:lnTo>
                  <a:lnTo>
                    <a:pt x="4934153" y="1863128"/>
                  </a:lnTo>
                  <a:lnTo>
                    <a:pt x="4975212" y="1853984"/>
                  </a:lnTo>
                  <a:lnTo>
                    <a:pt x="5013833" y="1835708"/>
                  </a:lnTo>
                  <a:lnTo>
                    <a:pt x="5048389" y="1808289"/>
                  </a:lnTo>
                  <a:lnTo>
                    <a:pt x="5075821" y="1773720"/>
                  </a:lnTo>
                  <a:lnTo>
                    <a:pt x="5094097" y="1735099"/>
                  </a:lnTo>
                  <a:lnTo>
                    <a:pt x="5103241" y="1694040"/>
                  </a:lnTo>
                  <a:lnTo>
                    <a:pt x="5103241" y="1652181"/>
                  </a:lnTo>
                  <a:close/>
                </a:path>
                <a:path w="6497320" h="1863725">
                  <a:moveTo>
                    <a:pt x="5508409" y="870407"/>
                  </a:moveTo>
                  <a:lnTo>
                    <a:pt x="5450687" y="812698"/>
                  </a:lnTo>
                  <a:lnTo>
                    <a:pt x="5451678" y="808253"/>
                  </a:lnTo>
                  <a:lnTo>
                    <a:pt x="5451678" y="766394"/>
                  </a:lnTo>
                  <a:lnTo>
                    <a:pt x="5442534" y="725335"/>
                  </a:lnTo>
                  <a:lnTo>
                    <a:pt x="5424246" y="686714"/>
                  </a:lnTo>
                  <a:lnTo>
                    <a:pt x="5396827" y="652157"/>
                  </a:lnTo>
                  <a:lnTo>
                    <a:pt x="5362257" y="624738"/>
                  </a:lnTo>
                  <a:lnTo>
                    <a:pt x="5323637" y="606450"/>
                  </a:lnTo>
                  <a:lnTo>
                    <a:pt x="5282590" y="597306"/>
                  </a:lnTo>
                  <a:lnTo>
                    <a:pt x="5240718" y="597306"/>
                  </a:lnTo>
                  <a:lnTo>
                    <a:pt x="5236286" y="598297"/>
                  </a:lnTo>
                  <a:lnTo>
                    <a:pt x="5137061" y="499059"/>
                  </a:lnTo>
                  <a:lnTo>
                    <a:pt x="4765726" y="870407"/>
                  </a:lnTo>
                  <a:lnTo>
                    <a:pt x="5137061" y="1241742"/>
                  </a:lnTo>
                  <a:lnTo>
                    <a:pt x="5508409" y="870407"/>
                  </a:lnTo>
                  <a:close/>
                </a:path>
                <a:path w="6497320" h="1863725">
                  <a:moveTo>
                    <a:pt x="6286805" y="1652181"/>
                  </a:moveTo>
                  <a:lnTo>
                    <a:pt x="6277673" y="1611122"/>
                  </a:lnTo>
                  <a:lnTo>
                    <a:pt x="6259385" y="1572501"/>
                  </a:lnTo>
                  <a:lnTo>
                    <a:pt x="6231953" y="1537944"/>
                  </a:lnTo>
                  <a:lnTo>
                    <a:pt x="6197397" y="1510525"/>
                  </a:lnTo>
                  <a:lnTo>
                    <a:pt x="6158776" y="1492237"/>
                  </a:lnTo>
                  <a:lnTo>
                    <a:pt x="6117729" y="1483093"/>
                  </a:lnTo>
                  <a:lnTo>
                    <a:pt x="6075858" y="1483093"/>
                  </a:lnTo>
                  <a:lnTo>
                    <a:pt x="6034798" y="1492237"/>
                  </a:lnTo>
                  <a:lnTo>
                    <a:pt x="5996178" y="1510525"/>
                  </a:lnTo>
                  <a:lnTo>
                    <a:pt x="5961621" y="1537944"/>
                  </a:lnTo>
                  <a:lnTo>
                    <a:pt x="5934202" y="1572501"/>
                  </a:lnTo>
                  <a:lnTo>
                    <a:pt x="5915914" y="1611122"/>
                  </a:lnTo>
                  <a:lnTo>
                    <a:pt x="5906770" y="1652181"/>
                  </a:lnTo>
                  <a:lnTo>
                    <a:pt x="5906770" y="1694040"/>
                  </a:lnTo>
                  <a:lnTo>
                    <a:pt x="5915914" y="1735099"/>
                  </a:lnTo>
                  <a:lnTo>
                    <a:pt x="5934202" y="1773720"/>
                  </a:lnTo>
                  <a:lnTo>
                    <a:pt x="5961621" y="1808289"/>
                  </a:lnTo>
                  <a:lnTo>
                    <a:pt x="5996178" y="1835708"/>
                  </a:lnTo>
                  <a:lnTo>
                    <a:pt x="6034798" y="1853984"/>
                  </a:lnTo>
                  <a:lnTo>
                    <a:pt x="6075858" y="1863128"/>
                  </a:lnTo>
                  <a:lnTo>
                    <a:pt x="6117729" y="1863128"/>
                  </a:lnTo>
                  <a:lnTo>
                    <a:pt x="6158776" y="1853984"/>
                  </a:lnTo>
                  <a:lnTo>
                    <a:pt x="6197397" y="1835708"/>
                  </a:lnTo>
                  <a:lnTo>
                    <a:pt x="6231953" y="1808289"/>
                  </a:lnTo>
                  <a:lnTo>
                    <a:pt x="6259385" y="1773720"/>
                  </a:lnTo>
                  <a:lnTo>
                    <a:pt x="6277673" y="1735099"/>
                  </a:lnTo>
                  <a:lnTo>
                    <a:pt x="6286805" y="1694040"/>
                  </a:lnTo>
                  <a:lnTo>
                    <a:pt x="6286805" y="1652181"/>
                  </a:lnTo>
                  <a:close/>
                </a:path>
                <a:path w="6497320" h="1863725">
                  <a:moveTo>
                    <a:pt x="6286805" y="169075"/>
                  </a:moveTo>
                  <a:lnTo>
                    <a:pt x="6277673" y="128028"/>
                  </a:lnTo>
                  <a:lnTo>
                    <a:pt x="6259385" y="89408"/>
                  </a:lnTo>
                  <a:lnTo>
                    <a:pt x="6231953" y="54838"/>
                  </a:lnTo>
                  <a:lnTo>
                    <a:pt x="6197397" y="27419"/>
                  </a:lnTo>
                  <a:lnTo>
                    <a:pt x="6158776" y="9131"/>
                  </a:lnTo>
                  <a:lnTo>
                    <a:pt x="6117729" y="0"/>
                  </a:lnTo>
                  <a:lnTo>
                    <a:pt x="6075858" y="0"/>
                  </a:lnTo>
                  <a:lnTo>
                    <a:pt x="6034798" y="9131"/>
                  </a:lnTo>
                  <a:lnTo>
                    <a:pt x="5996178" y="27419"/>
                  </a:lnTo>
                  <a:lnTo>
                    <a:pt x="5961621" y="54838"/>
                  </a:lnTo>
                  <a:lnTo>
                    <a:pt x="5934202" y="89408"/>
                  </a:lnTo>
                  <a:lnTo>
                    <a:pt x="5915914" y="128028"/>
                  </a:lnTo>
                  <a:lnTo>
                    <a:pt x="5906770" y="169075"/>
                  </a:lnTo>
                  <a:lnTo>
                    <a:pt x="5906770" y="210947"/>
                  </a:lnTo>
                  <a:lnTo>
                    <a:pt x="5915914" y="251993"/>
                  </a:lnTo>
                  <a:lnTo>
                    <a:pt x="5934202" y="290614"/>
                  </a:lnTo>
                  <a:lnTo>
                    <a:pt x="5961621" y="325183"/>
                  </a:lnTo>
                  <a:lnTo>
                    <a:pt x="5996178" y="352602"/>
                  </a:lnTo>
                  <a:lnTo>
                    <a:pt x="6034798" y="370890"/>
                  </a:lnTo>
                  <a:lnTo>
                    <a:pt x="6075858" y="380022"/>
                  </a:lnTo>
                  <a:lnTo>
                    <a:pt x="6117729" y="380022"/>
                  </a:lnTo>
                  <a:lnTo>
                    <a:pt x="6158776" y="370890"/>
                  </a:lnTo>
                  <a:lnTo>
                    <a:pt x="6197397" y="352602"/>
                  </a:lnTo>
                  <a:lnTo>
                    <a:pt x="6231953" y="325183"/>
                  </a:lnTo>
                  <a:lnTo>
                    <a:pt x="6259385" y="290614"/>
                  </a:lnTo>
                  <a:lnTo>
                    <a:pt x="6277673" y="251993"/>
                  </a:lnTo>
                  <a:lnTo>
                    <a:pt x="6286805" y="210947"/>
                  </a:lnTo>
                  <a:lnTo>
                    <a:pt x="6286805" y="169075"/>
                  </a:lnTo>
                  <a:close/>
                </a:path>
                <a:path w="6497320" h="1863725">
                  <a:moveTo>
                    <a:pt x="6496977" y="1032738"/>
                  </a:moveTo>
                  <a:lnTo>
                    <a:pt x="6487833" y="991692"/>
                  </a:lnTo>
                  <a:lnTo>
                    <a:pt x="6469558" y="953071"/>
                  </a:lnTo>
                  <a:lnTo>
                    <a:pt x="6442126" y="918502"/>
                  </a:lnTo>
                  <a:lnTo>
                    <a:pt x="6407569" y="891082"/>
                  </a:lnTo>
                  <a:lnTo>
                    <a:pt x="6368948" y="872807"/>
                  </a:lnTo>
                  <a:lnTo>
                    <a:pt x="6327889" y="863663"/>
                  </a:lnTo>
                  <a:lnTo>
                    <a:pt x="6286030" y="863663"/>
                  </a:lnTo>
                  <a:lnTo>
                    <a:pt x="6244971" y="872807"/>
                  </a:lnTo>
                  <a:lnTo>
                    <a:pt x="6206350" y="891082"/>
                  </a:lnTo>
                  <a:lnTo>
                    <a:pt x="6171781" y="918502"/>
                  </a:lnTo>
                  <a:lnTo>
                    <a:pt x="6144361" y="953071"/>
                  </a:lnTo>
                  <a:lnTo>
                    <a:pt x="6126086" y="991692"/>
                  </a:lnTo>
                  <a:lnTo>
                    <a:pt x="6116942" y="1032738"/>
                  </a:lnTo>
                  <a:lnTo>
                    <a:pt x="6116942" y="1074610"/>
                  </a:lnTo>
                  <a:lnTo>
                    <a:pt x="6126086" y="1115669"/>
                  </a:lnTo>
                  <a:lnTo>
                    <a:pt x="6144361" y="1154277"/>
                  </a:lnTo>
                  <a:lnTo>
                    <a:pt x="6171781" y="1188847"/>
                  </a:lnTo>
                  <a:lnTo>
                    <a:pt x="6206350" y="1216266"/>
                  </a:lnTo>
                  <a:lnTo>
                    <a:pt x="6244971" y="1234554"/>
                  </a:lnTo>
                  <a:lnTo>
                    <a:pt x="6286030" y="1243698"/>
                  </a:lnTo>
                  <a:lnTo>
                    <a:pt x="6327889" y="1243698"/>
                  </a:lnTo>
                  <a:lnTo>
                    <a:pt x="6368948" y="1234554"/>
                  </a:lnTo>
                  <a:lnTo>
                    <a:pt x="6407569" y="1216266"/>
                  </a:lnTo>
                  <a:lnTo>
                    <a:pt x="6442126" y="1188847"/>
                  </a:lnTo>
                  <a:lnTo>
                    <a:pt x="6469558" y="1154277"/>
                  </a:lnTo>
                  <a:lnTo>
                    <a:pt x="6487833" y="1115669"/>
                  </a:lnTo>
                  <a:lnTo>
                    <a:pt x="6496977" y="1074610"/>
                  </a:lnTo>
                  <a:lnTo>
                    <a:pt x="6496977" y="1032738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89224" y="7957873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2247" y="325644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2247" y="325644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40343" y="4931786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4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40343" y="4931786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EE5141B-14E1-EC1A-9D8C-4A38E59708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129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2C577B-F857-D26C-136F-BC623FAFD2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1906009"/>
              <a:ext cx="4667885" cy="2548255"/>
            </a:xfrm>
            <a:custGeom>
              <a:avLst/>
              <a:gdLst/>
              <a:ahLst/>
              <a:cxnLst/>
              <a:rect l="l" t="t" r="r" b="b"/>
              <a:pathLst>
                <a:path w="4667884" h="2548254">
                  <a:moveTo>
                    <a:pt x="380034" y="2337104"/>
                  </a:moveTo>
                  <a:lnTo>
                    <a:pt x="370890" y="2296058"/>
                  </a:lnTo>
                  <a:lnTo>
                    <a:pt x="352602" y="2257437"/>
                  </a:lnTo>
                  <a:lnTo>
                    <a:pt x="325183" y="2222868"/>
                  </a:lnTo>
                  <a:lnTo>
                    <a:pt x="290626" y="2195449"/>
                  </a:lnTo>
                  <a:lnTo>
                    <a:pt x="252006" y="2177161"/>
                  </a:lnTo>
                  <a:lnTo>
                    <a:pt x="210947" y="2168029"/>
                  </a:lnTo>
                  <a:lnTo>
                    <a:pt x="169087" y="2168029"/>
                  </a:lnTo>
                  <a:lnTo>
                    <a:pt x="128028" y="2177161"/>
                  </a:lnTo>
                  <a:lnTo>
                    <a:pt x="89408" y="2195449"/>
                  </a:lnTo>
                  <a:lnTo>
                    <a:pt x="54851" y="2222868"/>
                  </a:lnTo>
                  <a:lnTo>
                    <a:pt x="27419" y="2257437"/>
                  </a:lnTo>
                  <a:lnTo>
                    <a:pt x="9144" y="2296058"/>
                  </a:lnTo>
                  <a:lnTo>
                    <a:pt x="0" y="2337104"/>
                  </a:lnTo>
                  <a:lnTo>
                    <a:pt x="0" y="2378976"/>
                  </a:lnTo>
                  <a:lnTo>
                    <a:pt x="9144" y="2420023"/>
                  </a:lnTo>
                  <a:lnTo>
                    <a:pt x="27419" y="2458643"/>
                  </a:lnTo>
                  <a:lnTo>
                    <a:pt x="54851" y="2493213"/>
                  </a:lnTo>
                  <a:lnTo>
                    <a:pt x="89408" y="2520632"/>
                  </a:lnTo>
                  <a:lnTo>
                    <a:pt x="128028" y="2538920"/>
                  </a:lnTo>
                  <a:lnTo>
                    <a:pt x="169087" y="2548051"/>
                  </a:lnTo>
                  <a:lnTo>
                    <a:pt x="210947" y="2548051"/>
                  </a:lnTo>
                  <a:lnTo>
                    <a:pt x="252006" y="2538920"/>
                  </a:lnTo>
                  <a:lnTo>
                    <a:pt x="290626" y="2520632"/>
                  </a:lnTo>
                  <a:lnTo>
                    <a:pt x="325183" y="2493213"/>
                  </a:lnTo>
                  <a:lnTo>
                    <a:pt x="352602" y="2458643"/>
                  </a:lnTo>
                  <a:lnTo>
                    <a:pt x="370890" y="2420023"/>
                  </a:lnTo>
                  <a:lnTo>
                    <a:pt x="380034" y="2378976"/>
                  </a:lnTo>
                  <a:lnTo>
                    <a:pt x="380034" y="2337104"/>
                  </a:lnTo>
                  <a:close/>
                </a:path>
                <a:path w="4667884" h="2548254">
                  <a:moveTo>
                    <a:pt x="817943" y="1319466"/>
                  </a:moveTo>
                  <a:lnTo>
                    <a:pt x="808799" y="1278407"/>
                  </a:lnTo>
                  <a:lnTo>
                    <a:pt x="790524" y="1239786"/>
                  </a:lnTo>
                  <a:lnTo>
                    <a:pt x="763104" y="1205230"/>
                  </a:lnTo>
                  <a:lnTo>
                    <a:pt x="728535" y="1177798"/>
                  </a:lnTo>
                  <a:lnTo>
                    <a:pt x="689914" y="1159522"/>
                  </a:lnTo>
                  <a:lnTo>
                    <a:pt x="648868" y="1150378"/>
                  </a:lnTo>
                  <a:lnTo>
                    <a:pt x="606996" y="1150378"/>
                  </a:lnTo>
                  <a:lnTo>
                    <a:pt x="565937" y="1159522"/>
                  </a:lnTo>
                  <a:lnTo>
                    <a:pt x="527329" y="1177798"/>
                  </a:lnTo>
                  <a:lnTo>
                    <a:pt x="492760" y="1205230"/>
                  </a:lnTo>
                  <a:lnTo>
                    <a:pt x="465340" y="1239786"/>
                  </a:lnTo>
                  <a:lnTo>
                    <a:pt x="447052" y="1278407"/>
                  </a:lnTo>
                  <a:lnTo>
                    <a:pt x="437908" y="1319466"/>
                  </a:lnTo>
                  <a:lnTo>
                    <a:pt x="437908" y="1361325"/>
                  </a:lnTo>
                  <a:lnTo>
                    <a:pt x="447052" y="1402384"/>
                  </a:lnTo>
                  <a:lnTo>
                    <a:pt x="465340" y="1441005"/>
                  </a:lnTo>
                  <a:lnTo>
                    <a:pt x="492760" y="1475562"/>
                  </a:lnTo>
                  <a:lnTo>
                    <a:pt x="527329" y="1502981"/>
                  </a:lnTo>
                  <a:lnTo>
                    <a:pt x="565937" y="1521269"/>
                  </a:lnTo>
                  <a:lnTo>
                    <a:pt x="606996" y="1530413"/>
                  </a:lnTo>
                  <a:lnTo>
                    <a:pt x="648868" y="1530413"/>
                  </a:lnTo>
                  <a:lnTo>
                    <a:pt x="689914" y="1521269"/>
                  </a:lnTo>
                  <a:lnTo>
                    <a:pt x="728535" y="1502981"/>
                  </a:lnTo>
                  <a:lnTo>
                    <a:pt x="763104" y="1475562"/>
                  </a:lnTo>
                  <a:lnTo>
                    <a:pt x="790524" y="1441005"/>
                  </a:lnTo>
                  <a:lnTo>
                    <a:pt x="808799" y="1402384"/>
                  </a:lnTo>
                  <a:lnTo>
                    <a:pt x="817943" y="1361325"/>
                  </a:lnTo>
                  <a:lnTo>
                    <a:pt x="817943" y="1319466"/>
                  </a:lnTo>
                  <a:close/>
                </a:path>
                <a:path w="4667884" h="2548254">
                  <a:moveTo>
                    <a:pt x="1216152" y="456679"/>
                  </a:moveTo>
                  <a:lnTo>
                    <a:pt x="1207008" y="415620"/>
                  </a:lnTo>
                  <a:lnTo>
                    <a:pt x="1188732" y="376999"/>
                  </a:lnTo>
                  <a:lnTo>
                    <a:pt x="1161313" y="342442"/>
                  </a:lnTo>
                  <a:lnTo>
                    <a:pt x="1126744" y="315010"/>
                  </a:lnTo>
                  <a:lnTo>
                    <a:pt x="1088123" y="296735"/>
                  </a:lnTo>
                  <a:lnTo>
                    <a:pt x="1047076" y="287591"/>
                  </a:lnTo>
                  <a:lnTo>
                    <a:pt x="1005205" y="287591"/>
                  </a:lnTo>
                  <a:lnTo>
                    <a:pt x="964158" y="296735"/>
                  </a:lnTo>
                  <a:lnTo>
                    <a:pt x="925537" y="315010"/>
                  </a:lnTo>
                  <a:lnTo>
                    <a:pt x="890968" y="342442"/>
                  </a:lnTo>
                  <a:lnTo>
                    <a:pt x="863549" y="376999"/>
                  </a:lnTo>
                  <a:lnTo>
                    <a:pt x="845261" y="415620"/>
                  </a:lnTo>
                  <a:lnTo>
                    <a:pt x="836117" y="456679"/>
                  </a:lnTo>
                  <a:lnTo>
                    <a:pt x="836117" y="498538"/>
                  </a:lnTo>
                  <a:lnTo>
                    <a:pt x="845261" y="539597"/>
                  </a:lnTo>
                  <a:lnTo>
                    <a:pt x="863549" y="578218"/>
                  </a:lnTo>
                  <a:lnTo>
                    <a:pt x="890968" y="612775"/>
                  </a:lnTo>
                  <a:lnTo>
                    <a:pt x="925537" y="640194"/>
                  </a:lnTo>
                  <a:lnTo>
                    <a:pt x="964158" y="658482"/>
                  </a:lnTo>
                  <a:lnTo>
                    <a:pt x="1005205" y="667626"/>
                  </a:lnTo>
                  <a:lnTo>
                    <a:pt x="1047076" y="667626"/>
                  </a:lnTo>
                  <a:lnTo>
                    <a:pt x="1088123" y="658482"/>
                  </a:lnTo>
                  <a:lnTo>
                    <a:pt x="1126744" y="640194"/>
                  </a:lnTo>
                  <a:lnTo>
                    <a:pt x="1161313" y="612775"/>
                  </a:lnTo>
                  <a:lnTo>
                    <a:pt x="1188732" y="578218"/>
                  </a:lnTo>
                  <a:lnTo>
                    <a:pt x="1207008" y="539597"/>
                  </a:lnTo>
                  <a:lnTo>
                    <a:pt x="1216152" y="498538"/>
                  </a:lnTo>
                  <a:lnTo>
                    <a:pt x="1216152" y="456679"/>
                  </a:lnTo>
                  <a:close/>
                </a:path>
                <a:path w="4667884" h="2548254">
                  <a:moveTo>
                    <a:pt x="1751647" y="2337104"/>
                  </a:moveTo>
                  <a:lnTo>
                    <a:pt x="1742503" y="2296058"/>
                  </a:lnTo>
                  <a:lnTo>
                    <a:pt x="1724215" y="2257437"/>
                  </a:lnTo>
                  <a:lnTo>
                    <a:pt x="1696796" y="2222868"/>
                  </a:lnTo>
                  <a:lnTo>
                    <a:pt x="1662226" y="2195449"/>
                  </a:lnTo>
                  <a:lnTo>
                    <a:pt x="1623606" y="2177161"/>
                  </a:lnTo>
                  <a:lnTo>
                    <a:pt x="1582559" y="2168029"/>
                  </a:lnTo>
                  <a:lnTo>
                    <a:pt x="1540687" y="2168029"/>
                  </a:lnTo>
                  <a:lnTo>
                    <a:pt x="1499641" y="2177161"/>
                  </a:lnTo>
                  <a:lnTo>
                    <a:pt x="1461020" y="2195449"/>
                  </a:lnTo>
                  <a:lnTo>
                    <a:pt x="1426451" y="2222868"/>
                  </a:lnTo>
                  <a:lnTo>
                    <a:pt x="1399032" y="2257437"/>
                  </a:lnTo>
                  <a:lnTo>
                    <a:pt x="1380756" y="2296058"/>
                  </a:lnTo>
                  <a:lnTo>
                    <a:pt x="1371612" y="2337104"/>
                  </a:lnTo>
                  <a:lnTo>
                    <a:pt x="1371612" y="2378976"/>
                  </a:lnTo>
                  <a:lnTo>
                    <a:pt x="1380756" y="2420023"/>
                  </a:lnTo>
                  <a:lnTo>
                    <a:pt x="1399032" y="2458643"/>
                  </a:lnTo>
                  <a:lnTo>
                    <a:pt x="1426451" y="2493213"/>
                  </a:lnTo>
                  <a:lnTo>
                    <a:pt x="1461020" y="2520632"/>
                  </a:lnTo>
                  <a:lnTo>
                    <a:pt x="1499641" y="2538920"/>
                  </a:lnTo>
                  <a:lnTo>
                    <a:pt x="1540687" y="2548051"/>
                  </a:lnTo>
                  <a:lnTo>
                    <a:pt x="1582559" y="2548051"/>
                  </a:lnTo>
                  <a:lnTo>
                    <a:pt x="1623606" y="2538920"/>
                  </a:lnTo>
                  <a:lnTo>
                    <a:pt x="1662226" y="2520632"/>
                  </a:lnTo>
                  <a:lnTo>
                    <a:pt x="1696796" y="2493213"/>
                  </a:lnTo>
                  <a:lnTo>
                    <a:pt x="1724215" y="2458643"/>
                  </a:lnTo>
                  <a:lnTo>
                    <a:pt x="1742503" y="2420023"/>
                  </a:lnTo>
                  <a:lnTo>
                    <a:pt x="1751647" y="2378976"/>
                  </a:lnTo>
                  <a:lnTo>
                    <a:pt x="1751647" y="2337104"/>
                  </a:lnTo>
                  <a:close/>
                </a:path>
                <a:path w="4667884" h="2548254">
                  <a:moveTo>
                    <a:pt x="1751647" y="1496441"/>
                  </a:moveTo>
                  <a:lnTo>
                    <a:pt x="1742503" y="1455394"/>
                  </a:lnTo>
                  <a:lnTo>
                    <a:pt x="1724215" y="1416773"/>
                  </a:lnTo>
                  <a:lnTo>
                    <a:pt x="1696796" y="1382204"/>
                  </a:lnTo>
                  <a:lnTo>
                    <a:pt x="1662226" y="1354785"/>
                  </a:lnTo>
                  <a:lnTo>
                    <a:pt x="1623606" y="1336497"/>
                  </a:lnTo>
                  <a:lnTo>
                    <a:pt x="1582559" y="1327365"/>
                  </a:lnTo>
                  <a:lnTo>
                    <a:pt x="1540687" y="1327365"/>
                  </a:lnTo>
                  <a:lnTo>
                    <a:pt x="1499641" y="1336497"/>
                  </a:lnTo>
                  <a:lnTo>
                    <a:pt x="1461020" y="1354785"/>
                  </a:lnTo>
                  <a:lnTo>
                    <a:pt x="1426451" y="1382204"/>
                  </a:lnTo>
                  <a:lnTo>
                    <a:pt x="1399032" y="1416773"/>
                  </a:lnTo>
                  <a:lnTo>
                    <a:pt x="1380756" y="1455394"/>
                  </a:lnTo>
                  <a:lnTo>
                    <a:pt x="1371612" y="1496441"/>
                  </a:lnTo>
                  <a:lnTo>
                    <a:pt x="1371612" y="1538312"/>
                  </a:lnTo>
                  <a:lnTo>
                    <a:pt x="1380756" y="1579359"/>
                  </a:lnTo>
                  <a:lnTo>
                    <a:pt x="1399032" y="1617980"/>
                  </a:lnTo>
                  <a:lnTo>
                    <a:pt x="1426451" y="1652549"/>
                  </a:lnTo>
                  <a:lnTo>
                    <a:pt x="1461020" y="1679968"/>
                  </a:lnTo>
                  <a:lnTo>
                    <a:pt x="1499641" y="1698256"/>
                  </a:lnTo>
                  <a:lnTo>
                    <a:pt x="1540687" y="1707388"/>
                  </a:lnTo>
                  <a:lnTo>
                    <a:pt x="1582559" y="1707388"/>
                  </a:lnTo>
                  <a:lnTo>
                    <a:pt x="1623606" y="1698256"/>
                  </a:lnTo>
                  <a:lnTo>
                    <a:pt x="1662226" y="1679968"/>
                  </a:lnTo>
                  <a:lnTo>
                    <a:pt x="1696796" y="1652549"/>
                  </a:lnTo>
                  <a:lnTo>
                    <a:pt x="1724215" y="1617980"/>
                  </a:lnTo>
                  <a:lnTo>
                    <a:pt x="1742503" y="1579359"/>
                  </a:lnTo>
                  <a:lnTo>
                    <a:pt x="1751647" y="1538312"/>
                  </a:lnTo>
                  <a:lnTo>
                    <a:pt x="1751647" y="1496441"/>
                  </a:lnTo>
                  <a:close/>
                </a:path>
                <a:path w="4667884" h="2548254">
                  <a:moveTo>
                    <a:pt x="3384181" y="1319466"/>
                  </a:moveTo>
                  <a:lnTo>
                    <a:pt x="3375037" y="1278407"/>
                  </a:lnTo>
                  <a:lnTo>
                    <a:pt x="3356762" y="1239786"/>
                  </a:lnTo>
                  <a:lnTo>
                    <a:pt x="3329343" y="1205230"/>
                  </a:lnTo>
                  <a:lnTo>
                    <a:pt x="3294773" y="1177798"/>
                  </a:lnTo>
                  <a:lnTo>
                    <a:pt x="3256153" y="1159522"/>
                  </a:lnTo>
                  <a:lnTo>
                    <a:pt x="3215094" y="1150378"/>
                  </a:lnTo>
                  <a:lnTo>
                    <a:pt x="3173234" y="1150378"/>
                  </a:lnTo>
                  <a:lnTo>
                    <a:pt x="3132175" y="1159522"/>
                  </a:lnTo>
                  <a:lnTo>
                    <a:pt x="3093567" y="1177798"/>
                  </a:lnTo>
                  <a:lnTo>
                    <a:pt x="3058998" y="1205230"/>
                  </a:lnTo>
                  <a:lnTo>
                    <a:pt x="3031579" y="1239786"/>
                  </a:lnTo>
                  <a:lnTo>
                    <a:pt x="3013291" y="1278407"/>
                  </a:lnTo>
                  <a:lnTo>
                    <a:pt x="3004147" y="1319466"/>
                  </a:lnTo>
                  <a:lnTo>
                    <a:pt x="3004147" y="1361325"/>
                  </a:lnTo>
                  <a:lnTo>
                    <a:pt x="3013291" y="1402384"/>
                  </a:lnTo>
                  <a:lnTo>
                    <a:pt x="3031579" y="1441005"/>
                  </a:lnTo>
                  <a:lnTo>
                    <a:pt x="3058998" y="1475562"/>
                  </a:lnTo>
                  <a:lnTo>
                    <a:pt x="3093567" y="1502981"/>
                  </a:lnTo>
                  <a:lnTo>
                    <a:pt x="3132175" y="1521269"/>
                  </a:lnTo>
                  <a:lnTo>
                    <a:pt x="3173234" y="1530413"/>
                  </a:lnTo>
                  <a:lnTo>
                    <a:pt x="3215094" y="1530413"/>
                  </a:lnTo>
                  <a:lnTo>
                    <a:pt x="3256153" y="1521269"/>
                  </a:lnTo>
                  <a:lnTo>
                    <a:pt x="3294773" y="1502981"/>
                  </a:lnTo>
                  <a:lnTo>
                    <a:pt x="3329343" y="1475562"/>
                  </a:lnTo>
                  <a:lnTo>
                    <a:pt x="3356762" y="1441005"/>
                  </a:lnTo>
                  <a:lnTo>
                    <a:pt x="3375037" y="1402384"/>
                  </a:lnTo>
                  <a:lnTo>
                    <a:pt x="3384181" y="1361325"/>
                  </a:lnTo>
                  <a:lnTo>
                    <a:pt x="3384181" y="1319466"/>
                  </a:lnTo>
                  <a:close/>
                </a:path>
                <a:path w="4667884" h="2548254">
                  <a:moveTo>
                    <a:pt x="4667301" y="169075"/>
                  </a:moveTo>
                  <a:lnTo>
                    <a:pt x="4658169" y="128028"/>
                  </a:lnTo>
                  <a:lnTo>
                    <a:pt x="4639881" y="89408"/>
                  </a:lnTo>
                  <a:lnTo>
                    <a:pt x="4612462" y="54838"/>
                  </a:lnTo>
                  <a:lnTo>
                    <a:pt x="4577893" y="27419"/>
                  </a:lnTo>
                  <a:lnTo>
                    <a:pt x="4539272" y="9131"/>
                  </a:lnTo>
                  <a:lnTo>
                    <a:pt x="4498225" y="0"/>
                  </a:lnTo>
                  <a:lnTo>
                    <a:pt x="4456354" y="0"/>
                  </a:lnTo>
                  <a:lnTo>
                    <a:pt x="4415294" y="9131"/>
                  </a:lnTo>
                  <a:lnTo>
                    <a:pt x="4376674" y="27419"/>
                  </a:lnTo>
                  <a:lnTo>
                    <a:pt x="4342117" y="54838"/>
                  </a:lnTo>
                  <a:lnTo>
                    <a:pt x="4314698" y="89408"/>
                  </a:lnTo>
                  <a:lnTo>
                    <a:pt x="4296410" y="128028"/>
                  </a:lnTo>
                  <a:lnTo>
                    <a:pt x="4287266" y="169075"/>
                  </a:lnTo>
                  <a:lnTo>
                    <a:pt x="4287266" y="210947"/>
                  </a:lnTo>
                  <a:lnTo>
                    <a:pt x="4296410" y="251993"/>
                  </a:lnTo>
                  <a:lnTo>
                    <a:pt x="4314698" y="290614"/>
                  </a:lnTo>
                  <a:lnTo>
                    <a:pt x="4342117" y="325183"/>
                  </a:lnTo>
                  <a:lnTo>
                    <a:pt x="4376674" y="352602"/>
                  </a:lnTo>
                  <a:lnTo>
                    <a:pt x="4415294" y="370890"/>
                  </a:lnTo>
                  <a:lnTo>
                    <a:pt x="4456354" y="380022"/>
                  </a:lnTo>
                  <a:lnTo>
                    <a:pt x="4498225" y="380022"/>
                  </a:lnTo>
                  <a:lnTo>
                    <a:pt x="4539272" y="370890"/>
                  </a:lnTo>
                  <a:lnTo>
                    <a:pt x="4577893" y="352602"/>
                  </a:lnTo>
                  <a:lnTo>
                    <a:pt x="4612462" y="325183"/>
                  </a:lnTo>
                  <a:lnTo>
                    <a:pt x="4639881" y="290614"/>
                  </a:lnTo>
                  <a:lnTo>
                    <a:pt x="4658169" y="251993"/>
                  </a:lnTo>
                  <a:lnTo>
                    <a:pt x="4667301" y="210947"/>
                  </a:lnTo>
                  <a:lnTo>
                    <a:pt x="4667301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6624" y="4074038"/>
              <a:ext cx="3429000" cy="2742565"/>
            </a:xfrm>
            <a:custGeom>
              <a:avLst/>
              <a:gdLst/>
              <a:ahLst/>
              <a:cxnLst/>
              <a:rect l="l" t="t" r="r" b="b"/>
              <a:pathLst>
                <a:path w="3429000" h="2742565">
                  <a:moveTo>
                    <a:pt x="380047" y="2072513"/>
                  </a:moveTo>
                  <a:lnTo>
                    <a:pt x="370903" y="2031453"/>
                  </a:lnTo>
                  <a:lnTo>
                    <a:pt x="352615" y="1992833"/>
                  </a:lnTo>
                  <a:lnTo>
                    <a:pt x="325196" y="1958276"/>
                  </a:lnTo>
                  <a:lnTo>
                    <a:pt x="290626" y="1930857"/>
                  </a:lnTo>
                  <a:lnTo>
                    <a:pt x="252006" y="1912569"/>
                  </a:lnTo>
                  <a:lnTo>
                    <a:pt x="210959" y="1903425"/>
                  </a:lnTo>
                  <a:lnTo>
                    <a:pt x="169087" y="1903425"/>
                  </a:lnTo>
                  <a:lnTo>
                    <a:pt x="128041" y="1912569"/>
                  </a:lnTo>
                  <a:lnTo>
                    <a:pt x="89420" y="1930857"/>
                  </a:lnTo>
                  <a:lnTo>
                    <a:pt x="54851" y="1958276"/>
                  </a:lnTo>
                  <a:lnTo>
                    <a:pt x="27432" y="1992833"/>
                  </a:lnTo>
                  <a:lnTo>
                    <a:pt x="9144" y="2031453"/>
                  </a:lnTo>
                  <a:lnTo>
                    <a:pt x="0" y="2072513"/>
                  </a:lnTo>
                  <a:lnTo>
                    <a:pt x="0" y="2114372"/>
                  </a:lnTo>
                  <a:lnTo>
                    <a:pt x="9144" y="2155431"/>
                  </a:lnTo>
                  <a:lnTo>
                    <a:pt x="27432" y="2194052"/>
                  </a:lnTo>
                  <a:lnTo>
                    <a:pt x="54851" y="2228608"/>
                  </a:lnTo>
                  <a:lnTo>
                    <a:pt x="89420" y="2256040"/>
                  </a:lnTo>
                  <a:lnTo>
                    <a:pt x="128041" y="2274316"/>
                  </a:lnTo>
                  <a:lnTo>
                    <a:pt x="169087" y="2283460"/>
                  </a:lnTo>
                  <a:lnTo>
                    <a:pt x="210959" y="2283460"/>
                  </a:lnTo>
                  <a:lnTo>
                    <a:pt x="252006" y="2274316"/>
                  </a:lnTo>
                  <a:lnTo>
                    <a:pt x="290626" y="2256040"/>
                  </a:lnTo>
                  <a:lnTo>
                    <a:pt x="325196" y="2228608"/>
                  </a:lnTo>
                  <a:lnTo>
                    <a:pt x="352615" y="2194052"/>
                  </a:lnTo>
                  <a:lnTo>
                    <a:pt x="370903" y="2155431"/>
                  </a:lnTo>
                  <a:lnTo>
                    <a:pt x="380047" y="2114372"/>
                  </a:lnTo>
                  <a:lnTo>
                    <a:pt x="380047" y="2072513"/>
                  </a:lnTo>
                  <a:close/>
                </a:path>
                <a:path w="3429000" h="2742565">
                  <a:moveTo>
                    <a:pt x="862203" y="761199"/>
                  </a:moveTo>
                  <a:lnTo>
                    <a:pt x="853059" y="720153"/>
                  </a:lnTo>
                  <a:lnTo>
                    <a:pt x="834783" y="681532"/>
                  </a:lnTo>
                  <a:lnTo>
                    <a:pt x="807351" y="646963"/>
                  </a:lnTo>
                  <a:lnTo>
                    <a:pt x="772795" y="619544"/>
                  </a:lnTo>
                  <a:lnTo>
                    <a:pt x="734174" y="601256"/>
                  </a:lnTo>
                  <a:lnTo>
                    <a:pt x="693115" y="592124"/>
                  </a:lnTo>
                  <a:lnTo>
                    <a:pt x="651256" y="592124"/>
                  </a:lnTo>
                  <a:lnTo>
                    <a:pt x="610196" y="601256"/>
                  </a:lnTo>
                  <a:lnTo>
                    <a:pt x="571576" y="619544"/>
                  </a:lnTo>
                  <a:lnTo>
                    <a:pt x="537019" y="646963"/>
                  </a:lnTo>
                  <a:lnTo>
                    <a:pt x="509600" y="681532"/>
                  </a:lnTo>
                  <a:lnTo>
                    <a:pt x="491312" y="720153"/>
                  </a:lnTo>
                  <a:lnTo>
                    <a:pt x="482168" y="761199"/>
                  </a:lnTo>
                  <a:lnTo>
                    <a:pt x="482168" y="803071"/>
                  </a:lnTo>
                  <a:lnTo>
                    <a:pt x="491312" y="844118"/>
                  </a:lnTo>
                  <a:lnTo>
                    <a:pt x="509600" y="882738"/>
                  </a:lnTo>
                  <a:lnTo>
                    <a:pt x="537019" y="917308"/>
                  </a:lnTo>
                  <a:lnTo>
                    <a:pt x="571576" y="944727"/>
                  </a:lnTo>
                  <a:lnTo>
                    <a:pt x="610196" y="963015"/>
                  </a:lnTo>
                  <a:lnTo>
                    <a:pt x="651256" y="972146"/>
                  </a:lnTo>
                  <a:lnTo>
                    <a:pt x="693115" y="972146"/>
                  </a:lnTo>
                  <a:lnTo>
                    <a:pt x="734174" y="963015"/>
                  </a:lnTo>
                  <a:lnTo>
                    <a:pt x="772795" y="944727"/>
                  </a:lnTo>
                  <a:lnTo>
                    <a:pt x="807351" y="917308"/>
                  </a:lnTo>
                  <a:lnTo>
                    <a:pt x="834783" y="882738"/>
                  </a:lnTo>
                  <a:lnTo>
                    <a:pt x="853059" y="844118"/>
                  </a:lnTo>
                  <a:lnTo>
                    <a:pt x="862203" y="803071"/>
                  </a:lnTo>
                  <a:lnTo>
                    <a:pt x="862203" y="761199"/>
                  </a:lnTo>
                  <a:close/>
                </a:path>
                <a:path w="3429000" h="2742565">
                  <a:moveTo>
                    <a:pt x="1747113" y="2531021"/>
                  </a:moveTo>
                  <a:lnTo>
                    <a:pt x="1737969" y="2489974"/>
                  </a:lnTo>
                  <a:lnTo>
                    <a:pt x="1719681" y="2451354"/>
                  </a:lnTo>
                  <a:lnTo>
                    <a:pt x="1692262" y="2416784"/>
                  </a:lnTo>
                  <a:lnTo>
                    <a:pt x="1657705" y="2389365"/>
                  </a:lnTo>
                  <a:lnTo>
                    <a:pt x="1619084" y="2371077"/>
                  </a:lnTo>
                  <a:lnTo>
                    <a:pt x="1578025" y="2361933"/>
                  </a:lnTo>
                  <a:lnTo>
                    <a:pt x="1536166" y="2361933"/>
                  </a:lnTo>
                  <a:lnTo>
                    <a:pt x="1495107" y="2371077"/>
                  </a:lnTo>
                  <a:lnTo>
                    <a:pt x="1456486" y="2389365"/>
                  </a:lnTo>
                  <a:lnTo>
                    <a:pt x="1421930" y="2416784"/>
                  </a:lnTo>
                  <a:lnTo>
                    <a:pt x="1394498" y="2451354"/>
                  </a:lnTo>
                  <a:lnTo>
                    <a:pt x="1376222" y="2489974"/>
                  </a:lnTo>
                  <a:lnTo>
                    <a:pt x="1367078" y="2531021"/>
                  </a:lnTo>
                  <a:lnTo>
                    <a:pt x="1367078" y="2572893"/>
                  </a:lnTo>
                  <a:lnTo>
                    <a:pt x="1376222" y="2613939"/>
                  </a:lnTo>
                  <a:lnTo>
                    <a:pt x="1394498" y="2652560"/>
                  </a:lnTo>
                  <a:lnTo>
                    <a:pt x="1421930" y="2687129"/>
                  </a:lnTo>
                  <a:lnTo>
                    <a:pt x="1456486" y="2714548"/>
                  </a:lnTo>
                  <a:lnTo>
                    <a:pt x="1495107" y="2732836"/>
                  </a:lnTo>
                  <a:lnTo>
                    <a:pt x="1536166" y="2741968"/>
                  </a:lnTo>
                  <a:lnTo>
                    <a:pt x="1578025" y="2741968"/>
                  </a:lnTo>
                  <a:lnTo>
                    <a:pt x="1619084" y="2732836"/>
                  </a:lnTo>
                  <a:lnTo>
                    <a:pt x="1657705" y="2714548"/>
                  </a:lnTo>
                  <a:lnTo>
                    <a:pt x="1692262" y="2687129"/>
                  </a:lnTo>
                  <a:lnTo>
                    <a:pt x="1719681" y="2652560"/>
                  </a:lnTo>
                  <a:lnTo>
                    <a:pt x="1737969" y="2613939"/>
                  </a:lnTo>
                  <a:lnTo>
                    <a:pt x="1747113" y="2572893"/>
                  </a:lnTo>
                  <a:lnTo>
                    <a:pt x="1747113" y="2531021"/>
                  </a:lnTo>
                  <a:close/>
                </a:path>
                <a:path w="3429000" h="2742565">
                  <a:moveTo>
                    <a:pt x="1995004" y="1270025"/>
                  </a:moveTo>
                  <a:lnTo>
                    <a:pt x="1985860" y="1228979"/>
                  </a:lnTo>
                  <a:lnTo>
                    <a:pt x="1967572" y="1190358"/>
                  </a:lnTo>
                  <a:lnTo>
                    <a:pt x="1940153" y="1155788"/>
                  </a:lnTo>
                  <a:lnTo>
                    <a:pt x="1905584" y="1128369"/>
                  </a:lnTo>
                  <a:lnTo>
                    <a:pt x="1866976" y="1110081"/>
                  </a:lnTo>
                  <a:lnTo>
                    <a:pt x="1825917" y="1100937"/>
                  </a:lnTo>
                  <a:lnTo>
                    <a:pt x="1784057" y="1100937"/>
                  </a:lnTo>
                  <a:lnTo>
                    <a:pt x="1742998" y="1110081"/>
                  </a:lnTo>
                  <a:lnTo>
                    <a:pt x="1704378" y="1128369"/>
                  </a:lnTo>
                  <a:lnTo>
                    <a:pt x="1669808" y="1155788"/>
                  </a:lnTo>
                  <a:lnTo>
                    <a:pt x="1642389" y="1190358"/>
                  </a:lnTo>
                  <a:lnTo>
                    <a:pt x="1624114" y="1228979"/>
                  </a:lnTo>
                  <a:lnTo>
                    <a:pt x="1614970" y="1270025"/>
                  </a:lnTo>
                  <a:lnTo>
                    <a:pt x="1614970" y="1311897"/>
                  </a:lnTo>
                  <a:lnTo>
                    <a:pt x="1624114" y="1352943"/>
                  </a:lnTo>
                  <a:lnTo>
                    <a:pt x="1642389" y="1391564"/>
                  </a:lnTo>
                  <a:lnTo>
                    <a:pt x="1669808" y="1426133"/>
                  </a:lnTo>
                  <a:lnTo>
                    <a:pt x="1704378" y="1453553"/>
                  </a:lnTo>
                  <a:lnTo>
                    <a:pt x="1742998" y="1471828"/>
                  </a:lnTo>
                  <a:lnTo>
                    <a:pt x="1784057" y="1480972"/>
                  </a:lnTo>
                  <a:lnTo>
                    <a:pt x="1825917" y="1480972"/>
                  </a:lnTo>
                  <a:lnTo>
                    <a:pt x="1866976" y="1471828"/>
                  </a:lnTo>
                  <a:lnTo>
                    <a:pt x="1905584" y="1453553"/>
                  </a:lnTo>
                  <a:lnTo>
                    <a:pt x="1940153" y="1426133"/>
                  </a:lnTo>
                  <a:lnTo>
                    <a:pt x="1967572" y="1391564"/>
                  </a:lnTo>
                  <a:lnTo>
                    <a:pt x="1985860" y="1352943"/>
                  </a:lnTo>
                  <a:lnTo>
                    <a:pt x="1995004" y="1311897"/>
                  </a:lnTo>
                  <a:lnTo>
                    <a:pt x="1995004" y="1270025"/>
                  </a:lnTo>
                  <a:close/>
                </a:path>
                <a:path w="3429000" h="2742565">
                  <a:moveTo>
                    <a:pt x="2924149" y="2360104"/>
                  </a:moveTo>
                  <a:lnTo>
                    <a:pt x="2915018" y="2319058"/>
                  </a:lnTo>
                  <a:lnTo>
                    <a:pt x="2896730" y="2280437"/>
                  </a:lnTo>
                  <a:lnTo>
                    <a:pt x="2869298" y="2245868"/>
                  </a:lnTo>
                  <a:lnTo>
                    <a:pt x="2834741" y="2218448"/>
                  </a:lnTo>
                  <a:lnTo>
                    <a:pt x="2796121" y="2200160"/>
                  </a:lnTo>
                  <a:lnTo>
                    <a:pt x="2755074" y="2191029"/>
                  </a:lnTo>
                  <a:lnTo>
                    <a:pt x="2713202" y="2191029"/>
                  </a:lnTo>
                  <a:lnTo>
                    <a:pt x="2672156" y="2200160"/>
                  </a:lnTo>
                  <a:lnTo>
                    <a:pt x="2633535" y="2218448"/>
                  </a:lnTo>
                  <a:lnTo>
                    <a:pt x="2598966" y="2245868"/>
                  </a:lnTo>
                  <a:lnTo>
                    <a:pt x="2571546" y="2280437"/>
                  </a:lnTo>
                  <a:lnTo>
                    <a:pt x="2553258" y="2319058"/>
                  </a:lnTo>
                  <a:lnTo>
                    <a:pt x="2544127" y="2360104"/>
                  </a:lnTo>
                  <a:lnTo>
                    <a:pt x="2544127" y="2401976"/>
                  </a:lnTo>
                  <a:lnTo>
                    <a:pt x="2553258" y="2443022"/>
                  </a:lnTo>
                  <a:lnTo>
                    <a:pt x="2571546" y="2481643"/>
                  </a:lnTo>
                  <a:lnTo>
                    <a:pt x="2598966" y="2516213"/>
                  </a:lnTo>
                  <a:lnTo>
                    <a:pt x="2633535" y="2543632"/>
                  </a:lnTo>
                  <a:lnTo>
                    <a:pt x="2672156" y="2561920"/>
                  </a:lnTo>
                  <a:lnTo>
                    <a:pt x="2713202" y="2571051"/>
                  </a:lnTo>
                  <a:lnTo>
                    <a:pt x="2755074" y="2571051"/>
                  </a:lnTo>
                  <a:lnTo>
                    <a:pt x="2796121" y="2561920"/>
                  </a:lnTo>
                  <a:lnTo>
                    <a:pt x="2834741" y="2543632"/>
                  </a:lnTo>
                  <a:lnTo>
                    <a:pt x="2869298" y="2516213"/>
                  </a:lnTo>
                  <a:lnTo>
                    <a:pt x="2896730" y="2481643"/>
                  </a:lnTo>
                  <a:lnTo>
                    <a:pt x="2915018" y="2443022"/>
                  </a:lnTo>
                  <a:lnTo>
                    <a:pt x="2924149" y="2401976"/>
                  </a:lnTo>
                  <a:lnTo>
                    <a:pt x="2924149" y="2360104"/>
                  </a:lnTo>
                  <a:close/>
                </a:path>
                <a:path w="3429000" h="2742565">
                  <a:moveTo>
                    <a:pt x="3428441" y="1270025"/>
                  </a:moveTo>
                  <a:lnTo>
                    <a:pt x="3419297" y="1228979"/>
                  </a:lnTo>
                  <a:lnTo>
                    <a:pt x="3401009" y="1190358"/>
                  </a:lnTo>
                  <a:lnTo>
                    <a:pt x="3373590" y="1155788"/>
                  </a:lnTo>
                  <a:lnTo>
                    <a:pt x="3339033" y="1128369"/>
                  </a:lnTo>
                  <a:lnTo>
                    <a:pt x="3300412" y="1110081"/>
                  </a:lnTo>
                  <a:lnTo>
                    <a:pt x="3259353" y="1100937"/>
                  </a:lnTo>
                  <a:lnTo>
                    <a:pt x="3217494" y="1100937"/>
                  </a:lnTo>
                  <a:lnTo>
                    <a:pt x="3176435" y="1110081"/>
                  </a:lnTo>
                  <a:lnTo>
                    <a:pt x="3137814" y="1128369"/>
                  </a:lnTo>
                  <a:lnTo>
                    <a:pt x="3103257" y="1155788"/>
                  </a:lnTo>
                  <a:lnTo>
                    <a:pt x="3075825" y="1190358"/>
                  </a:lnTo>
                  <a:lnTo>
                    <a:pt x="3057550" y="1228979"/>
                  </a:lnTo>
                  <a:lnTo>
                    <a:pt x="3048406" y="1270025"/>
                  </a:lnTo>
                  <a:lnTo>
                    <a:pt x="3048406" y="1311897"/>
                  </a:lnTo>
                  <a:lnTo>
                    <a:pt x="3057550" y="1352943"/>
                  </a:lnTo>
                  <a:lnTo>
                    <a:pt x="3075825" y="1391564"/>
                  </a:lnTo>
                  <a:lnTo>
                    <a:pt x="3103257" y="1426133"/>
                  </a:lnTo>
                  <a:lnTo>
                    <a:pt x="3137814" y="1453553"/>
                  </a:lnTo>
                  <a:lnTo>
                    <a:pt x="3176435" y="1471828"/>
                  </a:lnTo>
                  <a:lnTo>
                    <a:pt x="3217494" y="1480972"/>
                  </a:lnTo>
                  <a:lnTo>
                    <a:pt x="3259353" y="1480972"/>
                  </a:lnTo>
                  <a:lnTo>
                    <a:pt x="3300412" y="1471828"/>
                  </a:lnTo>
                  <a:lnTo>
                    <a:pt x="3339033" y="1453553"/>
                  </a:lnTo>
                  <a:lnTo>
                    <a:pt x="3373590" y="1426133"/>
                  </a:lnTo>
                  <a:lnTo>
                    <a:pt x="3401009" y="1391564"/>
                  </a:lnTo>
                  <a:lnTo>
                    <a:pt x="3419297" y="1352943"/>
                  </a:lnTo>
                  <a:lnTo>
                    <a:pt x="3428441" y="1311897"/>
                  </a:lnTo>
                  <a:lnTo>
                    <a:pt x="3428441" y="1270025"/>
                  </a:lnTo>
                  <a:close/>
                </a:path>
                <a:path w="3429000" h="2742565">
                  <a:moveTo>
                    <a:pt x="3428441" y="169075"/>
                  </a:moveTo>
                  <a:lnTo>
                    <a:pt x="3419297" y="128028"/>
                  </a:lnTo>
                  <a:lnTo>
                    <a:pt x="3401009" y="89408"/>
                  </a:lnTo>
                  <a:lnTo>
                    <a:pt x="3373590" y="54838"/>
                  </a:lnTo>
                  <a:lnTo>
                    <a:pt x="3339033" y="27419"/>
                  </a:lnTo>
                  <a:lnTo>
                    <a:pt x="3300412" y="9131"/>
                  </a:lnTo>
                  <a:lnTo>
                    <a:pt x="3259353" y="0"/>
                  </a:lnTo>
                  <a:lnTo>
                    <a:pt x="3217494" y="0"/>
                  </a:lnTo>
                  <a:lnTo>
                    <a:pt x="3176435" y="9131"/>
                  </a:lnTo>
                  <a:lnTo>
                    <a:pt x="3137814" y="27419"/>
                  </a:lnTo>
                  <a:lnTo>
                    <a:pt x="3103257" y="54838"/>
                  </a:lnTo>
                  <a:lnTo>
                    <a:pt x="3075825" y="89408"/>
                  </a:lnTo>
                  <a:lnTo>
                    <a:pt x="3057550" y="128028"/>
                  </a:lnTo>
                  <a:lnTo>
                    <a:pt x="3048406" y="169075"/>
                  </a:lnTo>
                  <a:lnTo>
                    <a:pt x="3048406" y="210947"/>
                  </a:lnTo>
                  <a:lnTo>
                    <a:pt x="3057550" y="251993"/>
                  </a:lnTo>
                  <a:lnTo>
                    <a:pt x="3075825" y="290614"/>
                  </a:lnTo>
                  <a:lnTo>
                    <a:pt x="3103257" y="325183"/>
                  </a:lnTo>
                  <a:lnTo>
                    <a:pt x="3137814" y="352602"/>
                  </a:lnTo>
                  <a:lnTo>
                    <a:pt x="3176435" y="370890"/>
                  </a:lnTo>
                  <a:lnTo>
                    <a:pt x="3217494" y="380022"/>
                  </a:lnTo>
                  <a:lnTo>
                    <a:pt x="3259353" y="380022"/>
                  </a:lnTo>
                  <a:lnTo>
                    <a:pt x="3300412" y="370890"/>
                  </a:lnTo>
                  <a:lnTo>
                    <a:pt x="3339033" y="352602"/>
                  </a:lnTo>
                  <a:lnTo>
                    <a:pt x="3373590" y="325183"/>
                  </a:lnTo>
                  <a:lnTo>
                    <a:pt x="3401009" y="290614"/>
                  </a:lnTo>
                  <a:lnTo>
                    <a:pt x="3419297" y="251993"/>
                  </a:lnTo>
                  <a:lnTo>
                    <a:pt x="3428441" y="210947"/>
                  </a:lnTo>
                  <a:lnTo>
                    <a:pt x="3428441" y="169075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3497" y="7458817"/>
              <a:ext cx="6497320" cy="1863725"/>
            </a:xfrm>
            <a:custGeom>
              <a:avLst/>
              <a:gdLst/>
              <a:ahLst/>
              <a:cxnLst/>
              <a:rect l="l" t="t" r="r" b="b"/>
              <a:pathLst>
                <a:path w="6497320" h="1863725">
                  <a:moveTo>
                    <a:pt x="380034" y="1032738"/>
                  </a:moveTo>
                  <a:lnTo>
                    <a:pt x="370890" y="991692"/>
                  </a:lnTo>
                  <a:lnTo>
                    <a:pt x="352615" y="953071"/>
                  </a:lnTo>
                  <a:lnTo>
                    <a:pt x="325183" y="918502"/>
                  </a:lnTo>
                  <a:lnTo>
                    <a:pt x="290626" y="891082"/>
                  </a:lnTo>
                  <a:lnTo>
                    <a:pt x="252006" y="872807"/>
                  </a:lnTo>
                  <a:lnTo>
                    <a:pt x="210947" y="863663"/>
                  </a:lnTo>
                  <a:lnTo>
                    <a:pt x="169087" y="863663"/>
                  </a:lnTo>
                  <a:lnTo>
                    <a:pt x="128028" y="872807"/>
                  </a:lnTo>
                  <a:lnTo>
                    <a:pt x="89408" y="891082"/>
                  </a:lnTo>
                  <a:lnTo>
                    <a:pt x="54851" y="918502"/>
                  </a:lnTo>
                  <a:lnTo>
                    <a:pt x="27419" y="953071"/>
                  </a:lnTo>
                  <a:lnTo>
                    <a:pt x="9144" y="991692"/>
                  </a:lnTo>
                  <a:lnTo>
                    <a:pt x="0" y="1032738"/>
                  </a:lnTo>
                  <a:lnTo>
                    <a:pt x="0" y="1074610"/>
                  </a:lnTo>
                  <a:lnTo>
                    <a:pt x="9144" y="1115669"/>
                  </a:lnTo>
                  <a:lnTo>
                    <a:pt x="27419" y="1154277"/>
                  </a:lnTo>
                  <a:lnTo>
                    <a:pt x="54851" y="1188847"/>
                  </a:lnTo>
                  <a:lnTo>
                    <a:pt x="89408" y="1216266"/>
                  </a:lnTo>
                  <a:lnTo>
                    <a:pt x="128028" y="1234554"/>
                  </a:lnTo>
                  <a:lnTo>
                    <a:pt x="169087" y="1243698"/>
                  </a:lnTo>
                  <a:lnTo>
                    <a:pt x="210947" y="1243698"/>
                  </a:lnTo>
                  <a:lnTo>
                    <a:pt x="252006" y="1234554"/>
                  </a:lnTo>
                  <a:lnTo>
                    <a:pt x="290626" y="1216266"/>
                  </a:lnTo>
                  <a:lnTo>
                    <a:pt x="325183" y="1188847"/>
                  </a:lnTo>
                  <a:lnTo>
                    <a:pt x="352615" y="1154277"/>
                  </a:lnTo>
                  <a:lnTo>
                    <a:pt x="370890" y="1115669"/>
                  </a:lnTo>
                  <a:lnTo>
                    <a:pt x="380034" y="1074610"/>
                  </a:lnTo>
                  <a:lnTo>
                    <a:pt x="380034" y="1032738"/>
                  </a:lnTo>
                  <a:close/>
                </a:path>
                <a:path w="6497320" h="1863725">
                  <a:moveTo>
                    <a:pt x="1242822" y="1497317"/>
                  </a:moveTo>
                  <a:lnTo>
                    <a:pt x="1233678" y="1456270"/>
                  </a:lnTo>
                  <a:lnTo>
                    <a:pt x="1215402" y="1417650"/>
                  </a:lnTo>
                  <a:lnTo>
                    <a:pt x="1187970" y="1383080"/>
                  </a:lnTo>
                  <a:lnTo>
                    <a:pt x="1153414" y="1355661"/>
                  </a:lnTo>
                  <a:lnTo>
                    <a:pt x="1114793" y="1337373"/>
                  </a:lnTo>
                  <a:lnTo>
                    <a:pt x="1073734" y="1328242"/>
                  </a:lnTo>
                  <a:lnTo>
                    <a:pt x="1031875" y="1328242"/>
                  </a:lnTo>
                  <a:lnTo>
                    <a:pt x="990815" y="1337373"/>
                  </a:lnTo>
                  <a:lnTo>
                    <a:pt x="952195" y="1355661"/>
                  </a:lnTo>
                  <a:lnTo>
                    <a:pt x="917638" y="1383080"/>
                  </a:lnTo>
                  <a:lnTo>
                    <a:pt x="890206" y="1417650"/>
                  </a:lnTo>
                  <a:lnTo>
                    <a:pt x="871931" y="1456270"/>
                  </a:lnTo>
                  <a:lnTo>
                    <a:pt x="862787" y="1497317"/>
                  </a:lnTo>
                  <a:lnTo>
                    <a:pt x="862787" y="1539189"/>
                  </a:lnTo>
                  <a:lnTo>
                    <a:pt x="871931" y="1580235"/>
                  </a:lnTo>
                  <a:lnTo>
                    <a:pt x="890206" y="1618856"/>
                  </a:lnTo>
                  <a:lnTo>
                    <a:pt x="917638" y="1653425"/>
                  </a:lnTo>
                  <a:lnTo>
                    <a:pt x="952195" y="1680845"/>
                  </a:lnTo>
                  <a:lnTo>
                    <a:pt x="990815" y="1699133"/>
                  </a:lnTo>
                  <a:lnTo>
                    <a:pt x="1031875" y="1708264"/>
                  </a:lnTo>
                  <a:lnTo>
                    <a:pt x="1073734" y="1708264"/>
                  </a:lnTo>
                  <a:lnTo>
                    <a:pt x="1114793" y="1699133"/>
                  </a:lnTo>
                  <a:lnTo>
                    <a:pt x="1153414" y="1680845"/>
                  </a:lnTo>
                  <a:lnTo>
                    <a:pt x="1187970" y="1653425"/>
                  </a:lnTo>
                  <a:lnTo>
                    <a:pt x="1215402" y="1618856"/>
                  </a:lnTo>
                  <a:lnTo>
                    <a:pt x="1233678" y="1580235"/>
                  </a:lnTo>
                  <a:lnTo>
                    <a:pt x="1242822" y="1539189"/>
                  </a:lnTo>
                  <a:lnTo>
                    <a:pt x="1242822" y="1497317"/>
                  </a:lnTo>
                  <a:close/>
                </a:path>
                <a:path w="6497320" h="1863725">
                  <a:moveTo>
                    <a:pt x="1751647" y="1032738"/>
                  </a:moveTo>
                  <a:lnTo>
                    <a:pt x="1742503" y="991692"/>
                  </a:lnTo>
                  <a:lnTo>
                    <a:pt x="1724215" y="953071"/>
                  </a:lnTo>
                  <a:lnTo>
                    <a:pt x="1696796" y="918502"/>
                  </a:lnTo>
                  <a:lnTo>
                    <a:pt x="1662239" y="891082"/>
                  </a:lnTo>
                  <a:lnTo>
                    <a:pt x="1623618" y="872807"/>
                  </a:lnTo>
                  <a:lnTo>
                    <a:pt x="1582559" y="863663"/>
                  </a:lnTo>
                  <a:lnTo>
                    <a:pt x="1540700" y="863663"/>
                  </a:lnTo>
                  <a:lnTo>
                    <a:pt x="1499641" y="872807"/>
                  </a:lnTo>
                  <a:lnTo>
                    <a:pt x="1461020" y="891082"/>
                  </a:lnTo>
                  <a:lnTo>
                    <a:pt x="1426451" y="918502"/>
                  </a:lnTo>
                  <a:lnTo>
                    <a:pt x="1399032" y="953071"/>
                  </a:lnTo>
                  <a:lnTo>
                    <a:pt x="1380756" y="991692"/>
                  </a:lnTo>
                  <a:lnTo>
                    <a:pt x="1371612" y="1032738"/>
                  </a:lnTo>
                  <a:lnTo>
                    <a:pt x="1371612" y="1074610"/>
                  </a:lnTo>
                  <a:lnTo>
                    <a:pt x="1380756" y="1115669"/>
                  </a:lnTo>
                  <a:lnTo>
                    <a:pt x="1399032" y="1154277"/>
                  </a:lnTo>
                  <a:lnTo>
                    <a:pt x="1426451" y="1188847"/>
                  </a:lnTo>
                  <a:lnTo>
                    <a:pt x="1461020" y="1216266"/>
                  </a:lnTo>
                  <a:lnTo>
                    <a:pt x="1499641" y="1234554"/>
                  </a:lnTo>
                  <a:lnTo>
                    <a:pt x="1540700" y="1243698"/>
                  </a:lnTo>
                  <a:lnTo>
                    <a:pt x="1582559" y="1243698"/>
                  </a:lnTo>
                  <a:lnTo>
                    <a:pt x="1623618" y="1234554"/>
                  </a:lnTo>
                  <a:lnTo>
                    <a:pt x="1662239" y="1216266"/>
                  </a:lnTo>
                  <a:lnTo>
                    <a:pt x="1696796" y="1188847"/>
                  </a:lnTo>
                  <a:lnTo>
                    <a:pt x="1724215" y="1154277"/>
                  </a:lnTo>
                  <a:lnTo>
                    <a:pt x="1742503" y="1115669"/>
                  </a:lnTo>
                  <a:lnTo>
                    <a:pt x="1751647" y="1074610"/>
                  </a:lnTo>
                  <a:lnTo>
                    <a:pt x="1751647" y="1032738"/>
                  </a:lnTo>
                  <a:close/>
                </a:path>
                <a:path w="6497320" h="1863725">
                  <a:moveTo>
                    <a:pt x="2072424" y="1652181"/>
                  </a:moveTo>
                  <a:lnTo>
                    <a:pt x="2063280" y="1611122"/>
                  </a:lnTo>
                  <a:lnTo>
                    <a:pt x="2045004" y="1572501"/>
                  </a:lnTo>
                  <a:lnTo>
                    <a:pt x="2017572" y="1537944"/>
                  </a:lnTo>
                  <a:lnTo>
                    <a:pt x="1983016" y="1510525"/>
                  </a:lnTo>
                  <a:lnTo>
                    <a:pt x="1944395" y="1492237"/>
                  </a:lnTo>
                  <a:lnTo>
                    <a:pt x="1903336" y="1483093"/>
                  </a:lnTo>
                  <a:lnTo>
                    <a:pt x="1861477" y="1483093"/>
                  </a:lnTo>
                  <a:lnTo>
                    <a:pt x="1820418" y="1492237"/>
                  </a:lnTo>
                  <a:lnTo>
                    <a:pt x="1781797" y="1510525"/>
                  </a:lnTo>
                  <a:lnTo>
                    <a:pt x="1747240" y="1537944"/>
                  </a:lnTo>
                  <a:lnTo>
                    <a:pt x="1719808" y="1572501"/>
                  </a:lnTo>
                  <a:lnTo>
                    <a:pt x="1701533" y="1611122"/>
                  </a:lnTo>
                  <a:lnTo>
                    <a:pt x="1692389" y="1652181"/>
                  </a:lnTo>
                  <a:lnTo>
                    <a:pt x="1692389" y="1694040"/>
                  </a:lnTo>
                  <a:lnTo>
                    <a:pt x="1701533" y="1735099"/>
                  </a:lnTo>
                  <a:lnTo>
                    <a:pt x="1719808" y="1773720"/>
                  </a:lnTo>
                  <a:lnTo>
                    <a:pt x="1747240" y="1808289"/>
                  </a:lnTo>
                  <a:lnTo>
                    <a:pt x="1781797" y="1835708"/>
                  </a:lnTo>
                  <a:lnTo>
                    <a:pt x="1820418" y="1853984"/>
                  </a:lnTo>
                  <a:lnTo>
                    <a:pt x="1861477" y="1863128"/>
                  </a:lnTo>
                  <a:lnTo>
                    <a:pt x="1903336" y="1863128"/>
                  </a:lnTo>
                  <a:lnTo>
                    <a:pt x="1944395" y="1853984"/>
                  </a:lnTo>
                  <a:lnTo>
                    <a:pt x="1983016" y="1835708"/>
                  </a:lnTo>
                  <a:lnTo>
                    <a:pt x="2017572" y="1808289"/>
                  </a:lnTo>
                  <a:lnTo>
                    <a:pt x="2045004" y="1773720"/>
                  </a:lnTo>
                  <a:lnTo>
                    <a:pt x="2063280" y="1735099"/>
                  </a:lnTo>
                  <a:lnTo>
                    <a:pt x="2072424" y="1694040"/>
                  </a:lnTo>
                  <a:lnTo>
                    <a:pt x="2072424" y="1652181"/>
                  </a:lnTo>
                  <a:close/>
                </a:path>
                <a:path w="6497320" h="1863725">
                  <a:moveTo>
                    <a:pt x="2902026" y="1497317"/>
                  </a:moveTo>
                  <a:lnTo>
                    <a:pt x="2892882" y="1456270"/>
                  </a:lnTo>
                  <a:lnTo>
                    <a:pt x="2874607" y="1417650"/>
                  </a:lnTo>
                  <a:lnTo>
                    <a:pt x="2847175" y="1383080"/>
                  </a:lnTo>
                  <a:lnTo>
                    <a:pt x="2812618" y="1355661"/>
                  </a:lnTo>
                  <a:lnTo>
                    <a:pt x="2773997" y="1337373"/>
                  </a:lnTo>
                  <a:lnTo>
                    <a:pt x="2732938" y="1328242"/>
                  </a:lnTo>
                  <a:lnTo>
                    <a:pt x="2691079" y="1328242"/>
                  </a:lnTo>
                  <a:lnTo>
                    <a:pt x="2650020" y="1337373"/>
                  </a:lnTo>
                  <a:lnTo>
                    <a:pt x="2611399" y="1355661"/>
                  </a:lnTo>
                  <a:lnTo>
                    <a:pt x="2576842" y="1383080"/>
                  </a:lnTo>
                  <a:lnTo>
                    <a:pt x="2549423" y="1417650"/>
                  </a:lnTo>
                  <a:lnTo>
                    <a:pt x="2531135" y="1456270"/>
                  </a:lnTo>
                  <a:lnTo>
                    <a:pt x="2521991" y="1497317"/>
                  </a:lnTo>
                  <a:lnTo>
                    <a:pt x="2521991" y="1539189"/>
                  </a:lnTo>
                  <a:lnTo>
                    <a:pt x="2531135" y="1580235"/>
                  </a:lnTo>
                  <a:lnTo>
                    <a:pt x="2549423" y="1618856"/>
                  </a:lnTo>
                  <a:lnTo>
                    <a:pt x="2576842" y="1653425"/>
                  </a:lnTo>
                  <a:lnTo>
                    <a:pt x="2611399" y="1680845"/>
                  </a:lnTo>
                  <a:lnTo>
                    <a:pt x="2650020" y="1699133"/>
                  </a:lnTo>
                  <a:lnTo>
                    <a:pt x="2691079" y="1708264"/>
                  </a:lnTo>
                  <a:lnTo>
                    <a:pt x="2732938" y="1708264"/>
                  </a:lnTo>
                  <a:lnTo>
                    <a:pt x="2773997" y="1699133"/>
                  </a:lnTo>
                  <a:lnTo>
                    <a:pt x="2812618" y="1680845"/>
                  </a:lnTo>
                  <a:lnTo>
                    <a:pt x="2847175" y="1653425"/>
                  </a:lnTo>
                  <a:lnTo>
                    <a:pt x="2874607" y="1618856"/>
                  </a:lnTo>
                  <a:lnTo>
                    <a:pt x="2892882" y="1580235"/>
                  </a:lnTo>
                  <a:lnTo>
                    <a:pt x="2902026" y="1539189"/>
                  </a:lnTo>
                  <a:lnTo>
                    <a:pt x="2902026" y="1497317"/>
                  </a:lnTo>
                  <a:close/>
                </a:path>
                <a:path w="6497320" h="1863725">
                  <a:moveTo>
                    <a:pt x="3134309" y="456679"/>
                  </a:moveTo>
                  <a:lnTo>
                    <a:pt x="3125178" y="415620"/>
                  </a:lnTo>
                  <a:lnTo>
                    <a:pt x="3106890" y="376999"/>
                  </a:lnTo>
                  <a:lnTo>
                    <a:pt x="3079470" y="342442"/>
                  </a:lnTo>
                  <a:lnTo>
                    <a:pt x="3044901" y="315010"/>
                  </a:lnTo>
                  <a:lnTo>
                    <a:pt x="3006280" y="296735"/>
                  </a:lnTo>
                  <a:lnTo>
                    <a:pt x="2965234" y="287591"/>
                  </a:lnTo>
                  <a:lnTo>
                    <a:pt x="2923362" y="287591"/>
                  </a:lnTo>
                  <a:lnTo>
                    <a:pt x="2882315" y="296735"/>
                  </a:lnTo>
                  <a:lnTo>
                    <a:pt x="2843695" y="315010"/>
                  </a:lnTo>
                  <a:lnTo>
                    <a:pt x="2809125" y="342442"/>
                  </a:lnTo>
                  <a:lnTo>
                    <a:pt x="2781706" y="376999"/>
                  </a:lnTo>
                  <a:lnTo>
                    <a:pt x="2763418" y="415620"/>
                  </a:lnTo>
                  <a:lnTo>
                    <a:pt x="2754287" y="456679"/>
                  </a:lnTo>
                  <a:lnTo>
                    <a:pt x="2754287" y="498538"/>
                  </a:lnTo>
                  <a:lnTo>
                    <a:pt x="2763418" y="539597"/>
                  </a:lnTo>
                  <a:lnTo>
                    <a:pt x="2781706" y="578218"/>
                  </a:lnTo>
                  <a:lnTo>
                    <a:pt x="2809125" y="612775"/>
                  </a:lnTo>
                  <a:lnTo>
                    <a:pt x="2843695" y="640194"/>
                  </a:lnTo>
                  <a:lnTo>
                    <a:pt x="2882315" y="658482"/>
                  </a:lnTo>
                  <a:lnTo>
                    <a:pt x="2923362" y="667626"/>
                  </a:lnTo>
                  <a:lnTo>
                    <a:pt x="2965234" y="667626"/>
                  </a:lnTo>
                  <a:lnTo>
                    <a:pt x="3006280" y="658482"/>
                  </a:lnTo>
                  <a:lnTo>
                    <a:pt x="3044901" y="640194"/>
                  </a:lnTo>
                  <a:lnTo>
                    <a:pt x="3079470" y="612775"/>
                  </a:lnTo>
                  <a:lnTo>
                    <a:pt x="3106890" y="578218"/>
                  </a:lnTo>
                  <a:lnTo>
                    <a:pt x="3125178" y="539597"/>
                  </a:lnTo>
                  <a:lnTo>
                    <a:pt x="3134309" y="498538"/>
                  </a:lnTo>
                  <a:lnTo>
                    <a:pt x="3134309" y="456679"/>
                  </a:lnTo>
                  <a:close/>
                </a:path>
                <a:path w="6497320" h="1863725">
                  <a:moveTo>
                    <a:pt x="4124312" y="1032738"/>
                  </a:moveTo>
                  <a:lnTo>
                    <a:pt x="4115168" y="991692"/>
                  </a:lnTo>
                  <a:lnTo>
                    <a:pt x="4096880" y="953071"/>
                  </a:lnTo>
                  <a:lnTo>
                    <a:pt x="4069461" y="918502"/>
                  </a:lnTo>
                  <a:lnTo>
                    <a:pt x="4034904" y="891082"/>
                  </a:lnTo>
                  <a:lnTo>
                    <a:pt x="3996283" y="872807"/>
                  </a:lnTo>
                  <a:lnTo>
                    <a:pt x="3955224" y="863663"/>
                  </a:lnTo>
                  <a:lnTo>
                    <a:pt x="3913365" y="863663"/>
                  </a:lnTo>
                  <a:lnTo>
                    <a:pt x="3872306" y="872807"/>
                  </a:lnTo>
                  <a:lnTo>
                    <a:pt x="3833685" y="891082"/>
                  </a:lnTo>
                  <a:lnTo>
                    <a:pt x="3799116" y="918502"/>
                  </a:lnTo>
                  <a:lnTo>
                    <a:pt x="3771696" y="953071"/>
                  </a:lnTo>
                  <a:lnTo>
                    <a:pt x="3753421" y="991692"/>
                  </a:lnTo>
                  <a:lnTo>
                    <a:pt x="3744277" y="1032738"/>
                  </a:lnTo>
                  <a:lnTo>
                    <a:pt x="3744277" y="1074610"/>
                  </a:lnTo>
                  <a:lnTo>
                    <a:pt x="3753421" y="1115669"/>
                  </a:lnTo>
                  <a:lnTo>
                    <a:pt x="3771696" y="1154277"/>
                  </a:lnTo>
                  <a:lnTo>
                    <a:pt x="3799116" y="1188847"/>
                  </a:lnTo>
                  <a:lnTo>
                    <a:pt x="3833685" y="1216266"/>
                  </a:lnTo>
                  <a:lnTo>
                    <a:pt x="3872306" y="1234554"/>
                  </a:lnTo>
                  <a:lnTo>
                    <a:pt x="3913365" y="1243698"/>
                  </a:lnTo>
                  <a:lnTo>
                    <a:pt x="3955224" y="1243698"/>
                  </a:lnTo>
                  <a:lnTo>
                    <a:pt x="3996283" y="1234554"/>
                  </a:lnTo>
                  <a:lnTo>
                    <a:pt x="4034904" y="1216266"/>
                  </a:lnTo>
                  <a:lnTo>
                    <a:pt x="4069461" y="1188847"/>
                  </a:lnTo>
                  <a:lnTo>
                    <a:pt x="4096880" y="1154277"/>
                  </a:lnTo>
                  <a:lnTo>
                    <a:pt x="4115168" y="1115669"/>
                  </a:lnTo>
                  <a:lnTo>
                    <a:pt x="4124312" y="1074610"/>
                  </a:lnTo>
                  <a:lnTo>
                    <a:pt x="4124312" y="1032738"/>
                  </a:lnTo>
                  <a:close/>
                </a:path>
                <a:path w="6497320" h="1863725">
                  <a:moveTo>
                    <a:pt x="4406379" y="456679"/>
                  </a:moveTo>
                  <a:lnTo>
                    <a:pt x="4397235" y="415620"/>
                  </a:lnTo>
                  <a:lnTo>
                    <a:pt x="4378947" y="376999"/>
                  </a:lnTo>
                  <a:lnTo>
                    <a:pt x="4351528" y="342442"/>
                  </a:lnTo>
                  <a:lnTo>
                    <a:pt x="4316958" y="315010"/>
                  </a:lnTo>
                  <a:lnTo>
                    <a:pt x="4278338" y="296735"/>
                  </a:lnTo>
                  <a:lnTo>
                    <a:pt x="4237291" y="287591"/>
                  </a:lnTo>
                  <a:lnTo>
                    <a:pt x="4195419" y="287591"/>
                  </a:lnTo>
                  <a:lnTo>
                    <a:pt x="4154373" y="296735"/>
                  </a:lnTo>
                  <a:lnTo>
                    <a:pt x="4115752" y="315010"/>
                  </a:lnTo>
                  <a:lnTo>
                    <a:pt x="4081183" y="342442"/>
                  </a:lnTo>
                  <a:lnTo>
                    <a:pt x="4053763" y="376999"/>
                  </a:lnTo>
                  <a:lnTo>
                    <a:pt x="4035475" y="415620"/>
                  </a:lnTo>
                  <a:lnTo>
                    <a:pt x="4026344" y="456679"/>
                  </a:lnTo>
                  <a:lnTo>
                    <a:pt x="4026344" y="498538"/>
                  </a:lnTo>
                  <a:lnTo>
                    <a:pt x="4035475" y="539597"/>
                  </a:lnTo>
                  <a:lnTo>
                    <a:pt x="4053763" y="578218"/>
                  </a:lnTo>
                  <a:lnTo>
                    <a:pt x="4081183" y="612775"/>
                  </a:lnTo>
                  <a:lnTo>
                    <a:pt x="4115752" y="640194"/>
                  </a:lnTo>
                  <a:lnTo>
                    <a:pt x="4154373" y="658482"/>
                  </a:lnTo>
                  <a:lnTo>
                    <a:pt x="4195419" y="667626"/>
                  </a:lnTo>
                  <a:lnTo>
                    <a:pt x="4237291" y="667626"/>
                  </a:lnTo>
                  <a:lnTo>
                    <a:pt x="4278338" y="658482"/>
                  </a:lnTo>
                  <a:lnTo>
                    <a:pt x="4316958" y="640194"/>
                  </a:lnTo>
                  <a:lnTo>
                    <a:pt x="4351528" y="612775"/>
                  </a:lnTo>
                  <a:lnTo>
                    <a:pt x="4378947" y="578218"/>
                  </a:lnTo>
                  <a:lnTo>
                    <a:pt x="4397235" y="539597"/>
                  </a:lnTo>
                  <a:lnTo>
                    <a:pt x="4406379" y="498538"/>
                  </a:lnTo>
                  <a:lnTo>
                    <a:pt x="4406379" y="456679"/>
                  </a:lnTo>
                  <a:close/>
                </a:path>
                <a:path w="6497320" h="1863725">
                  <a:moveTo>
                    <a:pt x="5103241" y="1652181"/>
                  </a:moveTo>
                  <a:lnTo>
                    <a:pt x="5094097" y="1611122"/>
                  </a:lnTo>
                  <a:lnTo>
                    <a:pt x="5075821" y="1572501"/>
                  </a:lnTo>
                  <a:lnTo>
                    <a:pt x="5048389" y="1537944"/>
                  </a:lnTo>
                  <a:lnTo>
                    <a:pt x="5013833" y="1510525"/>
                  </a:lnTo>
                  <a:lnTo>
                    <a:pt x="4975212" y="1492237"/>
                  </a:lnTo>
                  <a:lnTo>
                    <a:pt x="4934153" y="1483093"/>
                  </a:lnTo>
                  <a:lnTo>
                    <a:pt x="4892294" y="1483093"/>
                  </a:lnTo>
                  <a:lnTo>
                    <a:pt x="4851235" y="1492237"/>
                  </a:lnTo>
                  <a:lnTo>
                    <a:pt x="4812614" y="1510525"/>
                  </a:lnTo>
                  <a:lnTo>
                    <a:pt x="4778057" y="1537944"/>
                  </a:lnTo>
                  <a:lnTo>
                    <a:pt x="4750625" y="1572501"/>
                  </a:lnTo>
                  <a:lnTo>
                    <a:pt x="4732350" y="1611122"/>
                  </a:lnTo>
                  <a:lnTo>
                    <a:pt x="4723206" y="1652181"/>
                  </a:lnTo>
                  <a:lnTo>
                    <a:pt x="4723206" y="1694040"/>
                  </a:lnTo>
                  <a:lnTo>
                    <a:pt x="4732350" y="1735099"/>
                  </a:lnTo>
                  <a:lnTo>
                    <a:pt x="4750625" y="1773720"/>
                  </a:lnTo>
                  <a:lnTo>
                    <a:pt x="4778057" y="1808289"/>
                  </a:lnTo>
                  <a:lnTo>
                    <a:pt x="4812614" y="1835708"/>
                  </a:lnTo>
                  <a:lnTo>
                    <a:pt x="4851235" y="1853984"/>
                  </a:lnTo>
                  <a:lnTo>
                    <a:pt x="4892294" y="1863128"/>
                  </a:lnTo>
                  <a:lnTo>
                    <a:pt x="4934153" y="1863128"/>
                  </a:lnTo>
                  <a:lnTo>
                    <a:pt x="4975212" y="1853984"/>
                  </a:lnTo>
                  <a:lnTo>
                    <a:pt x="5013833" y="1835708"/>
                  </a:lnTo>
                  <a:lnTo>
                    <a:pt x="5048389" y="1808289"/>
                  </a:lnTo>
                  <a:lnTo>
                    <a:pt x="5075821" y="1773720"/>
                  </a:lnTo>
                  <a:lnTo>
                    <a:pt x="5094097" y="1735099"/>
                  </a:lnTo>
                  <a:lnTo>
                    <a:pt x="5103241" y="1694040"/>
                  </a:lnTo>
                  <a:lnTo>
                    <a:pt x="5103241" y="1652181"/>
                  </a:lnTo>
                  <a:close/>
                </a:path>
                <a:path w="6497320" h="1863725">
                  <a:moveTo>
                    <a:pt x="5451678" y="766394"/>
                  </a:moveTo>
                  <a:lnTo>
                    <a:pt x="5442534" y="725335"/>
                  </a:lnTo>
                  <a:lnTo>
                    <a:pt x="5424246" y="686714"/>
                  </a:lnTo>
                  <a:lnTo>
                    <a:pt x="5396827" y="652157"/>
                  </a:lnTo>
                  <a:lnTo>
                    <a:pt x="5362257" y="624738"/>
                  </a:lnTo>
                  <a:lnTo>
                    <a:pt x="5323637" y="606450"/>
                  </a:lnTo>
                  <a:lnTo>
                    <a:pt x="5282590" y="597306"/>
                  </a:lnTo>
                  <a:lnTo>
                    <a:pt x="5240718" y="597306"/>
                  </a:lnTo>
                  <a:lnTo>
                    <a:pt x="5199672" y="606450"/>
                  </a:lnTo>
                  <a:lnTo>
                    <a:pt x="5161051" y="624738"/>
                  </a:lnTo>
                  <a:lnTo>
                    <a:pt x="5126482" y="652157"/>
                  </a:lnTo>
                  <a:lnTo>
                    <a:pt x="5099062" y="686714"/>
                  </a:lnTo>
                  <a:lnTo>
                    <a:pt x="5080787" y="725335"/>
                  </a:lnTo>
                  <a:lnTo>
                    <a:pt x="5071643" y="766394"/>
                  </a:lnTo>
                  <a:lnTo>
                    <a:pt x="5071643" y="808253"/>
                  </a:lnTo>
                  <a:lnTo>
                    <a:pt x="5080787" y="849312"/>
                  </a:lnTo>
                  <a:lnTo>
                    <a:pt x="5099062" y="887933"/>
                  </a:lnTo>
                  <a:lnTo>
                    <a:pt x="5126482" y="922489"/>
                  </a:lnTo>
                  <a:lnTo>
                    <a:pt x="5161051" y="949921"/>
                  </a:lnTo>
                  <a:lnTo>
                    <a:pt x="5199672" y="968197"/>
                  </a:lnTo>
                  <a:lnTo>
                    <a:pt x="5240718" y="977341"/>
                  </a:lnTo>
                  <a:lnTo>
                    <a:pt x="5282590" y="977341"/>
                  </a:lnTo>
                  <a:lnTo>
                    <a:pt x="5323637" y="968197"/>
                  </a:lnTo>
                  <a:lnTo>
                    <a:pt x="5362257" y="949921"/>
                  </a:lnTo>
                  <a:lnTo>
                    <a:pt x="5396827" y="922489"/>
                  </a:lnTo>
                  <a:lnTo>
                    <a:pt x="5424246" y="887933"/>
                  </a:lnTo>
                  <a:lnTo>
                    <a:pt x="5442534" y="849312"/>
                  </a:lnTo>
                  <a:lnTo>
                    <a:pt x="5451678" y="808253"/>
                  </a:lnTo>
                  <a:lnTo>
                    <a:pt x="5451678" y="766394"/>
                  </a:lnTo>
                  <a:close/>
                </a:path>
                <a:path w="6497320" h="1863725">
                  <a:moveTo>
                    <a:pt x="6286805" y="1652181"/>
                  </a:moveTo>
                  <a:lnTo>
                    <a:pt x="6277673" y="1611122"/>
                  </a:lnTo>
                  <a:lnTo>
                    <a:pt x="6259385" y="1572501"/>
                  </a:lnTo>
                  <a:lnTo>
                    <a:pt x="6231953" y="1537944"/>
                  </a:lnTo>
                  <a:lnTo>
                    <a:pt x="6197397" y="1510525"/>
                  </a:lnTo>
                  <a:lnTo>
                    <a:pt x="6158776" y="1492237"/>
                  </a:lnTo>
                  <a:lnTo>
                    <a:pt x="6117729" y="1483093"/>
                  </a:lnTo>
                  <a:lnTo>
                    <a:pt x="6075858" y="1483093"/>
                  </a:lnTo>
                  <a:lnTo>
                    <a:pt x="6034798" y="1492237"/>
                  </a:lnTo>
                  <a:lnTo>
                    <a:pt x="5996178" y="1510525"/>
                  </a:lnTo>
                  <a:lnTo>
                    <a:pt x="5961621" y="1537944"/>
                  </a:lnTo>
                  <a:lnTo>
                    <a:pt x="5934202" y="1572501"/>
                  </a:lnTo>
                  <a:lnTo>
                    <a:pt x="5915914" y="1611122"/>
                  </a:lnTo>
                  <a:lnTo>
                    <a:pt x="5906770" y="1652181"/>
                  </a:lnTo>
                  <a:lnTo>
                    <a:pt x="5906770" y="1694040"/>
                  </a:lnTo>
                  <a:lnTo>
                    <a:pt x="5915914" y="1735099"/>
                  </a:lnTo>
                  <a:lnTo>
                    <a:pt x="5934202" y="1773720"/>
                  </a:lnTo>
                  <a:lnTo>
                    <a:pt x="5961621" y="1808289"/>
                  </a:lnTo>
                  <a:lnTo>
                    <a:pt x="5996178" y="1835708"/>
                  </a:lnTo>
                  <a:lnTo>
                    <a:pt x="6034798" y="1853984"/>
                  </a:lnTo>
                  <a:lnTo>
                    <a:pt x="6075858" y="1863128"/>
                  </a:lnTo>
                  <a:lnTo>
                    <a:pt x="6117729" y="1863128"/>
                  </a:lnTo>
                  <a:lnTo>
                    <a:pt x="6158776" y="1853984"/>
                  </a:lnTo>
                  <a:lnTo>
                    <a:pt x="6197397" y="1835708"/>
                  </a:lnTo>
                  <a:lnTo>
                    <a:pt x="6231953" y="1808289"/>
                  </a:lnTo>
                  <a:lnTo>
                    <a:pt x="6259385" y="1773720"/>
                  </a:lnTo>
                  <a:lnTo>
                    <a:pt x="6277673" y="1735099"/>
                  </a:lnTo>
                  <a:lnTo>
                    <a:pt x="6286805" y="1694040"/>
                  </a:lnTo>
                  <a:lnTo>
                    <a:pt x="6286805" y="1652181"/>
                  </a:lnTo>
                  <a:close/>
                </a:path>
                <a:path w="6497320" h="1863725">
                  <a:moveTo>
                    <a:pt x="6286805" y="169075"/>
                  </a:moveTo>
                  <a:lnTo>
                    <a:pt x="6277673" y="128028"/>
                  </a:lnTo>
                  <a:lnTo>
                    <a:pt x="6259385" y="89408"/>
                  </a:lnTo>
                  <a:lnTo>
                    <a:pt x="6231953" y="54838"/>
                  </a:lnTo>
                  <a:lnTo>
                    <a:pt x="6197397" y="27419"/>
                  </a:lnTo>
                  <a:lnTo>
                    <a:pt x="6158776" y="9131"/>
                  </a:lnTo>
                  <a:lnTo>
                    <a:pt x="6117729" y="0"/>
                  </a:lnTo>
                  <a:lnTo>
                    <a:pt x="6075858" y="0"/>
                  </a:lnTo>
                  <a:lnTo>
                    <a:pt x="6034798" y="9131"/>
                  </a:lnTo>
                  <a:lnTo>
                    <a:pt x="5996178" y="27419"/>
                  </a:lnTo>
                  <a:lnTo>
                    <a:pt x="5961621" y="54838"/>
                  </a:lnTo>
                  <a:lnTo>
                    <a:pt x="5934202" y="89408"/>
                  </a:lnTo>
                  <a:lnTo>
                    <a:pt x="5915914" y="128028"/>
                  </a:lnTo>
                  <a:lnTo>
                    <a:pt x="5906770" y="169075"/>
                  </a:lnTo>
                  <a:lnTo>
                    <a:pt x="5906770" y="210947"/>
                  </a:lnTo>
                  <a:lnTo>
                    <a:pt x="5915914" y="251993"/>
                  </a:lnTo>
                  <a:lnTo>
                    <a:pt x="5934202" y="290614"/>
                  </a:lnTo>
                  <a:lnTo>
                    <a:pt x="5961621" y="325183"/>
                  </a:lnTo>
                  <a:lnTo>
                    <a:pt x="5996178" y="352602"/>
                  </a:lnTo>
                  <a:lnTo>
                    <a:pt x="6034798" y="370890"/>
                  </a:lnTo>
                  <a:lnTo>
                    <a:pt x="6075858" y="380022"/>
                  </a:lnTo>
                  <a:lnTo>
                    <a:pt x="6117729" y="380022"/>
                  </a:lnTo>
                  <a:lnTo>
                    <a:pt x="6158776" y="370890"/>
                  </a:lnTo>
                  <a:lnTo>
                    <a:pt x="6197397" y="352602"/>
                  </a:lnTo>
                  <a:lnTo>
                    <a:pt x="6231953" y="325183"/>
                  </a:lnTo>
                  <a:lnTo>
                    <a:pt x="6259385" y="290614"/>
                  </a:lnTo>
                  <a:lnTo>
                    <a:pt x="6277673" y="251993"/>
                  </a:lnTo>
                  <a:lnTo>
                    <a:pt x="6286805" y="210947"/>
                  </a:lnTo>
                  <a:lnTo>
                    <a:pt x="6286805" y="169075"/>
                  </a:lnTo>
                  <a:close/>
                </a:path>
                <a:path w="6497320" h="1863725">
                  <a:moveTo>
                    <a:pt x="6496977" y="1032738"/>
                  </a:moveTo>
                  <a:lnTo>
                    <a:pt x="6487833" y="991692"/>
                  </a:lnTo>
                  <a:lnTo>
                    <a:pt x="6469558" y="953071"/>
                  </a:lnTo>
                  <a:lnTo>
                    <a:pt x="6442126" y="918502"/>
                  </a:lnTo>
                  <a:lnTo>
                    <a:pt x="6407569" y="891082"/>
                  </a:lnTo>
                  <a:lnTo>
                    <a:pt x="6368948" y="872807"/>
                  </a:lnTo>
                  <a:lnTo>
                    <a:pt x="6327889" y="863663"/>
                  </a:lnTo>
                  <a:lnTo>
                    <a:pt x="6286030" y="863663"/>
                  </a:lnTo>
                  <a:lnTo>
                    <a:pt x="6244971" y="872807"/>
                  </a:lnTo>
                  <a:lnTo>
                    <a:pt x="6206350" y="891082"/>
                  </a:lnTo>
                  <a:lnTo>
                    <a:pt x="6171781" y="918502"/>
                  </a:lnTo>
                  <a:lnTo>
                    <a:pt x="6144361" y="953071"/>
                  </a:lnTo>
                  <a:lnTo>
                    <a:pt x="6126086" y="991692"/>
                  </a:lnTo>
                  <a:lnTo>
                    <a:pt x="6116942" y="1032738"/>
                  </a:lnTo>
                  <a:lnTo>
                    <a:pt x="6116942" y="1074610"/>
                  </a:lnTo>
                  <a:lnTo>
                    <a:pt x="6126086" y="1115669"/>
                  </a:lnTo>
                  <a:lnTo>
                    <a:pt x="6144361" y="1154277"/>
                  </a:lnTo>
                  <a:lnTo>
                    <a:pt x="6171781" y="1188847"/>
                  </a:lnTo>
                  <a:lnTo>
                    <a:pt x="6206350" y="1216266"/>
                  </a:lnTo>
                  <a:lnTo>
                    <a:pt x="6244971" y="1234554"/>
                  </a:lnTo>
                  <a:lnTo>
                    <a:pt x="6286030" y="1243698"/>
                  </a:lnTo>
                  <a:lnTo>
                    <a:pt x="6327889" y="1243698"/>
                  </a:lnTo>
                  <a:lnTo>
                    <a:pt x="6368948" y="1234554"/>
                  </a:lnTo>
                  <a:lnTo>
                    <a:pt x="6407569" y="1216266"/>
                  </a:lnTo>
                  <a:lnTo>
                    <a:pt x="6442126" y="1188847"/>
                  </a:lnTo>
                  <a:lnTo>
                    <a:pt x="6469558" y="1154277"/>
                  </a:lnTo>
                  <a:lnTo>
                    <a:pt x="6487833" y="1115669"/>
                  </a:lnTo>
                  <a:lnTo>
                    <a:pt x="6496977" y="1074610"/>
                  </a:lnTo>
                  <a:lnTo>
                    <a:pt x="6496977" y="1032738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40343" y="4931786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39" y="0"/>
                  </a:moveTo>
                  <a:lnTo>
                    <a:pt x="0" y="371342"/>
                  </a:lnTo>
                  <a:lnTo>
                    <a:pt x="371339" y="742684"/>
                  </a:lnTo>
                  <a:lnTo>
                    <a:pt x="742689" y="371342"/>
                  </a:lnTo>
                  <a:lnTo>
                    <a:pt x="371339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40343" y="4931786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2247" y="325644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2247" y="3256445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8840" y="8355766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342" y="0"/>
                  </a:moveTo>
                  <a:lnTo>
                    <a:pt x="0" y="371342"/>
                  </a:ln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68840" y="8355766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0" y="371342"/>
                  </a:moveTo>
                  <a:lnTo>
                    <a:pt x="371342" y="742684"/>
                  </a:lnTo>
                  <a:lnTo>
                    <a:pt x="742684" y="371342"/>
                  </a:lnTo>
                  <a:lnTo>
                    <a:pt x="371342" y="0"/>
                  </a:lnTo>
                  <a:lnTo>
                    <a:pt x="0" y="371342"/>
                  </a:lnTo>
                  <a:close/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40D7FC-C5F2-39CD-EE95-FF7D5BE741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130</a:t>
            </a:fld>
            <a:endParaRPr lang="en-GB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80754" y="272454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4"/>
                  </a:lnTo>
                  <a:lnTo>
                    <a:pt x="89407" y="352608"/>
                  </a:lnTo>
                  <a:lnTo>
                    <a:pt x="128028" y="370890"/>
                  </a:lnTo>
                  <a:lnTo>
                    <a:pt x="169082" y="380031"/>
                  </a:lnTo>
                  <a:lnTo>
                    <a:pt x="210947" y="380031"/>
                  </a:lnTo>
                  <a:lnTo>
                    <a:pt x="252000" y="370890"/>
                  </a:lnTo>
                  <a:lnTo>
                    <a:pt x="290618" y="352608"/>
                  </a:lnTo>
                  <a:lnTo>
                    <a:pt x="325179" y="325184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811" y="3056388"/>
              <a:ext cx="2415540" cy="2150110"/>
            </a:xfrm>
            <a:custGeom>
              <a:avLst/>
              <a:gdLst/>
              <a:ahLst/>
              <a:cxnLst/>
              <a:rect l="l" t="t" r="r" b="b"/>
              <a:pathLst>
                <a:path w="2415540" h="2150110">
                  <a:moveTo>
                    <a:pt x="380034" y="169087"/>
                  </a:moveTo>
                  <a:lnTo>
                    <a:pt x="370890" y="128028"/>
                  </a:lnTo>
                  <a:lnTo>
                    <a:pt x="352615" y="89408"/>
                  </a:lnTo>
                  <a:lnTo>
                    <a:pt x="325183" y="54851"/>
                  </a:lnTo>
                  <a:lnTo>
                    <a:pt x="290626" y="27419"/>
                  </a:lnTo>
                  <a:lnTo>
                    <a:pt x="252006" y="9144"/>
                  </a:lnTo>
                  <a:lnTo>
                    <a:pt x="210947" y="0"/>
                  </a:lnTo>
                  <a:lnTo>
                    <a:pt x="169087" y="0"/>
                  </a:lnTo>
                  <a:lnTo>
                    <a:pt x="128028" y="9144"/>
                  </a:lnTo>
                  <a:lnTo>
                    <a:pt x="89408" y="27419"/>
                  </a:lnTo>
                  <a:lnTo>
                    <a:pt x="54851" y="54851"/>
                  </a:lnTo>
                  <a:lnTo>
                    <a:pt x="27419" y="89408"/>
                  </a:lnTo>
                  <a:lnTo>
                    <a:pt x="9144" y="128028"/>
                  </a:lnTo>
                  <a:lnTo>
                    <a:pt x="0" y="169087"/>
                  </a:lnTo>
                  <a:lnTo>
                    <a:pt x="0" y="210947"/>
                  </a:lnTo>
                  <a:lnTo>
                    <a:pt x="9144" y="252006"/>
                  </a:lnTo>
                  <a:lnTo>
                    <a:pt x="27419" y="290626"/>
                  </a:lnTo>
                  <a:lnTo>
                    <a:pt x="54851" y="325183"/>
                  </a:lnTo>
                  <a:lnTo>
                    <a:pt x="89408" y="352602"/>
                  </a:lnTo>
                  <a:lnTo>
                    <a:pt x="128028" y="370890"/>
                  </a:lnTo>
                  <a:lnTo>
                    <a:pt x="169087" y="380034"/>
                  </a:lnTo>
                  <a:lnTo>
                    <a:pt x="210947" y="380034"/>
                  </a:lnTo>
                  <a:lnTo>
                    <a:pt x="252006" y="370890"/>
                  </a:lnTo>
                  <a:lnTo>
                    <a:pt x="290626" y="352602"/>
                  </a:lnTo>
                  <a:lnTo>
                    <a:pt x="325183" y="325183"/>
                  </a:lnTo>
                  <a:lnTo>
                    <a:pt x="352615" y="290626"/>
                  </a:lnTo>
                  <a:lnTo>
                    <a:pt x="370890" y="252006"/>
                  </a:lnTo>
                  <a:lnTo>
                    <a:pt x="380034" y="210947"/>
                  </a:lnTo>
                  <a:lnTo>
                    <a:pt x="380034" y="169087"/>
                  </a:lnTo>
                  <a:close/>
                </a:path>
                <a:path w="2415540" h="2150110">
                  <a:moveTo>
                    <a:pt x="2415324" y="1938896"/>
                  </a:moveTo>
                  <a:lnTo>
                    <a:pt x="2406180" y="1897849"/>
                  </a:lnTo>
                  <a:lnTo>
                    <a:pt x="2387904" y="1859229"/>
                  </a:lnTo>
                  <a:lnTo>
                    <a:pt x="2360472" y="1824659"/>
                  </a:lnTo>
                  <a:lnTo>
                    <a:pt x="2325916" y="1797240"/>
                  </a:lnTo>
                  <a:lnTo>
                    <a:pt x="2287295" y="1778965"/>
                  </a:lnTo>
                  <a:lnTo>
                    <a:pt x="2246236" y="1769821"/>
                  </a:lnTo>
                  <a:lnTo>
                    <a:pt x="2204377" y="1769821"/>
                  </a:lnTo>
                  <a:lnTo>
                    <a:pt x="2163318" y="1778965"/>
                  </a:lnTo>
                  <a:lnTo>
                    <a:pt x="2124697" y="1797240"/>
                  </a:lnTo>
                  <a:lnTo>
                    <a:pt x="2090140" y="1824659"/>
                  </a:lnTo>
                  <a:lnTo>
                    <a:pt x="2062721" y="1859229"/>
                  </a:lnTo>
                  <a:lnTo>
                    <a:pt x="2044433" y="1897849"/>
                  </a:lnTo>
                  <a:lnTo>
                    <a:pt x="2035289" y="1938896"/>
                  </a:lnTo>
                  <a:lnTo>
                    <a:pt x="2035289" y="1980768"/>
                  </a:lnTo>
                  <a:lnTo>
                    <a:pt x="2044433" y="2021827"/>
                  </a:lnTo>
                  <a:lnTo>
                    <a:pt x="2062721" y="2060435"/>
                  </a:lnTo>
                  <a:lnTo>
                    <a:pt x="2090140" y="2095004"/>
                  </a:lnTo>
                  <a:lnTo>
                    <a:pt x="2124697" y="2122424"/>
                  </a:lnTo>
                  <a:lnTo>
                    <a:pt x="2163318" y="2140712"/>
                  </a:lnTo>
                  <a:lnTo>
                    <a:pt x="2204377" y="2149856"/>
                  </a:lnTo>
                  <a:lnTo>
                    <a:pt x="2246236" y="2149856"/>
                  </a:lnTo>
                  <a:lnTo>
                    <a:pt x="2287295" y="2140712"/>
                  </a:lnTo>
                  <a:lnTo>
                    <a:pt x="2325916" y="2122424"/>
                  </a:lnTo>
                  <a:lnTo>
                    <a:pt x="2360472" y="2095004"/>
                  </a:lnTo>
                  <a:lnTo>
                    <a:pt x="2387904" y="2060435"/>
                  </a:lnTo>
                  <a:lnTo>
                    <a:pt x="2406180" y="2021827"/>
                  </a:lnTo>
                  <a:lnTo>
                    <a:pt x="2415324" y="1980768"/>
                  </a:lnTo>
                  <a:lnTo>
                    <a:pt x="2415324" y="193889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51598" y="3675818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210947" y="0"/>
                  </a:moveTo>
                  <a:lnTo>
                    <a:pt x="169082" y="0"/>
                  </a:lnTo>
                  <a:lnTo>
                    <a:pt x="128028" y="9141"/>
                  </a:lnTo>
                  <a:lnTo>
                    <a:pt x="89407" y="27423"/>
                  </a:lnTo>
                  <a:lnTo>
                    <a:pt x="54842" y="54846"/>
                  </a:lnTo>
                  <a:lnTo>
                    <a:pt x="27421" y="89409"/>
                  </a:lnTo>
                  <a:lnTo>
                    <a:pt x="9140" y="128029"/>
                  </a:lnTo>
                  <a:lnTo>
                    <a:pt x="0" y="169083"/>
                  </a:lnTo>
                  <a:lnTo>
                    <a:pt x="0" y="210948"/>
                  </a:lnTo>
                  <a:lnTo>
                    <a:pt x="9140" y="252002"/>
                  </a:lnTo>
                  <a:lnTo>
                    <a:pt x="27421" y="290622"/>
                  </a:lnTo>
                  <a:lnTo>
                    <a:pt x="54842" y="325185"/>
                  </a:lnTo>
                  <a:lnTo>
                    <a:pt x="89407" y="352609"/>
                  </a:lnTo>
                  <a:lnTo>
                    <a:pt x="128028" y="370891"/>
                  </a:lnTo>
                  <a:lnTo>
                    <a:pt x="169082" y="380032"/>
                  </a:lnTo>
                  <a:lnTo>
                    <a:pt x="210947" y="380032"/>
                  </a:lnTo>
                  <a:lnTo>
                    <a:pt x="252000" y="370891"/>
                  </a:lnTo>
                  <a:lnTo>
                    <a:pt x="290618" y="352609"/>
                  </a:lnTo>
                  <a:lnTo>
                    <a:pt x="325179" y="325185"/>
                  </a:lnTo>
                  <a:lnTo>
                    <a:pt x="352605" y="290622"/>
                  </a:lnTo>
                  <a:lnTo>
                    <a:pt x="370888" y="252002"/>
                  </a:lnTo>
                  <a:lnTo>
                    <a:pt x="380030" y="210948"/>
                  </a:lnTo>
                  <a:lnTo>
                    <a:pt x="380030" y="169083"/>
                  </a:lnTo>
                  <a:lnTo>
                    <a:pt x="370888" y="128029"/>
                  </a:lnTo>
                  <a:lnTo>
                    <a:pt x="352605" y="89409"/>
                  </a:lnTo>
                  <a:lnTo>
                    <a:pt x="325179" y="54846"/>
                  </a:lnTo>
                  <a:lnTo>
                    <a:pt x="290618" y="27423"/>
                  </a:lnTo>
                  <a:lnTo>
                    <a:pt x="252000" y="9141"/>
                  </a:lnTo>
                  <a:lnTo>
                    <a:pt x="210947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5845" y="1906009"/>
              <a:ext cx="4667885" cy="2548255"/>
            </a:xfrm>
            <a:custGeom>
              <a:avLst/>
              <a:gdLst/>
              <a:ahLst/>
              <a:cxnLst/>
              <a:rect l="l" t="t" r="r" b="b"/>
              <a:pathLst>
                <a:path w="4667884" h="2548254">
                  <a:moveTo>
                    <a:pt x="380034" y="2337104"/>
                  </a:moveTo>
                  <a:lnTo>
                    <a:pt x="370890" y="2296058"/>
                  </a:lnTo>
                  <a:lnTo>
                    <a:pt x="352602" y="2257437"/>
                  </a:lnTo>
                  <a:lnTo>
                    <a:pt x="325183" y="2222868"/>
                  </a:lnTo>
                  <a:lnTo>
                    <a:pt x="290626" y="2195449"/>
                  </a:lnTo>
                  <a:lnTo>
                    <a:pt x="252006" y="2177161"/>
                  </a:lnTo>
                  <a:lnTo>
                    <a:pt x="210947" y="2168029"/>
                  </a:lnTo>
                  <a:lnTo>
                    <a:pt x="169087" y="2168029"/>
                  </a:lnTo>
                  <a:lnTo>
                    <a:pt x="128028" y="2177161"/>
                  </a:lnTo>
                  <a:lnTo>
                    <a:pt x="89408" y="2195449"/>
                  </a:lnTo>
                  <a:lnTo>
                    <a:pt x="54851" y="2222868"/>
                  </a:lnTo>
                  <a:lnTo>
                    <a:pt x="27419" y="2257437"/>
                  </a:lnTo>
                  <a:lnTo>
                    <a:pt x="9144" y="2296058"/>
                  </a:lnTo>
                  <a:lnTo>
                    <a:pt x="0" y="2337104"/>
                  </a:lnTo>
                  <a:lnTo>
                    <a:pt x="0" y="2378976"/>
                  </a:lnTo>
                  <a:lnTo>
                    <a:pt x="9144" y="2420023"/>
                  </a:lnTo>
                  <a:lnTo>
                    <a:pt x="27419" y="2458643"/>
                  </a:lnTo>
                  <a:lnTo>
                    <a:pt x="54851" y="2493213"/>
                  </a:lnTo>
                  <a:lnTo>
                    <a:pt x="89408" y="2520632"/>
                  </a:lnTo>
                  <a:lnTo>
                    <a:pt x="128028" y="2538920"/>
                  </a:lnTo>
                  <a:lnTo>
                    <a:pt x="169087" y="2548051"/>
                  </a:lnTo>
                  <a:lnTo>
                    <a:pt x="210947" y="2548051"/>
                  </a:lnTo>
                  <a:lnTo>
                    <a:pt x="252006" y="2538920"/>
                  </a:lnTo>
                  <a:lnTo>
                    <a:pt x="290626" y="2520632"/>
                  </a:lnTo>
                  <a:lnTo>
                    <a:pt x="325183" y="2493213"/>
                  </a:lnTo>
                  <a:lnTo>
                    <a:pt x="352602" y="2458643"/>
                  </a:lnTo>
                  <a:lnTo>
                    <a:pt x="370890" y="2420023"/>
                  </a:lnTo>
                  <a:lnTo>
                    <a:pt x="380034" y="2378976"/>
                  </a:lnTo>
                  <a:lnTo>
                    <a:pt x="380034" y="2337104"/>
                  </a:lnTo>
                  <a:close/>
                </a:path>
                <a:path w="4667884" h="2548254">
                  <a:moveTo>
                    <a:pt x="817943" y="1319466"/>
                  </a:moveTo>
                  <a:lnTo>
                    <a:pt x="808799" y="1278407"/>
                  </a:lnTo>
                  <a:lnTo>
                    <a:pt x="790524" y="1239786"/>
                  </a:lnTo>
                  <a:lnTo>
                    <a:pt x="763104" y="1205230"/>
                  </a:lnTo>
                  <a:lnTo>
                    <a:pt x="728535" y="1177798"/>
                  </a:lnTo>
                  <a:lnTo>
                    <a:pt x="689914" y="1159522"/>
                  </a:lnTo>
                  <a:lnTo>
                    <a:pt x="648868" y="1150378"/>
                  </a:lnTo>
                  <a:lnTo>
                    <a:pt x="606996" y="1150378"/>
                  </a:lnTo>
                  <a:lnTo>
                    <a:pt x="565937" y="1159522"/>
                  </a:lnTo>
                  <a:lnTo>
                    <a:pt x="527329" y="1177798"/>
                  </a:lnTo>
                  <a:lnTo>
                    <a:pt x="492760" y="1205230"/>
                  </a:lnTo>
                  <a:lnTo>
                    <a:pt x="465340" y="1239786"/>
                  </a:lnTo>
                  <a:lnTo>
                    <a:pt x="447052" y="1278407"/>
                  </a:lnTo>
                  <a:lnTo>
                    <a:pt x="437908" y="1319466"/>
                  </a:lnTo>
                  <a:lnTo>
                    <a:pt x="437908" y="1361325"/>
                  </a:lnTo>
                  <a:lnTo>
                    <a:pt x="447052" y="1402384"/>
                  </a:lnTo>
                  <a:lnTo>
                    <a:pt x="465340" y="1441005"/>
                  </a:lnTo>
                  <a:lnTo>
                    <a:pt x="492760" y="1475562"/>
                  </a:lnTo>
                  <a:lnTo>
                    <a:pt x="527329" y="1502981"/>
                  </a:lnTo>
                  <a:lnTo>
                    <a:pt x="565937" y="1521269"/>
                  </a:lnTo>
                  <a:lnTo>
                    <a:pt x="606996" y="1530413"/>
                  </a:lnTo>
                  <a:lnTo>
                    <a:pt x="648868" y="1530413"/>
                  </a:lnTo>
                  <a:lnTo>
                    <a:pt x="689914" y="1521269"/>
                  </a:lnTo>
                  <a:lnTo>
                    <a:pt x="728535" y="1502981"/>
                  </a:lnTo>
                  <a:lnTo>
                    <a:pt x="763104" y="1475562"/>
                  </a:lnTo>
                  <a:lnTo>
                    <a:pt x="790524" y="1441005"/>
                  </a:lnTo>
                  <a:lnTo>
                    <a:pt x="808799" y="1402384"/>
                  </a:lnTo>
                  <a:lnTo>
                    <a:pt x="817943" y="1361325"/>
                  </a:lnTo>
                  <a:lnTo>
                    <a:pt x="817943" y="1319466"/>
                  </a:lnTo>
                  <a:close/>
                </a:path>
                <a:path w="4667884" h="2548254">
                  <a:moveTo>
                    <a:pt x="1216152" y="456679"/>
                  </a:moveTo>
                  <a:lnTo>
                    <a:pt x="1207008" y="415620"/>
                  </a:lnTo>
                  <a:lnTo>
                    <a:pt x="1188732" y="376999"/>
                  </a:lnTo>
                  <a:lnTo>
                    <a:pt x="1161313" y="342442"/>
                  </a:lnTo>
                  <a:lnTo>
                    <a:pt x="1126744" y="315010"/>
                  </a:lnTo>
                  <a:lnTo>
                    <a:pt x="1088123" y="296735"/>
                  </a:lnTo>
                  <a:lnTo>
                    <a:pt x="1047076" y="287591"/>
                  </a:lnTo>
                  <a:lnTo>
                    <a:pt x="1005205" y="287591"/>
                  </a:lnTo>
                  <a:lnTo>
                    <a:pt x="964158" y="296735"/>
                  </a:lnTo>
                  <a:lnTo>
                    <a:pt x="925537" y="315010"/>
                  </a:lnTo>
                  <a:lnTo>
                    <a:pt x="890968" y="342442"/>
                  </a:lnTo>
                  <a:lnTo>
                    <a:pt x="863549" y="376999"/>
                  </a:lnTo>
                  <a:lnTo>
                    <a:pt x="845261" y="415620"/>
                  </a:lnTo>
                  <a:lnTo>
                    <a:pt x="836117" y="456679"/>
                  </a:lnTo>
                  <a:lnTo>
                    <a:pt x="836117" y="498538"/>
                  </a:lnTo>
                  <a:lnTo>
                    <a:pt x="845261" y="539597"/>
                  </a:lnTo>
                  <a:lnTo>
                    <a:pt x="863549" y="578218"/>
                  </a:lnTo>
                  <a:lnTo>
                    <a:pt x="890968" y="612775"/>
                  </a:lnTo>
                  <a:lnTo>
                    <a:pt x="925537" y="640194"/>
                  </a:lnTo>
                  <a:lnTo>
                    <a:pt x="964158" y="658482"/>
                  </a:lnTo>
                  <a:lnTo>
                    <a:pt x="1005205" y="667626"/>
                  </a:lnTo>
                  <a:lnTo>
                    <a:pt x="1047076" y="667626"/>
                  </a:lnTo>
                  <a:lnTo>
                    <a:pt x="1088123" y="658482"/>
                  </a:lnTo>
                  <a:lnTo>
                    <a:pt x="1126744" y="640194"/>
                  </a:lnTo>
                  <a:lnTo>
                    <a:pt x="1161313" y="612775"/>
                  </a:lnTo>
                  <a:lnTo>
                    <a:pt x="1188732" y="578218"/>
                  </a:lnTo>
                  <a:lnTo>
                    <a:pt x="1207008" y="539597"/>
                  </a:lnTo>
                  <a:lnTo>
                    <a:pt x="1216152" y="498538"/>
                  </a:lnTo>
                  <a:lnTo>
                    <a:pt x="1216152" y="456679"/>
                  </a:lnTo>
                  <a:close/>
                </a:path>
                <a:path w="4667884" h="2548254">
                  <a:moveTo>
                    <a:pt x="1751647" y="2337104"/>
                  </a:moveTo>
                  <a:lnTo>
                    <a:pt x="1742503" y="2296058"/>
                  </a:lnTo>
                  <a:lnTo>
                    <a:pt x="1724215" y="2257437"/>
                  </a:lnTo>
                  <a:lnTo>
                    <a:pt x="1696796" y="2222868"/>
                  </a:lnTo>
                  <a:lnTo>
                    <a:pt x="1662226" y="2195449"/>
                  </a:lnTo>
                  <a:lnTo>
                    <a:pt x="1623606" y="2177161"/>
                  </a:lnTo>
                  <a:lnTo>
                    <a:pt x="1582559" y="2168029"/>
                  </a:lnTo>
                  <a:lnTo>
                    <a:pt x="1540687" y="2168029"/>
                  </a:lnTo>
                  <a:lnTo>
                    <a:pt x="1499641" y="2177161"/>
                  </a:lnTo>
                  <a:lnTo>
                    <a:pt x="1461020" y="2195449"/>
                  </a:lnTo>
                  <a:lnTo>
                    <a:pt x="1426451" y="2222868"/>
                  </a:lnTo>
                  <a:lnTo>
                    <a:pt x="1399032" y="2257437"/>
                  </a:lnTo>
                  <a:lnTo>
                    <a:pt x="1380756" y="2296058"/>
                  </a:lnTo>
                  <a:lnTo>
                    <a:pt x="1371612" y="2337104"/>
                  </a:lnTo>
                  <a:lnTo>
                    <a:pt x="1371612" y="2378976"/>
                  </a:lnTo>
                  <a:lnTo>
                    <a:pt x="1380756" y="2420023"/>
                  </a:lnTo>
                  <a:lnTo>
                    <a:pt x="1399032" y="2458643"/>
                  </a:lnTo>
                  <a:lnTo>
                    <a:pt x="1426451" y="2493213"/>
                  </a:lnTo>
                  <a:lnTo>
                    <a:pt x="1461020" y="2520632"/>
                  </a:lnTo>
                  <a:lnTo>
                    <a:pt x="1499641" y="2538920"/>
                  </a:lnTo>
                  <a:lnTo>
                    <a:pt x="1540687" y="2548051"/>
                  </a:lnTo>
                  <a:lnTo>
                    <a:pt x="1582559" y="2548051"/>
                  </a:lnTo>
                  <a:lnTo>
                    <a:pt x="1623606" y="2538920"/>
                  </a:lnTo>
                  <a:lnTo>
                    <a:pt x="1662226" y="2520632"/>
                  </a:lnTo>
                  <a:lnTo>
                    <a:pt x="1696796" y="2493213"/>
                  </a:lnTo>
                  <a:lnTo>
                    <a:pt x="1724215" y="2458643"/>
                  </a:lnTo>
                  <a:lnTo>
                    <a:pt x="1742503" y="2420023"/>
                  </a:lnTo>
                  <a:lnTo>
                    <a:pt x="1751647" y="2378976"/>
                  </a:lnTo>
                  <a:lnTo>
                    <a:pt x="1751647" y="2337104"/>
                  </a:lnTo>
                  <a:close/>
                </a:path>
                <a:path w="4667884" h="2548254">
                  <a:moveTo>
                    <a:pt x="1751647" y="1496441"/>
                  </a:moveTo>
                  <a:lnTo>
                    <a:pt x="1742503" y="1455394"/>
                  </a:lnTo>
                  <a:lnTo>
                    <a:pt x="1724215" y="1416773"/>
                  </a:lnTo>
                  <a:lnTo>
                    <a:pt x="1696796" y="1382204"/>
                  </a:lnTo>
                  <a:lnTo>
                    <a:pt x="1662226" y="1354785"/>
                  </a:lnTo>
                  <a:lnTo>
                    <a:pt x="1623606" y="1336497"/>
                  </a:lnTo>
                  <a:lnTo>
                    <a:pt x="1582559" y="1327365"/>
                  </a:lnTo>
                  <a:lnTo>
                    <a:pt x="1540687" y="1327365"/>
                  </a:lnTo>
                  <a:lnTo>
                    <a:pt x="1499641" y="1336497"/>
                  </a:lnTo>
                  <a:lnTo>
                    <a:pt x="1461020" y="1354785"/>
                  </a:lnTo>
                  <a:lnTo>
                    <a:pt x="1426451" y="1382204"/>
                  </a:lnTo>
                  <a:lnTo>
                    <a:pt x="1399032" y="1416773"/>
                  </a:lnTo>
                  <a:lnTo>
                    <a:pt x="1380756" y="1455394"/>
                  </a:lnTo>
                  <a:lnTo>
                    <a:pt x="1371612" y="1496441"/>
                  </a:lnTo>
                  <a:lnTo>
                    <a:pt x="1371612" y="1538312"/>
                  </a:lnTo>
                  <a:lnTo>
                    <a:pt x="1380756" y="1579359"/>
                  </a:lnTo>
                  <a:lnTo>
                    <a:pt x="1399032" y="1617980"/>
                  </a:lnTo>
                  <a:lnTo>
                    <a:pt x="1426451" y="1652549"/>
                  </a:lnTo>
                  <a:lnTo>
                    <a:pt x="1461020" y="1679968"/>
                  </a:lnTo>
                  <a:lnTo>
                    <a:pt x="1499641" y="1698256"/>
                  </a:lnTo>
                  <a:lnTo>
                    <a:pt x="1540687" y="1707388"/>
                  </a:lnTo>
                  <a:lnTo>
                    <a:pt x="1582559" y="1707388"/>
                  </a:lnTo>
                  <a:lnTo>
                    <a:pt x="1623606" y="1698256"/>
                  </a:lnTo>
                  <a:lnTo>
                    <a:pt x="1662226" y="1679968"/>
                  </a:lnTo>
                  <a:lnTo>
                    <a:pt x="1696796" y="1652549"/>
                  </a:lnTo>
                  <a:lnTo>
                    <a:pt x="1724215" y="1617980"/>
                  </a:lnTo>
                  <a:lnTo>
                    <a:pt x="1742503" y="1579359"/>
                  </a:lnTo>
                  <a:lnTo>
                    <a:pt x="1751647" y="1538312"/>
                  </a:lnTo>
                  <a:lnTo>
                    <a:pt x="1751647" y="1496441"/>
                  </a:lnTo>
                  <a:close/>
                </a:path>
                <a:path w="4667884" h="2548254">
                  <a:moveTo>
                    <a:pt x="3384181" y="1319466"/>
                  </a:moveTo>
                  <a:lnTo>
                    <a:pt x="3375037" y="1278407"/>
                  </a:lnTo>
                  <a:lnTo>
                    <a:pt x="3356762" y="1239786"/>
                  </a:lnTo>
                  <a:lnTo>
                    <a:pt x="3329343" y="1205230"/>
                  </a:lnTo>
                  <a:lnTo>
                    <a:pt x="3294773" y="1177798"/>
                  </a:lnTo>
                  <a:lnTo>
                    <a:pt x="3256153" y="1159522"/>
                  </a:lnTo>
                  <a:lnTo>
                    <a:pt x="3215094" y="1150378"/>
                  </a:lnTo>
                  <a:lnTo>
                    <a:pt x="3173234" y="1150378"/>
                  </a:lnTo>
                  <a:lnTo>
                    <a:pt x="3132175" y="1159522"/>
                  </a:lnTo>
                  <a:lnTo>
                    <a:pt x="3093567" y="1177798"/>
                  </a:lnTo>
                  <a:lnTo>
                    <a:pt x="3058998" y="1205230"/>
                  </a:lnTo>
                  <a:lnTo>
                    <a:pt x="3031579" y="1239786"/>
                  </a:lnTo>
                  <a:lnTo>
                    <a:pt x="3013291" y="1278407"/>
                  </a:lnTo>
                  <a:lnTo>
                    <a:pt x="3004147" y="1319466"/>
                  </a:lnTo>
                  <a:lnTo>
                    <a:pt x="3004147" y="1361325"/>
                  </a:lnTo>
                  <a:lnTo>
                    <a:pt x="3013291" y="1402384"/>
                  </a:lnTo>
                  <a:lnTo>
                    <a:pt x="3031579" y="1441005"/>
                  </a:lnTo>
                  <a:lnTo>
                    <a:pt x="3058998" y="1475562"/>
                  </a:lnTo>
                  <a:lnTo>
                    <a:pt x="3093567" y="1502981"/>
                  </a:lnTo>
                  <a:lnTo>
                    <a:pt x="3132175" y="1521269"/>
                  </a:lnTo>
                  <a:lnTo>
                    <a:pt x="3173234" y="1530413"/>
                  </a:lnTo>
                  <a:lnTo>
                    <a:pt x="3215094" y="1530413"/>
                  </a:lnTo>
                  <a:lnTo>
                    <a:pt x="3256153" y="1521269"/>
                  </a:lnTo>
                  <a:lnTo>
                    <a:pt x="3294773" y="1502981"/>
                  </a:lnTo>
                  <a:lnTo>
                    <a:pt x="3329343" y="1475562"/>
                  </a:lnTo>
                  <a:lnTo>
                    <a:pt x="3356762" y="1441005"/>
                  </a:lnTo>
                  <a:lnTo>
                    <a:pt x="3375037" y="1402384"/>
                  </a:lnTo>
                  <a:lnTo>
                    <a:pt x="3384181" y="1361325"/>
                  </a:lnTo>
                  <a:lnTo>
                    <a:pt x="3384181" y="1319466"/>
                  </a:lnTo>
                  <a:close/>
                </a:path>
                <a:path w="4667884" h="2548254">
                  <a:moveTo>
                    <a:pt x="4667301" y="169075"/>
                  </a:moveTo>
                  <a:lnTo>
                    <a:pt x="4658169" y="128028"/>
                  </a:lnTo>
                  <a:lnTo>
                    <a:pt x="4639881" y="89408"/>
                  </a:lnTo>
                  <a:lnTo>
                    <a:pt x="4612462" y="54838"/>
                  </a:lnTo>
                  <a:lnTo>
                    <a:pt x="4577893" y="27419"/>
                  </a:lnTo>
                  <a:lnTo>
                    <a:pt x="4539272" y="9131"/>
                  </a:lnTo>
                  <a:lnTo>
                    <a:pt x="4498225" y="0"/>
                  </a:lnTo>
                  <a:lnTo>
                    <a:pt x="4456354" y="0"/>
                  </a:lnTo>
                  <a:lnTo>
                    <a:pt x="4415294" y="9131"/>
                  </a:lnTo>
                  <a:lnTo>
                    <a:pt x="4376674" y="27419"/>
                  </a:lnTo>
                  <a:lnTo>
                    <a:pt x="4342117" y="54838"/>
                  </a:lnTo>
                  <a:lnTo>
                    <a:pt x="4314698" y="89408"/>
                  </a:lnTo>
                  <a:lnTo>
                    <a:pt x="4296410" y="128028"/>
                  </a:lnTo>
                  <a:lnTo>
                    <a:pt x="4287266" y="169075"/>
                  </a:lnTo>
                  <a:lnTo>
                    <a:pt x="4287266" y="210947"/>
                  </a:lnTo>
                  <a:lnTo>
                    <a:pt x="4296410" y="251993"/>
                  </a:lnTo>
                  <a:lnTo>
                    <a:pt x="4314698" y="290614"/>
                  </a:lnTo>
                  <a:lnTo>
                    <a:pt x="4342117" y="325183"/>
                  </a:lnTo>
                  <a:lnTo>
                    <a:pt x="4376674" y="352602"/>
                  </a:lnTo>
                  <a:lnTo>
                    <a:pt x="4415294" y="370890"/>
                  </a:lnTo>
                  <a:lnTo>
                    <a:pt x="4456354" y="380022"/>
                  </a:lnTo>
                  <a:lnTo>
                    <a:pt x="4498225" y="380022"/>
                  </a:lnTo>
                  <a:lnTo>
                    <a:pt x="4539272" y="370890"/>
                  </a:lnTo>
                  <a:lnTo>
                    <a:pt x="4577893" y="352602"/>
                  </a:lnTo>
                  <a:lnTo>
                    <a:pt x="4612462" y="325183"/>
                  </a:lnTo>
                  <a:lnTo>
                    <a:pt x="4639881" y="290614"/>
                  </a:lnTo>
                  <a:lnTo>
                    <a:pt x="4658169" y="251993"/>
                  </a:lnTo>
                  <a:lnTo>
                    <a:pt x="4667301" y="210947"/>
                  </a:lnTo>
                  <a:lnTo>
                    <a:pt x="4667301" y="169075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6624" y="4074038"/>
              <a:ext cx="3429000" cy="2742565"/>
            </a:xfrm>
            <a:custGeom>
              <a:avLst/>
              <a:gdLst/>
              <a:ahLst/>
              <a:cxnLst/>
              <a:rect l="l" t="t" r="r" b="b"/>
              <a:pathLst>
                <a:path w="3429000" h="2742565">
                  <a:moveTo>
                    <a:pt x="380047" y="2072513"/>
                  </a:moveTo>
                  <a:lnTo>
                    <a:pt x="370903" y="2031453"/>
                  </a:lnTo>
                  <a:lnTo>
                    <a:pt x="352615" y="1992833"/>
                  </a:lnTo>
                  <a:lnTo>
                    <a:pt x="325196" y="1958276"/>
                  </a:lnTo>
                  <a:lnTo>
                    <a:pt x="290626" y="1930857"/>
                  </a:lnTo>
                  <a:lnTo>
                    <a:pt x="252006" y="1912569"/>
                  </a:lnTo>
                  <a:lnTo>
                    <a:pt x="210959" y="1903425"/>
                  </a:lnTo>
                  <a:lnTo>
                    <a:pt x="169087" y="1903425"/>
                  </a:lnTo>
                  <a:lnTo>
                    <a:pt x="128041" y="1912569"/>
                  </a:lnTo>
                  <a:lnTo>
                    <a:pt x="89420" y="1930857"/>
                  </a:lnTo>
                  <a:lnTo>
                    <a:pt x="54851" y="1958276"/>
                  </a:lnTo>
                  <a:lnTo>
                    <a:pt x="27432" y="1992833"/>
                  </a:lnTo>
                  <a:lnTo>
                    <a:pt x="9144" y="2031453"/>
                  </a:lnTo>
                  <a:lnTo>
                    <a:pt x="0" y="2072513"/>
                  </a:lnTo>
                  <a:lnTo>
                    <a:pt x="0" y="2114372"/>
                  </a:lnTo>
                  <a:lnTo>
                    <a:pt x="9144" y="2155431"/>
                  </a:lnTo>
                  <a:lnTo>
                    <a:pt x="27432" y="2194052"/>
                  </a:lnTo>
                  <a:lnTo>
                    <a:pt x="54851" y="2228608"/>
                  </a:lnTo>
                  <a:lnTo>
                    <a:pt x="89420" y="2256040"/>
                  </a:lnTo>
                  <a:lnTo>
                    <a:pt x="128041" y="2274316"/>
                  </a:lnTo>
                  <a:lnTo>
                    <a:pt x="169087" y="2283460"/>
                  </a:lnTo>
                  <a:lnTo>
                    <a:pt x="210959" y="2283460"/>
                  </a:lnTo>
                  <a:lnTo>
                    <a:pt x="252006" y="2274316"/>
                  </a:lnTo>
                  <a:lnTo>
                    <a:pt x="290626" y="2256040"/>
                  </a:lnTo>
                  <a:lnTo>
                    <a:pt x="325196" y="2228608"/>
                  </a:lnTo>
                  <a:lnTo>
                    <a:pt x="352615" y="2194052"/>
                  </a:lnTo>
                  <a:lnTo>
                    <a:pt x="370903" y="2155431"/>
                  </a:lnTo>
                  <a:lnTo>
                    <a:pt x="380047" y="2114372"/>
                  </a:lnTo>
                  <a:lnTo>
                    <a:pt x="380047" y="2072513"/>
                  </a:lnTo>
                  <a:close/>
                </a:path>
                <a:path w="3429000" h="2742565">
                  <a:moveTo>
                    <a:pt x="862203" y="761199"/>
                  </a:moveTo>
                  <a:lnTo>
                    <a:pt x="853059" y="720153"/>
                  </a:lnTo>
                  <a:lnTo>
                    <a:pt x="834783" y="681532"/>
                  </a:lnTo>
                  <a:lnTo>
                    <a:pt x="807351" y="646963"/>
                  </a:lnTo>
                  <a:lnTo>
                    <a:pt x="772795" y="619544"/>
                  </a:lnTo>
                  <a:lnTo>
                    <a:pt x="734174" y="601256"/>
                  </a:lnTo>
                  <a:lnTo>
                    <a:pt x="693115" y="592124"/>
                  </a:lnTo>
                  <a:lnTo>
                    <a:pt x="651256" y="592124"/>
                  </a:lnTo>
                  <a:lnTo>
                    <a:pt x="610196" y="601256"/>
                  </a:lnTo>
                  <a:lnTo>
                    <a:pt x="571576" y="619544"/>
                  </a:lnTo>
                  <a:lnTo>
                    <a:pt x="537019" y="646963"/>
                  </a:lnTo>
                  <a:lnTo>
                    <a:pt x="509600" y="681532"/>
                  </a:lnTo>
                  <a:lnTo>
                    <a:pt x="491312" y="720153"/>
                  </a:lnTo>
                  <a:lnTo>
                    <a:pt x="482168" y="761199"/>
                  </a:lnTo>
                  <a:lnTo>
                    <a:pt x="482168" y="803071"/>
                  </a:lnTo>
                  <a:lnTo>
                    <a:pt x="491312" y="844118"/>
                  </a:lnTo>
                  <a:lnTo>
                    <a:pt x="509600" y="882738"/>
                  </a:lnTo>
                  <a:lnTo>
                    <a:pt x="537019" y="917308"/>
                  </a:lnTo>
                  <a:lnTo>
                    <a:pt x="571576" y="944727"/>
                  </a:lnTo>
                  <a:lnTo>
                    <a:pt x="610196" y="963015"/>
                  </a:lnTo>
                  <a:lnTo>
                    <a:pt x="651256" y="972146"/>
                  </a:lnTo>
                  <a:lnTo>
                    <a:pt x="693115" y="972146"/>
                  </a:lnTo>
                  <a:lnTo>
                    <a:pt x="734174" y="963015"/>
                  </a:lnTo>
                  <a:lnTo>
                    <a:pt x="772795" y="944727"/>
                  </a:lnTo>
                  <a:lnTo>
                    <a:pt x="807351" y="917308"/>
                  </a:lnTo>
                  <a:lnTo>
                    <a:pt x="834783" y="882738"/>
                  </a:lnTo>
                  <a:lnTo>
                    <a:pt x="853059" y="844118"/>
                  </a:lnTo>
                  <a:lnTo>
                    <a:pt x="862203" y="803071"/>
                  </a:lnTo>
                  <a:lnTo>
                    <a:pt x="862203" y="761199"/>
                  </a:lnTo>
                  <a:close/>
                </a:path>
                <a:path w="3429000" h="2742565">
                  <a:moveTo>
                    <a:pt x="1747113" y="2531021"/>
                  </a:moveTo>
                  <a:lnTo>
                    <a:pt x="1737969" y="2489974"/>
                  </a:lnTo>
                  <a:lnTo>
                    <a:pt x="1719681" y="2451354"/>
                  </a:lnTo>
                  <a:lnTo>
                    <a:pt x="1692262" y="2416784"/>
                  </a:lnTo>
                  <a:lnTo>
                    <a:pt x="1657705" y="2389365"/>
                  </a:lnTo>
                  <a:lnTo>
                    <a:pt x="1619084" y="2371077"/>
                  </a:lnTo>
                  <a:lnTo>
                    <a:pt x="1578025" y="2361933"/>
                  </a:lnTo>
                  <a:lnTo>
                    <a:pt x="1536166" y="2361933"/>
                  </a:lnTo>
                  <a:lnTo>
                    <a:pt x="1495107" y="2371077"/>
                  </a:lnTo>
                  <a:lnTo>
                    <a:pt x="1456486" y="2389365"/>
                  </a:lnTo>
                  <a:lnTo>
                    <a:pt x="1421930" y="2416784"/>
                  </a:lnTo>
                  <a:lnTo>
                    <a:pt x="1394498" y="2451354"/>
                  </a:lnTo>
                  <a:lnTo>
                    <a:pt x="1376222" y="2489974"/>
                  </a:lnTo>
                  <a:lnTo>
                    <a:pt x="1367078" y="2531021"/>
                  </a:lnTo>
                  <a:lnTo>
                    <a:pt x="1367078" y="2572893"/>
                  </a:lnTo>
                  <a:lnTo>
                    <a:pt x="1376222" y="2613939"/>
                  </a:lnTo>
                  <a:lnTo>
                    <a:pt x="1394498" y="2652560"/>
                  </a:lnTo>
                  <a:lnTo>
                    <a:pt x="1421930" y="2687129"/>
                  </a:lnTo>
                  <a:lnTo>
                    <a:pt x="1456486" y="2714548"/>
                  </a:lnTo>
                  <a:lnTo>
                    <a:pt x="1495107" y="2732836"/>
                  </a:lnTo>
                  <a:lnTo>
                    <a:pt x="1536166" y="2741968"/>
                  </a:lnTo>
                  <a:lnTo>
                    <a:pt x="1578025" y="2741968"/>
                  </a:lnTo>
                  <a:lnTo>
                    <a:pt x="1619084" y="2732836"/>
                  </a:lnTo>
                  <a:lnTo>
                    <a:pt x="1657705" y="2714548"/>
                  </a:lnTo>
                  <a:lnTo>
                    <a:pt x="1692262" y="2687129"/>
                  </a:lnTo>
                  <a:lnTo>
                    <a:pt x="1719681" y="2652560"/>
                  </a:lnTo>
                  <a:lnTo>
                    <a:pt x="1737969" y="2613939"/>
                  </a:lnTo>
                  <a:lnTo>
                    <a:pt x="1747113" y="2572893"/>
                  </a:lnTo>
                  <a:lnTo>
                    <a:pt x="1747113" y="2531021"/>
                  </a:lnTo>
                  <a:close/>
                </a:path>
                <a:path w="3429000" h="2742565">
                  <a:moveTo>
                    <a:pt x="1995004" y="1270025"/>
                  </a:moveTo>
                  <a:lnTo>
                    <a:pt x="1985860" y="1228979"/>
                  </a:lnTo>
                  <a:lnTo>
                    <a:pt x="1967572" y="1190358"/>
                  </a:lnTo>
                  <a:lnTo>
                    <a:pt x="1940153" y="1155788"/>
                  </a:lnTo>
                  <a:lnTo>
                    <a:pt x="1905584" y="1128369"/>
                  </a:lnTo>
                  <a:lnTo>
                    <a:pt x="1866976" y="1110081"/>
                  </a:lnTo>
                  <a:lnTo>
                    <a:pt x="1825917" y="1100937"/>
                  </a:lnTo>
                  <a:lnTo>
                    <a:pt x="1784057" y="1100937"/>
                  </a:lnTo>
                  <a:lnTo>
                    <a:pt x="1742998" y="1110081"/>
                  </a:lnTo>
                  <a:lnTo>
                    <a:pt x="1704378" y="1128369"/>
                  </a:lnTo>
                  <a:lnTo>
                    <a:pt x="1669808" y="1155788"/>
                  </a:lnTo>
                  <a:lnTo>
                    <a:pt x="1642389" y="1190358"/>
                  </a:lnTo>
                  <a:lnTo>
                    <a:pt x="1624114" y="1228979"/>
                  </a:lnTo>
                  <a:lnTo>
                    <a:pt x="1614970" y="1270025"/>
                  </a:lnTo>
                  <a:lnTo>
                    <a:pt x="1614970" y="1311897"/>
                  </a:lnTo>
                  <a:lnTo>
                    <a:pt x="1624114" y="1352943"/>
                  </a:lnTo>
                  <a:lnTo>
                    <a:pt x="1642389" y="1391564"/>
                  </a:lnTo>
                  <a:lnTo>
                    <a:pt x="1669808" y="1426133"/>
                  </a:lnTo>
                  <a:lnTo>
                    <a:pt x="1704378" y="1453553"/>
                  </a:lnTo>
                  <a:lnTo>
                    <a:pt x="1742998" y="1471828"/>
                  </a:lnTo>
                  <a:lnTo>
                    <a:pt x="1784057" y="1480972"/>
                  </a:lnTo>
                  <a:lnTo>
                    <a:pt x="1825917" y="1480972"/>
                  </a:lnTo>
                  <a:lnTo>
                    <a:pt x="1866976" y="1471828"/>
                  </a:lnTo>
                  <a:lnTo>
                    <a:pt x="1905584" y="1453553"/>
                  </a:lnTo>
                  <a:lnTo>
                    <a:pt x="1940153" y="1426133"/>
                  </a:lnTo>
                  <a:lnTo>
                    <a:pt x="1967572" y="1391564"/>
                  </a:lnTo>
                  <a:lnTo>
                    <a:pt x="1985860" y="1352943"/>
                  </a:lnTo>
                  <a:lnTo>
                    <a:pt x="1995004" y="1311897"/>
                  </a:lnTo>
                  <a:lnTo>
                    <a:pt x="1995004" y="1270025"/>
                  </a:lnTo>
                  <a:close/>
                </a:path>
                <a:path w="3429000" h="2742565">
                  <a:moveTo>
                    <a:pt x="2924149" y="2360104"/>
                  </a:moveTo>
                  <a:lnTo>
                    <a:pt x="2915018" y="2319058"/>
                  </a:lnTo>
                  <a:lnTo>
                    <a:pt x="2896730" y="2280437"/>
                  </a:lnTo>
                  <a:lnTo>
                    <a:pt x="2869298" y="2245868"/>
                  </a:lnTo>
                  <a:lnTo>
                    <a:pt x="2834741" y="2218448"/>
                  </a:lnTo>
                  <a:lnTo>
                    <a:pt x="2796121" y="2200160"/>
                  </a:lnTo>
                  <a:lnTo>
                    <a:pt x="2755074" y="2191029"/>
                  </a:lnTo>
                  <a:lnTo>
                    <a:pt x="2713202" y="2191029"/>
                  </a:lnTo>
                  <a:lnTo>
                    <a:pt x="2672156" y="2200160"/>
                  </a:lnTo>
                  <a:lnTo>
                    <a:pt x="2633535" y="2218448"/>
                  </a:lnTo>
                  <a:lnTo>
                    <a:pt x="2598966" y="2245868"/>
                  </a:lnTo>
                  <a:lnTo>
                    <a:pt x="2571546" y="2280437"/>
                  </a:lnTo>
                  <a:lnTo>
                    <a:pt x="2553258" y="2319058"/>
                  </a:lnTo>
                  <a:lnTo>
                    <a:pt x="2544127" y="2360104"/>
                  </a:lnTo>
                  <a:lnTo>
                    <a:pt x="2544127" y="2401976"/>
                  </a:lnTo>
                  <a:lnTo>
                    <a:pt x="2553258" y="2443022"/>
                  </a:lnTo>
                  <a:lnTo>
                    <a:pt x="2571546" y="2481643"/>
                  </a:lnTo>
                  <a:lnTo>
                    <a:pt x="2598966" y="2516213"/>
                  </a:lnTo>
                  <a:lnTo>
                    <a:pt x="2633535" y="2543632"/>
                  </a:lnTo>
                  <a:lnTo>
                    <a:pt x="2672156" y="2561920"/>
                  </a:lnTo>
                  <a:lnTo>
                    <a:pt x="2713202" y="2571051"/>
                  </a:lnTo>
                  <a:lnTo>
                    <a:pt x="2755074" y="2571051"/>
                  </a:lnTo>
                  <a:lnTo>
                    <a:pt x="2796121" y="2561920"/>
                  </a:lnTo>
                  <a:lnTo>
                    <a:pt x="2834741" y="2543632"/>
                  </a:lnTo>
                  <a:lnTo>
                    <a:pt x="2869298" y="2516213"/>
                  </a:lnTo>
                  <a:lnTo>
                    <a:pt x="2896730" y="2481643"/>
                  </a:lnTo>
                  <a:lnTo>
                    <a:pt x="2915018" y="2443022"/>
                  </a:lnTo>
                  <a:lnTo>
                    <a:pt x="2924149" y="2401976"/>
                  </a:lnTo>
                  <a:lnTo>
                    <a:pt x="2924149" y="2360104"/>
                  </a:lnTo>
                  <a:close/>
                </a:path>
                <a:path w="3429000" h="2742565">
                  <a:moveTo>
                    <a:pt x="3428441" y="1270025"/>
                  </a:moveTo>
                  <a:lnTo>
                    <a:pt x="3419297" y="1228979"/>
                  </a:lnTo>
                  <a:lnTo>
                    <a:pt x="3401009" y="1190358"/>
                  </a:lnTo>
                  <a:lnTo>
                    <a:pt x="3373590" y="1155788"/>
                  </a:lnTo>
                  <a:lnTo>
                    <a:pt x="3339033" y="1128369"/>
                  </a:lnTo>
                  <a:lnTo>
                    <a:pt x="3300412" y="1110081"/>
                  </a:lnTo>
                  <a:lnTo>
                    <a:pt x="3259353" y="1100937"/>
                  </a:lnTo>
                  <a:lnTo>
                    <a:pt x="3217494" y="1100937"/>
                  </a:lnTo>
                  <a:lnTo>
                    <a:pt x="3176435" y="1110081"/>
                  </a:lnTo>
                  <a:lnTo>
                    <a:pt x="3137814" y="1128369"/>
                  </a:lnTo>
                  <a:lnTo>
                    <a:pt x="3103257" y="1155788"/>
                  </a:lnTo>
                  <a:lnTo>
                    <a:pt x="3075825" y="1190358"/>
                  </a:lnTo>
                  <a:lnTo>
                    <a:pt x="3057550" y="1228979"/>
                  </a:lnTo>
                  <a:lnTo>
                    <a:pt x="3048406" y="1270025"/>
                  </a:lnTo>
                  <a:lnTo>
                    <a:pt x="3048406" y="1311897"/>
                  </a:lnTo>
                  <a:lnTo>
                    <a:pt x="3057550" y="1352943"/>
                  </a:lnTo>
                  <a:lnTo>
                    <a:pt x="3075825" y="1391564"/>
                  </a:lnTo>
                  <a:lnTo>
                    <a:pt x="3103257" y="1426133"/>
                  </a:lnTo>
                  <a:lnTo>
                    <a:pt x="3137814" y="1453553"/>
                  </a:lnTo>
                  <a:lnTo>
                    <a:pt x="3176435" y="1471828"/>
                  </a:lnTo>
                  <a:lnTo>
                    <a:pt x="3217494" y="1480972"/>
                  </a:lnTo>
                  <a:lnTo>
                    <a:pt x="3259353" y="1480972"/>
                  </a:lnTo>
                  <a:lnTo>
                    <a:pt x="3300412" y="1471828"/>
                  </a:lnTo>
                  <a:lnTo>
                    <a:pt x="3339033" y="1453553"/>
                  </a:lnTo>
                  <a:lnTo>
                    <a:pt x="3373590" y="1426133"/>
                  </a:lnTo>
                  <a:lnTo>
                    <a:pt x="3401009" y="1391564"/>
                  </a:lnTo>
                  <a:lnTo>
                    <a:pt x="3419297" y="1352943"/>
                  </a:lnTo>
                  <a:lnTo>
                    <a:pt x="3428441" y="1311897"/>
                  </a:lnTo>
                  <a:lnTo>
                    <a:pt x="3428441" y="1270025"/>
                  </a:lnTo>
                  <a:close/>
                </a:path>
                <a:path w="3429000" h="2742565">
                  <a:moveTo>
                    <a:pt x="3428441" y="169075"/>
                  </a:moveTo>
                  <a:lnTo>
                    <a:pt x="3419297" y="128028"/>
                  </a:lnTo>
                  <a:lnTo>
                    <a:pt x="3401009" y="89408"/>
                  </a:lnTo>
                  <a:lnTo>
                    <a:pt x="3373590" y="54838"/>
                  </a:lnTo>
                  <a:lnTo>
                    <a:pt x="3339033" y="27419"/>
                  </a:lnTo>
                  <a:lnTo>
                    <a:pt x="3300412" y="9131"/>
                  </a:lnTo>
                  <a:lnTo>
                    <a:pt x="3259353" y="0"/>
                  </a:lnTo>
                  <a:lnTo>
                    <a:pt x="3217494" y="0"/>
                  </a:lnTo>
                  <a:lnTo>
                    <a:pt x="3176435" y="9131"/>
                  </a:lnTo>
                  <a:lnTo>
                    <a:pt x="3137814" y="27419"/>
                  </a:lnTo>
                  <a:lnTo>
                    <a:pt x="3103257" y="54838"/>
                  </a:lnTo>
                  <a:lnTo>
                    <a:pt x="3075825" y="89408"/>
                  </a:lnTo>
                  <a:lnTo>
                    <a:pt x="3057550" y="128028"/>
                  </a:lnTo>
                  <a:lnTo>
                    <a:pt x="3048406" y="169075"/>
                  </a:lnTo>
                  <a:lnTo>
                    <a:pt x="3048406" y="210947"/>
                  </a:lnTo>
                  <a:lnTo>
                    <a:pt x="3057550" y="251993"/>
                  </a:lnTo>
                  <a:lnTo>
                    <a:pt x="3075825" y="290614"/>
                  </a:lnTo>
                  <a:lnTo>
                    <a:pt x="3103257" y="325183"/>
                  </a:lnTo>
                  <a:lnTo>
                    <a:pt x="3137814" y="352602"/>
                  </a:lnTo>
                  <a:lnTo>
                    <a:pt x="3176435" y="370890"/>
                  </a:lnTo>
                  <a:lnTo>
                    <a:pt x="3217494" y="380022"/>
                  </a:lnTo>
                  <a:lnTo>
                    <a:pt x="3259353" y="380022"/>
                  </a:lnTo>
                  <a:lnTo>
                    <a:pt x="3300412" y="370890"/>
                  </a:lnTo>
                  <a:lnTo>
                    <a:pt x="3339033" y="352602"/>
                  </a:lnTo>
                  <a:lnTo>
                    <a:pt x="3373590" y="325183"/>
                  </a:lnTo>
                  <a:lnTo>
                    <a:pt x="3401009" y="290614"/>
                  </a:lnTo>
                  <a:lnTo>
                    <a:pt x="3419297" y="251993"/>
                  </a:lnTo>
                  <a:lnTo>
                    <a:pt x="3428441" y="210947"/>
                  </a:lnTo>
                  <a:lnTo>
                    <a:pt x="3428441" y="169075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3497" y="7458817"/>
              <a:ext cx="6497320" cy="1863725"/>
            </a:xfrm>
            <a:custGeom>
              <a:avLst/>
              <a:gdLst/>
              <a:ahLst/>
              <a:cxnLst/>
              <a:rect l="l" t="t" r="r" b="b"/>
              <a:pathLst>
                <a:path w="6497320" h="1863725">
                  <a:moveTo>
                    <a:pt x="380034" y="1032738"/>
                  </a:moveTo>
                  <a:lnTo>
                    <a:pt x="370890" y="991692"/>
                  </a:lnTo>
                  <a:lnTo>
                    <a:pt x="352615" y="953071"/>
                  </a:lnTo>
                  <a:lnTo>
                    <a:pt x="325183" y="918502"/>
                  </a:lnTo>
                  <a:lnTo>
                    <a:pt x="290626" y="891082"/>
                  </a:lnTo>
                  <a:lnTo>
                    <a:pt x="252006" y="872807"/>
                  </a:lnTo>
                  <a:lnTo>
                    <a:pt x="210947" y="863663"/>
                  </a:lnTo>
                  <a:lnTo>
                    <a:pt x="169087" y="863663"/>
                  </a:lnTo>
                  <a:lnTo>
                    <a:pt x="128028" y="872807"/>
                  </a:lnTo>
                  <a:lnTo>
                    <a:pt x="89408" y="891082"/>
                  </a:lnTo>
                  <a:lnTo>
                    <a:pt x="54851" y="918502"/>
                  </a:lnTo>
                  <a:lnTo>
                    <a:pt x="27419" y="953071"/>
                  </a:lnTo>
                  <a:lnTo>
                    <a:pt x="9144" y="991692"/>
                  </a:lnTo>
                  <a:lnTo>
                    <a:pt x="0" y="1032738"/>
                  </a:lnTo>
                  <a:lnTo>
                    <a:pt x="0" y="1074610"/>
                  </a:lnTo>
                  <a:lnTo>
                    <a:pt x="9144" y="1115669"/>
                  </a:lnTo>
                  <a:lnTo>
                    <a:pt x="27419" y="1154277"/>
                  </a:lnTo>
                  <a:lnTo>
                    <a:pt x="54851" y="1188847"/>
                  </a:lnTo>
                  <a:lnTo>
                    <a:pt x="89408" y="1216266"/>
                  </a:lnTo>
                  <a:lnTo>
                    <a:pt x="128028" y="1234554"/>
                  </a:lnTo>
                  <a:lnTo>
                    <a:pt x="169087" y="1243698"/>
                  </a:lnTo>
                  <a:lnTo>
                    <a:pt x="210947" y="1243698"/>
                  </a:lnTo>
                  <a:lnTo>
                    <a:pt x="252006" y="1234554"/>
                  </a:lnTo>
                  <a:lnTo>
                    <a:pt x="290626" y="1216266"/>
                  </a:lnTo>
                  <a:lnTo>
                    <a:pt x="325183" y="1188847"/>
                  </a:lnTo>
                  <a:lnTo>
                    <a:pt x="352615" y="1154277"/>
                  </a:lnTo>
                  <a:lnTo>
                    <a:pt x="370890" y="1115669"/>
                  </a:lnTo>
                  <a:lnTo>
                    <a:pt x="380034" y="1074610"/>
                  </a:lnTo>
                  <a:lnTo>
                    <a:pt x="380034" y="1032738"/>
                  </a:lnTo>
                  <a:close/>
                </a:path>
                <a:path w="6497320" h="1863725">
                  <a:moveTo>
                    <a:pt x="1242822" y="1497317"/>
                  </a:moveTo>
                  <a:lnTo>
                    <a:pt x="1233678" y="1456270"/>
                  </a:lnTo>
                  <a:lnTo>
                    <a:pt x="1215402" y="1417650"/>
                  </a:lnTo>
                  <a:lnTo>
                    <a:pt x="1187970" y="1383080"/>
                  </a:lnTo>
                  <a:lnTo>
                    <a:pt x="1153414" y="1355661"/>
                  </a:lnTo>
                  <a:lnTo>
                    <a:pt x="1114793" y="1337373"/>
                  </a:lnTo>
                  <a:lnTo>
                    <a:pt x="1073734" y="1328242"/>
                  </a:lnTo>
                  <a:lnTo>
                    <a:pt x="1031875" y="1328242"/>
                  </a:lnTo>
                  <a:lnTo>
                    <a:pt x="990815" y="1337373"/>
                  </a:lnTo>
                  <a:lnTo>
                    <a:pt x="952195" y="1355661"/>
                  </a:lnTo>
                  <a:lnTo>
                    <a:pt x="917638" y="1383080"/>
                  </a:lnTo>
                  <a:lnTo>
                    <a:pt x="890206" y="1417650"/>
                  </a:lnTo>
                  <a:lnTo>
                    <a:pt x="871931" y="1456270"/>
                  </a:lnTo>
                  <a:lnTo>
                    <a:pt x="862787" y="1497317"/>
                  </a:lnTo>
                  <a:lnTo>
                    <a:pt x="862787" y="1539189"/>
                  </a:lnTo>
                  <a:lnTo>
                    <a:pt x="871931" y="1580235"/>
                  </a:lnTo>
                  <a:lnTo>
                    <a:pt x="890206" y="1618856"/>
                  </a:lnTo>
                  <a:lnTo>
                    <a:pt x="917638" y="1653425"/>
                  </a:lnTo>
                  <a:lnTo>
                    <a:pt x="952195" y="1680845"/>
                  </a:lnTo>
                  <a:lnTo>
                    <a:pt x="990815" y="1699133"/>
                  </a:lnTo>
                  <a:lnTo>
                    <a:pt x="1031875" y="1708264"/>
                  </a:lnTo>
                  <a:lnTo>
                    <a:pt x="1073734" y="1708264"/>
                  </a:lnTo>
                  <a:lnTo>
                    <a:pt x="1114793" y="1699133"/>
                  </a:lnTo>
                  <a:lnTo>
                    <a:pt x="1153414" y="1680845"/>
                  </a:lnTo>
                  <a:lnTo>
                    <a:pt x="1187970" y="1653425"/>
                  </a:lnTo>
                  <a:lnTo>
                    <a:pt x="1215402" y="1618856"/>
                  </a:lnTo>
                  <a:lnTo>
                    <a:pt x="1233678" y="1580235"/>
                  </a:lnTo>
                  <a:lnTo>
                    <a:pt x="1242822" y="1539189"/>
                  </a:lnTo>
                  <a:lnTo>
                    <a:pt x="1242822" y="1497317"/>
                  </a:lnTo>
                  <a:close/>
                </a:path>
                <a:path w="6497320" h="1863725">
                  <a:moveTo>
                    <a:pt x="1751647" y="1032738"/>
                  </a:moveTo>
                  <a:lnTo>
                    <a:pt x="1742503" y="991692"/>
                  </a:lnTo>
                  <a:lnTo>
                    <a:pt x="1724215" y="953071"/>
                  </a:lnTo>
                  <a:lnTo>
                    <a:pt x="1696796" y="918502"/>
                  </a:lnTo>
                  <a:lnTo>
                    <a:pt x="1662239" y="891082"/>
                  </a:lnTo>
                  <a:lnTo>
                    <a:pt x="1623618" y="872807"/>
                  </a:lnTo>
                  <a:lnTo>
                    <a:pt x="1582559" y="863663"/>
                  </a:lnTo>
                  <a:lnTo>
                    <a:pt x="1540700" y="863663"/>
                  </a:lnTo>
                  <a:lnTo>
                    <a:pt x="1499641" y="872807"/>
                  </a:lnTo>
                  <a:lnTo>
                    <a:pt x="1461020" y="891082"/>
                  </a:lnTo>
                  <a:lnTo>
                    <a:pt x="1426451" y="918502"/>
                  </a:lnTo>
                  <a:lnTo>
                    <a:pt x="1399032" y="953071"/>
                  </a:lnTo>
                  <a:lnTo>
                    <a:pt x="1380756" y="991692"/>
                  </a:lnTo>
                  <a:lnTo>
                    <a:pt x="1371612" y="1032738"/>
                  </a:lnTo>
                  <a:lnTo>
                    <a:pt x="1371612" y="1074610"/>
                  </a:lnTo>
                  <a:lnTo>
                    <a:pt x="1380756" y="1115669"/>
                  </a:lnTo>
                  <a:lnTo>
                    <a:pt x="1399032" y="1154277"/>
                  </a:lnTo>
                  <a:lnTo>
                    <a:pt x="1426451" y="1188847"/>
                  </a:lnTo>
                  <a:lnTo>
                    <a:pt x="1461020" y="1216266"/>
                  </a:lnTo>
                  <a:lnTo>
                    <a:pt x="1499641" y="1234554"/>
                  </a:lnTo>
                  <a:lnTo>
                    <a:pt x="1540700" y="1243698"/>
                  </a:lnTo>
                  <a:lnTo>
                    <a:pt x="1582559" y="1243698"/>
                  </a:lnTo>
                  <a:lnTo>
                    <a:pt x="1623618" y="1234554"/>
                  </a:lnTo>
                  <a:lnTo>
                    <a:pt x="1662239" y="1216266"/>
                  </a:lnTo>
                  <a:lnTo>
                    <a:pt x="1696796" y="1188847"/>
                  </a:lnTo>
                  <a:lnTo>
                    <a:pt x="1724215" y="1154277"/>
                  </a:lnTo>
                  <a:lnTo>
                    <a:pt x="1742503" y="1115669"/>
                  </a:lnTo>
                  <a:lnTo>
                    <a:pt x="1751647" y="1074610"/>
                  </a:lnTo>
                  <a:lnTo>
                    <a:pt x="1751647" y="1032738"/>
                  </a:lnTo>
                  <a:close/>
                </a:path>
                <a:path w="6497320" h="1863725">
                  <a:moveTo>
                    <a:pt x="2072424" y="1652181"/>
                  </a:moveTo>
                  <a:lnTo>
                    <a:pt x="2063280" y="1611122"/>
                  </a:lnTo>
                  <a:lnTo>
                    <a:pt x="2045004" y="1572501"/>
                  </a:lnTo>
                  <a:lnTo>
                    <a:pt x="2017572" y="1537944"/>
                  </a:lnTo>
                  <a:lnTo>
                    <a:pt x="1983016" y="1510525"/>
                  </a:lnTo>
                  <a:lnTo>
                    <a:pt x="1944395" y="1492237"/>
                  </a:lnTo>
                  <a:lnTo>
                    <a:pt x="1903336" y="1483093"/>
                  </a:lnTo>
                  <a:lnTo>
                    <a:pt x="1861477" y="1483093"/>
                  </a:lnTo>
                  <a:lnTo>
                    <a:pt x="1820418" y="1492237"/>
                  </a:lnTo>
                  <a:lnTo>
                    <a:pt x="1781797" y="1510525"/>
                  </a:lnTo>
                  <a:lnTo>
                    <a:pt x="1747240" y="1537944"/>
                  </a:lnTo>
                  <a:lnTo>
                    <a:pt x="1719808" y="1572501"/>
                  </a:lnTo>
                  <a:lnTo>
                    <a:pt x="1701533" y="1611122"/>
                  </a:lnTo>
                  <a:lnTo>
                    <a:pt x="1692389" y="1652181"/>
                  </a:lnTo>
                  <a:lnTo>
                    <a:pt x="1692389" y="1694040"/>
                  </a:lnTo>
                  <a:lnTo>
                    <a:pt x="1701533" y="1735099"/>
                  </a:lnTo>
                  <a:lnTo>
                    <a:pt x="1719808" y="1773720"/>
                  </a:lnTo>
                  <a:lnTo>
                    <a:pt x="1747240" y="1808289"/>
                  </a:lnTo>
                  <a:lnTo>
                    <a:pt x="1781797" y="1835708"/>
                  </a:lnTo>
                  <a:lnTo>
                    <a:pt x="1820418" y="1853984"/>
                  </a:lnTo>
                  <a:lnTo>
                    <a:pt x="1861477" y="1863128"/>
                  </a:lnTo>
                  <a:lnTo>
                    <a:pt x="1903336" y="1863128"/>
                  </a:lnTo>
                  <a:lnTo>
                    <a:pt x="1944395" y="1853984"/>
                  </a:lnTo>
                  <a:lnTo>
                    <a:pt x="1983016" y="1835708"/>
                  </a:lnTo>
                  <a:lnTo>
                    <a:pt x="2017572" y="1808289"/>
                  </a:lnTo>
                  <a:lnTo>
                    <a:pt x="2045004" y="1773720"/>
                  </a:lnTo>
                  <a:lnTo>
                    <a:pt x="2063280" y="1735099"/>
                  </a:lnTo>
                  <a:lnTo>
                    <a:pt x="2072424" y="1694040"/>
                  </a:lnTo>
                  <a:lnTo>
                    <a:pt x="2072424" y="1652181"/>
                  </a:lnTo>
                  <a:close/>
                </a:path>
                <a:path w="6497320" h="1863725">
                  <a:moveTo>
                    <a:pt x="2902026" y="1497317"/>
                  </a:moveTo>
                  <a:lnTo>
                    <a:pt x="2892882" y="1456270"/>
                  </a:lnTo>
                  <a:lnTo>
                    <a:pt x="2874607" y="1417650"/>
                  </a:lnTo>
                  <a:lnTo>
                    <a:pt x="2847175" y="1383080"/>
                  </a:lnTo>
                  <a:lnTo>
                    <a:pt x="2812618" y="1355661"/>
                  </a:lnTo>
                  <a:lnTo>
                    <a:pt x="2773997" y="1337373"/>
                  </a:lnTo>
                  <a:lnTo>
                    <a:pt x="2732938" y="1328242"/>
                  </a:lnTo>
                  <a:lnTo>
                    <a:pt x="2691079" y="1328242"/>
                  </a:lnTo>
                  <a:lnTo>
                    <a:pt x="2650020" y="1337373"/>
                  </a:lnTo>
                  <a:lnTo>
                    <a:pt x="2611399" y="1355661"/>
                  </a:lnTo>
                  <a:lnTo>
                    <a:pt x="2576842" y="1383080"/>
                  </a:lnTo>
                  <a:lnTo>
                    <a:pt x="2549423" y="1417650"/>
                  </a:lnTo>
                  <a:lnTo>
                    <a:pt x="2531135" y="1456270"/>
                  </a:lnTo>
                  <a:lnTo>
                    <a:pt x="2521991" y="1497317"/>
                  </a:lnTo>
                  <a:lnTo>
                    <a:pt x="2521991" y="1539189"/>
                  </a:lnTo>
                  <a:lnTo>
                    <a:pt x="2531135" y="1580235"/>
                  </a:lnTo>
                  <a:lnTo>
                    <a:pt x="2549423" y="1618856"/>
                  </a:lnTo>
                  <a:lnTo>
                    <a:pt x="2576842" y="1653425"/>
                  </a:lnTo>
                  <a:lnTo>
                    <a:pt x="2611399" y="1680845"/>
                  </a:lnTo>
                  <a:lnTo>
                    <a:pt x="2650020" y="1699133"/>
                  </a:lnTo>
                  <a:lnTo>
                    <a:pt x="2691079" y="1708264"/>
                  </a:lnTo>
                  <a:lnTo>
                    <a:pt x="2732938" y="1708264"/>
                  </a:lnTo>
                  <a:lnTo>
                    <a:pt x="2773997" y="1699133"/>
                  </a:lnTo>
                  <a:lnTo>
                    <a:pt x="2812618" y="1680845"/>
                  </a:lnTo>
                  <a:lnTo>
                    <a:pt x="2847175" y="1653425"/>
                  </a:lnTo>
                  <a:lnTo>
                    <a:pt x="2874607" y="1618856"/>
                  </a:lnTo>
                  <a:lnTo>
                    <a:pt x="2892882" y="1580235"/>
                  </a:lnTo>
                  <a:lnTo>
                    <a:pt x="2902026" y="1539189"/>
                  </a:lnTo>
                  <a:lnTo>
                    <a:pt x="2902026" y="1497317"/>
                  </a:lnTo>
                  <a:close/>
                </a:path>
                <a:path w="6497320" h="1863725">
                  <a:moveTo>
                    <a:pt x="3134309" y="456679"/>
                  </a:moveTo>
                  <a:lnTo>
                    <a:pt x="3125178" y="415620"/>
                  </a:lnTo>
                  <a:lnTo>
                    <a:pt x="3106890" y="376999"/>
                  </a:lnTo>
                  <a:lnTo>
                    <a:pt x="3079470" y="342442"/>
                  </a:lnTo>
                  <a:lnTo>
                    <a:pt x="3044901" y="315010"/>
                  </a:lnTo>
                  <a:lnTo>
                    <a:pt x="3006280" y="296735"/>
                  </a:lnTo>
                  <a:lnTo>
                    <a:pt x="2965234" y="287591"/>
                  </a:lnTo>
                  <a:lnTo>
                    <a:pt x="2923362" y="287591"/>
                  </a:lnTo>
                  <a:lnTo>
                    <a:pt x="2882315" y="296735"/>
                  </a:lnTo>
                  <a:lnTo>
                    <a:pt x="2843695" y="315010"/>
                  </a:lnTo>
                  <a:lnTo>
                    <a:pt x="2809125" y="342442"/>
                  </a:lnTo>
                  <a:lnTo>
                    <a:pt x="2781706" y="376999"/>
                  </a:lnTo>
                  <a:lnTo>
                    <a:pt x="2763418" y="415620"/>
                  </a:lnTo>
                  <a:lnTo>
                    <a:pt x="2754287" y="456679"/>
                  </a:lnTo>
                  <a:lnTo>
                    <a:pt x="2754287" y="498538"/>
                  </a:lnTo>
                  <a:lnTo>
                    <a:pt x="2763418" y="539597"/>
                  </a:lnTo>
                  <a:lnTo>
                    <a:pt x="2781706" y="578218"/>
                  </a:lnTo>
                  <a:lnTo>
                    <a:pt x="2809125" y="612775"/>
                  </a:lnTo>
                  <a:lnTo>
                    <a:pt x="2843695" y="640194"/>
                  </a:lnTo>
                  <a:lnTo>
                    <a:pt x="2882315" y="658482"/>
                  </a:lnTo>
                  <a:lnTo>
                    <a:pt x="2923362" y="667626"/>
                  </a:lnTo>
                  <a:lnTo>
                    <a:pt x="2965234" y="667626"/>
                  </a:lnTo>
                  <a:lnTo>
                    <a:pt x="3006280" y="658482"/>
                  </a:lnTo>
                  <a:lnTo>
                    <a:pt x="3044901" y="640194"/>
                  </a:lnTo>
                  <a:lnTo>
                    <a:pt x="3079470" y="612775"/>
                  </a:lnTo>
                  <a:lnTo>
                    <a:pt x="3106890" y="578218"/>
                  </a:lnTo>
                  <a:lnTo>
                    <a:pt x="3125178" y="539597"/>
                  </a:lnTo>
                  <a:lnTo>
                    <a:pt x="3134309" y="498538"/>
                  </a:lnTo>
                  <a:lnTo>
                    <a:pt x="3134309" y="456679"/>
                  </a:lnTo>
                  <a:close/>
                </a:path>
                <a:path w="6497320" h="1863725">
                  <a:moveTo>
                    <a:pt x="4124312" y="1032738"/>
                  </a:moveTo>
                  <a:lnTo>
                    <a:pt x="4115168" y="991692"/>
                  </a:lnTo>
                  <a:lnTo>
                    <a:pt x="4096880" y="953071"/>
                  </a:lnTo>
                  <a:lnTo>
                    <a:pt x="4069461" y="918502"/>
                  </a:lnTo>
                  <a:lnTo>
                    <a:pt x="4034904" y="891082"/>
                  </a:lnTo>
                  <a:lnTo>
                    <a:pt x="3996283" y="872807"/>
                  </a:lnTo>
                  <a:lnTo>
                    <a:pt x="3955224" y="863663"/>
                  </a:lnTo>
                  <a:lnTo>
                    <a:pt x="3913365" y="863663"/>
                  </a:lnTo>
                  <a:lnTo>
                    <a:pt x="3872306" y="872807"/>
                  </a:lnTo>
                  <a:lnTo>
                    <a:pt x="3833685" y="891082"/>
                  </a:lnTo>
                  <a:lnTo>
                    <a:pt x="3799116" y="918502"/>
                  </a:lnTo>
                  <a:lnTo>
                    <a:pt x="3771696" y="953071"/>
                  </a:lnTo>
                  <a:lnTo>
                    <a:pt x="3753421" y="991692"/>
                  </a:lnTo>
                  <a:lnTo>
                    <a:pt x="3744277" y="1032738"/>
                  </a:lnTo>
                  <a:lnTo>
                    <a:pt x="3744277" y="1074610"/>
                  </a:lnTo>
                  <a:lnTo>
                    <a:pt x="3753421" y="1115669"/>
                  </a:lnTo>
                  <a:lnTo>
                    <a:pt x="3771696" y="1154277"/>
                  </a:lnTo>
                  <a:lnTo>
                    <a:pt x="3799116" y="1188847"/>
                  </a:lnTo>
                  <a:lnTo>
                    <a:pt x="3833685" y="1216266"/>
                  </a:lnTo>
                  <a:lnTo>
                    <a:pt x="3872306" y="1234554"/>
                  </a:lnTo>
                  <a:lnTo>
                    <a:pt x="3913365" y="1243698"/>
                  </a:lnTo>
                  <a:lnTo>
                    <a:pt x="3955224" y="1243698"/>
                  </a:lnTo>
                  <a:lnTo>
                    <a:pt x="3996283" y="1234554"/>
                  </a:lnTo>
                  <a:lnTo>
                    <a:pt x="4034904" y="1216266"/>
                  </a:lnTo>
                  <a:lnTo>
                    <a:pt x="4069461" y="1188847"/>
                  </a:lnTo>
                  <a:lnTo>
                    <a:pt x="4096880" y="1154277"/>
                  </a:lnTo>
                  <a:lnTo>
                    <a:pt x="4115168" y="1115669"/>
                  </a:lnTo>
                  <a:lnTo>
                    <a:pt x="4124312" y="1074610"/>
                  </a:lnTo>
                  <a:lnTo>
                    <a:pt x="4124312" y="1032738"/>
                  </a:lnTo>
                  <a:close/>
                </a:path>
                <a:path w="6497320" h="1863725">
                  <a:moveTo>
                    <a:pt x="4406379" y="456679"/>
                  </a:moveTo>
                  <a:lnTo>
                    <a:pt x="4397235" y="415620"/>
                  </a:lnTo>
                  <a:lnTo>
                    <a:pt x="4378947" y="376999"/>
                  </a:lnTo>
                  <a:lnTo>
                    <a:pt x="4351528" y="342442"/>
                  </a:lnTo>
                  <a:lnTo>
                    <a:pt x="4316958" y="315010"/>
                  </a:lnTo>
                  <a:lnTo>
                    <a:pt x="4278338" y="296735"/>
                  </a:lnTo>
                  <a:lnTo>
                    <a:pt x="4237291" y="287591"/>
                  </a:lnTo>
                  <a:lnTo>
                    <a:pt x="4195419" y="287591"/>
                  </a:lnTo>
                  <a:lnTo>
                    <a:pt x="4154373" y="296735"/>
                  </a:lnTo>
                  <a:lnTo>
                    <a:pt x="4115752" y="315010"/>
                  </a:lnTo>
                  <a:lnTo>
                    <a:pt x="4081183" y="342442"/>
                  </a:lnTo>
                  <a:lnTo>
                    <a:pt x="4053763" y="376999"/>
                  </a:lnTo>
                  <a:lnTo>
                    <a:pt x="4035475" y="415620"/>
                  </a:lnTo>
                  <a:lnTo>
                    <a:pt x="4026344" y="456679"/>
                  </a:lnTo>
                  <a:lnTo>
                    <a:pt x="4026344" y="498538"/>
                  </a:lnTo>
                  <a:lnTo>
                    <a:pt x="4035475" y="539597"/>
                  </a:lnTo>
                  <a:lnTo>
                    <a:pt x="4053763" y="578218"/>
                  </a:lnTo>
                  <a:lnTo>
                    <a:pt x="4081183" y="612775"/>
                  </a:lnTo>
                  <a:lnTo>
                    <a:pt x="4115752" y="640194"/>
                  </a:lnTo>
                  <a:lnTo>
                    <a:pt x="4154373" y="658482"/>
                  </a:lnTo>
                  <a:lnTo>
                    <a:pt x="4195419" y="667626"/>
                  </a:lnTo>
                  <a:lnTo>
                    <a:pt x="4237291" y="667626"/>
                  </a:lnTo>
                  <a:lnTo>
                    <a:pt x="4278338" y="658482"/>
                  </a:lnTo>
                  <a:lnTo>
                    <a:pt x="4316958" y="640194"/>
                  </a:lnTo>
                  <a:lnTo>
                    <a:pt x="4351528" y="612775"/>
                  </a:lnTo>
                  <a:lnTo>
                    <a:pt x="4378947" y="578218"/>
                  </a:lnTo>
                  <a:lnTo>
                    <a:pt x="4397235" y="539597"/>
                  </a:lnTo>
                  <a:lnTo>
                    <a:pt x="4406379" y="498538"/>
                  </a:lnTo>
                  <a:lnTo>
                    <a:pt x="4406379" y="456679"/>
                  </a:lnTo>
                  <a:close/>
                </a:path>
                <a:path w="6497320" h="1863725">
                  <a:moveTo>
                    <a:pt x="5103241" y="1652181"/>
                  </a:moveTo>
                  <a:lnTo>
                    <a:pt x="5094097" y="1611122"/>
                  </a:lnTo>
                  <a:lnTo>
                    <a:pt x="5075821" y="1572501"/>
                  </a:lnTo>
                  <a:lnTo>
                    <a:pt x="5048389" y="1537944"/>
                  </a:lnTo>
                  <a:lnTo>
                    <a:pt x="5013833" y="1510525"/>
                  </a:lnTo>
                  <a:lnTo>
                    <a:pt x="4975212" y="1492237"/>
                  </a:lnTo>
                  <a:lnTo>
                    <a:pt x="4934153" y="1483093"/>
                  </a:lnTo>
                  <a:lnTo>
                    <a:pt x="4892294" y="1483093"/>
                  </a:lnTo>
                  <a:lnTo>
                    <a:pt x="4851235" y="1492237"/>
                  </a:lnTo>
                  <a:lnTo>
                    <a:pt x="4812614" y="1510525"/>
                  </a:lnTo>
                  <a:lnTo>
                    <a:pt x="4778057" y="1537944"/>
                  </a:lnTo>
                  <a:lnTo>
                    <a:pt x="4750625" y="1572501"/>
                  </a:lnTo>
                  <a:lnTo>
                    <a:pt x="4732350" y="1611122"/>
                  </a:lnTo>
                  <a:lnTo>
                    <a:pt x="4723206" y="1652181"/>
                  </a:lnTo>
                  <a:lnTo>
                    <a:pt x="4723206" y="1694040"/>
                  </a:lnTo>
                  <a:lnTo>
                    <a:pt x="4732350" y="1735099"/>
                  </a:lnTo>
                  <a:lnTo>
                    <a:pt x="4750625" y="1773720"/>
                  </a:lnTo>
                  <a:lnTo>
                    <a:pt x="4778057" y="1808289"/>
                  </a:lnTo>
                  <a:lnTo>
                    <a:pt x="4812614" y="1835708"/>
                  </a:lnTo>
                  <a:lnTo>
                    <a:pt x="4851235" y="1853984"/>
                  </a:lnTo>
                  <a:lnTo>
                    <a:pt x="4892294" y="1863128"/>
                  </a:lnTo>
                  <a:lnTo>
                    <a:pt x="4934153" y="1863128"/>
                  </a:lnTo>
                  <a:lnTo>
                    <a:pt x="4975212" y="1853984"/>
                  </a:lnTo>
                  <a:lnTo>
                    <a:pt x="5013833" y="1835708"/>
                  </a:lnTo>
                  <a:lnTo>
                    <a:pt x="5048389" y="1808289"/>
                  </a:lnTo>
                  <a:lnTo>
                    <a:pt x="5075821" y="1773720"/>
                  </a:lnTo>
                  <a:lnTo>
                    <a:pt x="5094097" y="1735099"/>
                  </a:lnTo>
                  <a:lnTo>
                    <a:pt x="5103241" y="1694040"/>
                  </a:lnTo>
                  <a:lnTo>
                    <a:pt x="5103241" y="1652181"/>
                  </a:lnTo>
                  <a:close/>
                </a:path>
                <a:path w="6497320" h="1863725">
                  <a:moveTo>
                    <a:pt x="5451678" y="766394"/>
                  </a:moveTo>
                  <a:lnTo>
                    <a:pt x="5442534" y="725335"/>
                  </a:lnTo>
                  <a:lnTo>
                    <a:pt x="5424246" y="686714"/>
                  </a:lnTo>
                  <a:lnTo>
                    <a:pt x="5396827" y="652157"/>
                  </a:lnTo>
                  <a:lnTo>
                    <a:pt x="5362257" y="624738"/>
                  </a:lnTo>
                  <a:lnTo>
                    <a:pt x="5323637" y="606450"/>
                  </a:lnTo>
                  <a:lnTo>
                    <a:pt x="5282590" y="597306"/>
                  </a:lnTo>
                  <a:lnTo>
                    <a:pt x="5240718" y="597306"/>
                  </a:lnTo>
                  <a:lnTo>
                    <a:pt x="5199672" y="606450"/>
                  </a:lnTo>
                  <a:lnTo>
                    <a:pt x="5161051" y="624738"/>
                  </a:lnTo>
                  <a:lnTo>
                    <a:pt x="5126482" y="652157"/>
                  </a:lnTo>
                  <a:lnTo>
                    <a:pt x="5099062" y="686714"/>
                  </a:lnTo>
                  <a:lnTo>
                    <a:pt x="5080787" y="725335"/>
                  </a:lnTo>
                  <a:lnTo>
                    <a:pt x="5071643" y="766394"/>
                  </a:lnTo>
                  <a:lnTo>
                    <a:pt x="5071643" y="808253"/>
                  </a:lnTo>
                  <a:lnTo>
                    <a:pt x="5080787" y="849312"/>
                  </a:lnTo>
                  <a:lnTo>
                    <a:pt x="5099062" y="887933"/>
                  </a:lnTo>
                  <a:lnTo>
                    <a:pt x="5126482" y="922489"/>
                  </a:lnTo>
                  <a:lnTo>
                    <a:pt x="5161051" y="949921"/>
                  </a:lnTo>
                  <a:lnTo>
                    <a:pt x="5199672" y="968197"/>
                  </a:lnTo>
                  <a:lnTo>
                    <a:pt x="5240718" y="977341"/>
                  </a:lnTo>
                  <a:lnTo>
                    <a:pt x="5282590" y="977341"/>
                  </a:lnTo>
                  <a:lnTo>
                    <a:pt x="5323637" y="968197"/>
                  </a:lnTo>
                  <a:lnTo>
                    <a:pt x="5362257" y="949921"/>
                  </a:lnTo>
                  <a:lnTo>
                    <a:pt x="5396827" y="922489"/>
                  </a:lnTo>
                  <a:lnTo>
                    <a:pt x="5424246" y="887933"/>
                  </a:lnTo>
                  <a:lnTo>
                    <a:pt x="5442534" y="849312"/>
                  </a:lnTo>
                  <a:lnTo>
                    <a:pt x="5451678" y="808253"/>
                  </a:lnTo>
                  <a:lnTo>
                    <a:pt x="5451678" y="766394"/>
                  </a:lnTo>
                  <a:close/>
                </a:path>
                <a:path w="6497320" h="1863725">
                  <a:moveTo>
                    <a:pt x="6286805" y="1652181"/>
                  </a:moveTo>
                  <a:lnTo>
                    <a:pt x="6277673" y="1611122"/>
                  </a:lnTo>
                  <a:lnTo>
                    <a:pt x="6259385" y="1572501"/>
                  </a:lnTo>
                  <a:lnTo>
                    <a:pt x="6231953" y="1537944"/>
                  </a:lnTo>
                  <a:lnTo>
                    <a:pt x="6197397" y="1510525"/>
                  </a:lnTo>
                  <a:lnTo>
                    <a:pt x="6158776" y="1492237"/>
                  </a:lnTo>
                  <a:lnTo>
                    <a:pt x="6117729" y="1483093"/>
                  </a:lnTo>
                  <a:lnTo>
                    <a:pt x="6075858" y="1483093"/>
                  </a:lnTo>
                  <a:lnTo>
                    <a:pt x="6034798" y="1492237"/>
                  </a:lnTo>
                  <a:lnTo>
                    <a:pt x="5996178" y="1510525"/>
                  </a:lnTo>
                  <a:lnTo>
                    <a:pt x="5961621" y="1537944"/>
                  </a:lnTo>
                  <a:lnTo>
                    <a:pt x="5934202" y="1572501"/>
                  </a:lnTo>
                  <a:lnTo>
                    <a:pt x="5915914" y="1611122"/>
                  </a:lnTo>
                  <a:lnTo>
                    <a:pt x="5906770" y="1652181"/>
                  </a:lnTo>
                  <a:lnTo>
                    <a:pt x="5906770" y="1694040"/>
                  </a:lnTo>
                  <a:lnTo>
                    <a:pt x="5915914" y="1735099"/>
                  </a:lnTo>
                  <a:lnTo>
                    <a:pt x="5934202" y="1773720"/>
                  </a:lnTo>
                  <a:lnTo>
                    <a:pt x="5961621" y="1808289"/>
                  </a:lnTo>
                  <a:lnTo>
                    <a:pt x="5996178" y="1835708"/>
                  </a:lnTo>
                  <a:lnTo>
                    <a:pt x="6034798" y="1853984"/>
                  </a:lnTo>
                  <a:lnTo>
                    <a:pt x="6075858" y="1863128"/>
                  </a:lnTo>
                  <a:lnTo>
                    <a:pt x="6117729" y="1863128"/>
                  </a:lnTo>
                  <a:lnTo>
                    <a:pt x="6158776" y="1853984"/>
                  </a:lnTo>
                  <a:lnTo>
                    <a:pt x="6197397" y="1835708"/>
                  </a:lnTo>
                  <a:lnTo>
                    <a:pt x="6231953" y="1808289"/>
                  </a:lnTo>
                  <a:lnTo>
                    <a:pt x="6259385" y="1773720"/>
                  </a:lnTo>
                  <a:lnTo>
                    <a:pt x="6277673" y="1735099"/>
                  </a:lnTo>
                  <a:lnTo>
                    <a:pt x="6286805" y="1694040"/>
                  </a:lnTo>
                  <a:lnTo>
                    <a:pt x="6286805" y="1652181"/>
                  </a:lnTo>
                  <a:close/>
                </a:path>
                <a:path w="6497320" h="1863725">
                  <a:moveTo>
                    <a:pt x="6286805" y="169075"/>
                  </a:moveTo>
                  <a:lnTo>
                    <a:pt x="6277673" y="128028"/>
                  </a:lnTo>
                  <a:lnTo>
                    <a:pt x="6259385" y="89408"/>
                  </a:lnTo>
                  <a:lnTo>
                    <a:pt x="6231953" y="54838"/>
                  </a:lnTo>
                  <a:lnTo>
                    <a:pt x="6197397" y="27419"/>
                  </a:lnTo>
                  <a:lnTo>
                    <a:pt x="6158776" y="9131"/>
                  </a:lnTo>
                  <a:lnTo>
                    <a:pt x="6117729" y="0"/>
                  </a:lnTo>
                  <a:lnTo>
                    <a:pt x="6075858" y="0"/>
                  </a:lnTo>
                  <a:lnTo>
                    <a:pt x="6034798" y="9131"/>
                  </a:lnTo>
                  <a:lnTo>
                    <a:pt x="5996178" y="27419"/>
                  </a:lnTo>
                  <a:lnTo>
                    <a:pt x="5961621" y="54838"/>
                  </a:lnTo>
                  <a:lnTo>
                    <a:pt x="5934202" y="89408"/>
                  </a:lnTo>
                  <a:lnTo>
                    <a:pt x="5915914" y="128028"/>
                  </a:lnTo>
                  <a:lnTo>
                    <a:pt x="5906770" y="169075"/>
                  </a:lnTo>
                  <a:lnTo>
                    <a:pt x="5906770" y="210947"/>
                  </a:lnTo>
                  <a:lnTo>
                    <a:pt x="5915914" y="251993"/>
                  </a:lnTo>
                  <a:lnTo>
                    <a:pt x="5934202" y="290614"/>
                  </a:lnTo>
                  <a:lnTo>
                    <a:pt x="5961621" y="325183"/>
                  </a:lnTo>
                  <a:lnTo>
                    <a:pt x="5996178" y="352602"/>
                  </a:lnTo>
                  <a:lnTo>
                    <a:pt x="6034798" y="370890"/>
                  </a:lnTo>
                  <a:lnTo>
                    <a:pt x="6075858" y="380022"/>
                  </a:lnTo>
                  <a:lnTo>
                    <a:pt x="6117729" y="380022"/>
                  </a:lnTo>
                  <a:lnTo>
                    <a:pt x="6158776" y="370890"/>
                  </a:lnTo>
                  <a:lnTo>
                    <a:pt x="6197397" y="352602"/>
                  </a:lnTo>
                  <a:lnTo>
                    <a:pt x="6231953" y="325183"/>
                  </a:lnTo>
                  <a:lnTo>
                    <a:pt x="6259385" y="290614"/>
                  </a:lnTo>
                  <a:lnTo>
                    <a:pt x="6277673" y="251993"/>
                  </a:lnTo>
                  <a:lnTo>
                    <a:pt x="6286805" y="210947"/>
                  </a:lnTo>
                  <a:lnTo>
                    <a:pt x="6286805" y="169075"/>
                  </a:lnTo>
                  <a:close/>
                </a:path>
                <a:path w="6497320" h="1863725">
                  <a:moveTo>
                    <a:pt x="6496977" y="1032738"/>
                  </a:moveTo>
                  <a:lnTo>
                    <a:pt x="6487833" y="991692"/>
                  </a:lnTo>
                  <a:lnTo>
                    <a:pt x="6469558" y="953071"/>
                  </a:lnTo>
                  <a:lnTo>
                    <a:pt x="6442126" y="918502"/>
                  </a:lnTo>
                  <a:lnTo>
                    <a:pt x="6407569" y="891082"/>
                  </a:lnTo>
                  <a:lnTo>
                    <a:pt x="6368948" y="872807"/>
                  </a:lnTo>
                  <a:lnTo>
                    <a:pt x="6327889" y="863663"/>
                  </a:lnTo>
                  <a:lnTo>
                    <a:pt x="6286030" y="863663"/>
                  </a:lnTo>
                  <a:lnTo>
                    <a:pt x="6244971" y="872807"/>
                  </a:lnTo>
                  <a:lnTo>
                    <a:pt x="6206350" y="891082"/>
                  </a:lnTo>
                  <a:lnTo>
                    <a:pt x="6171781" y="918502"/>
                  </a:lnTo>
                  <a:lnTo>
                    <a:pt x="6144361" y="953071"/>
                  </a:lnTo>
                  <a:lnTo>
                    <a:pt x="6126086" y="991692"/>
                  </a:lnTo>
                  <a:lnTo>
                    <a:pt x="6116942" y="1032738"/>
                  </a:lnTo>
                  <a:lnTo>
                    <a:pt x="6116942" y="1074610"/>
                  </a:lnTo>
                  <a:lnTo>
                    <a:pt x="6126086" y="1115669"/>
                  </a:lnTo>
                  <a:lnTo>
                    <a:pt x="6144361" y="1154277"/>
                  </a:lnTo>
                  <a:lnTo>
                    <a:pt x="6171781" y="1188847"/>
                  </a:lnTo>
                  <a:lnTo>
                    <a:pt x="6206350" y="1216266"/>
                  </a:lnTo>
                  <a:lnTo>
                    <a:pt x="6244971" y="1234554"/>
                  </a:lnTo>
                  <a:lnTo>
                    <a:pt x="6286030" y="1243698"/>
                  </a:lnTo>
                  <a:lnTo>
                    <a:pt x="6327889" y="1243698"/>
                  </a:lnTo>
                  <a:lnTo>
                    <a:pt x="6368948" y="1234554"/>
                  </a:lnTo>
                  <a:lnTo>
                    <a:pt x="6407569" y="1216266"/>
                  </a:lnTo>
                  <a:lnTo>
                    <a:pt x="6442126" y="1188847"/>
                  </a:lnTo>
                  <a:lnTo>
                    <a:pt x="6469558" y="1154277"/>
                  </a:lnTo>
                  <a:lnTo>
                    <a:pt x="6487833" y="1115669"/>
                  </a:lnTo>
                  <a:lnTo>
                    <a:pt x="6496977" y="1074610"/>
                  </a:lnTo>
                  <a:lnTo>
                    <a:pt x="6496977" y="1032738"/>
                  </a:lnTo>
                  <a:close/>
                </a:path>
              </a:pathLst>
            </a:custGeom>
            <a:solidFill>
              <a:srgbClr val="1D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C0F8A3-02BC-15F7-1172-0EC6646BE9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131</a:t>
            </a:fld>
            <a:endParaRPr lang="en-GB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52082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85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590301"/>
            <a:ext cx="9828530" cy="355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940" indent="-523875">
              <a:lnSpc>
                <a:spcPts val="8435"/>
              </a:lnSpc>
              <a:buSzPct val="125203"/>
              <a:buChar char="•"/>
              <a:tabLst>
                <a:tab pos="536575" algn="l"/>
              </a:tabLst>
            </a:pPr>
            <a:r>
              <a:rPr sz="6150" spc="27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615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484"/>
              </a:spcBef>
              <a:buSzPct val="125203"/>
              <a:buChar char="•"/>
              <a:tabLst>
                <a:tab pos="536575" algn="l"/>
              </a:tabLst>
            </a:pP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Reinforcement</a:t>
            </a:r>
            <a:r>
              <a:rPr sz="6150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6150">
              <a:latin typeface="Arial"/>
              <a:cs typeface="Arial"/>
            </a:endParaRPr>
          </a:p>
          <a:p>
            <a:pPr marL="535940" indent="-523875">
              <a:lnSpc>
                <a:spcPct val="100000"/>
              </a:lnSpc>
              <a:spcBef>
                <a:spcPts val="490"/>
              </a:spcBef>
              <a:buSzPct val="125203"/>
              <a:buChar char="•"/>
              <a:tabLst>
                <a:tab pos="536575" algn="l"/>
              </a:tabLst>
            </a:pP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Unsupervised</a:t>
            </a:r>
            <a:r>
              <a:rPr sz="615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12F88-E7D3-B988-AB33-4CFE761F22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132</a:t>
            </a:fld>
            <a:endParaRPr lang="en-GB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0487" y="5197475"/>
            <a:ext cx="12303125" cy="1418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0520"/>
              </a:lnSpc>
            </a:pPr>
            <a:r>
              <a:rPr lang="en-US" sz="13800" spc="185" dirty="0">
                <a:latin typeface="Verdana"/>
                <a:cs typeface="Verdana"/>
              </a:rPr>
              <a:t>Thank You </a:t>
            </a:r>
            <a:r>
              <a:rPr lang="en-US" sz="13800" spc="185" dirty="0">
                <a:latin typeface="Verdana"/>
                <a:cs typeface="Verdana"/>
                <a:sym typeface="Wingdings" pitchFamily="2" charset="2"/>
              </a:rPr>
              <a:t></a:t>
            </a:r>
            <a:endParaRPr sz="13800" dirty="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1FC0E-511E-BC62-95AE-5782B409C9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133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46364" y="700488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A3BED72-42AF-0219-B762-94D7437E96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EDED43D-9C7A-8483-76ED-CA97791C80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52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300" dirty="0">
                <a:latin typeface="Verdana"/>
                <a:cs typeface="Verdana"/>
              </a:rPr>
              <a:t>nearest-neighbor</a:t>
            </a:r>
            <a:r>
              <a:rPr sz="8300" spc="-220" dirty="0">
                <a:latin typeface="Verdana"/>
                <a:cs typeface="Verdana"/>
              </a:rPr>
              <a:t> </a:t>
            </a:r>
            <a:r>
              <a:rPr sz="8300" spc="65" dirty="0">
                <a:latin typeface="Verdana"/>
                <a:cs typeface="Verdana"/>
              </a:rPr>
              <a:t>classification</a:t>
            </a:r>
            <a:endParaRPr sz="8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753840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4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20" dirty="0">
                <a:solidFill>
                  <a:srgbClr val="FFFFFF"/>
                </a:solidFill>
                <a:latin typeface="Arial"/>
                <a:cs typeface="Arial"/>
              </a:rPr>
              <a:t>that,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25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chooses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150" spc="1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40" dirty="0">
                <a:solidFill>
                  <a:srgbClr val="FFFFFF"/>
                </a:solidFill>
                <a:latin typeface="Arial"/>
                <a:cs typeface="Arial"/>
              </a:rPr>
              <a:t>nearest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8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E26A-8B02-0097-FFF6-FDE7A30672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06C9AA-6E55-7349-C57D-20E027580B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406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8137D67-45B1-86B3-EDDE-35D99AE610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406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FD0F392-5984-1765-84B5-BD75F5C42F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3041" y="4814378"/>
            <a:ext cx="52082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85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AF67C-5C8D-92F6-8373-051B18516A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406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50313" y="2966219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FAE0441-E7DC-3C9C-D508-64C59F90F4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4058" y="2966230"/>
              <a:ext cx="14053185" cy="1776095"/>
            </a:xfrm>
            <a:custGeom>
              <a:avLst/>
              <a:gdLst/>
              <a:ahLst/>
              <a:cxnLst/>
              <a:rect l="l" t="t" r="r" b="b"/>
              <a:pathLst>
                <a:path w="14053185" h="1776095">
                  <a:moveTo>
                    <a:pt x="906386" y="1322755"/>
                  </a:moveTo>
                  <a:lnTo>
                    <a:pt x="904316" y="1279321"/>
                  </a:lnTo>
                  <a:lnTo>
                    <a:pt x="898093" y="1236205"/>
                  </a:lnTo>
                  <a:lnTo>
                    <a:pt x="887717" y="1193736"/>
                  </a:lnTo>
                  <a:lnTo>
                    <a:pt x="873201" y="1152220"/>
                  </a:lnTo>
                  <a:lnTo>
                    <a:pt x="854532" y="1111999"/>
                  </a:lnTo>
                  <a:lnTo>
                    <a:pt x="831723" y="1073391"/>
                  </a:lnTo>
                  <a:lnTo>
                    <a:pt x="804760" y="1036726"/>
                  </a:lnTo>
                  <a:lnTo>
                    <a:pt x="773645" y="1002309"/>
                  </a:lnTo>
                  <a:lnTo>
                    <a:pt x="739228" y="971194"/>
                  </a:lnTo>
                  <a:lnTo>
                    <a:pt x="702551" y="944232"/>
                  </a:lnTo>
                  <a:lnTo>
                    <a:pt x="663943" y="921410"/>
                  </a:lnTo>
                  <a:lnTo>
                    <a:pt x="623735" y="902754"/>
                  </a:lnTo>
                  <a:lnTo>
                    <a:pt x="582218" y="888238"/>
                  </a:lnTo>
                  <a:lnTo>
                    <a:pt x="539750" y="877862"/>
                  </a:lnTo>
                  <a:lnTo>
                    <a:pt x="496633" y="871639"/>
                  </a:lnTo>
                  <a:lnTo>
                    <a:pt x="453186" y="869569"/>
                  </a:lnTo>
                  <a:lnTo>
                    <a:pt x="409752" y="871639"/>
                  </a:lnTo>
                  <a:lnTo>
                    <a:pt x="366636" y="877862"/>
                  </a:lnTo>
                  <a:lnTo>
                    <a:pt x="324167" y="888238"/>
                  </a:lnTo>
                  <a:lnTo>
                    <a:pt x="282651" y="902754"/>
                  </a:lnTo>
                  <a:lnTo>
                    <a:pt x="242430" y="921410"/>
                  </a:lnTo>
                  <a:lnTo>
                    <a:pt x="203822" y="944232"/>
                  </a:lnTo>
                  <a:lnTo>
                    <a:pt x="167157" y="971194"/>
                  </a:lnTo>
                  <a:lnTo>
                    <a:pt x="132740" y="1002309"/>
                  </a:lnTo>
                  <a:lnTo>
                    <a:pt x="101625" y="1036726"/>
                  </a:lnTo>
                  <a:lnTo>
                    <a:pt x="74663" y="1073391"/>
                  </a:lnTo>
                  <a:lnTo>
                    <a:pt x="51841" y="1111999"/>
                  </a:lnTo>
                  <a:lnTo>
                    <a:pt x="33185" y="1152220"/>
                  </a:lnTo>
                  <a:lnTo>
                    <a:pt x="18656" y="1193736"/>
                  </a:lnTo>
                  <a:lnTo>
                    <a:pt x="8293" y="1236205"/>
                  </a:lnTo>
                  <a:lnTo>
                    <a:pt x="2070" y="1279321"/>
                  </a:lnTo>
                  <a:lnTo>
                    <a:pt x="0" y="1322755"/>
                  </a:lnTo>
                  <a:lnTo>
                    <a:pt x="2070" y="1366202"/>
                  </a:lnTo>
                  <a:lnTo>
                    <a:pt x="8293" y="1409319"/>
                  </a:lnTo>
                  <a:lnTo>
                    <a:pt x="18656" y="1451787"/>
                  </a:lnTo>
                  <a:lnTo>
                    <a:pt x="33185" y="1493304"/>
                  </a:lnTo>
                  <a:lnTo>
                    <a:pt x="51841" y="1533512"/>
                  </a:lnTo>
                  <a:lnTo>
                    <a:pt x="74663" y="1572120"/>
                  </a:lnTo>
                  <a:lnTo>
                    <a:pt x="101625" y="1608797"/>
                  </a:lnTo>
                  <a:lnTo>
                    <a:pt x="132740" y="1643214"/>
                  </a:lnTo>
                  <a:lnTo>
                    <a:pt x="167157" y="1674329"/>
                  </a:lnTo>
                  <a:lnTo>
                    <a:pt x="203822" y="1701292"/>
                  </a:lnTo>
                  <a:lnTo>
                    <a:pt x="242430" y="1724101"/>
                  </a:lnTo>
                  <a:lnTo>
                    <a:pt x="282651" y="1742770"/>
                  </a:lnTo>
                  <a:lnTo>
                    <a:pt x="324167" y="1757286"/>
                  </a:lnTo>
                  <a:lnTo>
                    <a:pt x="366636" y="1767662"/>
                  </a:lnTo>
                  <a:lnTo>
                    <a:pt x="409752" y="1773885"/>
                  </a:lnTo>
                  <a:lnTo>
                    <a:pt x="453186" y="1775955"/>
                  </a:lnTo>
                  <a:lnTo>
                    <a:pt x="496633" y="1773885"/>
                  </a:lnTo>
                  <a:lnTo>
                    <a:pt x="539750" y="1767662"/>
                  </a:lnTo>
                  <a:lnTo>
                    <a:pt x="582218" y="1757286"/>
                  </a:lnTo>
                  <a:lnTo>
                    <a:pt x="623735" y="1742770"/>
                  </a:lnTo>
                  <a:lnTo>
                    <a:pt x="663943" y="1724101"/>
                  </a:lnTo>
                  <a:lnTo>
                    <a:pt x="702551" y="1701292"/>
                  </a:lnTo>
                  <a:lnTo>
                    <a:pt x="739228" y="1674329"/>
                  </a:lnTo>
                  <a:lnTo>
                    <a:pt x="773645" y="1643214"/>
                  </a:lnTo>
                  <a:lnTo>
                    <a:pt x="804760" y="1608797"/>
                  </a:lnTo>
                  <a:lnTo>
                    <a:pt x="831723" y="1572120"/>
                  </a:lnTo>
                  <a:lnTo>
                    <a:pt x="854532" y="1533512"/>
                  </a:lnTo>
                  <a:lnTo>
                    <a:pt x="873201" y="1493304"/>
                  </a:lnTo>
                  <a:lnTo>
                    <a:pt x="887717" y="1451787"/>
                  </a:lnTo>
                  <a:lnTo>
                    <a:pt x="898093" y="1409319"/>
                  </a:lnTo>
                  <a:lnTo>
                    <a:pt x="904316" y="1366202"/>
                  </a:lnTo>
                  <a:lnTo>
                    <a:pt x="906386" y="1322755"/>
                  </a:lnTo>
                  <a:close/>
                </a:path>
                <a:path w="14053185" h="1776095">
                  <a:moveTo>
                    <a:pt x="14052652" y="453186"/>
                  </a:moveTo>
                  <a:lnTo>
                    <a:pt x="14050569" y="409752"/>
                  </a:lnTo>
                  <a:lnTo>
                    <a:pt x="14044346" y="366636"/>
                  </a:lnTo>
                  <a:lnTo>
                    <a:pt x="14033983" y="324154"/>
                  </a:lnTo>
                  <a:lnTo>
                    <a:pt x="14019454" y="282651"/>
                  </a:lnTo>
                  <a:lnTo>
                    <a:pt x="14000798" y="242430"/>
                  </a:lnTo>
                  <a:lnTo>
                    <a:pt x="13977976" y="203822"/>
                  </a:lnTo>
                  <a:lnTo>
                    <a:pt x="13951014" y="167157"/>
                  </a:lnTo>
                  <a:lnTo>
                    <a:pt x="13919899" y="132727"/>
                  </a:lnTo>
                  <a:lnTo>
                    <a:pt x="13885482" y="101625"/>
                  </a:lnTo>
                  <a:lnTo>
                    <a:pt x="13848817" y="74663"/>
                  </a:lnTo>
                  <a:lnTo>
                    <a:pt x="13810209" y="51841"/>
                  </a:lnTo>
                  <a:lnTo>
                    <a:pt x="13769988" y="33185"/>
                  </a:lnTo>
                  <a:lnTo>
                    <a:pt x="13728484" y="18656"/>
                  </a:lnTo>
                  <a:lnTo>
                    <a:pt x="13686003" y="8293"/>
                  </a:lnTo>
                  <a:lnTo>
                    <a:pt x="13642886" y="2070"/>
                  </a:lnTo>
                  <a:lnTo>
                    <a:pt x="13599452" y="0"/>
                  </a:lnTo>
                  <a:lnTo>
                    <a:pt x="13556006" y="2070"/>
                  </a:lnTo>
                  <a:lnTo>
                    <a:pt x="13512889" y="8293"/>
                  </a:lnTo>
                  <a:lnTo>
                    <a:pt x="13470420" y="18656"/>
                  </a:lnTo>
                  <a:lnTo>
                    <a:pt x="13428904" y="33185"/>
                  </a:lnTo>
                  <a:lnTo>
                    <a:pt x="13388696" y="51841"/>
                  </a:lnTo>
                  <a:lnTo>
                    <a:pt x="13350088" y="74663"/>
                  </a:lnTo>
                  <a:lnTo>
                    <a:pt x="13313410" y="101625"/>
                  </a:lnTo>
                  <a:lnTo>
                    <a:pt x="13278993" y="132727"/>
                  </a:lnTo>
                  <a:lnTo>
                    <a:pt x="13247878" y="167157"/>
                  </a:lnTo>
                  <a:lnTo>
                    <a:pt x="13220916" y="203822"/>
                  </a:lnTo>
                  <a:lnTo>
                    <a:pt x="13198107" y="242430"/>
                  </a:lnTo>
                  <a:lnTo>
                    <a:pt x="13179438" y="282651"/>
                  </a:lnTo>
                  <a:lnTo>
                    <a:pt x="13164922" y="324154"/>
                  </a:lnTo>
                  <a:lnTo>
                    <a:pt x="13154546" y="366636"/>
                  </a:lnTo>
                  <a:lnTo>
                    <a:pt x="13148323" y="409752"/>
                  </a:lnTo>
                  <a:lnTo>
                    <a:pt x="13146253" y="453186"/>
                  </a:lnTo>
                  <a:lnTo>
                    <a:pt x="13148323" y="496633"/>
                  </a:lnTo>
                  <a:lnTo>
                    <a:pt x="13154546" y="539750"/>
                  </a:lnTo>
                  <a:lnTo>
                    <a:pt x="13164922" y="582218"/>
                  </a:lnTo>
                  <a:lnTo>
                    <a:pt x="13179438" y="623735"/>
                  </a:lnTo>
                  <a:lnTo>
                    <a:pt x="13198107" y="663943"/>
                  </a:lnTo>
                  <a:lnTo>
                    <a:pt x="13220916" y="702551"/>
                  </a:lnTo>
                  <a:lnTo>
                    <a:pt x="13247878" y="739228"/>
                  </a:lnTo>
                  <a:lnTo>
                    <a:pt x="13278993" y="773645"/>
                  </a:lnTo>
                  <a:lnTo>
                    <a:pt x="13313410" y="804760"/>
                  </a:lnTo>
                  <a:lnTo>
                    <a:pt x="13350088" y="831723"/>
                  </a:lnTo>
                  <a:lnTo>
                    <a:pt x="13388696" y="854532"/>
                  </a:lnTo>
                  <a:lnTo>
                    <a:pt x="13428904" y="873201"/>
                  </a:lnTo>
                  <a:lnTo>
                    <a:pt x="13470420" y="887717"/>
                  </a:lnTo>
                  <a:lnTo>
                    <a:pt x="13512889" y="898093"/>
                  </a:lnTo>
                  <a:lnTo>
                    <a:pt x="13556006" y="904316"/>
                  </a:lnTo>
                  <a:lnTo>
                    <a:pt x="13599452" y="906386"/>
                  </a:lnTo>
                  <a:lnTo>
                    <a:pt x="13642886" y="904316"/>
                  </a:lnTo>
                  <a:lnTo>
                    <a:pt x="13686003" y="898093"/>
                  </a:lnTo>
                  <a:lnTo>
                    <a:pt x="13728484" y="887717"/>
                  </a:lnTo>
                  <a:lnTo>
                    <a:pt x="13769988" y="873201"/>
                  </a:lnTo>
                  <a:lnTo>
                    <a:pt x="13810209" y="854532"/>
                  </a:lnTo>
                  <a:lnTo>
                    <a:pt x="13848817" y="831723"/>
                  </a:lnTo>
                  <a:lnTo>
                    <a:pt x="13885482" y="804760"/>
                  </a:lnTo>
                  <a:lnTo>
                    <a:pt x="13919899" y="773645"/>
                  </a:lnTo>
                  <a:lnTo>
                    <a:pt x="13951014" y="739228"/>
                  </a:lnTo>
                  <a:lnTo>
                    <a:pt x="13977976" y="702551"/>
                  </a:lnTo>
                  <a:lnTo>
                    <a:pt x="14000798" y="663943"/>
                  </a:lnTo>
                  <a:lnTo>
                    <a:pt x="14019454" y="623735"/>
                  </a:lnTo>
                  <a:lnTo>
                    <a:pt x="14033983" y="582218"/>
                  </a:lnTo>
                  <a:lnTo>
                    <a:pt x="14044346" y="539750"/>
                  </a:lnTo>
                  <a:lnTo>
                    <a:pt x="14050569" y="496633"/>
                  </a:lnTo>
                  <a:lnTo>
                    <a:pt x="14052652" y="453186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9948C91-2892-D066-38CA-F4F6C0DF2F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6353" y="1506657"/>
              <a:ext cx="3731260" cy="6405245"/>
            </a:xfrm>
            <a:custGeom>
              <a:avLst/>
              <a:gdLst/>
              <a:ahLst/>
              <a:cxnLst/>
              <a:rect l="l" t="t" r="r" b="b"/>
              <a:pathLst>
                <a:path w="3731259" h="6405245">
                  <a:moveTo>
                    <a:pt x="906399" y="5951436"/>
                  </a:moveTo>
                  <a:lnTo>
                    <a:pt x="904316" y="5907989"/>
                  </a:lnTo>
                  <a:lnTo>
                    <a:pt x="898093" y="5864872"/>
                  </a:lnTo>
                  <a:lnTo>
                    <a:pt x="887730" y="5822404"/>
                  </a:lnTo>
                  <a:lnTo>
                    <a:pt x="873213" y="5780887"/>
                  </a:lnTo>
                  <a:lnTo>
                    <a:pt x="854544" y="5740679"/>
                  </a:lnTo>
                  <a:lnTo>
                    <a:pt x="831723" y="5702071"/>
                  </a:lnTo>
                  <a:lnTo>
                    <a:pt x="804760" y="5665394"/>
                  </a:lnTo>
                  <a:lnTo>
                    <a:pt x="773645" y="5630977"/>
                  </a:lnTo>
                  <a:lnTo>
                    <a:pt x="739228" y="5599862"/>
                  </a:lnTo>
                  <a:lnTo>
                    <a:pt x="702564" y="5572899"/>
                  </a:lnTo>
                  <a:lnTo>
                    <a:pt x="663956" y="5550090"/>
                  </a:lnTo>
                  <a:lnTo>
                    <a:pt x="623735" y="5531421"/>
                  </a:lnTo>
                  <a:lnTo>
                    <a:pt x="582231" y="5516905"/>
                  </a:lnTo>
                  <a:lnTo>
                    <a:pt x="539762" y="5506529"/>
                  </a:lnTo>
                  <a:lnTo>
                    <a:pt x="496633" y="5500306"/>
                  </a:lnTo>
                  <a:lnTo>
                    <a:pt x="453199" y="5498236"/>
                  </a:lnTo>
                  <a:lnTo>
                    <a:pt x="409765" y="5500306"/>
                  </a:lnTo>
                  <a:lnTo>
                    <a:pt x="366636" y="5506529"/>
                  </a:lnTo>
                  <a:lnTo>
                    <a:pt x="324167" y="5516905"/>
                  </a:lnTo>
                  <a:lnTo>
                    <a:pt x="282663" y="5531421"/>
                  </a:lnTo>
                  <a:lnTo>
                    <a:pt x="242443" y="5550090"/>
                  </a:lnTo>
                  <a:lnTo>
                    <a:pt x="203835" y="5572899"/>
                  </a:lnTo>
                  <a:lnTo>
                    <a:pt x="167157" y="5599862"/>
                  </a:lnTo>
                  <a:lnTo>
                    <a:pt x="132740" y="5630977"/>
                  </a:lnTo>
                  <a:lnTo>
                    <a:pt x="101625" y="5665394"/>
                  </a:lnTo>
                  <a:lnTo>
                    <a:pt x="74663" y="5702071"/>
                  </a:lnTo>
                  <a:lnTo>
                    <a:pt x="51854" y="5740679"/>
                  </a:lnTo>
                  <a:lnTo>
                    <a:pt x="33185" y="5780887"/>
                  </a:lnTo>
                  <a:lnTo>
                    <a:pt x="18669" y="5822404"/>
                  </a:lnTo>
                  <a:lnTo>
                    <a:pt x="8305" y="5864872"/>
                  </a:lnTo>
                  <a:lnTo>
                    <a:pt x="2082" y="5907989"/>
                  </a:lnTo>
                  <a:lnTo>
                    <a:pt x="0" y="5951436"/>
                  </a:lnTo>
                  <a:lnTo>
                    <a:pt x="2082" y="5994870"/>
                  </a:lnTo>
                  <a:lnTo>
                    <a:pt x="8305" y="6037986"/>
                  </a:lnTo>
                  <a:lnTo>
                    <a:pt x="18669" y="6080468"/>
                  </a:lnTo>
                  <a:lnTo>
                    <a:pt x="33185" y="6121971"/>
                  </a:lnTo>
                  <a:lnTo>
                    <a:pt x="51854" y="6162192"/>
                  </a:lnTo>
                  <a:lnTo>
                    <a:pt x="74663" y="6200800"/>
                  </a:lnTo>
                  <a:lnTo>
                    <a:pt x="101625" y="6237465"/>
                  </a:lnTo>
                  <a:lnTo>
                    <a:pt x="132740" y="6271895"/>
                  </a:lnTo>
                  <a:lnTo>
                    <a:pt x="167157" y="6302997"/>
                  </a:lnTo>
                  <a:lnTo>
                    <a:pt x="203835" y="6329959"/>
                  </a:lnTo>
                  <a:lnTo>
                    <a:pt x="242443" y="6352781"/>
                  </a:lnTo>
                  <a:lnTo>
                    <a:pt x="282663" y="6371437"/>
                  </a:lnTo>
                  <a:lnTo>
                    <a:pt x="324167" y="6385966"/>
                  </a:lnTo>
                  <a:lnTo>
                    <a:pt x="366636" y="6396329"/>
                  </a:lnTo>
                  <a:lnTo>
                    <a:pt x="409765" y="6402552"/>
                  </a:lnTo>
                  <a:lnTo>
                    <a:pt x="453199" y="6404623"/>
                  </a:lnTo>
                  <a:lnTo>
                    <a:pt x="496633" y="6402552"/>
                  </a:lnTo>
                  <a:lnTo>
                    <a:pt x="539762" y="6396329"/>
                  </a:lnTo>
                  <a:lnTo>
                    <a:pt x="582231" y="6385966"/>
                  </a:lnTo>
                  <a:lnTo>
                    <a:pt x="623735" y="6371437"/>
                  </a:lnTo>
                  <a:lnTo>
                    <a:pt x="663956" y="6352781"/>
                  </a:lnTo>
                  <a:lnTo>
                    <a:pt x="702564" y="6329959"/>
                  </a:lnTo>
                  <a:lnTo>
                    <a:pt x="739228" y="6302997"/>
                  </a:lnTo>
                  <a:lnTo>
                    <a:pt x="773645" y="6271895"/>
                  </a:lnTo>
                  <a:lnTo>
                    <a:pt x="804760" y="6237465"/>
                  </a:lnTo>
                  <a:lnTo>
                    <a:pt x="831723" y="6200800"/>
                  </a:lnTo>
                  <a:lnTo>
                    <a:pt x="854544" y="6162192"/>
                  </a:lnTo>
                  <a:lnTo>
                    <a:pt x="873213" y="6121971"/>
                  </a:lnTo>
                  <a:lnTo>
                    <a:pt x="887730" y="6080468"/>
                  </a:lnTo>
                  <a:lnTo>
                    <a:pt x="898093" y="6037986"/>
                  </a:lnTo>
                  <a:lnTo>
                    <a:pt x="904316" y="5994870"/>
                  </a:lnTo>
                  <a:lnTo>
                    <a:pt x="906399" y="5951436"/>
                  </a:lnTo>
                  <a:close/>
                </a:path>
                <a:path w="3731259" h="6405245">
                  <a:moveTo>
                    <a:pt x="3730815" y="453186"/>
                  </a:moveTo>
                  <a:lnTo>
                    <a:pt x="3728745" y="409752"/>
                  </a:lnTo>
                  <a:lnTo>
                    <a:pt x="3722522" y="366636"/>
                  </a:lnTo>
                  <a:lnTo>
                    <a:pt x="3712159" y="324154"/>
                  </a:lnTo>
                  <a:lnTo>
                    <a:pt x="3697630" y="282651"/>
                  </a:lnTo>
                  <a:lnTo>
                    <a:pt x="3678974" y="242430"/>
                  </a:lnTo>
                  <a:lnTo>
                    <a:pt x="3656152" y="203822"/>
                  </a:lnTo>
                  <a:lnTo>
                    <a:pt x="3629190" y="167157"/>
                  </a:lnTo>
                  <a:lnTo>
                    <a:pt x="3598075" y="132727"/>
                  </a:lnTo>
                  <a:lnTo>
                    <a:pt x="3563658" y="101625"/>
                  </a:lnTo>
                  <a:lnTo>
                    <a:pt x="3526980" y="74663"/>
                  </a:lnTo>
                  <a:lnTo>
                    <a:pt x="3488385" y="51841"/>
                  </a:lnTo>
                  <a:lnTo>
                    <a:pt x="3448164" y="33185"/>
                  </a:lnTo>
                  <a:lnTo>
                    <a:pt x="3406660" y="18656"/>
                  </a:lnTo>
                  <a:lnTo>
                    <a:pt x="3364179" y="8293"/>
                  </a:lnTo>
                  <a:lnTo>
                    <a:pt x="3321062" y="2070"/>
                  </a:lnTo>
                  <a:lnTo>
                    <a:pt x="3277628" y="0"/>
                  </a:lnTo>
                  <a:lnTo>
                    <a:pt x="3234182" y="2070"/>
                  </a:lnTo>
                  <a:lnTo>
                    <a:pt x="3191065" y="8293"/>
                  </a:lnTo>
                  <a:lnTo>
                    <a:pt x="3148596" y="18656"/>
                  </a:lnTo>
                  <a:lnTo>
                    <a:pt x="3107080" y="33185"/>
                  </a:lnTo>
                  <a:lnTo>
                    <a:pt x="3066872" y="51841"/>
                  </a:lnTo>
                  <a:lnTo>
                    <a:pt x="3028264" y="74663"/>
                  </a:lnTo>
                  <a:lnTo>
                    <a:pt x="2991586" y="101625"/>
                  </a:lnTo>
                  <a:lnTo>
                    <a:pt x="2957169" y="132727"/>
                  </a:lnTo>
                  <a:lnTo>
                    <a:pt x="2926054" y="167157"/>
                  </a:lnTo>
                  <a:lnTo>
                    <a:pt x="2899092" y="203822"/>
                  </a:lnTo>
                  <a:lnTo>
                    <a:pt x="2876283" y="242430"/>
                  </a:lnTo>
                  <a:lnTo>
                    <a:pt x="2857614" y="282651"/>
                  </a:lnTo>
                  <a:lnTo>
                    <a:pt x="2843085" y="324154"/>
                  </a:lnTo>
                  <a:lnTo>
                    <a:pt x="2832722" y="366636"/>
                  </a:lnTo>
                  <a:lnTo>
                    <a:pt x="2826499" y="409752"/>
                  </a:lnTo>
                  <a:lnTo>
                    <a:pt x="2824429" y="453186"/>
                  </a:lnTo>
                  <a:lnTo>
                    <a:pt x="2826499" y="496633"/>
                  </a:lnTo>
                  <a:lnTo>
                    <a:pt x="2832722" y="539750"/>
                  </a:lnTo>
                  <a:lnTo>
                    <a:pt x="2843085" y="582218"/>
                  </a:lnTo>
                  <a:lnTo>
                    <a:pt x="2857614" y="623735"/>
                  </a:lnTo>
                  <a:lnTo>
                    <a:pt x="2876283" y="663943"/>
                  </a:lnTo>
                  <a:lnTo>
                    <a:pt x="2899092" y="702551"/>
                  </a:lnTo>
                  <a:lnTo>
                    <a:pt x="2926054" y="739228"/>
                  </a:lnTo>
                  <a:lnTo>
                    <a:pt x="2957169" y="773645"/>
                  </a:lnTo>
                  <a:lnTo>
                    <a:pt x="2991586" y="804760"/>
                  </a:lnTo>
                  <a:lnTo>
                    <a:pt x="3028264" y="831723"/>
                  </a:lnTo>
                  <a:lnTo>
                    <a:pt x="3066872" y="854532"/>
                  </a:lnTo>
                  <a:lnTo>
                    <a:pt x="3107080" y="873201"/>
                  </a:lnTo>
                  <a:lnTo>
                    <a:pt x="3148596" y="887717"/>
                  </a:lnTo>
                  <a:lnTo>
                    <a:pt x="3191065" y="898093"/>
                  </a:lnTo>
                  <a:lnTo>
                    <a:pt x="3234182" y="904316"/>
                  </a:lnTo>
                  <a:lnTo>
                    <a:pt x="3277628" y="906386"/>
                  </a:lnTo>
                  <a:lnTo>
                    <a:pt x="3321062" y="904316"/>
                  </a:lnTo>
                  <a:lnTo>
                    <a:pt x="3364179" y="898093"/>
                  </a:lnTo>
                  <a:lnTo>
                    <a:pt x="3406660" y="887717"/>
                  </a:lnTo>
                  <a:lnTo>
                    <a:pt x="3448164" y="873201"/>
                  </a:lnTo>
                  <a:lnTo>
                    <a:pt x="3488385" y="854532"/>
                  </a:lnTo>
                  <a:lnTo>
                    <a:pt x="3526980" y="831723"/>
                  </a:lnTo>
                  <a:lnTo>
                    <a:pt x="3563658" y="804760"/>
                  </a:lnTo>
                  <a:lnTo>
                    <a:pt x="3598075" y="773645"/>
                  </a:lnTo>
                  <a:lnTo>
                    <a:pt x="3629190" y="739228"/>
                  </a:lnTo>
                  <a:lnTo>
                    <a:pt x="3656152" y="702551"/>
                  </a:lnTo>
                  <a:lnTo>
                    <a:pt x="3678974" y="663943"/>
                  </a:lnTo>
                  <a:lnTo>
                    <a:pt x="3697630" y="623735"/>
                  </a:lnTo>
                  <a:lnTo>
                    <a:pt x="3712159" y="582218"/>
                  </a:lnTo>
                  <a:lnTo>
                    <a:pt x="3722522" y="539750"/>
                  </a:lnTo>
                  <a:lnTo>
                    <a:pt x="3728745" y="496633"/>
                  </a:lnTo>
                  <a:lnTo>
                    <a:pt x="3730815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406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50313" y="2966219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B7BFA5E-E4D9-0711-DE95-DD542DBF67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968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150" i="1" spc="-120" dirty="0">
                <a:latin typeface="Times New Roman"/>
                <a:cs typeface="Times New Roman"/>
              </a:rPr>
              <a:t>k</a:t>
            </a:r>
            <a:r>
              <a:rPr sz="8150" spc="-120" dirty="0">
                <a:latin typeface="Verdana"/>
                <a:cs typeface="Verdana"/>
              </a:rPr>
              <a:t>-</a:t>
            </a:r>
            <a:r>
              <a:rPr sz="8150" spc="-45" dirty="0">
                <a:latin typeface="Verdana"/>
                <a:cs typeface="Verdana"/>
              </a:rPr>
              <a:t>nearest-</a:t>
            </a:r>
            <a:r>
              <a:rPr sz="8150" dirty="0">
                <a:latin typeface="Verdana"/>
                <a:cs typeface="Verdana"/>
              </a:rPr>
              <a:t>neighbor</a:t>
            </a:r>
            <a:r>
              <a:rPr sz="8150" spc="-200" dirty="0">
                <a:latin typeface="Verdana"/>
                <a:cs typeface="Verdana"/>
              </a:rPr>
              <a:t> </a:t>
            </a:r>
            <a:r>
              <a:rPr sz="8150" spc="60" dirty="0">
                <a:latin typeface="Verdana"/>
                <a:cs typeface="Verdana"/>
              </a:rPr>
              <a:t>classification</a:t>
            </a:r>
            <a:endParaRPr sz="8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515080" cy="28213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215"/>
              </a:spcBef>
            </a:pPr>
            <a:r>
              <a:rPr sz="6150" spc="4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20" dirty="0">
                <a:solidFill>
                  <a:srgbClr val="FFFFFF"/>
                </a:solidFill>
                <a:latin typeface="Arial"/>
                <a:cs typeface="Arial"/>
              </a:rPr>
              <a:t>that,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25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chooses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150" spc="49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61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30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4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150" i="1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150" spc="229" dirty="0">
                <a:solidFill>
                  <a:srgbClr val="FFFFFF"/>
                </a:solidFill>
                <a:latin typeface="Arial"/>
                <a:cs typeface="Arial"/>
              </a:rPr>
              <a:t>nearest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9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4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6381-2C23-EF34-30E2-46D3DB866B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41476" y="3407195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5" y="0"/>
                  </a:moveTo>
                  <a:lnTo>
                    <a:pt x="409755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5" y="904318"/>
                  </a:lnTo>
                  <a:lnTo>
                    <a:pt x="453195" y="906392"/>
                  </a:lnTo>
                  <a:lnTo>
                    <a:pt x="496635" y="904318"/>
                  </a:lnTo>
                  <a:lnTo>
                    <a:pt x="539753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7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1" y="663953"/>
                  </a:lnTo>
                  <a:lnTo>
                    <a:pt x="873207" y="623734"/>
                  </a:lnTo>
                  <a:lnTo>
                    <a:pt x="887725" y="582227"/>
                  </a:lnTo>
                  <a:lnTo>
                    <a:pt x="898095" y="539754"/>
                  </a:lnTo>
                  <a:lnTo>
                    <a:pt x="904317" y="496636"/>
                  </a:lnTo>
                  <a:lnTo>
                    <a:pt x="906391" y="453196"/>
                  </a:lnTo>
                  <a:lnTo>
                    <a:pt x="904317" y="409756"/>
                  </a:lnTo>
                  <a:lnTo>
                    <a:pt x="898095" y="366638"/>
                  </a:lnTo>
                  <a:lnTo>
                    <a:pt x="887725" y="324165"/>
                  </a:lnTo>
                  <a:lnTo>
                    <a:pt x="873207" y="282658"/>
                  </a:lnTo>
                  <a:lnTo>
                    <a:pt x="854541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7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3" y="8296"/>
                  </a:lnTo>
                  <a:lnTo>
                    <a:pt x="496635" y="2074"/>
                  </a:lnTo>
                  <a:lnTo>
                    <a:pt x="45319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695" y="969010"/>
              <a:ext cx="14161135" cy="8227059"/>
            </a:xfrm>
            <a:custGeom>
              <a:avLst/>
              <a:gdLst/>
              <a:ahLst/>
              <a:cxnLst/>
              <a:rect l="l" t="t" r="r" b="b"/>
              <a:pathLst>
                <a:path w="14161135" h="8227059">
                  <a:moveTo>
                    <a:pt x="0" y="8226773"/>
                  </a:moveTo>
                  <a:lnTo>
                    <a:pt x="1416070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08C710-D31E-7331-CDA8-3DE2E36B82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695" y="969010"/>
              <a:ext cx="14161135" cy="8227059"/>
            </a:xfrm>
            <a:custGeom>
              <a:avLst/>
              <a:gdLst/>
              <a:ahLst/>
              <a:cxnLst/>
              <a:rect l="l" t="t" r="r" b="b"/>
              <a:pathLst>
                <a:path w="14161135" h="8227059">
                  <a:moveTo>
                    <a:pt x="0" y="8226773"/>
                  </a:moveTo>
                  <a:lnTo>
                    <a:pt x="1416070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E82BEDF-1EDC-03B1-F7A5-1A3813241A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226" y="716073"/>
            <a:ext cx="6524625" cy="312483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620"/>
              </a:spcBef>
              <a:tabLst>
                <a:tab pos="1104900" algn="l"/>
              </a:tabLst>
            </a:pPr>
            <a:r>
              <a:rPr sz="8900" i="1" spc="-25" dirty="0">
                <a:latin typeface="Times New Roman"/>
                <a:cs typeface="Times New Roman"/>
              </a:rPr>
              <a:t>x</a:t>
            </a:r>
            <a:r>
              <a:rPr sz="6375" spc="-37" baseline="-5882" dirty="0">
                <a:latin typeface="Times New Roman"/>
                <a:cs typeface="Times New Roman"/>
              </a:rPr>
              <a:t>1</a:t>
            </a:r>
            <a:r>
              <a:rPr sz="6375" baseline="-5882" dirty="0">
                <a:latin typeface="Times New Roman"/>
                <a:cs typeface="Times New Roman"/>
              </a:rPr>
              <a:t>	</a:t>
            </a:r>
            <a:r>
              <a:rPr sz="8900" i="1" dirty="0">
                <a:latin typeface="Times New Roman"/>
                <a:cs typeface="Times New Roman"/>
              </a:rPr>
              <a:t>= </a:t>
            </a:r>
            <a:r>
              <a:rPr sz="8900" spc="-10" dirty="0">
                <a:latin typeface="Times New Roman"/>
                <a:cs typeface="Times New Roman"/>
              </a:rPr>
              <a:t>Humidity</a:t>
            </a:r>
            <a:endParaRPr sz="8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  <a:tabLst>
                <a:tab pos="1094740" algn="l"/>
              </a:tabLst>
            </a:pPr>
            <a:r>
              <a:rPr sz="8900" i="1" spc="-25" dirty="0">
                <a:latin typeface="Times New Roman"/>
                <a:cs typeface="Times New Roman"/>
              </a:rPr>
              <a:t>x</a:t>
            </a:r>
            <a:r>
              <a:rPr sz="6375" spc="-37" baseline="-5882" dirty="0">
                <a:latin typeface="Times New Roman"/>
                <a:cs typeface="Times New Roman"/>
              </a:rPr>
              <a:t>2</a:t>
            </a:r>
            <a:r>
              <a:rPr sz="6375" baseline="-5882" dirty="0">
                <a:latin typeface="Times New Roman"/>
                <a:cs typeface="Times New Roman"/>
              </a:rPr>
              <a:t>	</a:t>
            </a:r>
            <a:r>
              <a:rPr sz="8900" i="1" dirty="0">
                <a:latin typeface="Times New Roman"/>
                <a:cs typeface="Times New Roman"/>
              </a:rPr>
              <a:t>= </a:t>
            </a:r>
            <a:r>
              <a:rPr sz="8900" spc="-10" dirty="0">
                <a:latin typeface="Times New Roman"/>
                <a:cs typeface="Times New Roman"/>
              </a:rPr>
              <a:t>Pressure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3226" y="6793375"/>
            <a:ext cx="442912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8900" spc="-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8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0413" y="7473983"/>
            <a:ext cx="736536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8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Rain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otherwise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6087" y="6747555"/>
            <a:ext cx="2978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313" y="6102296"/>
            <a:ext cx="754634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451860" algn="l"/>
                <a:tab pos="4761230" algn="l"/>
              </a:tabLst>
            </a:pP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Rain</a:t>
            </a:r>
            <a:r>
              <a:rPr sz="8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spc="-30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9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spc="-30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375" baseline="-588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3076" y="6747555"/>
            <a:ext cx="10718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425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42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425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8327" y="6102296"/>
            <a:ext cx="448818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5455" algn="l"/>
              </a:tabLst>
            </a:pP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89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≥</a:t>
            </a:r>
            <a:r>
              <a:rPr sz="8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3D03B-040B-5903-6FE7-CE58EB0F37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226" y="6793375"/>
            <a:ext cx="442912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8900" spc="-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13" y="7473983"/>
            <a:ext cx="413067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sz="660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otherwise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5699" y="6747555"/>
            <a:ext cx="2978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860" y="6747555"/>
            <a:ext cx="2978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9613" y="6102296"/>
            <a:ext cx="1057402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1894205" algn="l"/>
                <a:tab pos="3203575" algn="l"/>
                <a:tab pos="9053830" algn="l"/>
              </a:tabLst>
            </a:pP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6375" spc="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89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spc="-3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9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89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≥ </a:t>
            </a:r>
            <a:r>
              <a:rPr sz="89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8640" y="845912"/>
            <a:ext cx="1248918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7400" spc="515" dirty="0"/>
              <a:t>Weight</a:t>
            </a:r>
            <a:r>
              <a:rPr sz="7400" spc="114" dirty="0"/>
              <a:t> </a:t>
            </a:r>
            <a:r>
              <a:rPr sz="7400" spc="445" dirty="0"/>
              <a:t>Vector</a:t>
            </a:r>
            <a:r>
              <a:rPr sz="7400" spc="114" dirty="0"/>
              <a:t> </a:t>
            </a:r>
            <a:r>
              <a:rPr sz="7400" b="1" dirty="0">
                <a:latin typeface="Times New Roman"/>
                <a:cs typeface="Times New Roman"/>
              </a:rPr>
              <a:t>w</a:t>
            </a:r>
            <a:r>
              <a:rPr sz="7400" dirty="0"/>
              <a:t>:</a:t>
            </a:r>
            <a:r>
              <a:rPr sz="7400" spc="114" dirty="0"/>
              <a:t> </a:t>
            </a:r>
            <a:r>
              <a:rPr sz="7400" dirty="0">
                <a:latin typeface="Times New Roman"/>
                <a:cs typeface="Times New Roman"/>
              </a:rPr>
              <a:t>(</a:t>
            </a:r>
            <a:r>
              <a:rPr sz="7400" i="1" dirty="0">
                <a:latin typeface="Times New Roman"/>
                <a:cs typeface="Times New Roman"/>
              </a:rPr>
              <a:t>w</a:t>
            </a:r>
            <a:r>
              <a:rPr sz="6375" baseline="-5882" dirty="0">
                <a:latin typeface="Times New Roman"/>
                <a:cs typeface="Times New Roman"/>
              </a:rPr>
              <a:t>0</a:t>
            </a:r>
            <a:r>
              <a:rPr sz="7400" dirty="0">
                <a:latin typeface="Times New Roman"/>
                <a:cs typeface="Times New Roman"/>
              </a:rPr>
              <a:t>,</a:t>
            </a:r>
            <a:r>
              <a:rPr sz="7400" spc="-40" dirty="0">
                <a:latin typeface="Times New Roman"/>
                <a:cs typeface="Times New Roman"/>
              </a:rPr>
              <a:t> </a:t>
            </a:r>
            <a:r>
              <a:rPr sz="7400" i="1" dirty="0">
                <a:latin typeface="Times New Roman"/>
                <a:cs typeface="Times New Roman"/>
              </a:rPr>
              <a:t>w</a:t>
            </a:r>
            <a:r>
              <a:rPr sz="6375" baseline="-5882" dirty="0">
                <a:latin typeface="Times New Roman"/>
                <a:cs typeface="Times New Roman"/>
              </a:rPr>
              <a:t>1</a:t>
            </a:r>
            <a:r>
              <a:rPr sz="7400" dirty="0">
                <a:latin typeface="Times New Roman"/>
                <a:cs typeface="Times New Roman"/>
              </a:rPr>
              <a:t>,</a:t>
            </a:r>
            <a:r>
              <a:rPr sz="7400" spc="-40" dirty="0">
                <a:latin typeface="Times New Roman"/>
                <a:cs typeface="Times New Roman"/>
              </a:rPr>
              <a:t> </a:t>
            </a:r>
            <a:r>
              <a:rPr sz="7400" i="1" spc="-25" dirty="0">
                <a:latin typeface="Times New Roman"/>
                <a:cs typeface="Times New Roman"/>
              </a:rPr>
              <a:t>w</a:t>
            </a:r>
            <a:r>
              <a:rPr sz="6375" spc="-37" baseline="-5882" dirty="0">
                <a:latin typeface="Times New Roman"/>
                <a:cs typeface="Times New Roman"/>
              </a:rPr>
              <a:t>2</a:t>
            </a:r>
            <a:r>
              <a:rPr sz="7400" spc="-25" dirty="0">
                <a:latin typeface="Times New Roman"/>
                <a:cs typeface="Times New Roman"/>
              </a:rPr>
              <a:t>)</a:t>
            </a:r>
            <a:endParaRPr sz="7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8640" y="1840646"/>
            <a:ext cx="10503535" cy="3145790"/>
          </a:xfrm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00"/>
              </a:spcBef>
            </a:pPr>
            <a:r>
              <a:rPr sz="7400" spc="49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7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spc="445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7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7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7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sz="7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7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spc="-3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740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7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404"/>
              </a:spcBef>
              <a:tabLst>
                <a:tab pos="3607435" algn="l"/>
              </a:tabLst>
            </a:pP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7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·</a:t>
            </a:r>
            <a:r>
              <a:rPr sz="7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7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7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spc="-3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7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4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6375" spc="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7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spc="-30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7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spc="-30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375" baseline="-5882">
              <a:latin typeface="Times New Roman"/>
              <a:cs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04A9-3754-3C28-3143-9FDE3321F8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640" y="845912"/>
            <a:ext cx="1248918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7400" spc="515" dirty="0"/>
              <a:t>Weight</a:t>
            </a:r>
            <a:r>
              <a:rPr sz="7400" spc="114" dirty="0"/>
              <a:t> </a:t>
            </a:r>
            <a:r>
              <a:rPr sz="7400" spc="445" dirty="0"/>
              <a:t>Vector</a:t>
            </a:r>
            <a:r>
              <a:rPr sz="7400" spc="114" dirty="0"/>
              <a:t> </a:t>
            </a:r>
            <a:r>
              <a:rPr sz="7400" b="1" dirty="0">
                <a:latin typeface="Times New Roman"/>
                <a:cs typeface="Times New Roman"/>
              </a:rPr>
              <a:t>w</a:t>
            </a:r>
            <a:r>
              <a:rPr sz="7400" dirty="0"/>
              <a:t>:</a:t>
            </a:r>
            <a:r>
              <a:rPr sz="7400" spc="114" dirty="0"/>
              <a:t> </a:t>
            </a:r>
            <a:r>
              <a:rPr sz="7400" dirty="0">
                <a:latin typeface="Times New Roman"/>
                <a:cs typeface="Times New Roman"/>
              </a:rPr>
              <a:t>(</a:t>
            </a:r>
            <a:r>
              <a:rPr sz="7400" i="1" dirty="0">
                <a:latin typeface="Times New Roman"/>
                <a:cs typeface="Times New Roman"/>
              </a:rPr>
              <a:t>w</a:t>
            </a:r>
            <a:r>
              <a:rPr sz="6375" baseline="-5882" dirty="0">
                <a:latin typeface="Times New Roman"/>
                <a:cs typeface="Times New Roman"/>
              </a:rPr>
              <a:t>0</a:t>
            </a:r>
            <a:r>
              <a:rPr sz="7400" dirty="0">
                <a:latin typeface="Times New Roman"/>
                <a:cs typeface="Times New Roman"/>
              </a:rPr>
              <a:t>,</a:t>
            </a:r>
            <a:r>
              <a:rPr sz="7400" spc="-40" dirty="0">
                <a:latin typeface="Times New Roman"/>
                <a:cs typeface="Times New Roman"/>
              </a:rPr>
              <a:t> </a:t>
            </a:r>
            <a:r>
              <a:rPr sz="7400" i="1" dirty="0">
                <a:latin typeface="Times New Roman"/>
                <a:cs typeface="Times New Roman"/>
              </a:rPr>
              <a:t>w</a:t>
            </a:r>
            <a:r>
              <a:rPr sz="6375" baseline="-5882" dirty="0">
                <a:latin typeface="Times New Roman"/>
                <a:cs typeface="Times New Roman"/>
              </a:rPr>
              <a:t>1</a:t>
            </a:r>
            <a:r>
              <a:rPr sz="7400" dirty="0">
                <a:latin typeface="Times New Roman"/>
                <a:cs typeface="Times New Roman"/>
              </a:rPr>
              <a:t>,</a:t>
            </a:r>
            <a:r>
              <a:rPr sz="7400" spc="-40" dirty="0">
                <a:latin typeface="Times New Roman"/>
                <a:cs typeface="Times New Roman"/>
              </a:rPr>
              <a:t> </a:t>
            </a:r>
            <a:r>
              <a:rPr sz="7400" i="1" spc="-25" dirty="0">
                <a:latin typeface="Times New Roman"/>
                <a:cs typeface="Times New Roman"/>
              </a:rPr>
              <a:t>w</a:t>
            </a:r>
            <a:r>
              <a:rPr sz="6375" spc="-37" baseline="-5882" dirty="0">
                <a:latin typeface="Times New Roman"/>
                <a:cs typeface="Times New Roman"/>
              </a:rPr>
              <a:t>2</a:t>
            </a:r>
            <a:r>
              <a:rPr sz="7400" spc="-25" dirty="0">
                <a:latin typeface="Times New Roman"/>
                <a:cs typeface="Times New Roman"/>
              </a:rPr>
              <a:t>)</a:t>
            </a:r>
            <a:endParaRPr sz="7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5940" y="1840646"/>
            <a:ext cx="13639800" cy="7706995"/>
          </a:xfrm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0"/>
              </a:spcBef>
            </a:pPr>
            <a:r>
              <a:rPr sz="7400" spc="49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7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spc="445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7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7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7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sz="7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7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spc="-3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740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7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404"/>
              </a:spcBef>
              <a:tabLst>
                <a:tab pos="3620135" algn="l"/>
              </a:tabLst>
            </a:pP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7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·</a:t>
            </a:r>
            <a:r>
              <a:rPr sz="7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7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7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spc="-3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7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40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6375" spc="7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7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375" spc="-30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7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375" spc="-30" baseline="-5882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375" baseline="-58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200">
              <a:latin typeface="Times New Roman"/>
              <a:cs typeface="Times New Roman"/>
            </a:endParaRPr>
          </a:p>
          <a:p>
            <a:pPr marL="3733800">
              <a:lnSpc>
                <a:spcPct val="100000"/>
              </a:lnSpc>
              <a:spcBef>
                <a:spcPts val="5005"/>
              </a:spcBef>
              <a:tabLst>
                <a:tab pos="7681595" algn="l"/>
                <a:tab pos="12119610" algn="l"/>
              </a:tabLst>
            </a:pPr>
            <a:r>
              <a:rPr sz="13350" i="1" baseline="-22159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8850" b="1" baseline="-39548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3350" baseline="-221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350" b="1" baseline="-22159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3350" baseline="-22159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13350" spc="-75" baseline="-22159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3350" baseline="-2215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89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6600" spc="8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b="1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89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b="1" dirty="0">
                <a:solidFill>
                  <a:srgbClr val="FFFFFF"/>
                </a:solidFill>
                <a:latin typeface="Times New Roman"/>
                <a:cs typeface="Times New Roman"/>
              </a:rPr>
              <a:t>·</a:t>
            </a:r>
            <a:r>
              <a:rPr sz="89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9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89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≥ </a:t>
            </a:r>
            <a:r>
              <a:rPr sz="89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8900">
              <a:latin typeface="Times New Roman"/>
              <a:cs typeface="Times New Roman"/>
            </a:endParaRPr>
          </a:p>
          <a:p>
            <a:pPr marL="7681595">
              <a:lnSpc>
                <a:spcPct val="100000"/>
              </a:lnSpc>
              <a:spcBef>
                <a:spcPts val="120"/>
              </a:spcBef>
            </a:pP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sz="660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otherwise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39CF-06A3-A700-0E8C-5AC777031F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A708-ED55-54CF-D338-FF0014E45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6C1-BA4E-0710-945B-7416C65C6F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29</a:t>
            </a:fld>
            <a:endParaRPr lang="en-GB"/>
          </a:p>
        </p:txBody>
      </p:sp>
      <p:pic>
        <p:nvPicPr>
          <p:cNvPr id="1028" name="Picture 4" descr="1: Biological Neuron versus Artificial Neural Network ">
            <a:extLst>
              <a:ext uri="{FF2B5EF4-FFF2-40B4-BE49-F238E27FC236}">
                <a16:creationId xmlns:a16="http://schemas.microsoft.com/office/drawing/2014/main" id="{25DCE913-BF78-2756-ECCB-C2D218CB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2" y="2287898"/>
            <a:ext cx="19509036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178" y="4814378"/>
            <a:ext cx="121297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Verdana"/>
                <a:cs typeface="Verdana"/>
              </a:rPr>
              <a:t>Supervised</a:t>
            </a:r>
            <a:r>
              <a:rPr sz="9200" spc="-465" dirty="0">
                <a:latin typeface="Verdana"/>
                <a:cs typeface="Verdana"/>
              </a:rPr>
              <a:t> </a:t>
            </a:r>
            <a:r>
              <a:rPr sz="9200" spc="85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577C7-AF38-3EAD-1149-AAD8439861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3358925"/>
            <a:ext cx="143814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50" dirty="0">
                <a:latin typeface="Verdana"/>
                <a:cs typeface="Verdana"/>
              </a:rPr>
              <a:t>perceptron</a:t>
            </a:r>
            <a:r>
              <a:rPr sz="9200" spc="-280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learning</a:t>
            </a:r>
            <a:r>
              <a:rPr sz="9200" spc="-275" dirty="0">
                <a:latin typeface="Verdana"/>
                <a:cs typeface="Verdana"/>
              </a:rPr>
              <a:t> </a:t>
            </a:r>
            <a:r>
              <a:rPr sz="9200" spc="-20" dirty="0">
                <a:latin typeface="Verdana"/>
                <a:cs typeface="Verdana"/>
              </a:rPr>
              <a:t>rule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marR="17780">
              <a:lnSpc>
                <a:spcPts val="7340"/>
              </a:lnSpc>
              <a:spcBef>
                <a:spcPts val="409"/>
              </a:spcBef>
              <a:tabLst>
                <a:tab pos="6919595" algn="l"/>
              </a:tabLst>
            </a:pPr>
            <a:r>
              <a:rPr spc="210" dirty="0"/>
              <a:t>Given</a:t>
            </a:r>
            <a:r>
              <a:rPr spc="155" dirty="0"/>
              <a:t> </a:t>
            </a:r>
            <a:r>
              <a:rPr spc="395" dirty="0"/>
              <a:t>data</a:t>
            </a:r>
            <a:r>
              <a:rPr spc="155" dirty="0"/>
              <a:t> </a:t>
            </a:r>
            <a:r>
              <a:rPr spc="470" dirty="0"/>
              <a:t>point</a:t>
            </a:r>
            <a:r>
              <a:rPr dirty="0"/>
              <a:t>	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b="1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y)</a:t>
            </a:r>
            <a:r>
              <a:rPr dirty="0"/>
              <a:t>,</a:t>
            </a:r>
            <a:r>
              <a:rPr spc="75" dirty="0"/>
              <a:t> </a:t>
            </a:r>
            <a:r>
              <a:rPr spc="425" dirty="0"/>
              <a:t>update</a:t>
            </a:r>
            <a:r>
              <a:rPr spc="80" dirty="0"/>
              <a:t> </a:t>
            </a:r>
            <a:r>
              <a:rPr spc="265" dirty="0"/>
              <a:t>each</a:t>
            </a:r>
            <a:r>
              <a:rPr spc="75" dirty="0"/>
              <a:t> </a:t>
            </a:r>
            <a:r>
              <a:rPr spc="459" dirty="0"/>
              <a:t>weight </a:t>
            </a:r>
            <a:r>
              <a:rPr spc="380" dirty="0"/>
              <a:t>according</a:t>
            </a:r>
            <a:r>
              <a:rPr spc="175" dirty="0"/>
              <a:t> </a:t>
            </a:r>
            <a:r>
              <a:rPr spc="295" dirty="0"/>
              <a:t>to: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900"/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2969895" algn="l"/>
              </a:tabLst>
            </a:pPr>
            <a:r>
              <a:rPr sz="7800" i="1" dirty="0">
                <a:latin typeface="Times New Roman"/>
                <a:cs typeface="Times New Roman"/>
              </a:rPr>
              <a:t>w</a:t>
            </a:r>
            <a:r>
              <a:rPr sz="7800" baseline="-5876" dirty="0">
                <a:latin typeface="Times New Roman"/>
                <a:cs typeface="Times New Roman"/>
              </a:rPr>
              <a:t>i</a:t>
            </a:r>
            <a:r>
              <a:rPr sz="7800" spc="7" baseline="-5876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=</a:t>
            </a:r>
            <a:r>
              <a:rPr sz="7800" spc="5" dirty="0">
                <a:latin typeface="Times New Roman"/>
                <a:cs typeface="Times New Roman"/>
              </a:rPr>
              <a:t> </a:t>
            </a:r>
            <a:r>
              <a:rPr sz="7800" i="1" spc="-25" dirty="0">
                <a:latin typeface="Times New Roman"/>
                <a:cs typeface="Times New Roman"/>
              </a:rPr>
              <a:t>w</a:t>
            </a:r>
            <a:r>
              <a:rPr sz="7800" spc="-37" baseline="-5876" dirty="0">
                <a:latin typeface="Times New Roman"/>
                <a:cs typeface="Times New Roman"/>
              </a:rPr>
              <a:t>i</a:t>
            </a:r>
            <a:r>
              <a:rPr sz="7800" baseline="-5876" dirty="0">
                <a:latin typeface="Times New Roman"/>
                <a:cs typeface="Times New Roman"/>
              </a:rPr>
              <a:t>	</a:t>
            </a:r>
            <a:r>
              <a:rPr sz="7800" dirty="0">
                <a:latin typeface="Times New Roman"/>
                <a:cs typeface="Times New Roman"/>
              </a:rPr>
              <a:t>+ α(y -</a:t>
            </a:r>
            <a:r>
              <a:rPr sz="7800" spc="5" dirty="0">
                <a:latin typeface="Times New Roman"/>
                <a:cs typeface="Times New Roman"/>
              </a:rPr>
              <a:t> </a:t>
            </a:r>
            <a:r>
              <a:rPr sz="7800" i="1" dirty="0">
                <a:latin typeface="Times New Roman"/>
                <a:cs typeface="Times New Roman"/>
              </a:rPr>
              <a:t>h</a:t>
            </a:r>
            <a:r>
              <a:rPr sz="7800" b="1" baseline="-5876" dirty="0">
                <a:latin typeface="Times New Roman"/>
                <a:cs typeface="Times New Roman"/>
              </a:rPr>
              <a:t>w</a:t>
            </a:r>
            <a:r>
              <a:rPr sz="7800" dirty="0">
                <a:latin typeface="Times New Roman"/>
                <a:cs typeface="Times New Roman"/>
              </a:rPr>
              <a:t>(</a:t>
            </a:r>
            <a:r>
              <a:rPr sz="7800" b="1" dirty="0">
                <a:latin typeface="Times New Roman"/>
                <a:cs typeface="Times New Roman"/>
              </a:rPr>
              <a:t>x</a:t>
            </a:r>
            <a:r>
              <a:rPr sz="7800" dirty="0">
                <a:latin typeface="Times New Roman"/>
                <a:cs typeface="Times New Roman"/>
              </a:rPr>
              <a:t>)) ×</a:t>
            </a:r>
            <a:r>
              <a:rPr sz="7800" spc="5" dirty="0">
                <a:latin typeface="Times New Roman"/>
                <a:cs typeface="Times New Roman"/>
              </a:rPr>
              <a:t> </a:t>
            </a:r>
            <a:r>
              <a:rPr sz="7800" i="1" spc="-25" dirty="0">
                <a:latin typeface="Times New Roman"/>
                <a:cs typeface="Times New Roman"/>
              </a:rPr>
              <a:t>x</a:t>
            </a:r>
            <a:r>
              <a:rPr sz="7800" spc="-37" baseline="-5876" dirty="0">
                <a:latin typeface="Times New Roman"/>
                <a:cs typeface="Times New Roman"/>
              </a:rPr>
              <a:t>i</a:t>
            </a:r>
            <a:endParaRPr sz="7800" baseline="-5876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2B31-7058-ABFC-1135-CC2D62558A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3358925"/>
            <a:ext cx="143814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50" dirty="0">
                <a:latin typeface="Verdana"/>
                <a:cs typeface="Verdana"/>
              </a:rPr>
              <a:t>perceptron</a:t>
            </a:r>
            <a:r>
              <a:rPr sz="9200" spc="-280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learning</a:t>
            </a:r>
            <a:r>
              <a:rPr sz="9200" spc="-275" dirty="0">
                <a:latin typeface="Verdana"/>
                <a:cs typeface="Verdana"/>
              </a:rPr>
              <a:t> </a:t>
            </a:r>
            <a:r>
              <a:rPr sz="9200" spc="-20" dirty="0">
                <a:latin typeface="Verdana"/>
                <a:cs typeface="Verdana"/>
              </a:rPr>
              <a:t>rule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marR="17780">
              <a:lnSpc>
                <a:spcPts val="7340"/>
              </a:lnSpc>
              <a:spcBef>
                <a:spcPts val="409"/>
              </a:spcBef>
              <a:tabLst>
                <a:tab pos="6919595" algn="l"/>
              </a:tabLst>
            </a:pPr>
            <a:r>
              <a:rPr spc="210" dirty="0"/>
              <a:t>Given</a:t>
            </a:r>
            <a:r>
              <a:rPr spc="155" dirty="0"/>
              <a:t> </a:t>
            </a:r>
            <a:r>
              <a:rPr spc="395" dirty="0"/>
              <a:t>data</a:t>
            </a:r>
            <a:r>
              <a:rPr spc="155" dirty="0"/>
              <a:t> </a:t>
            </a:r>
            <a:r>
              <a:rPr spc="470" dirty="0"/>
              <a:t>point</a:t>
            </a:r>
            <a:r>
              <a:rPr dirty="0"/>
              <a:t>	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b="1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y)</a:t>
            </a:r>
            <a:r>
              <a:rPr dirty="0"/>
              <a:t>,</a:t>
            </a:r>
            <a:r>
              <a:rPr spc="75" dirty="0"/>
              <a:t> </a:t>
            </a:r>
            <a:r>
              <a:rPr spc="425" dirty="0"/>
              <a:t>update</a:t>
            </a:r>
            <a:r>
              <a:rPr spc="80" dirty="0"/>
              <a:t> </a:t>
            </a:r>
            <a:r>
              <a:rPr spc="265" dirty="0"/>
              <a:t>each</a:t>
            </a:r>
            <a:r>
              <a:rPr spc="75" dirty="0"/>
              <a:t> </a:t>
            </a:r>
            <a:r>
              <a:rPr spc="459" dirty="0"/>
              <a:t>weight </a:t>
            </a:r>
            <a:r>
              <a:rPr spc="380" dirty="0"/>
              <a:t>according</a:t>
            </a:r>
            <a:r>
              <a:rPr spc="175" dirty="0"/>
              <a:t> </a:t>
            </a:r>
            <a:r>
              <a:rPr spc="295" dirty="0"/>
              <a:t>to: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900"/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2969895" algn="l"/>
              </a:tabLst>
            </a:pPr>
            <a:r>
              <a:rPr sz="7800" i="1" dirty="0">
                <a:latin typeface="Times New Roman"/>
                <a:cs typeface="Times New Roman"/>
              </a:rPr>
              <a:t>w</a:t>
            </a:r>
            <a:r>
              <a:rPr sz="7800" baseline="-5876" dirty="0">
                <a:latin typeface="Times New Roman"/>
                <a:cs typeface="Times New Roman"/>
              </a:rPr>
              <a:t>i</a:t>
            </a:r>
            <a:r>
              <a:rPr sz="7800" spc="7" baseline="-5876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=</a:t>
            </a:r>
            <a:r>
              <a:rPr sz="7800" spc="5" dirty="0">
                <a:latin typeface="Times New Roman"/>
                <a:cs typeface="Times New Roman"/>
              </a:rPr>
              <a:t> </a:t>
            </a:r>
            <a:r>
              <a:rPr sz="7800" i="1" spc="-25" dirty="0">
                <a:latin typeface="Times New Roman"/>
                <a:cs typeface="Times New Roman"/>
              </a:rPr>
              <a:t>w</a:t>
            </a:r>
            <a:r>
              <a:rPr sz="7800" spc="-37" baseline="-5876" dirty="0">
                <a:latin typeface="Times New Roman"/>
                <a:cs typeface="Times New Roman"/>
              </a:rPr>
              <a:t>i</a:t>
            </a:r>
            <a:r>
              <a:rPr sz="7800" baseline="-5876" dirty="0">
                <a:latin typeface="Times New Roman"/>
                <a:cs typeface="Times New Roman"/>
              </a:rPr>
              <a:t>	</a:t>
            </a:r>
            <a:r>
              <a:rPr sz="7800" dirty="0">
                <a:latin typeface="Times New Roman"/>
                <a:cs typeface="Times New Roman"/>
              </a:rPr>
              <a:t>+</a:t>
            </a:r>
            <a:r>
              <a:rPr sz="7800" spc="-20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α(actual</a:t>
            </a:r>
            <a:r>
              <a:rPr sz="7800" spc="-5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value</a:t>
            </a:r>
            <a:r>
              <a:rPr sz="7800" spc="-10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-</a:t>
            </a:r>
            <a:r>
              <a:rPr sz="7800" spc="-5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estimate)</a:t>
            </a:r>
            <a:r>
              <a:rPr sz="7800" spc="-10" dirty="0">
                <a:latin typeface="Times New Roman"/>
                <a:cs typeface="Times New Roman"/>
              </a:rPr>
              <a:t> </a:t>
            </a:r>
            <a:r>
              <a:rPr sz="7800" dirty="0">
                <a:latin typeface="Times New Roman"/>
                <a:cs typeface="Times New Roman"/>
              </a:rPr>
              <a:t>× </a:t>
            </a:r>
            <a:r>
              <a:rPr sz="7800" i="1" spc="-25" dirty="0">
                <a:latin typeface="Times New Roman"/>
                <a:cs typeface="Times New Roman"/>
              </a:rPr>
              <a:t>x</a:t>
            </a:r>
            <a:r>
              <a:rPr sz="7800" spc="-37" baseline="-5876" dirty="0">
                <a:latin typeface="Times New Roman"/>
                <a:cs typeface="Times New Roman"/>
              </a:rPr>
              <a:t>i</a:t>
            </a:r>
            <a:endParaRPr sz="7800" baseline="-5876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7A3A2-4F58-51C0-15A2-FFAC6EE867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0021" y="2746276"/>
              <a:ext cx="0" cy="6910705"/>
            </a:xfrm>
            <a:custGeom>
              <a:avLst/>
              <a:gdLst/>
              <a:ahLst/>
              <a:cxnLst/>
              <a:rect l="l" t="t" r="r" b="b"/>
              <a:pathLst>
                <a:path h="6910705">
                  <a:moveTo>
                    <a:pt x="0" y="0"/>
                  </a:moveTo>
                  <a:lnTo>
                    <a:pt x="0" y="6910124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199" y="9645931"/>
              <a:ext cx="8976360" cy="0"/>
            </a:xfrm>
            <a:custGeom>
              <a:avLst/>
              <a:gdLst/>
              <a:ahLst/>
              <a:cxnLst/>
              <a:rect l="l" t="t" r="r" b="b"/>
              <a:pathLst>
                <a:path w="8976360">
                  <a:moveTo>
                    <a:pt x="0" y="0"/>
                  </a:moveTo>
                  <a:lnTo>
                    <a:pt x="8976339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11216" y="2756442"/>
              <a:ext cx="8976360" cy="0"/>
            </a:xfrm>
            <a:custGeom>
              <a:avLst/>
              <a:gdLst/>
              <a:ahLst/>
              <a:cxnLst/>
              <a:rect l="l" t="t" r="r" b="b"/>
              <a:pathLst>
                <a:path w="8976360">
                  <a:moveTo>
                    <a:pt x="0" y="0"/>
                  </a:moveTo>
                  <a:lnTo>
                    <a:pt x="8976339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1756" y="4574741"/>
            <a:ext cx="706755" cy="2150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45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8990" y="9997466"/>
            <a:ext cx="1661795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b="1" dirty="0">
                <a:solidFill>
                  <a:srgbClr val="FFFFFF"/>
                </a:solidFill>
                <a:latin typeface="Times New Roman"/>
                <a:cs typeface="Times New Roman"/>
              </a:rPr>
              <a:t>w · </a:t>
            </a:r>
            <a:r>
              <a:rPr sz="62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6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039" y="9180737"/>
            <a:ext cx="37147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039" y="2290894"/>
            <a:ext cx="37147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1826E0A-D5C9-18DF-F8B9-0485FA9CC6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695" y="969010"/>
              <a:ext cx="14161135" cy="8227059"/>
            </a:xfrm>
            <a:custGeom>
              <a:avLst/>
              <a:gdLst/>
              <a:ahLst/>
              <a:cxnLst/>
              <a:rect l="l" t="t" r="r" b="b"/>
              <a:pathLst>
                <a:path w="14161135" h="8227059">
                  <a:moveTo>
                    <a:pt x="0" y="8226773"/>
                  </a:moveTo>
                  <a:lnTo>
                    <a:pt x="1416070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pPr algn="l" rtl="0"/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F3C55A-D551-9E17-2789-1FEE87F05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695" y="969010"/>
              <a:ext cx="14161135" cy="8227059"/>
            </a:xfrm>
            <a:custGeom>
              <a:avLst/>
              <a:gdLst/>
              <a:ahLst/>
              <a:cxnLst/>
              <a:rect l="l" t="t" r="r" b="b"/>
              <a:pathLst>
                <a:path w="14161135" h="8227059">
                  <a:moveTo>
                    <a:pt x="0" y="8226773"/>
                  </a:moveTo>
                  <a:lnTo>
                    <a:pt x="1416070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6030" y="7004894"/>
              <a:ext cx="11799570" cy="2642235"/>
            </a:xfrm>
            <a:custGeom>
              <a:avLst/>
              <a:gdLst/>
              <a:ahLst/>
              <a:cxnLst/>
              <a:rect l="l" t="t" r="r" b="b"/>
              <a:pathLst>
                <a:path w="11799569" h="2642234">
                  <a:moveTo>
                    <a:pt x="906386" y="2188553"/>
                  </a:moveTo>
                  <a:lnTo>
                    <a:pt x="904316" y="2145106"/>
                  </a:lnTo>
                  <a:lnTo>
                    <a:pt x="898093" y="2101989"/>
                  </a:lnTo>
                  <a:lnTo>
                    <a:pt x="887717" y="2059520"/>
                  </a:lnTo>
                  <a:lnTo>
                    <a:pt x="873201" y="2018004"/>
                  </a:lnTo>
                  <a:lnTo>
                    <a:pt x="854532" y="1977796"/>
                  </a:lnTo>
                  <a:lnTo>
                    <a:pt x="831723" y="1939188"/>
                  </a:lnTo>
                  <a:lnTo>
                    <a:pt x="804760" y="1902510"/>
                  </a:lnTo>
                  <a:lnTo>
                    <a:pt x="773645" y="1868093"/>
                  </a:lnTo>
                  <a:lnTo>
                    <a:pt x="739228" y="1836978"/>
                  </a:lnTo>
                  <a:lnTo>
                    <a:pt x="702551" y="1810016"/>
                  </a:lnTo>
                  <a:lnTo>
                    <a:pt x="663943" y="1787207"/>
                  </a:lnTo>
                  <a:lnTo>
                    <a:pt x="623722" y="1768538"/>
                  </a:lnTo>
                  <a:lnTo>
                    <a:pt x="582218" y="1754022"/>
                  </a:lnTo>
                  <a:lnTo>
                    <a:pt x="539750" y="1743646"/>
                  </a:lnTo>
                  <a:lnTo>
                    <a:pt x="496633" y="1737423"/>
                  </a:lnTo>
                  <a:lnTo>
                    <a:pt x="453186" y="1735353"/>
                  </a:lnTo>
                  <a:lnTo>
                    <a:pt x="409752" y="1737423"/>
                  </a:lnTo>
                  <a:lnTo>
                    <a:pt x="366636" y="1743646"/>
                  </a:lnTo>
                  <a:lnTo>
                    <a:pt x="324154" y="1754022"/>
                  </a:lnTo>
                  <a:lnTo>
                    <a:pt x="282651" y="1768538"/>
                  </a:lnTo>
                  <a:lnTo>
                    <a:pt x="242430" y="1787207"/>
                  </a:lnTo>
                  <a:lnTo>
                    <a:pt x="203822" y="1810016"/>
                  </a:lnTo>
                  <a:lnTo>
                    <a:pt x="167157" y="1836978"/>
                  </a:lnTo>
                  <a:lnTo>
                    <a:pt x="132727" y="1868093"/>
                  </a:lnTo>
                  <a:lnTo>
                    <a:pt x="101625" y="1902510"/>
                  </a:lnTo>
                  <a:lnTo>
                    <a:pt x="74663" y="1939188"/>
                  </a:lnTo>
                  <a:lnTo>
                    <a:pt x="51841" y="1977796"/>
                  </a:lnTo>
                  <a:lnTo>
                    <a:pt x="33172" y="2018004"/>
                  </a:lnTo>
                  <a:lnTo>
                    <a:pt x="18656" y="2059520"/>
                  </a:lnTo>
                  <a:lnTo>
                    <a:pt x="8293" y="2101989"/>
                  </a:lnTo>
                  <a:lnTo>
                    <a:pt x="2070" y="2145106"/>
                  </a:lnTo>
                  <a:lnTo>
                    <a:pt x="0" y="2188553"/>
                  </a:lnTo>
                  <a:lnTo>
                    <a:pt x="2070" y="2231987"/>
                  </a:lnTo>
                  <a:lnTo>
                    <a:pt x="8293" y="2275103"/>
                  </a:lnTo>
                  <a:lnTo>
                    <a:pt x="18656" y="2317585"/>
                  </a:lnTo>
                  <a:lnTo>
                    <a:pt x="33172" y="2359088"/>
                  </a:lnTo>
                  <a:lnTo>
                    <a:pt x="51841" y="2399309"/>
                  </a:lnTo>
                  <a:lnTo>
                    <a:pt x="74663" y="2437917"/>
                  </a:lnTo>
                  <a:lnTo>
                    <a:pt x="101625" y="2474582"/>
                  </a:lnTo>
                  <a:lnTo>
                    <a:pt x="132727" y="2509012"/>
                  </a:lnTo>
                  <a:lnTo>
                    <a:pt x="167157" y="2540114"/>
                  </a:lnTo>
                  <a:lnTo>
                    <a:pt x="203822" y="2567076"/>
                  </a:lnTo>
                  <a:lnTo>
                    <a:pt x="242430" y="2589898"/>
                  </a:lnTo>
                  <a:lnTo>
                    <a:pt x="282651" y="2608567"/>
                  </a:lnTo>
                  <a:lnTo>
                    <a:pt x="324154" y="2623083"/>
                  </a:lnTo>
                  <a:lnTo>
                    <a:pt x="366636" y="2633446"/>
                  </a:lnTo>
                  <a:lnTo>
                    <a:pt x="409752" y="2639669"/>
                  </a:lnTo>
                  <a:lnTo>
                    <a:pt x="453186" y="2641739"/>
                  </a:lnTo>
                  <a:lnTo>
                    <a:pt x="496633" y="2639669"/>
                  </a:lnTo>
                  <a:lnTo>
                    <a:pt x="539750" y="2633446"/>
                  </a:lnTo>
                  <a:lnTo>
                    <a:pt x="582218" y="2623083"/>
                  </a:lnTo>
                  <a:lnTo>
                    <a:pt x="623722" y="2608567"/>
                  </a:lnTo>
                  <a:lnTo>
                    <a:pt x="663943" y="2589898"/>
                  </a:lnTo>
                  <a:lnTo>
                    <a:pt x="702551" y="2567076"/>
                  </a:lnTo>
                  <a:lnTo>
                    <a:pt x="739228" y="2540114"/>
                  </a:lnTo>
                  <a:lnTo>
                    <a:pt x="773645" y="2509012"/>
                  </a:lnTo>
                  <a:lnTo>
                    <a:pt x="804760" y="2474582"/>
                  </a:lnTo>
                  <a:lnTo>
                    <a:pt x="831723" y="2437917"/>
                  </a:lnTo>
                  <a:lnTo>
                    <a:pt x="854532" y="2399309"/>
                  </a:lnTo>
                  <a:lnTo>
                    <a:pt x="873201" y="2359088"/>
                  </a:lnTo>
                  <a:lnTo>
                    <a:pt x="887717" y="2317585"/>
                  </a:lnTo>
                  <a:lnTo>
                    <a:pt x="898093" y="2275103"/>
                  </a:lnTo>
                  <a:lnTo>
                    <a:pt x="904316" y="2231987"/>
                  </a:lnTo>
                  <a:lnTo>
                    <a:pt x="906386" y="2188553"/>
                  </a:lnTo>
                  <a:close/>
                </a:path>
                <a:path w="11799569" h="2642234">
                  <a:moveTo>
                    <a:pt x="11799227" y="453199"/>
                  </a:moveTo>
                  <a:lnTo>
                    <a:pt x="11797157" y="409752"/>
                  </a:lnTo>
                  <a:lnTo>
                    <a:pt x="11790934" y="366636"/>
                  </a:lnTo>
                  <a:lnTo>
                    <a:pt x="11780558" y="324167"/>
                  </a:lnTo>
                  <a:lnTo>
                    <a:pt x="11766042" y="282651"/>
                  </a:lnTo>
                  <a:lnTo>
                    <a:pt x="11747373" y="242443"/>
                  </a:lnTo>
                  <a:lnTo>
                    <a:pt x="11724564" y="203835"/>
                  </a:lnTo>
                  <a:lnTo>
                    <a:pt x="11697602" y="167157"/>
                  </a:lnTo>
                  <a:lnTo>
                    <a:pt x="11666487" y="132740"/>
                  </a:lnTo>
                  <a:lnTo>
                    <a:pt x="11632070" y="101625"/>
                  </a:lnTo>
                  <a:lnTo>
                    <a:pt x="11595392" y="74663"/>
                  </a:lnTo>
                  <a:lnTo>
                    <a:pt x="11556784" y="51854"/>
                  </a:lnTo>
                  <a:lnTo>
                    <a:pt x="11516563" y="33185"/>
                  </a:lnTo>
                  <a:lnTo>
                    <a:pt x="11475060" y="18669"/>
                  </a:lnTo>
                  <a:lnTo>
                    <a:pt x="11432591" y="8293"/>
                  </a:lnTo>
                  <a:lnTo>
                    <a:pt x="11389474" y="2070"/>
                  </a:lnTo>
                  <a:lnTo>
                    <a:pt x="11346028" y="0"/>
                  </a:lnTo>
                  <a:lnTo>
                    <a:pt x="11302594" y="2070"/>
                  </a:lnTo>
                  <a:lnTo>
                    <a:pt x="11259477" y="8293"/>
                  </a:lnTo>
                  <a:lnTo>
                    <a:pt x="11216996" y="18669"/>
                  </a:lnTo>
                  <a:lnTo>
                    <a:pt x="11175492" y="33185"/>
                  </a:lnTo>
                  <a:lnTo>
                    <a:pt x="11135271" y="51854"/>
                  </a:lnTo>
                  <a:lnTo>
                    <a:pt x="11096663" y="74663"/>
                  </a:lnTo>
                  <a:lnTo>
                    <a:pt x="11059986" y="101625"/>
                  </a:lnTo>
                  <a:lnTo>
                    <a:pt x="11025569" y="132740"/>
                  </a:lnTo>
                  <a:lnTo>
                    <a:pt x="10994454" y="167157"/>
                  </a:lnTo>
                  <a:lnTo>
                    <a:pt x="10967491" y="203835"/>
                  </a:lnTo>
                  <a:lnTo>
                    <a:pt x="10944682" y="242443"/>
                  </a:lnTo>
                  <a:lnTo>
                    <a:pt x="10926013" y="282651"/>
                  </a:lnTo>
                  <a:lnTo>
                    <a:pt x="10911497" y="324167"/>
                  </a:lnTo>
                  <a:lnTo>
                    <a:pt x="10901134" y="366636"/>
                  </a:lnTo>
                  <a:lnTo>
                    <a:pt x="10894911" y="409752"/>
                  </a:lnTo>
                  <a:lnTo>
                    <a:pt x="10892828" y="453199"/>
                  </a:lnTo>
                  <a:lnTo>
                    <a:pt x="10894911" y="496633"/>
                  </a:lnTo>
                  <a:lnTo>
                    <a:pt x="10901134" y="539750"/>
                  </a:lnTo>
                  <a:lnTo>
                    <a:pt x="10911497" y="582231"/>
                  </a:lnTo>
                  <a:lnTo>
                    <a:pt x="10926013" y="623735"/>
                  </a:lnTo>
                  <a:lnTo>
                    <a:pt x="10944682" y="663956"/>
                  </a:lnTo>
                  <a:lnTo>
                    <a:pt x="10967491" y="702564"/>
                  </a:lnTo>
                  <a:lnTo>
                    <a:pt x="10994454" y="739228"/>
                  </a:lnTo>
                  <a:lnTo>
                    <a:pt x="11025569" y="773658"/>
                  </a:lnTo>
                  <a:lnTo>
                    <a:pt x="11059986" y="804760"/>
                  </a:lnTo>
                  <a:lnTo>
                    <a:pt x="11096663" y="831723"/>
                  </a:lnTo>
                  <a:lnTo>
                    <a:pt x="11135271" y="854544"/>
                  </a:lnTo>
                  <a:lnTo>
                    <a:pt x="11175492" y="873201"/>
                  </a:lnTo>
                  <a:lnTo>
                    <a:pt x="11216996" y="887730"/>
                  </a:lnTo>
                  <a:lnTo>
                    <a:pt x="11259477" y="898093"/>
                  </a:lnTo>
                  <a:lnTo>
                    <a:pt x="11302594" y="904316"/>
                  </a:lnTo>
                  <a:lnTo>
                    <a:pt x="11346028" y="906386"/>
                  </a:lnTo>
                  <a:lnTo>
                    <a:pt x="11389474" y="904316"/>
                  </a:lnTo>
                  <a:lnTo>
                    <a:pt x="11432591" y="898093"/>
                  </a:lnTo>
                  <a:lnTo>
                    <a:pt x="11475060" y="887730"/>
                  </a:lnTo>
                  <a:lnTo>
                    <a:pt x="11516563" y="873201"/>
                  </a:lnTo>
                  <a:lnTo>
                    <a:pt x="11556784" y="854544"/>
                  </a:lnTo>
                  <a:lnTo>
                    <a:pt x="11595392" y="831723"/>
                  </a:lnTo>
                  <a:lnTo>
                    <a:pt x="11632070" y="804760"/>
                  </a:lnTo>
                  <a:lnTo>
                    <a:pt x="11666487" y="773658"/>
                  </a:lnTo>
                  <a:lnTo>
                    <a:pt x="11697602" y="739228"/>
                  </a:lnTo>
                  <a:lnTo>
                    <a:pt x="11724564" y="702564"/>
                  </a:lnTo>
                  <a:lnTo>
                    <a:pt x="11747373" y="663956"/>
                  </a:lnTo>
                  <a:lnTo>
                    <a:pt x="11766042" y="623735"/>
                  </a:lnTo>
                  <a:lnTo>
                    <a:pt x="11780558" y="582231"/>
                  </a:lnTo>
                  <a:lnTo>
                    <a:pt x="11790934" y="539750"/>
                  </a:lnTo>
                  <a:lnTo>
                    <a:pt x="11797157" y="496633"/>
                  </a:lnTo>
                  <a:lnTo>
                    <a:pt x="11799227" y="45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834D5C-BA11-ACB1-B1EA-D1148772BD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40021" y="2746276"/>
              <a:ext cx="0" cy="6910705"/>
            </a:xfrm>
            <a:custGeom>
              <a:avLst/>
              <a:gdLst/>
              <a:ahLst/>
              <a:cxnLst/>
              <a:rect l="l" t="t" r="r" b="b"/>
              <a:pathLst>
                <a:path h="6910705">
                  <a:moveTo>
                    <a:pt x="0" y="0"/>
                  </a:moveTo>
                  <a:lnTo>
                    <a:pt x="0" y="6910124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199" y="9645931"/>
              <a:ext cx="8976360" cy="0"/>
            </a:xfrm>
            <a:custGeom>
              <a:avLst/>
              <a:gdLst/>
              <a:ahLst/>
              <a:cxnLst/>
              <a:rect l="l" t="t" r="r" b="b"/>
              <a:pathLst>
                <a:path w="8976360">
                  <a:moveTo>
                    <a:pt x="0" y="0"/>
                  </a:moveTo>
                  <a:lnTo>
                    <a:pt x="8976339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11216" y="2756442"/>
              <a:ext cx="8976360" cy="0"/>
            </a:xfrm>
            <a:custGeom>
              <a:avLst/>
              <a:gdLst/>
              <a:ahLst/>
              <a:cxnLst/>
              <a:rect l="l" t="t" r="r" b="b"/>
              <a:pathLst>
                <a:path w="8976360">
                  <a:moveTo>
                    <a:pt x="0" y="0"/>
                  </a:moveTo>
                  <a:lnTo>
                    <a:pt x="8976339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1756" y="4574741"/>
            <a:ext cx="706755" cy="2150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45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8990" y="9997466"/>
            <a:ext cx="1661795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b="1" dirty="0">
                <a:solidFill>
                  <a:srgbClr val="FFFFFF"/>
                </a:solidFill>
                <a:latin typeface="Times New Roman"/>
                <a:cs typeface="Times New Roman"/>
              </a:rPr>
              <a:t>w · </a:t>
            </a:r>
            <a:r>
              <a:rPr sz="62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6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039" y="9180737"/>
            <a:ext cx="37147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039" y="2290894"/>
            <a:ext cx="37147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1836" y="1118155"/>
            <a:ext cx="7357109" cy="1219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800" dirty="0">
                <a:latin typeface="Verdana"/>
                <a:cs typeface="Verdana"/>
              </a:rPr>
              <a:t>hard</a:t>
            </a:r>
            <a:r>
              <a:rPr sz="7800" spc="-405" dirty="0">
                <a:latin typeface="Verdana"/>
                <a:cs typeface="Verdana"/>
              </a:rPr>
              <a:t> </a:t>
            </a:r>
            <a:r>
              <a:rPr sz="7800" spc="-10" dirty="0">
                <a:latin typeface="Verdana"/>
                <a:cs typeface="Verdana"/>
              </a:rPr>
              <a:t>threshold</a:t>
            </a:r>
            <a:endParaRPr sz="7800">
              <a:latin typeface="Verdana"/>
              <a:cs typeface="Verdan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262B8C-983A-244A-9FFF-8D95856935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7818" y="768457"/>
            <a:ext cx="18124805" cy="9193530"/>
            <a:chOff x="1577818" y="768457"/>
            <a:chExt cx="18124805" cy="9193530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81756" y="4574741"/>
            <a:ext cx="706755" cy="21501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45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5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8990" y="9997466"/>
            <a:ext cx="1661795" cy="980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250" b="1" dirty="0">
                <a:solidFill>
                  <a:srgbClr val="FFFFFF"/>
                </a:solidFill>
                <a:latin typeface="Times New Roman"/>
                <a:cs typeface="Times New Roman"/>
              </a:rPr>
              <a:t>w · </a:t>
            </a:r>
            <a:r>
              <a:rPr sz="625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62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9199" y="2075935"/>
            <a:ext cx="17898745" cy="8547100"/>
            <a:chOff x="1689199" y="2075935"/>
            <a:chExt cx="17898745" cy="8547100"/>
          </a:xfrm>
        </p:grpSpPr>
        <p:sp>
          <p:nvSpPr>
            <p:cNvPr id="8" name="object 8"/>
            <p:cNvSpPr/>
            <p:nvPr/>
          </p:nvSpPr>
          <p:spPr>
            <a:xfrm>
              <a:off x="1689199" y="9677344"/>
              <a:ext cx="4229100" cy="0"/>
            </a:xfrm>
            <a:custGeom>
              <a:avLst/>
              <a:gdLst/>
              <a:ahLst/>
              <a:cxnLst/>
              <a:rect l="l" t="t" r="r" b="b"/>
              <a:pathLst>
                <a:path w="4229100">
                  <a:moveTo>
                    <a:pt x="0" y="0"/>
                  </a:moveTo>
                  <a:lnTo>
                    <a:pt x="422852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41905" y="2735501"/>
              <a:ext cx="5146040" cy="0"/>
            </a:xfrm>
            <a:custGeom>
              <a:avLst/>
              <a:gdLst/>
              <a:ahLst/>
              <a:cxnLst/>
              <a:rect l="l" t="t" r="r" b="b"/>
              <a:pathLst>
                <a:path w="5146040">
                  <a:moveTo>
                    <a:pt x="0" y="0"/>
                  </a:moveTo>
                  <a:lnTo>
                    <a:pt x="5145657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1288" y="2075935"/>
              <a:ext cx="11421526" cy="85471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60039" y="9180737"/>
            <a:ext cx="37147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039" y="2290894"/>
            <a:ext cx="371475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50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5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836" y="1118155"/>
            <a:ext cx="7011670" cy="1219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800" spc="145" dirty="0">
                <a:latin typeface="Verdana"/>
                <a:cs typeface="Verdana"/>
              </a:rPr>
              <a:t>soft</a:t>
            </a:r>
            <a:r>
              <a:rPr sz="7800" spc="-395" dirty="0">
                <a:latin typeface="Verdana"/>
                <a:cs typeface="Verdana"/>
              </a:rPr>
              <a:t> </a:t>
            </a:r>
            <a:r>
              <a:rPr sz="7800" spc="-10" dirty="0">
                <a:latin typeface="Verdana"/>
                <a:cs typeface="Verdana"/>
              </a:rPr>
              <a:t>threshold</a:t>
            </a:r>
            <a:endParaRPr sz="7800">
              <a:latin typeface="Verdana"/>
              <a:cs typeface="Verdan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9BC7B4B-CBC4-15BB-67ED-38DCF0EFAA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608" y="4814378"/>
            <a:ext cx="1496758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00" dirty="0">
                <a:latin typeface="Verdana"/>
                <a:cs typeface="Verdana"/>
              </a:rPr>
              <a:t>Support</a:t>
            </a:r>
            <a:r>
              <a:rPr sz="9200" spc="-445" dirty="0">
                <a:latin typeface="Verdana"/>
                <a:cs typeface="Verdana"/>
              </a:rPr>
              <a:t> </a:t>
            </a:r>
            <a:r>
              <a:rPr sz="9200" spc="245" dirty="0">
                <a:latin typeface="Verdana"/>
                <a:cs typeface="Verdana"/>
              </a:rPr>
              <a:t>Vector</a:t>
            </a:r>
            <a:r>
              <a:rPr sz="9200" spc="-440" dirty="0">
                <a:latin typeface="Verdana"/>
                <a:cs typeface="Verdana"/>
              </a:rPr>
              <a:t> </a:t>
            </a:r>
            <a:r>
              <a:rPr sz="9200" spc="40" dirty="0">
                <a:latin typeface="Verdana"/>
                <a:cs typeface="Verdana"/>
              </a:rPr>
              <a:t>Machines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C1BC3-E656-E7ED-7F65-F7E618833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2560" y="820845"/>
            <a:ext cx="0" cy="9088755"/>
          </a:xfrm>
          <a:custGeom>
            <a:avLst/>
            <a:gdLst/>
            <a:ahLst/>
            <a:cxnLst/>
            <a:rect l="l" t="t" r="r" b="b"/>
            <a:pathLst>
              <a:path h="9088755">
                <a:moveTo>
                  <a:pt x="0" y="9088293"/>
                </a:moveTo>
                <a:lnTo>
                  <a:pt x="0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205" y="9856784"/>
            <a:ext cx="18020030" cy="0"/>
          </a:xfrm>
          <a:custGeom>
            <a:avLst/>
            <a:gdLst/>
            <a:ahLst/>
            <a:cxnLst/>
            <a:rect l="l" t="t" r="r" b="b"/>
            <a:pathLst>
              <a:path w="18020030">
                <a:moveTo>
                  <a:pt x="0" y="0"/>
                </a:moveTo>
                <a:lnTo>
                  <a:pt x="18019629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86398" y="4598930"/>
            <a:ext cx="5341620" cy="3810000"/>
          </a:xfrm>
          <a:custGeom>
            <a:avLst/>
            <a:gdLst/>
            <a:ahLst/>
            <a:cxnLst/>
            <a:rect l="l" t="t" r="r" b="b"/>
            <a:pathLst>
              <a:path w="5341619" h="3810000">
                <a:moveTo>
                  <a:pt x="906399" y="3356813"/>
                </a:moveTo>
                <a:lnTo>
                  <a:pt x="904316" y="3313366"/>
                </a:lnTo>
                <a:lnTo>
                  <a:pt x="898093" y="3270250"/>
                </a:lnTo>
                <a:lnTo>
                  <a:pt x="887730" y="3227781"/>
                </a:lnTo>
                <a:lnTo>
                  <a:pt x="873213" y="3186277"/>
                </a:lnTo>
                <a:lnTo>
                  <a:pt x="854544" y="3146056"/>
                </a:lnTo>
                <a:lnTo>
                  <a:pt x="831735" y="3107448"/>
                </a:lnTo>
                <a:lnTo>
                  <a:pt x="804773" y="3070771"/>
                </a:lnTo>
                <a:lnTo>
                  <a:pt x="773658" y="3036354"/>
                </a:lnTo>
                <a:lnTo>
                  <a:pt x="739241" y="3005239"/>
                </a:lnTo>
                <a:lnTo>
                  <a:pt x="702564" y="2978277"/>
                </a:lnTo>
                <a:lnTo>
                  <a:pt x="663956" y="2955467"/>
                </a:lnTo>
                <a:lnTo>
                  <a:pt x="623735" y="2936798"/>
                </a:lnTo>
                <a:lnTo>
                  <a:pt x="582231" y="2922282"/>
                </a:lnTo>
                <a:lnTo>
                  <a:pt x="539750" y="2911906"/>
                </a:lnTo>
                <a:lnTo>
                  <a:pt x="496633" y="2905683"/>
                </a:lnTo>
                <a:lnTo>
                  <a:pt x="453199" y="2903613"/>
                </a:lnTo>
                <a:lnTo>
                  <a:pt x="409752" y="2905683"/>
                </a:lnTo>
                <a:lnTo>
                  <a:pt x="366636" y="2911906"/>
                </a:lnTo>
                <a:lnTo>
                  <a:pt x="324167" y="2922282"/>
                </a:lnTo>
                <a:lnTo>
                  <a:pt x="282663" y="2936798"/>
                </a:lnTo>
                <a:lnTo>
                  <a:pt x="242443" y="2955467"/>
                </a:lnTo>
                <a:lnTo>
                  <a:pt x="203835" y="2978277"/>
                </a:lnTo>
                <a:lnTo>
                  <a:pt x="167157" y="3005239"/>
                </a:lnTo>
                <a:lnTo>
                  <a:pt x="132740" y="3036354"/>
                </a:lnTo>
                <a:lnTo>
                  <a:pt x="101625" y="3070771"/>
                </a:lnTo>
                <a:lnTo>
                  <a:pt x="74663" y="3107448"/>
                </a:lnTo>
                <a:lnTo>
                  <a:pt x="51854" y="3146056"/>
                </a:lnTo>
                <a:lnTo>
                  <a:pt x="33185" y="3186277"/>
                </a:lnTo>
                <a:lnTo>
                  <a:pt x="18669" y="3227781"/>
                </a:lnTo>
                <a:lnTo>
                  <a:pt x="8293" y="3270250"/>
                </a:lnTo>
                <a:lnTo>
                  <a:pt x="2070" y="3313366"/>
                </a:lnTo>
                <a:lnTo>
                  <a:pt x="0" y="3356813"/>
                </a:lnTo>
                <a:lnTo>
                  <a:pt x="2070" y="3400247"/>
                </a:lnTo>
                <a:lnTo>
                  <a:pt x="8293" y="3443363"/>
                </a:lnTo>
                <a:lnTo>
                  <a:pt x="18669" y="3485845"/>
                </a:lnTo>
                <a:lnTo>
                  <a:pt x="33185" y="3527348"/>
                </a:lnTo>
                <a:lnTo>
                  <a:pt x="51854" y="3567569"/>
                </a:lnTo>
                <a:lnTo>
                  <a:pt x="74663" y="3606177"/>
                </a:lnTo>
                <a:lnTo>
                  <a:pt x="101625" y="3642842"/>
                </a:lnTo>
                <a:lnTo>
                  <a:pt x="132740" y="3677272"/>
                </a:lnTo>
                <a:lnTo>
                  <a:pt x="167157" y="3708374"/>
                </a:lnTo>
                <a:lnTo>
                  <a:pt x="203835" y="3735336"/>
                </a:lnTo>
                <a:lnTo>
                  <a:pt x="242443" y="3758158"/>
                </a:lnTo>
                <a:lnTo>
                  <a:pt x="282663" y="3776827"/>
                </a:lnTo>
                <a:lnTo>
                  <a:pt x="324167" y="3791343"/>
                </a:lnTo>
                <a:lnTo>
                  <a:pt x="366636" y="3801707"/>
                </a:lnTo>
                <a:lnTo>
                  <a:pt x="409752" y="3807930"/>
                </a:lnTo>
                <a:lnTo>
                  <a:pt x="453199" y="3810000"/>
                </a:lnTo>
                <a:lnTo>
                  <a:pt x="496633" y="3807930"/>
                </a:lnTo>
                <a:lnTo>
                  <a:pt x="539750" y="3801707"/>
                </a:lnTo>
                <a:lnTo>
                  <a:pt x="582231" y="3791343"/>
                </a:lnTo>
                <a:lnTo>
                  <a:pt x="623735" y="3776827"/>
                </a:lnTo>
                <a:lnTo>
                  <a:pt x="663956" y="3758158"/>
                </a:lnTo>
                <a:lnTo>
                  <a:pt x="702564" y="3735336"/>
                </a:lnTo>
                <a:lnTo>
                  <a:pt x="739241" y="3708374"/>
                </a:lnTo>
                <a:lnTo>
                  <a:pt x="773658" y="3677272"/>
                </a:lnTo>
                <a:lnTo>
                  <a:pt x="804773" y="3642842"/>
                </a:lnTo>
                <a:lnTo>
                  <a:pt x="831735" y="3606177"/>
                </a:lnTo>
                <a:lnTo>
                  <a:pt x="854544" y="3567569"/>
                </a:lnTo>
                <a:lnTo>
                  <a:pt x="873213" y="3527348"/>
                </a:lnTo>
                <a:lnTo>
                  <a:pt x="887730" y="3485845"/>
                </a:lnTo>
                <a:lnTo>
                  <a:pt x="898093" y="3443363"/>
                </a:lnTo>
                <a:lnTo>
                  <a:pt x="904316" y="3400247"/>
                </a:lnTo>
                <a:lnTo>
                  <a:pt x="906399" y="3356813"/>
                </a:lnTo>
                <a:close/>
              </a:path>
              <a:path w="5341619" h="3810000">
                <a:moveTo>
                  <a:pt x="1380528" y="1263319"/>
                </a:moveTo>
                <a:lnTo>
                  <a:pt x="1378458" y="1219885"/>
                </a:lnTo>
                <a:lnTo>
                  <a:pt x="1372235" y="1176769"/>
                </a:lnTo>
                <a:lnTo>
                  <a:pt x="1361871" y="1134287"/>
                </a:lnTo>
                <a:lnTo>
                  <a:pt x="1347343" y="1092784"/>
                </a:lnTo>
                <a:lnTo>
                  <a:pt x="1328686" y="1052563"/>
                </a:lnTo>
                <a:lnTo>
                  <a:pt x="1305864" y="1013955"/>
                </a:lnTo>
                <a:lnTo>
                  <a:pt x="1278902" y="977290"/>
                </a:lnTo>
                <a:lnTo>
                  <a:pt x="1247787" y="942860"/>
                </a:lnTo>
                <a:lnTo>
                  <a:pt x="1213370" y="911758"/>
                </a:lnTo>
                <a:lnTo>
                  <a:pt x="1176693" y="884796"/>
                </a:lnTo>
                <a:lnTo>
                  <a:pt x="1138097" y="861974"/>
                </a:lnTo>
                <a:lnTo>
                  <a:pt x="1097876" y="843305"/>
                </a:lnTo>
                <a:lnTo>
                  <a:pt x="1056373" y="828789"/>
                </a:lnTo>
                <a:lnTo>
                  <a:pt x="1013891" y="818426"/>
                </a:lnTo>
                <a:lnTo>
                  <a:pt x="970775" y="812203"/>
                </a:lnTo>
                <a:lnTo>
                  <a:pt x="927341" y="810133"/>
                </a:lnTo>
                <a:lnTo>
                  <a:pt x="883894" y="812203"/>
                </a:lnTo>
                <a:lnTo>
                  <a:pt x="840778" y="818426"/>
                </a:lnTo>
                <a:lnTo>
                  <a:pt x="798309" y="828789"/>
                </a:lnTo>
                <a:lnTo>
                  <a:pt x="756805" y="843305"/>
                </a:lnTo>
                <a:lnTo>
                  <a:pt x="716584" y="861974"/>
                </a:lnTo>
                <a:lnTo>
                  <a:pt x="677976" y="884796"/>
                </a:lnTo>
                <a:lnTo>
                  <a:pt x="641299" y="911758"/>
                </a:lnTo>
                <a:lnTo>
                  <a:pt x="606882" y="942860"/>
                </a:lnTo>
                <a:lnTo>
                  <a:pt x="575767" y="977290"/>
                </a:lnTo>
                <a:lnTo>
                  <a:pt x="548805" y="1013955"/>
                </a:lnTo>
                <a:lnTo>
                  <a:pt x="525983" y="1052563"/>
                </a:lnTo>
                <a:lnTo>
                  <a:pt x="507326" y="1092784"/>
                </a:lnTo>
                <a:lnTo>
                  <a:pt x="492798" y="1134287"/>
                </a:lnTo>
                <a:lnTo>
                  <a:pt x="482434" y="1176769"/>
                </a:lnTo>
                <a:lnTo>
                  <a:pt x="476211" y="1219885"/>
                </a:lnTo>
                <a:lnTo>
                  <a:pt x="474141" y="1263319"/>
                </a:lnTo>
                <a:lnTo>
                  <a:pt x="476211" y="1306766"/>
                </a:lnTo>
                <a:lnTo>
                  <a:pt x="482434" y="1349883"/>
                </a:lnTo>
                <a:lnTo>
                  <a:pt x="492798" y="1392351"/>
                </a:lnTo>
                <a:lnTo>
                  <a:pt x="507326" y="1433868"/>
                </a:lnTo>
                <a:lnTo>
                  <a:pt x="525983" y="1474076"/>
                </a:lnTo>
                <a:lnTo>
                  <a:pt x="548805" y="1512684"/>
                </a:lnTo>
                <a:lnTo>
                  <a:pt x="575767" y="1549361"/>
                </a:lnTo>
                <a:lnTo>
                  <a:pt x="606882" y="1583778"/>
                </a:lnTo>
                <a:lnTo>
                  <a:pt x="641299" y="1614893"/>
                </a:lnTo>
                <a:lnTo>
                  <a:pt x="677976" y="1641856"/>
                </a:lnTo>
                <a:lnTo>
                  <a:pt x="716584" y="1664665"/>
                </a:lnTo>
                <a:lnTo>
                  <a:pt x="756805" y="1683334"/>
                </a:lnTo>
                <a:lnTo>
                  <a:pt x="798309" y="1697850"/>
                </a:lnTo>
                <a:lnTo>
                  <a:pt x="840778" y="1708226"/>
                </a:lnTo>
                <a:lnTo>
                  <a:pt x="883894" y="1714449"/>
                </a:lnTo>
                <a:lnTo>
                  <a:pt x="927341" y="1716519"/>
                </a:lnTo>
                <a:lnTo>
                  <a:pt x="970775" y="1714449"/>
                </a:lnTo>
                <a:lnTo>
                  <a:pt x="1013891" y="1708226"/>
                </a:lnTo>
                <a:lnTo>
                  <a:pt x="1056373" y="1697850"/>
                </a:lnTo>
                <a:lnTo>
                  <a:pt x="1097876" y="1683334"/>
                </a:lnTo>
                <a:lnTo>
                  <a:pt x="1138097" y="1664665"/>
                </a:lnTo>
                <a:lnTo>
                  <a:pt x="1176693" y="1641856"/>
                </a:lnTo>
                <a:lnTo>
                  <a:pt x="1213370" y="1614893"/>
                </a:lnTo>
                <a:lnTo>
                  <a:pt x="1247787" y="1583778"/>
                </a:lnTo>
                <a:lnTo>
                  <a:pt x="1278902" y="1549361"/>
                </a:lnTo>
                <a:lnTo>
                  <a:pt x="1305864" y="1512684"/>
                </a:lnTo>
                <a:lnTo>
                  <a:pt x="1328686" y="1474076"/>
                </a:lnTo>
                <a:lnTo>
                  <a:pt x="1347343" y="1433868"/>
                </a:lnTo>
                <a:lnTo>
                  <a:pt x="1361871" y="1392351"/>
                </a:lnTo>
                <a:lnTo>
                  <a:pt x="1372235" y="1349883"/>
                </a:lnTo>
                <a:lnTo>
                  <a:pt x="1378458" y="1306766"/>
                </a:lnTo>
                <a:lnTo>
                  <a:pt x="1380528" y="1263319"/>
                </a:lnTo>
                <a:close/>
              </a:path>
              <a:path w="5341619" h="3810000">
                <a:moveTo>
                  <a:pt x="2202764" y="2982010"/>
                </a:moveTo>
                <a:lnTo>
                  <a:pt x="2200694" y="2938564"/>
                </a:lnTo>
                <a:lnTo>
                  <a:pt x="2194471" y="2895447"/>
                </a:lnTo>
                <a:lnTo>
                  <a:pt x="2184108" y="2852978"/>
                </a:lnTo>
                <a:lnTo>
                  <a:pt x="2169579" y="2811475"/>
                </a:lnTo>
                <a:lnTo>
                  <a:pt x="2150922" y="2771254"/>
                </a:lnTo>
                <a:lnTo>
                  <a:pt x="2128101" y="2732646"/>
                </a:lnTo>
                <a:lnTo>
                  <a:pt x="2101138" y="2695968"/>
                </a:lnTo>
                <a:lnTo>
                  <a:pt x="2070023" y="2661551"/>
                </a:lnTo>
                <a:lnTo>
                  <a:pt x="2035606" y="2630436"/>
                </a:lnTo>
                <a:lnTo>
                  <a:pt x="1998941" y="2603474"/>
                </a:lnTo>
                <a:lnTo>
                  <a:pt x="1960333" y="2580665"/>
                </a:lnTo>
                <a:lnTo>
                  <a:pt x="1920113" y="2561996"/>
                </a:lnTo>
                <a:lnTo>
                  <a:pt x="1878609" y="2547480"/>
                </a:lnTo>
                <a:lnTo>
                  <a:pt x="1836127" y="2537104"/>
                </a:lnTo>
                <a:lnTo>
                  <a:pt x="1793011" y="2530881"/>
                </a:lnTo>
                <a:lnTo>
                  <a:pt x="1749577" y="2528811"/>
                </a:lnTo>
                <a:lnTo>
                  <a:pt x="1706130" y="2530881"/>
                </a:lnTo>
                <a:lnTo>
                  <a:pt x="1663014" y="2537104"/>
                </a:lnTo>
                <a:lnTo>
                  <a:pt x="1620545" y="2547480"/>
                </a:lnTo>
                <a:lnTo>
                  <a:pt x="1579041" y="2561996"/>
                </a:lnTo>
                <a:lnTo>
                  <a:pt x="1538820" y="2580665"/>
                </a:lnTo>
                <a:lnTo>
                  <a:pt x="1500212" y="2603474"/>
                </a:lnTo>
                <a:lnTo>
                  <a:pt x="1463535" y="2630436"/>
                </a:lnTo>
                <a:lnTo>
                  <a:pt x="1429118" y="2661551"/>
                </a:lnTo>
                <a:lnTo>
                  <a:pt x="1398003" y="2695968"/>
                </a:lnTo>
                <a:lnTo>
                  <a:pt x="1371041" y="2732646"/>
                </a:lnTo>
                <a:lnTo>
                  <a:pt x="1348232" y="2771254"/>
                </a:lnTo>
                <a:lnTo>
                  <a:pt x="1329563" y="2811475"/>
                </a:lnTo>
                <a:lnTo>
                  <a:pt x="1315034" y="2852978"/>
                </a:lnTo>
                <a:lnTo>
                  <a:pt x="1304671" y="2895447"/>
                </a:lnTo>
                <a:lnTo>
                  <a:pt x="1298448" y="2938564"/>
                </a:lnTo>
                <a:lnTo>
                  <a:pt x="1296377" y="2982010"/>
                </a:lnTo>
                <a:lnTo>
                  <a:pt x="1298448" y="3025444"/>
                </a:lnTo>
                <a:lnTo>
                  <a:pt x="1304671" y="3068561"/>
                </a:lnTo>
                <a:lnTo>
                  <a:pt x="1315034" y="3111042"/>
                </a:lnTo>
                <a:lnTo>
                  <a:pt x="1329563" y="3152546"/>
                </a:lnTo>
                <a:lnTo>
                  <a:pt x="1348232" y="3192767"/>
                </a:lnTo>
                <a:lnTo>
                  <a:pt x="1371041" y="3231375"/>
                </a:lnTo>
                <a:lnTo>
                  <a:pt x="1398003" y="3268053"/>
                </a:lnTo>
                <a:lnTo>
                  <a:pt x="1429118" y="3302470"/>
                </a:lnTo>
                <a:lnTo>
                  <a:pt x="1463535" y="3333572"/>
                </a:lnTo>
                <a:lnTo>
                  <a:pt x="1500212" y="3360534"/>
                </a:lnTo>
                <a:lnTo>
                  <a:pt x="1538820" y="3383356"/>
                </a:lnTo>
                <a:lnTo>
                  <a:pt x="1579041" y="3402025"/>
                </a:lnTo>
                <a:lnTo>
                  <a:pt x="1620545" y="3416541"/>
                </a:lnTo>
                <a:lnTo>
                  <a:pt x="1663014" y="3426904"/>
                </a:lnTo>
                <a:lnTo>
                  <a:pt x="1706130" y="3433127"/>
                </a:lnTo>
                <a:lnTo>
                  <a:pt x="1749577" y="3435210"/>
                </a:lnTo>
                <a:lnTo>
                  <a:pt x="1793011" y="3433127"/>
                </a:lnTo>
                <a:lnTo>
                  <a:pt x="1836127" y="3426904"/>
                </a:lnTo>
                <a:lnTo>
                  <a:pt x="1878609" y="3416541"/>
                </a:lnTo>
                <a:lnTo>
                  <a:pt x="1920113" y="3402025"/>
                </a:lnTo>
                <a:lnTo>
                  <a:pt x="1960333" y="3383356"/>
                </a:lnTo>
                <a:lnTo>
                  <a:pt x="1998941" y="3360534"/>
                </a:lnTo>
                <a:lnTo>
                  <a:pt x="2035606" y="3333572"/>
                </a:lnTo>
                <a:lnTo>
                  <a:pt x="2070023" y="3302470"/>
                </a:lnTo>
                <a:lnTo>
                  <a:pt x="2101138" y="3268053"/>
                </a:lnTo>
                <a:lnTo>
                  <a:pt x="2128101" y="3231375"/>
                </a:lnTo>
                <a:lnTo>
                  <a:pt x="2150922" y="3192767"/>
                </a:lnTo>
                <a:lnTo>
                  <a:pt x="2169579" y="3152546"/>
                </a:lnTo>
                <a:lnTo>
                  <a:pt x="2184108" y="3111042"/>
                </a:lnTo>
                <a:lnTo>
                  <a:pt x="2194471" y="3068561"/>
                </a:lnTo>
                <a:lnTo>
                  <a:pt x="2200694" y="3025444"/>
                </a:lnTo>
                <a:lnTo>
                  <a:pt x="2202764" y="2982010"/>
                </a:lnTo>
                <a:close/>
              </a:path>
              <a:path w="5341619" h="3810000">
                <a:moveTo>
                  <a:pt x="3742944" y="1587703"/>
                </a:moveTo>
                <a:lnTo>
                  <a:pt x="3740874" y="1544269"/>
                </a:lnTo>
                <a:lnTo>
                  <a:pt x="3734651" y="1501152"/>
                </a:lnTo>
                <a:lnTo>
                  <a:pt x="3724275" y="1458683"/>
                </a:lnTo>
                <a:lnTo>
                  <a:pt x="3709759" y="1417167"/>
                </a:lnTo>
                <a:lnTo>
                  <a:pt x="3691102" y="1376946"/>
                </a:lnTo>
                <a:lnTo>
                  <a:pt x="3668280" y="1338351"/>
                </a:lnTo>
                <a:lnTo>
                  <a:pt x="3641318" y="1301673"/>
                </a:lnTo>
                <a:lnTo>
                  <a:pt x="3610216" y="1267256"/>
                </a:lnTo>
                <a:lnTo>
                  <a:pt x="3575786" y="1236141"/>
                </a:lnTo>
                <a:lnTo>
                  <a:pt x="3539121" y="1209179"/>
                </a:lnTo>
                <a:lnTo>
                  <a:pt x="3500513" y="1186357"/>
                </a:lnTo>
                <a:lnTo>
                  <a:pt x="3460292" y="1167701"/>
                </a:lnTo>
                <a:lnTo>
                  <a:pt x="3418776" y="1153172"/>
                </a:lnTo>
                <a:lnTo>
                  <a:pt x="3376307" y="1142809"/>
                </a:lnTo>
                <a:lnTo>
                  <a:pt x="3333191" y="1136586"/>
                </a:lnTo>
                <a:lnTo>
                  <a:pt x="3289744" y="1134516"/>
                </a:lnTo>
                <a:lnTo>
                  <a:pt x="3246310" y="1136586"/>
                </a:lnTo>
                <a:lnTo>
                  <a:pt x="3203194" y="1142809"/>
                </a:lnTo>
                <a:lnTo>
                  <a:pt x="3160712" y="1153172"/>
                </a:lnTo>
                <a:lnTo>
                  <a:pt x="3119209" y="1167701"/>
                </a:lnTo>
                <a:lnTo>
                  <a:pt x="3078988" y="1186357"/>
                </a:lnTo>
                <a:lnTo>
                  <a:pt x="3040380" y="1209179"/>
                </a:lnTo>
                <a:lnTo>
                  <a:pt x="3003715" y="1236141"/>
                </a:lnTo>
                <a:lnTo>
                  <a:pt x="2969285" y="1267256"/>
                </a:lnTo>
                <a:lnTo>
                  <a:pt x="2938183" y="1301673"/>
                </a:lnTo>
                <a:lnTo>
                  <a:pt x="2911221" y="1338351"/>
                </a:lnTo>
                <a:lnTo>
                  <a:pt x="2888399" y="1376946"/>
                </a:lnTo>
                <a:lnTo>
                  <a:pt x="2869742" y="1417167"/>
                </a:lnTo>
                <a:lnTo>
                  <a:pt x="2855214" y="1458683"/>
                </a:lnTo>
                <a:lnTo>
                  <a:pt x="2844850" y="1501152"/>
                </a:lnTo>
                <a:lnTo>
                  <a:pt x="2838627" y="1544269"/>
                </a:lnTo>
                <a:lnTo>
                  <a:pt x="2836557" y="1587703"/>
                </a:lnTo>
                <a:lnTo>
                  <a:pt x="2838627" y="1631149"/>
                </a:lnTo>
                <a:lnTo>
                  <a:pt x="2844850" y="1674266"/>
                </a:lnTo>
                <a:lnTo>
                  <a:pt x="2855214" y="1716735"/>
                </a:lnTo>
                <a:lnTo>
                  <a:pt x="2869742" y="1758251"/>
                </a:lnTo>
                <a:lnTo>
                  <a:pt x="2888399" y="1798472"/>
                </a:lnTo>
                <a:lnTo>
                  <a:pt x="2911221" y="1837067"/>
                </a:lnTo>
                <a:lnTo>
                  <a:pt x="2938183" y="1873745"/>
                </a:lnTo>
                <a:lnTo>
                  <a:pt x="2969285" y="1908162"/>
                </a:lnTo>
                <a:lnTo>
                  <a:pt x="3003715" y="1939277"/>
                </a:lnTo>
                <a:lnTo>
                  <a:pt x="3040380" y="1966239"/>
                </a:lnTo>
                <a:lnTo>
                  <a:pt x="3078988" y="1989061"/>
                </a:lnTo>
                <a:lnTo>
                  <a:pt x="3119209" y="2007717"/>
                </a:lnTo>
                <a:lnTo>
                  <a:pt x="3160712" y="2022233"/>
                </a:lnTo>
                <a:lnTo>
                  <a:pt x="3203194" y="2032609"/>
                </a:lnTo>
                <a:lnTo>
                  <a:pt x="3246310" y="2038832"/>
                </a:lnTo>
                <a:lnTo>
                  <a:pt x="3289744" y="2040902"/>
                </a:lnTo>
                <a:lnTo>
                  <a:pt x="3333191" y="2038832"/>
                </a:lnTo>
                <a:lnTo>
                  <a:pt x="3376307" y="2032609"/>
                </a:lnTo>
                <a:lnTo>
                  <a:pt x="3418776" y="2022233"/>
                </a:lnTo>
                <a:lnTo>
                  <a:pt x="3460292" y="2007717"/>
                </a:lnTo>
                <a:lnTo>
                  <a:pt x="3500513" y="1989061"/>
                </a:lnTo>
                <a:lnTo>
                  <a:pt x="3539121" y="1966239"/>
                </a:lnTo>
                <a:lnTo>
                  <a:pt x="3575786" y="1939277"/>
                </a:lnTo>
                <a:lnTo>
                  <a:pt x="3610216" y="1908162"/>
                </a:lnTo>
                <a:lnTo>
                  <a:pt x="3641318" y="1873745"/>
                </a:lnTo>
                <a:lnTo>
                  <a:pt x="3668280" y="1837067"/>
                </a:lnTo>
                <a:lnTo>
                  <a:pt x="3691102" y="1798472"/>
                </a:lnTo>
                <a:lnTo>
                  <a:pt x="3709759" y="1758251"/>
                </a:lnTo>
                <a:lnTo>
                  <a:pt x="3724275" y="1716735"/>
                </a:lnTo>
                <a:lnTo>
                  <a:pt x="3734651" y="1674266"/>
                </a:lnTo>
                <a:lnTo>
                  <a:pt x="3740874" y="1631149"/>
                </a:lnTo>
                <a:lnTo>
                  <a:pt x="3742944" y="1587703"/>
                </a:lnTo>
                <a:close/>
              </a:path>
              <a:path w="5341619" h="3810000">
                <a:moveTo>
                  <a:pt x="3969423" y="3215906"/>
                </a:moveTo>
                <a:lnTo>
                  <a:pt x="3967340" y="3172472"/>
                </a:lnTo>
                <a:lnTo>
                  <a:pt x="3961117" y="3129356"/>
                </a:lnTo>
                <a:lnTo>
                  <a:pt x="3950754" y="3086874"/>
                </a:lnTo>
                <a:lnTo>
                  <a:pt x="3936238" y="3045371"/>
                </a:lnTo>
                <a:lnTo>
                  <a:pt x="3917569" y="3005150"/>
                </a:lnTo>
                <a:lnTo>
                  <a:pt x="3894747" y="2966542"/>
                </a:lnTo>
                <a:lnTo>
                  <a:pt x="3867785" y="2929864"/>
                </a:lnTo>
                <a:lnTo>
                  <a:pt x="3836670" y="2895447"/>
                </a:lnTo>
                <a:lnTo>
                  <a:pt x="3802253" y="2864345"/>
                </a:lnTo>
                <a:lnTo>
                  <a:pt x="3765588" y="2837383"/>
                </a:lnTo>
                <a:lnTo>
                  <a:pt x="3726980" y="2814561"/>
                </a:lnTo>
                <a:lnTo>
                  <a:pt x="3686759" y="2795892"/>
                </a:lnTo>
                <a:lnTo>
                  <a:pt x="3645255" y="2781376"/>
                </a:lnTo>
                <a:lnTo>
                  <a:pt x="3602774" y="2771013"/>
                </a:lnTo>
                <a:lnTo>
                  <a:pt x="3559657" y="2764790"/>
                </a:lnTo>
                <a:lnTo>
                  <a:pt x="3516223" y="2762707"/>
                </a:lnTo>
                <a:lnTo>
                  <a:pt x="3472777" y="2764790"/>
                </a:lnTo>
                <a:lnTo>
                  <a:pt x="3429660" y="2771013"/>
                </a:lnTo>
                <a:lnTo>
                  <a:pt x="3387191" y="2781376"/>
                </a:lnTo>
                <a:lnTo>
                  <a:pt x="3345675" y="2795892"/>
                </a:lnTo>
                <a:lnTo>
                  <a:pt x="3305467" y="2814561"/>
                </a:lnTo>
                <a:lnTo>
                  <a:pt x="3266859" y="2837383"/>
                </a:lnTo>
                <a:lnTo>
                  <a:pt x="3230181" y="2864345"/>
                </a:lnTo>
                <a:lnTo>
                  <a:pt x="3195764" y="2895447"/>
                </a:lnTo>
                <a:lnTo>
                  <a:pt x="3164649" y="2929864"/>
                </a:lnTo>
                <a:lnTo>
                  <a:pt x="3137687" y="2966542"/>
                </a:lnTo>
                <a:lnTo>
                  <a:pt x="3114878" y="3005150"/>
                </a:lnTo>
                <a:lnTo>
                  <a:pt x="3096209" y="3045371"/>
                </a:lnTo>
                <a:lnTo>
                  <a:pt x="3081693" y="3086874"/>
                </a:lnTo>
                <a:lnTo>
                  <a:pt x="3071317" y="3129356"/>
                </a:lnTo>
                <a:lnTo>
                  <a:pt x="3065094" y="3172472"/>
                </a:lnTo>
                <a:lnTo>
                  <a:pt x="3063024" y="3215906"/>
                </a:lnTo>
                <a:lnTo>
                  <a:pt x="3065094" y="3259353"/>
                </a:lnTo>
                <a:lnTo>
                  <a:pt x="3071317" y="3302470"/>
                </a:lnTo>
                <a:lnTo>
                  <a:pt x="3081693" y="3344938"/>
                </a:lnTo>
                <a:lnTo>
                  <a:pt x="3096209" y="3386442"/>
                </a:lnTo>
                <a:lnTo>
                  <a:pt x="3114878" y="3426663"/>
                </a:lnTo>
                <a:lnTo>
                  <a:pt x="3137687" y="3465271"/>
                </a:lnTo>
                <a:lnTo>
                  <a:pt x="3164649" y="3501948"/>
                </a:lnTo>
                <a:lnTo>
                  <a:pt x="3195764" y="3536365"/>
                </a:lnTo>
                <a:lnTo>
                  <a:pt x="3230181" y="3567480"/>
                </a:lnTo>
                <a:lnTo>
                  <a:pt x="3266859" y="3594443"/>
                </a:lnTo>
                <a:lnTo>
                  <a:pt x="3305467" y="3617252"/>
                </a:lnTo>
                <a:lnTo>
                  <a:pt x="3345675" y="3635921"/>
                </a:lnTo>
                <a:lnTo>
                  <a:pt x="3387191" y="3650437"/>
                </a:lnTo>
                <a:lnTo>
                  <a:pt x="3429660" y="3660813"/>
                </a:lnTo>
                <a:lnTo>
                  <a:pt x="3472777" y="3667036"/>
                </a:lnTo>
                <a:lnTo>
                  <a:pt x="3516223" y="3669106"/>
                </a:lnTo>
                <a:lnTo>
                  <a:pt x="3559657" y="3667036"/>
                </a:lnTo>
                <a:lnTo>
                  <a:pt x="3602774" y="3660813"/>
                </a:lnTo>
                <a:lnTo>
                  <a:pt x="3645255" y="3650437"/>
                </a:lnTo>
                <a:lnTo>
                  <a:pt x="3686759" y="3635921"/>
                </a:lnTo>
                <a:lnTo>
                  <a:pt x="3726980" y="3617252"/>
                </a:lnTo>
                <a:lnTo>
                  <a:pt x="3765588" y="3594443"/>
                </a:lnTo>
                <a:lnTo>
                  <a:pt x="3802253" y="3567480"/>
                </a:lnTo>
                <a:lnTo>
                  <a:pt x="3836670" y="3536365"/>
                </a:lnTo>
                <a:lnTo>
                  <a:pt x="3867785" y="3501948"/>
                </a:lnTo>
                <a:lnTo>
                  <a:pt x="3894747" y="3465271"/>
                </a:lnTo>
                <a:lnTo>
                  <a:pt x="3917569" y="3426663"/>
                </a:lnTo>
                <a:lnTo>
                  <a:pt x="3936238" y="3386442"/>
                </a:lnTo>
                <a:lnTo>
                  <a:pt x="3950754" y="3344938"/>
                </a:lnTo>
                <a:lnTo>
                  <a:pt x="3961117" y="3302470"/>
                </a:lnTo>
                <a:lnTo>
                  <a:pt x="3967340" y="3259353"/>
                </a:lnTo>
                <a:lnTo>
                  <a:pt x="3969423" y="3215906"/>
                </a:lnTo>
                <a:close/>
              </a:path>
              <a:path w="5341619" h="3810000">
                <a:moveTo>
                  <a:pt x="5341010" y="2274557"/>
                </a:moveTo>
                <a:lnTo>
                  <a:pt x="5338940" y="2231110"/>
                </a:lnTo>
                <a:lnTo>
                  <a:pt x="5332717" y="2187994"/>
                </a:lnTo>
                <a:lnTo>
                  <a:pt x="5322341" y="2145525"/>
                </a:lnTo>
                <a:lnTo>
                  <a:pt x="5307825" y="2104009"/>
                </a:lnTo>
                <a:lnTo>
                  <a:pt x="5289156" y="2063800"/>
                </a:lnTo>
                <a:lnTo>
                  <a:pt x="5266347" y="2025192"/>
                </a:lnTo>
                <a:lnTo>
                  <a:pt x="5239385" y="1988515"/>
                </a:lnTo>
                <a:lnTo>
                  <a:pt x="5208270" y="1954098"/>
                </a:lnTo>
                <a:lnTo>
                  <a:pt x="5173853" y="1922983"/>
                </a:lnTo>
                <a:lnTo>
                  <a:pt x="5137175" y="1896021"/>
                </a:lnTo>
                <a:lnTo>
                  <a:pt x="5098567" y="1873211"/>
                </a:lnTo>
                <a:lnTo>
                  <a:pt x="5058346" y="1854542"/>
                </a:lnTo>
                <a:lnTo>
                  <a:pt x="5016843" y="1840026"/>
                </a:lnTo>
                <a:lnTo>
                  <a:pt x="4974374" y="1829650"/>
                </a:lnTo>
                <a:lnTo>
                  <a:pt x="4931257" y="1823427"/>
                </a:lnTo>
                <a:lnTo>
                  <a:pt x="4887811" y="1821357"/>
                </a:lnTo>
                <a:lnTo>
                  <a:pt x="4844377" y="1823427"/>
                </a:lnTo>
                <a:lnTo>
                  <a:pt x="4801247" y="1829650"/>
                </a:lnTo>
                <a:lnTo>
                  <a:pt x="4758779" y="1840026"/>
                </a:lnTo>
                <a:lnTo>
                  <a:pt x="4717275" y="1854542"/>
                </a:lnTo>
                <a:lnTo>
                  <a:pt x="4677054" y="1873211"/>
                </a:lnTo>
                <a:lnTo>
                  <a:pt x="4638446" y="1896021"/>
                </a:lnTo>
                <a:lnTo>
                  <a:pt x="4601769" y="1922983"/>
                </a:lnTo>
                <a:lnTo>
                  <a:pt x="4567352" y="1954098"/>
                </a:lnTo>
                <a:lnTo>
                  <a:pt x="4536249" y="1988515"/>
                </a:lnTo>
                <a:lnTo>
                  <a:pt x="4509274" y="2025192"/>
                </a:lnTo>
                <a:lnTo>
                  <a:pt x="4486465" y="2063800"/>
                </a:lnTo>
                <a:lnTo>
                  <a:pt x="4467796" y="2104009"/>
                </a:lnTo>
                <a:lnTo>
                  <a:pt x="4453280" y="2145525"/>
                </a:lnTo>
                <a:lnTo>
                  <a:pt x="4442904" y="2187994"/>
                </a:lnTo>
                <a:lnTo>
                  <a:pt x="4436681" y="2231110"/>
                </a:lnTo>
                <a:lnTo>
                  <a:pt x="4434611" y="2274557"/>
                </a:lnTo>
                <a:lnTo>
                  <a:pt x="4436681" y="2317991"/>
                </a:lnTo>
                <a:lnTo>
                  <a:pt x="4442904" y="2361107"/>
                </a:lnTo>
                <a:lnTo>
                  <a:pt x="4453280" y="2403589"/>
                </a:lnTo>
                <a:lnTo>
                  <a:pt x="4467796" y="2445093"/>
                </a:lnTo>
                <a:lnTo>
                  <a:pt x="4486465" y="2485313"/>
                </a:lnTo>
                <a:lnTo>
                  <a:pt x="4509274" y="2523921"/>
                </a:lnTo>
                <a:lnTo>
                  <a:pt x="4536249" y="2560586"/>
                </a:lnTo>
                <a:lnTo>
                  <a:pt x="4567352" y="2595016"/>
                </a:lnTo>
                <a:lnTo>
                  <a:pt x="4601769" y="2626118"/>
                </a:lnTo>
                <a:lnTo>
                  <a:pt x="4638446" y="2653080"/>
                </a:lnTo>
                <a:lnTo>
                  <a:pt x="4677054" y="2675902"/>
                </a:lnTo>
                <a:lnTo>
                  <a:pt x="4717275" y="2694559"/>
                </a:lnTo>
                <a:lnTo>
                  <a:pt x="4758779" y="2709087"/>
                </a:lnTo>
                <a:lnTo>
                  <a:pt x="4801247" y="2719451"/>
                </a:lnTo>
                <a:lnTo>
                  <a:pt x="4844377" y="2725674"/>
                </a:lnTo>
                <a:lnTo>
                  <a:pt x="4887811" y="2727744"/>
                </a:lnTo>
                <a:lnTo>
                  <a:pt x="4931257" y="2725674"/>
                </a:lnTo>
                <a:lnTo>
                  <a:pt x="4974374" y="2719451"/>
                </a:lnTo>
                <a:lnTo>
                  <a:pt x="5016843" y="2709087"/>
                </a:lnTo>
                <a:lnTo>
                  <a:pt x="5058346" y="2694559"/>
                </a:lnTo>
                <a:lnTo>
                  <a:pt x="5098567" y="2675902"/>
                </a:lnTo>
                <a:lnTo>
                  <a:pt x="5137175" y="2653080"/>
                </a:lnTo>
                <a:lnTo>
                  <a:pt x="5173853" y="2626118"/>
                </a:lnTo>
                <a:lnTo>
                  <a:pt x="5208270" y="2595016"/>
                </a:lnTo>
                <a:lnTo>
                  <a:pt x="5239385" y="2560586"/>
                </a:lnTo>
                <a:lnTo>
                  <a:pt x="5266347" y="2523921"/>
                </a:lnTo>
                <a:lnTo>
                  <a:pt x="5289156" y="2485313"/>
                </a:lnTo>
                <a:lnTo>
                  <a:pt x="5307825" y="2445093"/>
                </a:lnTo>
                <a:lnTo>
                  <a:pt x="5322341" y="2403589"/>
                </a:lnTo>
                <a:lnTo>
                  <a:pt x="5332717" y="2361107"/>
                </a:lnTo>
                <a:lnTo>
                  <a:pt x="5338940" y="2317991"/>
                </a:lnTo>
                <a:lnTo>
                  <a:pt x="5341010" y="2274557"/>
                </a:lnTo>
                <a:close/>
              </a:path>
              <a:path w="5341619" h="3810000">
                <a:moveTo>
                  <a:pt x="5341010" y="453186"/>
                </a:moveTo>
                <a:lnTo>
                  <a:pt x="5338940" y="409752"/>
                </a:lnTo>
                <a:lnTo>
                  <a:pt x="5332717" y="366636"/>
                </a:lnTo>
                <a:lnTo>
                  <a:pt x="5322341" y="324167"/>
                </a:lnTo>
                <a:lnTo>
                  <a:pt x="5307825" y="282651"/>
                </a:lnTo>
                <a:lnTo>
                  <a:pt x="5289156" y="242430"/>
                </a:lnTo>
                <a:lnTo>
                  <a:pt x="5266347" y="203822"/>
                </a:lnTo>
                <a:lnTo>
                  <a:pt x="5239385" y="167157"/>
                </a:lnTo>
                <a:lnTo>
                  <a:pt x="5208270" y="132727"/>
                </a:lnTo>
                <a:lnTo>
                  <a:pt x="5173853" y="101625"/>
                </a:lnTo>
                <a:lnTo>
                  <a:pt x="5137175" y="74663"/>
                </a:lnTo>
                <a:lnTo>
                  <a:pt x="5098567" y="51841"/>
                </a:lnTo>
                <a:lnTo>
                  <a:pt x="5058346" y="33185"/>
                </a:lnTo>
                <a:lnTo>
                  <a:pt x="5016843" y="18656"/>
                </a:lnTo>
                <a:lnTo>
                  <a:pt x="4974374" y="8293"/>
                </a:lnTo>
                <a:lnTo>
                  <a:pt x="4931257" y="2070"/>
                </a:lnTo>
                <a:lnTo>
                  <a:pt x="4887811" y="0"/>
                </a:lnTo>
                <a:lnTo>
                  <a:pt x="4844377" y="2070"/>
                </a:lnTo>
                <a:lnTo>
                  <a:pt x="4801247" y="8293"/>
                </a:lnTo>
                <a:lnTo>
                  <a:pt x="4758779" y="18656"/>
                </a:lnTo>
                <a:lnTo>
                  <a:pt x="4717275" y="33185"/>
                </a:lnTo>
                <a:lnTo>
                  <a:pt x="4677054" y="51841"/>
                </a:lnTo>
                <a:lnTo>
                  <a:pt x="4638446" y="74663"/>
                </a:lnTo>
                <a:lnTo>
                  <a:pt x="4601769" y="101625"/>
                </a:lnTo>
                <a:lnTo>
                  <a:pt x="4567352" y="132727"/>
                </a:lnTo>
                <a:lnTo>
                  <a:pt x="4536249" y="167157"/>
                </a:lnTo>
                <a:lnTo>
                  <a:pt x="4509274" y="203822"/>
                </a:lnTo>
                <a:lnTo>
                  <a:pt x="4486465" y="242430"/>
                </a:lnTo>
                <a:lnTo>
                  <a:pt x="4467796" y="282651"/>
                </a:lnTo>
                <a:lnTo>
                  <a:pt x="4453280" y="324167"/>
                </a:lnTo>
                <a:lnTo>
                  <a:pt x="4442904" y="366636"/>
                </a:lnTo>
                <a:lnTo>
                  <a:pt x="4436681" y="409752"/>
                </a:lnTo>
                <a:lnTo>
                  <a:pt x="4434611" y="453186"/>
                </a:lnTo>
                <a:lnTo>
                  <a:pt x="4436681" y="496633"/>
                </a:lnTo>
                <a:lnTo>
                  <a:pt x="4442904" y="539750"/>
                </a:lnTo>
                <a:lnTo>
                  <a:pt x="4453280" y="582218"/>
                </a:lnTo>
                <a:lnTo>
                  <a:pt x="4467796" y="623735"/>
                </a:lnTo>
                <a:lnTo>
                  <a:pt x="4486465" y="663943"/>
                </a:lnTo>
                <a:lnTo>
                  <a:pt x="4509274" y="702551"/>
                </a:lnTo>
                <a:lnTo>
                  <a:pt x="4536249" y="739228"/>
                </a:lnTo>
                <a:lnTo>
                  <a:pt x="4567352" y="773645"/>
                </a:lnTo>
                <a:lnTo>
                  <a:pt x="4601769" y="804760"/>
                </a:lnTo>
                <a:lnTo>
                  <a:pt x="4638446" y="831723"/>
                </a:lnTo>
                <a:lnTo>
                  <a:pt x="4677054" y="854544"/>
                </a:lnTo>
                <a:lnTo>
                  <a:pt x="4717275" y="873201"/>
                </a:lnTo>
                <a:lnTo>
                  <a:pt x="4758779" y="887717"/>
                </a:lnTo>
                <a:lnTo>
                  <a:pt x="4801247" y="898093"/>
                </a:lnTo>
                <a:lnTo>
                  <a:pt x="4844377" y="904316"/>
                </a:lnTo>
                <a:lnTo>
                  <a:pt x="4887811" y="906386"/>
                </a:lnTo>
                <a:lnTo>
                  <a:pt x="4931257" y="904316"/>
                </a:lnTo>
                <a:lnTo>
                  <a:pt x="4974374" y="898093"/>
                </a:lnTo>
                <a:lnTo>
                  <a:pt x="5016843" y="887717"/>
                </a:lnTo>
                <a:lnTo>
                  <a:pt x="5058346" y="873201"/>
                </a:lnTo>
                <a:lnTo>
                  <a:pt x="5098567" y="854544"/>
                </a:lnTo>
                <a:lnTo>
                  <a:pt x="5137175" y="831723"/>
                </a:lnTo>
                <a:lnTo>
                  <a:pt x="5173853" y="804760"/>
                </a:lnTo>
                <a:lnTo>
                  <a:pt x="5208270" y="773645"/>
                </a:lnTo>
                <a:lnTo>
                  <a:pt x="5239385" y="739228"/>
                </a:lnTo>
                <a:lnTo>
                  <a:pt x="5266347" y="702551"/>
                </a:lnTo>
                <a:lnTo>
                  <a:pt x="5289156" y="663943"/>
                </a:lnTo>
                <a:lnTo>
                  <a:pt x="5307825" y="623735"/>
                </a:lnTo>
                <a:lnTo>
                  <a:pt x="5322341" y="582218"/>
                </a:lnTo>
                <a:lnTo>
                  <a:pt x="5332717" y="539750"/>
                </a:lnTo>
                <a:lnTo>
                  <a:pt x="5338940" y="496633"/>
                </a:lnTo>
                <a:lnTo>
                  <a:pt x="5341010" y="453186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0217" y="505618"/>
            <a:ext cx="8199755" cy="6134735"/>
          </a:xfrm>
          <a:custGeom>
            <a:avLst/>
            <a:gdLst/>
            <a:ahLst/>
            <a:cxnLst/>
            <a:rect l="l" t="t" r="r" b="b"/>
            <a:pathLst>
              <a:path w="8199755" h="6134734">
                <a:moveTo>
                  <a:pt x="906399" y="5681015"/>
                </a:moveTo>
                <a:lnTo>
                  <a:pt x="904328" y="5637581"/>
                </a:lnTo>
                <a:lnTo>
                  <a:pt x="898105" y="5594464"/>
                </a:lnTo>
                <a:lnTo>
                  <a:pt x="887730" y="5551995"/>
                </a:lnTo>
                <a:lnTo>
                  <a:pt x="873213" y="5510479"/>
                </a:lnTo>
                <a:lnTo>
                  <a:pt x="854544" y="5470258"/>
                </a:lnTo>
                <a:lnTo>
                  <a:pt x="831735" y="5431663"/>
                </a:lnTo>
                <a:lnTo>
                  <a:pt x="804773" y="5394985"/>
                </a:lnTo>
                <a:lnTo>
                  <a:pt x="773658" y="5360568"/>
                </a:lnTo>
                <a:lnTo>
                  <a:pt x="739241" y="5329453"/>
                </a:lnTo>
                <a:lnTo>
                  <a:pt x="702564" y="5302491"/>
                </a:lnTo>
                <a:lnTo>
                  <a:pt x="663956" y="5279669"/>
                </a:lnTo>
                <a:lnTo>
                  <a:pt x="623735" y="5261013"/>
                </a:lnTo>
                <a:lnTo>
                  <a:pt x="582231" y="5246484"/>
                </a:lnTo>
                <a:lnTo>
                  <a:pt x="539762" y="5236121"/>
                </a:lnTo>
                <a:lnTo>
                  <a:pt x="496646" y="5229898"/>
                </a:lnTo>
                <a:lnTo>
                  <a:pt x="453199" y="5227828"/>
                </a:lnTo>
                <a:lnTo>
                  <a:pt x="409765" y="5229898"/>
                </a:lnTo>
                <a:lnTo>
                  <a:pt x="366649" y="5236121"/>
                </a:lnTo>
                <a:lnTo>
                  <a:pt x="324167" y="5246484"/>
                </a:lnTo>
                <a:lnTo>
                  <a:pt x="282663" y="5261013"/>
                </a:lnTo>
                <a:lnTo>
                  <a:pt x="242443" y="5279669"/>
                </a:lnTo>
                <a:lnTo>
                  <a:pt x="203835" y="5302491"/>
                </a:lnTo>
                <a:lnTo>
                  <a:pt x="167157" y="5329453"/>
                </a:lnTo>
                <a:lnTo>
                  <a:pt x="132740" y="5360568"/>
                </a:lnTo>
                <a:lnTo>
                  <a:pt x="101638" y="5394985"/>
                </a:lnTo>
                <a:lnTo>
                  <a:pt x="74676" y="5431663"/>
                </a:lnTo>
                <a:lnTo>
                  <a:pt x="51854" y="5470258"/>
                </a:lnTo>
                <a:lnTo>
                  <a:pt x="33185" y="5510479"/>
                </a:lnTo>
                <a:lnTo>
                  <a:pt x="18669" y="5551995"/>
                </a:lnTo>
                <a:lnTo>
                  <a:pt x="8305" y="5594464"/>
                </a:lnTo>
                <a:lnTo>
                  <a:pt x="2082" y="5637581"/>
                </a:lnTo>
                <a:lnTo>
                  <a:pt x="0" y="5681015"/>
                </a:lnTo>
                <a:lnTo>
                  <a:pt x="2082" y="5724461"/>
                </a:lnTo>
                <a:lnTo>
                  <a:pt x="8305" y="5767578"/>
                </a:lnTo>
                <a:lnTo>
                  <a:pt x="18669" y="5810047"/>
                </a:lnTo>
                <a:lnTo>
                  <a:pt x="33185" y="5851563"/>
                </a:lnTo>
                <a:lnTo>
                  <a:pt x="51854" y="5891784"/>
                </a:lnTo>
                <a:lnTo>
                  <a:pt x="74676" y="5930379"/>
                </a:lnTo>
                <a:lnTo>
                  <a:pt x="101638" y="5967057"/>
                </a:lnTo>
                <a:lnTo>
                  <a:pt x="132740" y="6001474"/>
                </a:lnTo>
                <a:lnTo>
                  <a:pt x="167157" y="6032589"/>
                </a:lnTo>
                <a:lnTo>
                  <a:pt x="203835" y="6059551"/>
                </a:lnTo>
                <a:lnTo>
                  <a:pt x="242443" y="6082373"/>
                </a:lnTo>
                <a:lnTo>
                  <a:pt x="282663" y="6101029"/>
                </a:lnTo>
                <a:lnTo>
                  <a:pt x="324167" y="6115545"/>
                </a:lnTo>
                <a:lnTo>
                  <a:pt x="366649" y="6125921"/>
                </a:lnTo>
                <a:lnTo>
                  <a:pt x="409765" y="6132144"/>
                </a:lnTo>
                <a:lnTo>
                  <a:pt x="453199" y="6134214"/>
                </a:lnTo>
                <a:lnTo>
                  <a:pt x="496646" y="6132144"/>
                </a:lnTo>
                <a:lnTo>
                  <a:pt x="539762" y="6125921"/>
                </a:lnTo>
                <a:lnTo>
                  <a:pt x="582231" y="6115545"/>
                </a:lnTo>
                <a:lnTo>
                  <a:pt x="623735" y="6101029"/>
                </a:lnTo>
                <a:lnTo>
                  <a:pt x="663956" y="6082373"/>
                </a:lnTo>
                <a:lnTo>
                  <a:pt x="702564" y="6059551"/>
                </a:lnTo>
                <a:lnTo>
                  <a:pt x="739241" y="6032589"/>
                </a:lnTo>
                <a:lnTo>
                  <a:pt x="773658" y="6001474"/>
                </a:lnTo>
                <a:lnTo>
                  <a:pt x="804773" y="5967057"/>
                </a:lnTo>
                <a:lnTo>
                  <a:pt x="831735" y="5930379"/>
                </a:lnTo>
                <a:lnTo>
                  <a:pt x="854544" y="5891784"/>
                </a:lnTo>
                <a:lnTo>
                  <a:pt x="873213" y="5851563"/>
                </a:lnTo>
                <a:lnTo>
                  <a:pt x="887730" y="5810047"/>
                </a:lnTo>
                <a:lnTo>
                  <a:pt x="898105" y="5767578"/>
                </a:lnTo>
                <a:lnTo>
                  <a:pt x="904328" y="5724461"/>
                </a:lnTo>
                <a:lnTo>
                  <a:pt x="906399" y="5681015"/>
                </a:lnTo>
                <a:close/>
              </a:path>
              <a:path w="8199755" h="6134734">
                <a:moveTo>
                  <a:pt x="1215097" y="3388614"/>
                </a:moveTo>
                <a:lnTo>
                  <a:pt x="1213027" y="3345180"/>
                </a:lnTo>
                <a:lnTo>
                  <a:pt x="1206804" y="3302050"/>
                </a:lnTo>
                <a:lnTo>
                  <a:pt x="1196428" y="3259582"/>
                </a:lnTo>
                <a:lnTo>
                  <a:pt x="1181912" y="3218078"/>
                </a:lnTo>
                <a:lnTo>
                  <a:pt x="1163243" y="3177857"/>
                </a:lnTo>
                <a:lnTo>
                  <a:pt x="1140434" y="3139249"/>
                </a:lnTo>
                <a:lnTo>
                  <a:pt x="1113472" y="3102572"/>
                </a:lnTo>
                <a:lnTo>
                  <a:pt x="1082357" y="3068155"/>
                </a:lnTo>
                <a:lnTo>
                  <a:pt x="1047940" y="3037040"/>
                </a:lnTo>
                <a:lnTo>
                  <a:pt x="1011262" y="3010077"/>
                </a:lnTo>
                <a:lnTo>
                  <a:pt x="972654" y="2987268"/>
                </a:lnTo>
                <a:lnTo>
                  <a:pt x="932434" y="2968599"/>
                </a:lnTo>
                <a:lnTo>
                  <a:pt x="890930" y="2954083"/>
                </a:lnTo>
                <a:lnTo>
                  <a:pt x="848461" y="2943720"/>
                </a:lnTo>
                <a:lnTo>
                  <a:pt x="805345" y="2937497"/>
                </a:lnTo>
                <a:lnTo>
                  <a:pt x="761898" y="2935414"/>
                </a:lnTo>
                <a:lnTo>
                  <a:pt x="718464" y="2937497"/>
                </a:lnTo>
                <a:lnTo>
                  <a:pt x="675347" y="2943720"/>
                </a:lnTo>
                <a:lnTo>
                  <a:pt x="632866" y="2954083"/>
                </a:lnTo>
                <a:lnTo>
                  <a:pt x="591362" y="2968599"/>
                </a:lnTo>
                <a:lnTo>
                  <a:pt x="551141" y="2987268"/>
                </a:lnTo>
                <a:lnTo>
                  <a:pt x="512533" y="3010077"/>
                </a:lnTo>
                <a:lnTo>
                  <a:pt x="475856" y="3037040"/>
                </a:lnTo>
                <a:lnTo>
                  <a:pt x="441439" y="3068155"/>
                </a:lnTo>
                <a:lnTo>
                  <a:pt x="410337" y="3102572"/>
                </a:lnTo>
                <a:lnTo>
                  <a:pt x="383374" y="3139249"/>
                </a:lnTo>
                <a:lnTo>
                  <a:pt x="360553" y="3177857"/>
                </a:lnTo>
                <a:lnTo>
                  <a:pt x="341884" y="3218078"/>
                </a:lnTo>
                <a:lnTo>
                  <a:pt x="327367" y="3259582"/>
                </a:lnTo>
                <a:lnTo>
                  <a:pt x="317004" y="3302050"/>
                </a:lnTo>
                <a:lnTo>
                  <a:pt x="310781" y="3345180"/>
                </a:lnTo>
                <a:lnTo>
                  <a:pt x="308698" y="3388614"/>
                </a:lnTo>
                <a:lnTo>
                  <a:pt x="310781" y="3432060"/>
                </a:lnTo>
                <a:lnTo>
                  <a:pt x="317004" y="3475177"/>
                </a:lnTo>
                <a:lnTo>
                  <a:pt x="327367" y="3517646"/>
                </a:lnTo>
                <a:lnTo>
                  <a:pt x="341884" y="3559149"/>
                </a:lnTo>
                <a:lnTo>
                  <a:pt x="360553" y="3599370"/>
                </a:lnTo>
                <a:lnTo>
                  <a:pt x="383374" y="3637978"/>
                </a:lnTo>
                <a:lnTo>
                  <a:pt x="410337" y="3674656"/>
                </a:lnTo>
                <a:lnTo>
                  <a:pt x="441439" y="3709073"/>
                </a:lnTo>
                <a:lnTo>
                  <a:pt x="475856" y="3740188"/>
                </a:lnTo>
                <a:lnTo>
                  <a:pt x="512533" y="3767150"/>
                </a:lnTo>
                <a:lnTo>
                  <a:pt x="551141" y="3789959"/>
                </a:lnTo>
                <a:lnTo>
                  <a:pt x="591362" y="3808628"/>
                </a:lnTo>
                <a:lnTo>
                  <a:pt x="632866" y="3823144"/>
                </a:lnTo>
                <a:lnTo>
                  <a:pt x="675347" y="3833520"/>
                </a:lnTo>
                <a:lnTo>
                  <a:pt x="718464" y="3839730"/>
                </a:lnTo>
                <a:lnTo>
                  <a:pt x="761898" y="3841813"/>
                </a:lnTo>
                <a:lnTo>
                  <a:pt x="805345" y="3839730"/>
                </a:lnTo>
                <a:lnTo>
                  <a:pt x="848461" y="3833520"/>
                </a:lnTo>
                <a:lnTo>
                  <a:pt x="890930" y="3823144"/>
                </a:lnTo>
                <a:lnTo>
                  <a:pt x="932434" y="3808628"/>
                </a:lnTo>
                <a:lnTo>
                  <a:pt x="972654" y="3789959"/>
                </a:lnTo>
                <a:lnTo>
                  <a:pt x="1011262" y="3767150"/>
                </a:lnTo>
                <a:lnTo>
                  <a:pt x="1047940" y="3740188"/>
                </a:lnTo>
                <a:lnTo>
                  <a:pt x="1082357" y="3709073"/>
                </a:lnTo>
                <a:lnTo>
                  <a:pt x="1113472" y="3674656"/>
                </a:lnTo>
                <a:lnTo>
                  <a:pt x="1140434" y="3637978"/>
                </a:lnTo>
                <a:lnTo>
                  <a:pt x="1163243" y="3599370"/>
                </a:lnTo>
                <a:lnTo>
                  <a:pt x="1181912" y="3559149"/>
                </a:lnTo>
                <a:lnTo>
                  <a:pt x="1196428" y="3517646"/>
                </a:lnTo>
                <a:lnTo>
                  <a:pt x="1206804" y="3475177"/>
                </a:lnTo>
                <a:lnTo>
                  <a:pt x="1213027" y="3432060"/>
                </a:lnTo>
                <a:lnTo>
                  <a:pt x="1215097" y="3388614"/>
                </a:lnTo>
                <a:close/>
              </a:path>
              <a:path w="8199755" h="6134734">
                <a:moveTo>
                  <a:pt x="2075611" y="4859375"/>
                </a:moveTo>
                <a:lnTo>
                  <a:pt x="2073541" y="4815941"/>
                </a:lnTo>
                <a:lnTo>
                  <a:pt x="2067318" y="4772825"/>
                </a:lnTo>
                <a:lnTo>
                  <a:pt x="2056955" y="4730343"/>
                </a:lnTo>
                <a:lnTo>
                  <a:pt x="2042426" y="4688840"/>
                </a:lnTo>
                <a:lnTo>
                  <a:pt x="2023770" y="4648619"/>
                </a:lnTo>
                <a:lnTo>
                  <a:pt x="2000948" y="4610011"/>
                </a:lnTo>
                <a:lnTo>
                  <a:pt x="1973986" y="4573346"/>
                </a:lnTo>
                <a:lnTo>
                  <a:pt x="1942884" y="4538916"/>
                </a:lnTo>
                <a:lnTo>
                  <a:pt x="1908454" y="4507814"/>
                </a:lnTo>
                <a:lnTo>
                  <a:pt x="1871789" y="4480852"/>
                </a:lnTo>
                <a:lnTo>
                  <a:pt x="1833181" y="4458030"/>
                </a:lnTo>
                <a:lnTo>
                  <a:pt x="1792960" y="4439374"/>
                </a:lnTo>
                <a:lnTo>
                  <a:pt x="1751457" y="4424845"/>
                </a:lnTo>
                <a:lnTo>
                  <a:pt x="1708975" y="4414482"/>
                </a:lnTo>
                <a:lnTo>
                  <a:pt x="1665859" y="4408259"/>
                </a:lnTo>
                <a:lnTo>
                  <a:pt x="1622425" y="4406189"/>
                </a:lnTo>
                <a:lnTo>
                  <a:pt x="1578978" y="4408259"/>
                </a:lnTo>
                <a:lnTo>
                  <a:pt x="1535861" y="4414482"/>
                </a:lnTo>
                <a:lnTo>
                  <a:pt x="1493393" y="4424845"/>
                </a:lnTo>
                <a:lnTo>
                  <a:pt x="1451876" y="4439374"/>
                </a:lnTo>
                <a:lnTo>
                  <a:pt x="1411668" y="4458030"/>
                </a:lnTo>
                <a:lnTo>
                  <a:pt x="1373060" y="4480852"/>
                </a:lnTo>
                <a:lnTo>
                  <a:pt x="1336382" y="4507814"/>
                </a:lnTo>
                <a:lnTo>
                  <a:pt x="1301965" y="4538916"/>
                </a:lnTo>
                <a:lnTo>
                  <a:pt x="1270850" y="4573346"/>
                </a:lnTo>
                <a:lnTo>
                  <a:pt x="1243888" y="4610011"/>
                </a:lnTo>
                <a:lnTo>
                  <a:pt x="1221079" y="4648619"/>
                </a:lnTo>
                <a:lnTo>
                  <a:pt x="1202410" y="4688840"/>
                </a:lnTo>
                <a:lnTo>
                  <a:pt x="1187894" y="4730343"/>
                </a:lnTo>
                <a:lnTo>
                  <a:pt x="1177518" y="4772825"/>
                </a:lnTo>
                <a:lnTo>
                  <a:pt x="1171295" y="4815941"/>
                </a:lnTo>
                <a:lnTo>
                  <a:pt x="1169225" y="4859375"/>
                </a:lnTo>
                <a:lnTo>
                  <a:pt x="1171295" y="4902822"/>
                </a:lnTo>
                <a:lnTo>
                  <a:pt x="1177518" y="4945939"/>
                </a:lnTo>
                <a:lnTo>
                  <a:pt x="1187894" y="4988407"/>
                </a:lnTo>
                <a:lnTo>
                  <a:pt x="1202410" y="5029924"/>
                </a:lnTo>
                <a:lnTo>
                  <a:pt x="1221079" y="5070132"/>
                </a:lnTo>
                <a:lnTo>
                  <a:pt x="1243888" y="5108740"/>
                </a:lnTo>
                <a:lnTo>
                  <a:pt x="1270850" y="5145417"/>
                </a:lnTo>
                <a:lnTo>
                  <a:pt x="1301965" y="5179834"/>
                </a:lnTo>
                <a:lnTo>
                  <a:pt x="1336382" y="5210949"/>
                </a:lnTo>
                <a:lnTo>
                  <a:pt x="1373060" y="5237912"/>
                </a:lnTo>
                <a:lnTo>
                  <a:pt x="1411668" y="5260721"/>
                </a:lnTo>
                <a:lnTo>
                  <a:pt x="1451876" y="5279390"/>
                </a:lnTo>
                <a:lnTo>
                  <a:pt x="1493393" y="5293906"/>
                </a:lnTo>
                <a:lnTo>
                  <a:pt x="1535861" y="5304282"/>
                </a:lnTo>
                <a:lnTo>
                  <a:pt x="1578978" y="5310505"/>
                </a:lnTo>
                <a:lnTo>
                  <a:pt x="1622425" y="5312575"/>
                </a:lnTo>
                <a:lnTo>
                  <a:pt x="1665859" y="5310505"/>
                </a:lnTo>
                <a:lnTo>
                  <a:pt x="1708975" y="5304282"/>
                </a:lnTo>
                <a:lnTo>
                  <a:pt x="1751457" y="5293906"/>
                </a:lnTo>
                <a:lnTo>
                  <a:pt x="1792960" y="5279390"/>
                </a:lnTo>
                <a:lnTo>
                  <a:pt x="1833181" y="5260721"/>
                </a:lnTo>
                <a:lnTo>
                  <a:pt x="1871789" y="5237912"/>
                </a:lnTo>
                <a:lnTo>
                  <a:pt x="1908454" y="5210949"/>
                </a:lnTo>
                <a:lnTo>
                  <a:pt x="1942884" y="5179834"/>
                </a:lnTo>
                <a:lnTo>
                  <a:pt x="1973986" y="5145417"/>
                </a:lnTo>
                <a:lnTo>
                  <a:pt x="2000948" y="5108740"/>
                </a:lnTo>
                <a:lnTo>
                  <a:pt x="2023770" y="5070132"/>
                </a:lnTo>
                <a:lnTo>
                  <a:pt x="2042426" y="5029924"/>
                </a:lnTo>
                <a:lnTo>
                  <a:pt x="2056955" y="4988407"/>
                </a:lnTo>
                <a:lnTo>
                  <a:pt x="2067318" y="4945939"/>
                </a:lnTo>
                <a:lnTo>
                  <a:pt x="2073541" y="4902822"/>
                </a:lnTo>
                <a:lnTo>
                  <a:pt x="2075611" y="4859375"/>
                </a:lnTo>
                <a:close/>
              </a:path>
              <a:path w="8199755" h="6134734">
                <a:moveTo>
                  <a:pt x="3110446" y="3890467"/>
                </a:moveTo>
                <a:lnTo>
                  <a:pt x="3108375" y="3847033"/>
                </a:lnTo>
                <a:lnTo>
                  <a:pt x="3102152" y="3803904"/>
                </a:lnTo>
                <a:lnTo>
                  <a:pt x="3091777" y="3761435"/>
                </a:lnTo>
                <a:lnTo>
                  <a:pt x="3077260" y="3719931"/>
                </a:lnTo>
                <a:lnTo>
                  <a:pt x="3058591" y="3679710"/>
                </a:lnTo>
                <a:lnTo>
                  <a:pt x="3035782" y="3641102"/>
                </a:lnTo>
                <a:lnTo>
                  <a:pt x="3008820" y="3604425"/>
                </a:lnTo>
                <a:lnTo>
                  <a:pt x="2977705" y="3570008"/>
                </a:lnTo>
                <a:lnTo>
                  <a:pt x="2943288" y="3538893"/>
                </a:lnTo>
                <a:lnTo>
                  <a:pt x="2906611" y="3511931"/>
                </a:lnTo>
                <a:lnTo>
                  <a:pt x="2868003" y="3489121"/>
                </a:lnTo>
                <a:lnTo>
                  <a:pt x="2827782" y="3470452"/>
                </a:lnTo>
                <a:lnTo>
                  <a:pt x="2786278" y="3455936"/>
                </a:lnTo>
                <a:lnTo>
                  <a:pt x="2743809" y="3445560"/>
                </a:lnTo>
                <a:lnTo>
                  <a:pt x="2700693" y="3439350"/>
                </a:lnTo>
                <a:lnTo>
                  <a:pt x="2657246" y="3437267"/>
                </a:lnTo>
                <a:lnTo>
                  <a:pt x="2613812" y="3439350"/>
                </a:lnTo>
                <a:lnTo>
                  <a:pt x="2570696" y="3445560"/>
                </a:lnTo>
                <a:lnTo>
                  <a:pt x="2528214" y="3455936"/>
                </a:lnTo>
                <a:lnTo>
                  <a:pt x="2486710" y="3470452"/>
                </a:lnTo>
                <a:lnTo>
                  <a:pt x="2446490" y="3489121"/>
                </a:lnTo>
                <a:lnTo>
                  <a:pt x="2407882" y="3511931"/>
                </a:lnTo>
                <a:lnTo>
                  <a:pt x="2371204" y="3538893"/>
                </a:lnTo>
                <a:lnTo>
                  <a:pt x="2336787" y="3570008"/>
                </a:lnTo>
                <a:lnTo>
                  <a:pt x="2305685" y="3604425"/>
                </a:lnTo>
                <a:lnTo>
                  <a:pt x="2278710" y="3641102"/>
                </a:lnTo>
                <a:lnTo>
                  <a:pt x="2255901" y="3679710"/>
                </a:lnTo>
                <a:lnTo>
                  <a:pt x="2237232" y="3719931"/>
                </a:lnTo>
                <a:lnTo>
                  <a:pt x="2222716" y="3761435"/>
                </a:lnTo>
                <a:lnTo>
                  <a:pt x="2212352" y="3803904"/>
                </a:lnTo>
                <a:lnTo>
                  <a:pt x="2206129" y="3847033"/>
                </a:lnTo>
                <a:lnTo>
                  <a:pt x="2204047" y="3890467"/>
                </a:lnTo>
                <a:lnTo>
                  <a:pt x="2206129" y="3933901"/>
                </a:lnTo>
                <a:lnTo>
                  <a:pt x="2212352" y="3977030"/>
                </a:lnTo>
                <a:lnTo>
                  <a:pt x="2222716" y="4019499"/>
                </a:lnTo>
                <a:lnTo>
                  <a:pt x="2237232" y="4061002"/>
                </a:lnTo>
                <a:lnTo>
                  <a:pt x="2255901" y="4101223"/>
                </a:lnTo>
                <a:lnTo>
                  <a:pt x="2278710" y="4139831"/>
                </a:lnTo>
                <a:lnTo>
                  <a:pt x="2305685" y="4176509"/>
                </a:lnTo>
                <a:lnTo>
                  <a:pt x="2336787" y="4210926"/>
                </a:lnTo>
                <a:lnTo>
                  <a:pt x="2371204" y="4242041"/>
                </a:lnTo>
                <a:lnTo>
                  <a:pt x="2407882" y="4269003"/>
                </a:lnTo>
                <a:lnTo>
                  <a:pt x="2446490" y="4291812"/>
                </a:lnTo>
                <a:lnTo>
                  <a:pt x="2486710" y="4310481"/>
                </a:lnTo>
                <a:lnTo>
                  <a:pt x="2528214" y="4324997"/>
                </a:lnTo>
                <a:lnTo>
                  <a:pt x="2570696" y="4335373"/>
                </a:lnTo>
                <a:lnTo>
                  <a:pt x="2613812" y="4341596"/>
                </a:lnTo>
                <a:lnTo>
                  <a:pt x="2657246" y="4343666"/>
                </a:lnTo>
                <a:lnTo>
                  <a:pt x="2700693" y="4341596"/>
                </a:lnTo>
                <a:lnTo>
                  <a:pt x="2743809" y="4335373"/>
                </a:lnTo>
                <a:lnTo>
                  <a:pt x="2786278" y="4324997"/>
                </a:lnTo>
                <a:lnTo>
                  <a:pt x="2827782" y="4310481"/>
                </a:lnTo>
                <a:lnTo>
                  <a:pt x="2868003" y="4291812"/>
                </a:lnTo>
                <a:lnTo>
                  <a:pt x="2906611" y="4269003"/>
                </a:lnTo>
                <a:lnTo>
                  <a:pt x="2943288" y="4242041"/>
                </a:lnTo>
                <a:lnTo>
                  <a:pt x="2977705" y="4210926"/>
                </a:lnTo>
                <a:lnTo>
                  <a:pt x="3008820" y="4176509"/>
                </a:lnTo>
                <a:lnTo>
                  <a:pt x="3035782" y="4139831"/>
                </a:lnTo>
                <a:lnTo>
                  <a:pt x="3058591" y="4101223"/>
                </a:lnTo>
                <a:lnTo>
                  <a:pt x="3077260" y="4061002"/>
                </a:lnTo>
                <a:lnTo>
                  <a:pt x="3091777" y="4019499"/>
                </a:lnTo>
                <a:lnTo>
                  <a:pt x="3102152" y="3977030"/>
                </a:lnTo>
                <a:lnTo>
                  <a:pt x="3108375" y="3933901"/>
                </a:lnTo>
                <a:lnTo>
                  <a:pt x="3110446" y="3890467"/>
                </a:lnTo>
                <a:close/>
              </a:path>
              <a:path w="8199755" h="6134734">
                <a:moveTo>
                  <a:pt x="4260596" y="2983712"/>
                </a:moveTo>
                <a:lnTo>
                  <a:pt x="4258526" y="2940278"/>
                </a:lnTo>
                <a:lnTo>
                  <a:pt x="4252303" y="2897149"/>
                </a:lnTo>
                <a:lnTo>
                  <a:pt x="4241939" y="2854680"/>
                </a:lnTo>
                <a:lnTo>
                  <a:pt x="4227411" y="2813177"/>
                </a:lnTo>
                <a:lnTo>
                  <a:pt x="4208754" y="2772956"/>
                </a:lnTo>
                <a:lnTo>
                  <a:pt x="4185932" y="2734348"/>
                </a:lnTo>
                <a:lnTo>
                  <a:pt x="4158970" y="2697670"/>
                </a:lnTo>
                <a:lnTo>
                  <a:pt x="4127868" y="2663253"/>
                </a:lnTo>
                <a:lnTo>
                  <a:pt x="4093438" y="2632138"/>
                </a:lnTo>
                <a:lnTo>
                  <a:pt x="4056773" y="2605176"/>
                </a:lnTo>
                <a:lnTo>
                  <a:pt x="4018165" y="2582367"/>
                </a:lnTo>
                <a:lnTo>
                  <a:pt x="3977944" y="2563698"/>
                </a:lnTo>
                <a:lnTo>
                  <a:pt x="3936441" y="2549182"/>
                </a:lnTo>
                <a:lnTo>
                  <a:pt x="3893959" y="2538819"/>
                </a:lnTo>
                <a:lnTo>
                  <a:pt x="3850843" y="2532596"/>
                </a:lnTo>
                <a:lnTo>
                  <a:pt x="3807409" y="2530513"/>
                </a:lnTo>
                <a:lnTo>
                  <a:pt x="3763962" y="2532596"/>
                </a:lnTo>
                <a:lnTo>
                  <a:pt x="3720846" y="2538819"/>
                </a:lnTo>
                <a:lnTo>
                  <a:pt x="3678377" y="2549182"/>
                </a:lnTo>
                <a:lnTo>
                  <a:pt x="3636861" y="2563698"/>
                </a:lnTo>
                <a:lnTo>
                  <a:pt x="3596652" y="2582367"/>
                </a:lnTo>
                <a:lnTo>
                  <a:pt x="3558044" y="2605176"/>
                </a:lnTo>
                <a:lnTo>
                  <a:pt x="3521367" y="2632138"/>
                </a:lnTo>
                <a:lnTo>
                  <a:pt x="3486950" y="2663253"/>
                </a:lnTo>
                <a:lnTo>
                  <a:pt x="3455835" y="2697670"/>
                </a:lnTo>
                <a:lnTo>
                  <a:pt x="3428873" y="2734348"/>
                </a:lnTo>
                <a:lnTo>
                  <a:pt x="3406063" y="2772956"/>
                </a:lnTo>
                <a:lnTo>
                  <a:pt x="3387394" y="2813177"/>
                </a:lnTo>
                <a:lnTo>
                  <a:pt x="3372878" y="2854680"/>
                </a:lnTo>
                <a:lnTo>
                  <a:pt x="3362502" y="2897149"/>
                </a:lnTo>
                <a:lnTo>
                  <a:pt x="3356279" y="2940278"/>
                </a:lnTo>
                <a:lnTo>
                  <a:pt x="3354209" y="2983712"/>
                </a:lnTo>
                <a:lnTo>
                  <a:pt x="3356279" y="3027159"/>
                </a:lnTo>
                <a:lnTo>
                  <a:pt x="3362502" y="3070275"/>
                </a:lnTo>
                <a:lnTo>
                  <a:pt x="3372878" y="3112744"/>
                </a:lnTo>
                <a:lnTo>
                  <a:pt x="3387394" y="3154248"/>
                </a:lnTo>
                <a:lnTo>
                  <a:pt x="3406063" y="3194469"/>
                </a:lnTo>
                <a:lnTo>
                  <a:pt x="3428873" y="3233077"/>
                </a:lnTo>
                <a:lnTo>
                  <a:pt x="3455835" y="3269754"/>
                </a:lnTo>
                <a:lnTo>
                  <a:pt x="3486950" y="3304171"/>
                </a:lnTo>
                <a:lnTo>
                  <a:pt x="3521367" y="3335286"/>
                </a:lnTo>
                <a:lnTo>
                  <a:pt x="3558044" y="3362248"/>
                </a:lnTo>
                <a:lnTo>
                  <a:pt x="3596652" y="3385058"/>
                </a:lnTo>
                <a:lnTo>
                  <a:pt x="3636861" y="3403727"/>
                </a:lnTo>
                <a:lnTo>
                  <a:pt x="3678377" y="3418243"/>
                </a:lnTo>
                <a:lnTo>
                  <a:pt x="3720846" y="3428619"/>
                </a:lnTo>
                <a:lnTo>
                  <a:pt x="3763962" y="3434842"/>
                </a:lnTo>
                <a:lnTo>
                  <a:pt x="3807409" y="3436912"/>
                </a:lnTo>
                <a:lnTo>
                  <a:pt x="3850843" y="3434842"/>
                </a:lnTo>
                <a:lnTo>
                  <a:pt x="3893959" y="3428619"/>
                </a:lnTo>
                <a:lnTo>
                  <a:pt x="3936441" y="3418243"/>
                </a:lnTo>
                <a:lnTo>
                  <a:pt x="3977944" y="3403727"/>
                </a:lnTo>
                <a:lnTo>
                  <a:pt x="4018165" y="3385058"/>
                </a:lnTo>
                <a:lnTo>
                  <a:pt x="4056773" y="3362248"/>
                </a:lnTo>
                <a:lnTo>
                  <a:pt x="4093438" y="3335286"/>
                </a:lnTo>
                <a:lnTo>
                  <a:pt x="4127868" y="3304171"/>
                </a:lnTo>
                <a:lnTo>
                  <a:pt x="4158970" y="3269754"/>
                </a:lnTo>
                <a:lnTo>
                  <a:pt x="4185932" y="3233077"/>
                </a:lnTo>
                <a:lnTo>
                  <a:pt x="4208754" y="3194469"/>
                </a:lnTo>
                <a:lnTo>
                  <a:pt x="4227411" y="3154248"/>
                </a:lnTo>
                <a:lnTo>
                  <a:pt x="4241939" y="3112744"/>
                </a:lnTo>
                <a:lnTo>
                  <a:pt x="4252303" y="3070275"/>
                </a:lnTo>
                <a:lnTo>
                  <a:pt x="4258526" y="3027159"/>
                </a:lnTo>
                <a:lnTo>
                  <a:pt x="4260596" y="2983712"/>
                </a:lnTo>
                <a:close/>
              </a:path>
              <a:path w="8199755" h="6134734">
                <a:moveTo>
                  <a:pt x="4681944" y="1541602"/>
                </a:moveTo>
                <a:lnTo>
                  <a:pt x="4679874" y="1498155"/>
                </a:lnTo>
                <a:lnTo>
                  <a:pt x="4673651" y="1455039"/>
                </a:lnTo>
                <a:lnTo>
                  <a:pt x="4663275" y="1412570"/>
                </a:lnTo>
                <a:lnTo>
                  <a:pt x="4648759" y="1371066"/>
                </a:lnTo>
                <a:lnTo>
                  <a:pt x="4630090" y="1330845"/>
                </a:lnTo>
                <a:lnTo>
                  <a:pt x="4607280" y="1292237"/>
                </a:lnTo>
                <a:lnTo>
                  <a:pt x="4580318" y="1255560"/>
                </a:lnTo>
                <a:lnTo>
                  <a:pt x="4549203" y="1221143"/>
                </a:lnTo>
                <a:lnTo>
                  <a:pt x="4514786" y="1190028"/>
                </a:lnTo>
                <a:lnTo>
                  <a:pt x="4478109" y="1163066"/>
                </a:lnTo>
                <a:lnTo>
                  <a:pt x="4439501" y="1140256"/>
                </a:lnTo>
                <a:lnTo>
                  <a:pt x="4399280" y="1121587"/>
                </a:lnTo>
                <a:lnTo>
                  <a:pt x="4357776" y="1107071"/>
                </a:lnTo>
                <a:lnTo>
                  <a:pt x="4315307" y="1096695"/>
                </a:lnTo>
                <a:lnTo>
                  <a:pt x="4272191" y="1090472"/>
                </a:lnTo>
                <a:lnTo>
                  <a:pt x="4228744" y="1088402"/>
                </a:lnTo>
                <a:lnTo>
                  <a:pt x="4185310" y="1090472"/>
                </a:lnTo>
                <a:lnTo>
                  <a:pt x="4142194" y="1096695"/>
                </a:lnTo>
                <a:lnTo>
                  <a:pt x="4099712" y="1107071"/>
                </a:lnTo>
                <a:lnTo>
                  <a:pt x="4058208" y="1121587"/>
                </a:lnTo>
                <a:lnTo>
                  <a:pt x="4017988" y="1140256"/>
                </a:lnTo>
                <a:lnTo>
                  <a:pt x="3979380" y="1163066"/>
                </a:lnTo>
                <a:lnTo>
                  <a:pt x="3942702" y="1190028"/>
                </a:lnTo>
                <a:lnTo>
                  <a:pt x="3908285" y="1221143"/>
                </a:lnTo>
                <a:lnTo>
                  <a:pt x="3877183" y="1255560"/>
                </a:lnTo>
                <a:lnTo>
                  <a:pt x="3850221" y="1292237"/>
                </a:lnTo>
                <a:lnTo>
                  <a:pt x="3827399" y="1330845"/>
                </a:lnTo>
                <a:lnTo>
                  <a:pt x="3808730" y="1371066"/>
                </a:lnTo>
                <a:lnTo>
                  <a:pt x="3794214" y="1412570"/>
                </a:lnTo>
                <a:lnTo>
                  <a:pt x="3783850" y="1455039"/>
                </a:lnTo>
                <a:lnTo>
                  <a:pt x="3777627" y="1498155"/>
                </a:lnTo>
                <a:lnTo>
                  <a:pt x="3775545" y="1541602"/>
                </a:lnTo>
                <a:lnTo>
                  <a:pt x="3777627" y="1585036"/>
                </a:lnTo>
                <a:lnTo>
                  <a:pt x="3783850" y="1628152"/>
                </a:lnTo>
                <a:lnTo>
                  <a:pt x="3794214" y="1670634"/>
                </a:lnTo>
                <a:lnTo>
                  <a:pt x="3808730" y="1712137"/>
                </a:lnTo>
                <a:lnTo>
                  <a:pt x="3827399" y="1752358"/>
                </a:lnTo>
                <a:lnTo>
                  <a:pt x="3850221" y="1790966"/>
                </a:lnTo>
                <a:lnTo>
                  <a:pt x="3877183" y="1827644"/>
                </a:lnTo>
                <a:lnTo>
                  <a:pt x="3908285" y="1862061"/>
                </a:lnTo>
                <a:lnTo>
                  <a:pt x="3942702" y="1893163"/>
                </a:lnTo>
                <a:lnTo>
                  <a:pt x="3979380" y="1920125"/>
                </a:lnTo>
                <a:lnTo>
                  <a:pt x="4017988" y="1942947"/>
                </a:lnTo>
                <a:lnTo>
                  <a:pt x="4058208" y="1961616"/>
                </a:lnTo>
                <a:lnTo>
                  <a:pt x="4099712" y="1976132"/>
                </a:lnTo>
                <a:lnTo>
                  <a:pt x="4142194" y="1986495"/>
                </a:lnTo>
                <a:lnTo>
                  <a:pt x="4185310" y="1992718"/>
                </a:lnTo>
                <a:lnTo>
                  <a:pt x="4228744" y="1994801"/>
                </a:lnTo>
                <a:lnTo>
                  <a:pt x="4272191" y="1992718"/>
                </a:lnTo>
                <a:lnTo>
                  <a:pt x="4315307" y="1986495"/>
                </a:lnTo>
                <a:lnTo>
                  <a:pt x="4357776" y="1976132"/>
                </a:lnTo>
                <a:lnTo>
                  <a:pt x="4399280" y="1961616"/>
                </a:lnTo>
                <a:lnTo>
                  <a:pt x="4439501" y="1942947"/>
                </a:lnTo>
                <a:lnTo>
                  <a:pt x="4478109" y="1920125"/>
                </a:lnTo>
                <a:lnTo>
                  <a:pt x="4514786" y="1893163"/>
                </a:lnTo>
                <a:lnTo>
                  <a:pt x="4549203" y="1862061"/>
                </a:lnTo>
                <a:lnTo>
                  <a:pt x="4580318" y="1827644"/>
                </a:lnTo>
                <a:lnTo>
                  <a:pt x="4607280" y="1790966"/>
                </a:lnTo>
                <a:lnTo>
                  <a:pt x="4630090" y="1752358"/>
                </a:lnTo>
                <a:lnTo>
                  <a:pt x="4648759" y="1712137"/>
                </a:lnTo>
                <a:lnTo>
                  <a:pt x="4663275" y="1670634"/>
                </a:lnTo>
                <a:lnTo>
                  <a:pt x="4673651" y="1628152"/>
                </a:lnTo>
                <a:lnTo>
                  <a:pt x="4679874" y="1585036"/>
                </a:lnTo>
                <a:lnTo>
                  <a:pt x="4681944" y="1541602"/>
                </a:lnTo>
                <a:close/>
              </a:path>
              <a:path w="8199755" h="6134734">
                <a:moveTo>
                  <a:pt x="5779274" y="2501366"/>
                </a:moveTo>
                <a:lnTo>
                  <a:pt x="5777192" y="2457932"/>
                </a:lnTo>
                <a:lnTo>
                  <a:pt x="5770969" y="2414816"/>
                </a:lnTo>
                <a:lnTo>
                  <a:pt x="5760605" y="2372334"/>
                </a:lnTo>
                <a:lnTo>
                  <a:pt x="5746089" y="2330831"/>
                </a:lnTo>
                <a:lnTo>
                  <a:pt x="5727420" y="2290610"/>
                </a:lnTo>
                <a:lnTo>
                  <a:pt x="5704611" y="2252002"/>
                </a:lnTo>
                <a:lnTo>
                  <a:pt x="5677649" y="2215324"/>
                </a:lnTo>
                <a:lnTo>
                  <a:pt x="5646534" y="2180907"/>
                </a:lnTo>
                <a:lnTo>
                  <a:pt x="5612117" y="2149805"/>
                </a:lnTo>
                <a:lnTo>
                  <a:pt x="5575439" y="2122843"/>
                </a:lnTo>
                <a:lnTo>
                  <a:pt x="5536831" y="2100021"/>
                </a:lnTo>
                <a:lnTo>
                  <a:pt x="5496611" y="2081352"/>
                </a:lnTo>
                <a:lnTo>
                  <a:pt x="5455107" y="2066836"/>
                </a:lnTo>
                <a:lnTo>
                  <a:pt x="5412625" y="2056472"/>
                </a:lnTo>
                <a:lnTo>
                  <a:pt x="5369509" y="2050249"/>
                </a:lnTo>
                <a:lnTo>
                  <a:pt x="5326075" y="2048167"/>
                </a:lnTo>
                <a:lnTo>
                  <a:pt x="5282628" y="2050249"/>
                </a:lnTo>
                <a:lnTo>
                  <a:pt x="5239512" y="2056472"/>
                </a:lnTo>
                <a:lnTo>
                  <a:pt x="5197043" y="2066836"/>
                </a:lnTo>
                <a:lnTo>
                  <a:pt x="5155539" y="2081352"/>
                </a:lnTo>
                <a:lnTo>
                  <a:pt x="5115318" y="2100021"/>
                </a:lnTo>
                <a:lnTo>
                  <a:pt x="5076710" y="2122843"/>
                </a:lnTo>
                <a:lnTo>
                  <a:pt x="5040033" y="2149805"/>
                </a:lnTo>
                <a:lnTo>
                  <a:pt x="5005616" y="2180907"/>
                </a:lnTo>
                <a:lnTo>
                  <a:pt x="4974501" y="2215324"/>
                </a:lnTo>
                <a:lnTo>
                  <a:pt x="4947539" y="2252002"/>
                </a:lnTo>
                <a:lnTo>
                  <a:pt x="4924730" y="2290610"/>
                </a:lnTo>
                <a:lnTo>
                  <a:pt x="4906061" y="2330831"/>
                </a:lnTo>
                <a:lnTo>
                  <a:pt x="4891544" y="2372334"/>
                </a:lnTo>
                <a:lnTo>
                  <a:pt x="4881169" y="2414816"/>
                </a:lnTo>
                <a:lnTo>
                  <a:pt x="4874946" y="2457932"/>
                </a:lnTo>
                <a:lnTo>
                  <a:pt x="4872875" y="2501366"/>
                </a:lnTo>
                <a:lnTo>
                  <a:pt x="4874946" y="2544813"/>
                </a:lnTo>
                <a:lnTo>
                  <a:pt x="4881169" y="2587929"/>
                </a:lnTo>
                <a:lnTo>
                  <a:pt x="4891544" y="2630398"/>
                </a:lnTo>
                <a:lnTo>
                  <a:pt x="4906061" y="2671902"/>
                </a:lnTo>
                <a:lnTo>
                  <a:pt x="4924730" y="2712123"/>
                </a:lnTo>
                <a:lnTo>
                  <a:pt x="4947539" y="2750731"/>
                </a:lnTo>
                <a:lnTo>
                  <a:pt x="4974501" y="2787408"/>
                </a:lnTo>
                <a:lnTo>
                  <a:pt x="5005616" y="2821825"/>
                </a:lnTo>
                <a:lnTo>
                  <a:pt x="5040033" y="2852940"/>
                </a:lnTo>
                <a:lnTo>
                  <a:pt x="5076710" y="2879902"/>
                </a:lnTo>
                <a:lnTo>
                  <a:pt x="5115318" y="2902712"/>
                </a:lnTo>
                <a:lnTo>
                  <a:pt x="5155539" y="2921381"/>
                </a:lnTo>
                <a:lnTo>
                  <a:pt x="5197043" y="2935897"/>
                </a:lnTo>
                <a:lnTo>
                  <a:pt x="5239512" y="2946273"/>
                </a:lnTo>
                <a:lnTo>
                  <a:pt x="5282628" y="2952496"/>
                </a:lnTo>
                <a:lnTo>
                  <a:pt x="5326075" y="2954566"/>
                </a:lnTo>
                <a:lnTo>
                  <a:pt x="5369509" y="2952496"/>
                </a:lnTo>
                <a:lnTo>
                  <a:pt x="5412625" y="2946273"/>
                </a:lnTo>
                <a:lnTo>
                  <a:pt x="5455107" y="2935897"/>
                </a:lnTo>
                <a:lnTo>
                  <a:pt x="5496611" y="2921381"/>
                </a:lnTo>
                <a:lnTo>
                  <a:pt x="5536831" y="2902712"/>
                </a:lnTo>
                <a:lnTo>
                  <a:pt x="5575439" y="2879902"/>
                </a:lnTo>
                <a:lnTo>
                  <a:pt x="5612117" y="2852940"/>
                </a:lnTo>
                <a:lnTo>
                  <a:pt x="5646534" y="2821825"/>
                </a:lnTo>
                <a:lnTo>
                  <a:pt x="5677649" y="2787408"/>
                </a:lnTo>
                <a:lnTo>
                  <a:pt x="5704611" y="2750731"/>
                </a:lnTo>
                <a:lnTo>
                  <a:pt x="5727420" y="2712123"/>
                </a:lnTo>
                <a:lnTo>
                  <a:pt x="5746089" y="2671902"/>
                </a:lnTo>
                <a:lnTo>
                  <a:pt x="5760605" y="2630398"/>
                </a:lnTo>
                <a:lnTo>
                  <a:pt x="5770969" y="2587929"/>
                </a:lnTo>
                <a:lnTo>
                  <a:pt x="5777192" y="2544813"/>
                </a:lnTo>
                <a:lnTo>
                  <a:pt x="5779274" y="2501366"/>
                </a:lnTo>
                <a:close/>
              </a:path>
              <a:path w="8199755" h="6134734">
                <a:moveTo>
                  <a:pt x="6253442" y="991184"/>
                </a:moveTo>
                <a:lnTo>
                  <a:pt x="6251372" y="947737"/>
                </a:lnTo>
                <a:lnTo>
                  <a:pt x="6245149" y="904621"/>
                </a:lnTo>
                <a:lnTo>
                  <a:pt x="6234773" y="862152"/>
                </a:lnTo>
                <a:lnTo>
                  <a:pt x="6220257" y="820635"/>
                </a:lnTo>
                <a:lnTo>
                  <a:pt x="6201588" y="780427"/>
                </a:lnTo>
                <a:lnTo>
                  <a:pt x="6178778" y="741819"/>
                </a:lnTo>
                <a:lnTo>
                  <a:pt x="6151816" y="705142"/>
                </a:lnTo>
                <a:lnTo>
                  <a:pt x="6120701" y="670725"/>
                </a:lnTo>
                <a:lnTo>
                  <a:pt x="6086284" y="639610"/>
                </a:lnTo>
                <a:lnTo>
                  <a:pt x="6049607" y="612648"/>
                </a:lnTo>
                <a:lnTo>
                  <a:pt x="6010999" y="589838"/>
                </a:lnTo>
                <a:lnTo>
                  <a:pt x="5970778" y="571169"/>
                </a:lnTo>
                <a:lnTo>
                  <a:pt x="5929274" y="556653"/>
                </a:lnTo>
                <a:lnTo>
                  <a:pt x="5886805" y="546277"/>
                </a:lnTo>
                <a:lnTo>
                  <a:pt x="5843689" y="540054"/>
                </a:lnTo>
                <a:lnTo>
                  <a:pt x="5800242" y="537984"/>
                </a:lnTo>
                <a:lnTo>
                  <a:pt x="5756808" y="540054"/>
                </a:lnTo>
                <a:lnTo>
                  <a:pt x="5713692" y="546277"/>
                </a:lnTo>
                <a:lnTo>
                  <a:pt x="5671210" y="556653"/>
                </a:lnTo>
                <a:lnTo>
                  <a:pt x="5629707" y="571169"/>
                </a:lnTo>
                <a:lnTo>
                  <a:pt x="5589486" y="589838"/>
                </a:lnTo>
                <a:lnTo>
                  <a:pt x="5550878" y="612648"/>
                </a:lnTo>
                <a:lnTo>
                  <a:pt x="5514200" y="639610"/>
                </a:lnTo>
                <a:lnTo>
                  <a:pt x="5479783" y="670725"/>
                </a:lnTo>
                <a:lnTo>
                  <a:pt x="5448681" y="705142"/>
                </a:lnTo>
                <a:lnTo>
                  <a:pt x="5421719" y="741819"/>
                </a:lnTo>
                <a:lnTo>
                  <a:pt x="5398897" y="780427"/>
                </a:lnTo>
                <a:lnTo>
                  <a:pt x="5380228" y="820635"/>
                </a:lnTo>
                <a:lnTo>
                  <a:pt x="5365712" y="862152"/>
                </a:lnTo>
                <a:lnTo>
                  <a:pt x="5355348" y="904621"/>
                </a:lnTo>
                <a:lnTo>
                  <a:pt x="5349125" y="947737"/>
                </a:lnTo>
                <a:lnTo>
                  <a:pt x="5347043" y="991184"/>
                </a:lnTo>
                <a:lnTo>
                  <a:pt x="5349125" y="1034618"/>
                </a:lnTo>
                <a:lnTo>
                  <a:pt x="5355348" y="1077734"/>
                </a:lnTo>
                <a:lnTo>
                  <a:pt x="5365712" y="1120216"/>
                </a:lnTo>
                <a:lnTo>
                  <a:pt x="5380228" y="1161719"/>
                </a:lnTo>
                <a:lnTo>
                  <a:pt x="5398897" y="1201940"/>
                </a:lnTo>
                <a:lnTo>
                  <a:pt x="5421719" y="1240548"/>
                </a:lnTo>
                <a:lnTo>
                  <a:pt x="5448681" y="1277213"/>
                </a:lnTo>
                <a:lnTo>
                  <a:pt x="5479783" y="1311643"/>
                </a:lnTo>
                <a:lnTo>
                  <a:pt x="5514200" y="1342745"/>
                </a:lnTo>
                <a:lnTo>
                  <a:pt x="5550878" y="1369707"/>
                </a:lnTo>
                <a:lnTo>
                  <a:pt x="5589486" y="1392529"/>
                </a:lnTo>
                <a:lnTo>
                  <a:pt x="5629707" y="1411185"/>
                </a:lnTo>
                <a:lnTo>
                  <a:pt x="5671210" y="1425714"/>
                </a:lnTo>
                <a:lnTo>
                  <a:pt x="5713692" y="1436077"/>
                </a:lnTo>
                <a:lnTo>
                  <a:pt x="5756808" y="1442300"/>
                </a:lnTo>
                <a:lnTo>
                  <a:pt x="5800242" y="1444371"/>
                </a:lnTo>
                <a:lnTo>
                  <a:pt x="5843689" y="1442300"/>
                </a:lnTo>
                <a:lnTo>
                  <a:pt x="5886805" y="1436077"/>
                </a:lnTo>
                <a:lnTo>
                  <a:pt x="5929274" y="1425714"/>
                </a:lnTo>
                <a:lnTo>
                  <a:pt x="5970778" y="1411185"/>
                </a:lnTo>
                <a:lnTo>
                  <a:pt x="6010999" y="1392529"/>
                </a:lnTo>
                <a:lnTo>
                  <a:pt x="6049607" y="1369707"/>
                </a:lnTo>
                <a:lnTo>
                  <a:pt x="6086284" y="1342745"/>
                </a:lnTo>
                <a:lnTo>
                  <a:pt x="6120701" y="1311643"/>
                </a:lnTo>
                <a:lnTo>
                  <a:pt x="6151816" y="1277213"/>
                </a:lnTo>
                <a:lnTo>
                  <a:pt x="6178778" y="1240548"/>
                </a:lnTo>
                <a:lnTo>
                  <a:pt x="6201588" y="1201940"/>
                </a:lnTo>
                <a:lnTo>
                  <a:pt x="6220257" y="1161719"/>
                </a:lnTo>
                <a:lnTo>
                  <a:pt x="6234773" y="1120216"/>
                </a:lnTo>
                <a:lnTo>
                  <a:pt x="6245149" y="1077734"/>
                </a:lnTo>
                <a:lnTo>
                  <a:pt x="6251372" y="1034618"/>
                </a:lnTo>
                <a:lnTo>
                  <a:pt x="6253442" y="991184"/>
                </a:lnTo>
                <a:close/>
              </a:path>
              <a:path w="8199755" h="6134734">
                <a:moveTo>
                  <a:pt x="6885102" y="2983712"/>
                </a:moveTo>
                <a:lnTo>
                  <a:pt x="6883032" y="2940278"/>
                </a:lnTo>
                <a:lnTo>
                  <a:pt x="6876809" y="2897149"/>
                </a:lnTo>
                <a:lnTo>
                  <a:pt x="6866445" y="2854680"/>
                </a:lnTo>
                <a:lnTo>
                  <a:pt x="6851917" y="2813177"/>
                </a:lnTo>
                <a:lnTo>
                  <a:pt x="6833260" y="2772956"/>
                </a:lnTo>
                <a:lnTo>
                  <a:pt x="6810438" y="2734348"/>
                </a:lnTo>
                <a:lnTo>
                  <a:pt x="6783476" y="2697670"/>
                </a:lnTo>
                <a:lnTo>
                  <a:pt x="6752374" y="2663253"/>
                </a:lnTo>
                <a:lnTo>
                  <a:pt x="6717944" y="2632138"/>
                </a:lnTo>
                <a:lnTo>
                  <a:pt x="6681279" y="2605176"/>
                </a:lnTo>
                <a:lnTo>
                  <a:pt x="6642671" y="2582367"/>
                </a:lnTo>
                <a:lnTo>
                  <a:pt x="6602450" y="2563698"/>
                </a:lnTo>
                <a:lnTo>
                  <a:pt x="6560934" y="2549182"/>
                </a:lnTo>
                <a:lnTo>
                  <a:pt x="6518465" y="2538819"/>
                </a:lnTo>
                <a:lnTo>
                  <a:pt x="6475349" y="2532596"/>
                </a:lnTo>
                <a:lnTo>
                  <a:pt x="6431915" y="2530513"/>
                </a:lnTo>
                <a:lnTo>
                  <a:pt x="6388468" y="2532596"/>
                </a:lnTo>
                <a:lnTo>
                  <a:pt x="6345352" y="2538819"/>
                </a:lnTo>
                <a:lnTo>
                  <a:pt x="6302883" y="2549182"/>
                </a:lnTo>
                <a:lnTo>
                  <a:pt x="6261366" y="2563698"/>
                </a:lnTo>
                <a:lnTo>
                  <a:pt x="6221158" y="2582367"/>
                </a:lnTo>
                <a:lnTo>
                  <a:pt x="6182550" y="2605176"/>
                </a:lnTo>
                <a:lnTo>
                  <a:pt x="6145873" y="2632138"/>
                </a:lnTo>
                <a:lnTo>
                  <a:pt x="6111456" y="2663253"/>
                </a:lnTo>
                <a:lnTo>
                  <a:pt x="6080341" y="2697670"/>
                </a:lnTo>
                <a:lnTo>
                  <a:pt x="6053379" y="2734348"/>
                </a:lnTo>
                <a:lnTo>
                  <a:pt x="6030557" y="2772956"/>
                </a:lnTo>
                <a:lnTo>
                  <a:pt x="6011900" y="2813177"/>
                </a:lnTo>
                <a:lnTo>
                  <a:pt x="5997384" y="2854680"/>
                </a:lnTo>
                <a:lnTo>
                  <a:pt x="5987008" y="2897149"/>
                </a:lnTo>
                <a:lnTo>
                  <a:pt x="5980785" y="2940278"/>
                </a:lnTo>
                <a:lnTo>
                  <a:pt x="5978715" y="2983712"/>
                </a:lnTo>
                <a:lnTo>
                  <a:pt x="5980785" y="3027159"/>
                </a:lnTo>
                <a:lnTo>
                  <a:pt x="5987008" y="3070275"/>
                </a:lnTo>
                <a:lnTo>
                  <a:pt x="5997384" y="3112744"/>
                </a:lnTo>
                <a:lnTo>
                  <a:pt x="6011900" y="3154248"/>
                </a:lnTo>
                <a:lnTo>
                  <a:pt x="6030557" y="3194469"/>
                </a:lnTo>
                <a:lnTo>
                  <a:pt x="6053379" y="3233077"/>
                </a:lnTo>
                <a:lnTo>
                  <a:pt x="6080341" y="3269754"/>
                </a:lnTo>
                <a:lnTo>
                  <a:pt x="6111456" y="3304171"/>
                </a:lnTo>
                <a:lnTo>
                  <a:pt x="6145873" y="3335286"/>
                </a:lnTo>
                <a:lnTo>
                  <a:pt x="6182550" y="3362248"/>
                </a:lnTo>
                <a:lnTo>
                  <a:pt x="6221158" y="3385058"/>
                </a:lnTo>
                <a:lnTo>
                  <a:pt x="6261366" y="3403727"/>
                </a:lnTo>
                <a:lnTo>
                  <a:pt x="6302883" y="3418243"/>
                </a:lnTo>
                <a:lnTo>
                  <a:pt x="6345352" y="3428619"/>
                </a:lnTo>
                <a:lnTo>
                  <a:pt x="6388468" y="3434842"/>
                </a:lnTo>
                <a:lnTo>
                  <a:pt x="6431915" y="3436912"/>
                </a:lnTo>
                <a:lnTo>
                  <a:pt x="6475349" y="3434842"/>
                </a:lnTo>
                <a:lnTo>
                  <a:pt x="6518465" y="3428619"/>
                </a:lnTo>
                <a:lnTo>
                  <a:pt x="6560934" y="3418243"/>
                </a:lnTo>
                <a:lnTo>
                  <a:pt x="6602450" y="3403727"/>
                </a:lnTo>
                <a:lnTo>
                  <a:pt x="6642671" y="3385058"/>
                </a:lnTo>
                <a:lnTo>
                  <a:pt x="6681279" y="3362248"/>
                </a:lnTo>
                <a:lnTo>
                  <a:pt x="6717944" y="3335286"/>
                </a:lnTo>
                <a:lnTo>
                  <a:pt x="6752374" y="3304171"/>
                </a:lnTo>
                <a:lnTo>
                  <a:pt x="6783476" y="3269754"/>
                </a:lnTo>
                <a:lnTo>
                  <a:pt x="6810438" y="3233077"/>
                </a:lnTo>
                <a:lnTo>
                  <a:pt x="6833260" y="3194469"/>
                </a:lnTo>
                <a:lnTo>
                  <a:pt x="6851917" y="3154248"/>
                </a:lnTo>
                <a:lnTo>
                  <a:pt x="6866445" y="3112744"/>
                </a:lnTo>
                <a:lnTo>
                  <a:pt x="6876809" y="3070275"/>
                </a:lnTo>
                <a:lnTo>
                  <a:pt x="6883032" y="3027159"/>
                </a:lnTo>
                <a:lnTo>
                  <a:pt x="6885102" y="2983712"/>
                </a:lnTo>
                <a:close/>
              </a:path>
              <a:path w="8199755" h="6134734">
                <a:moveTo>
                  <a:pt x="8029524" y="1943468"/>
                </a:moveTo>
                <a:lnTo>
                  <a:pt x="8027454" y="1900034"/>
                </a:lnTo>
                <a:lnTo>
                  <a:pt x="8021231" y="1856905"/>
                </a:lnTo>
                <a:lnTo>
                  <a:pt x="8010855" y="1814436"/>
                </a:lnTo>
                <a:lnTo>
                  <a:pt x="7996339" y="1772932"/>
                </a:lnTo>
                <a:lnTo>
                  <a:pt x="7977670" y="1732711"/>
                </a:lnTo>
                <a:lnTo>
                  <a:pt x="7954861" y="1694103"/>
                </a:lnTo>
                <a:lnTo>
                  <a:pt x="7927899" y="1657426"/>
                </a:lnTo>
                <a:lnTo>
                  <a:pt x="7896784" y="1623009"/>
                </a:lnTo>
                <a:lnTo>
                  <a:pt x="7862367" y="1591894"/>
                </a:lnTo>
                <a:lnTo>
                  <a:pt x="7825689" y="1564932"/>
                </a:lnTo>
                <a:lnTo>
                  <a:pt x="7787081" y="1542122"/>
                </a:lnTo>
                <a:lnTo>
                  <a:pt x="7746873" y="1523453"/>
                </a:lnTo>
                <a:lnTo>
                  <a:pt x="7705357" y="1508937"/>
                </a:lnTo>
                <a:lnTo>
                  <a:pt x="7662888" y="1498574"/>
                </a:lnTo>
                <a:lnTo>
                  <a:pt x="7619771" y="1492351"/>
                </a:lnTo>
                <a:lnTo>
                  <a:pt x="7576325" y="1490268"/>
                </a:lnTo>
                <a:lnTo>
                  <a:pt x="7532891" y="1492351"/>
                </a:lnTo>
                <a:lnTo>
                  <a:pt x="7489774" y="1498574"/>
                </a:lnTo>
                <a:lnTo>
                  <a:pt x="7447305" y="1508937"/>
                </a:lnTo>
                <a:lnTo>
                  <a:pt x="7405789" y="1523453"/>
                </a:lnTo>
                <a:lnTo>
                  <a:pt x="7365568" y="1542122"/>
                </a:lnTo>
                <a:lnTo>
                  <a:pt x="7326960" y="1564932"/>
                </a:lnTo>
                <a:lnTo>
                  <a:pt x="7290295" y="1591894"/>
                </a:lnTo>
                <a:lnTo>
                  <a:pt x="7255878" y="1623009"/>
                </a:lnTo>
                <a:lnTo>
                  <a:pt x="7224763" y="1657426"/>
                </a:lnTo>
                <a:lnTo>
                  <a:pt x="7197801" y="1694103"/>
                </a:lnTo>
                <a:lnTo>
                  <a:pt x="7174979" y="1732711"/>
                </a:lnTo>
                <a:lnTo>
                  <a:pt x="7156323" y="1772932"/>
                </a:lnTo>
                <a:lnTo>
                  <a:pt x="7141794" y="1814436"/>
                </a:lnTo>
                <a:lnTo>
                  <a:pt x="7131431" y="1856905"/>
                </a:lnTo>
                <a:lnTo>
                  <a:pt x="7125208" y="1900034"/>
                </a:lnTo>
                <a:lnTo>
                  <a:pt x="7123138" y="1943468"/>
                </a:lnTo>
                <a:lnTo>
                  <a:pt x="7125208" y="1986915"/>
                </a:lnTo>
                <a:lnTo>
                  <a:pt x="7131431" y="2030031"/>
                </a:lnTo>
                <a:lnTo>
                  <a:pt x="7141794" y="2072500"/>
                </a:lnTo>
                <a:lnTo>
                  <a:pt x="7156323" y="2114004"/>
                </a:lnTo>
                <a:lnTo>
                  <a:pt x="7174979" y="2154224"/>
                </a:lnTo>
                <a:lnTo>
                  <a:pt x="7197801" y="2192832"/>
                </a:lnTo>
                <a:lnTo>
                  <a:pt x="7224763" y="2229510"/>
                </a:lnTo>
                <a:lnTo>
                  <a:pt x="7255878" y="2263927"/>
                </a:lnTo>
                <a:lnTo>
                  <a:pt x="7290295" y="2295042"/>
                </a:lnTo>
                <a:lnTo>
                  <a:pt x="7326960" y="2322004"/>
                </a:lnTo>
                <a:lnTo>
                  <a:pt x="7365568" y="2344813"/>
                </a:lnTo>
                <a:lnTo>
                  <a:pt x="7405789" y="2363482"/>
                </a:lnTo>
                <a:lnTo>
                  <a:pt x="7447305" y="2377998"/>
                </a:lnTo>
                <a:lnTo>
                  <a:pt x="7489774" y="2388374"/>
                </a:lnTo>
                <a:lnTo>
                  <a:pt x="7532891" y="2394585"/>
                </a:lnTo>
                <a:lnTo>
                  <a:pt x="7576325" y="2396667"/>
                </a:lnTo>
                <a:lnTo>
                  <a:pt x="7619771" y="2394585"/>
                </a:lnTo>
                <a:lnTo>
                  <a:pt x="7662888" y="2388374"/>
                </a:lnTo>
                <a:lnTo>
                  <a:pt x="7705357" y="2377998"/>
                </a:lnTo>
                <a:lnTo>
                  <a:pt x="7746873" y="2363482"/>
                </a:lnTo>
                <a:lnTo>
                  <a:pt x="7787081" y="2344813"/>
                </a:lnTo>
                <a:lnTo>
                  <a:pt x="7825689" y="2322004"/>
                </a:lnTo>
                <a:lnTo>
                  <a:pt x="7862367" y="2295042"/>
                </a:lnTo>
                <a:lnTo>
                  <a:pt x="7896784" y="2263927"/>
                </a:lnTo>
                <a:lnTo>
                  <a:pt x="7927899" y="2229510"/>
                </a:lnTo>
                <a:lnTo>
                  <a:pt x="7954861" y="2192832"/>
                </a:lnTo>
                <a:lnTo>
                  <a:pt x="7977670" y="2154224"/>
                </a:lnTo>
                <a:lnTo>
                  <a:pt x="7996339" y="2114004"/>
                </a:lnTo>
                <a:lnTo>
                  <a:pt x="8010855" y="2072500"/>
                </a:lnTo>
                <a:lnTo>
                  <a:pt x="8021231" y="2030031"/>
                </a:lnTo>
                <a:lnTo>
                  <a:pt x="8027454" y="1986915"/>
                </a:lnTo>
                <a:lnTo>
                  <a:pt x="8029524" y="1943468"/>
                </a:lnTo>
                <a:close/>
              </a:path>
              <a:path w="8199755" h="6134734">
                <a:moveTo>
                  <a:pt x="8199437" y="453199"/>
                </a:moveTo>
                <a:lnTo>
                  <a:pt x="8197355" y="409752"/>
                </a:lnTo>
                <a:lnTo>
                  <a:pt x="8191132" y="366636"/>
                </a:lnTo>
                <a:lnTo>
                  <a:pt x="8180768" y="324167"/>
                </a:lnTo>
                <a:lnTo>
                  <a:pt x="8166252" y="282651"/>
                </a:lnTo>
                <a:lnTo>
                  <a:pt x="8147583" y="242443"/>
                </a:lnTo>
                <a:lnTo>
                  <a:pt x="8124761" y="203835"/>
                </a:lnTo>
                <a:lnTo>
                  <a:pt x="8097799" y="167157"/>
                </a:lnTo>
                <a:lnTo>
                  <a:pt x="8066697" y="132740"/>
                </a:lnTo>
                <a:lnTo>
                  <a:pt x="8032280" y="101625"/>
                </a:lnTo>
                <a:lnTo>
                  <a:pt x="7995602" y="74663"/>
                </a:lnTo>
                <a:lnTo>
                  <a:pt x="7956994" y="51854"/>
                </a:lnTo>
                <a:lnTo>
                  <a:pt x="7916773" y="33185"/>
                </a:lnTo>
                <a:lnTo>
                  <a:pt x="7875270" y="18669"/>
                </a:lnTo>
                <a:lnTo>
                  <a:pt x="7832788" y="8293"/>
                </a:lnTo>
                <a:lnTo>
                  <a:pt x="7789672" y="2070"/>
                </a:lnTo>
                <a:lnTo>
                  <a:pt x="7746238" y="0"/>
                </a:lnTo>
                <a:lnTo>
                  <a:pt x="7702791" y="2070"/>
                </a:lnTo>
                <a:lnTo>
                  <a:pt x="7659675" y="8293"/>
                </a:lnTo>
                <a:lnTo>
                  <a:pt x="7617206" y="18669"/>
                </a:lnTo>
                <a:lnTo>
                  <a:pt x="7575702" y="33185"/>
                </a:lnTo>
                <a:lnTo>
                  <a:pt x="7535481" y="51854"/>
                </a:lnTo>
                <a:lnTo>
                  <a:pt x="7496873" y="74663"/>
                </a:lnTo>
                <a:lnTo>
                  <a:pt x="7460196" y="101625"/>
                </a:lnTo>
                <a:lnTo>
                  <a:pt x="7425779" y="132740"/>
                </a:lnTo>
                <a:lnTo>
                  <a:pt x="7394664" y="167157"/>
                </a:lnTo>
                <a:lnTo>
                  <a:pt x="7367702" y="203835"/>
                </a:lnTo>
                <a:lnTo>
                  <a:pt x="7344892" y="242443"/>
                </a:lnTo>
                <a:lnTo>
                  <a:pt x="7326223" y="282651"/>
                </a:lnTo>
                <a:lnTo>
                  <a:pt x="7311707" y="324167"/>
                </a:lnTo>
                <a:lnTo>
                  <a:pt x="7301331" y="366636"/>
                </a:lnTo>
                <a:lnTo>
                  <a:pt x="7295108" y="409752"/>
                </a:lnTo>
                <a:lnTo>
                  <a:pt x="7293038" y="453199"/>
                </a:lnTo>
                <a:lnTo>
                  <a:pt x="7295108" y="496633"/>
                </a:lnTo>
                <a:lnTo>
                  <a:pt x="7301331" y="539750"/>
                </a:lnTo>
                <a:lnTo>
                  <a:pt x="7311707" y="582231"/>
                </a:lnTo>
                <a:lnTo>
                  <a:pt x="7326223" y="623735"/>
                </a:lnTo>
                <a:lnTo>
                  <a:pt x="7344892" y="663956"/>
                </a:lnTo>
                <a:lnTo>
                  <a:pt x="7367702" y="702564"/>
                </a:lnTo>
                <a:lnTo>
                  <a:pt x="7394664" y="739228"/>
                </a:lnTo>
                <a:lnTo>
                  <a:pt x="7425779" y="773658"/>
                </a:lnTo>
                <a:lnTo>
                  <a:pt x="7460196" y="804760"/>
                </a:lnTo>
                <a:lnTo>
                  <a:pt x="7496873" y="831723"/>
                </a:lnTo>
                <a:lnTo>
                  <a:pt x="7535481" y="854544"/>
                </a:lnTo>
                <a:lnTo>
                  <a:pt x="7575702" y="873201"/>
                </a:lnTo>
                <a:lnTo>
                  <a:pt x="7617206" y="887730"/>
                </a:lnTo>
                <a:lnTo>
                  <a:pt x="7659675" y="898093"/>
                </a:lnTo>
                <a:lnTo>
                  <a:pt x="7702791" y="904316"/>
                </a:lnTo>
                <a:lnTo>
                  <a:pt x="7746238" y="906386"/>
                </a:lnTo>
                <a:lnTo>
                  <a:pt x="7789672" y="904316"/>
                </a:lnTo>
                <a:lnTo>
                  <a:pt x="7832788" y="898093"/>
                </a:lnTo>
                <a:lnTo>
                  <a:pt x="7875270" y="887730"/>
                </a:lnTo>
                <a:lnTo>
                  <a:pt x="7916773" y="873201"/>
                </a:lnTo>
                <a:lnTo>
                  <a:pt x="7956994" y="854544"/>
                </a:lnTo>
                <a:lnTo>
                  <a:pt x="7995602" y="831723"/>
                </a:lnTo>
                <a:lnTo>
                  <a:pt x="8032280" y="804760"/>
                </a:lnTo>
                <a:lnTo>
                  <a:pt x="8066697" y="773658"/>
                </a:lnTo>
                <a:lnTo>
                  <a:pt x="8097799" y="739228"/>
                </a:lnTo>
                <a:lnTo>
                  <a:pt x="8124761" y="702564"/>
                </a:lnTo>
                <a:lnTo>
                  <a:pt x="8147583" y="663956"/>
                </a:lnTo>
                <a:lnTo>
                  <a:pt x="8166252" y="623735"/>
                </a:lnTo>
                <a:lnTo>
                  <a:pt x="8180768" y="582231"/>
                </a:lnTo>
                <a:lnTo>
                  <a:pt x="8191132" y="539750"/>
                </a:lnTo>
                <a:lnTo>
                  <a:pt x="8197355" y="496633"/>
                </a:lnTo>
                <a:lnTo>
                  <a:pt x="8199437" y="453199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0377" y="7127741"/>
            <a:ext cx="7030720" cy="2432685"/>
          </a:xfrm>
          <a:custGeom>
            <a:avLst/>
            <a:gdLst/>
            <a:ahLst/>
            <a:cxnLst/>
            <a:rect l="l" t="t" r="r" b="b"/>
            <a:pathLst>
              <a:path w="7030719" h="2432684">
                <a:moveTo>
                  <a:pt x="906399" y="1978939"/>
                </a:moveTo>
                <a:lnTo>
                  <a:pt x="904328" y="1935505"/>
                </a:lnTo>
                <a:lnTo>
                  <a:pt x="898105" y="1892388"/>
                </a:lnTo>
                <a:lnTo>
                  <a:pt x="887730" y="1849907"/>
                </a:lnTo>
                <a:lnTo>
                  <a:pt x="873213" y="1808403"/>
                </a:lnTo>
                <a:lnTo>
                  <a:pt x="854544" y="1768182"/>
                </a:lnTo>
                <a:lnTo>
                  <a:pt x="831735" y="1729574"/>
                </a:lnTo>
                <a:lnTo>
                  <a:pt x="804760" y="1692910"/>
                </a:lnTo>
                <a:lnTo>
                  <a:pt x="773658" y="1658480"/>
                </a:lnTo>
                <a:lnTo>
                  <a:pt x="739241" y="1627378"/>
                </a:lnTo>
                <a:lnTo>
                  <a:pt x="702564" y="1600415"/>
                </a:lnTo>
                <a:lnTo>
                  <a:pt x="663956" y="1577594"/>
                </a:lnTo>
                <a:lnTo>
                  <a:pt x="623735" y="1558937"/>
                </a:lnTo>
                <a:lnTo>
                  <a:pt x="582231" y="1544408"/>
                </a:lnTo>
                <a:lnTo>
                  <a:pt x="539762" y="1534045"/>
                </a:lnTo>
                <a:lnTo>
                  <a:pt x="496633" y="1527822"/>
                </a:lnTo>
                <a:lnTo>
                  <a:pt x="453199" y="1525752"/>
                </a:lnTo>
                <a:lnTo>
                  <a:pt x="409765" y="1527822"/>
                </a:lnTo>
                <a:lnTo>
                  <a:pt x="366636" y="1534045"/>
                </a:lnTo>
                <a:lnTo>
                  <a:pt x="324167" y="1544408"/>
                </a:lnTo>
                <a:lnTo>
                  <a:pt x="282663" y="1558937"/>
                </a:lnTo>
                <a:lnTo>
                  <a:pt x="242443" y="1577594"/>
                </a:lnTo>
                <a:lnTo>
                  <a:pt x="203835" y="1600415"/>
                </a:lnTo>
                <a:lnTo>
                  <a:pt x="167157" y="1627378"/>
                </a:lnTo>
                <a:lnTo>
                  <a:pt x="132740" y="1658480"/>
                </a:lnTo>
                <a:lnTo>
                  <a:pt x="101625" y="1692910"/>
                </a:lnTo>
                <a:lnTo>
                  <a:pt x="74663" y="1729574"/>
                </a:lnTo>
                <a:lnTo>
                  <a:pt x="51854" y="1768182"/>
                </a:lnTo>
                <a:lnTo>
                  <a:pt x="33185" y="1808403"/>
                </a:lnTo>
                <a:lnTo>
                  <a:pt x="18669" y="1849907"/>
                </a:lnTo>
                <a:lnTo>
                  <a:pt x="8293" y="1892388"/>
                </a:lnTo>
                <a:lnTo>
                  <a:pt x="2070" y="1935505"/>
                </a:lnTo>
                <a:lnTo>
                  <a:pt x="0" y="1978939"/>
                </a:lnTo>
                <a:lnTo>
                  <a:pt x="2070" y="2022386"/>
                </a:lnTo>
                <a:lnTo>
                  <a:pt x="8293" y="2065502"/>
                </a:lnTo>
                <a:lnTo>
                  <a:pt x="18669" y="2107971"/>
                </a:lnTo>
                <a:lnTo>
                  <a:pt x="33185" y="2149487"/>
                </a:lnTo>
                <a:lnTo>
                  <a:pt x="51854" y="2189696"/>
                </a:lnTo>
                <a:lnTo>
                  <a:pt x="74663" y="2228304"/>
                </a:lnTo>
                <a:lnTo>
                  <a:pt x="101625" y="2264981"/>
                </a:lnTo>
                <a:lnTo>
                  <a:pt x="132740" y="2299398"/>
                </a:lnTo>
                <a:lnTo>
                  <a:pt x="167157" y="2330513"/>
                </a:lnTo>
                <a:lnTo>
                  <a:pt x="203835" y="2357475"/>
                </a:lnTo>
                <a:lnTo>
                  <a:pt x="242443" y="2380284"/>
                </a:lnTo>
                <a:lnTo>
                  <a:pt x="282663" y="2398953"/>
                </a:lnTo>
                <a:lnTo>
                  <a:pt x="324167" y="2413470"/>
                </a:lnTo>
                <a:lnTo>
                  <a:pt x="366636" y="2423845"/>
                </a:lnTo>
                <a:lnTo>
                  <a:pt x="409765" y="2430068"/>
                </a:lnTo>
                <a:lnTo>
                  <a:pt x="453199" y="2432139"/>
                </a:lnTo>
                <a:lnTo>
                  <a:pt x="496633" y="2430068"/>
                </a:lnTo>
                <a:lnTo>
                  <a:pt x="539762" y="2423845"/>
                </a:lnTo>
                <a:lnTo>
                  <a:pt x="582231" y="2413470"/>
                </a:lnTo>
                <a:lnTo>
                  <a:pt x="623735" y="2398953"/>
                </a:lnTo>
                <a:lnTo>
                  <a:pt x="663956" y="2380284"/>
                </a:lnTo>
                <a:lnTo>
                  <a:pt x="702564" y="2357475"/>
                </a:lnTo>
                <a:lnTo>
                  <a:pt x="739241" y="2330513"/>
                </a:lnTo>
                <a:lnTo>
                  <a:pt x="773658" y="2299398"/>
                </a:lnTo>
                <a:lnTo>
                  <a:pt x="804760" y="2264981"/>
                </a:lnTo>
                <a:lnTo>
                  <a:pt x="831735" y="2228304"/>
                </a:lnTo>
                <a:lnTo>
                  <a:pt x="854544" y="2189696"/>
                </a:lnTo>
                <a:lnTo>
                  <a:pt x="873213" y="2149487"/>
                </a:lnTo>
                <a:lnTo>
                  <a:pt x="887730" y="2107971"/>
                </a:lnTo>
                <a:lnTo>
                  <a:pt x="898105" y="2065502"/>
                </a:lnTo>
                <a:lnTo>
                  <a:pt x="904328" y="2022386"/>
                </a:lnTo>
                <a:lnTo>
                  <a:pt x="906399" y="1978939"/>
                </a:lnTo>
                <a:close/>
              </a:path>
              <a:path w="7030719" h="2432684">
                <a:moveTo>
                  <a:pt x="1244346" y="453199"/>
                </a:moveTo>
                <a:lnTo>
                  <a:pt x="1242275" y="409752"/>
                </a:lnTo>
                <a:lnTo>
                  <a:pt x="1236052" y="366636"/>
                </a:lnTo>
                <a:lnTo>
                  <a:pt x="1225677" y="324167"/>
                </a:lnTo>
                <a:lnTo>
                  <a:pt x="1211160" y="282663"/>
                </a:lnTo>
                <a:lnTo>
                  <a:pt x="1192504" y="242443"/>
                </a:lnTo>
                <a:lnTo>
                  <a:pt x="1169682" y="203835"/>
                </a:lnTo>
                <a:lnTo>
                  <a:pt x="1142720" y="167157"/>
                </a:lnTo>
                <a:lnTo>
                  <a:pt x="1111618" y="132740"/>
                </a:lnTo>
                <a:lnTo>
                  <a:pt x="1077188" y="101625"/>
                </a:lnTo>
                <a:lnTo>
                  <a:pt x="1040523" y="74663"/>
                </a:lnTo>
                <a:lnTo>
                  <a:pt x="1001915" y="51854"/>
                </a:lnTo>
                <a:lnTo>
                  <a:pt x="961694" y="33185"/>
                </a:lnTo>
                <a:lnTo>
                  <a:pt x="920178" y="18669"/>
                </a:lnTo>
                <a:lnTo>
                  <a:pt x="877709" y="8293"/>
                </a:lnTo>
                <a:lnTo>
                  <a:pt x="834593" y="2070"/>
                </a:lnTo>
                <a:lnTo>
                  <a:pt x="791146" y="0"/>
                </a:lnTo>
                <a:lnTo>
                  <a:pt x="747712" y="2070"/>
                </a:lnTo>
                <a:lnTo>
                  <a:pt x="704596" y="8293"/>
                </a:lnTo>
                <a:lnTo>
                  <a:pt x="662114" y="18669"/>
                </a:lnTo>
                <a:lnTo>
                  <a:pt x="620610" y="33185"/>
                </a:lnTo>
                <a:lnTo>
                  <a:pt x="580390" y="51854"/>
                </a:lnTo>
                <a:lnTo>
                  <a:pt x="541782" y="74663"/>
                </a:lnTo>
                <a:lnTo>
                  <a:pt x="505117" y="101625"/>
                </a:lnTo>
                <a:lnTo>
                  <a:pt x="470687" y="132740"/>
                </a:lnTo>
                <a:lnTo>
                  <a:pt x="439585" y="167157"/>
                </a:lnTo>
                <a:lnTo>
                  <a:pt x="412623" y="203835"/>
                </a:lnTo>
                <a:lnTo>
                  <a:pt x="389801" y="242443"/>
                </a:lnTo>
                <a:lnTo>
                  <a:pt x="371144" y="282663"/>
                </a:lnTo>
                <a:lnTo>
                  <a:pt x="356628" y="324167"/>
                </a:lnTo>
                <a:lnTo>
                  <a:pt x="346252" y="366636"/>
                </a:lnTo>
                <a:lnTo>
                  <a:pt x="340029" y="409752"/>
                </a:lnTo>
                <a:lnTo>
                  <a:pt x="337959" y="453199"/>
                </a:lnTo>
                <a:lnTo>
                  <a:pt x="340029" y="496633"/>
                </a:lnTo>
                <a:lnTo>
                  <a:pt x="346252" y="539750"/>
                </a:lnTo>
                <a:lnTo>
                  <a:pt x="356628" y="582231"/>
                </a:lnTo>
                <a:lnTo>
                  <a:pt x="371144" y="623735"/>
                </a:lnTo>
                <a:lnTo>
                  <a:pt x="389801" y="663956"/>
                </a:lnTo>
                <a:lnTo>
                  <a:pt x="412623" y="702564"/>
                </a:lnTo>
                <a:lnTo>
                  <a:pt x="439585" y="739241"/>
                </a:lnTo>
                <a:lnTo>
                  <a:pt x="470687" y="773658"/>
                </a:lnTo>
                <a:lnTo>
                  <a:pt x="505117" y="804760"/>
                </a:lnTo>
                <a:lnTo>
                  <a:pt x="541782" y="831723"/>
                </a:lnTo>
                <a:lnTo>
                  <a:pt x="580390" y="854544"/>
                </a:lnTo>
                <a:lnTo>
                  <a:pt x="620610" y="873213"/>
                </a:lnTo>
                <a:lnTo>
                  <a:pt x="662114" y="887730"/>
                </a:lnTo>
                <a:lnTo>
                  <a:pt x="704596" y="898093"/>
                </a:lnTo>
                <a:lnTo>
                  <a:pt x="747712" y="904316"/>
                </a:lnTo>
                <a:lnTo>
                  <a:pt x="791146" y="906399"/>
                </a:lnTo>
                <a:lnTo>
                  <a:pt x="834593" y="904316"/>
                </a:lnTo>
                <a:lnTo>
                  <a:pt x="877709" y="898093"/>
                </a:lnTo>
                <a:lnTo>
                  <a:pt x="920178" y="887730"/>
                </a:lnTo>
                <a:lnTo>
                  <a:pt x="961694" y="873213"/>
                </a:lnTo>
                <a:lnTo>
                  <a:pt x="1001915" y="854544"/>
                </a:lnTo>
                <a:lnTo>
                  <a:pt x="1040523" y="831723"/>
                </a:lnTo>
                <a:lnTo>
                  <a:pt x="1077188" y="804760"/>
                </a:lnTo>
                <a:lnTo>
                  <a:pt x="1111618" y="773658"/>
                </a:lnTo>
                <a:lnTo>
                  <a:pt x="1142720" y="739241"/>
                </a:lnTo>
                <a:lnTo>
                  <a:pt x="1169682" y="702564"/>
                </a:lnTo>
                <a:lnTo>
                  <a:pt x="1192504" y="663956"/>
                </a:lnTo>
                <a:lnTo>
                  <a:pt x="1211160" y="623735"/>
                </a:lnTo>
                <a:lnTo>
                  <a:pt x="1225677" y="582231"/>
                </a:lnTo>
                <a:lnTo>
                  <a:pt x="1236052" y="539750"/>
                </a:lnTo>
                <a:lnTo>
                  <a:pt x="1242275" y="496633"/>
                </a:lnTo>
                <a:lnTo>
                  <a:pt x="1244346" y="453199"/>
                </a:lnTo>
                <a:close/>
              </a:path>
              <a:path w="7030719" h="2432684">
                <a:moveTo>
                  <a:pt x="3596665" y="1978939"/>
                </a:moveTo>
                <a:lnTo>
                  <a:pt x="3594595" y="1935505"/>
                </a:lnTo>
                <a:lnTo>
                  <a:pt x="3588372" y="1892388"/>
                </a:lnTo>
                <a:lnTo>
                  <a:pt x="3578009" y="1849907"/>
                </a:lnTo>
                <a:lnTo>
                  <a:pt x="3563480" y="1808403"/>
                </a:lnTo>
                <a:lnTo>
                  <a:pt x="3544824" y="1768182"/>
                </a:lnTo>
                <a:lnTo>
                  <a:pt x="3522002" y="1729574"/>
                </a:lnTo>
                <a:lnTo>
                  <a:pt x="3495040" y="1692910"/>
                </a:lnTo>
                <a:lnTo>
                  <a:pt x="3463925" y="1658480"/>
                </a:lnTo>
                <a:lnTo>
                  <a:pt x="3429508" y="1627378"/>
                </a:lnTo>
                <a:lnTo>
                  <a:pt x="3392843" y="1600415"/>
                </a:lnTo>
                <a:lnTo>
                  <a:pt x="3354235" y="1577594"/>
                </a:lnTo>
                <a:lnTo>
                  <a:pt x="3314014" y="1558937"/>
                </a:lnTo>
                <a:lnTo>
                  <a:pt x="3272510" y="1544408"/>
                </a:lnTo>
                <a:lnTo>
                  <a:pt x="3230029" y="1534045"/>
                </a:lnTo>
                <a:lnTo>
                  <a:pt x="3186912" y="1527822"/>
                </a:lnTo>
                <a:lnTo>
                  <a:pt x="3143478" y="1525752"/>
                </a:lnTo>
                <a:lnTo>
                  <a:pt x="3100032" y="1527822"/>
                </a:lnTo>
                <a:lnTo>
                  <a:pt x="3056915" y="1534045"/>
                </a:lnTo>
                <a:lnTo>
                  <a:pt x="3014446" y="1544408"/>
                </a:lnTo>
                <a:lnTo>
                  <a:pt x="2972930" y="1558937"/>
                </a:lnTo>
                <a:lnTo>
                  <a:pt x="2932722" y="1577594"/>
                </a:lnTo>
                <a:lnTo>
                  <a:pt x="2894114" y="1600415"/>
                </a:lnTo>
                <a:lnTo>
                  <a:pt x="2857436" y="1627378"/>
                </a:lnTo>
                <a:lnTo>
                  <a:pt x="2823019" y="1658480"/>
                </a:lnTo>
                <a:lnTo>
                  <a:pt x="2791904" y="1692910"/>
                </a:lnTo>
                <a:lnTo>
                  <a:pt x="2764942" y="1729574"/>
                </a:lnTo>
                <a:lnTo>
                  <a:pt x="2742133" y="1768182"/>
                </a:lnTo>
                <a:lnTo>
                  <a:pt x="2723464" y="1808403"/>
                </a:lnTo>
                <a:lnTo>
                  <a:pt x="2708948" y="1849907"/>
                </a:lnTo>
                <a:lnTo>
                  <a:pt x="2698572" y="1892388"/>
                </a:lnTo>
                <a:lnTo>
                  <a:pt x="2692349" y="1935505"/>
                </a:lnTo>
                <a:lnTo>
                  <a:pt x="2690279" y="1978939"/>
                </a:lnTo>
                <a:lnTo>
                  <a:pt x="2692349" y="2022386"/>
                </a:lnTo>
                <a:lnTo>
                  <a:pt x="2698572" y="2065502"/>
                </a:lnTo>
                <a:lnTo>
                  <a:pt x="2708948" y="2107971"/>
                </a:lnTo>
                <a:lnTo>
                  <a:pt x="2723464" y="2149487"/>
                </a:lnTo>
                <a:lnTo>
                  <a:pt x="2742133" y="2189696"/>
                </a:lnTo>
                <a:lnTo>
                  <a:pt x="2764942" y="2228304"/>
                </a:lnTo>
                <a:lnTo>
                  <a:pt x="2791904" y="2264981"/>
                </a:lnTo>
                <a:lnTo>
                  <a:pt x="2823019" y="2299398"/>
                </a:lnTo>
                <a:lnTo>
                  <a:pt x="2857436" y="2330513"/>
                </a:lnTo>
                <a:lnTo>
                  <a:pt x="2894114" y="2357475"/>
                </a:lnTo>
                <a:lnTo>
                  <a:pt x="2932722" y="2380284"/>
                </a:lnTo>
                <a:lnTo>
                  <a:pt x="2972930" y="2398953"/>
                </a:lnTo>
                <a:lnTo>
                  <a:pt x="3014446" y="2413470"/>
                </a:lnTo>
                <a:lnTo>
                  <a:pt x="3056915" y="2423845"/>
                </a:lnTo>
                <a:lnTo>
                  <a:pt x="3100032" y="2430068"/>
                </a:lnTo>
                <a:lnTo>
                  <a:pt x="3143478" y="2432139"/>
                </a:lnTo>
                <a:lnTo>
                  <a:pt x="3186912" y="2430068"/>
                </a:lnTo>
                <a:lnTo>
                  <a:pt x="3230029" y="2423845"/>
                </a:lnTo>
                <a:lnTo>
                  <a:pt x="3272510" y="2413470"/>
                </a:lnTo>
                <a:lnTo>
                  <a:pt x="3314014" y="2398953"/>
                </a:lnTo>
                <a:lnTo>
                  <a:pt x="3354235" y="2380284"/>
                </a:lnTo>
                <a:lnTo>
                  <a:pt x="3392843" y="2357475"/>
                </a:lnTo>
                <a:lnTo>
                  <a:pt x="3429508" y="2330513"/>
                </a:lnTo>
                <a:lnTo>
                  <a:pt x="3463925" y="2299398"/>
                </a:lnTo>
                <a:lnTo>
                  <a:pt x="3495040" y="2264981"/>
                </a:lnTo>
                <a:lnTo>
                  <a:pt x="3522002" y="2228304"/>
                </a:lnTo>
                <a:lnTo>
                  <a:pt x="3544824" y="2189696"/>
                </a:lnTo>
                <a:lnTo>
                  <a:pt x="3563480" y="2149487"/>
                </a:lnTo>
                <a:lnTo>
                  <a:pt x="3578009" y="2107971"/>
                </a:lnTo>
                <a:lnTo>
                  <a:pt x="3588372" y="2065502"/>
                </a:lnTo>
                <a:lnTo>
                  <a:pt x="3594595" y="2022386"/>
                </a:lnTo>
                <a:lnTo>
                  <a:pt x="3596665" y="1978939"/>
                </a:lnTo>
                <a:close/>
              </a:path>
              <a:path w="7030719" h="2432684">
                <a:moveTo>
                  <a:pt x="5175301" y="1672691"/>
                </a:moveTo>
                <a:lnTo>
                  <a:pt x="5173230" y="1629244"/>
                </a:lnTo>
                <a:lnTo>
                  <a:pt x="5167007" y="1586128"/>
                </a:lnTo>
                <a:lnTo>
                  <a:pt x="5156644" y="1543659"/>
                </a:lnTo>
                <a:lnTo>
                  <a:pt x="5142128" y="1502143"/>
                </a:lnTo>
                <a:lnTo>
                  <a:pt x="5123459" y="1461935"/>
                </a:lnTo>
                <a:lnTo>
                  <a:pt x="5100650" y="1423327"/>
                </a:lnTo>
                <a:lnTo>
                  <a:pt x="5073688" y="1386649"/>
                </a:lnTo>
                <a:lnTo>
                  <a:pt x="5042573" y="1352232"/>
                </a:lnTo>
                <a:lnTo>
                  <a:pt x="5008156" y="1321117"/>
                </a:lnTo>
                <a:lnTo>
                  <a:pt x="4971478" y="1294155"/>
                </a:lnTo>
                <a:lnTo>
                  <a:pt x="4932870" y="1271346"/>
                </a:lnTo>
                <a:lnTo>
                  <a:pt x="4892649" y="1252677"/>
                </a:lnTo>
                <a:lnTo>
                  <a:pt x="4851146" y="1238161"/>
                </a:lnTo>
                <a:lnTo>
                  <a:pt x="4808664" y="1227785"/>
                </a:lnTo>
                <a:lnTo>
                  <a:pt x="4765548" y="1221562"/>
                </a:lnTo>
                <a:lnTo>
                  <a:pt x="4722114" y="1219492"/>
                </a:lnTo>
                <a:lnTo>
                  <a:pt x="4678667" y="1221562"/>
                </a:lnTo>
                <a:lnTo>
                  <a:pt x="4635551" y="1227785"/>
                </a:lnTo>
                <a:lnTo>
                  <a:pt x="4593082" y="1238161"/>
                </a:lnTo>
                <a:lnTo>
                  <a:pt x="4551578" y="1252677"/>
                </a:lnTo>
                <a:lnTo>
                  <a:pt x="4511357" y="1271346"/>
                </a:lnTo>
                <a:lnTo>
                  <a:pt x="4472749" y="1294155"/>
                </a:lnTo>
                <a:lnTo>
                  <a:pt x="4436072" y="1321117"/>
                </a:lnTo>
                <a:lnTo>
                  <a:pt x="4401655" y="1352232"/>
                </a:lnTo>
                <a:lnTo>
                  <a:pt x="4370540" y="1386649"/>
                </a:lnTo>
                <a:lnTo>
                  <a:pt x="4343578" y="1423327"/>
                </a:lnTo>
                <a:lnTo>
                  <a:pt x="4320768" y="1461935"/>
                </a:lnTo>
                <a:lnTo>
                  <a:pt x="4302099" y="1502143"/>
                </a:lnTo>
                <a:lnTo>
                  <a:pt x="4287583" y="1543659"/>
                </a:lnTo>
                <a:lnTo>
                  <a:pt x="4277207" y="1586128"/>
                </a:lnTo>
                <a:lnTo>
                  <a:pt x="4270984" y="1629244"/>
                </a:lnTo>
                <a:lnTo>
                  <a:pt x="4268914" y="1672691"/>
                </a:lnTo>
                <a:lnTo>
                  <a:pt x="4270984" y="1716125"/>
                </a:lnTo>
                <a:lnTo>
                  <a:pt x="4277207" y="1759242"/>
                </a:lnTo>
                <a:lnTo>
                  <a:pt x="4287583" y="1801723"/>
                </a:lnTo>
                <a:lnTo>
                  <a:pt x="4302099" y="1843227"/>
                </a:lnTo>
                <a:lnTo>
                  <a:pt x="4320768" y="1883448"/>
                </a:lnTo>
                <a:lnTo>
                  <a:pt x="4343578" y="1922056"/>
                </a:lnTo>
                <a:lnTo>
                  <a:pt x="4370540" y="1958721"/>
                </a:lnTo>
                <a:lnTo>
                  <a:pt x="4401655" y="1993150"/>
                </a:lnTo>
                <a:lnTo>
                  <a:pt x="4436072" y="2024253"/>
                </a:lnTo>
                <a:lnTo>
                  <a:pt x="4472749" y="2051215"/>
                </a:lnTo>
                <a:lnTo>
                  <a:pt x="4511357" y="2074037"/>
                </a:lnTo>
                <a:lnTo>
                  <a:pt x="4551578" y="2092693"/>
                </a:lnTo>
                <a:lnTo>
                  <a:pt x="4593082" y="2107222"/>
                </a:lnTo>
                <a:lnTo>
                  <a:pt x="4635551" y="2117585"/>
                </a:lnTo>
                <a:lnTo>
                  <a:pt x="4678667" y="2123808"/>
                </a:lnTo>
                <a:lnTo>
                  <a:pt x="4722114" y="2125878"/>
                </a:lnTo>
                <a:lnTo>
                  <a:pt x="4765548" y="2123808"/>
                </a:lnTo>
                <a:lnTo>
                  <a:pt x="4808664" y="2117585"/>
                </a:lnTo>
                <a:lnTo>
                  <a:pt x="4851146" y="2107222"/>
                </a:lnTo>
                <a:lnTo>
                  <a:pt x="4892649" y="2092693"/>
                </a:lnTo>
                <a:lnTo>
                  <a:pt x="4932870" y="2074037"/>
                </a:lnTo>
                <a:lnTo>
                  <a:pt x="4971478" y="2051215"/>
                </a:lnTo>
                <a:lnTo>
                  <a:pt x="5008156" y="2024253"/>
                </a:lnTo>
                <a:lnTo>
                  <a:pt x="5042573" y="1993150"/>
                </a:lnTo>
                <a:lnTo>
                  <a:pt x="5073688" y="1958721"/>
                </a:lnTo>
                <a:lnTo>
                  <a:pt x="5100650" y="1922056"/>
                </a:lnTo>
                <a:lnTo>
                  <a:pt x="5123459" y="1883448"/>
                </a:lnTo>
                <a:lnTo>
                  <a:pt x="5142128" y="1843227"/>
                </a:lnTo>
                <a:lnTo>
                  <a:pt x="5156644" y="1801723"/>
                </a:lnTo>
                <a:lnTo>
                  <a:pt x="5167007" y="1759242"/>
                </a:lnTo>
                <a:lnTo>
                  <a:pt x="5173230" y="1716125"/>
                </a:lnTo>
                <a:lnTo>
                  <a:pt x="5175301" y="1672691"/>
                </a:lnTo>
                <a:close/>
              </a:path>
              <a:path w="7030719" h="2432684">
                <a:moveTo>
                  <a:pt x="7030212" y="1672691"/>
                </a:moveTo>
                <a:lnTo>
                  <a:pt x="7028142" y="1629244"/>
                </a:lnTo>
                <a:lnTo>
                  <a:pt x="7021919" y="1586128"/>
                </a:lnTo>
                <a:lnTo>
                  <a:pt x="7011543" y="1543659"/>
                </a:lnTo>
                <a:lnTo>
                  <a:pt x="6997027" y="1502143"/>
                </a:lnTo>
                <a:lnTo>
                  <a:pt x="6978358" y="1461935"/>
                </a:lnTo>
                <a:lnTo>
                  <a:pt x="6955549" y="1423327"/>
                </a:lnTo>
                <a:lnTo>
                  <a:pt x="6928586" y="1386649"/>
                </a:lnTo>
                <a:lnTo>
                  <a:pt x="6897471" y="1352232"/>
                </a:lnTo>
                <a:lnTo>
                  <a:pt x="6863054" y="1321117"/>
                </a:lnTo>
                <a:lnTo>
                  <a:pt x="6826377" y="1294155"/>
                </a:lnTo>
                <a:lnTo>
                  <a:pt x="6787769" y="1271346"/>
                </a:lnTo>
                <a:lnTo>
                  <a:pt x="6747548" y="1252677"/>
                </a:lnTo>
                <a:lnTo>
                  <a:pt x="6706044" y="1238161"/>
                </a:lnTo>
                <a:lnTo>
                  <a:pt x="6663576" y="1227785"/>
                </a:lnTo>
                <a:lnTo>
                  <a:pt x="6620459" y="1221562"/>
                </a:lnTo>
                <a:lnTo>
                  <a:pt x="6577012" y="1219492"/>
                </a:lnTo>
                <a:lnTo>
                  <a:pt x="6533578" y="1221562"/>
                </a:lnTo>
                <a:lnTo>
                  <a:pt x="6490449" y="1227785"/>
                </a:lnTo>
                <a:lnTo>
                  <a:pt x="6447980" y="1238161"/>
                </a:lnTo>
                <a:lnTo>
                  <a:pt x="6406477" y="1252677"/>
                </a:lnTo>
                <a:lnTo>
                  <a:pt x="6366256" y="1271346"/>
                </a:lnTo>
                <a:lnTo>
                  <a:pt x="6327648" y="1294155"/>
                </a:lnTo>
                <a:lnTo>
                  <a:pt x="6290970" y="1321117"/>
                </a:lnTo>
                <a:lnTo>
                  <a:pt x="6256553" y="1352232"/>
                </a:lnTo>
                <a:lnTo>
                  <a:pt x="6225451" y="1386649"/>
                </a:lnTo>
                <a:lnTo>
                  <a:pt x="6198476" y="1423327"/>
                </a:lnTo>
                <a:lnTo>
                  <a:pt x="6175667" y="1461935"/>
                </a:lnTo>
                <a:lnTo>
                  <a:pt x="6156998" y="1502143"/>
                </a:lnTo>
                <a:lnTo>
                  <a:pt x="6142482" y="1543659"/>
                </a:lnTo>
                <a:lnTo>
                  <a:pt x="6132106" y="1586128"/>
                </a:lnTo>
                <a:lnTo>
                  <a:pt x="6125883" y="1629244"/>
                </a:lnTo>
                <a:lnTo>
                  <a:pt x="6123813" y="1672691"/>
                </a:lnTo>
                <a:lnTo>
                  <a:pt x="6125883" y="1716125"/>
                </a:lnTo>
                <a:lnTo>
                  <a:pt x="6132106" y="1759242"/>
                </a:lnTo>
                <a:lnTo>
                  <a:pt x="6142482" y="1801723"/>
                </a:lnTo>
                <a:lnTo>
                  <a:pt x="6156998" y="1843227"/>
                </a:lnTo>
                <a:lnTo>
                  <a:pt x="6175667" y="1883448"/>
                </a:lnTo>
                <a:lnTo>
                  <a:pt x="6198476" y="1922056"/>
                </a:lnTo>
                <a:lnTo>
                  <a:pt x="6225451" y="1958721"/>
                </a:lnTo>
                <a:lnTo>
                  <a:pt x="6256553" y="1993150"/>
                </a:lnTo>
                <a:lnTo>
                  <a:pt x="6290970" y="2024253"/>
                </a:lnTo>
                <a:lnTo>
                  <a:pt x="6327648" y="2051215"/>
                </a:lnTo>
                <a:lnTo>
                  <a:pt x="6366256" y="2074037"/>
                </a:lnTo>
                <a:lnTo>
                  <a:pt x="6406477" y="2092693"/>
                </a:lnTo>
                <a:lnTo>
                  <a:pt x="6447980" y="2107222"/>
                </a:lnTo>
                <a:lnTo>
                  <a:pt x="6490449" y="2117585"/>
                </a:lnTo>
                <a:lnTo>
                  <a:pt x="6533578" y="2123808"/>
                </a:lnTo>
                <a:lnTo>
                  <a:pt x="6577012" y="2125878"/>
                </a:lnTo>
                <a:lnTo>
                  <a:pt x="6620459" y="2123808"/>
                </a:lnTo>
                <a:lnTo>
                  <a:pt x="6663576" y="2117585"/>
                </a:lnTo>
                <a:lnTo>
                  <a:pt x="6706044" y="2107222"/>
                </a:lnTo>
                <a:lnTo>
                  <a:pt x="6747548" y="2092693"/>
                </a:lnTo>
                <a:lnTo>
                  <a:pt x="6787769" y="2074037"/>
                </a:lnTo>
                <a:lnTo>
                  <a:pt x="6826377" y="2051215"/>
                </a:lnTo>
                <a:lnTo>
                  <a:pt x="6863054" y="2024253"/>
                </a:lnTo>
                <a:lnTo>
                  <a:pt x="6897471" y="1993150"/>
                </a:lnTo>
                <a:lnTo>
                  <a:pt x="6928586" y="1958721"/>
                </a:lnTo>
                <a:lnTo>
                  <a:pt x="6955549" y="1922056"/>
                </a:lnTo>
                <a:lnTo>
                  <a:pt x="6978358" y="1883448"/>
                </a:lnTo>
                <a:lnTo>
                  <a:pt x="6997027" y="1843227"/>
                </a:lnTo>
                <a:lnTo>
                  <a:pt x="7011543" y="1801723"/>
                </a:lnTo>
                <a:lnTo>
                  <a:pt x="7021919" y="1759242"/>
                </a:lnTo>
                <a:lnTo>
                  <a:pt x="7028142" y="1716125"/>
                </a:lnTo>
                <a:lnTo>
                  <a:pt x="7030212" y="1672691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4274" y="1822241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05875" y="3036131"/>
            <a:ext cx="2721610" cy="1969135"/>
          </a:xfrm>
          <a:custGeom>
            <a:avLst/>
            <a:gdLst/>
            <a:ahLst/>
            <a:cxnLst/>
            <a:rect l="l" t="t" r="r" b="b"/>
            <a:pathLst>
              <a:path w="2721609" h="1969135">
                <a:moveTo>
                  <a:pt x="906399" y="1515465"/>
                </a:moveTo>
                <a:lnTo>
                  <a:pt x="904328" y="1472031"/>
                </a:lnTo>
                <a:lnTo>
                  <a:pt x="898105" y="1428915"/>
                </a:lnTo>
                <a:lnTo>
                  <a:pt x="887730" y="1386433"/>
                </a:lnTo>
                <a:lnTo>
                  <a:pt x="873213" y="1344930"/>
                </a:lnTo>
                <a:lnTo>
                  <a:pt x="854544" y="1304709"/>
                </a:lnTo>
                <a:lnTo>
                  <a:pt x="831735" y="1266101"/>
                </a:lnTo>
                <a:lnTo>
                  <a:pt x="804773" y="1229423"/>
                </a:lnTo>
                <a:lnTo>
                  <a:pt x="773658" y="1195006"/>
                </a:lnTo>
                <a:lnTo>
                  <a:pt x="739241" y="1163891"/>
                </a:lnTo>
                <a:lnTo>
                  <a:pt x="702564" y="1136929"/>
                </a:lnTo>
                <a:lnTo>
                  <a:pt x="663956" y="1114120"/>
                </a:lnTo>
                <a:lnTo>
                  <a:pt x="623735" y="1095451"/>
                </a:lnTo>
                <a:lnTo>
                  <a:pt x="582231" y="1080935"/>
                </a:lnTo>
                <a:lnTo>
                  <a:pt x="539762" y="1070571"/>
                </a:lnTo>
                <a:lnTo>
                  <a:pt x="496646" y="1064348"/>
                </a:lnTo>
                <a:lnTo>
                  <a:pt x="453199" y="1062266"/>
                </a:lnTo>
                <a:lnTo>
                  <a:pt x="409765" y="1064348"/>
                </a:lnTo>
                <a:lnTo>
                  <a:pt x="366649" y="1070571"/>
                </a:lnTo>
                <a:lnTo>
                  <a:pt x="324167" y="1080935"/>
                </a:lnTo>
                <a:lnTo>
                  <a:pt x="282663" y="1095451"/>
                </a:lnTo>
                <a:lnTo>
                  <a:pt x="242443" y="1114120"/>
                </a:lnTo>
                <a:lnTo>
                  <a:pt x="203835" y="1136929"/>
                </a:lnTo>
                <a:lnTo>
                  <a:pt x="167157" y="1163891"/>
                </a:lnTo>
                <a:lnTo>
                  <a:pt x="132740" y="1195006"/>
                </a:lnTo>
                <a:lnTo>
                  <a:pt x="101625" y="1229423"/>
                </a:lnTo>
                <a:lnTo>
                  <a:pt x="74663" y="1266101"/>
                </a:lnTo>
                <a:lnTo>
                  <a:pt x="51854" y="1304709"/>
                </a:lnTo>
                <a:lnTo>
                  <a:pt x="33185" y="1344930"/>
                </a:lnTo>
                <a:lnTo>
                  <a:pt x="18669" y="1386433"/>
                </a:lnTo>
                <a:lnTo>
                  <a:pt x="8305" y="1428915"/>
                </a:lnTo>
                <a:lnTo>
                  <a:pt x="2082" y="1472031"/>
                </a:lnTo>
                <a:lnTo>
                  <a:pt x="0" y="1515465"/>
                </a:lnTo>
                <a:lnTo>
                  <a:pt x="2082" y="1558912"/>
                </a:lnTo>
                <a:lnTo>
                  <a:pt x="8305" y="1602028"/>
                </a:lnTo>
                <a:lnTo>
                  <a:pt x="18669" y="1644497"/>
                </a:lnTo>
                <a:lnTo>
                  <a:pt x="33185" y="1686001"/>
                </a:lnTo>
                <a:lnTo>
                  <a:pt x="51854" y="1726222"/>
                </a:lnTo>
                <a:lnTo>
                  <a:pt x="74663" y="1764830"/>
                </a:lnTo>
                <a:lnTo>
                  <a:pt x="101625" y="1801507"/>
                </a:lnTo>
                <a:lnTo>
                  <a:pt x="132740" y="1835924"/>
                </a:lnTo>
                <a:lnTo>
                  <a:pt x="167157" y="1867039"/>
                </a:lnTo>
                <a:lnTo>
                  <a:pt x="203835" y="1894001"/>
                </a:lnTo>
                <a:lnTo>
                  <a:pt x="242443" y="1916811"/>
                </a:lnTo>
                <a:lnTo>
                  <a:pt x="282663" y="1935480"/>
                </a:lnTo>
                <a:lnTo>
                  <a:pt x="324167" y="1949996"/>
                </a:lnTo>
                <a:lnTo>
                  <a:pt x="366649" y="1960372"/>
                </a:lnTo>
                <a:lnTo>
                  <a:pt x="409765" y="1966595"/>
                </a:lnTo>
                <a:lnTo>
                  <a:pt x="453199" y="1968665"/>
                </a:lnTo>
                <a:lnTo>
                  <a:pt x="496646" y="1966595"/>
                </a:lnTo>
                <a:lnTo>
                  <a:pt x="539762" y="1960372"/>
                </a:lnTo>
                <a:lnTo>
                  <a:pt x="582231" y="1949996"/>
                </a:lnTo>
                <a:lnTo>
                  <a:pt x="623735" y="1935480"/>
                </a:lnTo>
                <a:lnTo>
                  <a:pt x="663956" y="1916811"/>
                </a:lnTo>
                <a:lnTo>
                  <a:pt x="702564" y="1894001"/>
                </a:lnTo>
                <a:lnTo>
                  <a:pt x="739241" y="1867039"/>
                </a:lnTo>
                <a:lnTo>
                  <a:pt x="773658" y="1835924"/>
                </a:lnTo>
                <a:lnTo>
                  <a:pt x="804773" y="1801507"/>
                </a:lnTo>
                <a:lnTo>
                  <a:pt x="831735" y="1764830"/>
                </a:lnTo>
                <a:lnTo>
                  <a:pt x="854544" y="1726222"/>
                </a:lnTo>
                <a:lnTo>
                  <a:pt x="873213" y="1686001"/>
                </a:lnTo>
                <a:lnTo>
                  <a:pt x="887730" y="1644497"/>
                </a:lnTo>
                <a:lnTo>
                  <a:pt x="898105" y="1602028"/>
                </a:lnTo>
                <a:lnTo>
                  <a:pt x="904328" y="1558912"/>
                </a:lnTo>
                <a:lnTo>
                  <a:pt x="906399" y="1515465"/>
                </a:lnTo>
                <a:close/>
              </a:path>
              <a:path w="2721609" h="1969135">
                <a:moveTo>
                  <a:pt x="2721533" y="453199"/>
                </a:moveTo>
                <a:lnTo>
                  <a:pt x="2719463" y="409765"/>
                </a:lnTo>
                <a:lnTo>
                  <a:pt x="2713240" y="366636"/>
                </a:lnTo>
                <a:lnTo>
                  <a:pt x="2702864" y="324167"/>
                </a:lnTo>
                <a:lnTo>
                  <a:pt x="2688348" y="282663"/>
                </a:lnTo>
                <a:lnTo>
                  <a:pt x="2669679" y="242443"/>
                </a:lnTo>
                <a:lnTo>
                  <a:pt x="2646870" y="203835"/>
                </a:lnTo>
                <a:lnTo>
                  <a:pt x="2619908" y="167157"/>
                </a:lnTo>
                <a:lnTo>
                  <a:pt x="2588793" y="132740"/>
                </a:lnTo>
                <a:lnTo>
                  <a:pt x="2554376" y="101625"/>
                </a:lnTo>
                <a:lnTo>
                  <a:pt x="2517698" y="74663"/>
                </a:lnTo>
                <a:lnTo>
                  <a:pt x="2479090" y="51854"/>
                </a:lnTo>
                <a:lnTo>
                  <a:pt x="2438870" y="33185"/>
                </a:lnTo>
                <a:lnTo>
                  <a:pt x="2397366" y="18669"/>
                </a:lnTo>
                <a:lnTo>
                  <a:pt x="2354897" y="8305"/>
                </a:lnTo>
                <a:lnTo>
                  <a:pt x="2311781" y="2082"/>
                </a:lnTo>
                <a:lnTo>
                  <a:pt x="2268334" y="0"/>
                </a:lnTo>
                <a:lnTo>
                  <a:pt x="2224900" y="2082"/>
                </a:lnTo>
                <a:lnTo>
                  <a:pt x="2181771" y="8305"/>
                </a:lnTo>
                <a:lnTo>
                  <a:pt x="2139302" y="18669"/>
                </a:lnTo>
                <a:lnTo>
                  <a:pt x="2097798" y="33185"/>
                </a:lnTo>
                <a:lnTo>
                  <a:pt x="2057577" y="51854"/>
                </a:lnTo>
                <a:lnTo>
                  <a:pt x="2018969" y="74663"/>
                </a:lnTo>
                <a:lnTo>
                  <a:pt x="1982292" y="101625"/>
                </a:lnTo>
                <a:lnTo>
                  <a:pt x="1947875" y="132740"/>
                </a:lnTo>
                <a:lnTo>
                  <a:pt x="1916772" y="167157"/>
                </a:lnTo>
                <a:lnTo>
                  <a:pt x="1889798" y="203835"/>
                </a:lnTo>
                <a:lnTo>
                  <a:pt x="1866988" y="242443"/>
                </a:lnTo>
                <a:lnTo>
                  <a:pt x="1848319" y="282663"/>
                </a:lnTo>
                <a:lnTo>
                  <a:pt x="1833803" y="324167"/>
                </a:lnTo>
                <a:lnTo>
                  <a:pt x="1823427" y="366636"/>
                </a:lnTo>
                <a:lnTo>
                  <a:pt x="1817204" y="409765"/>
                </a:lnTo>
                <a:lnTo>
                  <a:pt x="1815134" y="453199"/>
                </a:lnTo>
                <a:lnTo>
                  <a:pt x="1817204" y="496646"/>
                </a:lnTo>
                <a:lnTo>
                  <a:pt x="1823427" y="539762"/>
                </a:lnTo>
                <a:lnTo>
                  <a:pt x="1833803" y="582231"/>
                </a:lnTo>
                <a:lnTo>
                  <a:pt x="1848319" y="623735"/>
                </a:lnTo>
                <a:lnTo>
                  <a:pt x="1866988" y="663956"/>
                </a:lnTo>
                <a:lnTo>
                  <a:pt x="1889798" y="702564"/>
                </a:lnTo>
                <a:lnTo>
                  <a:pt x="1916772" y="739241"/>
                </a:lnTo>
                <a:lnTo>
                  <a:pt x="1947875" y="773658"/>
                </a:lnTo>
                <a:lnTo>
                  <a:pt x="1982292" y="804773"/>
                </a:lnTo>
                <a:lnTo>
                  <a:pt x="2018969" y="831735"/>
                </a:lnTo>
                <a:lnTo>
                  <a:pt x="2057577" y="854544"/>
                </a:lnTo>
                <a:lnTo>
                  <a:pt x="2097798" y="873213"/>
                </a:lnTo>
                <a:lnTo>
                  <a:pt x="2139302" y="887730"/>
                </a:lnTo>
                <a:lnTo>
                  <a:pt x="2181771" y="898105"/>
                </a:lnTo>
                <a:lnTo>
                  <a:pt x="2224900" y="904328"/>
                </a:lnTo>
                <a:lnTo>
                  <a:pt x="2268334" y="906399"/>
                </a:lnTo>
                <a:lnTo>
                  <a:pt x="2311781" y="904328"/>
                </a:lnTo>
                <a:lnTo>
                  <a:pt x="2354897" y="898105"/>
                </a:lnTo>
                <a:lnTo>
                  <a:pt x="2397366" y="887730"/>
                </a:lnTo>
                <a:lnTo>
                  <a:pt x="2438870" y="873213"/>
                </a:lnTo>
                <a:lnTo>
                  <a:pt x="2479090" y="854544"/>
                </a:lnTo>
                <a:lnTo>
                  <a:pt x="2517698" y="831735"/>
                </a:lnTo>
                <a:lnTo>
                  <a:pt x="2554376" y="804773"/>
                </a:lnTo>
                <a:lnTo>
                  <a:pt x="2588793" y="773658"/>
                </a:lnTo>
                <a:lnTo>
                  <a:pt x="2619908" y="739241"/>
                </a:lnTo>
                <a:lnTo>
                  <a:pt x="2646870" y="702564"/>
                </a:lnTo>
                <a:lnTo>
                  <a:pt x="2669679" y="663956"/>
                </a:lnTo>
                <a:lnTo>
                  <a:pt x="2688348" y="623735"/>
                </a:lnTo>
                <a:lnTo>
                  <a:pt x="2702864" y="582231"/>
                </a:lnTo>
                <a:lnTo>
                  <a:pt x="2713240" y="539762"/>
                </a:lnTo>
                <a:lnTo>
                  <a:pt x="2719463" y="496646"/>
                </a:lnTo>
                <a:lnTo>
                  <a:pt x="2721533" y="453199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40021" y="396951"/>
            <a:ext cx="0" cy="9088755"/>
          </a:xfrm>
          <a:custGeom>
            <a:avLst/>
            <a:gdLst/>
            <a:ahLst/>
            <a:cxnLst/>
            <a:rect l="l" t="t" r="r" b="b"/>
            <a:pathLst>
              <a:path h="9088755">
                <a:moveTo>
                  <a:pt x="0" y="9088293"/>
                </a:moveTo>
                <a:lnTo>
                  <a:pt x="0" y="0"/>
                </a:lnTo>
              </a:path>
            </a:pathLst>
          </a:custGeom>
          <a:ln w="732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5FCDE5E-A4B4-C39C-2C0A-BF1062FCD0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2560" y="820845"/>
            <a:ext cx="0" cy="9088755"/>
          </a:xfrm>
          <a:custGeom>
            <a:avLst/>
            <a:gdLst/>
            <a:ahLst/>
            <a:cxnLst/>
            <a:rect l="l" t="t" r="r" b="b"/>
            <a:pathLst>
              <a:path h="9088755">
                <a:moveTo>
                  <a:pt x="0" y="9088293"/>
                </a:moveTo>
                <a:lnTo>
                  <a:pt x="0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205" y="9856784"/>
            <a:ext cx="18020030" cy="0"/>
          </a:xfrm>
          <a:custGeom>
            <a:avLst/>
            <a:gdLst/>
            <a:ahLst/>
            <a:cxnLst/>
            <a:rect l="l" t="t" r="r" b="b"/>
            <a:pathLst>
              <a:path w="18020030">
                <a:moveTo>
                  <a:pt x="0" y="0"/>
                </a:moveTo>
                <a:lnTo>
                  <a:pt x="18019629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86398" y="4598930"/>
            <a:ext cx="5341620" cy="3810000"/>
          </a:xfrm>
          <a:custGeom>
            <a:avLst/>
            <a:gdLst/>
            <a:ahLst/>
            <a:cxnLst/>
            <a:rect l="l" t="t" r="r" b="b"/>
            <a:pathLst>
              <a:path w="5341619" h="3810000">
                <a:moveTo>
                  <a:pt x="906399" y="3356813"/>
                </a:moveTo>
                <a:lnTo>
                  <a:pt x="904316" y="3313366"/>
                </a:lnTo>
                <a:lnTo>
                  <a:pt x="898093" y="3270250"/>
                </a:lnTo>
                <a:lnTo>
                  <a:pt x="887730" y="3227781"/>
                </a:lnTo>
                <a:lnTo>
                  <a:pt x="873213" y="3186277"/>
                </a:lnTo>
                <a:lnTo>
                  <a:pt x="854544" y="3146056"/>
                </a:lnTo>
                <a:lnTo>
                  <a:pt x="831735" y="3107448"/>
                </a:lnTo>
                <a:lnTo>
                  <a:pt x="804773" y="3070771"/>
                </a:lnTo>
                <a:lnTo>
                  <a:pt x="773658" y="3036354"/>
                </a:lnTo>
                <a:lnTo>
                  <a:pt x="739241" y="3005239"/>
                </a:lnTo>
                <a:lnTo>
                  <a:pt x="702564" y="2978277"/>
                </a:lnTo>
                <a:lnTo>
                  <a:pt x="663956" y="2955467"/>
                </a:lnTo>
                <a:lnTo>
                  <a:pt x="623735" y="2936798"/>
                </a:lnTo>
                <a:lnTo>
                  <a:pt x="582231" y="2922282"/>
                </a:lnTo>
                <a:lnTo>
                  <a:pt x="539750" y="2911906"/>
                </a:lnTo>
                <a:lnTo>
                  <a:pt x="496633" y="2905683"/>
                </a:lnTo>
                <a:lnTo>
                  <a:pt x="453199" y="2903613"/>
                </a:lnTo>
                <a:lnTo>
                  <a:pt x="409752" y="2905683"/>
                </a:lnTo>
                <a:lnTo>
                  <a:pt x="366636" y="2911906"/>
                </a:lnTo>
                <a:lnTo>
                  <a:pt x="324167" y="2922282"/>
                </a:lnTo>
                <a:lnTo>
                  <a:pt x="282663" y="2936798"/>
                </a:lnTo>
                <a:lnTo>
                  <a:pt x="242443" y="2955467"/>
                </a:lnTo>
                <a:lnTo>
                  <a:pt x="203835" y="2978277"/>
                </a:lnTo>
                <a:lnTo>
                  <a:pt x="167157" y="3005239"/>
                </a:lnTo>
                <a:lnTo>
                  <a:pt x="132740" y="3036354"/>
                </a:lnTo>
                <a:lnTo>
                  <a:pt x="101625" y="3070771"/>
                </a:lnTo>
                <a:lnTo>
                  <a:pt x="74663" y="3107448"/>
                </a:lnTo>
                <a:lnTo>
                  <a:pt x="51854" y="3146056"/>
                </a:lnTo>
                <a:lnTo>
                  <a:pt x="33185" y="3186277"/>
                </a:lnTo>
                <a:lnTo>
                  <a:pt x="18669" y="3227781"/>
                </a:lnTo>
                <a:lnTo>
                  <a:pt x="8293" y="3270250"/>
                </a:lnTo>
                <a:lnTo>
                  <a:pt x="2070" y="3313366"/>
                </a:lnTo>
                <a:lnTo>
                  <a:pt x="0" y="3356813"/>
                </a:lnTo>
                <a:lnTo>
                  <a:pt x="2070" y="3400247"/>
                </a:lnTo>
                <a:lnTo>
                  <a:pt x="8293" y="3443363"/>
                </a:lnTo>
                <a:lnTo>
                  <a:pt x="18669" y="3485845"/>
                </a:lnTo>
                <a:lnTo>
                  <a:pt x="33185" y="3527348"/>
                </a:lnTo>
                <a:lnTo>
                  <a:pt x="51854" y="3567569"/>
                </a:lnTo>
                <a:lnTo>
                  <a:pt x="74663" y="3606177"/>
                </a:lnTo>
                <a:lnTo>
                  <a:pt x="101625" y="3642842"/>
                </a:lnTo>
                <a:lnTo>
                  <a:pt x="132740" y="3677272"/>
                </a:lnTo>
                <a:lnTo>
                  <a:pt x="167157" y="3708374"/>
                </a:lnTo>
                <a:lnTo>
                  <a:pt x="203835" y="3735336"/>
                </a:lnTo>
                <a:lnTo>
                  <a:pt x="242443" y="3758158"/>
                </a:lnTo>
                <a:lnTo>
                  <a:pt x="282663" y="3776827"/>
                </a:lnTo>
                <a:lnTo>
                  <a:pt x="324167" y="3791343"/>
                </a:lnTo>
                <a:lnTo>
                  <a:pt x="366636" y="3801707"/>
                </a:lnTo>
                <a:lnTo>
                  <a:pt x="409752" y="3807930"/>
                </a:lnTo>
                <a:lnTo>
                  <a:pt x="453199" y="3810000"/>
                </a:lnTo>
                <a:lnTo>
                  <a:pt x="496633" y="3807930"/>
                </a:lnTo>
                <a:lnTo>
                  <a:pt x="539750" y="3801707"/>
                </a:lnTo>
                <a:lnTo>
                  <a:pt x="582231" y="3791343"/>
                </a:lnTo>
                <a:lnTo>
                  <a:pt x="623735" y="3776827"/>
                </a:lnTo>
                <a:lnTo>
                  <a:pt x="663956" y="3758158"/>
                </a:lnTo>
                <a:lnTo>
                  <a:pt x="702564" y="3735336"/>
                </a:lnTo>
                <a:lnTo>
                  <a:pt x="739241" y="3708374"/>
                </a:lnTo>
                <a:lnTo>
                  <a:pt x="773658" y="3677272"/>
                </a:lnTo>
                <a:lnTo>
                  <a:pt x="804773" y="3642842"/>
                </a:lnTo>
                <a:lnTo>
                  <a:pt x="831735" y="3606177"/>
                </a:lnTo>
                <a:lnTo>
                  <a:pt x="854544" y="3567569"/>
                </a:lnTo>
                <a:lnTo>
                  <a:pt x="873213" y="3527348"/>
                </a:lnTo>
                <a:lnTo>
                  <a:pt x="887730" y="3485845"/>
                </a:lnTo>
                <a:lnTo>
                  <a:pt x="898093" y="3443363"/>
                </a:lnTo>
                <a:lnTo>
                  <a:pt x="904316" y="3400247"/>
                </a:lnTo>
                <a:lnTo>
                  <a:pt x="906399" y="3356813"/>
                </a:lnTo>
                <a:close/>
              </a:path>
              <a:path w="5341619" h="3810000">
                <a:moveTo>
                  <a:pt x="1380528" y="1263319"/>
                </a:moveTo>
                <a:lnTo>
                  <a:pt x="1378458" y="1219885"/>
                </a:lnTo>
                <a:lnTo>
                  <a:pt x="1372235" y="1176769"/>
                </a:lnTo>
                <a:lnTo>
                  <a:pt x="1361871" y="1134287"/>
                </a:lnTo>
                <a:lnTo>
                  <a:pt x="1347343" y="1092784"/>
                </a:lnTo>
                <a:lnTo>
                  <a:pt x="1328686" y="1052563"/>
                </a:lnTo>
                <a:lnTo>
                  <a:pt x="1305864" y="1013955"/>
                </a:lnTo>
                <a:lnTo>
                  <a:pt x="1278902" y="977290"/>
                </a:lnTo>
                <a:lnTo>
                  <a:pt x="1247787" y="942860"/>
                </a:lnTo>
                <a:lnTo>
                  <a:pt x="1213370" y="911758"/>
                </a:lnTo>
                <a:lnTo>
                  <a:pt x="1176693" y="884796"/>
                </a:lnTo>
                <a:lnTo>
                  <a:pt x="1138097" y="861974"/>
                </a:lnTo>
                <a:lnTo>
                  <a:pt x="1097876" y="843305"/>
                </a:lnTo>
                <a:lnTo>
                  <a:pt x="1056373" y="828789"/>
                </a:lnTo>
                <a:lnTo>
                  <a:pt x="1013891" y="818426"/>
                </a:lnTo>
                <a:lnTo>
                  <a:pt x="970775" y="812203"/>
                </a:lnTo>
                <a:lnTo>
                  <a:pt x="927341" y="810133"/>
                </a:lnTo>
                <a:lnTo>
                  <a:pt x="883894" y="812203"/>
                </a:lnTo>
                <a:lnTo>
                  <a:pt x="840778" y="818426"/>
                </a:lnTo>
                <a:lnTo>
                  <a:pt x="798309" y="828789"/>
                </a:lnTo>
                <a:lnTo>
                  <a:pt x="756805" y="843305"/>
                </a:lnTo>
                <a:lnTo>
                  <a:pt x="716584" y="861974"/>
                </a:lnTo>
                <a:lnTo>
                  <a:pt x="677976" y="884796"/>
                </a:lnTo>
                <a:lnTo>
                  <a:pt x="641299" y="911758"/>
                </a:lnTo>
                <a:lnTo>
                  <a:pt x="606882" y="942860"/>
                </a:lnTo>
                <a:lnTo>
                  <a:pt x="575767" y="977290"/>
                </a:lnTo>
                <a:lnTo>
                  <a:pt x="548805" y="1013955"/>
                </a:lnTo>
                <a:lnTo>
                  <a:pt x="525983" y="1052563"/>
                </a:lnTo>
                <a:lnTo>
                  <a:pt x="507326" y="1092784"/>
                </a:lnTo>
                <a:lnTo>
                  <a:pt x="492798" y="1134287"/>
                </a:lnTo>
                <a:lnTo>
                  <a:pt x="482434" y="1176769"/>
                </a:lnTo>
                <a:lnTo>
                  <a:pt x="476211" y="1219885"/>
                </a:lnTo>
                <a:lnTo>
                  <a:pt x="474141" y="1263319"/>
                </a:lnTo>
                <a:lnTo>
                  <a:pt x="476211" y="1306766"/>
                </a:lnTo>
                <a:lnTo>
                  <a:pt x="482434" y="1349883"/>
                </a:lnTo>
                <a:lnTo>
                  <a:pt x="492798" y="1392351"/>
                </a:lnTo>
                <a:lnTo>
                  <a:pt x="507326" y="1433868"/>
                </a:lnTo>
                <a:lnTo>
                  <a:pt x="525983" y="1474076"/>
                </a:lnTo>
                <a:lnTo>
                  <a:pt x="548805" y="1512684"/>
                </a:lnTo>
                <a:lnTo>
                  <a:pt x="575767" y="1549361"/>
                </a:lnTo>
                <a:lnTo>
                  <a:pt x="606882" y="1583778"/>
                </a:lnTo>
                <a:lnTo>
                  <a:pt x="641299" y="1614893"/>
                </a:lnTo>
                <a:lnTo>
                  <a:pt x="677976" y="1641856"/>
                </a:lnTo>
                <a:lnTo>
                  <a:pt x="716584" y="1664665"/>
                </a:lnTo>
                <a:lnTo>
                  <a:pt x="756805" y="1683334"/>
                </a:lnTo>
                <a:lnTo>
                  <a:pt x="798309" y="1697850"/>
                </a:lnTo>
                <a:lnTo>
                  <a:pt x="840778" y="1708226"/>
                </a:lnTo>
                <a:lnTo>
                  <a:pt x="883894" y="1714449"/>
                </a:lnTo>
                <a:lnTo>
                  <a:pt x="927341" y="1716519"/>
                </a:lnTo>
                <a:lnTo>
                  <a:pt x="970775" y="1714449"/>
                </a:lnTo>
                <a:lnTo>
                  <a:pt x="1013891" y="1708226"/>
                </a:lnTo>
                <a:lnTo>
                  <a:pt x="1056373" y="1697850"/>
                </a:lnTo>
                <a:lnTo>
                  <a:pt x="1097876" y="1683334"/>
                </a:lnTo>
                <a:lnTo>
                  <a:pt x="1138097" y="1664665"/>
                </a:lnTo>
                <a:lnTo>
                  <a:pt x="1176693" y="1641856"/>
                </a:lnTo>
                <a:lnTo>
                  <a:pt x="1213370" y="1614893"/>
                </a:lnTo>
                <a:lnTo>
                  <a:pt x="1247787" y="1583778"/>
                </a:lnTo>
                <a:lnTo>
                  <a:pt x="1278902" y="1549361"/>
                </a:lnTo>
                <a:lnTo>
                  <a:pt x="1305864" y="1512684"/>
                </a:lnTo>
                <a:lnTo>
                  <a:pt x="1328686" y="1474076"/>
                </a:lnTo>
                <a:lnTo>
                  <a:pt x="1347343" y="1433868"/>
                </a:lnTo>
                <a:lnTo>
                  <a:pt x="1361871" y="1392351"/>
                </a:lnTo>
                <a:lnTo>
                  <a:pt x="1372235" y="1349883"/>
                </a:lnTo>
                <a:lnTo>
                  <a:pt x="1378458" y="1306766"/>
                </a:lnTo>
                <a:lnTo>
                  <a:pt x="1380528" y="1263319"/>
                </a:lnTo>
                <a:close/>
              </a:path>
              <a:path w="5341619" h="3810000">
                <a:moveTo>
                  <a:pt x="2202764" y="2982010"/>
                </a:moveTo>
                <a:lnTo>
                  <a:pt x="2200694" y="2938564"/>
                </a:lnTo>
                <a:lnTo>
                  <a:pt x="2194471" y="2895447"/>
                </a:lnTo>
                <a:lnTo>
                  <a:pt x="2184108" y="2852978"/>
                </a:lnTo>
                <a:lnTo>
                  <a:pt x="2169579" y="2811475"/>
                </a:lnTo>
                <a:lnTo>
                  <a:pt x="2150922" y="2771254"/>
                </a:lnTo>
                <a:lnTo>
                  <a:pt x="2128101" y="2732646"/>
                </a:lnTo>
                <a:lnTo>
                  <a:pt x="2101138" y="2695968"/>
                </a:lnTo>
                <a:lnTo>
                  <a:pt x="2070023" y="2661551"/>
                </a:lnTo>
                <a:lnTo>
                  <a:pt x="2035606" y="2630436"/>
                </a:lnTo>
                <a:lnTo>
                  <a:pt x="1998941" y="2603474"/>
                </a:lnTo>
                <a:lnTo>
                  <a:pt x="1960333" y="2580665"/>
                </a:lnTo>
                <a:lnTo>
                  <a:pt x="1920113" y="2561996"/>
                </a:lnTo>
                <a:lnTo>
                  <a:pt x="1878609" y="2547480"/>
                </a:lnTo>
                <a:lnTo>
                  <a:pt x="1836127" y="2537104"/>
                </a:lnTo>
                <a:lnTo>
                  <a:pt x="1793011" y="2530881"/>
                </a:lnTo>
                <a:lnTo>
                  <a:pt x="1749577" y="2528811"/>
                </a:lnTo>
                <a:lnTo>
                  <a:pt x="1706130" y="2530881"/>
                </a:lnTo>
                <a:lnTo>
                  <a:pt x="1663014" y="2537104"/>
                </a:lnTo>
                <a:lnTo>
                  <a:pt x="1620545" y="2547480"/>
                </a:lnTo>
                <a:lnTo>
                  <a:pt x="1579041" y="2561996"/>
                </a:lnTo>
                <a:lnTo>
                  <a:pt x="1538820" y="2580665"/>
                </a:lnTo>
                <a:lnTo>
                  <a:pt x="1500212" y="2603474"/>
                </a:lnTo>
                <a:lnTo>
                  <a:pt x="1463535" y="2630436"/>
                </a:lnTo>
                <a:lnTo>
                  <a:pt x="1429118" y="2661551"/>
                </a:lnTo>
                <a:lnTo>
                  <a:pt x="1398003" y="2695968"/>
                </a:lnTo>
                <a:lnTo>
                  <a:pt x="1371041" y="2732646"/>
                </a:lnTo>
                <a:lnTo>
                  <a:pt x="1348232" y="2771254"/>
                </a:lnTo>
                <a:lnTo>
                  <a:pt x="1329563" y="2811475"/>
                </a:lnTo>
                <a:lnTo>
                  <a:pt x="1315034" y="2852978"/>
                </a:lnTo>
                <a:lnTo>
                  <a:pt x="1304671" y="2895447"/>
                </a:lnTo>
                <a:lnTo>
                  <a:pt x="1298448" y="2938564"/>
                </a:lnTo>
                <a:lnTo>
                  <a:pt x="1296377" y="2982010"/>
                </a:lnTo>
                <a:lnTo>
                  <a:pt x="1298448" y="3025444"/>
                </a:lnTo>
                <a:lnTo>
                  <a:pt x="1304671" y="3068561"/>
                </a:lnTo>
                <a:lnTo>
                  <a:pt x="1315034" y="3111042"/>
                </a:lnTo>
                <a:lnTo>
                  <a:pt x="1329563" y="3152546"/>
                </a:lnTo>
                <a:lnTo>
                  <a:pt x="1348232" y="3192767"/>
                </a:lnTo>
                <a:lnTo>
                  <a:pt x="1371041" y="3231375"/>
                </a:lnTo>
                <a:lnTo>
                  <a:pt x="1398003" y="3268053"/>
                </a:lnTo>
                <a:lnTo>
                  <a:pt x="1429118" y="3302470"/>
                </a:lnTo>
                <a:lnTo>
                  <a:pt x="1463535" y="3333572"/>
                </a:lnTo>
                <a:lnTo>
                  <a:pt x="1500212" y="3360534"/>
                </a:lnTo>
                <a:lnTo>
                  <a:pt x="1538820" y="3383356"/>
                </a:lnTo>
                <a:lnTo>
                  <a:pt x="1579041" y="3402025"/>
                </a:lnTo>
                <a:lnTo>
                  <a:pt x="1620545" y="3416541"/>
                </a:lnTo>
                <a:lnTo>
                  <a:pt x="1663014" y="3426904"/>
                </a:lnTo>
                <a:lnTo>
                  <a:pt x="1706130" y="3433127"/>
                </a:lnTo>
                <a:lnTo>
                  <a:pt x="1749577" y="3435210"/>
                </a:lnTo>
                <a:lnTo>
                  <a:pt x="1793011" y="3433127"/>
                </a:lnTo>
                <a:lnTo>
                  <a:pt x="1836127" y="3426904"/>
                </a:lnTo>
                <a:lnTo>
                  <a:pt x="1878609" y="3416541"/>
                </a:lnTo>
                <a:lnTo>
                  <a:pt x="1920113" y="3402025"/>
                </a:lnTo>
                <a:lnTo>
                  <a:pt x="1960333" y="3383356"/>
                </a:lnTo>
                <a:lnTo>
                  <a:pt x="1998941" y="3360534"/>
                </a:lnTo>
                <a:lnTo>
                  <a:pt x="2035606" y="3333572"/>
                </a:lnTo>
                <a:lnTo>
                  <a:pt x="2070023" y="3302470"/>
                </a:lnTo>
                <a:lnTo>
                  <a:pt x="2101138" y="3268053"/>
                </a:lnTo>
                <a:lnTo>
                  <a:pt x="2128101" y="3231375"/>
                </a:lnTo>
                <a:lnTo>
                  <a:pt x="2150922" y="3192767"/>
                </a:lnTo>
                <a:lnTo>
                  <a:pt x="2169579" y="3152546"/>
                </a:lnTo>
                <a:lnTo>
                  <a:pt x="2184108" y="3111042"/>
                </a:lnTo>
                <a:lnTo>
                  <a:pt x="2194471" y="3068561"/>
                </a:lnTo>
                <a:lnTo>
                  <a:pt x="2200694" y="3025444"/>
                </a:lnTo>
                <a:lnTo>
                  <a:pt x="2202764" y="2982010"/>
                </a:lnTo>
                <a:close/>
              </a:path>
              <a:path w="5341619" h="3810000">
                <a:moveTo>
                  <a:pt x="3742944" y="1587703"/>
                </a:moveTo>
                <a:lnTo>
                  <a:pt x="3740874" y="1544269"/>
                </a:lnTo>
                <a:lnTo>
                  <a:pt x="3734651" y="1501152"/>
                </a:lnTo>
                <a:lnTo>
                  <a:pt x="3724275" y="1458683"/>
                </a:lnTo>
                <a:lnTo>
                  <a:pt x="3709759" y="1417167"/>
                </a:lnTo>
                <a:lnTo>
                  <a:pt x="3691102" y="1376946"/>
                </a:lnTo>
                <a:lnTo>
                  <a:pt x="3668280" y="1338351"/>
                </a:lnTo>
                <a:lnTo>
                  <a:pt x="3641318" y="1301673"/>
                </a:lnTo>
                <a:lnTo>
                  <a:pt x="3610216" y="1267256"/>
                </a:lnTo>
                <a:lnTo>
                  <a:pt x="3575786" y="1236141"/>
                </a:lnTo>
                <a:lnTo>
                  <a:pt x="3539121" y="1209179"/>
                </a:lnTo>
                <a:lnTo>
                  <a:pt x="3500513" y="1186357"/>
                </a:lnTo>
                <a:lnTo>
                  <a:pt x="3460292" y="1167701"/>
                </a:lnTo>
                <a:lnTo>
                  <a:pt x="3418776" y="1153172"/>
                </a:lnTo>
                <a:lnTo>
                  <a:pt x="3376307" y="1142809"/>
                </a:lnTo>
                <a:lnTo>
                  <a:pt x="3333191" y="1136586"/>
                </a:lnTo>
                <a:lnTo>
                  <a:pt x="3289744" y="1134516"/>
                </a:lnTo>
                <a:lnTo>
                  <a:pt x="3246310" y="1136586"/>
                </a:lnTo>
                <a:lnTo>
                  <a:pt x="3203194" y="1142809"/>
                </a:lnTo>
                <a:lnTo>
                  <a:pt x="3160712" y="1153172"/>
                </a:lnTo>
                <a:lnTo>
                  <a:pt x="3119209" y="1167701"/>
                </a:lnTo>
                <a:lnTo>
                  <a:pt x="3078988" y="1186357"/>
                </a:lnTo>
                <a:lnTo>
                  <a:pt x="3040380" y="1209179"/>
                </a:lnTo>
                <a:lnTo>
                  <a:pt x="3003715" y="1236141"/>
                </a:lnTo>
                <a:lnTo>
                  <a:pt x="2969285" y="1267256"/>
                </a:lnTo>
                <a:lnTo>
                  <a:pt x="2938183" y="1301673"/>
                </a:lnTo>
                <a:lnTo>
                  <a:pt x="2911221" y="1338351"/>
                </a:lnTo>
                <a:lnTo>
                  <a:pt x="2888399" y="1376946"/>
                </a:lnTo>
                <a:lnTo>
                  <a:pt x="2869742" y="1417167"/>
                </a:lnTo>
                <a:lnTo>
                  <a:pt x="2855214" y="1458683"/>
                </a:lnTo>
                <a:lnTo>
                  <a:pt x="2844850" y="1501152"/>
                </a:lnTo>
                <a:lnTo>
                  <a:pt x="2838627" y="1544269"/>
                </a:lnTo>
                <a:lnTo>
                  <a:pt x="2836557" y="1587703"/>
                </a:lnTo>
                <a:lnTo>
                  <a:pt x="2838627" y="1631149"/>
                </a:lnTo>
                <a:lnTo>
                  <a:pt x="2844850" y="1674266"/>
                </a:lnTo>
                <a:lnTo>
                  <a:pt x="2855214" y="1716735"/>
                </a:lnTo>
                <a:lnTo>
                  <a:pt x="2869742" y="1758251"/>
                </a:lnTo>
                <a:lnTo>
                  <a:pt x="2888399" y="1798472"/>
                </a:lnTo>
                <a:lnTo>
                  <a:pt x="2911221" y="1837067"/>
                </a:lnTo>
                <a:lnTo>
                  <a:pt x="2938183" y="1873745"/>
                </a:lnTo>
                <a:lnTo>
                  <a:pt x="2969285" y="1908162"/>
                </a:lnTo>
                <a:lnTo>
                  <a:pt x="3003715" y="1939277"/>
                </a:lnTo>
                <a:lnTo>
                  <a:pt x="3040380" y="1966239"/>
                </a:lnTo>
                <a:lnTo>
                  <a:pt x="3078988" y="1989061"/>
                </a:lnTo>
                <a:lnTo>
                  <a:pt x="3119209" y="2007717"/>
                </a:lnTo>
                <a:lnTo>
                  <a:pt x="3160712" y="2022233"/>
                </a:lnTo>
                <a:lnTo>
                  <a:pt x="3203194" y="2032609"/>
                </a:lnTo>
                <a:lnTo>
                  <a:pt x="3246310" y="2038832"/>
                </a:lnTo>
                <a:lnTo>
                  <a:pt x="3289744" y="2040902"/>
                </a:lnTo>
                <a:lnTo>
                  <a:pt x="3333191" y="2038832"/>
                </a:lnTo>
                <a:lnTo>
                  <a:pt x="3376307" y="2032609"/>
                </a:lnTo>
                <a:lnTo>
                  <a:pt x="3418776" y="2022233"/>
                </a:lnTo>
                <a:lnTo>
                  <a:pt x="3460292" y="2007717"/>
                </a:lnTo>
                <a:lnTo>
                  <a:pt x="3500513" y="1989061"/>
                </a:lnTo>
                <a:lnTo>
                  <a:pt x="3539121" y="1966239"/>
                </a:lnTo>
                <a:lnTo>
                  <a:pt x="3575786" y="1939277"/>
                </a:lnTo>
                <a:lnTo>
                  <a:pt x="3610216" y="1908162"/>
                </a:lnTo>
                <a:lnTo>
                  <a:pt x="3641318" y="1873745"/>
                </a:lnTo>
                <a:lnTo>
                  <a:pt x="3668280" y="1837067"/>
                </a:lnTo>
                <a:lnTo>
                  <a:pt x="3691102" y="1798472"/>
                </a:lnTo>
                <a:lnTo>
                  <a:pt x="3709759" y="1758251"/>
                </a:lnTo>
                <a:lnTo>
                  <a:pt x="3724275" y="1716735"/>
                </a:lnTo>
                <a:lnTo>
                  <a:pt x="3734651" y="1674266"/>
                </a:lnTo>
                <a:lnTo>
                  <a:pt x="3740874" y="1631149"/>
                </a:lnTo>
                <a:lnTo>
                  <a:pt x="3742944" y="1587703"/>
                </a:lnTo>
                <a:close/>
              </a:path>
              <a:path w="5341619" h="3810000">
                <a:moveTo>
                  <a:pt x="3969423" y="3215906"/>
                </a:moveTo>
                <a:lnTo>
                  <a:pt x="3967340" y="3172472"/>
                </a:lnTo>
                <a:lnTo>
                  <a:pt x="3961117" y="3129356"/>
                </a:lnTo>
                <a:lnTo>
                  <a:pt x="3950754" y="3086874"/>
                </a:lnTo>
                <a:lnTo>
                  <a:pt x="3936238" y="3045371"/>
                </a:lnTo>
                <a:lnTo>
                  <a:pt x="3917569" y="3005150"/>
                </a:lnTo>
                <a:lnTo>
                  <a:pt x="3894747" y="2966542"/>
                </a:lnTo>
                <a:lnTo>
                  <a:pt x="3867785" y="2929864"/>
                </a:lnTo>
                <a:lnTo>
                  <a:pt x="3836670" y="2895447"/>
                </a:lnTo>
                <a:lnTo>
                  <a:pt x="3802253" y="2864345"/>
                </a:lnTo>
                <a:lnTo>
                  <a:pt x="3765588" y="2837383"/>
                </a:lnTo>
                <a:lnTo>
                  <a:pt x="3726980" y="2814561"/>
                </a:lnTo>
                <a:lnTo>
                  <a:pt x="3686759" y="2795892"/>
                </a:lnTo>
                <a:lnTo>
                  <a:pt x="3645255" y="2781376"/>
                </a:lnTo>
                <a:lnTo>
                  <a:pt x="3602774" y="2771013"/>
                </a:lnTo>
                <a:lnTo>
                  <a:pt x="3559657" y="2764790"/>
                </a:lnTo>
                <a:lnTo>
                  <a:pt x="3516223" y="2762707"/>
                </a:lnTo>
                <a:lnTo>
                  <a:pt x="3472777" y="2764790"/>
                </a:lnTo>
                <a:lnTo>
                  <a:pt x="3429660" y="2771013"/>
                </a:lnTo>
                <a:lnTo>
                  <a:pt x="3387191" y="2781376"/>
                </a:lnTo>
                <a:lnTo>
                  <a:pt x="3345675" y="2795892"/>
                </a:lnTo>
                <a:lnTo>
                  <a:pt x="3305467" y="2814561"/>
                </a:lnTo>
                <a:lnTo>
                  <a:pt x="3266859" y="2837383"/>
                </a:lnTo>
                <a:lnTo>
                  <a:pt x="3230181" y="2864345"/>
                </a:lnTo>
                <a:lnTo>
                  <a:pt x="3195764" y="2895447"/>
                </a:lnTo>
                <a:lnTo>
                  <a:pt x="3164649" y="2929864"/>
                </a:lnTo>
                <a:lnTo>
                  <a:pt x="3137687" y="2966542"/>
                </a:lnTo>
                <a:lnTo>
                  <a:pt x="3114878" y="3005150"/>
                </a:lnTo>
                <a:lnTo>
                  <a:pt x="3096209" y="3045371"/>
                </a:lnTo>
                <a:lnTo>
                  <a:pt x="3081693" y="3086874"/>
                </a:lnTo>
                <a:lnTo>
                  <a:pt x="3071317" y="3129356"/>
                </a:lnTo>
                <a:lnTo>
                  <a:pt x="3065094" y="3172472"/>
                </a:lnTo>
                <a:lnTo>
                  <a:pt x="3063024" y="3215906"/>
                </a:lnTo>
                <a:lnTo>
                  <a:pt x="3065094" y="3259353"/>
                </a:lnTo>
                <a:lnTo>
                  <a:pt x="3071317" y="3302470"/>
                </a:lnTo>
                <a:lnTo>
                  <a:pt x="3081693" y="3344938"/>
                </a:lnTo>
                <a:lnTo>
                  <a:pt x="3096209" y="3386442"/>
                </a:lnTo>
                <a:lnTo>
                  <a:pt x="3114878" y="3426663"/>
                </a:lnTo>
                <a:lnTo>
                  <a:pt x="3137687" y="3465271"/>
                </a:lnTo>
                <a:lnTo>
                  <a:pt x="3164649" y="3501948"/>
                </a:lnTo>
                <a:lnTo>
                  <a:pt x="3195764" y="3536365"/>
                </a:lnTo>
                <a:lnTo>
                  <a:pt x="3230181" y="3567480"/>
                </a:lnTo>
                <a:lnTo>
                  <a:pt x="3266859" y="3594443"/>
                </a:lnTo>
                <a:lnTo>
                  <a:pt x="3305467" y="3617252"/>
                </a:lnTo>
                <a:lnTo>
                  <a:pt x="3345675" y="3635921"/>
                </a:lnTo>
                <a:lnTo>
                  <a:pt x="3387191" y="3650437"/>
                </a:lnTo>
                <a:lnTo>
                  <a:pt x="3429660" y="3660813"/>
                </a:lnTo>
                <a:lnTo>
                  <a:pt x="3472777" y="3667036"/>
                </a:lnTo>
                <a:lnTo>
                  <a:pt x="3516223" y="3669106"/>
                </a:lnTo>
                <a:lnTo>
                  <a:pt x="3559657" y="3667036"/>
                </a:lnTo>
                <a:lnTo>
                  <a:pt x="3602774" y="3660813"/>
                </a:lnTo>
                <a:lnTo>
                  <a:pt x="3645255" y="3650437"/>
                </a:lnTo>
                <a:lnTo>
                  <a:pt x="3686759" y="3635921"/>
                </a:lnTo>
                <a:lnTo>
                  <a:pt x="3726980" y="3617252"/>
                </a:lnTo>
                <a:lnTo>
                  <a:pt x="3765588" y="3594443"/>
                </a:lnTo>
                <a:lnTo>
                  <a:pt x="3802253" y="3567480"/>
                </a:lnTo>
                <a:lnTo>
                  <a:pt x="3836670" y="3536365"/>
                </a:lnTo>
                <a:lnTo>
                  <a:pt x="3867785" y="3501948"/>
                </a:lnTo>
                <a:lnTo>
                  <a:pt x="3894747" y="3465271"/>
                </a:lnTo>
                <a:lnTo>
                  <a:pt x="3917569" y="3426663"/>
                </a:lnTo>
                <a:lnTo>
                  <a:pt x="3936238" y="3386442"/>
                </a:lnTo>
                <a:lnTo>
                  <a:pt x="3950754" y="3344938"/>
                </a:lnTo>
                <a:lnTo>
                  <a:pt x="3961117" y="3302470"/>
                </a:lnTo>
                <a:lnTo>
                  <a:pt x="3967340" y="3259353"/>
                </a:lnTo>
                <a:lnTo>
                  <a:pt x="3969423" y="3215906"/>
                </a:lnTo>
                <a:close/>
              </a:path>
              <a:path w="5341619" h="3810000">
                <a:moveTo>
                  <a:pt x="5341010" y="2274557"/>
                </a:moveTo>
                <a:lnTo>
                  <a:pt x="5338940" y="2231110"/>
                </a:lnTo>
                <a:lnTo>
                  <a:pt x="5332717" y="2187994"/>
                </a:lnTo>
                <a:lnTo>
                  <a:pt x="5322341" y="2145525"/>
                </a:lnTo>
                <a:lnTo>
                  <a:pt x="5307825" y="2104009"/>
                </a:lnTo>
                <a:lnTo>
                  <a:pt x="5289156" y="2063800"/>
                </a:lnTo>
                <a:lnTo>
                  <a:pt x="5266347" y="2025192"/>
                </a:lnTo>
                <a:lnTo>
                  <a:pt x="5239385" y="1988515"/>
                </a:lnTo>
                <a:lnTo>
                  <a:pt x="5208270" y="1954098"/>
                </a:lnTo>
                <a:lnTo>
                  <a:pt x="5173853" y="1922983"/>
                </a:lnTo>
                <a:lnTo>
                  <a:pt x="5137175" y="1896021"/>
                </a:lnTo>
                <a:lnTo>
                  <a:pt x="5098567" y="1873211"/>
                </a:lnTo>
                <a:lnTo>
                  <a:pt x="5058346" y="1854542"/>
                </a:lnTo>
                <a:lnTo>
                  <a:pt x="5016843" y="1840026"/>
                </a:lnTo>
                <a:lnTo>
                  <a:pt x="4974374" y="1829650"/>
                </a:lnTo>
                <a:lnTo>
                  <a:pt x="4931257" y="1823427"/>
                </a:lnTo>
                <a:lnTo>
                  <a:pt x="4887811" y="1821357"/>
                </a:lnTo>
                <a:lnTo>
                  <a:pt x="4844377" y="1823427"/>
                </a:lnTo>
                <a:lnTo>
                  <a:pt x="4801247" y="1829650"/>
                </a:lnTo>
                <a:lnTo>
                  <a:pt x="4758779" y="1840026"/>
                </a:lnTo>
                <a:lnTo>
                  <a:pt x="4717275" y="1854542"/>
                </a:lnTo>
                <a:lnTo>
                  <a:pt x="4677054" y="1873211"/>
                </a:lnTo>
                <a:lnTo>
                  <a:pt x="4638446" y="1896021"/>
                </a:lnTo>
                <a:lnTo>
                  <a:pt x="4601769" y="1922983"/>
                </a:lnTo>
                <a:lnTo>
                  <a:pt x="4567352" y="1954098"/>
                </a:lnTo>
                <a:lnTo>
                  <a:pt x="4536249" y="1988515"/>
                </a:lnTo>
                <a:lnTo>
                  <a:pt x="4509274" y="2025192"/>
                </a:lnTo>
                <a:lnTo>
                  <a:pt x="4486465" y="2063800"/>
                </a:lnTo>
                <a:lnTo>
                  <a:pt x="4467796" y="2104009"/>
                </a:lnTo>
                <a:lnTo>
                  <a:pt x="4453280" y="2145525"/>
                </a:lnTo>
                <a:lnTo>
                  <a:pt x="4442904" y="2187994"/>
                </a:lnTo>
                <a:lnTo>
                  <a:pt x="4436681" y="2231110"/>
                </a:lnTo>
                <a:lnTo>
                  <a:pt x="4434611" y="2274557"/>
                </a:lnTo>
                <a:lnTo>
                  <a:pt x="4436681" y="2317991"/>
                </a:lnTo>
                <a:lnTo>
                  <a:pt x="4442904" y="2361107"/>
                </a:lnTo>
                <a:lnTo>
                  <a:pt x="4453280" y="2403589"/>
                </a:lnTo>
                <a:lnTo>
                  <a:pt x="4467796" y="2445093"/>
                </a:lnTo>
                <a:lnTo>
                  <a:pt x="4486465" y="2485313"/>
                </a:lnTo>
                <a:lnTo>
                  <a:pt x="4509274" y="2523921"/>
                </a:lnTo>
                <a:lnTo>
                  <a:pt x="4536249" y="2560586"/>
                </a:lnTo>
                <a:lnTo>
                  <a:pt x="4567352" y="2595016"/>
                </a:lnTo>
                <a:lnTo>
                  <a:pt x="4601769" y="2626118"/>
                </a:lnTo>
                <a:lnTo>
                  <a:pt x="4638446" y="2653080"/>
                </a:lnTo>
                <a:lnTo>
                  <a:pt x="4677054" y="2675902"/>
                </a:lnTo>
                <a:lnTo>
                  <a:pt x="4717275" y="2694559"/>
                </a:lnTo>
                <a:lnTo>
                  <a:pt x="4758779" y="2709087"/>
                </a:lnTo>
                <a:lnTo>
                  <a:pt x="4801247" y="2719451"/>
                </a:lnTo>
                <a:lnTo>
                  <a:pt x="4844377" y="2725674"/>
                </a:lnTo>
                <a:lnTo>
                  <a:pt x="4887811" y="2727744"/>
                </a:lnTo>
                <a:lnTo>
                  <a:pt x="4931257" y="2725674"/>
                </a:lnTo>
                <a:lnTo>
                  <a:pt x="4974374" y="2719451"/>
                </a:lnTo>
                <a:lnTo>
                  <a:pt x="5016843" y="2709087"/>
                </a:lnTo>
                <a:lnTo>
                  <a:pt x="5058346" y="2694559"/>
                </a:lnTo>
                <a:lnTo>
                  <a:pt x="5098567" y="2675902"/>
                </a:lnTo>
                <a:lnTo>
                  <a:pt x="5137175" y="2653080"/>
                </a:lnTo>
                <a:lnTo>
                  <a:pt x="5173853" y="2626118"/>
                </a:lnTo>
                <a:lnTo>
                  <a:pt x="5208270" y="2595016"/>
                </a:lnTo>
                <a:lnTo>
                  <a:pt x="5239385" y="2560586"/>
                </a:lnTo>
                <a:lnTo>
                  <a:pt x="5266347" y="2523921"/>
                </a:lnTo>
                <a:lnTo>
                  <a:pt x="5289156" y="2485313"/>
                </a:lnTo>
                <a:lnTo>
                  <a:pt x="5307825" y="2445093"/>
                </a:lnTo>
                <a:lnTo>
                  <a:pt x="5322341" y="2403589"/>
                </a:lnTo>
                <a:lnTo>
                  <a:pt x="5332717" y="2361107"/>
                </a:lnTo>
                <a:lnTo>
                  <a:pt x="5338940" y="2317991"/>
                </a:lnTo>
                <a:lnTo>
                  <a:pt x="5341010" y="2274557"/>
                </a:lnTo>
                <a:close/>
              </a:path>
              <a:path w="5341619" h="3810000">
                <a:moveTo>
                  <a:pt x="5341010" y="453186"/>
                </a:moveTo>
                <a:lnTo>
                  <a:pt x="5338940" y="409752"/>
                </a:lnTo>
                <a:lnTo>
                  <a:pt x="5332717" y="366636"/>
                </a:lnTo>
                <a:lnTo>
                  <a:pt x="5322341" y="324167"/>
                </a:lnTo>
                <a:lnTo>
                  <a:pt x="5307825" y="282651"/>
                </a:lnTo>
                <a:lnTo>
                  <a:pt x="5289156" y="242430"/>
                </a:lnTo>
                <a:lnTo>
                  <a:pt x="5266347" y="203822"/>
                </a:lnTo>
                <a:lnTo>
                  <a:pt x="5239385" y="167157"/>
                </a:lnTo>
                <a:lnTo>
                  <a:pt x="5208270" y="132727"/>
                </a:lnTo>
                <a:lnTo>
                  <a:pt x="5173853" y="101625"/>
                </a:lnTo>
                <a:lnTo>
                  <a:pt x="5137175" y="74663"/>
                </a:lnTo>
                <a:lnTo>
                  <a:pt x="5098567" y="51841"/>
                </a:lnTo>
                <a:lnTo>
                  <a:pt x="5058346" y="33185"/>
                </a:lnTo>
                <a:lnTo>
                  <a:pt x="5016843" y="18656"/>
                </a:lnTo>
                <a:lnTo>
                  <a:pt x="4974374" y="8293"/>
                </a:lnTo>
                <a:lnTo>
                  <a:pt x="4931257" y="2070"/>
                </a:lnTo>
                <a:lnTo>
                  <a:pt x="4887811" y="0"/>
                </a:lnTo>
                <a:lnTo>
                  <a:pt x="4844377" y="2070"/>
                </a:lnTo>
                <a:lnTo>
                  <a:pt x="4801247" y="8293"/>
                </a:lnTo>
                <a:lnTo>
                  <a:pt x="4758779" y="18656"/>
                </a:lnTo>
                <a:lnTo>
                  <a:pt x="4717275" y="33185"/>
                </a:lnTo>
                <a:lnTo>
                  <a:pt x="4677054" y="51841"/>
                </a:lnTo>
                <a:lnTo>
                  <a:pt x="4638446" y="74663"/>
                </a:lnTo>
                <a:lnTo>
                  <a:pt x="4601769" y="101625"/>
                </a:lnTo>
                <a:lnTo>
                  <a:pt x="4567352" y="132727"/>
                </a:lnTo>
                <a:lnTo>
                  <a:pt x="4536249" y="167157"/>
                </a:lnTo>
                <a:lnTo>
                  <a:pt x="4509274" y="203822"/>
                </a:lnTo>
                <a:lnTo>
                  <a:pt x="4486465" y="242430"/>
                </a:lnTo>
                <a:lnTo>
                  <a:pt x="4467796" y="282651"/>
                </a:lnTo>
                <a:lnTo>
                  <a:pt x="4453280" y="324167"/>
                </a:lnTo>
                <a:lnTo>
                  <a:pt x="4442904" y="366636"/>
                </a:lnTo>
                <a:lnTo>
                  <a:pt x="4436681" y="409752"/>
                </a:lnTo>
                <a:lnTo>
                  <a:pt x="4434611" y="453186"/>
                </a:lnTo>
                <a:lnTo>
                  <a:pt x="4436681" y="496633"/>
                </a:lnTo>
                <a:lnTo>
                  <a:pt x="4442904" y="539750"/>
                </a:lnTo>
                <a:lnTo>
                  <a:pt x="4453280" y="582218"/>
                </a:lnTo>
                <a:lnTo>
                  <a:pt x="4467796" y="623735"/>
                </a:lnTo>
                <a:lnTo>
                  <a:pt x="4486465" y="663943"/>
                </a:lnTo>
                <a:lnTo>
                  <a:pt x="4509274" y="702551"/>
                </a:lnTo>
                <a:lnTo>
                  <a:pt x="4536249" y="739228"/>
                </a:lnTo>
                <a:lnTo>
                  <a:pt x="4567352" y="773645"/>
                </a:lnTo>
                <a:lnTo>
                  <a:pt x="4601769" y="804760"/>
                </a:lnTo>
                <a:lnTo>
                  <a:pt x="4638446" y="831723"/>
                </a:lnTo>
                <a:lnTo>
                  <a:pt x="4677054" y="854544"/>
                </a:lnTo>
                <a:lnTo>
                  <a:pt x="4717275" y="873201"/>
                </a:lnTo>
                <a:lnTo>
                  <a:pt x="4758779" y="887717"/>
                </a:lnTo>
                <a:lnTo>
                  <a:pt x="4801247" y="898093"/>
                </a:lnTo>
                <a:lnTo>
                  <a:pt x="4844377" y="904316"/>
                </a:lnTo>
                <a:lnTo>
                  <a:pt x="4887811" y="906386"/>
                </a:lnTo>
                <a:lnTo>
                  <a:pt x="4931257" y="904316"/>
                </a:lnTo>
                <a:lnTo>
                  <a:pt x="4974374" y="898093"/>
                </a:lnTo>
                <a:lnTo>
                  <a:pt x="5016843" y="887717"/>
                </a:lnTo>
                <a:lnTo>
                  <a:pt x="5058346" y="873201"/>
                </a:lnTo>
                <a:lnTo>
                  <a:pt x="5098567" y="854544"/>
                </a:lnTo>
                <a:lnTo>
                  <a:pt x="5137175" y="831723"/>
                </a:lnTo>
                <a:lnTo>
                  <a:pt x="5173853" y="804760"/>
                </a:lnTo>
                <a:lnTo>
                  <a:pt x="5208270" y="773645"/>
                </a:lnTo>
                <a:lnTo>
                  <a:pt x="5239385" y="739228"/>
                </a:lnTo>
                <a:lnTo>
                  <a:pt x="5266347" y="702551"/>
                </a:lnTo>
                <a:lnTo>
                  <a:pt x="5289156" y="663943"/>
                </a:lnTo>
                <a:lnTo>
                  <a:pt x="5307825" y="623735"/>
                </a:lnTo>
                <a:lnTo>
                  <a:pt x="5322341" y="582218"/>
                </a:lnTo>
                <a:lnTo>
                  <a:pt x="5332717" y="539750"/>
                </a:lnTo>
                <a:lnTo>
                  <a:pt x="5338940" y="496633"/>
                </a:lnTo>
                <a:lnTo>
                  <a:pt x="5341010" y="453186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0217" y="505618"/>
            <a:ext cx="8199755" cy="6134735"/>
          </a:xfrm>
          <a:custGeom>
            <a:avLst/>
            <a:gdLst/>
            <a:ahLst/>
            <a:cxnLst/>
            <a:rect l="l" t="t" r="r" b="b"/>
            <a:pathLst>
              <a:path w="8199755" h="6134734">
                <a:moveTo>
                  <a:pt x="906399" y="5681015"/>
                </a:moveTo>
                <a:lnTo>
                  <a:pt x="904328" y="5637581"/>
                </a:lnTo>
                <a:lnTo>
                  <a:pt x="898105" y="5594464"/>
                </a:lnTo>
                <a:lnTo>
                  <a:pt x="887730" y="5551995"/>
                </a:lnTo>
                <a:lnTo>
                  <a:pt x="873213" y="5510479"/>
                </a:lnTo>
                <a:lnTo>
                  <a:pt x="854544" y="5470258"/>
                </a:lnTo>
                <a:lnTo>
                  <a:pt x="831735" y="5431663"/>
                </a:lnTo>
                <a:lnTo>
                  <a:pt x="804773" y="5394985"/>
                </a:lnTo>
                <a:lnTo>
                  <a:pt x="773658" y="5360568"/>
                </a:lnTo>
                <a:lnTo>
                  <a:pt x="739241" y="5329453"/>
                </a:lnTo>
                <a:lnTo>
                  <a:pt x="702564" y="5302491"/>
                </a:lnTo>
                <a:lnTo>
                  <a:pt x="663956" y="5279669"/>
                </a:lnTo>
                <a:lnTo>
                  <a:pt x="623735" y="5261013"/>
                </a:lnTo>
                <a:lnTo>
                  <a:pt x="582231" y="5246484"/>
                </a:lnTo>
                <a:lnTo>
                  <a:pt x="539762" y="5236121"/>
                </a:lnTo>
                <a:lnTo>
                  <a:pt x="496646" y="5229898"/>
                </a:lnTo>
                <a:lnTo>
                  <a:pt x="453199" y="5227828"/>
                </a:lnTo>
                <a:lnTo>
                  <a:pt x="409765" y="5229898"/>
                </a:lnTo>
                <a:lnTo>
                  <a:pt x="366649" y="5236121"/>
                </a:lnTo>
                <a:lnTo>
                  <a:pt x="324167" y="5246484"/>
                </a:lnTo>
                <a:lnTo>
                  <a:pt x="282663" y="5261013"/>
                </a:lnTo>
                <a:lnTo>
                  <a:pt x="242443" y="5279669"/>
                </a:lnTo>
                <a:lnTo>
                  <a:pt x="203835" y="5302491"/>
                </a:lnTo>
                <a:lnTo>
                  <a:pt x="167157" y="5329453"/>
                </a:lnTo>
                <a:lnTo>
                  <a:pt x="132740" y="5360568"/>
                </a:lnTo>
                <a:lnTo>
                  <a:pt x="101638" y="5394985"/>
                </a:lnTo>
                <a:lnTo>
                  <a:pt x="74676" y="5431663"/>
                </a:lnTo>
                <a:lnTo>
                  <a:pt x="51854" y="5470258"/>
                </a:lnTo>
                <a:lnTo>
                  <a:pt x="33185" y="5510479"/>
                </a:lnTo>
                <a:lnTo>
                  <a:pt x="18669" y="5551995"/>
                </a:lnTo>
                <a:lnTo>
                  <a:pt x="8305" y="5594464"/>
                </a:lnTo>
                <a:lnTo>
                  <a:pt x="2082" y="5637581"/>
                </a:lnTo>
                <a:lnTo>
                  <a:pt x="0" y="5681015"/>
                </a:lnTo>
                <a:lnTo>
                  <a:pt x="2082" y="5724461"/>
                </a:lnTo>
                <a:lnTo>
                  <a:pt x="8305" y="5767578"/>
                </a:lnTo>
                <a:lnTo>
                  <a:pt x="18669" y="5810047"/>
                </a:lnTo>
                <a:lnTo>
                  <a:pt x="33185" y="5851563"/>
                </a:lnTo>
                <a:lnTo>
                  <a:pt x="51854" y="5891784"/>
                </a:lnTo>
                <a:lnTo>
                  <a:pt x="74676" y="5930379"/>
                </a:lnTo>
                <a:lnTo>
                  <a:pt x="101638" y="5967057"/>
                </a:lnTo>
                <a:lnTo>
                  <a:pt x="132740" y="6001474"/>
                </a:lnTo>
                <a:lnTo>
                  <a:pt x="167157" y="6032589"/>
                </a:lnTo>
                <a:lnTo>
                  <a:pt x="203835" y="6059551"/>
                </a:lnTo>
                <a:lnTo>
                  <a:pt x="242443" y="6082373"/>
                </a:lnTo>
                <a:lnTo>
                  <a:pt x="282663" y="6101029"/>
                </a:lnTo>
                <a:lnTo>
                  <a:pt x="324167" y="6115545"/>
                </a:lnTo>
                <a:lnTo>
                  <a:pt x="366649" y="6125921"/>
                </a:lnTo>
                <a:lnTo>
                  <a:pt x="409765" y="6132144"/>
                </a:lnTo>
                <a:lnTo>
                  <a:pt x="453199" y="6134214"/>
                </a:lnTo>
                <a:lnTo>
                  <a:pt x="496646" y="6132144"/>
                </a:lnTo>
                <a:lnTo>
                  <a:pt x="539762" y="6125921"/>
                </a:lnTo>
                <a:lnTo>
                  <a:pt x="582231" y="6115545"/>
                </a:lnTo>
                <a:lnTo>
                  <a:pt x="623735" y="6101029"/>
                </a:lnTo>
                <a:lnTo>
                  <a:pt x="663956" y="6082373"/>
                </a:lnTo>
                <a:lnTo>
                  <a:pt x="702564" y="6059551"/>
                </a:lnTo>
                <a:lnTo>
                  <a:pt x="739241" y="6032589"/>
                </a:lnTo>
                <a:lnTo>
                  <a:pt x="773658" y="6001474"/>
                </a:lnTo>
                <a:lnTo>
                  <a:pt x="804773" y="5967057"/>
                </a:lnTo>
                <a:lnTo>
                  <a:pt x="831735" y="5930379"/>
                </a:lnTo>
                <a:lnTo>
                  <a:pt x="854544" y="5891784"/>
                </a:lnTo>
                <a:lnTo>
                  <a:pt x="873213" y="5851563"/>
                </a:lnTo>
                <a:lnTo>
                  <a:pt x="887730" y="5810047"/>
                </a:lnTo>
                <a:lnTo>
                  <a:pt x="898105" y="5767578"/>
                </a:lnTo>
                <a:lnTo>
                  <a:pt x="904328" y="5724461"/>
                </a:lnTo>
                <a:lnTo>
                  <a:pt x="906399" y="5681015"/>
                </a:lnTo>
                <a:close/>
              </a:path>
              <a:path w="8199755" h="6134734">
                <a:moveTo>
                  <a:pt x="1215097" y="3388614"/>
                </a:moveTo>
                <a:lnTo>
                  <a:pt x="1213027" y="3345180"/>
                </a:lnTo>
                <a:lnTo>
                  <a:pt x="1206804" y="3302050"/>
                </a:lnTo>
                <a:lnTo>
                  <a:pt x="1196428" y="3259582"/>
                </a:lnTo>
                <a:lnTo>
                  <a:pt x="1181912" y="3218078"/>
                </a:lnTo>
                <a:lnTo>
                  <a:pt x="1163243" y="3177857"/>
                </a:lnTo>
                <a:lnTo>
                  <a:pt x="1140434" y="3139249"/>
                </a:lnTo>
                <a:lnTo>
                  <a:pt x="1113472" y="3102572"/>
                </a:lnTo>
                <a:lnTo>
                  <a:pt x="1082357" y="3068155"/>
                </a:lnTo>
                <a:lnTo>
                  <a:pt x="1047940" y="3037040"/>
                </a:lnTo>
                <a:lnTo>
                  <a:pt x="1011262" y="3010077"/>
                </a:lnTo>
                <a:lnTo>
                  <a:pt x="972654" y="2987268"/>
                </a:lnTo>
                <a:lnTo>
                  <a:pt x="932434" y="2968599"/>
                </a:lnTo>
                <a:lnTo>
                  <a:pt x="890930" y="2954083"/>
                </a:lnTo>
                <a:lnTo>
                  <a:pt x="848461" y="2943720"/>
                </a:lnTo>
                <a:lnTo>
                  <a:pt x="805345" y="2937497"/>
                </a:lnTo>
                <a:lnTo>
                  <a:pt x="761898" y="2935414"/>
                </a:lnTo>
                <a:lnTo>
                  <a:pt x="718464" y="2937497"/>
                </a:lnTo>
                <a:lnTo>
                  <a:pt x="675347" y="2943720"/>
                </a:lnTo>
                <a:lnTo>
                  <a:pt x="632866" y="2954083"/>
                </a:lnTo>
                <a:lnTo>
                  <a:pt x="591362" y="2968599"/>
                </a:lnTo>
                <a:lnTo>
                  <a:pt x="551141" y="2987268"/>
                </a:lnTo>
                <a:lnTo>
                  <a:pt x="512533" y="3010077"/>
                </a:lnTo>
                <a:lnTo>
                  <a:pt x="475856" y="3037040"/>
                </a:lnTo>
                <a:lnTo>
                  <a:pt x="441439" y="3068155"/>
                </a:lnTo>
                <a:lnTo>
                  <a:pt x="410337" y="3102572"/>
                </a:lnTo>
                <a:lnTo>
                  <a:pt x="383374" y="3139249"/>
                </a:lnTo>
                <a:lnTo>
                  <a:pt x="360553" y="3177857"/>
                </a:lnTo>
                <a:lnTo>
                  <a:pt x="341884" y="3218078"/>
                </a:lnTo>
                <a:lnTo>
                  <a:pt x="327367" y="3259582"/>
                </a:lnTo>
                <a:lnTo>
                  <a:pt x="317004" y="3302050"/>
                </a:lnTo>
                <a:lnTo>
                  <a:pt x="310781" y="3345180"/>
                </a:lnTo>
                <a:lnTo>
                  <a:pt x="308698" y="3388614"/>
                </a:lnTo>
                <a:lnTo>
                  <a:pt x="310781" y="3432060"/>
                </a:lnTo>
                <a:lnTo>
                  <a:pt x="317004" y="3475177"/>
                </a:lnTo>
                <a:lnTo>
                  <a:pt x="327367" y="3517646"/>
                </a:lnTo>
                <a:lnTo>
                  <a:pt x="341884" y="3559149"/>
                </a:lnTo>
                <a:lnTo>
                  <a:pt x="360553" y="3599370"/>
                </a:lnTo>
                <a:lnTo>
                  <a:pt x="383374" y="3637978"/>
                </a:lnTo>
                <a:lnTo>
                  <a:pt x="410337" y="3674656"/>
                </a:lnTo>
                <a:lnTo>
                  <a:pt x="441439" y="3709073"/>
                </a:lnTo>
                <a:lnTo>
                  <a:pt x="475856" y="3740188"/>
                </a:lnTo>
                <a:lnTo>
                  <a:pt x="512533" y="3767150"/>
                </a:lnTo>
                <a:lnTo>
                  <a:pt x="551141" y="3789959"/>
                </a:lnTo>
                <a:lnTo>
                  <a:pt x="591362" y="3808628"/>
                </a:lnTo>
                <a:lnTo>
                  <a:pt x="632866" y="3823144"/>
                </a:lnTo>
                <a:lnTo>
                  <a:pt x="675347" y="3833520"/>
                </a:lnTo>
                <a:lnTo>
                  <a:pt x="718464" y="3839730"/>
                </a:lnTo>
                <a:lnTo>
                  <a:pt x="761898" y="3841813"/>
                </a:lnTo>
                <a:lnTo>
                  <a:pt x="805345" y="3839730"/>
                </a:lnTo>
                <a:lnTo>
                  <a:pt x="848461" y="3833520"/>
                </a:lnTo>
                <a:lnTo>
                  <a:pt x="890930" y="3823144"/>
                </a:lnTo>
                <a:lnTo>
                  <a:pt x="932434" y="3808628"/>
                </a:lnTo>
                <a:lnTo>
                  <a:pt x="972654" y="3789959"/>
                </a:lnTo>
                <a:lnTo>
                  <a:pt x="1011262" y="3767150"/>
                </a:lnTo>
                <a:lnTo>
                  <a:pt x="1047940" y="3740188"/>
                </a:lnTo>
                <a:lnTo>
                  <a:pt x="1082357" y="3709073"/>
                </a:lnTo>
                <a:lnTo>
                  <a:pt x="1113472" y="3674656"/>
                </a:lnTo>
                <a:lnTo>
                  <a:pt x="1140434" y="3637978"/>
                </a:lnTo>
                <a:lnTo>
                  <a:pt x="1163243" y="3599370"/>
                </a:lnTo>
                <a:lnTo>
                  <a:pt x="1181912" y="3559149"/>
                </a:lnTo>
                <a:lnTo>
                  <a:pt x="1196428" y="3517646"/>
                </a:lnTo>
                <a:lnTo>
                  <a:pt x="1206804" y="3475177"/>
                </a:lnTo>
                <a:lnTo>
                  <a:pt x="1213027" y="3432060"/>
                </a:lnTo>
                <a:lnTo>
                  <a:pt x="1215097" y="3388614"/>
                </a:lnTo>
                <a:close/>
              </a:path>
              <a:path w="8199755" h="6134734">
                <a:moveTo>
                  <a:pt x="2075611" y="4859375"/>
                </a:moveTo>
                <a:lnTo>
                  <a:pt x="2073541" y="4815941"/>
                </a:lnTo>
                <a:lnTo>
                  <a:pt x="2067318" y="4772825"/>
                </a:lnTo>
                <a:lnTo>
                  <a:pt x="2056955" y="4730343"/>
                </a:lnTo>
                <a:lnTo>
                  <a:pt x="2042426" y="4688840"/>
                </a:lnTo>
                <a:lnTo>
                  <a:pt x="2023770" y="4648619"/>
                </a:lnTo>
                <a:lnTo>
                  <a:pt x="2000948" y="4610011"/>
                </a:lnTo>
                <a:lnTo>
                  <a:pt x="1973986" y="4573346"/>
                </a:lnTo>
                <a:lnTo>
                  <a:pt x="1942884" y="4538916"/>
                </a:lnTo>
                <a:lnTo>
                  <a:pt x="1908454" y="4507814"/>
                </a:lnTo>
                <a:lnTo>
                  <a:pt x="1871789" y="4480852"/>
                </a:lnTo>
                <a:lnTo>
                  <a:pt x="1833181" y="4458030"/>
                </a:lnTo>
                <a:lnTo>
                  <a:pt x="1792960" y="4439374"/>
                </a:lnTo>
                <a:lnTo>
                  <a:pt x="1751457" y="4424845"/>
                </a:lnTo>
                <a:lnTo>
                  <a:pt x="1708975" y="4414482"/>
                </a:lnTo>
                <a:lnTo>
                  <a:pt x="1665859" y="4408259"/>
                </a:lnTo>
                <a:lnTo>
                  <a:pt x="1622425" y="4406189"/>
                </a:lnTo>
                <a:lnTo>
                  <a:pt x="1578978" y="4408259"/>
                </a:lnTo>
                <a:lnTo>
                  <a:pt x="1535861" y="4414482"/>
                </a:lnTo>
                <a:lnTo>
                  <a:pt x="1493393" y="4424845"/>
                </a:lnTo>
                <a:lnTo>
                  <a:pt x="1451876" y="4439374"/>
                </a:lnTo>
                <a:lnTo>
                  <a:pt x="1411668" y="4458030"/>
                </a:lnTo>
                <a:lnTo>
                  <a:pt x="1373060" y="4480852"/>
                </a:lnTo>
                <a:lnTo>
                  <a:pt x="1336382" y="4507814"/>
                </a:lnTo>
                <a:lnTo>
                  <a:pt x="1301965" y="4538916"/>
                </a:lnTo>
                <a:lnTo>
                  <a:pt x="1270850" y="4573346"/>
                </a:lnTo>
                <a:lnTo>
                  <a:pt x="1243888" y="4610011"/>
                </a:lnTo>
                <a:lnTo>
                  <a:pt x="1221079" y="4648619"/>
                </a:lnTo>
                <a:lnTo>
                  <a:pt x="1202410" y="4688840"/>
                </a:lnTo>
                <a:lnTo>
                  <a:pt x="1187894" y="4730343"/>
                </a:lnTo>
                <a:lnTo>
                  <a:pt x="1177518" y="4772825"/>
                </a:lnTo>
                <a:lnTo>
                  <a:pt x="1171295" y="4815941"/>
                </a:lnTo>
                <a:lnTo>
                  <a:pt x="1169225" y="4859375"/>
                </a:lnTo>
                <a:lnTo>
                  <a:pt x="1171295" y="4902822"/>
                </a:lnTo>
                <a:lnTo>
                  <a:pt x="1177518" y="4945939"/>
                </a:lnTo>
                <a:lnTo>
                  <a:pt x="1187894" y="4988407"/>
                </a:lnTo>
                <a:lnTo>
                  <a:pt x="1202410" y="5029924"/>
                </a:lnTo>
                <a:lnTo>
                  <a:pt x="1221079" y="5070132"/>
                </a:lnTo>
                <a:lnTo>
                  <a:pt x="1243888" y="5108740"/>
                </a:lnTo>
                <a:lnTo>
                  <a:pt x="1270850" y="5145417"/>
                </a:lnTo>
                <a:lnTo>
                  <a:pt x="1301965" y="5179834"/>
                </a:lnTo>
                <a:lnTo>
                  <a:pt x="1336382" y="5210949"/>
                </a:lnTo>
                <a:lnTo>
                  <a:pt x="1373060" y="5237912"/>
                </a:lnTo>
                <a:lnTo>
                  <a:pt x="1411668" y="5260721"/>
                </a:lnTo>
                <a:lnTo>
                  <a:pt x="1451876" y="5279390"/>
                </a:lnTo>
                <a:lnTo>
                  <a:pt x="1493393" y="5293906"/>
                </a:lnTo>
                <a:lnTo>
                  <a:pt x="1535861" y="5304282"/>
                </a:lnTo>
                <a:lnTo>
                  <a:pt x="1578978" y="5310505"/>
                </a:lnTo>
                <a:lnTo>
                  <a:pt x="1622425" y="5312575"/>
                </a:lnTo>
                <a:lnTo>
                  <a:pt x="1665859" y="5310505"/>
                </a:lnTo>
                <a:lnTo>
                  <a:pt x="1708975" y="5304282"/>
                </a:lnTo>
                <a:lnTo>
                  <a:pt x="1751457" y="5293906"/>
                </a:lnTo>
                <a:lnTo>
                  <a:pt x="1792960" y="5279390"/>
                </a:lnTo>
                <a:lnTo>
                  <a:pt x="1833181" y="5260721"/>
                </a:lnTo>
                <a:lnTo>
                  <a:pt x="1871789" y="5237912"/>
                </a:lnTo>
                <a:lnTo>
                  <a:pt x="1908454" y="5210949"/>
                </a:lnTo>
                <a:lnTo>
                  <a:pt x="1942884" y="5179834"/>
                </a:lnTo>
                <a:lnTo>
                  <a:pt x="1973986" y="5145417"/>
                </a:lnTo>
                <a:lnTo>
                  <a:pt x="2000948" y="5108740"/>
                </a:lnTo>
                <a:lnTo>
                  <a:pt x="2023770" y="5070132"/>
                </a:lnTo>
                <a:lnTo>
                  <a:pt x="2042426" y="5029924"/>
                </a:lnTo>
                <a:lnTo>
                  <a:pt x="2056955" y="4988407"/>
                </a:lnTo>
                <a:lnTo>
                  <a:pt x="2067318" y="4945939"/>
                </a:lnTo>
                <a:lnTo>
                  <a:pt x="2073541" y="4902822"/>
                </a:lnTo>
                <a:lnTo>
                  <a:pt x="2075611" y="4859375"/>
                </a:lnTo>
                <a:close/>
              </a:path>
              <a:path w="8199755" h="6134734">
                <a:moveTo>
                  <a:pt x="3110446" y="3890467"/>
                </a:moveTo>
                <a:lnTo>
                  <a:pt x="3108375" y="3847033"/>
                </a:lnTo>
                <a:lnTo>
                  <a:pt x="3102152" y="3803904"/>
                </a:lnTo>
                <a:lnTo>
                  <a:pt x="3091777" y="3761435"/>
                </a:lnTo>
                <a:lnTo>
                  <a:pt x="3077260" y="3719931"/>
                </a:lnTo>
                <a:lnTo>
                  <a:pt x="3058591" y="3679710"/>
                </a:lnTo>
                <a:lnTo>
                  <a:pt x="3035782" y="3641102"/>
                </a:lnTo>
                <a:lnTo>
                  <a:pt x="3008820" y="3604425"/>
                </a:lnTo>
                <a:lnTo>
                  <a:pt x="2977705" y="3570008"/>
                </a:lnTo>
                <a:lnTo>
                  <a:pt x="2943288" y="3538893"/>
                </a:lnTo>
                <a:lnTo>
                  <a:pt x="2906611" y="3511931"/>
                </a:lnTo>
                <a:lnTo>
                  <a:pt x="2868003" y="3489121"/>
                </a:lnTo>
                <a:lnTo>
                  <a:pt x="2827782" y="3470452"/>
                </a:lnTo>
                <a:lnTo>
                  <a:pt x="2786278" y="3455936"/>
                </a:lnTo>
                <a:lnTo>
                  <a:pt x="2743809" y="3445560"/>
                </a:lnTo>
                <a:lnTo>
                  <a:pt x="2700693" y="3439350"/>
                </a:lnTo>
                <a:lnTo>
                  <a:pt x="2657246" y="3437267"/>
                </a:lnTo>
                <a:lnTo>
                  <a:pt x="2613812" y="3439350"/>
                </a:lnTo>
                <a:lnTo>
                  <a:pt x="2570696" y="3445560"/>
                </a:lnTo>
                <a:lnTo>
                  <a:pt x="2528214" y="3455936"/>
                </a:lnTo>
                <a:lnTo>
                  <a:pt x="2486710" y="3470452"/>
                </a:lnTo>
                <a:lnTo>
                  <a:pt x="2446490" y="3489121"/>
                </a:lnTo>
                <a:lnTo>
                  <a:pt x="2407882" y="3511931"/>
                </a:lnTo>
                <a:lnTo>
                  <a:pt x="2371204" y="3538893"/>
                </a:lnTo>
                <a:lnTo>
                  <a:pt x="2336787" y="3570008"/>
                </a:lnTo>
                <a:lnTo>
                  <a:pt x="2305685" y="3604425"/>
                </a:lnTo>
                <a:lnTo>
                  <a:pt x="2278710" y="3641102"/>
                </a:lnTo>
                <a:lnTo>
                  <a:pt x="2255901" y="3679710"/>
                </a:lnTo>
                <a:lnTo>
                  <a:pt x="2237232" y="3719931"/>
                </a:lnTo>
                <a:lnTo>
                  <a:pt x="2222716" y="3761435"/>
                </a:lnTo>
                <a:lnTo>
                  <a:pt x="2212352" y="3803904"/>
                </a:lnTo>
                <a:lnTo>
                  <a:pt x="2206129" y="3847033"/>
                </a:lnTo>
                <a:lnTo>
                  <a:pt x="2204047" y="3890467"/>
                </a:lnTo>
                <a:lnTo>
                  <a:pt x="2206129" y="3933901"/>
                </a:lnTo>
                <a:lnTo>
                  <a:pt x="2212352" y="3977030"/>
                </a:lnTo>
                <a:lnTo>
                  <a:pt x="2222716" y="4019499"/>
                </a:lnTo>
                <a:lnTo>
                  <a:pt x="2237232" y="4061002"/>
                </a:lnTo>
                <a:lnTo>
                  <a:pt x="2255901" y="4101223"/>
                </a:lnTo>
                <a:lnTo>
                  <a:pt x="2278710" y="4139831"/>
                </a:lnTo>
                <a:lnTo>
                  <a:pt x="2305685" y="4176509"/>
                </a:lnTo>
                <a:lnTo>
                  <a:pt x="2336787" y="4210926"/>
                </a:lnTo>
                <a:lnTo>
                  <a:pt x="2371204" y="4242041"/>
                </a:lnTo>
                <a:lnTo>
                  <a:pt x="2407882" y="4269003"/>
                </a:lnTo>
                <a:lnTo>
                  <a:pt x="2446490" y="4291812"/>
                </a:lnTo>
                <a:lnTo>
                  <a:pt x="2486710" y="4310481"/>
                </a:lnTo>
                <a:lnTo>
                  <a:pt x="2528214" y="4324997"/>
                </a:lnTo>
                <a:lnTo>
                  <a:pt x="2570696" y="4335373"/>
                </a:lnTo>
                <a:lnTo>
                  <a:pt x="2613812" y="4341596"/>
                </a:lnTo>
                <a:lnTo>
                  <a:pt x="2657246" y="4343666"/>
                </a:lnTo>
                <a:lnTo>
                  <a:pt x="2700693" y="4341596"/>
                </a:lnTo>
                <a:lnTo>
                  <a:pt x="2743809" y="4335373"/>
                </a:lnTo>
                <a:lnTo>
                  <a:pt x="2786278" y="4324997"/>
                </a:lnTo>
                <a:lnTo>
                  <a:pt x="2827782" y="4310481"/>
                </a:lnTo>
                <a:lnTo>
                  <a:pt x="2868003" y="4291812"/>
                </a:lnTo>
                <a:lnTo>
                  <a:pt x="2906611" y="4269003"/>
                </a:lnTo>
                <a:lnTo>
                  <a:pt x="2943288" y="4242041"/>
                </a:lnTo>
                <a:lnTo>
                  <a:pt x="2977705" y="4210926"/>
                </a:lnTo>
                <a:lnTo>
                  <a:pt x="3008820" y="4176509"/>
                </a:lnTo>
                <a:lnTo>
                  <a:pt x="3035782" y="4139831"/>
                </a:lnTo>
                <a:lnTo>
                  <a:pt x="3058591" y="4101223"/>
                </a:lnTo>
                <a:lnTo>
                  <a:pt x="3077260" y="4061002"/>
                </a:lnTo>
                <a:lnTo>
                  <a:pt x="3091777" y="4019499"/>
                </a:lnTo>
                <a:lnTo>
                  <a:pt x="3102152" y="3977030"/>
                </a:lnTo>
                <a:lnTo>
                  <a:pt x="3108375" y="3933901"/>
                </a:lnTo>
                <a:lnTo>
                  <a:pt x="3110446" y="3890467"/>
                </a:lnTo>
                <a:close/>
              </a:path>
              <a:path w="8199755" h="6134734">
                <a:moveTo>
                  <a:pt x="4260596" y="2983712"/>
                </a:moveTo>
                <a:lnTo>
                  <a:pt x="4258526" y="2940278"/>
                </a:lnTo>
                <a:lnTo>
                  <a:pt x="4252303" y="2897149"/>
                </a:lnTo>
                <a:lnTo>
                  <a:pt x="4241939" y="2854680"/>
                </a:lnTo>
                <a:lnTo>
                  <a:pt x="4227411" y="2813177"/>
                </a:lnTo>
                <a:lnTo>
                  <a:pt x="4208754" y="2772956"/>
                </a:lnTo>
                <a:lnTo>
                  <a:pt x="4185932" y="2734348"/>
                </a:lnTo>
                <a:lnTo>
                  <a:pt x="4158970" y="2697670"/>
                </a:lnTo>
                <a:lnTo>
                  <a:pt x="4127868" y="2663253"/>
                </a:lnTo>
                <a:lnTo>
                  <a:pt x="4093438" y="2632138"/>
                </a:lnTo>
                <a:lnTo>
                  <a:pt x="4056773" y="2605176"/>
                </a:lnTo>
                <a:lnTo>
                  <a:pt x="4018165" y="2582367"/>
                </a:lnTo>
                <a:lnTo>
                  <a:pt x="3977944" y="2563698"/>
                </a:lnTo>
                <a:lnTo>
                  <a:pt x="3936441" y="2549182"/>
                </a:lnTo>
                <a:lnTo>
                  <a:pt x="3893959" y="2538819"/>
                </a:lnTo>
                <a:lnTo>
                  <a:pt x="3850843" y="2532596"/>
                </a:lnTo>
                <a:lnTo>
                  <a:pt x="3807409" y="2530513"/>
                </a:lnTo>
                <a:lnTo>
                  <a:pt x="3763962" y="2532596"/>
                </a:lnTo>
                <a:lnTo>
                  <a:pt x="3720846" y="2538819"/>
                </a:lnTo>
                <a:lnTo>
                  <a:pt x="3678377" y="2549182"/>
                </a:lnTo>
                <a:lnTo>
                  <a:pt x="3636861" y="2563698"/>
                </a:lnTo>
                <a:lnTo>
                  <a:pt x="3596652" y="2582367"/>
                </a:lnTo>
                <a:lnTo>
                  <a:pt x="3558044" y="2605176"/>
                </a:lnTo>
                <a:lnTo>
                  <a:pt x="3521367" y="2632138"/>
                </a:lnTo>
                <a:lnTo>
                  <a:pt x="3486950" y="2663253"/>
                </a:lnTo>
                <a:lnTo>
                  <a:pt x="3455835" y="2697670"/>
                </a:lnTo>
                <a:lnTo>
                  <a:pt x="3428873" y="2734348"/>
                </a:lnTo>
                <a:lnTo>
                  <a:pt x="3406063" y="2772956"/>
                </a:lnTo>
                <a:lnTo>
                  <a:pt x="3387394" y="2813177"/>
                </a:lnTo>
                <a:lnTo>
                  <a:pt x="3372878" y="2854680"/>
                </a:lnTo>
                <a:lnTo>
                  <a:pt x="3362502" y="2897149"/>
                </a:lnTo>
                <a:lnTo>
                  <a:pt x="3356279" y="2940278"/>
                </a:lnTo>
                <a:lnTo>
                  <a:pt x="3354209" y="2983712"/>
                </a:lnTo>
                <a:lnTo>
                  <a:pt x="3356279" y="3027159"/>
                </a:lnTo>
                <a:lnTo>
                  <a:pt x="3362502" y="3070275"/>
                </a:lnTo>
                <a:lnTo>
                  <a:pt x="3372878" y="3112744"/>
                </a:lnTo>
                <a:lnTo>
                  <a:pt x="3387394" y="3154248"/>
                </a:lnTo>
                <a:lnTo>
                  <a:pt x="3406063" y="3194469"/>
                </a:lnTo>
                <a:lnTo>
                  <a:pt x="3428873" y="3233077"/>
                </a:lnTo>
                <a:lnTo>
                  <a:pt x="3455835" y="3269754"/>
                </a:lnTo>
                <a:lnTo>
                  <a:pt x="3486950" y="3304171"/>
                </a:lnTo>
                <a:lnTo>
                  <a:pt x="3521367" y="3335286"/>
                </a:lnTo>
                <a:lnTo>
                  <a:pt x="3558044" y="3362248"/>
                </a:lnTo>
                <a:lnTo>
                  <a:pt x="3596652" y="3385058"/>
                </a:lnTo>
                <a:lnTo>
                  <a:pt x="3636861" y="3403727"/>
                </a:lnTo>
                <a:lnTo>
                  <a:pt x="3678377" y="3418243"/>
                </a:lnTo>
                <a:lnTo>
                  <a:pt x="3720846" y="3428619"/>
                </a:lnTo>
                <a:lnTo>
                  <a:pt x="3763962" y="3434842"/>
                </a:lnTo>
                <a:lnTo>
                  <a:pt x="3807409" y="3436912"/>
                </a:lnTo>
                <a:lnTo>
                  <a:pt x="3850843" y="3434842"/>
                </a:lnTo>
                <a:lnTo>
                  <a:pt x="3893959" y="3428619"/>
                </a:lnTo>
                <a:lnTo>
                  <a:pt x="3936441" y="3418243"/>
                </a:lnTo>
                <a:lnTo>
                  <a:pt x="3977944" y="3403727"/>
                </a:lnTo>
                <a:lnTo>
                  <a:pt x="4018165" y="3385058"/>
                </a:lnTo>
                <a:lnTo>
                  <a:pt x="4056773" y="3362248"/>
                </a:lnTo>
                <a:lnTo>
                  <a:pt x="4093438" y="3335286"/>
                </a:lnTo>
                <a:lnTo>
                  <a:pt x="4127868" y="3304171"/>
                </a:lnTo>
                <a:lnTo>
                  <a:pt x="4158970" y="3269754"/>
                </a:lnTo>
                <a:lnTo>
                  <a:pt x="4185932" y="3233077"/>
                </a:lnTo>
                <a:lnTo>
                  <a:pt x="4208754" y="3194469"/>
                </a:lnTo>
                <a:lnTo>
                  <a:pt x="4227411" y="3154248"/>
                </a:lnTo>
                <a:lnTo>
                  <a:pt x="4241939" y="3112744"/>
                </a:lnTo>
                <a:lnTo>
                  <a:pt x="4252303" y="3070275"/>
                </a:lnTo>
                <a:lnTo>
                  <a:pt x="4258526" y="3027159"/>
                </a:lnTo>
                <a:lnTo>
                  <a:pt x="4260596" y="2983712"/>
                </a:lnTo>
                <a:close/>
              </a:path>
              <a:path w="8199755" h="6134734">
                <a:moveTo>
                  <a:pt x="4681944" y="1541602"/>
                </a:moveTo>
                <a:lnTo>
                  <a:pt x="4679874" y="1498155"/>
                </a:lnTo>
                <a:lnTo>
                  <a:pt x="4673651" y="1455039"/>
                </a:lnTo>
                <a:lnTo>
                  <a:pt x="4663275" y="1412570"/>
                </a:lnTo>
                <a:lnTo>
                  <a:pt x="4648759" y="1371066"/>
                </a:lnTo>
                <a:lnTo>
                  <a:pt x="4630090" y="1330845"/>
                </a:lnTo>
                <a:lnTo>
                  <a:pt x="4607280" y="1292237"/>
                </a:lnTo>
                <a:lnTo>
                  <a:pt x="4580318" y="1255560"/>
                </a:lnTo>
                <a:lnTo>
                  <a:pt x="4549203" y="1221143"/>
                </a:lnTo>
                <a:lnTo>
                  <a:pt x="4514786" y="1190028"/>
                </a:lnTo>
                <a:lnTo>
                  <a:pt x="4478109" y="1163066"/>
                </a:lnTo>
                <a:lnTo>
                  <a:pt x="4439501" y="1140256"/>
                </a:lnTo>
                <a:lnTo>
                  <a:pt x="4399280" y="1121587"/>
                </a:lnTo>
                <a:lnTo>
                  <a:pt x="4357776" y="1107071"/>
                </a:lnTo>
                <a:lnTo>
                  <a:pt x="4315307" y="1096695"/>
                </a:lnTo>
                <a:lnTo>
                  <a:pt x="4272191" y="1090472"/>
                </a:lnTo>
                <a:lnTo>
                  <a:pt x="4228744" y="1088402"/>
                </a:lnTo>
                <a:lnTo>
                  <a:pt x="4185310" y="1090472"/>
                </a:lnTo>
                <a:lnTo>
                  <a:pt x="4142194" y="1096695"/>
                </a:lnTo>
                <a:lnTo>
                  <a:pt x="4099712" y="1107071"/>
                </a:lnTo>
                <a:lnTo>
                  <a:pt x="4058208" y="1121587"/>
                </a:lnTo>
                <a:lnTo>
                  <a:pt x="4017988" y="1140256"/>
                </a:lnTo>
                <a:lnTo>
                  <a:pt x="3979380" y="1163066"/>
                </a:lnTo>
                <a:lnTo>
                  <a:pt x="3942702" y="1190028"/>
                </a:lnTo>
                <a:lnTo>
                  <a:pt x="3908285" y="1221143"/>
                </a:lnTo>
                <a:lnTo>
                  <a:pt x="3877183" y="1255560"/>
                </a:lnTo>
                <a:lnTo>
                  <a:pt x="3850221" y="1292237"/>
                </a:lnTo>
                <a:lnTo>
                  <a:pt x="3827399" y="1330845"/>
                </a:lnTo>
                <a:lnTo>
                  <a:pt x="3808730" y="1371066"/>
                </a:lnTo>
                <a:lnTo>
                  <a:pt x="3794214" y="1412570"/>
                </a:lnTo>
                <a:lnTo>
                  <a:pt x="3783850" y="1455039"/>
                </a:lnTo>
                <a:lnTo>
                  <a:pt x="3777627" y="1498155"/>
                </a:lnTo>
                <a:lnTo>
                  <a:pt x="3775545" y="1541602"/>
                </a:lnTo>
                <a:lnTo>
                  <a:pt x="3777627" y="1585036"/>
                </a:lnTo>
                <a:lnTo>
                  <a:pt x="3783850" y="1628152"/>
                </a:lnTo>
                <a:lnTo>
                  <a:pt x="3794214" y="1670634"/>
                </a:lnTo>
                <a:lnTo>
                  <a:pt x="3808730" y="1712137"/>
                </a:lnTo>
                <a:lnTo>
                  <a:pt x="3827399" y="1752358"/>
                </a:lnTo>
                <a:lnTo>
                  <a:pt x="3850221" y="1790966"/>
                </a:lnTo>
                <a:lnTo>
                  <a:pt x="3877183" y="1827644"/>
                </a:lnTo>
                <a:lnTo>
                  <a:pt x="3908285" y="1862061"/>
                </a:lnTo>
                <a:lnTo>
                  <a:pt x="3942702" y="1893163"/>
                </a:lnTo>
                <a:lnTo>
                  <a:pt x="3979380" y="1920125"/>
                </a:lnTo>
                <a:lnTo>
                  <a:pt x="4017988" y="1942947"/>
                </a:lnTo>
                <a:lnTo>
                  <a:pt x="4058208" y="1961616"/>
                </a:lnTo>
                <a:lnTo>
                  <a:pt x="4099712" y="1976132"/>
                </a:lnTo>
                <a:lnTo>
                  <a:pt x="4142194" y="1986495"/>
                </a:lnTo>
                <a:lnTo>
                  <a:pt x="4185310" y="1992718"/>
                </a:lnTo>
                <a:lnTo>
                  <a:pt x="4228744" y="1994801"/>
                </a:lnTo>
                <a:lnTo>
                  <a:pt x="4272191" y="1992718"/>
                </a:lnTo>
                <a:lnTo>
                  <a:pt x="4315307" y="1986495"/>
                </a:lnTo>
                <a:lnTo>
                  <a:pt x="4357776" y="1976132"/>
                </a:lnTo>
                <a:lnTo>
                  <a:pt x="4399280" y="1961616"/>
                </a:lnTo>
                <a:lnTo>
                  <a:pt x="4439501" y="1942947"/>
                </a:lnTo>
                <a:lnTo>
                  <a:pt x="4478109" y="1920125"/>
                </a:lnTo>
                <a:lnTo>
                  <a:pt x="4514786" y="1893163"/>
                </a:lnTo>
                <a:lnTo>
                  <a:pt x="4549203" y="1862061"/>
                </a:lnTo>
                <a:lnTo>
                  <a:pt x="4580318" y="1827644"/>
                </a:lnTo>
                <a:lnTo>
                  <a:pt x="4607280" y="1790966"/>
                </a:lnTo>
                <a:lnTo>
                  <a:pt x="4630090" y="1752358"/>
                </a:lnTo>
                <a:lnTo>
                  <a:pt x="4648759" y="1712137"/>
                </a:lnTo>
                <a:lnTo>
                  <a:pt x="4663275" y="1670634"/>
                </a:lnTo>
                <a:lnTo>
                  <a:pt x="4673651" y="1628152"/>
                </a:lnTo>
                <a:lnTo>
                  <a:pt x="4679874" y="1585036"/>
                </a:lnTo>
                <a:lnTo>
                  <a:pt x="4681944" y="1541602"/>
                </a:lnTo>
                <a:close/>
              </a:path>
              <a:path w="8199755" h="6134734">
                <a:moveTo>
                  <a:pt x="5779274" y="2501366"/>
                </a:moveTo>
                <a:lnTo>
                  <a:pt x="5777192" y="2457932"/>
                </a:lnTo>
                <a:lnTo>
                  <a:pt x="5770969" y="2414816"/>
                </a:lnTo>
                <a:lnTo>
                  <a:pt x="5760605" y="2372334"/>
                </a:lnTo>
                <a:lnTo>
                  <a:pt x="5746089" y="2330831"/>
                </a:lnTo>
                <a:lnTo>
                  <a:pt x="5727420" y="2290610"/>
                </a:lnTo>
                <a:lnTo>
                  <a:pt x="5704611" y="2252002"/>
                </a:lnTo>
                <a:lnTo>
                  <a:pt x="5677649" y="2215324"/>
                </a:lnTo>
                <a:lnTo>
                  <a:pt x="5646534" y="2180907"/>
                </a:lnTo>
                <a:lnTo>
                  <a:pt x="5612117" y="2149805"/>
                </a:lnTo>
                <a:lnTo>
                  <a:pt x="5575439" y="2122843"/>
                </a:lnTo>
                <a:lnTo>
                  <a:pt x="5536831" y="2100021"/>
                </a:lnTo>
                <a:lnTo>
                  <a:pt x="5496611" y="2081352"/>
                </a:lnTo>
                <a:lnTo>
                  <a:pt x="5455107" y="2066836"/>
                </a:lnTo>
                <a:lnTo>
                  <a:pt x="5412625" y="2056472"/>
                </a:lnTo>
                <a:lnTo>
                  <a:pt x="5369509" y="2050249"/>
                </a:lnTo>
                <a:lnTo>
                  <a:pt x="5326075" y="2048167"/>
                </a:lnTo>
                <a:lnTo>
                  <a:pt x="5282628" y="2050249"/>
                </a:lnTo>
                <a:lnTo>
                  <a:pt x="5239512" y="2056472"/>
                </a:lnTo>
                <a:lnTo>
                  <a:pt x="5197043" y="2066836"/>
                </a:lnTo>
                <a:lnTo>
                  <a:pt x="5155539" y="2081352"/>
                </a:lnTo>
                <a:lnTo>
                  <a:pt x="5115318" y="2100021"/>
                </a:lnTo>
                <a:lnTo>
                  <a:pt x="5076710" y="2122843"/>
                </a:lnTo>
                <a:lnTo>
                  <a:pt x="5040033" y="2149805"/>
                </a:lnTo>
                <a:lnTo>
                  <a:pt x="5005616" y="2180907"/>
                </a:lnTo>
                <a:lnTo>
                  <a:pt x="4974501" y="2215324"/>
                </a:lnTo>
                <a:lnTo>
                  <a:pt x="4947539" y="2252002"/>
                </a:lnTo>
                <a:lnTo>
                  <a:pt x="4924730" y="2290610"/>
                </a:lnTo>
                <a:lnTo>
                  <a:pt x="4906061" y="2330831"/>
                </a:lnTo>
                <a:lnTo>
                  <a:pt x="4891544" y="2372334"/>
                </a:lnTo>
                <a:lnTo>
                  <a:pt x="4881169" y="2414816"/>
                </a:lnTo>
                <a:lnTo>
                  <a:pt x="4874946" y="2457932"/>
                </a:lnTo>
                <a:lnTo>
                  <a:pt x="4872875" y="2501366"/>
                </a:lnTo>
                <a:lnTo>
                  <a:pt x="4874946" y="2544813"/>
                </a:lnTo>
                <a:lnTo>
                  <a:pt x="4881169" y="2587929"/>
                </a:lnTo>
                <a:lnTo>
                  <a:pt x="4891544" y="2630398"/>
                </a:lnTo>
                <a:lnTo>
                  <a:pt x="4906061" y="2671902"/>
                </a:lnTo>
                <a:lnTo>
                  <a:pt x="4924730" y="2712123"/>
                </a:lnTo>
                <a:lnTo>
                  <a:pt x="4947539" y="2750731"/>
                </a:lnTo>
                <a:lnTo>
                  <a:pt x="4974501" y="2787408"/>
                </a:lnTo>
                <a:lnTo>
                  <a:pt x="5005616" y="2821825"/>
                </a:lnTo>
                <a:lnTo>
                  <a:pt x="5040033" y="2852940"/>
                </a:lnTo>
                <a:lnTo>
                  <a:pt x="5076710" y="2879902"/>
                </a:lnTo>
                <a:lnTo>
                  <a:pt x="5115318" y="2902712"/>
                </a:lnTo>
                <a:lnTo>
                  <a:pt x="5155539" y="2921381"/>
                </a:lnTo>
                <a:lnTo>
                  <a:pt x="5197043" y="2935897"/>
                </a:lnTo>
                <a:lnTo>
                  <a:pt x="5239512" y="2946273"/>
                </a:lnTo>
                <a:lnTo>
                  <a:pt x="5282628" y="2952496"/>
                </a:lnTo>
                <a:lnTo>
                  <a:pt x="5326075" y="2954566"/>
                </a:lnTo>
                <a:lnTo>
                  <a:pt x="5369509" y="2952496"/>
                </a:lnTo>
                <a:lnTo>
                  <a:pt x="5412625" y="2946273"/>
                </a:lnTo>
                <a:lnTo>
                  <a:pt x="5455107" y="2935897"/>
                </a:lnTo>
                <a:lnTo>
                  <a:pt x="5496611" y="2921381"/>
                </a:lnTo>
                <a:lnTo>
                  <a:pt x="5536831" y="2902712"/>
                </a:lnTo>
                <a:lnTo>
                  <a:pt x="5575439" y="2879902"/>
                </a:lnTo>
                <a:lnTo>
                  <a:pt x="5612117" y="2852940"/>
                </a:lnTo>
                <a:lnTo>
                  <a:pt x="5646534" y="2821825"/>
                </a:lnTo>
                <a:lnTo>
                  <a:pt x="5677649" y="2787408"/>
                </a:lnTo>
                <a:lnTo>
                  <a:pt x="5704611" y="2750731"/>
                </a:lnTo>
                <a:lnTo>
                  <a:pt x="5727420" y="2712123"/>
                </a:lnTo>
                <a:lnTo>
                  <a:pt x="5746089" y="2671902"/>
                </a:lnTo>
                <a:lnTo>
                  <a:pt x="5760605" y="2630398"/>
                </a:lnTo>
                <a:lnTo>
                  <a:pt x="5770969" y="2587929"/>
                </a:lnTo>
                <a:lnTo>
                  <a:pt x="5777192" y="2544813"/>
                </a:lnTo>
                <a:lnTo>
                  <a:pt x="5779274" y="2501366"/>
                </a:lnTo>
                <a:close/>
              </a:path>
              <a:path w="8199755" h="6134734">
                <a:moveTo>
                  <a:pt x="6253442" y="991184"/>
                </a:moveTo>
                <a:lnTo>
                  <a:pt x="6251372" y="947737"/>
                </a:lnTo>
                <a:lnTo>
                  <a:pt x="6245149" y="904621"/>
                </a:lnTo>
                <a:lnTo>
                  <a:pt x="6234773" y="862152"/>
                </a:lnTo>
                <a:lnTo>
                  <a:pt x="6220257" y="820635"/>
                </a:lnTo>
                <a:lnTo>
                  <a:pt x="6201588" y="780427"/>
                </a:lnTo>
                <a:lnTo>
                  <a:pt x="6178778" y="741819"/>
                </a:lnTo>
                <a:lnTo>
                  <a:pt x="6151816" y="705142"/>
                </a:lnTo>
                <a:lnTo>
                  <a:pt x="6120701" y="670725"/>
                </a:lnTo>
                <a:lnTo>
                  <a:pt x="6086284" y="639610"/>
                </a:lnTo>
                <a:lnTo>
                  <a:pt x="6049607" y="612648"/>
                </a:lnTo>
                <a:lnTo>
                  <a:pt x="6010999" y="589838"/>
                </a:lnTo>
                <a:lnTo>
                  <a:pt x="5970778" y="571169"/>
                </a:lnTo>
                <a:lnTo>
                  <a:pt x="5929274" y="556653"/>
                </a:lnTo>
                <a:lnTo>
                  <a:pt x="5886805" y="546277"/>
                </a:lnTo>
                <a:lnTo>
                  <a:pt x="5843689" y="540054"/>
                </a:lnTo>
                <a:lnTo>
                  <a:pt x="5800242" y="537984"/>
                </a:lnTo>
                <a:lnTo>
                  <a:pt x="5756808" y="540054"/>
                </a:lnTo>
                <a:lnTo>
                  <a:pt x="5713692" y="546277"/>
                </a:lnTo>
                <a:lnTo>
                  <a:pt x="5671210" y="556653"/>
                </a:lnTo>
                <a:lnTo>
                  <a:pt x="5629707" y="571169"/>
                </a:lnTo>
                <a:lnTo>
                  <a:pt x="5589486" y="589838"/>
                </a:lnTo>
                <a:lnTo>
                  <a:pt x="5550878" y="612648"/>
                </a:lnTo>
                <a:lnTo>
                  <a:pt x="5514200" y="639610"/>
                </a:lnTo>
                <a:lnTo>
                  <a:pt x="5479783" y="670725"/>
                </a:lnTo>
                <a:lnTo>
                  <a:pt x="5448681" y="705142"/>
                </a:lnTo>
                <a:lnTo>
                  <a:pt x="5421719" y="741819"/>
                </a:lnTo>
                <a:lnTo>
                  <a:pt x="5398897" y="780427"/>
                </a:lnTo>
                <a:lnTo>
                  <a:pt x="5380228" y="820635"/>
                </a:lnTo>
                <a:lnTo>
                  <a:pt x="5365712" y="862152"/>
                </a:lnTo>
                <a:lnTo>
                  <a:pt x="5355348" y="904621"/>
                </a:lnTo>
                <a:lnTo>
                  <a:pt x="5349125" y="947737"/>
                </a:lnTo>
                <a:lnTo>
                  <a:pt x="5347043" y="991184"/>
                </a:lnTo>
                <a:lnTo>
                  <a:pt x="5349125" y="1034618"/>
                </a:lnTo>
                <a:lnTo>
                  <a:pt x="5355348" y="1077734"/>
                </a:lnTo>
                <a:lnTo>
                  <a:pt x="5365712" y="1120216"/>
                </a:lnTo>
                <a:lnTo>
                  <a:pt x="5380228" y="1161719"/>
                </a:lnTo>
                <a:lnTo>
                  <a:pt x="5398897" y="1201940"/>
                </a:lnTo>
                <a:lnTo>
                  <a:pt x="5421719" y="1240548"/>
                </a:lnTo>
                <a:lnTo>
                  <a:pt x="5448681" y="1277213"/>
                </a:lnTo>
                <a:lnTo>
                  <a:pt x="5479783" y="1311643"/>
                </a:lnTo>
                <a:lnTo>
                  <a:pt x="5514200" y="1342745"/>
                </a:lnTo>
                <a:lnTo>
                  <a:pt x="5550878" y="1369707"/>
                </a:lnTo>
                <a:lnTo>
                  <a:pt x="5589486" y="1392529"/>
                </a:lnTo>
                <a:lnTo>
                  <a:pt x="5629707" y="1411185"/>
                </a:lnTo>
                <a:lnTo>
                  <a:pt x="5671210" y="1425714"/>
                </a:lnTo>
                <a:lnTo>
                  <a:pt x="5713692" y="1436077"/>
                </a:lnTo>
                <a:lnTo>
                  <a:pt x="5756808" y="1442300"/>
                </a:lnTo>
                <a:lnTo>
                  <a:pt x="5800242" y="1444371"/>
                </a:lnTo>
                <a:lnTo>
                  <a:pt x="5843689" y="1442300"/>
                </a:lnTo>
                <a:lnTo>
                  <a:pt x="5886805" y="1436077"/>
                </a:lnTo>
                <a:lnTo>
                  <a:pt x="5929274" y="1425714"/>
                </a:lnTo>
                <a:lnTo>
                  <a:pt x="5970778" y="1411185"/>
                </a:lnTo>
                <a:lnTo>
                  <a:pt x="6010999" y="1392529"/>
                </a:lnTo>
                <a:lnTo>
                  <a:pt x="6049607" y="1369707"/>
                </a:lnTo>
                <a:lnTo>
                  <a:pt x="6086284" y="1342745"/>
                </a:lnTo>
                <a:lnTo>
                  <a:pt x="6120701" y="1311643"/>
                </a:lnTo>
                <a:lnTo>
                  <a:pt x="6151816" y="1277213"/>
                </a:lnTo>
                <a:lnTo>
                  <a:pt x="6178778" y="1240548"/>
                </a:lnTo>
                <a:lnTo>
                  <a:pt x="6201588" y="1201940"/>
                </a:lnTo>
                <a:lnTo>
                  <a:pt x="6220257" y="1161719"/>
                </a:lnTo>
                <a:lnTo>
                  <a:pt x="6234773" y="1120216"/>
                </a:lnTo>
                <a:lnTo>
                  <a:pt x="6245149" y="1077734"/>
                </a:lnTo>
                <a:lnTo>
                  <a:pt x="6251372" y="1034618"/>
                </a:lnTo>
                <a:lnTo>
                  <a:pt x="6253442" y="991184"/>
                </a:lnTo>
                <a:close/>
              </a:path>
              <a:path w="8199755" h="6134734">
                <a:moveTo>
                  <a:pt x="6885102" y="2983712"/>
                </a:moveTo>
                <a:lnTo>
                  <a:pt x="6883032" y="2940278"/>
                </a:lnTo>
                <a:lnTo>
                  <a:pt x="6876809" y="2897149"/>
                </a:lnTo>
                <a:lnTo>
                  <a:pt x="6866445" y="2854680"/>
                </a:lnTo>
                <a:lnTo>
                  <a:pt x="6851917" y="2813177"/>
                </a:lnTo>
                <a:lnTo>
                  <a:pt x="6833260" y="2772956"/>
                </a:lnTo>
                <a:lnTo>
                  <a:pt x="6810438" y="2734348"/>
                </a:lnTo>
                <a:lnTo>
                  <a:pt x="6783476" y="2697670"/>
                </a:lnTo>
                <a:lnTo>
                  <a:pt x="6752374" y="2663253"/>
                </a:lnTo>
                <a:lnTo>
                  <a:pt x="6717944" y="2632138"/>
                </a:lnTo>
                <a:lnTo>
                  <a:pt x="6681279" y="2605176"/>
                </a:lnTo>
                <a:lnTo>
                  <a:pt x="6642671" y="2582367"/>
                </a:lnTo>
                <a:lnTo>
                  <a:pt x="6602450" y="2563698"/>
                </a:lnTo>
                <a:lnTo>
                  <a:pt x="6560934" y="2549182"/>
                </a:lnTo>
                <a:lnTo>
                  <a:pt x="6518465" y="2538819"/>
                </a:lnTo>
                <a:lnTo>
                  <a:pt x="6475349" y="2532596"/>
                </a:lnTo>
                <a:lnTo>
                  <a:pt x="6431915" y="2530513"/>
                </a:lnTo>
                <a:lnTo>
                  <a:pt x="6388468" y="2532596"/>
                </a:lnTo>
                <a:lnTo>
                  <a:pt x="6345352" y="2538819"/>
                </a:lnTo>
                <a:lnTo>
                  <a:pt x="6302883" y="2549182"/>
                </a:lnTo>
                <a:lnTo>
                  <a:pt x="6261366" y="2563698"/>
                </a:lnTo>
                <a:lnTo>
                  <a:pt x="6221158" y="2582367"/>
                </a:lnTo>
                <a:lnTo>
                  <a:pt x="6182550" y="2605176"/>
                </a:lnTo>
                <a:lnTo>
                  <a:pt x="6145873" y="2632138"/>
                </a:lnTo>
                <a:lnTo>
                  <a:pt x="6111456" y="2663253"/>
                </a:lnTo>
                <a:lnTo>
                  <a:pt x="6080341" y="2697670"/>
                </a:lnTo>
                <a:lnTo>
                  <a:pt x="6053379" y="2734348"/>
                </a:lnTo>
                <a:lnTo>
                  <a:pt x="6030557" y="2772956"/>
                </a:lnTo>
                <a:lnTo>
                  <a:pt x="6011900" y="2813177"/>
                </a:lnTo>
                <a:lnTo>
                  <a:pt x="5997384" y="2854680"/>
                </a:lnTo>
                <a:lnTo>
                  <a:pt x="5987008" y="2897149"/>
                </a:lnTo>
                <a:lnTo>
                  <a:pt x="5980785" y="2940278"/>
                </a:lnTo>
                <a:lnTo>
                  <a:pt x="5978715" y="2983712"/>
                </a:lnTo>
                <a:lnTo>
                  <a:pt x="5980785" y="3027159"/>
                </a:lnTo>
                <a:lnTo>
                  <a:pt x="5987008" y="3070275"/>
                </a:lnTo>
                <a:lnTo>
                  <a:pt x="5997384" y="3112744"/>
                </a:lnTo>
                <a:lnTo>
                  <a:pt x="6011900" y="3154248"/>
                </a:lnTo>
                <a:lnTo>
                  <a:pt x="6030557" y="3194469"/>
                </a:lnTo>
                <a:lnTo>
                  <a:pt x="6053379" y="3233077"/>
                </a:lnTo>
                <a:lnTo>
                  <a:pt x="6080341" y="3269754"/>
                </a:lnTo>
                <a:lnTo>
                  <a:pt x="6111456" y="3304171"/>
                </a:lnTo>
                <a:lnTo>
                  <a:pt x="6145873" y="3335286"/>
                </a:lnTo>
                <a:lnTo>
                  <a:pt x="6182550" y="3362248"/>
                </a:lnTo>
                <a:lnTo>
                  <a:pt x="6221158" y="3385058"/>
                </a:lnTo>
                <a:lnTo>
                  <a:pt x="6261366" y="3403727"/>
                </a:lnTo>
                <a:lnTo>
                  <a:pt x="6302883" y="3418243"/>
                </a:lnTo>
                <a:lnTo>
                  <a:pt x="6345352" y="3428619"/>
                </a:lnTo>
                <a:lnTo>
                  <a:pt x="6388468" y="3434842"/>
                </a:lnTo>
                <a:lnTo>
                  <a:pt x="6431915" y="3436912"/>
                </a:lnTo>
                <a:lnTo>
                  <a:pt x="6475349" y="3434842"/>
                </a:lnTo>
                <a:lnTo>
                  <a:pt x="6518465" y="3428619"/>
                </a:lnTo>
                <a:lnTo>
                  <a:pt x="6560934" y="3418243"/>
                </a:lnTo>
                <a:lnTo>
                  <a:pt x="6602450" y="3403727"/>
                </a:lnTo>
                <a:lnTo>
                  <a:pt x="6642671" y="3385058"/>
                </a:lnTo>
                <a:lnTo>
                  <a:pt x="6681279" y="3362248"/>
                </a:lnTo>
                <a:lnTo>
                  <a:pt x="6717944" y="3335286"/>
                </a:lnTo>
                <a:lnTo>
                  <a:pt x="6752374" y="3304171"/>
                </a:lnTo>
                <a:lnTo>
                  <a:pt x="6783476" y="3269754"/>
                </a:lnTo>
                <a:lnTo>
                  <a:pt x="6810438" y="3233077"/>
                </a:lnTo>
                <a:lnTo>
                  <a:pt x="6833260" y="3194469"/>
                </a:lnTo>
                <a:lnTo>
                  <a:pt x="6851917" y="3154248"/>
                </a:lnTo>
                <a:lnTo>
                  <a:pt x="6866445" y="3112744"/>
                </a:lnTo>
                <a:lnTo>
                  <a:pt x="6876809" y="3070275"/>
                </a:lnTo>
                <a:lnTo>
                  <a:pt x="6883032" y="3027159"/>
                </a:lnTo>
                <a:lnTo>
                  <a:pt x="6885102" y="2983712"/>
                </a:lnTo>
                <a:close/>
              </a:path>
              <a:path w="8199755" h="6134734">
                <a:moveTo>
                  <a:pt x="8029524" y="1943468"/>
                </a:moveTo>
                <a:lnTo>
                  <a:pt x="8027454" y="1900034"/>
                </a:lnTo>
                <a:lnTo>
                  <a:pt x="8021231" y="1856905"/>
                </a:lnTo>
                <a:lnTo>
                  <a:pt x="8010855" y="1814436"/>
                </a:lnTo>
                <a:lnTo>
                  <a:pt x="7996339" y="1772932"/>
                </a:lnTo>
                <a:lnTo>
                  <a:pt x="7977670" y="1732711"/>
                </a:lnTo>
                <a:lnTo>
                  <a:pt x="7954861" y="1694103"/>
                </a:lnTo>
                <a:lnTo>
                  <a:pt x="7927899" y="1657426"/>
                </a:lnTo>
                <a:lnTo>
                  <a:pt x="7896784" y="1623009"/>
                </a:lnTo>
                <a:lnTo>
                  <a:pt x="7862367" y="1591894"/>
                </a:lnTo>
                <a:lnTo>
                  <a:pt x="7825689" y="1564932"/>
                </a:lnTo>
                <a:lnTo>
                  <a:pt x="7787081" y="1542122"/>
                </a:lnTo>
                <a:lnTo>
                  <a:pt x="7746873" y="1523453"/>
                </a:lnTo>
                <a:lnTo>
                  <a:pt x="7705357" y="1508937"/>
                </a:lnTo>
                <a:lnTo>
                  <a:pt x="7662888" y="1498574"/>
                </a:lnTo>
                <a:lnTo>
                  <a:pt x="7619771" y="1492351"/>
                </a:lnTo>
                <a:lnTo>
                  <a:pt x="7576325" y="1490268"/>
                </a:lnTo>
                <a:lnTo>
                  <a:pt x="7532891" y="1492351"/>
                </a:lnTo>
                <a:lnTo>
                  <a:pt x="7489774" y="1498574"/>
                </a:lnTo>
                <a:lnTo>
                  <a:pt x="7447305" y="1508937"/>
                </a:lnTo>
                <a:lnTo>
                  <a:pt x="7405789" y="1523453"/>
                </a:lnTo>
                <a:lnTo>
                  <a:pt x="7365568" y="1542122"/>
                </a:lnTo>
                <a:lnTo>
                  <a:pt x="7326960" y="1564932"/>
                </a:lnTo>
                <a:lnTo>
                  <a:pt x="7290295" y="1591894"/>
                </a:lnTo>
                <a:lnTo>
                  <a:pt x="7255878" y="1623009"/>
                </a:lnTo>
                <a:lnTo>
                  <a:pt x="7224763" y="1657426"/>
                </a:lnTo>
                <a:lnTo>
                  <a:pt x="7197801" y="1694103"/>
                </a:lnTo>
                <a:lnTo>
                  <a:pt x="7174979" y="1732711"/>
                </a:lnTo>
                <a:lnTo>
                  <a:pt x="7156323" y="1772932"/>
                </a:lnTo>
                <a:lnTo>
                  <a:pt x="7141794" y="1814436"/>
                </a:lnTo>
                <a:lnTo>
                  <a:pt x="7131431" y="1856905"/>
                </a:lnTo>
                <a:lnTo>
                  <a:pt x="7125208" y="1900034"/>
                </a:lnTo>
                <a:lnTo>
                  <a:pt x="7123138" y="1943468"/>
                </a:lnTo>
                <a:lnTo>
                  <a:pt x="7125208" y="1986915"/>
                </a:lnTo>
                <a:lnTo>
                  <a:pt x="7131431" y="2030031"/>
                </a:lnTo>
                <a:lnTo>
                  <a:pt x="7141794" y="2072500"/>
                </a:lnTo>
                <a:lnTo>
                  <a:pt x="7156323" y="2114004"/>
                </a:lnTo>
                <a:lnTo>
                  <a:pt x="7174979" y="2154224"/>
                </a:lnTo>
                <a:lnTo>
                  <a:pt x="7197801" y="2192832"/>
                </a:lnTo>
                <a:lnTo>
                  <a:pt x="7224763" y="2229510"/>
                </a:lnTo>
                <a:lnTo>
                  <a:pt x="7255878" y="2263927"/>
                </a:lnTo>
                <a:lnTo>
                  <a:pt x="7290295" y="2295042"/>
                </a:lnTo>
                <a:lnTo>
                  <a:pt x="7326960" y="2322004"/>
                </a:lnTo>
                <a:lnTo>
                  <a:pt x="7365568" y="2344813"/>
                </a:lnTo>
                <a:lnTo>
                  <a:pt x="7405789" y="2363482"/>
                </a:lnTo>
                <a:lnTo>
                  <a:pt x="7447305" y="2377998"/>
                </a:lnTo>
                <a:lnTo>
                  <a:pt x="7489774" y="2388374"/>
                </a:lnTo>
                <a:lnTo>
                  <a:pt x="7532891" y="2394585"/>
                </a:lnTo>
                <a:lnTo>
                  <a:pt x="7576325" y="2396667"/>
                </a:lnTo>
                <a:lnTo>
                  <a:pt x="7619771" y="2394585"/>
                </a:lnTo>
                <a:lnTo>
                  <a:pt x="7662888" y="2388374"/>
                </a:lnTo>
                <a:lnTo>
                  <a:pt x="7705357" y="2377998"/>
                </a:lnTo>
                <a:lnTo>
                  <a:pt x="7746873" y="2363482"/>
                </a:lnTo>
                <a:lnTo>
                  <a:pt x="7787081" y="2344813"/>
                </a:lnTo>
                <a:lnTo>
                  <a:pt x="7825689" y="2322004"/>
                </a:lnTo>
                <a:lnTo>
                  <a:pt x="7862367" y="2295042"/>
                </a:lnTo>
                <a:lnTo>
                  <a:pt x="7896784" y="2263927"/>
                </a:lnTo>
                <a:lnTo>
                  <a:pt x="7927899" y="2229510"/>
                </a:lnTo>
                <a:lnTo>
                  <a:pt x="7954861" y="2192832"/>
                </a:lnTo>
                <a:lnTo>
                  <a:pt x="7977670" y="2154224"/>
                </a:lnTo>
                <a:lnTo>
                  <a:pt x="7996339" y="2114004"/>
                </a:lnTo>
                <a:lnTo>
                  <a:pt x="8010855" y="2072500"/>
                </a:lnTo>
                <a:lnTo>
                  <a:pt x="8021231" y="2030031"/>
                </a:lnTo>
                <a:lnTo>
                  <a:pt x="8027454" y="1986915"/>
                </a:lnTo>
                <a:lnTo>
                  <a:pt x="8029524" y="1943468"/>
                </a:lnTo>
                <a:close/>
              </a:path>
              <a:path w="8199755" h="6134734">
                <a:moveTo>
                  <a:pt x="8199437" y="453199"/>
                </a:moveTo>
                <a:lnTo>
                  <a:pt x="8197355" y="409752"/>
                </a:lnTo>
                <a:lnTo>
                  <a:pt x="8191132" y="366636"/>
                </a:lnTo>
                <a:lnTo>
                  <a:pt x="8180768" y="324167"/>
                </a:lnTo>
                <a:lnTo>
                  <a:pt x="8166252" y="282651"/>
                </a:lnTo>
                <a:lnTo>
                  <a:pt x="8147583" y="242443"/>
                </a:lnTo>
                <a:lnTo>
                  <a:pt x="8124761" y="203835"/>
                </a:lnTo>
                <a:lnTo>
                  <a:pt x="8097799" y="167157"/>
                </a:lnTo>
                <a:lnTo>
                  <a:pt x="8066697" y="132740"/>
                </a:lnTo>
                <a:lnTo>
                  <a:pt x="8032280" y="101625"/>
                </a:lnTo>
                <a:lnTo>
                  <a:pt x="7995602" y="74663"/>
                </a:lnTo>
                <a:lnTo>
                  <a:pt x="7956994" y="51854"/>
                </a:lnTo>
                <a:lnTo>
                  <a:pt x="7916773" y="33185"/>
                </a:lnTo>
                <a:lnTo>
                  <a:pt x="7875270" y="18669"/>
                </a:lnTo>
                <a:lnTo>
                  <a:pt x="7832788" y="8293"/>
                </a:lnTo>
                <a:lnTo>
                  <a:pt x="7789672" y="2070"/>
                </a:lnTo>
                <a:lnTo>
                  <a:pt x="7746238" y="0"/>
                </a:lnTo>
                <a:lnTo>
                  <a:pt x="7702791" y="2070"/>
                </a:lnTo>
                <a:lnTo>
                  <a:pt x="7659675" y="8293"/>
                </a:lnTo>
                <a:lnTo>
                  <a:pt x="7617206" y="18669"/>
                </a:lnTo>
                <a:lnTo>
                  <a:pt x="7575702" y="33185"/>
                </a:lnTo>
                <a:lnTo>
                  <a:pt x="7535481" y="51854"/>
                </a:lnTo>
                <a:lnTo>
                  <a:pt x="7496873" y="74663"/>
                </a:lnTo>
                <a:lnTo>
                  <a:pt x="7460196" y="101625"/>
                </a:lnTo>
                <a:lnTo>
                  <a:pt x="7425779" y="132740"/>
                </a:lnTo>
                <a:lnTo>
                  <a:pt x="7394664" y="167157"/>
                </a:lnTo>
                <a:lnTo>
                  <a:pt x="7367702" y="203835"/>
                </a:lnTo>
                <a:lnTo>
                  <a:pt x="7344892" y="242443"/>
                </a:lnTo>
                <a:lnTo>
                  <a:pt x="7326223" y="282651"/>
                </a:lnTo>
                <a:lnTo>
                  <a:pt x="7311707" y="324167"/>
                </a:lnTo>
                <a:lnTo>
                  <a:pt x="7301331" y="366636"/>
                </a:lnTo>
                <a:lnTo>
                  <a:pt x="7295108" y="409752"/>
                </a:lnTo>
                <a:lnTo>
                  <a:pt x="7293038" y="453199"/>
                </a:lnTo>
                <a:lnTo>
                  <a:pt x="7295108" y="496633"/>
                </a:lnTo>
                <a:lnTo>
                  <a:pt x="7301331" y="539750"/>
                </a:lnTo>
                <a:lnTo>
                  <a:pt x="7311707" y="582231"/>
                </a:lnTo>
                <a:lnTo>
                  <a:pt x="7326223" y="623735"/>
                </a:lnTo>
                <a:lnTo>
                  <a:pt x="7344892" y="663956"/>
                </a:lnTo>
                <a:lnTo>
                  <a:pt x="7367702" y="702564"/>
                </a:lnTo>
                <a:lnTo>
                  <a:pt x="7394664" y="739228"/>
                </a:lnTo>
                <a:lnTo>
                  <a:pt x="7425779" y="773658"/>
                </a:lnTo>
                <a:lnTo>
                  <a:pt x="7460196" y="804760"/>
                </a:lnTo>
                <a:lnTo>
                  <a:pt x="7496873" y="831723"/>
                </a:lnTo>
                <a:lnTo>
                  <a:pt x="7535481" y="854544"/>
                </a:lnTo>
                <a:lnTo>
                  <a:pt x="7575702" y="873201"/>
                </a:lnTo>
                <a:lnTo>
                  <a:pt x="7617206" y="887730"/>
                </a:lnTo>
                <a:lnTo>
                  <a:pt x="7659675" y="898093"/>
                </a:lnTo>
                <a:lnTo>
                  <a:pt x="7702791" y="904316"/>
                </a:lnTo>
                <a:lnTo>
                  <a:pt x="7746238" y="906386"/>
                </a:lnTo>
                <a:lnTo>
                  <a:pt x="7789672" y="904316"/>
                </a:lnTo>
                <a:lnTo>
                  <a:pt x="7832788" y="898093"/>
                </a:lnTo>
                <a:lnTo>
                  <a:pt x="7875270" y="887730"/>
                </a:lnTo>
                <a:lnTo>
                  <a:pt x="7916773" y="873201"/>
                </a:lnTo>
                <a:lnTo>
                  <a:pt x="7956994" y="854544"/>
                </a:lnTo>
                <a:lnTo>
                  <a:pt x="7995602" y="831723"/>
                </a:lnTo>
                <a:lnTo>
                  <a:pt x="8032280" y="804760"/>
                </a:lnTo>
                <a:lnTo>
                  <a:pt x="8066697" y="773658"/>
                </a:lnTo>
                <a:lnTo>
                  <a:pt x="8097799" y="739228"/>
                </a:lnTo>
                <a:lnTo>
                  <a:pt x="8124761" y="702564"/>
                </a:lnTo>
                <a:lnTo>
                  <a:pt x="8147583" y="663956"/>
                </a:lnTo>
                <a:lnTo>
                  <a:pt x="8166252" y="623735"/>
                </a:lnTo>
                <a:lnTo>
                  <a:pt x="8180768" y="582231"/>
                </a:lnTo>
                <a:lnTo>
                  <a:pt x="8191132" y="539750"/>
                </a:lnTo>
                <a:lnTo>
                  <a:pt x="8197355" y="496633"/>
                </a:lnTo>
                <a:lnTo>
                  <a:pt x="8199437" y="453199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0377" y="7127741"/>
            <a:ext cx="7030720" cy="2432685"/>
          </a:xfrm>
          <a:custGeom>
            <a:avLst/>
            <a:gdLst/>
            <a:ahLst/>
            <a:cxnLst/>
            <a:rect l="l" t="t" r="r" b="b"/>
            <a:pathLst>
              <a:path w="7030719" h="2432684">
                <a:moveTo>
                  <a:pt x="906399" y="1978939"/>
                </a:moveTo>
                <a:lnTo>
                  <a:pt x="904328" y="1935505"/>
                </a:lnTo>
                <a:lnTo>
                  <a:pt x="898105" y="1892388"/>
                </a:lnTo>
                <a:lnTo>
                  <a:pt x="887730" y="1849907"/>
                </a:lnTo>
                <a:lnTo>
                  <a:pt x="873213" y="1808403"/>
                </a:lnTo>
                <a:lnTo>
                  <a:pt x="854544" y="1768182"/>
                </a:lnTo>
                <a:lnTo>
                  <a:pt x="831735" y="1729574"/>
                </a:lnTo>
                <a:lnTo>
                  <a:pt x="804760" y="1692910"/>
                </a:lnTo>
                <a:lnTo>
                  <a:pt x="773658" y="1658480"/>
                </a:lnTo>
                <a:lnTo>
                  <a:pt x="739241" y="1627378"/>
                </a:lnTo>
                <a:lnTo>
                  <a:pt x="702564" y="1600415"/>
                </a:lnTo>
                <a:lnTo>
                  <a:pt x="663956" y="1577594"/>
                </a:lnTo>
                <a:lnTo>
                  <a:pt x="623735" y="1558937"/>
                </a:lnTo>
                <a:lnTo>
                  <a:pt x="582231" y="1544408"/>
                </a:lnTo>
                <a:lnTo>
                  <a:pt x="539762" y="1534045"/>
                </a:lnTo>
                <a:lnTo>
                  <a:pt x="496633" y="1527822"/>
                </a:lnTo>
                <a:lnTo>
                  <a:pt x="453199" y="1525752"/>
                </a:lnTo>
                <a:lnTo>
                  <a:pt x="409765" y="1527822"/>
                </a:lnTo>
                <a:lnTo>
                  <a:pt x="366636" y="1534045"/>
                </a:lnTo>
                <a:lnTo>
                  <a:pt x="324167" y="1544408"/>
                </a:lnTo>
                <a:lnTo>
                  <a:pt x="282663" y="1558937"/>
                </a:lnTo>
                <a:lnTo>
                  <a:pt x="242443" y="1577594"/>
                </a:lnTo>
                <a:lnTo>
                  <a:pt x="203835" y="1600415"/>
                </a:lnTo>
                <a:lnTo>
                  <a:pt x="167157" y="1627378"/>
                </a:lnTo>
                <a:lnTo>
                  <a:pt x="132740" y="1658480"/>
                </a:lnTo>
                <a:lnTo>
                  <a:pt x="101625" y="1692910"/>
                </a:lnTo>
                <a:lnTo>
                  <a:pt x="74663" y="1729574"/>
                </a:lnTo>
                <a:lnTo>
                  <a:pt x="51854" y="1768182"/>
                </a:lnTo>
                <a:lnTo>
                  <a:pt x="33185" y="1808403"/>
                </a:lnTo>
                <a:lnTo>
                  <a:pt x="18669" y="1849907"/>
                </a:lnTo>
                <a:lnTo>
                  <a:pt x="8293" y="1892388"/>
                </a:lnTo>
                <a:lnTo>
                  <a:pt x="2070" y="1935505"/>
                </a:lnTo>
                <a:lnTo>
                  <a:pt x="0" y="1978939"/>
                </a:lnTo>
                <a:lnTo>
                  <a:pt x="2070" y="2022386"/>
                </a:lnTo>
                <a:lnTo>
                  <a:pt x="8293" y="2065502"/>
                </a:lnTo>
                <a:lnTo>
                  <a:pt x="18669" y="2107971"/>
                </a:lnTo>
                <a:lnTo>
                  <a:pt x="33185" y="2149487"/>
                </a:lnTo>
                <a:lnTo>
                  <a:pt x="51854" y="2189696"/>
                </a:lnTo>
                <a:lnTo>
                  <a:pt x="74663" y="2228304"/>
                </a:lnTo>
                <a:lnTo>
                  <a:pt x="101625" y="2264981"/>
                </a:lnTo>
                <a:lnTo>
                  <a:pt x="132740" y="2299398"/>
                </a:lnTo>
                <a:lnTo>
                  <a:pt x="167157" y="2330513"/>
                </a:lnTo>
                <a:lnTo>
                  <a:pt x="203835" y="2357475"/>
                </a:lnTo>
                <a:lnTo>
                  <a:pt x="242443" y="2380284"/>
                </a:lnTo>
                <a:lnTo>
                  <a:pt x="282663" y="2398953"/>
                </a:lnTo>
                <a:lnTo>
                  <a:pt x="324167" y="2413470"/>
                </a:lnTo>
                <a:lnTo>
                  <a:pt x="366636" y="2423845"/>
                </a:lnTo>
                <a:lnTo>
                  <a:pt x="409765" y="2430068"/>
                </a:lnTo>
                <a:lnTo>
                  <a:pt x="453199" y="2432139"/>
                </a:lnTo>
                <a:lnTo>
                  <a:pt x="496633" y="2430068"/>
                </a:lnTo>
                <a:lnTo>
                  <a:pt x="539762" y="2423845"/>
                </a:lnTo>
                <a:lnTo>
                  <a:pt x="582231" y="2413470"/>
                </a:lnTo>
                <a:lnTo>
                  <a:pt x="623735" y="2398953"/>
                </a:lnTo>
                <a:lnTo>
                  <a:pt x="663956" y="2380284"/>
                </a:lnTo>
                <a:lnTo>
                  <a:pt x="702564" y="2357475"/>
                </a:lnTo>
                <a:lnTo>
                  <a:pt x="739241" y="2330513"/>
                </a:lnTo>
                <a:lnTo>
                  <a:pt x="773658" y="2299398"/>
                </a:lnTo>
                <a:lnTo>
                  <a:pt x="804760" y="2264981"/>
                </a:lnTo>
                <a:lnTo>
                  <a:pt x="831735" y="2228304"/>
                </a:lnTo>
                <a:lnTo>
                  <a:pt x="854544" y="2189696"/>
                </a:lnTo>
                <a:lnTo>
                  <a:pt x="873213" y="2149487"/>
                </a:lnTo>
                <a:lnTo>
                  <a:pt x="887730" y="2107971"/>
                </a:lnTo>
                <a:lnTo>
                  <a:pt x="898105" y="2065502"/>
                </a:lnTo>
                <a:lnTo>
                  <a:pt x="904328" y="2022386"/>
                </a:lnTo>
                <a:lnTo>
                  <a:pt x="906399" y="1978939"/>
                </a:lnTo>
                <a:close/>
              </a:path>
              <a:path w="7030719" h="2432684">
                <a:moveTo>
                  <a:pt x="1244346" y="453199"/>
                </a:moveTo>
                <a:lnTo>
                  <a:pt x="1242275" y="409752"/>
                </a:lnTo>
                <a:lnTo>
                  <a:pt x="1236052" y="366636"/>
                </a:lnTo>
                <a:lnTo>
                  <a:pt x="1225677" y="324167"/>
                </a:lnTo>
                <a:lnTo>
                  <a:pt x="1211160" y="282663"/>
                </a:lnTo>
                <a:lnTo>
                  <a:pt x="1192504" y="242443"/>
                </a:lnTo>
                <a:lnTo>
                  <a:pt x="1169682" y="203835"/>
                </a:lnTo>
                <a:lnTo>
                  <a:pt x="1142720" y="167157"/>
                </a:lnTo>
                <a:lnTo>
                  <a:pt x="1111618" y="132740"/>
                </a:lnTo>
                <a:lnTo>
                  <a:pt x="1077188" y="101625"/>
                </a:lnTo>
                <a:lnTo>
                  <a:pt x="1040523" y="74663"/>
                </a:lnTo>
                <a:lnTo>
                  <a:pt x="1001915" y="51854"/>
                </a:lnTo>
                <a:lnTo>
                  <a:pt x="961694" y="33185"/>
                </a:lnTo>
                <a:lnTo>
                  <a:pt x="920178" y="18669"/>
                </a:lnTo>
                <a:lnTo>
                  <a:pt x="877709" y="8293"/>
                </a:lnTo>
                <a:lnTo>
                  <a:pt x="834593" y="2070"/>
                </a:lnTo>
                <a:lnTo>
                  <a:pt x="791146" y="0"/>
                </a:lnTo>
                <a:lnTo>
                  <a:pt x="747712" y="2070"/>
                </a:lnTo>
                <a:lnTo>
                  <a:pt x="704596" y="8293"/>
                </a:lnTo>
                <a:lnTo>
                  <a:pt x="662114" y="18669"/>
                </a:lnTo>
                <a:lnTo>
                  <a:pt x="620610" y="33185"/>
                </a:lnTo>
                <a:lnTo>
                  <a:pt x="580390" y="51854"/>
                </a:lnTo>
                <a:lnTo>
                  <a:pt x="541782" y="74663"/>
                </a:lnTo>
                <a:lnTo>
                  <a:pt x="505117" y="101625"/>
                </a:lnTo>
                <a:lnTo>
                  <a:pt x="470687" y="132740"/>
                </a:lnTo>
                <a:lnTo>
                  <a:pt x="439585" y="167157"/>
                </a:lnTo>
                <a:lnTo>
                  <a:pt x="412623" y="203835"/>
                </a:lnTo>
                <a:lnTo>
                  <a:pt x="389801" y="242443"/>
                </a:lnTo>
                <a:lnTo>
                  <a:pt x="371144" y="282663"/>
                </a:lnTo>
                <a:lnTo>
                  <a:pt x="356628" y="324167"/>
                </a:lnTo>
                <a:lnTo>
                  <a:pt x="346252" y="366636"/>
                </a:lnTo>
                <a:lnTo>
                  <a:pt x="340029" y="409752"/>
                </a:lnTo>
                <a:lnTo>
                  <a:pt x="337959" y="453199"/>
                </a:lnTo>
                <a:lnTo>
                  <a:pt x="340029" y="496633"/>
                </a:lnTo>
                <a:lnTo>
                  <a:pt x="346252" y="539750"/>
                </a:lnTo>
                <a:lnTo>
                  <a:pt x="356628" y="582231"/>
                </a:lnTo>
                <a:lnTo>
                  <a:pt x="371144" y="623735"/>
                </a:lnTo>
                <a:lnTo>
                  <a:pt x="389801" y="663956"/>
                </a:lnTo>
                <a:lnTo>
                  <a:pt x="412623" y="702564"/>
                </a:lnTo>
                <a:lnTo>
                  <a:pt x="439585" y="739241"/>
                </a:lnTo>
                <a:lnTo>
                  <a:pt x="470687" y="773658"/>
                </a:lnTo>
                <a:lnTo>
                  <a:pt x="505117" y="804760"/>
                </a:lnTo>
                <a:lnTo>
                  <a:pt x="541782" y="831723"/>
                </a:lnTo>
                <a:lnTo>
                  <a:pt x="580390" y="854544"/>
                </a:lnTo>
                <a:lnTo>
                  <a:pt x="620610" y="873213"/>
                </a:lnTo>
                <a:lnTo>
                  <a:pt x="662114" y="887730"/>
                </a:lnTo>
                <a:lnTo>
                  <a:pt x="704596" y="898093"/>
                </a:lnTo>
                <a:lnTo>
                  <a:pt x="747712" y="904316"/>
                </a:lnTo>
                <a:lnTo>
                  <a:pt x="791146" y="906399"/>
                </a:lnTo>
                <a:lnTo>
                  <a:pt x="834593" y="904316"/>
                </a:lnTo>
                <a:lnTo>
                  <a:pt x="877709" y="898093"/>
                </a:lnTo>
                <a:lnTo>
                  <a:pt x="920178" y="887730"/>
                </a:lnTo>
                <a:lnTo>
                  <a:pt x="961694" y="873213"/>
                </a:lnTo>
                <a:lnTo>
                  <a:pt x="1001915" y="854544"/>
                </a:lnTo>
                <a:lnTo>
                  <a:pt x="1040523" y="831723"/>
                </a:lnTo>
                <a:lnTo>
                  <a:pt x="1077188" y="804760"/>
                </a:lnTo>
                <a:lnTo>
                  <a:pt x="1111618" y="773658"/>
                </a:lnTo>
                <a:lnTo>
                  <a:pt x="1142720" y="739241"/>
                </a:lnTo>
                <a:lnTo>
                  <a:pt x="1169682" y="702564"/>
                </a:lnTo>
                <a:lnTo>
                  <a:pt x="1192504" y="663956"/>
                </a:lnTo>
                <a:lnTo>
                  <a:pt x="1211160" y="623735"/>
                </a:lnTo>
                <a:lnTo>
                  <a:pt x="1225677" y="582231"/>
                </a:lnTo>
                <a:lnTo>
                  <a:pt x="1236052" y="539750"/>
                </a:lnTo>
                <a:lnTo>
                  <a:pt x="1242275" y="496633"/>
                </a:lnTo>
                <a:lnTo>
                  <a:pt x="1244346" y="453199"/>
                </a:lnTo>
                <a:close/>
              </a:path>
              <a:path w="7030719" h="2432684">
                <a:moveTo>
                  <a:pt x="3596665" y="1978939"/>
                </a:moveTo>
                <a:lnTo>
                  <a:pt x="3594595" y="1935505"/>
                </a:lnTo>
                <a:lnTo>
                  <a:pt x="3588372" y="1892388"/>
                </a:lnTo>
                <a:lnTo>
                  <a:pt x="3578009" y="1849907"/>
                </a:lnTo>
                <a:lnTo>
                  <a:pt x="3563480" y="1808403"/>
                </a:lnTo>
                <a:lnTo>
                  <a:pt x="3544824" y="1768182"/>
                </a:lnTo>
                <a:lnTo>
                  <a:pt x="3522002" y="1729574"/>
                </a:lnTo>
                <a:lnTo>
                  <a:pt x="3495040" y="1692910"/>
                </a:lnTo>
                <a:lnTo>
                  <a:pt x="3463925" y="1658480"/>
                </a:lnTo>
                <a:lnTo>
                  <a:pt x="3429508" y="1627378"/>
                </a:lnTo>
                <a:lnTo>
                  <a:pt x="3392843" y="1600415"/>
                </a:lnTo>
                <a:lnTo>
                  <a:pt x="3354235" y="1577594"/>
                </a:lnTo>
                <a:lnTo>
                  <a:pt x="3314014" y="1558937"/>
                </a:lnTo>
                <a:lnTo>
                  <a:pt x="3272510" y="1544408"/>
                </a:lnTo>
                <a:lnTo>
                  <a:pt x="3230029" y="1534045"/>
                </a:lnTo>
                <a:lnTo>
                  <a:pt x="3186912" y="1527822"/>
                </a:lnTo>
                <a:lnTo>
                  <a:pt x="3143478" y="1525752"/>
                </a:lnTo>
                <a:lnTo>
                  <a:pt x="3100032" y="1527822"/>
                </a:lnTo>
                <a:lnTo>
                  <a:pt x="3056915" y="1534045"/>
                </a:lnTo>
                <a:lnTo>
                  <a:pt x="3014446" y="1544408"/>
                </a:lnTo>
                <a:lnTo>
                  <a:pt x="2972930" y="1558937"/>
                </a:lnTo>
                <a:lnTo>
                  <a:pt x="2932722" y="1577594"/>
                </a:lnTo>
                <a:lnTo>
                  <a:pt x="2894114" y="1600415"/>
                </a:lnTo>
                <a:lnTo>
                  <a:pt x="2857436" y="1627378"/>
                </a:lnTo>
                <a:lnTo>
                  <a:pt x="2823019" y="1658480"/>
                </a:lnTo>
                <a:lnTo>
                  <a:pt x="2791904" y="1692910"/>
                </a:lnTo>
                <a:lnTo>
                  <a:pt x="2764942" y="1729574"/>
                </a:lnTo>
                <a:lnTo>
                  <a:pt x="2742133" y="1768182"/>
                </a:lnTo>
                <a:lnTo>
                  <a:pt x="2723464" y="1808403"/>
                </a:lnTo>
                <a:lnTo>
                  <a:pt x="2708948" y="1849907"/>
                </a:lnTo>
                <a:lnTo>
                  <a:pt x="2698572" y="1892388"/>
                </a:lnTo>
                <a:lnTo>
                  <a:pt x="2692349" y="1935505"/>
                </a:lnTo>
                <a:lnTo>
                  <a:pt x="2690279" y="1978939"/>
                </a:lnTo>
                <a:lnTo>
                  <a:pt x="2692349" y="2022386"/>
                </a:lnTo>
                <a:lnTo>
                  <a:pt x="2698572" y="2065502"/>
                </a:lnTo>
                <a:lnTo>
                  <a:pt x="2708948" y="2107971"/>
                </a:lnTo>
                <a:lnTo>
                  <a:pt x="2723464" y="2149487"/>
                </a:lnTo>
                <a:lnTo>
                  <a:pt x="2742133" y="2189696"/>
                </a:lnTo>
                <a:lnTo>
                  <a:pt x="2764942" y="2228304"/>
                </a:lnTo>
                <a:lnTo>
                  <a:pt x="2791904" y="2264981"/>
                </a:lnTo>
                <a:lnTo>
                  <a:pt x="2823019" y="2299398"/>
                </a:lnTo>
                <a:lnTo>
                  <a:pt x="2857436" y="2330513"/>
                </a:lnTo>
                <a:lnTo>
                  <a:pt x="2894114" y="2357475"/>
                </a:lnTo>
                <a:lnTo>
                  <a:pt x="2932722" y="2380284"/>
                </a:lnTo>
                <a:lnTo>
                  <a:pt x="2972930" y="2398953"/>
                </a:lnTo>
                <a:lnTo>
                  <a:pt x="3014446" y="2413470"/>
                </a:lnTo>
                <a:lnTo>
                  <a:pt x="3056915" y="2423845"/>
                </a:lnTo>
                <a:lnTo>
                  <a:pt x="3100032" y="2430068"/>
                </a:lnTo>
                <a:lnTo>
                  <a:pt x="3143478" y="2432139"/>
                </a:lnTo>
                <a:lnTo>
                  <a:pt x="3186912" y="2430068"/>
                </a:lnTo>
                <a:lnTo>
                  <a:pt x="3230029" y="2423845"/>
                </a:lnTo>
                <a:lnTo>
                  <a:pt x="3272510" y="2413470"/>
                </a:lnTo>
                <a:lnTo>
                  <a:pt x="3314014" y="2398953"/>
                </a:lnTo>
                <a:lnTo>
                  <a:pt x="3354235" y="2380284"/>
                </a:lnTo>
                <a:lnTo>
                  <a:pt x="3392843" y="2357475"/>
                </a:lnTo>
                <a:lnTo>
                  <a:pt x="3429508" y="2330513"/>
                </a:lnTo>
                <a:lnTo>
                  <a:pt x="3463925" y="2299398"/>
                </a:lnTo>
                <a:lnTo>
                  <a:pt x="3495040" y="2264981"/>
                </a:lnTo>
                <a:lnTo>
                  <a:pt x="3522002" y="2228304"/>
                </a:lnTo>
                <a:lnTo>
                  <a:pt x="3544824" y="2189696"/>
                </a:lnTo>
                <a:lnTo>
                  <a:pt x="3563480" y="2149487"/>
                </a:lnTo>
                <a:lnTo>
                  <a:pt x="3578009" y="2107971"/>
                </a:lnTo>
                <a:lnTo>
                  <a:pt x="3588372" y="2065502"/>
                </a:lnTo>
                <a:lnTo>
                  <a:pt x="3594595" y="2022386"/>
                </a:lnTo>
                <a:lnTo>
                  <a:pt x="3596665" y="1978939"/>
                </a:lnTo>
                <a:close/>
              </a:path>
              <a:path w="7030719" h="2432684">
                <a:moveTo>
                  <a:pt x="5175301" y="1672691"/>
                </a:moveTo>
                <a:lnTo>
                  <a:pt x="5173230" y="1629244"/>
                </a:lnTo>
                <a:lnTo>
                  <a:pt x="5167007" y="1586128"/>
                </a:lnTo>
                <a:lnTo>
                  <a:pt x="5156644" y="1543659"/>
                </a:lnTo>
                <a:lnTo>
                  <a:pt x="5142128" y="1502143"/>
                </a:lnTo>
                <a:lnTo>
                  <a:pt x="5123459" y="1461935"/>
                </a:lnTo>
                <a:lnTo>
                  <a:pt x="5100650" y="1423327"/>
                </a:lnTo>
                <a:lnTo>
                  <a:pt x="5073688" y="1386649"/>
                </a:lnTo>
                <a:lnTo>
                  <a:pt x="5042573" y="1352232"/>
                </a:lnTo>
                <a:lnTo>
                  <a:pt x="5008156" y="1321117"/>
                </a:lnTo>
                <a:lnTo>
                  <a:pt x="4971478" y="1294155"/>
                </a:lnTo>
                <a:lnTo>
                  <a:pt x="4932870" y="1271346"/>
                </a:lnTo>
                <a:lnTo>
                  <a:pt x="4892649" y="1252677"/>
                </a:lnTo>
                <a:lnTo>
                  <a:pt x="4851146" y="1238161"/>
                </a:lnTo>
                <a:lnTo>
                  <a:pt x="4808664" y="1227785"/>
                </a:lnTo>
                <a:lnTo>
                  <a:pt x="4765548" y="1221562"/>
                </a:lnTo>
                <a:lnTo>
                  <a:pt x="4722114" y="1219492"/>
                </a:lnTo>
                <a:lnTo>
                  <a:pt x="4678667" y="1221562"/>
                </a:lnTo>
                <a:lnTo>
                  <a:pt x="4635551" y="1227785"/>
                </a:lnTo>
                <a:lnTo>
                  <a:pt x="4593082" y="1238161"/>
                </a:lnTo>
                <a:lnTo>
                  <a:pt x="4551578" y="1252677"/>
                </a:lnTo>
                <a:lnTo>
                  <a:pt x="4511357" y="1271346"/>
                </a:lnTo>
                <a:lnTo>
                  <a:pt x="4472749" y="1294155"/>
                </a:lnTo>
                <a:lnTo>
                  <a:pt x="4436072" y="1321117"/>
                </a:lnTo>
                <a:lnTo>
                  <a:pt x="4401655" y="1352232"/>
                </a:lnTo>
                <a:lnTo>
                  <a:pt x="4370540" y="1386649"/>
                </a:lnTo>
                <a:lnTo>
                  <a:pt x="4343578" y="1423327"/>
                </a:lnTo>
                <a:lnTo>
                  <a:pt x="4320768" y="1461935"/>
                </a:lnTo>
                <a:lnTo>
                  <a:pt x="4302099" y="1502143"/>
                </a:lnTo>
                <a:lnTo>
                  <a:pt x="4287583" y="1543659"/>
                </a:lnTo>
                <a:lnTo>
                  <a:pt x="4277207" y="1586128"/>
                </a:lnTo>
                <a:lnTo>
                  <a:pt x="4270984" y="1629244"/>
                </a:lnTo>
                <a:lnTo>
                  <a:pt x="4268914" y="1672691"/>
                </a:lnTo>
                <a:lnTo>
                  <a:pt x="4270984" y="1716125"/>
                </a:lnTo>
                <a:lnTo>
                  <a:pt x="4277207" y="1759242"/>
                </a:lnTo>
                <a:lnTo>
                  <a:pt x="4287583" y="1801723"/>
                </a:lnTo>
                <a:lnTo>
                  <a:pt x="4302099" y="1843227"/>
                </a:lnTo>
                <a:lnTo>
                  <a:pt x="4320768" y="1883448"/>
                </a:lnTo>
                <a:lnTo>
                  <a:pt x="4343578" y="1922056"/>
                </a:lnTo>
                <a:lnTo>
                  <a:pt x="4370540" y="1958721"/>
                </a:lnTo>
                <a:lnTo>
                  <a:pt x="4401655" y="1993150"/>
                </a:lnTo>
                <a:lnTo>
                  <a:pt x="4436072" y="2024253"/>
                </a:lnTo>
                <a:lnTo>
                  <a:pt x="4472749" y="2051215"/>
                </a:lnTo>
                <a:lnTo>
                  <a:pt x="4511357" y="2074037"/>
                </a:lnTo>
                <a:lnTo>
                  <a:pt x="4551578" y="2092693"/>
                </a:lnTo>
                <a:lnTo>
                  <a:pt x="4593082" y="2107222"/>
                </a:lnTo>
                <a:lnTo>
                  <a:pt x="4635551" y="2117585"/>
                </a:lnTo>
                <a:lnTo>
                  <a:pt x="4678667" y="2123808"/>
                </a:lnTo>
                <a:lnTo>
                  <a:pt x="4722114" y="2125878"/>
                </a:lnTo>
                <a:lnTo>
                  <a:pt x="4765548" y="2123808"/>
                </a:lnTo>
                <a:lnTo>
                  <a:pt x="4808664" y="2117585"/>
                </a:lnTo>
                <a:lnTo>
                  <a:pt x="4851146" y="2107222"/>
                </a:lnTo>
                <a:lnTo>
                  <a:pt x="4892649" y="2092693"/>
                </a:lnTo>
                <a:lnTo>
                  <a:pt x="4932870" y="2074037"/>
                </a:lnTo>
                <a:lnTo>
                  <a:pt x="4971478" y="2051215"/>
                </a:lnTo>
                <a:lnTo>
                  <a:pt x="5008156" y="2024253"/>
                </a:lnTo>
                <a:lnTo>
                  <a:pt x="5042573" y="1993150"/>
                </a:lnTo>
                <a:lnTo>
                  <a:pt x="5073688" y="1958721"/>
                </a:lnTo>
                <a:lnTo>
                  <a:pt x="5100650" y="1922056"/>
                </a:lnTo>
                <a:lnTo>
                  <a:pt x="5123459" y="1883448"/>
                </a:lnTo>
                <a:lnTo>
                  <a:pt x="5142128" y="1843227"/>
                </a:lnTo>
                <a:lnTo>
                  <a:pt x="5156644" y="1801723"/>
                </a:lnTo>
                <a:lnTo>
                  <a:pt x="5167007" y="1759242"/>
                </a:lnTo>
                <a:lnTo>
                  <a:pt x="5173230" y="1716125"/>
                </a:lnTo>
                <a:lnTo>
                  <a:pt x="5175301" y="1672691"/>
                </a:lnTo>
                <a:close/>
              </a:path>
              <a:path w="7030719" h="2432684">
                <a:moveTo>
                  <a:pt x="7030212" y="1672691"/>
                </a:moveTo>
                <a:lnTo>
                  <a:pt x="7028142" y="1629244"/>
                </a:lnTo>
                <a:lnTo>
                  <a:pt x="7021919" y="1586128"/>
                </a:lnTo>
                <a:lnTo>
                  <a:pt x="7011543" y="1543659"/>
                </a:lnTo>
                <a:lnTo>
                  <a:pt x="6997027" y="1502143"/>
                </a:lnTo>
                <a:lnTo>
                  <a:pt x="6978358" y="1461935"/>
                </a:lnTo>
                <a:lnTo>
                  <a:pt x="6955549" y="1423327"/>
                </a:lnTo>
                <a:lnTo>
                  <a:pt x="6928586" y="1386649"/>
                </a:lnTo>
                <a:lnTo>
                  <a:pt x="6897471" y="1352232"/>
                </a:lnTo>
                <a:lnTo>
                  <a:pt x="6863054" y="1321117"/>
                </a:lnTo>
                <a:lnTo>
                  <a:pt x="6826377" y="1294155"/>
                </a:lnTo>
                <a:lnTo>
                  <a:pt x="6787769" y="1271346"/>
                </a:lnTo>
                <a:lnTo>
                  <a:pt x="6747548" y="1252677"/>
                </a:lnTo>
                <a:lnTo>
                  <a:pt x="6706044" y="1238161"/>
                </a:lnTo>
                <a:lnTo>
                  <a:pt x="6663576" y="1227785"/>
                </a:lnTo>
                <a:lnTo>
                  <a:pt x="6620459" y="1221562"/>
                </a:lnTo>
                <a:lnTo>
                  <a:pt x="6577012" y="1219492"/>
                </a:lnTo>
                <a:lnTo>
                  <a:pt x="6533578" y="1221562"/>
                </a:lnTo>
                <a:lnTo>
                  <a:pt x="6490449" y="1227785"/>
                </a:lnTo>
                <a:lnTo>
                  <a:pt x="6447980" y="1238161"/>
                </a:lnTo>
                <a:lnTo>
                  <a:pt x="6406477" y="1252677"/>
                </a:lnTo>
                <a:lnTo>
                  <a:pt x="6366256" y="1271346"/>
                </a:lnTo>
                <a:lnTo>
                  <a:pt x="6327648" y="1294155"/>
                </a:lnTo>
                <a:lnTo>
                  <a:pt x="6290970" y="1321117"/>
                </a:lnTo>
                <a:lnTo>
                  <a:pt x="6256553" y="1352232"/>
                </a:lnTo>
                <a:lnTo>
                  <a:pt x="6225451" y="1386649"/>
                </a:lnTo>
                <a:lnTo>
                  <a:pt x="6198476" y="1423327"/>
                </a:lnTo>
                <a:lnTo>
                  <a:pt x="6175667" y="1461935"/>
                </a:lnTo>
                <a:lnTo>
                  <a:pt x="6156998" y="1502143"/>
                </a:lnTo>
                <a:lnTo>
                  <a:pt x="6142482" y="1543659"/>
                </a:lnTo>
                <a:lnTo>
                  <a:pt x="6132106" y="1586128"/>
                </a:lnTo>
                <a:lnTo>
                  <a:pt x="6125883" y="1629244"/>
                </a:lnTo>
                <a:lnTo>
                  <a:pt x="6123813" y="1672691"/>
                </a:lnTo>
                <a:lnTo>
                  <a:pt x="6125883" y="1716125"/>
                </a:lnTo>
                <a:lnTo>
                  <a:pt x="6132106" y="1759242"/>
                </a:lnTo>
                <a:lnTo>
                  <a:pt x="6142482" y="1801723"/>
                </a:lnTo>
                <a:lnTo>
                  <a:pt x="6156998" y="1843227"/>
                </a:lnTo>
                <a:lnTo>
                  <a:pt x="6175667" y="1883448"/>
                </a:lnTo>
                <a:lnTo>
                  <a:pt x="6198476" y="1922056"/>
                </a:lnTo>
                <a:lnTo>
                  <a:pt x="6225451" y="1958721"/>
                </a:lnTo>
                <a:lnTo>
                  <a:pt x="6256553" y="1993150"/>
                </a:lnTo>
                <a:lnTo>
                  <a:pt x="6290970" y="2024253"/>
                </a:lnTo>
                <a:lnTo>
                  <a:pt x="6327648" y="2051215"/>
                </a:lnTo>
                <a:lnTo>
                  <a:pt x="6366256" y="2074037"/>
                </a:lnTo>
                <a:lnTo>
                  <a:pt x="6406477" y="2092693"/>
                </a:lnTo>
                <a:lnTo>
                  <a:pt x="6447980" y="2107222"/>
                </a:lnTo>
                <a:lnTo>
                  <a:pt x="6490449" y="2117585"/>
                </a:lnTo>
                <a:lnTo>
                  <a:pt x="6533578" y="2123808"/>
                </a:lnTo>
                <a:lnTo>
                  <a:pt x="6577012" y="2125878"/>
                </a:lnTo>
                <a:lnTo>
                  <a:pt x="6620459" y="2123808"/>
                </a:lnTo>
                <a:lnTo>
                  <a:pt x="6663576" y="2117585"/>
                </a:lnTo>
                <a:lnTo>
                  <a:pt x="6706044" y="2107222"/>
                </a:lnTo>
                <a:lnTo>
                  <a:pt x="6747548" y="2092693"/>
                </a:lnTo>
                <a:lnTo>
                  <a:pt x="6787769" y="2074037"/>
                </a:lnTo>
                <a:lnTo>
                  <a:pt x="6826377" y="2051215"/>
                </a:lnTo>
                <a:lnTo>
                  <a:pt x="6863054" y="2024253"/>
                </a:lnTo>
                <a:lnTo>
                  <a:pt x="6897471" y="1993150"/>
                </a:lnTo>
                <a:lnTo>
                  <a:pt x="6928586" y="1958721"/>
                </a:lnTo>
                <a:lnTo>
                  <a:pt x="6955549" y="1922056"/>
                </a:lnTo>
                <a:lnTo>
                  <a:pt x="6978358" y="1883448"/>
                </a:lnTo>
                <a:lnTo>
                  <a:pt x="6997027" y="1843227"/>
                </a:lnTo>
                <a:lnTo>
                  <a:pt x="7011543" y="1801723"/>
                </a:lnTo>
                <a:lnTo>
                  <a:pt x="7021919" y="1759242"/>
                </a:lnTo>
                <a:lnTo>
                  <a:pt x="7028142" y="1716125"/>
                </a:lnTo>
                <a:lnTo>
                  <a:pt x="7030212" y="1672691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4274" y="1822241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05875" y="3036131"/>
            <a:ext cx="2721610" cy="1969135"/>
          </a:xfrm>
          <a:custGeom>
            <a:avLst/>
            <a:gdLst/>
            <a:ahLst/>
            <a:cxnLst/>
            <a:rect l="l" t="t" r="r" b="b"/>
            <a:pathLst>
              <a:path w="2721609" h="1969135">
                <a:moveTo>
                  <a:pt x="906399" y="1515465"/>
                </a:moveTo>
                <a:lnTo>
                  <a:pt x="904328" y="1472031"/>
                </a:lnTo>
                <a:lnTo>
                  <a:pt x="898105" y="1428915"/>
                </a:lnTo>
                <a:lnTo>
                  <a:pt x="887730" y="1386433"/>
                </a:lnTo>
                <a:lnTo>
                  <a:pt x="873213" y="1344930"/>
                </a:lnTo>
                <a:lnTo>
                  <a:pt x="854544" y="1304709"/>
                </a:lnTo>
                <a:lnTo>
                  <a:pt x="831735" y="1266101"/>
                </a:lnTo>
                <a:lnTo>
                  <a:pt x="804773" y="1229423"/>
                </a:lnTo>
                <a:lnTo>
                  <a:pt x="773658" y="1195006"/>
                </a:lnTo>
                <a:lnTo>
                  <a:pt x="739241" y="1163891"/>
                </a:lnTo>
                <a:lnTo>
                  <a:pt x="702564" y="1136929"/>
                </a:lnTo>
                <a:lnTo>
                  <a:pt x="663956" y="1114120"/>
                </a:lnTo>
                <a:lnTo>
                  <a:pt x="623735" y="1095451"/>
                </a:lnTo>
                <a:lnTo>
                  <a:pt x="582231" y="1080935"/>
                </a:lnTo>
                <a:lnTo>
                  <a:pt x="539762" y="1070571"/>
                </a:lnTo>
                <a:lnTo>
                  <a:pt x="496646" y="1064348"/>
                </a:lnTo>
                <a:lnTo>
                  <a:pt x="453199" y="1062266"/>
                </a:lnTo>
                <a:lnTo>
                  <a:pt x="409765" y="1064348"/>
                </a:lnTo>
                <a:lnTo>
                  <a:pt x="366649" y="1070571"/>
                </a:lnTo>
                <a:lnTo>
                  <a:pt x="324167" y="1080935"/>
                </a:lnTo>
                <a:lnTo>
                  <a:pt x="282663" y="1095451"/>
                </a:lnTo>
                <a:lnTo>
                  <a:pt x="242443" y="1114120"/>
                </a:lnTo>
                <a:lnTo>
                  <a:pt x="203835" y="1136929"/>
                </a:lnTo>
                <a:lnTo>
                  <a:pt x="167157" y="1163891"/>
                </a:lnTo>
                <a:lnTo>
                  <a:pt x="132740" y="1195006"/>
                </a:lnTo>
                <a:lnTo>
                  <a:pt x="101625" y="1229423"/>
                </a:lnTo>
                <a:lnTo>
                  <a:pt x="74663" y="1266101"/>
                </a:lnTo>
                <a:lnTo>
                  <a:pt x="51854" y="1304709"/>
                </a:lnTo>
                <a:lnTo>
                  <a:pt x="33185" y="1344930"/>
                </a:lnTo>
                <a:lnTo>
                  <a:pt x="18669" y="1386433"/>
                </a:lnTo>
                <a:lnTo>
                  <a:pt x="8305" y="1428915"/>
                </a:lnTo>
                <a:lnTo>
                  <a:pt x="2082" y="1472031"/>
                </a:lnTo>
                <a:lnTo>
                  <a:pt x="0" y="1515465"/>
                </a:lnTo>
                <a:lnTo>
                  <a:pt x="2082" y="1558912"/>
                </a:lnTo>
                <a:lnTo>
                  <a:pt x="8305" y="1602028"/>
                </a:lnTo>
                <a:lnTo>
                  <a:pt x="18669" y="1644497"/>
                </a:lnTo>
                <a:lnTo>
                  <a:pt x="33185" y="1686001"/>
                </a:lnTo>
                <a:lnTo>
                  <a:pt x="51854" y="1726222"/>
                </a:lnTo>
                <a:lnTo>
                  <a:pt x="74663" y="1764830"/>
                </a:lnTo>
                <a:lnTo>
                  <a:pt x="101625" y="1801507"/>
                </a:lnTo>
                <a:lnTo>
                  <a:pt x="132740" y="1835924"/>
                </a:lnTo>
                <a:lnTo>
                  <a:pt x="167157" y="1867039"/>
                </a:lnTo>
                <a:lnTo>
                  <a:pt x="203835" y="1894001"/>
                </a:lnTo>
                <a:lnTo>
                  <a:pt x="242443" y="1916811"/>
                </a:lnTo>
                <a:lnTo>
                  <a:pt x="282663" y="1935480"/>
                </a:lnTo>
                <a:lnTo>
                  <a:pt x="324167" y="1949996"/>
                </a:lnTo>
                <a:lnTo>
                  <a:pt x="366649" y="1960372"/>
                </a:lnTo>
                <a:lnTo>
                  <a:pt x="409765" y="1966595"/>
                </a:lnTo>
                <a:lnTo>
                  <a:pt x="453199" y="1968665"/>
                </a:lnTo>
                <a:lnTo>
                  <a:pt x="496646" y="1966595"/>
                </a:lnTo>
                <a:lnTo>
                  <a:pt x="539762" y="1960372"/>
                </a:lnTo>
                <a:lnTo>
                  <a:pt x="582231" y="1949996"/>
                </a:lnTo>
                <a:lnTo>
                  <a:pt x="623735" y="1935480"/>
                </a:lnTo>
                <a:lnTo>
                  <a:pt x="663956" y="1916811"/>
                </a:lnTo>
                <a:lnTo>
                  <a:pt x="702564" y="1894001"/>
                </a:lnTo>
                <a:lnTo>
                  <a:pt x="739241" y="1867039"/>
                </a:lnTo>
                <a:lnTo>
                  <a:pt x="773658" y="1835924"/>
                </a:lnTo>
                <a:lnTo>
                  <a:pt x="804773" y="1801507"/>
                </a:lnTo>
                <a:lnTo>
                  <a:pt x="831735" y="1764830"/>
                </a:lnTo>
                <a:lnTo>
                  <a:pt x="854544" y="1726222"/>
                </a:lnTo>
                <a:lnTo>
                  <a:pt x="873213" y="1686001"/>
                </a:lnTo>
                <a:lnTo>
                  <a:pt x="887730" y="1644497"/>
                </a:lnTo>
                <a:lnTo>
                  <a:pt x="898105" y="1602028"/>
                </a:lnTo>
                <a:lnTo>
                  <a:pt x="904328" y="1558912"/>
                </a:lnTo>
                <a:lnTo>
                  <a:pt x="906399" y="1515465"/>
                </a:lnTo>
                <a:close/>
              </a:path>
              <a:path w="2721609" h="1969135">
                <a:moveTo>
                  <a:pt x="2721533" y="453199"/>
                </a:moveTo>
                <a:lnTo>
                  <a:pt x="2719463" y="409765"/>
                </a:lnTo>
                <a:lnTo>
                  <a:pt x="2713240" y="366636"/>
                </a:lnTo>
                <a:lnTo>
                  <a:pt x="2702864" y="324167"/>
                </a:lnTo>
                <a:lnTo>
                  <a:pt x="2688348" y="282663"/>
                </a:lnTo>
                <a:lnTo>
                  <a:pt x="2669679" y="242443"/>
                </a:lnTo>
                <a:lnTo>
                  <a:pt x="2646870" y="203835"/>
                </a:lnTo>
                <a:lnTo>
                  <a:pt x="2619908" y="167157"/>
                </a:lnTo>
                <a:lnTo>
                  <a:pt x="2588793" y="132740"/>
                </a:lnTo>
                <a:lnTo>
                  <a:pt x="2554376" y="101625"/>
                </a:lnTo>
                <a:lnTo>
                  <a:pt x="2517698" y="74663"/>
                </a:lnTo>
                <a:lnTo>
                  <a:pt x="2479090" y="51854"/>
                </a:lnTo>
                <a:lnTo>
                  <a:pt x="2438870" y="33185"/>
                </a:lnTo>
                <a:lnTo>
                  <a:pt x="2397366" y="18669"/>
                </a:lnTo>
                <a:lnTo>
                  <a:pt x="2354897" y="8305"/>
                </a:lnTo>
                <a:lnTo>
                  <a:pt x="2311781" y="2082"/>
                </a:lnTo>
                <a:lnTo>
                  <a:pt x="2268334" y="0"/>
                </a:lnTo>
                <a:lnTo>
                  <a:pt x="2224900" y="2082"/>
                </a:lnTo>
                <a:lnTo>
                  <a:pt x="2181771" y="8305"/>
                </a:lnTo>
                <a:lnTo>
                  <a:pt x="2139302" y="18669"/>
                </a:lnTo>
                <a:lnTo>
                  <a:pt x="2097798" y="33185"/>
                </a:lnTo>
                <a:lnTo>
                  <a:pt x="2057577" y="51854"/>
                </a:lnTo>
                <a:lnTo>
                  <a:pt x="2018969" y="74663"/>
                </a:lnTo>
                <a:lnTo>
                  <a:pt x="1982292" y="101625"/>
                </a:lnTo>
                <a:lnTo>
                  <a:pt x="1947875" y="132740"/>
                </a:lnTo>
                <a:lnTo>
                  <a:pt x="1916772" y="167157"/>
                </a:lnTo>
                <a:lnTo>
                  <a:pt x="1889798" y="203835"/>
                </a:lnTo>
                <a:lnTo>
                  <a:pt x="1866988" y="242443"/>
                </a:lnTo>
                <a:lnTo>
                  <a:pt x="1848319" y="282663"/>
                </a:lnTo>
                <a:lnTo>
                  <a:pt x="1833803" y="324167"/>
                </a:lnTo>
                <a:lnTo>
                  <a:pt x="1823427" y="366636"/>
                </a:lnTo>
                <a:lnTo>
                  <a:pt x="1817204" y="409765"/>
                </a:lnTo>
                <a:lnTo>
                  <a:pt x="1815134" y="453199"/>
                </a:lnTo>
                <a:lnTo>
                  <a:pt x="1817204" y="496646"/>
                </a:lnTo>
                <a:lnTo>
                  <a:pt x="1823427" y="539762"/>
                </a:lnTo>
                <a:lnTo>
                  <a:pt x="1833803" y="582231"/>
                </a:lnTo>
                <a:lnTo>
                  <a:pt x="1848319" y="623735"/>
                </a:lnTo>
                <a:lnTo>
                  <a:pt x="1866988" y="663956"/>
                </a:lnTo>
                <a:lnTo>
                  <a:pt x="1889798" y="702564"/>
                </a:lnTo>
                <a:lnTo>
                  <a:pt x="1916772" y="739241"/>
                </a:lnTo>
                <a:lnTo>
                  <a:pt x="1947875" y="773658"/>
                </a:lnTo>
                <a:lnTo>
                  <a:pt x="1982292" y="804773"/>
                </a:lnTo>
                <a:lnTo>
                  <a:pt x="2018969" y="831735"/>
                </a:lnTo>
                <a:lnTo>
                  <a:pt x="2057577" y="854544"/>
                </a:lnTo>
                <a:lnTo>
                  <a:pt x="2097798" y="873213"/>
                </a:lnTo>
                <a:lnTo>
                  <a:pt x="2139302" y="887730"/>
                </a:lnTo>
                <a:lnTo>
                  <a:pt x="2181771" y="898105"/>
                </a:lnTo>
                <a:lnTo>
                  <a:pt x="2224900" y="904328"/>
                </a:lnTo>
                <a:lnTo>
                  <a:pt x="2268334" y="906399"/>
                </a:lnTo>
                <a:lnTo>
                  <a:pt x="2311781" y="904328"/>
                </a:lnTo>
                <a:lnTo>
                  <a:pt x="2354897" y="898105"/>
                </a:lnTo>
                <a:lnTo>
                  <a:pt x="2397366" y="887730"/>
                </a:lnTo>
                <a:lnTo>
                  <a:pt x="2438870" y="873213"/>
                </a:lnTo>
                <a:lnTo>
                  <a:pt x="2479090" y="854544"/>
                </a:lnTo>
                <a:lnTo>
                  <a:pt x="2517698" y="831735"/>
                </a:lnTo>
                <a:lnTo>
                  <a:pt x="2554376" y="804773"/>
                </a:lnTo>
                <a:lnTo>
                  <a:pt x="2588793" y="773658"/>
                </a:lnTo>
                <a:lnTo>
                  <a:pt x="2619908" y="739241"/>
                </a:lnTo>
                <a:lnTo>
                  <a:pt x="2646870" y="702564"/>
                </a:lnTo>
                <a:lnTo>
                  <a:pt x="2669679" y="663956"/>
                </a:lnTo>
                <a:lnTo>
                  <a:pt x="2688348" y="623735"/>
                </a:lnTo>
                <a:lnTo>
                  <a:pt x="2702864" y="582231"/>
                </a:lnTo>
                <a:lnTo>
                  <a:pt x="2713240" y="539762"/>
                </a:lnTo>
                <a:lnTo>
                  <a:pt x="2719463" y="496646"/>
                </a:lnTo>
                <a:lnTo>
                  <a:pt x="2721533" y="453199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8162" y="1028015"/>
            <a:ext cx="12288520" cy="6197600"/>
          </a:xfrm>
          <a:custGeom>
            <a:avLst/>
            <a:gdLst/>
            <a:ahLst/>
            <a:cxnLst/>
            <a:rect l="l" t="t" r="r" b="b"/>
            <a:pathLst>
              <a:path w="12288519" h="6197600">
                <a:moveTo>
                  <a:pt x="0" y="6197296"/>
                </a:moveTo>
                <a:lnTo>
                  <a:pt x="12287935" y="0"/>
                </a:lnTo>
              </a:path>
            </a:pathLst>
          </a:custGeom>
          <a:ln w="732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13EE69-DC96-7A5B-2FD5-737F92A91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Verdana"/>
                <a:cs typeface="Verdana"/>
              </a:rPr>
              <a:t>supervised</a:t>
            </a:r>
            <a:r>
              <a:rPr sz="9200" spc="30" dirty="0">
                <a:latin typeface="Verdana"/>
                <a:cs typeface="Verdana"/>
              </a:rPr>
              <a:t> 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766540" cy="191783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84" dirty="0">
                <a:solidFill>
                  <a:srgbClr val="FFFFFF"/>
                </a:solidFill>
                <a:latin typeface="Arial"/>
                <a:cs typeface="Arial"/>
              </a:rPr>
              <a:t>input-</a:t>
            </a:r>
            <a:r>
              <a:rPr sz="6150" spc="54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75" dirty="0">
                <a:solidFill>
                  <a:srgbClr val="FFFFFF"/>
                </a:solidFill>
                <a:latin typeface="Arial"/>
                <a:cs typeface="Arial"/>
              </a:rPr>
              <a:t>pairs,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C00000"/>
                </a:solidFill>
                <a:latin typeface="Arial"/>
                <a:cs typeface="Arial"/>
              </a:rPr>
              <a:t>map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0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615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F101-EB19-0D96-8EA1-68794CF525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2560" y="820845"/>
            <a:ext cx="0" cy="9088755"/>
          </a:xfrm>
          <a:custGeom>
            <a:avLst/>
            <a:gdLst/>
            <a:ahLst/>
            <a:cxnLst/>
            <a:rect l="l" t="t" r="r" b="b"/>
            <a:pathLst>
              <a:path h="9088755">
                <a:moveTo>
                  <a:pt x="0" y="9088293"/>
                </a:moveTo>
                <a:lnTo>
                  <a:pt x="0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205" y="9856784"/>
            <a:ext cx="18020030" cy="0"/>
          </a:xfrm>
          <a:custGeom>
            <a:avLst/>
            <a:gdLst/>
            <a:ahLst/>
            <a:cxnLst/>
            <a:rect l="l" t="t" r="r" b="b"/>
            <a:pathLst>
              <a:path w="18020030">
                <a:moveTo>
                  <a:pt x="0" y="0"/>
                </a:moveTo>
                <a:lnTo>
                  <a:pt x="18019629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86398" y="4598930"/>
            <a:ext cx="5341620" cy="3810000"/>
          </a:xfrm>
          <a:custGeom>
            <a:avLst/>
            <a:gdLst/>
            <a:ahLst/>
            <a:cxnLst/>
            <a:rect l="l" t="t" r="r" b="b"/>
            <a:pathLst>
              <a:path w="5341619" h="3810000">
                <a:moveTo>
                  <a:pt x="906399" y="3356813"/>
                </a:moveTo>
                <a:lnTo>
                  <a:pt x="904316" y="3313366"/>
                </a:lnTo>
                <a:lnTo>
                  <a:pt x="898093" y="3270250"/>
                </a:lnTo>
                <a:lnTo>
                  <a:pt x="887730" y="3227781"/>
                </a:lnTo>
                <a:lnTo>
                  <a:pt x="873213" y="3186277"/>
                </a:lnTo>
                <a:lnTo>
                  <a:pt x="854544" y="3146056"/>
                </a:lnTo>
                <a:lnTo>
                  <a:pt x="831735" y="3107448"/>
                </a:lnTo>
                <a:lnTo>
                  <a:pt x="804773" y="3070771"/>
                </a:lnTo>
                <a:lnTo>
                  <a:pt x="773658" y="3036354"/>
                </a:lnTo>
                <a:lnTo>
                  <a:pt x="739241" y="3005239"/>
                </a:lnTo>
                <a:lnTo>
                  <a:pt x="702564" y="2978277"/>
                </a:lnTo>
                <a:lnTo>
                  <a:pt x="663956" y="2955467"/>
                </a:lnTo>
                <a:lnTo>
                  <a:pt x="623735" y="2936798"/>
                </a:lnTo>
                <a:lnTo>
                  <a:pt x="582231" y="2922282"/>
                </a:lnTo>
                <a:lnTo>
                  <a:pt x="539750" y="2911906"/>
                </a:lnTo>
                <a:lnTo>
                  <a:pt x="496633" y="2905683"/>
                </a:lnTo>
                <a:lnTo>
                  <a:pt x="453199" y="2903613"/>
                </a:lnTo>
                <a:lnTo>
                  <a:pt x="409752" y="2905683"/>
                </a:lnTo>
                <a:lnTo>
                  <a:pt x="366636" y="2911906"/>
                </a:lnTo>
                <a:lnTo>
                  <a:pt x="324167" y="2922282"/>
                </a:lnTo>
                <a:lnTo>
                  <a:pt x="282663" y="2936798"/>
                </a:lnTo>
                <a:lnTo>
                  <a:pt x="242443" y="2955467"/>
                </a:lnTo>
                <a:lnTo>
                  <a:pt x="203835" y="2978277"/>
                </a:lnTo>
                <a:lnTo>
                  <a:pt x="167157" y="3005239"/>
                </a:lnTo>
                <a:lnTo>
                  <a:pt x="132740" y="3036354"/>
                </a:lnTo>
                <a:lnTo>
                  <a:pt x="101625" y="3070771"/>
                </a:lnTo>
                <a:lnTo>
                  <a:pt x="74663" y="3107448"/>
                </a:lnTo>
                <a:lnTo>
                  <a:pt x="51854" y="3146056"/>
                </a:lnTo>
                <a:lnTo>
                  <a:pt x="33185" y="3186277"/>
                </a:lnTo>
                <a:lnTo>
                  <a:pt x="18669" y="3227781"/>
                </a:lnTo>
                <a:lnTo>
                  <a:pt x="8293" y="3270250"/>
                </a:lnTo>
                <a:lnTo>
                  <a:pt x="2070" y="3313366"/>
                </a:lnTo>
                <a:lnTo>
                  <a:pt x="0" y="3356813"/>
                </a:lnTo>
                <a:lnTo>
                  <a:pt x="2070" y="3400247"/>
                </a:lnTo>
                <a:lnTo>
                  <a:pt x="8293" y="3443363"/>
                </a:lnTo>
                <a:lnTo>
                  <a:pt x="18669" y="3485845"/>
                </a:lnTo>
                <a:lnTo>
                  <a:pt x="33185" y="3527348"/>
                </a:lnTo>
                <a:lnTo>
                  <a:pt x="51854" y="3567569"/>
                </a:lnTo>
                <a:lnTo>
                  <a:pt x="74663" y="3606177"/>
                </a:lnTo>
                <a:lnTo>
                  <a:pt x="101625" y="3642842"/>
                </a:lnTo>
                <a:lnTo>
                  <a:pt x="132740" y="3677272"/>
                </a:lnTo>
                <a:lnTo>
                  <a:pt x="167157" y="3708374"/>
                </a:lnTo>
                <a:lnTo>
                  <a:pt x="203835" y="3735336"/>
                </a:lnTo>
                <a:lnTo>
                  <a:pt x="242443" y="3758158"/>
                </a:lnTo>
                <a:lnTo>
                  <a:pt x="282663" y="3776827"/>
                </a:lnTo>
                <a:lnTo>
                  <a:pt x="324167" y="3791343"/>
                </a:lnTo>
                <a:lnTo>
                  <a:pt x="366636" y="3801707"/>
                </a:lnTo>
                <a:lnTo>
                  <a:pt x="409752" y="3807930"/>
                </a:lnTo>
                <a:lnTo>
                  <a:pt x="453199" y="3810000"/>
                </a:lnTo>
                <a:lnTo>
                  <a:pt x="496633" y="3807930"/>
                </a:lnTo>
                <a:lnTo>
                  <a:pt x="539750" y="3801707"/>
                </a:lnTo>
                <a:lnTo>
                  <a:pt x="582231" y="3791343"/>
                </a:lnTo>
                <a:lnTo>
                  <a:pt x="623735" y="3776827"/>
                </a:lnTo>
                <a:lnTo>
                  <a:pt x="663956" y="3758158"/>
                </a:lnTo>
                <a:lnTo>
                  <a:pt x="702564" y="3735336"/>
                </a:lnTo>
                <a:lnTo>
                  <a:pt x="739241" y="3708374"/>
                </a:lnTo>
                <a:lnTo>
                  <a:pt x="773658" y="3677272"/>
                </a:lnTo>
                <a:lnTo>
                  <a:pt x="804773" y="3642842"/>
                </a:lnTo>
                <a:lnTo>
                  <a:pt x="831735" y="3606177"/>
                </a:lnTo>
                <a:lnTo>
                  <a:pt x="854544" y="3567569"/>
                </a:lnTo>
                <a:lnTo>
                  <a:pt x="873213" y="3527348"/>
                </a:lnTo>
                <a:lnTo>
                  <a:pt x="887730" y="3485845"/>
                </a:lnTo>
                <a:lnTo>
                  <a:pt x="898093" y="3443363"/>
                </a:lnTo>
                <a:lnTo>
                  <a:pt x="904316" y="3400247"/>
                </a:lnTo>
                <a:lnTo>
                  <a:pt x="906399" y="3356813"/>
                </a:lnTo>
                <a:close/>
              </a:path>
              <a:path w="5341619" h="3810000">
                <a:moveTo>
                  <a:pt x="1380528" y="1263319"/>
                </a:moveTo>
                <a:lnTo>
                  <a:pt x="1378458" y="1219885"/>
                </a:lnTo>
                <a:lnTo>
                  <a:pt x="1372235" y="1176769"/>
                </a:lnTo>
                <a:lnTo>
                  <a:pt x="1361871" y="1134287"/>
                </a:lnTo>
                <a:lnTo>
                  <a:pt x="1347343" y="1092784"/>
                </a:lnTo>
                <a:lnTo>
                  <a:pt x="1328686" y="1052563"/>
                </a:lnTo>
                <a:lnTo>
                  <a:pt x="1305864" y="1013955"/>
                </a:lnTo>
                <a:lnTo>
                  <a:pt x="1278902" y="977290"/>
                </a:lnTo>
                <a:lnTo>
                  <a:pt x="1247787" y="942860"/>
                </a:lnTo>
                <a:lnTo>
                  <a:pt x="1213370" y="911758"/>
                </a:lnTo>
                <a:lnTo>
                  <a:pt x="1176693" y="884796"/>
                </a:lnTo>
                <a:lnTo>
                  <a:pt x="1138097" y="861974"/>
                </a:lnTo>
                <a:lnTo>
                  <a:pt x="1097876" y="843305"/>
                </a:lnTo>
                <a:lnTo>
                  <a:pt x="1056373" y="828789"/>
                </a:lnTo>
                <a:lnTo>
                  <a:pt x="1013891" y="818426"/>
                </a:lnTo>
                <a:lnTo>
                  <a:pt x="970775" y="812203"/>
                </a:lnTo>
                <a:lnTo>
                  <a:pt x="927341" y="810133"/>
                </a:lnTo>
                <a:lnTo>
                  <a:pt x="883894" y="812203"/>
                </a:lnTo>
                <a:lnTo>
                  <a:pt x="840778" y="818426"/>
                </a:lnTo>
                <a:lnTo>
                  <a:pt x="798309" y="828789"/>
                </a:lnTo>
                <a:lnTo>
                  <a:pt x="756805" y="843305"/>
                </a:lnTo>
                <a:lnTo>
                  <a:pt x="716584" y="861974"/>
                </a:lnTo>
                <a:lnTo>
                  <a:pt x="677976" y="884796"/>
                </a:lnTo>
                <a:lnTo>
                  <a:pt x="641299" y="911758"/>
                </a:lnTo>
                <a:lnTo>
                  <a:pt x="606882" y="942860"/>
                </a:lnTo>
                <a:lnTo>
                  <a:pt x="575767" y="977290"/>
                </a:lnTo>
                <a:lnTo>
                  <a:pt x="548805" y="1013955"/>
                </a:lnTo>
                <a:lnTo>
                  <a:pt x="525983" y="1052563"/>
                </a:lnTo>
                <a:lnTo>
                  <a:pt x="507326" y="1092784"/>
                </a:lnTo>
                <a:lnTo>
                  <a:pt x="492798" y="1134287"/>
                </a:lnTo>
                <a:lnTo>
                  <a:pt x="482434" y="1176769"/>
                </a:lnTo>
                <a:lnTo>
                  <a:pt x="476211" y="1219885"/>
                </a:lnTo>
                <a:lnTo>
                  <a:pt x="474141" y="1263319"/>
                </a:lnTo>
                <a:lnTo>
                  <a:pt x="476211" y="1306766"/>
                </a:lnTo>
                <a:lnTo>
                  <a:pt x="482434" y="1349883"/>
                </a:lnTo>
                <a:lnTo>
                  <a:pt x="492798" y="1392351"/>
                </a:lnTo>
                <a:lnTo>
                  <a:pt x="507326" y="1433868"/>
                </a:lnTo>
                <a:lnTo>
                  <a:pt x="525983" y="1474076"/>
                </a:lnTo>
                <a:lnTo>
                  <a:pt x="548805" y="1512684"/>
                </a:lnTo>
                <a:lnTo>
                  <a:pt x="575767" y="1549361"/>
                </a:lnTo>
                <a:lnTo>
                  <a:pt x="606882" y="1583778"/>
                </a:lnTo>
                <a:lnTo>
                  <a:pt x="641299" y="1614893"/>
                </a:lnTo>
                <a:lnTo>
                  <a:pt x="677976" y="1641856"/>
                </a:lnTo>
                <a:lnTo>
                  <a:pt x="716584" y="1664665"/>
                </a:lnTo>
                <a:lnTo>
                  <a:pt x="756805" y="1683334"/>
                </a:lnTo>
                <a:lnTo>
                  <a:pt x="798309" y="1697850"/>
                </a:lnTo>
                <a:lnTo>
                  <a:pt x="840778" y="1708226"/>
                </a:lnTo>
                <a:lnTo>
                  <a:pt x="883894" y="1714449"/>
                </a:lnTo>
                <a:lnTo>
                  <a:pt x="927341" y="1716519"/>
                </a:lnTo>
                <a:lnTo>
                  <a:pt x="970775" y="1714449"/>
                </a:lnTo>
                <a:lnTo>
                  <a:pt x="1013891" y="1708226"/>
                </a:lnTo>
                <a:lnTo>
                  <a:pt x="1056373" y="1697850"/>
                </a:lnTo>
                <a:lnTo>
                  <a:pt x="1097876" y="1683334"/>
                </a:lnTo>
                <a:lnTo>
                  <a:pt x="1138097" y="1664665"/>
                </a:lnTo>
                <a:lnTo>
                  <a:pt x="1176693" y="1641856"/>
                </a:lnTo>
                <a:lnTo>
                  <a:pt x="1213370" y="1614893"/>
                </a:lnTo>
                <a:lnTo>
                  <a:pt x="1247787" y="1583778"/>
                </a:lnTo>
                <a:lnTo>
                  <a:pt x="1278902" y="1549361"/>
                </a:lnTo>
                <a:lnTo>
                  <a:pt x="1305864" y="1512684"/>
                </a:lnTo>
                <a:lnTo>
                  <a:pt x="1328686" y="1474076"/>
                </a:lnTo>
                <a:lnTo>
                  <a:pt x="1347343" y="1433868"/>
                </a:lnTo>
                <a:lnTo>
                  <a:pt x="1361871" y="1392351"/>
                </a:lnTo>
                <a:lnTo>
                  <a:pt x="1372235" y="1349883"/>
                </a:lnTo>
                <a:lnTo>
                  <a:pt x="1378458" y="1306766"/>
                </a:lnTo>
                <a:lnTo>
                  <a:pt x="1380528" y="1263319"/>
                </a:lnTo>
                <a:close/>
              </a:path>
              <a:path w="5341619" h="3810000">
                <a:moveTo>
                  <a:pt x="2202764" y="2982010"/>
                </a:moveTo>
                <a:lnTo>
                  <a:pt x="2200694" y="2938564"/>
                </a:lnTo>
                <a:lnTo>
                  <a:pt x="2194471" y="2895447"/>
                </a:lnTo>
                <a:lnTo>
                  <a:pt x="2184108" y="2852978"/>
                </a:lnTo>
                <a:lnTo>
                  <a:pt x="2169579" y="2811475"/>
                </a:lnTo>
                <a:lnTo>
                  <a:pt x="2150922" y="2771254"/>
                </a:lnTo>
                <a:lnTo>
                  <a:pt x="2128101" y="2732646"/>
                </a:lnTo>
                <a:lnTo>
                  <a:pt x="2101138" y="2695968"/>
                </a:lnTo>
                <a:lnTo>
                  <a:pt x="2070023" y="2661551"/>
                </a:lnTo>
                <a:lnTo>
                  <a:pt x="2035606" y="2630436"/>
                </a:lnTo>
                <a:lnTo>
                  <a:pt x="1998941" y="2603474"/>
                </a:lnTo>
                <a:lnTo>
                  <a:pt x="1960333" y="2580665"/>
                </a:lnTo>
                <a:lnTo>
                  <a:pt x="1920113" y="2561996"/>
                </a:lnTo>
                <a:lnTo>
                  <a:pt x="1878609" y="2547480"/>
                </a:lnTo>
                <a:lnTo>
                  <a:pt x="1836127" y="2537104"/>
                </a:lnTo>
                <a:lnTo>
                  <a:pt x="1793011" y="2530881"/>
                </a:lnTo>
                <a:lnTo>
                  <a:pt x="1749577" y="2528811"/>
                </a:lnTo>
                <a:lnTo>
                  <a:pt x="1706130" y="2530881"/>
                </a:lnTo>
                <a:lnTo>
                  <a:pt x="1663014" y="2537104"/>
                </a:lnTo>
                <a:lnTo>
                  <a:pt x="1620545" y="2547480"/>
                </a:lnTo>
                <a:lnTo>
                  <a:pt x="1579041" y="2561996"/>
                </a:lnTo>
                <a:lnTo>
                  <a:pt x="1538820" y="2580665"/>
                </a:lnTo>
                <a:lnTo>
                  <a:pt x="1500212" y="2603474"/>
                </a:lnTo>
                <a:lnTo>
                  <a:pt x="1463535" y="2630436"/>
                </a:lnTo>
                <a:lnTo>
                  <a:pt x="1429118" y="2661551"/>
                </a:lnTo>
                <a:lnTo>
                  <a:pt x="1398003" y="2695968"/>
                </a:lnTo>
                <a:lnTo>
                  <a:pt x="1371041" y="2732646"/>
                </a:lnTo>
                <a:lnTo>
                  <a:pt x="1348232" y="2771254"/>
                </a:lnTo>
                <a:lnTo>
                  <a:pt x="1329563" y="2811475"/>
                </a:lnTo>
                <a:lnTo>
                  <a:pt x="1315034" y="2852978"/>
                </a:lnTo>
                <a:lnTo>
                  <a:pt x="1304671" y="2895447"/>
                </a:lnTo>
                <a:lnTo>
                  <a:pt x="1298448" y="2938564"/>
                </a:lnTo>
                <a:lnTo>
                  <a:pt x="1296377" y="2982010"/>
                </a:lnTo>
                <a:lnTo>
                  <a:pt x="1298448" y="3025444"/>
                </a:lnTo>
                <a:lnTo>
                  <a:pt x="1304671" y="3068561"/>
                </a:lnTo>
                <a:lnTo>
                  <a:pt x="1315034" y="3111042"/>
                </a:lnTo>
                <a:lnTo>
                  <a:pt x="1329563" y="3152546"/>
                </a:lnTo>
                <a:lnTo>
                  <a:pt x="1348232" y="3192767"/>
                </a:lnTo>
                <a:lnTo>
                  <a:pt x="1371041" y="3231375"/>
                </a:lnTo>
                <a:lnTo>
                  <a:pt x="1398003" y="3268053"/>
                </a:lnTo>
                <a:lnTo>
                  <a:pt x="1429118" y="3302470"/>
                </a:lnTo>
                <a:lnTo>
                  <a:pt x="1463535" y="3333572"/>
                </a:lnTo>
                <a:lnTo>
                  <a:pt x="1500212" y="3360534"/>
                </a:lnTo>
                <a:lnTo>
                  <a:pt x="1538820" y="3383356"/>
                </a:lnTo>
                <a:lnTo>
                  <a:pt x="1579041" y="3402025"/>
                </a:lnTo>
                <a:lnTo>
                  <a:pt x="1620545" y="3416541"/>
                </a:lnTo>
                <a:lnTo>
                  <a:pt x="1663014" y="3426904"/>
                </a:lnTo>
                <a:lnTo>
                  <a:pt x="1706130" y="3433127"/>
                </a:lnTo>
                <a:lnTo>
                  <a:pt x="1749577" y="3435210"/>
                </a:lnTo>
                <a:lnTo>
                  <a:pt x="1793011" y="3433127"/>
                </a:lnTo>
                <a:lnTo>
                  <a:pt x="1836127" y="3426904"/>
                </a:lnTo>
                <a:lnTo>
                  <a:pt x="1878609" y="3416541"/>
                </a:lnTo>
                <a:lnTo>
                  <a:pt x="1920113" y="3402025"/>
                </a:lnTo>
                <a:lnTo>
                  <a:pt x="1960333" y="3383356"/>
                </a:lnTo>
                <a:lnTo>
                  <a:pt x="1998941" y="3360534"/>
                </a:lnTo>
                <a:lnTo>
                  <a:pt x="2035606" y="3333572"/>
                </a:lnTo>
                <a:lnTo>
                  <a:pt x="2070023" y="3302470"/>
                </a:lnTo>
                <a:lnTo>
                  <a:pt x="2101138" y="3268053"/>
                </a:lnTo>
                <a:lnTo>
                  <a:pt x="2128101" y="3231375"/>
                </a:lnTo>
                <a:lnTo>
                  <a:pt x="2150922" y="3192767"/>
                </a:lnTo>
                <a:lnTo>
                  <a:pt x="2169579" y="3152546"/>
                </a:lnTo>
                <a:lnTo>
                  <a:pt x="2184108" y="3111042"/>
                </a:lnTo>
                <a:lnTo>
                  <a:pt x="2194471" y="3068561"/>
                </a:lnTo>
                <a:lnTo>
                  <a:pt x="2200694" y="3025444"/>
                </a:lnTo>
                <a:lnTo>
                  <a:pt x="2202764" y="2982010"/>
                </a:lnTo>
                <a:close/>
              </a:path>
              <a:path w="5341619" h="3810000">
                <a:moveTo>
                  <a:pt x="3742944" y="1587703"/>
                </a:moveTo>
                <a:lnTo>
                  <a:pt x="3740874" y="1544269"/>
                </a:lnTo>
                <a:lnTo>
                  <a:pt x="3734651" y="1501152"/>
                </a:lnTo>
                <a:lnTo>
                  <a:pt x="3724275" y="1458683"/>
                </a:lnTo>
                <a:lnTo>
                  <a:pt x="3709759" y="1417167"/>
                </a:lnTo>
                <a:lnTo>
                  <a:pt x="3691102" y="1376946"/>
                </a:lnTo>
                <a:lnTo>
                  <a:pt x="3668280" y="1338351"/>
                </a:lnTo>
                <a:lnTo>
                  <a:pt x="3641318" y="1301673"/>
                </a:lnTo>
                <a:lnTo>
                  <a:pt x="3610216" y="1267256"/>
                </a:lnTo>
                <a:lnTo>
                  <a:pt x="3575786" y="1236141"/>
                </a:lnTo>
                <a:lnTo>
                  <a:pt x="3539121" y="1209179"/>
                </a:lnTo>
                <a:lnTo>
                  <a:pt x="3500513" y="1186357"/>
                </a:lnTo>
                <a:lnTo>
                  <a:pt x="3460292" y="1167701"/>
                </a:lnTo>
                <a:lnTo>
                  <a:pt x="3418776" y="1153172"/>
                </a:lnTo>
                <a:lnTo>
                  <a:pt x="3376307" y="1142809"/>
                </a:lnTo>
                <a:lnTo>
                  <a:pt x="3333191" y="1136586"/>
                </a:lnTo>
                <a:lnTo>
                  <a:pt x="3289744" y="1134516"/>
                </a:lnTo>
                <a:lnTo>
                  <a:pt x="3246310" y="1136586"/>
                </a:lnTo>
                <a:lnTo>
                  <a:pt x="3203194" y="1142809"/>
                </a:lnTo>
                <a:lnTo>
                  <a:pt x="3160712" y="1153172"/>
                </a:lnTo>
                <a:lnTo>
                  <a:pt x="3119209" y="1167701"/>
                </a:lnTo>
                <a:lnTo>
                  <a:pt x="3078988" y="1186357"/>
                </a:lnTo>
                <a:lnTo>
                  <a:pt x="3040380" y="1209179"/>
                </a:lnTo>
                <a:lnTo>
                  <a:pt x="3003715" y="1236141"/>
                </a:lnTo>
                <a:lnTo>
                  <a:pt x="2969285" y="1267256"/>
                </a:lnTo>
                <a:lnTo>
                  <a:pt x="2938183" y="1301673"/>
                </a:lnTo>
                <a:lnTo>
                  <a:pt x="2911221" y="1338351"/>
                </a:lnTo>
                <a:lnTo>
                  <a:pt x="2888399" y="1376946"/>
                </a:lnTo>
                <a:lnTo>
                  <a:pt x="2869742" y="1417167"/>
                </a:lnTo>
                <a:lnTo>
                  <a:pt x="2855214" y="1458683"/>
                </a:lnTo>
                <a:lnTo>
                  <a:pt x="2844850" y="1501152"/>
                </a:lnTo>
                <a:lnTo>
                  <a:pt x="2838627" y="1544269"/>
                </a:lnTo>
                <a:lnTo>
                  <a:pt x="2836557" y="1587703"/>
                </a:lnTo>
                <a:lnTo>
                  <a:pt x="2838627" y="1631149"/>
                </a:lnTo>
                <a:lnTo>
                  <a:pt x="2844850" y="1674266"/>
                </a:lnTo>
                <a:lnTo>
                  <a:pt x="2855214" y="1716735"/>
                </a:lnTo>
                <a:lnTo>
                  <a:pt x="2869742" y="1758251"/>
                </a:lnTo>
                <a:lnTo>
                  <a:pt x="2888399" y="1798472"/>
                </a:lnTo>
                <a:lnTo>
                  <a:pt x="2911221" y="1837067"/>
                </a:lnTo>
                <a:lnTo>
                  <a:pt x="2938183" y="1873745"/>
                </a:lnTo>
                <a:lnTo>
                  <a:pt x="2969285" y="1908162"/>
                </a:lnTo>
                <a:lnTo>
                  <a:pt x="3003715" y="1939277"/>
                </a:lnTo>
                <a:lnTo>
                  <a:pt x="3040380" y="1966239"/>
                </a:lnTo>
                <a:lnTo>
                  <a:pt x="3078988" y="1989061"/>
                </a:lnTo>
                <a:lnTo>
                  <a:pt x="3119209" y="2007717"/>
                </a:lnTo>
                <a:lnTo>
                  <a:pt x="3160712" y="2022233"/>
                </a:lnTo>
                <a:lnTo>
                  <a:pt x="3203194" y="2032609"/>
                </a:lnTo>
                <a:lnTo>
                  <a:pt x="3246310" y="2038832"/>
                </a:lnTo>
                <a:lnTo>
                  <a:pt x="3289744" y="2040902"/>
                </a:lnTo>
                <a:lnTo>
                  <a:pt x="3333191" y="2038832"/>
                </a:lnTo>
                <a:lnTo>
                  <a:pt x="3376307" y="2032609"/>
                </a:lnTo>
                <a:lnTo>
                  <a:pt x="3418776" y="2022233"/>
                </a:lnTo>
                <a:lnTo>
                  <a:pt x="3460292" y="2007717"/>
                </a:lnTo>
                <a:lnTo>
                  <a:pt x="3500513" y="1989061"/>
                </a:lnTo>
                <a:lnTo>
                  <a:pt x="3539121" y="1966239"/>
                </a:lnTo>
                <a:lnTo>
                  <a:pt x="3575786" y="1939277"/>
                </a:lnTo>
                <a:lnTo>
                  <a:pt x="3610216" y="1908162"/>
                </a:lnTo>
                <a:lnTo>
                  <a:pt x="3641318" y="1873745"/>
                </a:lnTo>
                <a:lnTo>
                  <a:pt x="3668280" y="1837067"/>
                </a:lnTo>
                <a:lnTo>
                  <a:pt x="3691102" y="1798472"/>
                </a:lnTo>
                <a:lnTo>
                  <a:pt x="3709759" y="1758251"/>
                </a:lnTo>
                <a:lnTo>
                  <a:pt x="3724275" y="1716735"/>
                </a:lnTo>
                <a:lnTo>
                  <a:pt x="3734651" y="1674266"/>
                </a:lnTo>
                <a:lnTo>
                  <a:pt x="3740874" y="1631149"/>
                </a:lnTo>
                <a:lnTo>
                  <a:pt x="3742944" y="1587703"/>
                </a:lnTo>
                <a:close/>
              </a:path>
              <a:path w="5341619" h="3810000">
                <a:moveTo>
                  <a:pt x="3969423" y="3215906"/>
                </a:moveTo>
                <a:lnTo>
                  <a:pt x="3967340" y="3172472"/>
                </a:lnTo>
                <a:lnTo>
                  <a:pt x="3961117" y="3129356"/>
                </a:lnTo>
                <a:lnTo>
                  <a:pt x="3950754" y="3086874"/>
                </a:lnTo>
                <a:lnTo>
                  <a:pt x="3936238" y="3045371"/>
                </a:lnTo>
                <a:lnTo>
                  <a:pt x="3917569" y="3005150"/>
                </a:lnTo>
                <a:lnTo>
                  <a:pt x="3894747" y="2966542"/>
                </a:lnTo>
                <a:lnTo>
                  <a:pt x="3867785" y="2929864"/>
                </a:lnTo>
                <a:lnTo>
                  <a:pt x="3836670" y="2895447"/>
                </a:lnTo>
                <a:lnTo>
                  <a:pt x="3802253" y="2864345"/>
                </a:lnTo>
                <a:lnTo>
                  <a:pt x="3765588" y="2837383"/>
                </a:lnTo>
                <a:lnTo>
                  <a:pt x="3726980" y="2814561"/>
                </a:lnTo>
                <a:lnTo>
                  <a:pt x="3686759" y="2795892"/>
                </a:lnTo>
                <a:lnTo>
                  <a:pt x="3645255" y="2781376"/>
                </a:lnTo>
                <a:lnTo>
                  <a:pt x="3602774" y="2771013"/>
                </a:lnTo>
                <a:lnTo>
                  <a:pt x="3559657" y="2764790"/>
                </a:lnTo>
                <a:lnTo>
                  <a:pt x="3516223" y="2762707"/>
                </a:lnTo>
                <a:lnTo>
                  <a:pt x="3472777" y="2764790"/>
                </a:lnTo>
                <a:lnTo>
                  <a:pt x="3429660" y="2771013"/>
                </a:lnTo>
                <a:lnTo>
                  <a:pt x="3387191" y="2781376"/>
                </a:lnTo>
                <a:lnTo>
                  <a:pt x="3345675" y="2795892"/>
                </a:lnTo>
                <a:lnTo>
                  <a:pt x="3305467" y="2814561"/>
                </a:lnTo>
                <a:lnTo>
                  <a:pt x="3266859" y="2837383"/>
                </a:lnTo>
                <a:lnTo>
                  <a:pt x="3230181" y="2864345"/>
                </a:lnTo>
                <a:lnTo>
                  <a:pt x="3195764" y="2895447"/>
                </a:lnTo>
                <a:lnTo>
                  <a:pt x="3164649" y="2929864"/>
                </a:lnTo>
                <a:lnTo>
                  <a:pt x="3137687" y="2966542"/>
                </a:lnTo>
                <a:lnTo>
                  <a:pt x="3114878" y="3005150"/>
                </a:lnTo>
                <a:lnTo>
                  <a:pt x="3096209" y="3045371"/>
                </a:lnTo>
                <a:lnTo>
                  <a:pt x="3081693" y="3086874"/>
                </a:lnTo>
                <a:lnTo>
                  <a:pt x="3071317" y="3129356"/>
                </a:lnTo>
                <a:lnTo>
                  <a:pt x="3065094" y="3172472"/>
                </a:lnTo>
                <a:lnTo>
                  <a:pt x="3063024" y="3215906"/>
                </a:lnTo>
                <a:lnTo>
                  <a:pt x="3065094" y="3259353"/>
                </a:lnTo>
                <a:lnTo>
                  <a:pt x="3071317" y="3302470"/>
                </a:lnTo>
                <a:lnTo>
                  <a:pt x="3081693" y="3344938"/>
                </a:lnTo>
                <a:lnTo>
                  <a:pt x="3096209" y="3386442"/>
                </a:lnTo>
                <a:lnTo>
                  <a:pt x="3114878" y="3426663"/>
                </a:lnTo>
                <a:lnTo>
                  <a:pt x="3137687" y="3465271"/>
                </a:lnTo>
                <a:lnTo>
                  <a:pt x="3164649" y="3501948"/>
                </a:lnTo>
                <a:lnTo>
                  <a:pt x="3195764" y="3536365"/>
                </a:lnTo>
                <a:lnTo>
                  <a:pt x="3230181" y="3567480"/>
                </a:lnTo>
                <a:lnTo>
                  <a:pt x="3266859" y="3594443"/>
                </a:lnTo>
                <a:lnTo>
                  <a:pt x="3305467" y="3617252"/>
                </a:lnTo>
                <a:lnTo>
                  <a:pt x="3345675" y="3635921"/>
                </a:lnTo>
                <a:lnTo>
                  <a:pt x="3387191" y="3650437"/>
                </a:lnTo>
                <a:lnTo>
                  <a:pt x="3429660" y="3660813"/>
                </a:lnTo>
                <a:lnTo>
                  <a:pt x="3472777" y="3667036"/>
                </a:lnTo>
                <a:lnTo>
                  <a:pt x="3516223" y="3669106"/>
                </a:lnTo>
                <a:lnTo>
                  <a:pt x="3559657" y="3667036"/>
                </a:lnTo>
                <a:lnTo>
                  <a:pt x="3602774" y="3660813"/>
                </a:lnTo>
                <a:lnTo>
                  <a:pt x="3645255" y="3650437"/>
                </a:lnTo>
                <a:lnTo>
                  <a:pt x="3686759" y="3635921"/>
                </a:lnTo>
                <a:lnTo>
                  <a:pt x="3726980" y="3617252"/>
                </a:lnTo>
                <a:lnTo>
                  <a:pt x="3765588" y="3594443"/>
                </a:lnTo>
                <a:lnTo>
                  <a:pt x="3802253" y="3567480"/>
                </a:lnTo>
                <a:lnTo>
                  <a:pt x="3836670" y="3536365"/>
                </a:lnTo>
                <a:lnTo>
                  <a:pt x="3867785" y="3501948"/>
                </a:lnTo>
                <a:lnTo>
                  <a:pt x="3894747" y="3465271"/>
                </a:lnTo>
                <a:lnTo>
                  <a:pt x="3917569" y="3426663"/>
                </a:lnTo>
                <a:lnTo>
                  <a:pt x="3936238" y="3386442"/>
                </a:lnTo>
                <a:lnTo>
                  <a:pt x="3950754" y="3344938"/>
                </a:lnTo>
                <a:lnTo>
                  <a:pt x="3961117" y="3302470"/>
                </a:lnTo>
                <a:lnTo>
                  <a:pt x="3967340" y="3259353"/>
                </a:lnTo>
                <a:lnTo>
                  <a:pt x="3969423" y="3215906"/>
                </a:lnTo>
                <a:close/>
              </a:path>
              <a:path w="5341619" h="3810000">
                <a:moveTo>
                  <a:pt x="5341010" y="2274557"/>
                </a:moveTo>
                <a:lnTo>
                  <a:pt x="5338940" y="2231110"/>
                </a:lnTo>
                <a:lnTo>
                  <a:pt x="5332717" y="2187994"/>
                </a:lnTo>
                <a:lnTo>
                  <a:pt x="5322341" y="2145525"/>
                </a:lnTo>
                <a:lnTo>
                  <a:pt x="5307825" y="2104009"/>
                </a:lnTo>
                <a:lnTo>
                  <a:pt x="5289156" y="2063800"/>
                </a:lnTo>
                <a:lnTo>
                  <a:pt x="5266347" y="2025192"/>
                </a:lnTo>
                <a:lnTo>
                  <a:pt x="5239385" y="1988515"/>
                </a:lnTo>
                <a:lnTo>
                  <a:pt x="5208270" y="1954098"/>
                </a:lnTo>
                <a:lnTo>
                  <a:pt x="5173853" y="1922983"/>
                </a:lnTo>
                <a:lnTo>
                  <a:pt x="5137175" y="1896021"/>
                </a:lnTo>
                <a:lnTo>
                  <a:pt x="5098567" y="1873211"/>
                </a:lnTo>
                <a:lnTo>
                  <a:pt x="5058346" y="1854542"/>
                </a:lnTo>
                <a:lnTo>
                  <a:pt x="5016843" y="1840026"/>
                </a:lnTo>
                <a:lnTo>
                  <a:pt x="4974374" y="1829650"/>
                </a:lnTo>
                <a:lnTo>
                  <a:pt x="4931257" y="1823427"/>
                </a:lnTo>
                <a:lnTo>
                  <a:pt x="4887811" y="1821357"/>
                </a:lnTo>
                <a:lnTo>
                  <a:pt x="4844377" y="1823427"/>
                </a:lnTo>
                <a:lnTo>
                  <a:pt x="4801247" y="1829650"/>
                </a:lnTo>
                <a:lnTo>
                  <a:pt x="4758779" y="1840026"/>
                </a:lnTo>
                <a:lnTo>
                  <a:pt x="4717275" y="1854542"/>
                </a:lnTo>
                <a:lnTo>
                  <a:pt x="4677054" y="1873211"/>
                </a:lnTo>
                <a:lnTo>
                  <a:pt x="4638446" y="1896021"/>
                </a:lnTo>
                <a:lnTo>
                  <a:pt x="4601769" y="1922983"/>
                </a:lnTo>
                <a:lnTo>
                  <a:pt x="4567352" y="1954098"/>
                </a:lnTo>
                <a:lnTo>
                  <a:pt x="4536249" y="1988515"/>
                </a:lnTo>
                <a:lnTo>
                  <a:pt x="4509274" y="2025192"/>
                </a:lnTo>
                <a:lnTo>
                  <a:pt x="4486465" y="2063800"/>
                </a:lnTo>
                <a:lnTo>
                  <a:pt x="4467796" y="2104009"/>
                </a:lnTo>
                <a:lnTo>
                  <a:pt x="4453280" y="2145525"/>
                </a:lnTo>
                <a:lnTo>
                  <a:pt x="4442904" y="2187994"/>
                </a:lnTo>
                <a:lnTo>
                  <a:pt x="4436681" y="2231110"/>
                </a:lnTo>
                <a:lnTo>
                  <a:pt x="4434611" y="2274557"/>
                </a:lnTo>
                <a:lnTo>
                  <a:pt x="4436681" y="2317991"/>
                </a:lnTo>
                <a:lnTo>
                  <a:pt x="4442904" y="2361107"/>
                </a:lnTo>
                <a:lnTo>
                  <a:pt x="4453280" y="2403589"/>
                </a:lnTo>
                <a:lnTo>
                  <a:pt x="4467796" y="2445093"/>
                </a:lnTo>
                <a:lnTo>
                  <a:pt x="4486465" y="2485313"/>
                </a:lnTo>
                <a:lnTo>
                  <a:pt x="4509274" y="2523921"/>
                </a:lnTo>
                <a:lnTo>
                  <a:pt x="4536249" y="2560586"/>
                </a:lnTo>
                <a:lnTo>
                  <a:pt x="4567352" y="2595016"/>
                </a:lnTo>
                <a:lnTo>
                  <a:pt x="4601769" y="2626118"/>
                </a:lnTo>
                <a:lnTo>
                  <a:pt x="4638446" y="2653080"/>
                </a:lnTo>
                <a:lnTo>
                  <a:pt x="4677054" y="2675902"/>
                </a:lnTo>
                <a:lnTo>
                  <a:pt x="4717275" y="2694559"/>
                </a:lnTo>
                <a:lnTo>
                  <a:pt x="4758779" y="2709087"/>
                </a:lnTo>
                <a:lnTo>
                  <a:pt x="4801247" y="2719451"/>
                </a:lnTo>
                <a:lnTo>
                  <a:pt x="4844377" y="2725674"/>
                </a:lnTo>
                <a:lnTo>
                  <a:pt x="4887811" y="2727744"/>
                </a:lnTo>
                <a:lnTo>
                  <a:pt x="4931257" y="2725674"/>
                </a:lnTo>
                <a:lnTo>
                  <a:pt x="4974374" y="2719451"/>
                </a:lnTo>
                <a:lnTo>
                  <a:pt x="5016843" y="2709087"/>
                </a:lnTo>
                <a:lnTo>
                  <a:pt x="5058346" y="2694559"/>
                </a:lnTo>
                <a:lnTo>
                  <a:pt x="5098567" y="2675902"/>
                </a:lnTo>
                <a:lnTo>
                  <a:pt x="5137175" y="2653080"/>
                </a:lnTo>
                <a:lnTo>
                  <a:pt x="5173853" y="2626118"/>
                </a:lnTo>
                <a:lnTo>
                  <a:pt x="5208270" y="2595016"/>
                </a:lnTo>
                <a:lnTo>
                  <a:pt x="5239385" y="2560586"/>
                </a:lnTo>
                <a:lnTo>
                  <a:pt x="5266347" y="2523921"/>
                </a:lnTo>
                <a:lnTo>
                  <a:pt x="5289156" y="2485313"/>
                </a:lnTo>
                <a:lnTo>
                  <a:pt x="5307825" y="2445093"/>
                </a:lnTo>
                <a:lnTo>
                  <a:pt x="5322341" y="2403589"/>
                </a:lnTo>
                <a:lnTo>
                  <a:pt x="5332717" y="2361107"/>
                </a:lnTo>
                <a:lnTo>
                  <a:pt x="5338940" y="2317991"/>
                </a:lnTo>
                <a:lnTo>
                  <a:pt x="5341010" y="2274557"/>
                </a:lnTo>
                <a:close/>
              </a:path>
              <a:path w="5341619" h="3810000">
                <a:moveTo>
                  <a:pt x="5341010" y="453186"/>
                </a:moveTo>
                <a:lnTo>
                  <a:pt x="5338940" y="409752"/>
                </a:lnTo>
                <a:lnTo>
                  <a:pt x="5332717" y="366636"/>
                </a:lnTo>
                <a:lnTo>
                  <a:pt x="5322341" y="324167"/>
                </a:lnTo>
                <a:lnTo>
                  <a:pt x="5307825" y="282651"/>
                </a:lnTo>
                <a:lnTo>
                  <a:pt x="5289156" y="242430"/>
                </a:lnTo>
                <a:lnTo>
                  <a:pt x="5266347" y="203822"/>
                </a:lnTo>
                <a:lnTo>
                  <a:pt x="5239385" y="167157"/>
                </a:lnTo>
                <a:lnTo>
                  <a:pt x="5208270" y="132727"/>
                </a:lnTo>
                <a:lnTo>
                  <a:pt x="5173853" y="101625"/>
                </a:lnTo>
                <a:lnTo>
                  <a:pt x="5137175" y="74663"/>
                </a:lnTo>
                <a:lnTo>
                  <a:pt x="5098567" y="51841"/>
                </a:lnTo>
                <a:lnTo>
                  <a:pt x="5058346" y="33185"/>
                </a:lnTo>
                <a:lnTo>
                  <a:pt x="5016843" y="18656"/>
                </a:lnTo>
                <a:lnTo>
                  <a:pt x="4974374" y="8293"/>
                </a:lnTo>
                <a:lnTo>
                  <a:pt x="4931257" y="2070"/>
                </a:lnTo>
                <a:lnTo>
                  <a:pt x="4887811" y="0"/>
                </a:lnTo>
                <a:lnTo>
                  <a:pt x="4844377" y="2070"/>
                </a:lnTo>
                <a:lnTo>
                  <a:pt x="4801247" y="8293"/>
                </a:lnTo>
                <a:lnTo>
                  <a:pt x="4758779" y="18656"/>
                </a:lnTo>
                <a:lnTo>
                  <a:pt x="4717275" y="33185"/>
                </a:lnTo>
                <a:lnTo>
                  <a:pt x="4677054" y="51841"/>
                </a:lnTo>
                <a:lnTo>
                  <a:pt x="4638446" y="74663"/>
                </a:lnTo>
                <a:lnTo>
                  <a:pt x="4601769" y="101625"/>
                </a:lnTo>
                <a:lnTo>
                  <a:pt x="4567352" y="132727"/>
                </a:lnTo>
                <a:lnTo>
                  <a:pt x="4536249" y="167157"/>
                </a:lnTo>
                <a:lnTo>
                  <a:pt x="4509274" y="203822"/>
                </a:lnTo>
                <a:lnTo>
                  <a:pt x="4486465" y="242430"/>
                </a:lnTo>
                <a:lnTo>
                  <a:pt x="4467796" y="282651"/>
                </a:lnTo>
                <a:lnTo>
                  <a:pt x="4453280" y="324167"/>
                </a:lnTo>
                <a:lnTo>
                  <a:pt x="4442904" y="366636"/>
                </a:lnTo>
                <a:lnTo>
                  <a:pt x="4436681" y="409752"/>
                </a:lnTo>
                <a:lnTo>
                  <a:pt x="4434611" y="453186"/>
                </a:lnTo>
                <a:lnTo>
                  <a:pt x="4436681" y="496633"/>
                </a:lnTo>
                <a:lnTo>
                  <a:pt x="4442904" y="539750"/>
                </a:lnTo>
                <a:lnTo>
                  <a:pt x="4453280" y="582218"/>
                </a:lnTo>
                <a:lnTo>
                  <a:pt x="4467796" y="623735"/>
                </a:lnTo>
                <a:lnTo>
                  <a:pt x="4486465" y="663943"/>
                </a:lnTo>
                <a:lnTo>
                  <a:pt x="4509274" y="702551"/>
                </a:lnTo>
                <a:lnTo>
                  <a:pt x="4536249" y="739228"/>
                </a:lnTo>
                <a:lnTo>
                  <a:pt x="4567352" y="773645"/>
                </a:lnTo>
                <a:lnTo>
                  <a:pt x="4601769" y="804760"/>
                </a:lnTo>
                <a:lnTo>
                  <a:pt x="4638446" y="831723"/>
                </a:lnTo>
                <a:lnTo>
                  <a:pt x="4677054" y="854544"/>
                </a:lnTo>
                <a:lnTo>
                  <a:pt x="4717275" y="873201"/>
                </a:lnTo>
                <a:lnTo>
                  <a:pt x="4758779" y="887717"/>
                </a:lnTo>
                <a:lnTo>
                  <a:pt x="4801247" y="898093"/>
                </a:lnTo>
                <a:lnTo>
                  <a:pt x="4844377" y="904316"/>
                </a:lnTo>
                <a:lnTo>
                  <a:pt x="4887811" y="906386"/>
                </a:lnTo>
                <a:lnTo>
                  <a:pt x="4931257" y="904316"/>
                </a:lnTo>
                <a:lnTo>
                  <a:pt x="4974374" y="898093"/>
                </a:lnTo>
                <a:lnTo>
                  <a:pt x="5016843" y="887717"/>
                </a:lnTo>
                <a:lnTo>
                  <a:pt x="5058346" y="873201"/>
                </a:lnTo>
                <a:lnTo>
                  <a:pt x="5098567" y="854544"/>
                </a:lnTo>
                <a:lnTo>
                  <a:pt x="5137175" y="831723"/>
                </a:lnTo>
                <a:lnTo>
                  <a:pt x="5173853" y="804760"/>
                </a:lnTo>
                <a:lnTo>
                  <a:pt x="5208270" y="773645"/>
                </a:lnTo>
                <a:lnTo>
                  <a:pt x="5239385" y="739228"/>
                </a:lnTo>
                <a:lnTo>
                  <a:pt x="5266347" y="702551"/>
                </a:lnTo>
                <a:lnTo>
                  <a:pt x="5289156" y="663943"/>
                </a:lnTo>
                <a:lnTo>
                  <a:pt x="5307825" y="623735"/>
                </a:lnTo>
                <a:lnTo>
                  <a:pt x="5322341" y="582218"/>
                </a:lnTo>
                <a:lnTo>
                  <a:pt x="5332717" y="539750"/>
                </a:lnTo>
                <a:lnTo>
                  <a:pt x="5338940" y="496633"/>
                </a:lnTo>
                <a:lnTo>
                  <a:pt x="5341010" y="453186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0217" y="505618"/>
            <a:ext cx="8199755" cy="6134735"/>
          </a:xfrm>
          <a:custGeom>
            <a:avLst/>
            <a:gdLst/>
            <a:ahLst/>
            <a:cxnLst/>
            <a:rect l="l" t="t" r="r" b="b"/>
            <a:pathLst>
              <a:path w="8199755" h="6134734">
                <a:moveTo>
                  <a:pt x="906399" y="5681015"/>
                </a:moveTo>
                <a:lnTo>
                  <a:pt x="904328" y="5637581"/>
                </a:lnTo>
                <a:lnTo>
                  <a:pt x="898105" y="5594464"/>
                </a:lnTo>
                <a:lnTo>
                  <a:pt x="887730" y="5551995"/>
                </a:lnTo>
                <a:lnTo>
                  <a:pt x="873213" y="5510479"/>
                </a:lnTo>
                <a:lnTo>
                  <a:pt x="854544" y="5470258"/>
                </a:lnTo>
                <a:lnTo>
                  <a:pt x="831735" y="5431663"/>
                </a:lnTo>
                <a:lnTo>
                  <a:pt x="804773" y="5394985"/>
                </a:lnTo>
                <a:lnTo>
                  <a:pt x="773658" y="5360568"/>
                </a:lnTo>
                <a:lnTo>
                  <a:pt x="739241" y="5329453"/>
                </a:lnTo>
                <a:lnTo>
                  <a:pt x="702564" y="5302491"/>
                </a:lnTo>
                <a:lnTo>
                  <a:pt x="663956" y="5279669"/>
                </a:lnTo>
                <a:lnTo>
                  <a:pt x="623735" y="5261013"/>
                </a:lnTo>
                <a:lnTo>
                  <a:pt x="582231" y="5246484"/>
                </a:lnTo>
                <a:lnTo>
                  <a:pt x="539762" y="5236121"/>
                </a:lnTo>
                <a:lnTo>
                  <a:pt x="496646" y="5229898"/>
                </a:lnTo>
                <a:lnTo>
                  <a:pt x="453199" y="5227828"/>
                </a:lnTo>
                <a:lnTo>
                  <a:pt x="409765" y="5229898"/>
                </a:lnTo>
                <a:lnTo>
                  <a:pt x="366649" y="5236121"/>
                </a:lnTo>
                <a:lnTo>
                  <a:pt x="324167" y="5246484"/>
                </a:lnTo>
                <a:lnTo>
                  <a:pt x="282663" y="5261013"/>
                </a:lnTo>
                <a:lnTo>
                  <a:pt x="242443" y="5279669"/>
                </a:lnTo>
                <a:lnTo>
                  <a:pt x="203835" y="5302491"/>
                </a:lnTo>
                <a:lnTo>
                  <a:pt x="167157" y="5329453"/>
                </a:lnTo>
                <a:lnTo>
                  <a:pt x="132740" y="5360568"/>
                </a:lnTo>
                <a:lnTo>
                  <a:pt x="101638" y="5394985"/>
                </a:lnTo>
                <a:lnTo>
                  <a:pt x="74676" y="5431663"/>
                </a:lnTo>
                <a:lnTo>
                  <a:pt x="51854" y="5470258"/>
                </a:lnTo>
                <a:lnTo>
                  <a:pt x="33185" y="5510479"/>
                </a:lnTo>
                <a:lnTo>
                  <a:pt x="18669" y="5551995"/>
                </a:lnTo>
                <a:lnTo>
                  <a:pt x="8305" y="5594464"/>
                </a:lnTo>
                <a:lnTo>
                  <a:pt x="2082" y="5637581"/>
                </a:lnTo>
                <a:lnTo>
                  <a:pt x="0" y="5681015"/>
                </a:lnTo>
                <a:lnTo>
                  <a:pt x="2082" y="5724461"/>
                </a:lnTo>
                <a:lnTo>
                  <a:pt x="8305" y="5767578"/>
                </a:lnTo>
                <a:lnTo>
                  <a:pt x="18669" y="5810047"/>
                </a:lnTo>
                <a:lnTo>
                  <a:pt x="33185" y="5851563"/>
                </a:lnTo>
                <a:lnTo>
                  <a:pt x="51854" y="5891784"/>
                </a:lnTo>
                <a:lnTo>
                  <a:pt x="74676" y="5930379"/>
                </a:lnTo>
                <a:lnTo>
                  <a:pt x="101638" y="5967057"/>
                </a:lnTo>
                <a:lnTo>
                  <a:pt x="132740" y="6001474"/>
                </a:lnTo>
                <a:lnTo>
                  <a:pt x="167157" y="6032589"/>
                </a:lnTo>
                <a:lnTo>
                  <a:pt x="203835" y="6059551"/>
                </a:lnTo>
                <a:lnTo>
                  <a:pt x="242443" y="6082373"/>
                </a:lnTo>
                <a:lnTo>
                  <a:pt x="282663" y="6101029"/>
                </a:lnTo>
                <a:lnTo>
                  <a:pt x="324167" y="6115545"/>
                </a:lnTo>
                <a:lnTo>
                  <a:pt x="366649" y="6125921"/>
                </a:lnTo>
                <a:lnTo>
                  <a:pt x="409765" y="6132144"/>
                </a:lnTo>
                <a:lnTo>
                  <a:pt x="453199" y="6134214"/>
                </a:lnTo>
                <a:lnTo>
                  <a:pt x="496646" y="6132144"/>
                </a:lnTo>
                <a:lnTo>
                  <a:pt x="539762" y="6125921"/>
                </a:lnTo>
                <a:lnTo>
                  <a:pt x="582231" y="6115545"/>
                </a:lnTo>
                <a:lnTo>
                  <a:pt x="623735" y="6101029"/>
                </a:lnTo>
                <a:lnTo>
                  <a:pt x="663956" y="6082373"/>
                </a:lnTo>
                <a:lnTo>
                  <a:pt x="702564" y="6059551"/>
                </a:lnTo>
                <a:lnTo>
                  <a:pt x="739241" y="6032589"/>
                </a:lnTo>
                <a:lnTo>
                  <a:pt x="773658" y="6001474"/>
                </a:lnTo>
                <a:lnTo>
                  <a:pt x="804773" y="5967057"/>
                </a:lnTo>
                <a:lnTo>
                  <a:pt x="831735" y="5930379"/>
                </a:lnTo>
                <a:lnTo>
                  <a:pt x="854544" y="5891784"/>
                </a:lnTo>
                <a:lnTo>
                  <a:pt x="873213" y="5851563"/>
                </a:lnTo>
                <a:lnTo>
                  <a:pt x="887730" y="5810047"/>
                </a:lnTo>
                <a:lnTo>
                  <a:pt x="898105" y="5767578"/>
                </a:lnTo>
                <a:lnTo>
                  <a:pt x="904328" y="5724461"/>
                </a:lnTo>
                <a:lnTo>
                  <a:pt x="906399" y="5681015"/>
                </a:lnTo>
                <a:close/>
              </a:path>
              <a:path w="8199755" h="6134734">
                <a:moveTo>
                  <a:pt x="1215097" y="3388614"/>
                </a:moveTo>
                <a:lnTo>
                  <a:pt x="1213027" y="3345180"/>
                </a:lnTo>
                <a:lnTo>
                  <a:pt x="1206804" y="3302050"/>
                </a:lnTo>
                <a:lnTo>
                  <a:pt x="1196428" y="3259582"/>
                </a:lnTo>
                <a:lnTo>
                  <a:pt x="1181912" y="3218078"/>
                </a:lnTo>
                <a:lnTo>
                  <a:pt x="1163243" y="3177857"/>
                </a:lnTo>
                <a:lnTo>
                  <a:pt x="1140434" y="3139249"/>
                </a:lnTo>
                <a:lnTo>
                  <a:pt x="1113472" y="3102572"/>
                </a:lnTo>
                <a:lnTo>
                  <a:pt x="1082357" y="3068155"/>
                </a:lnTo>
                <a:lnTo>
                  <a:pt x="1047940" y="3037040"/>
                </a:lnTo>
                <a:lnTo>
                  <a:pt x="1011262" y="3010077"/>
                </a:lnTo>
                <a:lnTo>
                  <a:pt x="972654" y="2987268"/>
                </a:lnTo>
                <a:lnTo>
                  <a:pt x="932434" y="2968599"/>
                </a:lnTo>
                <a:lnTo>
                  <a:pt x="890930" y="2954083"/>
                </a:lnTo>
                <a:lnTo>
                  <a:pt x="848461" y="2943720"/>
                </a:lnTo>
                <a:lnTo>
                  <a:pt x="805345" y="2937497"/>
                </a:lnTo>
                <a:lnTo>
                  <a:pt x="761898" y="2935414"/>
                </a:lnTo>
                <a:lnTo>
                  <a:pt x="718464" y="2937497"/>
                </a:lnTo>
                <a:lnTo>
                  <a:pt x="675347" y="2943720"/>
                </a:lnTo>
                <a:lnTo>
                  <a:pt x="632866" y="2954083"/>
                </a:lnTo>
                <a:lnTo>
                  <a:pt x="591362" y="2968599"/>
                </a:lnTo>
                <a:lnTo>
                  <a:pt x="551141" y="2987268"/>
                </a:lnTo>
                <a:lnTo>
                  <a:pt x="512533" y="3010077"/>
                </a:lnTo>
                <a:lnTo>
                  <a:pt x="475856" y="3037040"/>
                </a:lnTo>
                <a:lnTo>
                  <a:pt x="441439" y="3068155"/>
                </a:lnTo>
                <a:lnTo>
                  <a:pt x="410337" y="3102572"/>
                </a:lnTo>
                <a:lnTo>
                  <a:pt x="383374" y="3139249"/>
                </a:lnTo>
                <a:lnTo>
                  <a:pt x="360553" y="3177857"/>
                </a:lnTo>
                <a:lnTo>
                  <a:pt x="341884" y="3218078"/>
                </a:lnTo>
                <a:lnTo>
                  <a:pt x="327367" y="3259582"/>
                </a:lnTo>
                <a:lnTo>
                  <a:pt x="317004" y="3302050"/>
                </a:lnTo>
                <a:lnTo>
                  <a:pt x="310781" y="3345180"/>
                </a:lnTo>
                <a:lnTo>
                  <a:pt x="308698" y="3388614"/>
                </a:lnTo>
                <a:lnTo>
                  <a:pt x="310781" y="3432060"/>
                </a:lnTo>
                <a:lnTo>
                  <a:pt x="317004" y="3475177"/>
                </a:lnTo>
                <a:lnTo>
                  <a:pt x="327367" y="3517646"/>
                </a:lnTo>
                <a:lnTo>
                  <a:pt x="341884" y="3559149"/>
                </a:lnTo>
                <a:lnTo>
                  <a:pt x="360553" y="3599370"/>
                </a:lnTo>
                <a:lnTo>
                  <a:pt x="383374" y="3637978"/>
                </a:lnTo>
                <a:lnTo>
                  <a:pt x="410337" y="3674656"/>
                </a:lnTo>
                <a:lnTo>
                  <a:pt x="441439" y="3709073"/>
                </a:lnTo>
                <a:lnTo>
                  <a:pt x="475856" y="3740188"/>
                </a:lnTo>
                <a:lnTo>
                  <a:pt x="512533" y="3767150"/>
                </a:lnTo>
                <a:lnTo>
                  <a:pt x="551141" y="3789959"/>
                </a:lnTo>
                <a:lnTo>
                  <a:pt x="591362" y="3808628"/>
                </a:lnTo>
                <a:lnTo>
                  <a:pt x="632866" y="3823144"/>
                </a:lnTo>
                <a:lnTo>
                  <a:pt x="675347" y="3833520"/>
                </a:lnTo>
                <a:lnTo>
                  <a:pt x="718464" y="3839730"/>
                </a:lnTo>
                <a:lnTo>
                  <a:pt x="761898" y="3841813"/>
                </a:lnTo>
                <a:lnTo>
                  <a:pt x="805345" y="3839730"/>
                </a:lnTo>
                <a:lnTo>
                  <a:pt x="848461" y="3833520"/>
                </a:lnTo>
                <a:lnTo>
                  <a:pt x="890930" y="3823144"/>
                </a:lnTo>
                <a:lnTo>
                  <a:pt x="932434" y="3808628"/>
                </a:lnTo>
                <a:lnTo>
                  <a:pt x="972654" y="3789959"/>
                </a:lnTo>
                <a:lnTo>
                  <a:pt x="1011262" y="3767150"/>
                </a:lnTo>
                <a:lnTo>
                  <a:pt x="1047940" y="3740188"/>
                </a:lnTo>
                <a:lnTo>
                  <a:pt x="1082357" y="3709073"/>
                </a:lnTo>
                <a:lnTo>
                  <a:pt x="1113472" y="3674656"/>
                </a:lnTo>
                <a:lnTo>
                  <a:pt x="1140434" y="3637978"/>
                </a:lnTo>
                <a:lnTo>
                  <a:pt x="1163243" y="3599370"/>
                </a:lnTo>
                <a:lnTo>
                  <a:pt x="1181912" y="3559149"/>
                </a:lnTo>
                <a:lnTo>
                  <a:pt x="1196428" y="3517646"/>
                </a:lnTo>
                <a:lnTo>
                  <a:pt x="1206804" y="3475177"/>
                </a:lnTo>
                <a:lnTo>
                  <a:pt x="1213027" y="3432060"/>
                </a:lnTo>
                <a:lnTo>
                  <a:pt x="1215097" y="3388614"/>
                </a:lnTo>
                <a:close/>
              </a:path>
              <a:path w="8199755" h="6134734">
                <a:moveTo>
                  <a:pt x="2075611" y="4859375"/>
                </a:moveTo>
                <a:lnTo>
                  <a:pt x="2073541" y="4815941"/>
                </a:lnTo>
                <a:lnTo>
                  <a:pt x="2067318" y="4772825"/>
                </a:lnTo>
                <a:lnTo>
                  <a:pt x="2056955" y="4730343"/>
                </a:lnTo>
                <a:lnTo>
                  <a:pt x="2042426" y="4688840"/>
                </a:lnTo>
                <a:lnTo>
                  <a:pt x="2023770" y="4648619"/>
                </a:lnTo>
                <a:lnTo>
                  <a:pt x="2000948" y="4610011"/>
                </a:lnTo>
                <a:lnTo>
                  <a:pt x="1973986" y="4573346"/>
                </a:lnTo>
                <a:lnTo>
                  <a:pt x="1942884" y="4538916"/>
                </a:lnTo>
                <a:lnTo>
                  <a:pt x="1908454" y="4507814"/>
                </a:lnTo>
                <a:lnTo>
                  <a:pt x="1871789" y="4480852"/>
                </a:lnTo>
                <a:lnTo>
                  <a:pt x="1833181" y="4458030"/>
                </a:lnTo>
                <a:lnTo>
                  <a:pt x="1792960" y="4439374"/>
                </a:lnTo>
                <a:lnTo>
                  <a:pt x="1751457" y="4424845"/>
                </a:lnTo>
                <a:lnTo>
                  <a:pt x="1708975" y="4414482"/>
                </a:lnTo>
                <a:lnTo>
                  <a:pt x="1665859" y="4408259"/>
                </a:lnTo>
                <a:lnTo>
                  <a:pt x="1622425" y="4406189"/>
                </a:lnTo>
                <a:lnTo>
                  <a:pt x="1578978" y="4408259"/>
                </a:lnTo>
                <a:lnTo>
                  <a:pt x="1535861" y="4414482"/>
                </a:lnTo>
                <a:lnTo>
                  <a:pt x="1493393" y="4424845"/>
                </a:lnTo>
                <a:lnTo>
                  <a:pt x="1451876" y="4439374"/>
                </a:lnTo>
                <a:lnTo>
                  <a:pt x="1411668" y="4458030"/>
                </a:lnTo>
                <a:lnTo>
                  <a:pt x="1373060" y="4480852"/>
                </a:lnTo>
                <a:lnTo>
                  <a:pt x="1336382" y="4507814"/>
                </a:lnTo>
                <a:lnTo>
                  <a:pt x="1301965" y="4538916"/>
                </a:lnTo>
                <a:lnTo>
                  <a:pt x="1270850" y="4573346"/>
                </a:lnTo>
                <a:lnTo>
                  <a:pt x="1243888" y="4610011"/>
                </a:lnTo>
                <a:lnTo>
                  <a:pt x="1221079" y="4648619"/>
                </a:lnTo>
                <a:lnTo>
                  <a:pt x="1202410" y="4688840"/>
                </a:lnTo>
                <a:lnTo>
                  <a:pt x="1187894" y="4730343"/>
                </a:lnTo>
                <a:lnTo>
                  <a:pt x="1177518" y="4772825"/>
                </a:lnTo>
                <a:lnTo>
                  <a:pt x="1171295" y="4815941"/>
                </a:lnTo>
                <a:lnTo>
                  <a:pt x="1169225" y="4859375"/>
                </a:lnTo>
                <a:lnTo>
                  <a:pt x="1171295" y="4902822"/>
                </a:lnTo>
                <a:lnTo>
                  <a:pt x="1177518" y="4945939"/>
                </a:lnTo>
                <a:lnTo>
                  <a:pt x="1187894" y="4988407"/>
                </a:lnTo>
                <a:lnTo>
                  <a:pt x="1202410" y="5029924"/>
                </a:lnTo>
                <a:lnTo>
                  <a:pt x="1221079" y="5070132"/>
                </a:lnTo>
                <a:lnTo>
                  <a:pt x="1243888" y="5108740"/>
                </a:lnTo>
                <a:lnTo>
                  <a:pt x="1270850" y="5145417"/>
                </a:lnTo>
                <a:lnTo>
                  <a:pt x="1301965" y="5179834"/>
                </a:lnTo>
                <a:lnTo>
                  <a:pt x="1336382" y="5210949"/>
                </a:lnTo>
                <a:lnTo>
                  <a:pt x="1373060" y="5237912"/>
                </a:lnTo>
                <a:lnTo>
                  <a:pt x="1411668" y="5260721"/>
                </a:lnTo>
                <a:lnTo>
                  <a:pt x="1451876" y="5279390"/>
                </a:lnTo>
                <a:lnTo>
                  <a:pt x="1493393" y="5293906"/>
                </a:lnTo>
                <a:lnTo>
                  <a:pt x="1535861" y="5304282"/>
                </a:lnTo>
                <a:lnTo>
                  <a:pt x="1578978" y="5310505"/>
                </a:lnTo>
                <a:lnTo>
                  <a:pt x="1622425" y="5312575"/>
                </a:lnTo>
                <a:lnTo>
                  <a:pt x="1665859" y="5310505"/>
                </a:lnTo>
                <a:lnTo>
                  <a:pt x="1708975" y="5304282"/>
                </a:lnTo>
                <a:lnTo>
                  <a:pt x="1751457" y="5293906"/>
                </a:lnTo>
                <a:lnTo>
                  <a:pt x="1792960" y="5279390"/>
                </a:lnTo>
                <a:lnTo>
                  <a:pt x="1833181" y="5260721"/>
                </a:lnTo>
                <a:lnTo>
                  <a:pt x="1871789" y="5237912"/>
                </a:lnTo>
                <a:lnTo>
                  <a:pt x="1908454" y="5210949"/>
                </a:lnTo>
                <a:lnTo>
                  <a:pt x="1942884" y="5179834"/>
                </a:lnTo>
                <a:lnTo>
                  <a:pt x="1973986" y="5145417"/>
                </a:lnTo>
                <a:lnTo>
                  <a:pt x="2000948" y="5108740"/>
                </a:lnTo>
                <a:lnTo>
                  <a:pt x="2023770" y="5070132"/>
                </a:lnTo>
                <a:lnTo>
                  <a:pt x="2042426" y="5029924"/>
                </a:lnTo>
                <a:lnTo>
                  <a:pt x="2056955" y="4988407"/>
                </a:lnTo>
                <a:lnTo>
                  <a:pt x="2067318" y="4945939"/>
                </a:lnTo>
                <a:lnTo>
                  <a:pt x="2073541" y="4902822"/>
                </a:lnTo>
                <a:lnTo>
                  <a:pt x="2075611" y="4859375"/>
                </a:lnTo>
                <a:close/>
              </a:path>
              <a:path w="8199755" h="6134734">
                <a:moveTo>
                  <a:pt x="3110446" y="3890467"/>
                </a:moveTo>
                <a:lnTo>
                  <a:pt x="3108375" y="3847033"/>
                </a:lnTo>
                <a:lnTo>
                  <a:pt x="3102152" y="3803904"/>
                </a:lnTo>
                <a:lnTo>
                  <a:pt x="3091777" y="3761435"/>
                </a:lnTo>
                <a:lnTo>
                  <a:pt x="3077260" y="3719931"/>
                </a:lnTo>
                <a:lnTo>
                  <a:pt x="3058591" y="3679710"/>
                </a:lnTo>
                <a:lnTo>
                  <a:pt x="3035782" y="3641102"/>
                </a:lnTo>
                <a:lnTo>
                  <a:pt x="3008820" y="3604425"/>
                </a:lnTo>
                <a:lnTo>
                  <a:pt x="2977705" y="3570008"/>
                </a:lnTo>
                <a:lnTo>
                  <a:pt x="2943288" y="3538893"/>
                </a:lnTo>
                <a:lnTo>
                  <a:pt x="2906611" y="3511931"/>
                </a:lnTo>
                <a:lnTo>
                  <a:pt x="2868003" y="3489121"/>
                </a:lnTo>
                <a:lnTo>
                  <a:pt x="2827782" y="3470452"/>
                </a:lnTo>
                <a:lnTo>
                  <a:pt x="2786278" y="3455936"/>
                </a:lnTo>
                <a:lnTo>
                  <a:pt x="2743809" y="3445560"/>
                </a:lnTo>
                <a:lnTo>
                  <a:pt x="2700693" y="3439350"/>
                </a:lnTo>
                <a:lnTo>
                  <a:pt x="2657246" y="3437267"/>
                </a:lnTo>
                <a:lnTo>
                  <a:pt x="2613812" y="3439350"/>
                </a:lnTo>
                <a:lnTo>
                  <a:pt x="2570696" y="3445560"/>
                </a:lnTo>
                <a:lnTo>
                  <a:pt x="2528214" y="3455936"/>
                </a:lnTo>
                <a:lnTo>
                  <a:pt x="2486710" y="3470452"/>
                </a:lnTo>
                <a:lnTo>
                  <a:pt x="2446490" y="3489121"/>
                </a:lnTo>
                <a:lnTo>
                  <a:pt x="2407882" y="3511931"/>
                </a:lnTo>
                <a:lnTo>
                  <a:pt x="2371204" y="3538893"/>
                </a:lnTo>
                <a:lnTo>
                  <a:pt x="2336787" y="3570008"/>
                </a:lnTo>
                <a:lnTo>
                  <a:pt x="2305685" y="3604425"/>
                </a:lnTo>
                <a:lnTo>
                  <a:pt x="2278710" y="3641102"/>
                </a:lnTo>
                <a:lnTo>
                  <a:pt x="2255901" y="3679710"/>
                </a:lnTo>
                <a:lnTo>
                  <a:pt x="2237232" y="3719931"/>
                </a:lnTo>
                <a:lnTo>
                  <a:pt x="2222716" y="3761435"/>
                </a:lnTo>
                <a:lnTo>
                  <a:pt x="2212352" y="3803904"/>
                </a:lnTo>
                <a:lnTo>
                  <a:pt x="2206129" y="3847033"/>
                </a:lnTo>
                <a:lnTo>
                  <a:pt x="2204047" y="3890467"/>
                </a:lnTo>
                <a:lnTo>
                  <a:pt x="2206129" y="3933901"/>
                </a:lnTo>
                <a:lnTo>
                  <a:pt x="2212352" y="3977030"/>
                </a:lnTo>
                <a:lnTo>
                  <a:pt x="2222716" y="4019499"/>
                </a:lnTo>
                <a:lnTo>
                  <a:pt x="2237232" y="4061002"/>
                </a:lnTo>
                <a:lnTo>
                  <a:pt x="2255901" y="4101223"/>
                </a:lnTo>
                <a:lnTo>
                  <a:pt x="2278710" y="4139831"/>
                </a:lnTo>
                <a:lnTo>
                  <a:pt x="2305685" y="4176509"/>
                </a:lnTo>
                <a:lnTo>
                  <a:pt x="2336787" y="4210926"/>
                </a:lnTo>
                <a:lnTo>
                  <a:pt x="2371204" y="4242041"/>
                </a:lnTo>
                <a:lnTo>
                  <a:pt x="2407882" y="4269003"/>
                </a:lnTo>
                <a:lnTo>
                  <a:pt x="2446490" y="4291812"/>
                </a:lnTo>
                <a:lnTo>
                  <a:pt x="2486710" y="4310481"/>
                </a:lnTo>
                <a:lnTo>
                  <a:pt x="2528214" y="4324997"/>
                </a:lnTo>
                <a:lnTo>
                  <a:pt x="2570696" y="4335373"/>
                </a:lnTo>
                <a:lnTo>
                  <a:pt x="2613812" y="4341596"/>
                </a:lnTo>
                <a:lnTo>
                  <a:pt x="2657246" y="4343666"/>
                </a:lnTo>
                <a:lnTo>
                  <a:pt x="2700693" y="4341596"/>
                </a:lnTo>
                <a:lnTo>
                  <a:pt x="2743809" y="4335373"/>
                </a:lnTo>
                <a:lnTo>
                  <a:pt x="2786278" y="4324997"/>
                </a:lnTo>
                <a:lnTo>
                  <a:pt x="2827782" y="4310481"/>
                </a:lnTo>
                <a:lnTo>
                  <a:pt x="2868003" y="4291812"/>
                </a:lnTo>
                <a:lnTo>
                  <a:pt x="2906611" y="4269003"/>
                </a:lnTo>
                <a:lnTo>
                  <a:pt x="2943288" y="4242041"/>
                </a:lnTo>
                <a:lnTo>
                  <a:pt x="2977705" y="4210926"/>
                </a:lnTo>
                <a:lnTo>
                  <a:pt x="3008820" y="4176509"/>
                </a:lnTo>
                <a:lnTo>
                  <a:pt x="3035782" y="4139831"/>
                </a:lnTo>
                <a:lnTo>
                  <a:pt x="3058591" y="4101223"/>
                </a:lnTo>
                <a:lnTo>
                  <a:pt x="3077260" y="4061002"/>
                </a:lnTo>
                <a:lnTo>
                  <a:pt x="3091777" y="4019499"/>
                </a:lnTo>
                <a:lnTo>
                  <a:pt x="3102152" y="3977030"/>
                </a:lnTo>
                <a:lnTo>
                  <a:pt x="3108375" y="3933901"/>
                </a:lnTo>
                <a:lnTo>
                  <a:pt x="3110446" y="3890467"/>
                </a:lnTo>
                <a:close/>
              </a:path>
              <a:path w="8199755" h="6134734">
                <a:moveTo>
                  <a:pt x="4260596" y="2983712"/>
                </a:moveTo>
                <a:lnTo>
                  <a:pt x="4258526" y="2940278"/>
                </a:lnTo>
                <a:lnTo>
                  <a:pt x="4252303" y="2897149"/>
                </a:lnTo>
                <a:lnTo>
                  <a:pt x="4241939" y="2854680"/>
                </a:lnTo>
                <a:lnTo>
                  <a:pt x="4227411" y="2813177"/>
                </a:lnTo>
                <a:lnTo>
                  <a:pt x="4208754" y="2772956"/>
                </a:lnTo>
                <a:lnTo>
                  <a:pt x="4185932" y="2734348"/>
                </a:lnTo>
                <a:lnTo>
                  <a:pt x="4158970" y="2697670"/>
                </a:lnTo>
                <a:lnTo>
                  <a:pt x="4127868" y="2663253"/>
                </a:lnTo>
                <a:lnTo>
                  <a:pt x="4093438" y="2632138"/>
                </a:lnTo>
                <a:lnTo>
                  <a:pt x="4056773" y="2605176"/>
                </a:lnTo>
                <a:lnTo>
                  <a:pt x="4018165" y="2582367"/>
                </a:lnTo>
                <a:lnTo>
                  <a:pt x="3977944" y="2563698"/>
                </a:lnTo>
                <a:lnTo>
                  <a:pt x="3936441" y="2549182"/>
                </a:lnTo>
                <a:lnTo>
                  <a:pt x="3893959" y="2538819"/>
                </a:lnTo>
                <a:lnTo>
                  <a:pt x="3850843" y="2532596"/>
                </a:lnTo>
                <a:lnTo>
                  <a:pt x="3807409" y="2530513"/>
                </a:lnTo>
                <a:lnTo>
                  <a:pt x="3763962" y="2532596"/>
                </a:lnTo>
                <a:lnTo>
                  <a:pt x="3720846" y="2538819"/>
                </a:lnTo>
                <a:lnTo>
                  <a:pt x="3678377" y="2549182"/>
                </a:lnTo>
                <a:lnTo>
                  <a:pt x="3636861" y="2563698"/>
                </a:lnTo>
                <a:lnTo>
                  <a:pt x="3596652" y="2582367"/>
                </a:lnTo>
                <a:lnTo>
                  <a:pt x="3558044" y="2605176"/>
                </a:lnTo>
                <a:lnTo>
                  <a:pt x="3521367" y="2632138"/>
                </a:lnTo>
                <a:lnTo>
                  <a:pt x="3486950" y="2663253"/>
                </a:lnTo>
                <a:lnTo>
                  <a:pt x="3455835" y="2697670"/>
                </a:lnTo>
                <a:lnTo>
                  <a:pt x="3428873" y="2734348"/>
                </a:lnTo>
                <a:lnTo>
                  <a:pt x="3406063" y="2772956"/>
                </a:lnTo>
                <a:lnTo>
                  <a:pt x="3387394" y="2813177"/>
                </a:lnTo>
                <a:lnTo>
                  <a:pt x="3372878" y="2854680"/>
                </a:lnTo>
                <a:lnTo>
                  <a:pt x="3362502" y="2897149"/>
                </a:lnTo>
                <a:lnTo>
                  <a:pt x="3356279" y="2940278"/>
                </a:lnTo>
                <a:lnTo>
                  <a:pt x="3354209" y="2983712"/>
                </a:lnTo>
                <a:lnTo>
                  <a:pt x="3356279" y="3027159"/>
                </a:lnTo>
                <a:lnTo>
                  <a:pt x="3362502" y="3070275"/>
                </a:lnTo>
                <a:lnTo>
                  <a:pt x="3372878" y="3112744"/>
                </a:lnTo>
                <a:lnTo>
                  <a:pt x="3387394" y="3154248"/>
                </a:lnTo>
                <a:lnTo>
                  <a:pt x="3406063" y="3194469"/>
                </a:lnTo>
                <a:lnTo>
                  <a:pt x="3428873" y="3233077"/>
                </a:lnTo>
                <a:lnTo>
                  <a:pt x="3455835" y="3269754"/>
                </a:lnTo>
                <a:lnTo>
                  <a:pt x="3486950" y="3304171"/>
                </a:lnTo>
                <a:lnTo>
                  <a:pt x="3521367" y="3335286"/>
                </a:lnTo>
                <a:lnTo>
                  <a:pt x="3558044" y="3362248"/>
                </a:lnTo>
                <a:lnTo>
                  <a:pt x="3596652" y="3385058"/>
                </a:lnTo>
                <a:lnTo>
                  <a:pt x="3636861" y="3403727"/>
                </a:lnTo>
                <a:lnTo>
                  <a:pt x="3678377" y="3418243"/>
                </a:lnTo>
                <a:lnTo>
                  <a:pt x="3720846" y="3428619"/>
                </a:lnTo>
                <a:lnTo>
                  <a:pt x="3763962" y="3434842"/>
                </a:lnTo>
                <a:lnTo>
                  <a:pt x="3807409" y="3436912"/>
                </a:lnTo>
                <a:lnTo>
                  <a:pt x="3850843" y="3434842"/>
                </a:lnTo>
                <a:lnTo>
                  <a:pt x="3893959" y="3428619"/>
                </a:lnTo>
                <a:lnTo>
                  <a:pt x="3936441" y="3418243"/>
                </a:lnTo>
                <a:lnTo>
                  <a:pt x="3977944" y="3403727"/>
                </a:lnTo>
                <a:lnTo>
                  <a:pt x="4018165" y="3385058"/>
                </a:lnTo>
                <a:lnTo>
                  <a:pt x="4056773" y="3362248"/>
                </a:lnTo>
                <a:lnTo>
                  <a:pt x="4093438" y="3335286"/>
                </a:lnTo>
                <a:lnTo>
                  <a:pt x="4127868" y="3304171"/>
                </a:lnTo>
                <a:lnTo>
                  <a:pt x="4158970" y="3269754"/>
                </a:lnTo>
                <a:lnTo>
                  <a:pt x="4185932" y="3233077"/>
                </a:lnTo>
                <a:lnTo>
                  <a:pt x="4208754" y="3194469"/>
                </a:lnTo>
                <a:lnTo>
                  <a:pt x="4227411" y="3154248"/>
                </a:lnTo>
                <a:lnTo>
                  <a:pt x="4241939" y="3112744"/>
                </a:lnTo>
                <a:lnTo>
                  <a:pt x="4252303" y="3070275"/>
                </a:lnTo>
                <a:lnTo>
                  <a:pt x="4258526" y="3027159"/>
                </a:lnTo>
                <a:lnTo>
                  <a:pt x="4260596" y="2983712"/>
                </a:lnTo>
                <a:close/>
              </a:path>
              <a:path w="8199755" h="6134734">
                <a:moveTo>
                  <a:pt x="4681944" y="1541602"/>
                </a:moveTo>
                <a:lnTo>
                  <a:pt x="4679874" y="1498155"/>
                </a:lnTo>
                <a:lnTo>
                  <a:pt x="4673651" y="1455039"/>
                </a:lnTo>
                <a:lnTo>
                  <a:pt x="4663275" y="1412570"/>
                </a:lnTo>
                <a:lnTo>
                  <a:pt x="4648759" y="1371066"/>
                </a:lnTo>
                <a:lnTo>
                  <a:pt x="4630090" y="1330845"/>
                </a:lnTo>
                <a:lnTo>
                  <a:pt x="4607280" y="1292237"/>
                </a:lnTo>
                <a:lnTo>
                  <a:pt x="4580318" y="1255560"/>
                </a:lnTo>
                <a:lnTo>
                  <a:pt x="4549203" y="1221143"/>
                </a:lnTo>
                <a:lnTo>
                  <a:pt x="4514786" y="1190028"/>
                </a:lnTo>
                <a:lnTo>
                  <a:pt x="4478109" y="1163066"/>
                </a:lnTo>
                <a:lnTo>
                  <a:pt x="4439501" y="1140256"/>
                </a:lnTo>
                <a:lnTo>
                  <a:pt x="4399280" y="1121587"/>
                </a:lnTo>
                <a:lnTo>
                  <a:pt x="4357776" y="1107071"/>
                </a:lnTo>
                <a:lnTo>
                  <a:pt x="4315307" y="1096695"/>
                </a:lnTo>
                <a:lnTo>
                  <a:pt x="4272191" y="1090472"/>
                </a:lnTo>
                <a:lnTo>
                  <a:pt x="4228744" y="1088402"/>
                </a:lnTo>
                <a:lnTo>
                  <a:pt x="4185310" y="1090472"/>
                </a:lnTo>
                <a:lnTo>
                  <a:pt x="4142194" y="1096695"/>
                </a:lnTo>
                <a:lnTo>
                  <a:pt x="4099712" y="1107071"/>
                </a:lnTo>
                <a:lnTo>
                  <a:pt x="4058208" y="1121587"/>
                </a:lnTo>
                <a:lnTo>
                  <a:pt x="4017988" y="1140256"/>
                </a:lnTo>
                <a:lnTo>
                  <a:pt x="3979380" y="1163066"/>
                </a:lnTo>
                <a:lnTo>
                  <a:pt x="3942702" y="1190028"/>
                </a:lnTo>
                <a:lnTo>
                  <a:pt x="3908285" y="1221143"/>
                </a:lnTo>
                <a:lnTo>
                  <a:pt x="3877183" y="1255560"/>
                </a:lnTo>
                <a:lnTo>
                  <a:pt x="3850221" y="1292237"/>
                </a:lnTo>
                <a:lnTo>
                  <a:pt x="3827399" y="1330845"/>
                </a:lnTo>
                <a:lnTo>
                  <a:pt x="3808730" y="1371066"/>
                </a:lnTo>
                <a:lnTo>
                  <a:pt x="3794214" y="1412570"/>
                </a:lnTo>
                <a:lnTo>
                  <a:pt x="3783850" y="1455039"/>
                </a:lnTo>
                <a:lnTo>
                  <a:pt x="3777627" y="1498155"/>
                </a:lnTo>
                <a:lnTo>
                  <a:pt x="3775545" y="1541602"/>
                </a:lnTo>
                <a:lnTo>
                  <a:pt x="3777627" y="1585036"/>
                </a:lnTo>
                <a:lnTo>
                  <a:pt x="3783850" y="1628152"/>
                </a:lnTo>
                <a:lnTo>
                  <a:pt x="3794214" y="1670634"/>
                </a:lnTo>
                <a:lnTo>
                  <a:pt x="3808730" y="1712137"/>
                </a:lnTo>
                <a:lnTo>
                  <a:pt x="3827399" y="1752358"/>
                </a:lnTo>
                <a:lnTo>
                  <a:pt x="3850221" y="1790966"/>
                </a:lnTo>
                <a:lnTo>
                  <a:pt x="3877183" y="1827644"/>
                </a:lnTo>
                <a:lnTo>
                  <a:pt x="3908285" y="1862061"/>
                </a:lnTo>
                <a:lnTo>
                  <a:pt x="3942702" y="1893163"/>
                </a:lnTo>
                <a:lnTo>
                  <a:pt x="3979380" y="1920125"/>
                </a:lnTo>
                <a:lnTo>
                  <a:pt x="4017988" y="1942947"/>
                </a:lnTo>
                <a:lnTo>
                  <a:pt x="4058208" y="1961616"/>
                </a:lnTo>
                <a:lnTo>
                  <a:pt x="4099712" y="1976132"/>
                </a:lnTo>
                <a:lnTo>
                  <a:pt x="4142194" y="1986495"/>
                </a:lnTo>
                <a:lnTo>
                  <a:pt x="4185310" y="1992718"/>
                </a:lnTo>
                <a:lnTo>
                  <a:pt x="4228744" y="1994801"/>
                </a:lnTo>
                <a:lnTo>
                  <a:pt x="4272191" y="1992718"/>
                </a:lnTo>
                <a:lnTo>
                  <a:pt x="4315307" y="1986495"/>
                </a:lnTo>
                <a:lnTo>
                  <a:pt x="4357776" y="1976132"/>
                </a:lnTo>
                <a:lnTo>
                  <a:pt x="4399280" y="1961616"/>
                </a:lnTo>
                <a:lnTo>
                  <a:pt x="4439501" y="1942947"/>
                </a:lnTo>
                <a:lnTo>
                  <a:pt x="4478109" y="1920125"/>
                </a:lnTo>
                <a:lnTo>
                  <a:pt x="4514786" y="1893163"/>
                </a:lnTo>
                <a:lnTo>
                  <a:pt x="4549203" y="1862061"/>
                </a:lnTo>
                <a:lnTo>
                  <a:pt x="4580318" y="1827644"/>
                </a:lnTo>
                <a:lnTo>
                  <a:pt x="4607280" y="1790966"/>
                </a:lnTo>
                <a:lnTo>
                  <a:pt x="4630090" y="1752358"/>
                </a:lnTo>
                <a:lnTo>
                  <a:pt x="4648759" y="1712137"/>
                </a:lnTo>
                <a:lnTo>
                  <a:pt x="4663275" y="1670634"/>
                </a:lnTo>
                <a:lnTo>
                  <a:pt x="4673651" y="1628152"/>
                </a:lnTo>
                <a:lnTo>
                  <a:pt x="4679874" y="1585036"/>
                </a:lnTo>
                <a:lnTo>
                  <a:pt x="4681944" y="1541602"/>
                </a:lnTo>
                <a:close/>
              </a:path>
              <a:path w="8199755" h="6134734">
                <a:moveTo>
                  <a:pt x="5779274" y="2501366"/>
                </a:moveTo>
                <a:lnTo>
                  <a:pt x="5777192" y="2457932"/>
                </a:lnTo>
                <a:lnTo>
                  <a:pt x="5770969" y="2414816"/>
                </a:lnTo>
                <a:lnTo>
                  <a:pt x="5760605" y="2372334"/>
                </a:lnTo>
                <a:lnTo>
                  <a:pt x="5746089" y="2330831"/>
                </a:lnTo>
                <a:lnTo>
                  <a:pt x="5727420" y="2290610"/>
                </a:lnTo>
                <a:lnTo>
                  <a:pt x="5704611" y="2252002"/>
                </a:lnTo>
                <a:lnTo>
                  <a:pt x="5677649" y="2215324"/>
                </a:lnTo>
                <a:lnTo>
                  <a:pt x="5646534" y="2180907"/>
                </a:lnTo>
                <a:lnTo>
                  <a:pt x="5612117" y="2149805"/>
                </a:lnTo>
                <a:lnTo>
                  <a:pt x="5575439" y="2122843"/>
                </a:lnTo>
                <a:lnTo>
                  <a:pt x="5536831" y="2100021"/>
                </a:lnTo>
                <a:lnTo>
                  <a:pt x="5496611" y="2081352"/>
                </a:lnTo>
                <a:lnTo>
                  <a:pt x="5455107" y="2066836"/>
                </a:lnTo>
                <a:lnTo>
                  <a:pt x="5412625" y="2056472"/>
                </a:lnTo>
                <a:lnTo>
                  <a:pt x="5369509" y="2050249"/>
                </a:lnTo>
                <a:lnTo>
                  <a:pt x="5326075" y="2048167"/>
                </a:lnTo>
                <a:lnTo>
                  <a:pt x="5282628" y="2050249"/>
                </a:lnTo>
                <a:lnTo>
                  <a:pt x="5239512" y="2056472"/>
                </a:lnTo>
                <a:lnTo>
                  <a:pt x="5197043" y="2066836"/>
                </a:lnTo>
                <a:lnTo>
                  <a:pt x="5155539" y="2081352"/>
                </a:lnTo>
                <a:lnTo>
                  <a:pt x="5115318" y="2100021"/>
                </a:lnTo>
                <a:lnTo>
                  <a:pt x="5076710" y="2122843"/>
                </a:lnTo>
                <a:lnTo>
                  <a:pt x="5040033" y="2149805"/>
                </a:lnTo>
                <a:lnTo>
                  <a:pt x="5005616" y="2180907"/>
                </a:lnTo>
                <a:lnTo>
                  <a:pt x="4974501" y="2215324"/>
                </a:lnTo>
                <a:lnTo>
                  <a:pt x="4947539" y="2252002"/>
                </a:lnTo>
                <a:lnTo>
                  <a:pt x="4924730" y="2290610"/>
                </a:lnTo>
                <a:lnTo>
                  <a:pt x="4906061" y="2330831"/>
                </a:lnTo>
                <a:lnTo>
                  <a:pt x="4891544" y="2372334"/>
                </a:lnTo>
                <a:lnTo>
                  <a:pt x="4881169" y="2414816"/>
                </a:lnTo>
                <a:lnTo>
                  <a:pt x="4874946" y="2457932"/>
                </a:lnTo>
                <a:lnTo>
                  <a:pt x="4872875" y="2501366"/>
                </a:lnTo>
                <a:lnTo>
                  <a:pt x="4874946" y="2544813"/>
                </a:lnTo>
                <a:lnTo>
                  <a:pt x="4881169" y="2587929"/>
                </a:lnTo>
                <a:lnTo>
                  <a:pt x="4891544" y="2630398"/>
                </a:lnTo>
                <a:lnTo>
                  <a:pt x="4906061" y="2671902"/>
                </a:lnTo>
                <a:lnTo>
                  <a:pt x="4924730" y="2712123"/>
                </a:lnTo>
                <a:lnTo>
                  <a:pt x="4947539" y="2750731"/>
                </a:lnTo>
                <a:lnTo>
                  <a:pt x="4974501" y="2787408"/>
                </a:lnTo>
                <a:lnTo>
                  <a:pt x="5005616" y="2821825"/>
                </a:lnTo>
                <a:lnTo>
                  <a:pt x="5040033" y="2852940"/>
                </a:lnTo>
                <a:lnTo>
                  <a:pt x="5076710" y="2879902"/>
                </a:lnTo>
                <a:lnTo>
                  <a:pt x="5115318" y="2902712"/>
                </a:lnTo>
                <a:lnTo>
                  <a:pt x="5155539" y="2921381"/>
                </a:lnTo>
                <a:lnTo>
                  <a:pt x="5197043" y="2935897"/>
                </a:lnTo>
                <a:lnTo>
                  <a:pt x="5239512" y="2946273"/>
                </a:lnTo>
                <a:lnTo>
                  <a:pt x="5282628" y="2952496"/>
                </a:lnTo>
                <a:lnTo>
                  <a:pt x="5326075" y="2954566"/>
                </a:lnTo>
                <a:lnTo>
                  <a:pt x="5369509" y="2952496"/>
                </a:lnTo>
                <a:lnTo>
                  <a:pt x="5412625" y="2946273"/>
                </a:lnTo>
                <a:lnTo>
                  <a:pt x="5455107" y="2935897"/>
                </a:lnTo>
                <a:lnTo>
                  <a:pt x="5496611" y="2921381"/>
                </a:lnTo>
                <a:lnTo>
                  <a:pt x="5536831" y="2902712"/>
                </a:lnTo>
                <a:lnTo>
                  <a:pt x="5575439" y="2879902"/>
                </a:lnTo>
                <a:lnTo>
                  <a:pt x="5612117" y="2852940"/>
                </a:lnTo>
                <a:lnTo>
                  <a:pt x="5646534" y="2821825"/>
                </a:lnTo>
                <a:lnTo>
                  <a:pt x="5677649" y="2787408"/>
                </a:lnTo>
                <a:lnTo>
                  <a:pt x="5704611" y="2750731"/>
                </a:lnTo>
                <a:lnTo>
                  <a:pt x="5727420" y="2712123"/>
                </a:lnTo>
                <a:lnTo>
                  <a:pt x="5746089" y="2671902"/>
                </a:lnTo>
                <a:lnTo>
                  <a:pt x="5760605" y="2630398"/>
                </a:lnTo>
                <a:lnTo>
                  <a:pt x="5770969" y="2587929"/>
                </a:lnTo>
                <a:lnTo>
                  <a:pt x="5777192" y="2544813"/>
                </a:lnTo>
                <a:lnTo>
                  <a:pt x="5779274" y="2501366"/>
                </a:lnTo>
                <a:close/>
              </a:path>
              <a:path w="8199755" h="6134734">
                <a:moveTo>
                  <a:pt x="6253442" y="991184"/>
                </a:moveTo>
                <a:lnTo>
                  <a:pt x="6251372" y="947737"/>
                </a:lnTo>
                <a:lnTo>
                  <a:pt x="6245149" y="904621"/>
                </a:lnTo>
                <a:lnTo>
                  <a:pt x="6234773" y="862152"/>
                </a:lnTo>
                <a:lnTo>
                  <a:pt x="6220257" y="820635"/>
                </a:lnTo>
                <a:lnTo>
                  <a:pt x="6201588" y="780427"/>
                </a:lnTo>
                <a:lnTo>
                  <a:pt x="6178778" y="741819"/>
                </a:lnTo>
                <a:lnTo>
                  <a:pt x="6151816" y="705142"/>
                </a:lnTo>
                <a:lnTo>
                  <a:pt x="6120701" y="670725"/>
                </a:lnTo>
                <a:lnTo>
                  <a:pt x="6086284" y="639610"/>
                </a:lnTo>
                <a:lnTo>
                  <a:pt x="6049607" y="612648"/>
                </a:lnTo>
                <a:lnTo>
                  <a:pt x="6010999" y="589838"/>
                </a:lnTo>
                <a:lnTo>
                  <a:pt x="5970778" y="571169"/>
                </a:lnTo>
                <a:lnTo>
                  <a:pt x="5929274" y="556653"/>
                </a:lnTo>
                <a:lnTo>
                  <a:pt x="5886805" y="546277"/>
                </a:lnTo>
                <a:lnTo>
                  <a:pt x="5843689" y="540054"/>
                </a:lnTo>
                <a:lnTo>
                  <a:pt x="5800242" y="537984"/>
                </a:lnTo>
                <a:lnTo>
                  <a:pt x="5756808" y="540054"/>
                </a:lnTo>
                <a:lnTo>
                  <a:pt x="5713692" y="546277"/>
                </a:lnTo>
                <a:lnTo>
                  <a:pt x="5671210" y="556653"/>
                </a:lnTo>
                <a:lnTo>
                  <a:pt x="5629707" y="571169"/>
                </a:lnTo>
                <a:lnTo>
                  <a:pt x="5589486" y="589838"/>
                </a:lnTo>
                <a:lnTo>
                  <a:pt x="5550878" y="612648"/>
                </a:lnTo>
                <a:lnTo>
                  <a:pt x="5514200" y="639610"/>
                </a:lnTo>
                <a:lnTo>
                  <a:pt x="5479783" y="670725"/>
                </a:lnTo>
                <a:lnTo>
                  <a:pt x="5448681" y="705142"/>
                </a:lnTo>
                <a:lnTo>
                  <a:pt x="5421719" y="741819"/>
                </a:lnTo>
                <a:lnTo>
                  <a:pt x="5398897" y="780427"/>
                </a:lnTo>
                <a:lnTo>
                  <a:pt x="5380228" y="820635"/>
                </a:lnTo>
                <a:lnTo>
                  <a:pt x="5365712" y="862152"/>
                </a:lnTo>
                <a:lnTo>
                  <a:pt x="5355348" y="904621"/>
                </a:lnTo>
                <a:lnTo>
                  <a:pt x="5349125" y="947737"/>
                </a:lnTo>
                <a:lnTo>
                  <a:pt x="5347043" y="991184"/>
                </a:lnTo>
                <a:lnTo>
                  <a:pt x="5349125" y="1034618"/>
                </a:lnTo>
                <a:lnTo>
                  <a:pt x="5355348" y="1077734"/>
                </a:lnTo>
                <a:lnTo>
                  <a:pt x="5365712" y="1120216"/>
                </a:lnTo>
                <a:lnTo>
                  <a:pt x="5380228" y="1161719"/>
                </a:lnTo>
                <a:lnTo>
                  <a:pt x="5398897" y="1201940"/>
                </a:lnTo>
                <a:lnTo>
                  <a:pt x="5421719" y="1240548"/>
                </a:lnTo>
                <a:lnTo>
                  <a:pt x="5448681" y="1277213"/>
                </a:lnTo>
                <a:lnTo>
                  <a:pt x="5479783" y="1311643"/>
                </a:lnTo>
                <a:lnTo>
                  <a:pt x="5514200" y="1342745"/>
                </a:lnTo>
                <a:lnTo>
                  <a:pt x="5550878" y="1369707"/>
                </a:lnTo>
                <a:lnTo>
                  <a:pt x="5589486" y="1392529"/>
                </a:lnTo>
                <a:lnTo>
                  <a:pt x="5629707" y="1411185"/>
                </a:lnTo>
                <a:lnTo>
                  <a:pt x="5671210" y="1425714"/>
                </a:lnTo>
                <a:lnTo>
                  <a:pt x="5713692" y="1436077"/>
                </a:lnTo>
                <a:lnTo>
                  <a:pt x="5756808" y="1442300"/>
                </a:lnTo>
                <a:lnTo>
                  <a:pt x="5800242" y="1444371"/>
                </a:lnTo>
                <a:lnTo>
                  <a:pt x="5843689" y="1442300"/>
                </a:lnTo>
                <a:lnTo>
                  <a:pt x="5886805" y="1436077"/>
                </a:lnTo>
                <a:lnTo>
                  <a:pt x="5929274" y="1425714"/>
                </a:lnTo>
                <a:lnTo>
                  <a:pt x="5970778" y="1411185"/>
                </a:lnTo>
                <a:lnTo>
                  <a:pt x="6010999" y="1392529"/>
                </a:lnTo>
                <a:lnTo>
                  <a:pt x="6049607" y="1369707"/>
                </a:lnTo>
                <a:lnTo>
                  <a:pt x="6086284" y="1342745"/>
                </a:lnTo>
                <a:lnTo>
                  <a:pt x="6120701" y="1311643"/>
                </a:lnTo>
                <a:lnTo>
                  <a:pt x="6151816" y="1277213"/>
                </a:lnTo>
                <a:lnTo>
                  <a:pt x="6178778" y="1240548"/>
                </a:lnTo>
                <a:lnTo>
                  <a:pt x="6201588" y="1201940"/>
                </a:lnTo>
                <a:lnTo>
                  <a:pt x="6220257" y="1161719"/>
                </a:lnTo>
                <a:lnTo>
                  <a:pt x="6234773" y="1120216"/>
                </a:lnTo>
                <a:lnTo>
                  <a:pt x="6245149" y="1077734"/>
                </a:lnTo>
                <a:lnTo>
                  <a:pt x="6251372" y="1034618"/>
                </a:lnTo>
                <a:lnTo>
                  <a:pt x="6253442" y="991184"/>
                </a:lnTo>
                <a:close/>
              </a:path>
              <a:path w="8199755" h="6134734">
                <a:moveTo>
                  <a:pt x="6885102" y="2983712"/>
                </a:moveTo>
                <a:lnTo>
                  <a:pt x="6883032" y="2940278"/>
                </a:lnTo>
                <a:lnTo>
                  <a:pt x="6876809" y="2897149"/>
                </a:lnTo>
                <a:lnTo>
                  <a:pt x="6866445" y="2854680"/>
                </a:lnTo>
                <a:lnTo>
                  <a:pt x="6851917" y="2813177"/>
                </a:lnTo>
                <a:lnTo>
                  <a:pt x="6833260" y="2772956"/>
                </a:lnTo>
                <a:lnTo>
                  <a:pt x="6810438" y="2734348"/>
                </a:lnTo>
                <a:lnTo>
                  <a:pt x="6783476" y="2697670"/>
                </a:lnTo>
                <a:lnTo>
                  <a:pt x="6752374" y="2663253"/>
                </a:lnTo>
                <a:lnTo>
                  <a:pt x="6717944" y="2632138"/>
                </a:lnTo>
                <a:lnTo>
                  <a:pt x="6681279" y="2605176"/>
                </a:lnTo>
                <a:lnTo>
                  <a:pt x="6642671" y="2582367"/>
                </a:lnTo>
                <a:lnTo>
                  <a:pt x="6602450" y="2563698"/>
                </a:lnTo>
                <a:lnTo>
                  <a:pt x="6560934" y="2549182"/>
                </a:lnTo>
                <a:lnTo>
                  <a:pt x="6518465" y="2538819"/>
                </a:lnTo>
                <a:lnTo>
                  <a:pt x="6475349" y="2532596"/>
                </a:lnTo>
                <a:lnTo>
                  <a:pt x="6431915" y="2530513"/>
                </a:lnTo>
                <a:lnTo>
                  <a:pt x="6388468" y="2532596"/>
                </a:lnTo>
                <a:lnTo>
                  <a:pt x="6345352" y="2538819"/>
                </a:lnTo>
                <a:lnTo>
                  <a:pt x="6302883" y="2549182"/>
                </a:lnTo>
                <a:lnTo>
                  <a:pt x="6261366" y="2563698"/>
                </a:lnTo>
                <a:lnTo>
                  <a:pt x="6221158" y="2582367"/>
                </a:lnTo>
                <a:lnTo>
                  <a:pt x="6182550" y="2605176"/>
                </a:lnTo>
                <a:lnTo>
                  <a:pt x="6145873" y="2632138"/>
                </a:lnTo>
                <a:lnTo>
                  <a:pt x="6111456" y="2663253"/>
                </a:lnTo>
                <a:lnTo>
                  <a:pt x="6080341" y="2697670"/>
                </a:lnTo>
                <a:lnTo>
                  <a:pt x="6053379" y="2734348"/>
                </a:lnTo>
                <a:lnTo>
                  <a:pt x="6030557" y="2772956"/>
                </a:lnTo>
                <a:lnTo>
                  <a:pt x="6011900" y="2813177"/>
                </a:lnTo>
                <a:lnTo>
                  <a:pt x="5997384" y="2854680"/>
                </a:lnTo>
                <a:lnTo>
                  <a:pt x="5987008" y="2897149"/>
                </a:lnTo>
                <a:lnTo>
                  <a:pt x="5980785" y="2940278"/>
                </a:lnTo>
                <a:lnTo>
                  <a:pt x="5978715" y="2983712"/>
                </a:lnTo>
                <a:lnTo>
                  <a:pt x="5980785" y="3027159"/>
                </a:lnTo>
                <a:lnTo>
                  <a:pt x="5987008" y="3070275"/>
                </a:lnTo>
                <a:lnTo>
                  <a:pt x="5997384" y="3112744"/>
                </a:lnTo>
                <a:lnTo>
                  <a:pt x="6011900" y="3154248"/>
                </a:lnTo>
                <a:lnTo>
                  <a:pt x="6030557" y="3194469"/>
                </a:lnTo>
                <a:lnTo>
                  <a:pt x="6053379" y="3233077"/>
                </a:lnTo>
                <a:lnTo>
                  <a:pt x="6080341" y="3269754"/>
                </a:lnTo>
                <a:lnTo>
                  <a:pt x="6111456" y="3304171"/>
                </a:lnTo>
                <a:lnTo>
                  <a:pt x="6145873" y="3335286"/>
                </a:lnTo>
                <a:lnTo>
                  <a:pt x="6182550" y="3362248"/>
                </a:lnTo>
                <a:lnTo>
                  <a:pt x="6221158" y="3385058"/>
                </a:lnTo>
                <a:lnTo>
                  <a:pt x="6261366" y="3403727"/>
                </a:lnTo>
                <a:lnTo>
                  <a:pt x="6302883" y="3418243"/>
                </a:lnTo>
                <a:lnTo>
                  <a:pt x="6345352" y="3428619"/>
                </a:lnTo>
                <a:lnTo>
                  <a:pt x="6388468" y="3434842"/>
                </a:lnTo>
                <a:lnTo>
                  <a:pt x="6431915" y="3436912"/>
                </a:lnTo>
                <a:lnTo>
                  <a:pt x="6475349" y="3434842"/>
                </a:lnTo>
                <a:lnTo>
                  <a:pt x="6518465" y="3428619"/>
                </a:lnTo>
                <a:lnTo>
                  <a:pt x="6560934" y="3418243"/>
                </a:lnTo>
                <a:lnTo>
                  <a:pt x="6602450" y="3403727"/>
                </a:lnTo>
                <a:lnTo>
                  <a:pt x="6642671" y="3385058"/>
                </a:lnTo>
                <a:lnTo>
                  <a:pt x="6681279" y="3362248"/>
                </a:lnTo>
                <a:lnTo>
                  <a:pt x="6717944" y="3335286"/>
                </a:lnTo>
                <a:lnTo>
                  <a:pt x="6752374" y="3304171"/>
                </a:lnTo>
                <a:lnTo>
                  <a:pt x="6783476" y="3269754"/>
                </a:lnTo>
                <a:lnTo>
                  <a:pt x="6810438" y="3233077"/>
                </a:lnTo>
                <a:lnTo>
                  <a:pt x="6833260" y="3194469"/>
                </a:lnTo>
                <a:lnTo>
                  <a:pt x="6851917" y="3154248"/>
                </a:lnTo>
                <a:lnTo>
                  <a:pt x="6866445" y="3112744"/>
                </a:lnTo>
                <a:lnTo>
                  <a:pt x="6876809" y="3070275"/>
                </a:lnTo>
                <a:lnTo>
                  <a:pt x="6883032" y="3027159"/>
                </a:lnTo>
                <a:lnTo>
                  <a:pt x="6885102" y="2983712"/>
                </a:lnTo>
                <a:close/>
              </a:path>
              <a:path w="8199755" h="6134734">
                <a:moveTo>
                  <a:pt x="8029524" y="1943468"/>
                </a:moveTo>
                <a:lnTo>
                  <a:pt x="8027454" y="1900034"/>
                </a:lnTo>
                <a:lnTo>
                  <a:pt x="8021231" y="1856905"/>
                </a:lnTo>
                <a:lnTo>
                  <a:pt x="8010855" y="1814436"/>
                </a:lnTo>
                <a:lnTo>
                  <a:pt x="7996339" y="1772932"/>
                </a:lnTo>
                <a:lnTo>
                  <a:pt x="7977670" y="1732711"/>
                </a:lnTo>
                <a:lnTo>
                  <a:pt x="7954861" y="1694103"/>
                </a:lnTo>
                <a:lnTo>
                  <a:pt x="7927899" y="1657426"/>
                </a:lnTo>
                <a:lnTo>
                  <a:pt x="7896784" y="1623009"/>
                </a:lnTo>
                <a:lnTo>
                  <a:pt x="7862367" y="1591894"/>
                </a:lnTo>
                <a:lnTo>
                  <a:pt x="7825689" y="1564932"/>
                </a:lnTo>
                <a:lnTo>
                  <a:pt x="7787081" y="1542122"/>
                </a:lnTo>
                <a:lnTo>
                  <a:pt x="7746873" y="1523453"/>
                </a:lnTo>
                <a:lnTo>
                  <a:pt x="7705357" y="1508937"/>
                </a:lnTo>
                <a:lnTo>
                  <a:pt x="7662888" y="1498574"/>
                </a:lnTo>
                <a:lnTo>
                  <a:pt x="7619771" y="1492351"/>
                </a:lnTo>
                <a:lnTo>
                  <a:pt x="7576325" y="1490268"/>
                </a:lnTo>
                <a:lnTo>
                  <a:pt x="7532891" y="1492351"/>
                </a:lnTo>
                <a:lnTo>
                  <a:pt x="7489774" y="1498574"/>
                </a:lnTo>
                <a:lnTo>
                  <a:pt x="7447305" y="1508937"/>
                </a:lnTo>
                <a:lnTo>
                  <a:pt x="7405789" y="1523453"/>
                </a:lnTo>
                <a:lnTo>
                  <a:pt x="7365568" y="1542122"/>
                </a:lnTo>
                <a:lnTo>
                  <a:pt x="7326960" y="1564932"/>
                </a:lnTo>
                <a:lnTo>
                  <a:pt x="7290295" y="1591894"/>
                </a:lnTo>
                <a:lnTo>
                  <a:pt x="7255878" y="1623009"/>
                </a:lnTo>
                <a:lnTo>
                  <a:pt x="7224763" y="1657426"/>
                </a:lnTo>
                <a:lnTo>
                  <a:pt x="7197801" y="1694103"/>
                </a:lnTo>
                <a:lnTo>
                  <a:pt x="7174979" y="1732711"/>
                </a:lnTo>
                <a:lnTo>
                  <a:pt x="7156323" y="1772932"/>
                </a:lnTo>
                <a:lnTo>
                  <a:pt x="7141794" y="1814436"/>
                </a:lnTo>
                <a:lnTo>
                  <a:pt x="7131431" y="1856905"/>
                </a:lnTo>
                <a:lnTo>
                  <a:pt x="7125208" y="1900034"/>
                </a:lnTo>
                <a:lnTo>
                  <a:pt x="7123138" y="1943468"/>
                </a:lnTo>
                <a:lnTo>
                  <a:pt x="7125208" y="1986915"/>
                </a:lnTo>
                <a:lnTo>
                  <a:pt x="7131431" y="2030031"/>
                </a:lnTo>
                <a:lnTo>
                  <a:pt x="7141794" y="2072500"/>
                </a:lnTo>
                <a:lnTo>
                  <a:pt x="7156323" y="2114004"/>
                </a:lnTo>
                <a:lnTo>
                  <a:pt x="7174979" y="2154224"/>
                </a:lnTo>
                <a:lnTo>
                  <a:pt x="7197801" y="2192832"/>
                </a:lnTo>
                <a:lnTo>
                  <a:pt x="7224763" y="2229510"/>
                </a:lnTo>
                <a:lnTo>
                  <a:pt x="7255878" y="2263927"/>
                </a:lnTo>
                <a:lnTo>
                  <a:pt x="7290295" y="2295042"/>
                </a:lnTo>
                <a:lnTo>
                  <a:pt x="7326960" y="2322004"/>
                </a:lnTo>
                <a:lnTo>
                  <a:pt x="7365568" y="2344813"/>
                </a:lnTo>
                <a:lnTo>
                  <a:pt x="7405789" y="2363482"/>
                </a:lnTo>
                <a:lnTo>
                  <a:pt x="7447305" y="2377998"/>
                </a:lnTo>
                <a:lnTo>
                  <a:pt x="7489774" y="2388374"/>
                </a:lnTo>
                <a:lnTo>
                  <a:pt x="7532891" y="2394585"/>
                </a:lnTo>
                <a:lnTo>
                  <a:pt x="7576325" y="2396667"/>
                </a:lnTo>
                <a:lnTo>
                  <a:pt x="7619771" y="2394585"/>
                </a:lnTo>
                <a:lnTo>
                  <a:pt x="7662888" y="2388374"/>
                </a:lnTo>
                <a:lnTo>
                  <a:pt x="7705357" y="2377998"/>
                </a:lnTo>
                <a:lnTo>
                  <a:pt x="7746873" y="2363482"/>
                </a:lnTo>
                <a:lnTo>
                  <a:pt x="7787081" y="2344813"/>
                </a:lnTo>
                <a:lnTo>
                  <a:pt x="7825689" y="2322004"/>
                </a:lnTo>
                <a:lnTo>
                  <a:pt x="7862367" y="2295042"/>
                </a:lnTo>
                <a:lnTo>
                  <a:pt x="7896784" y="2263927"/>
                </a:lnTo>
                <a:lnTo>
                  <a:pt x="7927899" y="2229510"/>
                </a:lnTo>
                <a:lnTo>
                  <a:pt x="7954861" y="2192832"/>
                </a:lnTo>
                <a:lnTo>
                  <a:pt x="7977670" y="2154224"/>
                </a:lnTo>
                <a:lnTo>
                  <a:pt x="7996339" y="2114004"/>
                </a:lnTo>
                <a:lnTo>
                  <a:pt x="8010855" y="2072500"/>
                </a:lnTo>
                <a:lnTo>
                  <a:pt x="8021231" y="2030031"/>
                </a:lnTo>
                <a:lnTo>
                  <a:pt x="8027454" y="1986915"/>
                </a:lnTo>
                <a:lnTo>
                  <a:pt x="8029524" y="1943468"/>
                </a:lnTo>
                <a:close/>
              </a:path>
              <a:path w="8199755" h="6134734">
                <a:moveTo>
                  <a:pt x="8199437" y="453199"/>
                </a:moveTo>
                <a:lnTo>
                  <a:pt x="8197355" y="409752"/>
                </a:lnTo>
                <a:lnTo>
                  <a:pt x="8191132" y="366636"/>
                </a:lnTo>
                <a:lnTo>
                  <a:pt x="8180768" y="324167"/>
                </a:lnTo>
                <a:lnTo>
                  <a:pt x="8166252" y="282651"/>
                </a:lnTo>
                <a:lnTo>
                  <a:pt x="8147583" y="242443"/>
                </a:lnTo>
                <a:lnTo>
                  <a:pt x="8124761" y="203835"/>
                </a:lnTo>
                <a:lnTo>
                  <a:pt x="8097799" y="167157"/>
                </a:lnTo>
                <a:lnTo>
                  <a:pt x="8066697" y="132740"/>
                </a:lnTo>
                <a:lnTo>
                  <a:pt x="8032280" y="101625"/>
                </a:lnTo>
                <a:lnTo>
                  <a:pt x="7995602" y="74663"/>
                </a:lnTo>
                <a:lnTo>
                  <a:pt x="7956994" y="51854"/>
                </a:lnTo>
                <a:lnTo>
                  <a:pt x="7916773" y="33185"/>
                </a:lnTo>
                <a:lnTo>
                  <a:pt x="7875270" y="18669"/>
                </a:lnTo>
                <a:lnTo>
                  <a:pt x="7832788" y="8293"/>
                </a:lnTo>
                <a:lnTo>
                  <a:pt x="7789672" y="2070"/>
                </a:lnTo>
                <a:lnTo>
                  <a:pt x="7746238" y="0"/>
                </a:lnTo>
                <a:lnTo>
                  <a:pt x="7702791" y="2070"/>
                </a:lnTo>
                <a:lnTo>
                  <a:pt x="7659675" y="8293"/>
                </a:lnTo>
                <a:lnTo>
                  <a:pt x="7617206" y="18669"/>
                </a:lnTo>
                <a:lnTo>
                  <a:pt x="7575702" y="33185"/>
                </a:lnTo>
                <a:lnTo>
                  <a:pt x="7535481" y="51854"/>
                </a:lnTo>
                <a:lnTo>
                  <a:pt x="7496873" y="74663"/>
                </a:lnTo>
                <a:lnTo>
                  <a:pt x="7460196" y="101625"/>
                </a:lnTo>
                <a:lnTo>
                  <a:pt x="7425779" y="132740"/>
                </a:lnTo>
                <a:lnTo>
                  <a:pt x="7394664" y="167157"/>
                </a:lnTo>
                <a:lnTo>
                  <a:pt x="7367702" y="203835"/>
                </a:lnTo>
                <a:lnTo>
                  <a:pt x="7344892" y="242443"/>
                </a:lnTo>
                <a:lnTo>
                  <a:pt x="7326223" y="282651"/>
                </a:lnTo>
                <a:lnTo>
                  <a:pt x="7311707" y="324167"/>
                </a:lnTo>
                <a:lnTo>
                  <a:pt x="7301331" y="366636"/>
                </a:lnTo>
                <a:lnTo>
                  <a:pt x="7295108" y="409752"/>
                </a:lnTo>
                <a:lnTo>
                  <a:pt x="7293038" y="453199"/>
                </a:lnTo>
                <a:lnTo>
                  <a:pt x="7295108" y="496633"/>
                </a:lnTo>
                <a:lnTo>
                  <a:pt x="7301331" y="539750"/>
                </a:lnTo>
                <a:lnTo>
                  <a:pt x="7311707" y="582231"/>
                </a:lnTo>
                <a:lnTo>
                  <a:pt x="7326223" y="623735"/>
                </a:lnTo>
                <a:lnTo>
                  <a:pt x="7344892" y="663956"/>
                </a:lnTo>
                <a:lnTo>
                  <a:pt x="7367702" y="702564"/>
                </a:lnTo>
                <a:lnTo>
                  <a:pt x="7394664" y="739228"/>
                </a:lnTo>
                <a:lnTo>
                  <a:pt x="7425779" y="773658"/>
                </a:lnTo>
                <a:lnTo>
                  <a:pt x="7460196" y="804760"/>
                </a:lnTo>
                <a:lnTo>
                  <a:pt x="7496873" y="831723"/>
                </a:lnTo>
                <a:lnTo>
                  <a:pt x="7535481" y="854544"/>
                </a:lnTo>
                <a:lnTo>
                  <a:pt x="7575702" y="873201"/>
                </a:lnTo>
                <a:lnTo>
                  <a:pt x="7617206" y="887730"/>
                </a:lnTo>
                <a:lnTo>
                  <a:pt x="7659675" y="898093"/>
                </a:lnTo>
                <a:lnTo>
                  <a:pt x="7702791" y="904316"/>
                </a:lnTo>
                <a:lnTo>
                  <a:pt x="7746238" y="906386"/>
                </a:lnTo>
                <a:lnTo>
                  <a:pt x="7789672" y="904316"/>
                </a:lnTo>
                <a:lnTo>
                  <a:pt x="7832788" y="898093"/>
                </a:lnTo>
                <a:lnTo>
                  <a:pt x="7875270" y="887730"/>
                </a:lnTo>
                <a:lnTo>
                  <a:pt x="7916773" y="873201"/>
                </a:lnTo>
                <a:lnTo>
                  <a:pt x="7956994" y="854544"/>
                </a:lnTo>
                <a:lnTo>
                  <a:pt x="7995602" y="831723"/>
                </a:lnTo>
                <a:lnTo>
                  <a:pt x="8032280" y="804760"/>
                </a:lnTo>
                <a:lnTo>
                  <a:pt x="8066697" y="773658"/>
                </a:lnTo>
                <a:lnTo>
                  <a:pt x="8097799" y="739228"/>
                </a:lnTo>
                <a:lnTo>
                  <a:pt x="8124761" y="702564"/>
                </a:lnTo>
                <a:lnTo>
                  <a:pt x="8147583" y="663956"/>
                </a:lnTo>
                <a:lnTo>
                  <a:pt x="8166252" y="623735"/>
                </a:lnTo>
                <a:lnTo>
                  <a:pt x="8180768" y="582231"/>
                </a:lnTo>
                <a:lnTo>
                  <a:pt x="8191132" y="539750"/>
                </a:lnTo>
                <a:lnTo>
                  <a:pt x="8197355" y="496633"/>
                </a:lnTo>
                <a:lnTo>
                  <a:pt x="8199437" y="453199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0377" y="7127741"/>
            <a:ext cx="7030720" cy="2432685"/>
          </a:xfrm>
          <a:custGeom>
            <a:avLst/>
            <a:gdLst/>
            <a:ahLst/>
            <a:cxnLst/>
            <a:rect l="l" t="t" r="r" b="b"/>
            <a:pathLst>
              <a:path w="7030719" h="2432684">
                <a:moveTo>
                  <a:pt x="906399" y="1978939"/>
                </a:moveTo>
                <a:lnTo>
                  <a:pt x="904328" y="1935505"/>
                </a:lnTo>
                <a:lnTo>
                  <a:pt x="898105" y="1892388"/>
                </a:lnTo>
                <a:lnTo>
                  <a:pt x="887730" y="1849907"/>
                </a:lnTo>
                <a:lnTo>
                  <a:pt x="873213" y="1808403"/>
                </a:lnTo>
                <a:lnTo>
                  <a:pt x="854544" y="1768182"/>
                </a:lnTo>
                <a:lnTo>
                  <a:pt x="831735" y="1729574"/>
                </a:lnTo>
                <a:lnTo>
                  <a:pt x="804760" y="1692910"/>
                </a:lnTo>
                <a:lnTo>
                  <a:pt x="773658" y="1658480"/>
                </a:lnTo>
                <a:lnTo>
                  <a:pt x="739241" y="1627378"/>
                </a:lnTo>
                <a:lnTo>
                  <a:pt x="702564" y="1600415"/>
                </a:lnTo>
                <a:lnTo>
                  <a:pt x="663956" y="1577594"/>
                </a:lnTo>
                <a:lnTo>
                  <a:pt x="623735" y="1558937"/>
                </a:lnTo>
                <a:lnTo>
                  <a:pt x="582231" y="1544408"/>
                </a:lnTo>
                <a:lnTo>
                  <a:pt x="539762" y="1534045"/>
                </a:lnTo>
                <a:lnTo>
                  <a:pt x="496633" y="1527822"/>
                </a:lnTo>
                <a:lnTo>
                  <a:pt x="453199" y="1525752"/>
                </a:lnTo>
                <a:lnTo>
                  <a:pt x="409765" y="1527822"/>
                </a:lnTo>
                <a:lnTo>
                  <a:pt x="366636" y="1534045"/>
                </a:lnTo>
                <a:lnTo>
                  <a:pt x="324167" y="1544408"/>
                </a:lnTo>
                <a:lnTo>
                  <a:pt x="282663" y="1558937"/>
                </a:lnTo>
                <a:lnTo>
                  <a:pt x="242443" y="1577594"/>
                </a:lnTo>
                <a:lnTo>
                  <a:pt x="203835" y="1600415"/>
                </a:lnTo>
                <a:lnTo>
                  <a:pt x="167157" y="1627378"/>
                </a:lnTo>
                <a:lnTo>
                  <a:pt x="132740" y="1658480"/>
                </a:lnTo>
                <a:lnTo>
                  <a:pt x="101625" y="1692910"/>
                </a:lnTo>
                <a:lnTo>
                  <a:pt x="74663" y="1729574"/>
                </a:lnTo>
                <a:lnTo>
                  <a:pt x="51854" y="1768182"/>
                </a:lnTo>
                <a:lnTo>
                  <a:pt x="33185" y="1808403"/>
                </a:lnTo>
                <a:lnTo>
                  <a:pt x="18669" y="1849907"/>
                </a:lnTo>
                <a:lnTo>
                  <a:pt x="8293" y="1892388"/>
                </a:lnTo>
                <a:lnTo>
                  <a:pt x="2070" y="1935505"/>
                </a:lnTo>
                <a:lnTo>
                  <a:pt x="0" y="1978939"/>
                </a:lnTo>
                <a:lnTo>
                  <a:pt x="2070" y="2022386"/>
                </a:lnTo>
                <a:lnTo>
                  <a:pt x="8293" y="2065502"/>
                </a:lnTo>
                <a:lnTo>
                  <a:pt x="18669" y="2107971"/>
                </a:lnTo>
                <a:lnTo>
                  <a:pt x="33185" y="2149487"/>
                </a:lnTo>
                <a:lnTo>
                  <a:pt x="51854" y="2189696"/>
                </a:lnTo>
                <a:lnTo>
                  <a:pt x="74663" y="2228304"/>
                </a:lnTo>
                <a:lnTo>
                  <a:pt x="101625" y="2264981"/>
                </a:lnTo>
                <a:lnTo>
                  <a:pt x="132740" y="2299398"/>
                </a:lnTo>
                <a:lnTo>
                  <a:pt x="167157" y="2330513"/>
                </a:lnTo>
                <a:lnTo>
                  <a:pt x="203835" y="2357475"/>
                </a:lnTo>
                <a:lnTo>
                  <a:pt x="242443" y="2380284"/>
                </a:lnTo>
                <a:lnTo>
                  <a:pt x="282663" y="2398953"/>
                </a:lnTo>
                <a:lnTo>
                  <a:pt x="324167" y="2413470"/>
                </a:lnTo>
                <a:lnTo>
                  <a:pt x="366636" y="2423845"/>
                </a:lnTo>
                <a:lnTo>
                  <a:pt x="409765" y="2430068"/>
                </a:lnTo>
                <a:lnTo>
                  <a:pt x="453199" y="2432139"/>
                </a:lnTo>
                <a:lnTo>
                  <a:pt x="496633" y="2430068"/>
                </a:lnTo>
                <a:lnTo>
                  <a:pt x="539762" y="2423845"/>
                </a:lnTo>
                <a:lnTo>
                  <a:pt x="582231" y="2413470"/>
                </a:lnTo>
                <a:lnTo>
                  <a:pt x="623735" y="2398953"/>
                </a:lnTo>
                <a:lnTo>
                  <a:pt x="663956" y="2380284"/>
                </a:lnTo>
                <a:lnTo>
                  <a:pt x="702564" y="2357475"/>
                </a:lnTo>
                <a:lnTo>
                  <a:pt x="739241" y="2330513"/>
                </a:lnTo>
                <a:lnTo>
                  <a:pt x="773658" y="2299398"/>
                </a:lnTo>
                <a:lnTo>
                  <a:pt x="804760" y="2264981"/>
                </a:lnTo>
                <a:lnTo>
                  <a:pt x="831735" y="2228304"/>
                </a:lnTo>
                <a:lnTo>
                  <a:pt x="854544" y="2189696"/>
                </a:lnTo>
                <a:lnTo>
                  <a:pt x="873213" y="2149487"/>
                </a:lnTo>
                <a:lnTo>
                  <a:pt x="887730" y="2107971"/>
                </a:lnTo>
                <a:lnTo>
                  <a:pt x="898105" y="2065502"/>
                </a:lnTo>
                <a:lnTo>
                  <a:pt x="904328" y="2022386"/>
                </a:lnTo>
                <a:lnTo>
                  <a:pt x="906399" y="1978939"/>
                </a:lnTo>
                <a:close/>
              </a:path>
              <a:path w="7030719" h="2432684">
                <a:moveTo>
                  <a:pt x="1244346" y="453199"/>
                </a:moveTo>
                <a:lnTo>
                  <a:pt x="1242275" y="409752"/>
                </a:lnTo>
                <a:lnTo>
                  <a:pt x="1236052" y="366636"/>
                </a:lnTo>
                <a:lnTo>
                  <a:pt x="1225677" y="324167"/>
                </a:lnTo>
                <a:lnTo>
                  <a:pt x="1211160" y="282663"/>
                </a:lnTo>
                <a:lnTo>
                  <a:pt x="1192504" y="242443"/>
                </a:lnTo>
                <a:lnTo>
                  <a:pt x="1169682" y="203835"/>
                </a:lnTo>
                <a:lnTo>
                  <a:pt x="1142720" y="167157"/>
                </a:lnTo>
                <a:lnTo>
                  <a:pt x="1111618" y="132740"/>
                </a:lnTo>
                <a:lnTo>
                  <a:pt x="1077188" y="101625"/>
                </a:lnTo>
                <a:lnTo>
                  <a:pt x="1040523" y="74663"/>
                </a:lnTo>
                <a:lnTo>
                  <a:pt x="1001915" y="51854"/>
                </a:lnTo>
                <a:lnTo>
                  <a:pt x="961694" y="33185"/>
                </a:lnTo>
                <a:lnTo>
                  <a:pt x="920178" y="18669"/>
                </a:lnTo>
                <a:lnTo>
                  <a:pt x="877709" y="8293"/>
                </a:lnTo>
                <a:lnTo>
                  <a:pt x="834593" y="2070"/>
                </a:lnTo>
                <a:lnTo>
                  <a:pt x="791146" y="0"/>
                </a:lnTo>
                <a:lnTo>
                  <a:pt x="747712" y="2070"/>
                </a:lnTo>
                <a:lnTo>
                  <a:pt x="704596" y="8293"/>
                </a:lnTo>
                <a:lnTo>
                  <a:pt x="662114" y="18669"/>
                </a:lnTo>
                <a:lnTo>
                  <a:pt x="620610" y="33185"/>
                </a:lnTo>
                <a:lnTo>
                  <a:pt x="580390" y="51854"/>
                </a:lnTo>
                <a:lnTo>
                  <a:pt x="541782" y="74663"/>
                </a:lnTo>
                <a:lnTo>
                  <a:pt x="505117" y="101625"/>
                </a:lnTo>
                <a:lnTo>
                  <a:pt x="470687" y="132740"/>
                </a:lnTo>
                <a:lnTo>
                  <a:pt x="439585" y="167157"/>
                </a:lnTo>
                <a:lnTo>
                  <a:pt x="412623" y="203835"/>
                </a:lnTo>
                <a:lnTo>
                  <a:pt x="389801" y="242443"/>
                </a:lnTo>
                <a:lnTo>
                  <a:pt x="371144" y="282663"/>
                </a:lnTo>
                <a:lnTo>
                  <a:pt x="356628" y="324167"/>
                </a:lnTo>
                <a:lnTo>
                  <a:pt x="346252" y="366636"/>
                </a:lnTo>
                <a:lnTo>
                  <a:pt x="340029" y="409752"/>
                </a:lnTo>
                <a:lnTo>
                  <a:pt x="337959" y="453199"/>
                </a:lnTo>
                <a:lnTo>
                  <a:pt x="340029" y="496633"/>
                </a:lnTo>
                <a:lnTo>
                  <a:pt x="346252" y="539750"/>
                </a:lnTo>
                <a:lnTo>
                  <a:pt x="356628" y="582231"/>
                </a:lnTo>
                <a:lnTo>
                  <a:pt x="371144" y="623735"/>
                </a:lnTo>
                <a:lnTo>
                  <a:pt x="389801" y="663956"/>
                </a:lnTo>
                <a:lnTo>
                  <a:pt x="412623" y="702564"/>
                </a:lnTo>
                <a:lnTo>
                  <a:pt x="439585" y="739241"/>
                </a:lnTo>
                <a:lnTo>
                  <a:pt x="470687" y="773658"/>
                </a:lnTo>
                <a:lnTo>
                  <a:pt x="505117" y="804760"/>
                </a:lnTo>
                <a:lnTo>
                  <a:pt x="541782" y="831723"/>
                </a:lnTo>
                <a:lnTo>
                  <a:pt x="580390" y="854544"/>
                </a:lnTo>
                <a:lnTo>
                  <a:pt x="620610" y="873213"/>
                </a:lnTo>
                <a:lnTo>
                  <a:pt x="662114" y="887730"/>
                </a:lnTo>
                <a:lnTo>
                  <a:pt x="704596" y="898093"/>
                </a:lnTo>
                <a:lnTo>
                  <a:pt x="747712" y="904316"/>
                </a:lnTo>
                <a:lnTo>
                  <a:pt x="791146" y="906399"/>
                </a:lnTo>
                <a:lnTo>
                  <a:pt x="834593" y="904316"/>
                </a:lnTo>
                <a:lnTo>
                  <a:pt x="877709" y="898093"/>
                </a:lnTo>
                <a:lnTo>
                  <a:pt x="920178" y="887730"/>
                </a:lnTo>
                <a:lnTo>
                  <a:pt x="961694" y="873213"/>
                </a:lnTo>
                <a:lnTo>
                  <a:pt x="1001915" y="854544"/>
                </a:lnTo>
                <a:lnTo>
                  <a:pt x="1040523" y="831723"/>
                </a:lnTo>
                <a:lnTo>
                  <a:pt x="1077188" y="804760"/>
                </a:lnTo>
                <a:lnTo>
                  <a:pt x="1111618" y="773658"/>
                </a:lnTo>
                <a:lnTo>
                  <a:pt x="1142720" y="739241"/>
                </a:lnTo>
                <a:lnTo>
                  <a:pt x="1169682" y="702564"/>
                </a:lnTo>
                <a:lnTo>
                  <a:pt x="1192504" y="663956"/>
                </a:lnTo>
                <a:lnTo>
                  <a:pt x="1211160" y="623735"/>
                </a:lnTo>
                <a:lnTo>
                  <a:pt x="1225677" y="582231"/>
                </a:lnTo>
                <a:lnTo>
                  <a:pt x="1236052" y="539750"/>
                </a:lnTo>
                <a:lnTo>
                  <a:pt x="1242275" y="496633"/>
                </a:lnTo>
                <a:lnTo>
                  <a:pt x="1244346" y="453199"/>
                </a:lnTo>
                <a:close/>
              </a:path>
              <a:path w="7030719" h="2432684">
                <a:moveTo>
                  <a:pt x="3596665" y="1978939"/>
                </a:moveTo>
                <a:lnTo>
                  <a:pt x="3594595" y="1935505"/>
                </a:lnTo>
                <a:lnTo>
                  <a:pt x="3588372" y="1892388"/>
                </a:lnTo>
                <a:lnTo>
                  <a:pt x="3578009" y="1849907"/>
                </a:lnTo>
                <a:lnTo>
                  <a:pt x="3563480" y="1808403"/>
                </a:lnTo>
                <a:lnTo>
                  <a:pt x="3544824" y="1768182"/>
                </a:lnTo>
                <a:lnTo>
                  <a:pt x="3522002" y="1729574"/>
                </a:lnTo>
                <a:lnTo>
                  <a:pt x="3495040" y="1692910"/>
                </a:lnTo>
                <a:lnTo>
                  <a:pt x="3463925" y="1658480"/>
                </a:lnTo>
                <a:lnTo>
                  <a:pt x="3429508" y="1627378"/>
                </a:lnTo>
                <a:lnTo>
                  <a:pt x="3392843" y="1600415"/>
                </a:lnTo>
                <a:lnTo>
                  <a:pt x="3354235" y="1577594"/>
                </a:lnTo>
                <a:lnTo>
                  <a:pt x="3314014" y="1558937"/>
                </a:lnTo>
                <a:lnTo>
                  <a:pt x="3272510" y="1544408"/>
                </a:lnTo>
                <a:lnTo>
                  <a:pt x="3230029" y="1534045"/>
                </a:lnTo>
                <a:lnTo>
                  <a:pt x="3186912" y="1527822"/>
                </a:lnTo>
                <a:lnTo>
                  <a:pt x="3143478" y="1525752"/>
                </a:lnTo>
                <a:lnTo>
                  <a:pt x="3100032" y="1527822"/>
                </a:lnTo>
                <a:lnTo>
                  <a:pt x="3056915" y="1534045"/>
                </a:lnTo>
                <a:lnTo>
                  <a:pt x="3014446" y="1544408"/>
                </a:lnTo>
                <a:lnTo>
                  <a:pt x="2972930" y="1558937"/>
                </a:lnTo>
                <a:lnTo>
                  <a:pt x="2932722" y="1577594"/>
                </a:lnTo>
                <a:lnTo>
                  <a:pt x="2894114" y="1600415"/>
                </a:lnTo>
                <a:lnTo>
                  <a:pt x="2857436" y="1627378"/>
                </a:lnTo>
                <a:lnTo>
                  <a:pt x="2823019" y="1658480"/>
                </a:lnTo>
                <a:lnTo>
                  <a:pt x="2791904" y="1692910"/>
                </a:lnTo>
                <a:lnTo>
                  <a:pt x="2764942" y="1729574"/>
                </a:lnTo>
                <a:lnTo>
                  <a:pt x="2742133" y="1768182"/>
                </a:lnTo>
                <a:lnTo>
                  <a:pt x="2723464" y="1808403"/>
                </a:lnTo>
                <a:lnTo>
                  <a:pt x="2708948" y="1849907"/>
                </a:lnTo>
                <a:lnTo>
                  <a:pt x="2698572" y="1892388"/>
                </a:lnTo>
                <a:lnTo>
                  <a:pt x="2692349" y="1935505"/>
                </a:lnTo>
                <a:lnTo>
                  <a:pt x="2690279" y="1978939"/>
                </a:lnTo>
                <a:lnTo>
                  <a:pt x="2692349" y="2022386"/>
                </a:lnTo>
                <a:lnTo>
                  <a:pt x="2698572" y="2065502"/>
                </a:lnTo>
                <a:lnTo>
                  <a:pt x="2708948" y="2107971"/>
                </a:lnTo>
                <a:lnTo>
                  <a:pt x="2723464" y="2149487"/>
                </a:lnTo>
                <a:lnTo>
                  <a:pt x="2742133" y="2189696"/>
                </a:lnTo>
                <a:lnTo>
                  <a:pt x="2764942" y="2228304"/>
                </a:lnTo>
                <a:lnTo>
                  <a:pt x="2791904" y="2264981"/>
                </a:lnTo>
                <a:lnTo>
                  <a:pt x="2823019" y="2299398"/>
                </a:lnTo>
                <a:lnTo>
                  <a:pt x="2857436" y="2330513"/>
                </a:lnTo>
                <a:lnTo>
                  <a:pt x="2894114" y="2357475"/>
                </a:lnTo>
                <a:lnTo>
                  <a:pt x="2932722" y="2380284"/>
                </a:lnTo>
                <a:lnTo>
                  <a:pt x="2972930" y="2398953"/>
                </a:lnTo>
                <a:lnTo>
                  <a:pt x="3014446" y="2413470"/>
                </a:lnTo>
                <a:lnTo>
                  <a:pt x="3056915" y="2423845"/>
                </a:lnTo>
                <a:lnTo>
                  <a:pt x="3100032" y="2430068"/>
                </a:lnTo>
                <a:lnTo>
                  <a:pt x="3143478" y="2432139"/>
                </a:lnTo>
                <a:lnTo>
                  <a:pt x="3186912" y="2430068"/>
                </a:lnTo>
                <a:lnTo>
                  <a:pt x="3230029" y="2423845"/>
                </a:lnTo>
                <a:lnTo>
                  <a:pt x="3272510" y="2413470"/>
                </a:lnTo>
                <a:lnTo>
                  <a:pt x="3314014" y="2398953"/>
                </a:lnTo>
                <a:lnTo>
                  <a:pt x="3354235" y="2380284"/>
                </a:lnTo>
                <a:lnTo>
                  <a:pt x="3392843" y="2357475"/>
                </a:lnTo>
                <a:lnTo>
                  <a:pt x="3429508" y="2330513"/>
                </a:lnTo>
                <a:lnTo>
                  <a:pt x="3463925" y="2299398"/>
                </a:lnTo>
                <a:lnTo>
                  <a:pt x="3495040" y="2264981"/>
                </a:lnTo>
                <a:lnTo>
                  <a:pt x="3522002" y="2228304"/>
                </a:lnTo>
                <a:lnTo>
                  <a:pt x="3544824" y="2189696"/>
                </a:lnTo>
                <a:lnTo>
                  <a:pt x="3563480" y="2149487"/>
                </a:lnTo>
                <a:lnTo>
                  <a:pt x="3578009" y="2107971"/>
                </a:lnTo>
                <a:lnTo>
                  <a:pt x="3588372" y="2065502"/>
                </a:lnTo>
                <a:lnTo>
                  <a:pt x="3594595" y="2022386"/>
                </a:lnTo>
                <a:lnTo>
                  <a:pt x="3596665" y="1978939"/>
                </a:lnTo>
                <a:close/>
              </a:path>
              <a:path w="7030719" h="2432684">
                <a:moveTo>
                  <a:pt x="5175301" y="1672691"/>
                </a:moveTo>
                <a:lnTo>
                  <a:pt x="5173230" y="1629244"/>
                </a:lnTo>
                <a:lnTo>
                  <a:pt x="5167007" y="1586128"/>
                </a:lnTo>
                <a:lnTo>
                  <a:pt x="5156644" y="1543659"/>
                </a:lnTo>
                <a:lnTo>
                  <a:pt x="5142128" y="1502143"/>
                </a:lnTo>
                <a:lnTo>
                  <a:pt x="5123459" y="1461935"/>
                </a:lnTo>
                <a:lnTo>
                  <a:pt x="5100650" y="1423327"/>
                </a:lnTo>
                <a:lnTo>
                  <a:pt x="5073688" y="1386649"/>
                </a:lnTo>
                <a:lnTo>
                  <a:pt x="5042573" y="1352232"/>
                </a:lnTo>
                <a:lnTo>
                  <a:pt x="5008156" y="1321117"/>
                </a:lnTo>
                <a:lnTo>
                  <a:pt x="4971478" y="1294155"/>
                </a:lnTo>
                <a:lnTo>
                  <a:pt x="4932870" y="1271346"/>
                </a:lnTo>
                <a:lnTo>
                  <a:pt x="4892649" y="1252677"/>
                </a:lnTo>
                <a:lnTo>
                  <a:pt x="4851146" y="1238161"/>
                </a:lnTo>
                <a:lnTo>
                  <a:pt x="4808664" y="1227785"/>
                </a:lnTo>
                <a:lnTo>
                  <a:pt x="4765548" y="1221562"/>
                </a:lnTo>
                <a:lnTo>
                  <a:pt x="4722114" y="1219492"/>
                </a:lnTo>
                <a:lnTo>
                  <a:pt x="4678667" y="1221562"/>
                </a:lnTo>
                <a:lnTo>
                  <a:pt x="4635551" y="1227785"/>
                </a:lnTo>
                <a:lnTo>
                  <a:pt x="4593082" y="1238161"/>
                </a:lnTo>
                <a:lnTo>
                  <a:pt x="4551578" y="1252677"/>
                </a:lnTo>
                <a:lnTo>
                  <a:pt x="4511357" y="1271346"/>
                </a:lnTo>
                <a:lnTo>
                  <a:pt x="4472749" y="1294155"/>
                </a:lnTo>
                <a:lnTo>
                  <a:pt x="4436072" y="1321117"/>
                </a:lnTo>
                <a:lnTo>
                  <a:pt x="4401655" y="1352232"/>
                </a:lnTo>
                <a:lnTo>
                  <a:pt x="4370540" y="1386649"/>
                </a:lnTo>
                <a:lnTo>
                  <a:pt x="4343578" y="1423327"/>
                </a:lnTo>
                <a:lnTo>
                  <a:pt x="4320768" y="1461935"/>
                </a:lnTo>
                <a:lnTo>
                  <a:pt x="4302099" y="1502143"/>
                </a:lnTo>
                <a:lnTo>
                  <a:pt x="4287583" y="1543659"/>
                </a:lnTo>
                <a:lnTo>
                  <a:pt x="4277207" y="1586128"/>
                </a:lnTo>
                <a:lnTo>
                  <a:pt x="4270984" y="1629244"/>
                </a:lnTo>
                <a:lnTo>
                  <a:pt x="4268914" y="1672691"/>
                </a:lnTo>
                <a:lnTo>
                  <a:pt x="4270984" y="1716125"/>
                </a:lnTo>
                <a:lnTo>
                  <a:pt x="4277207" y="1759242"/>
                </a:lnTo>
                <a:lnTo>
                  <a:pt x="4287583" y="1801723"/>
                </a:lnTo>
                <a:lnTo>
                  <a:pt x="4302099" y="1843227"/>
                </a:lnTo>
                <a:lnTo>
                  <a:pt x="4320768" y="1883448"/>
                </a:lnTo>
                <a:lnTo>
                  <a:pt x="4343578" y="1922056"/>
                </a:lnTo>
                <a:lnTo>
                  <a:pt x="4370540" y="1958721"/>
                </a:lnTo>
                <a:lnTo>
                  <a:pt x="4401655" y="1993150"/>
                </a:lnTo>
                <a:lnTo>
                  <a:pt x="4436072" y="2024253"/>
                </a:lnTo>
                <a:lnTo>
                  <a:pt x="4472749" y="2051215"/>
                </a:lnTo>
                <a:lnTo>
                  <a:pt x="4511357" y="2074037"/>
                </a:lnTo>
                <a:lnTo>
                  <a:pt x="4551578" y="2092693"/>
                </a:lnTo>
                <a:lnTo>
                  <a:pt x="4593082" y="2107222"/>
                </a:lnTo>
                <a:lnTo>
                  <a:pt x="4635551" y="2117585"/>
                </a:lnTo>
                <a:lnTo>
                  <a:pt x="4678667" y="2123808"/>
                </a:lnTo>
                <a:lnTo>
                  <a:pt x="4722114" y="2125878"/>
                </a:lnTo>
                <a:lnTo>
                  <a:pt x="4765548" y="2123808"/>
                </a:lnTo>
                <a:lnTo>
                  <a:pt x="4808664" y="2117585"/>
                </a:lnTo>
                <a:lnTo>
                  <a:pt x="4851146" y="2107222"/>
                </a:lnTo>
                <a:lnTo>
                  <a:pt x="4892649" y="2092693"/>
                </a:lnTo>
                <a:lnTo>
                  <a:pt x="4932870" y="2074037"/>
                </a:lnTo>
                <a:lnTo>
                  <a:pt x="4971478" y="2051215"/>
                </a:lnTo>
                <a:lnTo>
                  <a:pt x="5008156" y="2024253"/>
                </a:lnTo>
                <a:lnTo>
                  <a:pt x="5042573" y="1993150"/>
                </a:lnTo>
                <a:lnTo>
                  <a:pt x="5073688" y="1958721"/>
                </a:lnTo>
                <a:lnTo>
                  <a:pt x="5100650" y="1922056"/>
                </a:lnTo>
                <a:lnTo>
                  <a:pt x="5123459" y="1883448"/>
                </a:lnTo>
                <a:lnTo>
                  <a:pt x="5142128" y="1843227"/>
                </a:lnTo>
                <a:lnTo>
                  <a:pt x="5156644" y="1801723"/>
                </a:lnTo>
                <a:lnTo>
                  <a:pt x="5167007" y="1759242"/>
                </a:lnTo>
                <a:lnTo>
                  <a:pt x="5173230" y="1716125"/>
                </a:lnTo>
                <a:lnTo>
                  <a:pt x="5175301" y="1672691"/>
                </a:lnTo>
                <a:close/>
              </a:path>
              <a:path w="7030719" h="2432684">
                <a:moveTo>
                  <a:pt x="7030212" y="1672691"/>
                </a:moveTo>
                <a:lnTo>
                  <a:pt x="7028142" y="1629244"/>
                </a:lnTo>
                <a:lnTo>
                  <a:pt x="7021919" y="1586128"/>
                </a:lnTo>
                <a:lnTo>
                  <a:pt x="7011543" y="1543659"/>
                </a:lnTo>
                <a:lnTo>
                  <a:pt x="6997027" y="1502143"/>
                </a:lnTo>
                <a:lnTo>
                  <a:pt x="6978358" y="1461935"/>
                </a:lnTo>
                <a:lnTo>
                  <a:pt x="6955549" y="1423327"/>
                </a:lnTo>
                <a:lnTo>
                  <a:pt x="6928586" y="1386649"/>
                </a:lnTo>
                <a:lnTo>
                  <a:pt x="6897471" y="1352232"/>
                </a:lnTo>
                <a:lnTo>
                  <a:pt x="6863054" y="1321117"/>
                </a:lnTo>
                <a:lnTo>
                  <a:pt x="6826377" y="1294155"/>
                </a:lnTo>
                <a:lnTo>
                  <a:pt x="6787769" y="1271346"/>
                </a:lnTo>
                <a:lnTo>
                  <a:pt x="6747548" y="1252677"/>
                </a:lnTo>
                <a:lnTo>
                  <a:pt x="6706044" y="1238161"/>
                </a:lnTo>
                <a:lnTo>
                  <a:pt x="6663576" y="1227785"/>
                </a:lnTo>
                <a:lnTo>
                  <a:pt x="6620459" y="1221562"/>
                </a:lnTo>
                <a:lnTo>
                  <a:pt x="6577012" y="1219492"/>
                </a:lnTo>
                <a:lnTo>
                  <a:pt x="6533578" y="1221562"/>
                </a:lnTo>
                <a:lnTo>
                  <a:pt x="6490449" y="1227785"/>
                </a:lnTo>
                <a:lnTo>
                  <a:pt x="6447980" y="1238161"/>
                </a:lnTo>
                <a:lnTo>
                  <a:pt x="6406477" y="1252677"/>
                </a:lnTo>
                <a:lnTo>
                  <a:pt x="6366256" y="1271346"/>
                </a:lnTo>
                <a:lnTo>
                  <a:pt x="6327648" y="1294155"/>
                </a:lnTo>
                <a:lnTo>
                  <a:pt x="6290970" y="1321117"/>
                </a:lnTo>
                <a:lnTo>
                  <a:pt x="6256553" y="1352232"/>
                </a:lnTo>
                <a:lnTo>
                  <a:pt x="6225451" y="1386649"/>
                </a:lnTo>
                <a:lnTo>
                  <a:pt x="6198476" y="1423327"/>
                </a:lnTo>
                <a:lnTo>
                  <a:pt x="6175667" y="1461935"/>
                </a:lnTo>
                <a:lnTo>
                  <a:pt x="6156998" y="1502143"/>
                </a:lnTo>
                <a:lnTo>
                  <a:pt x="6142482" y="1543659"/>
                </a:lnTo>
                <a:lnTo>
                  <a:pt x="6132106" y="1586128"/>
                </a:lnTo>
                <a:lnTo>
                  <a:pt x="6125883" y="1629244"/>
                </a:lnTo>
                <a:lnTo>
                  <a:pt x="6123813" y="1672691"/>
                </a:lnTo>
                <a:lnTo>
                  <a:pt x="6125883" y="1716125"/>
                </a:lnTo>
                <a:lnTo>
                  <a:pt x="6132106" y="1759242"/>
                </a:lnTo>
                <a:lnTo>
                  <a:pt x="6142482" y="1801723"/>
                </a:lnTo>
                <a:lnTo>
                  <a:pt x="6156998" y="1843227"/>
                </a:lnTo>
                <a:lnTo>
                  <a:pt x="6175667" y="1883448"/>
                </a:lnTo>
                <a:lnTo>
                  <a:pt x="6198476" y="1922056"/>
                </a:lnTo>
                <a:lnTo>
                  <a:pt x="6225451" y="1958721"/>
                </a:lnTo>
                <a:lnTo>
                  <a:pt x="6256553" y="1993150"/>
                </a:lnTo>
                <a:lnTo>
                  <a:pt x="6290970" y="2024253"/>
                </a:lnTo>
                <a:lnTo>
                  <a:pt x="6327648" y="2051215"/>
                </a:lnTo>
                <a:lnTo>
                  <a:pt x="6366256" y="2074037"/>
                </a:lnTo>
                <a:lnTo>
                  <a:pt x="6406477" y="2092693"/>
                </a:lnTo>
                <a:lnTo>
                  <a:pt x="6447980" y="2107222"/>
                </a:lnTo>
                <a:lnTo>
                  <a:pt x="6490449" y="2117585"/>
                </a:lnTo>
                <a:lnTo>
                  <a:pt x="6533578" y="2123808"/>
                </a:lnTo>
                <a:lnTo>
                  <a:pt x="6577012" y="2125878"/>
                </a:lnTo>
                <a:lnTo>
                  <a:pt x="6620459" y="2123808"/>
                </a:lnTo>
                <a:lnTo>
                  <a:pt x="6663576" y="2117585"/>
                </a:lnTo>
                <a:lnTo>
                  <a:pt x="6706044" y="2107222"/>
                </a:lnTo>
                <a:lnTo>
                  <a:pt x="6747548" y="2092693"/>
                </a:lnTo>
                <a:lnTo>
                  <a:pt x="6787769" y="2074037"/>
                </a:lnTo>
                <a:lnTo>
                  <a:pt x="6826377" y="2051215"/>
                </a:lnTo>
                <a:lnTo>
                  <a:pt x="6863054" y="2024253"/>
                </a:lnTo>
                <a:lnTo>
                  <a:pt x="6897471" y="1993150"/>
                </a:lnTo>
                <a:lnTo>
                  <a:pt x="6928586" y="1958721"/>
                </a:lnTo>
                <a:lnTo>
                  <a:pt x="6955549" y="1922056"/>
                </a:lnTo>
                <a:lnTo>
                  <a:pt x="6978358" y="1883448"/>
                </a:lnTo>
                <a:lnTo>
                  <a:pt x="6997027" y="1843227"/>
                </a:lnTo>
                <a:lnTo>
                  <a:pt x="7011543" y="1801723"/>
                </a:lnTo>
                <a:lnTo>
                  <a:pt x="7021919" y="1759242"/>
                </a:lnTo>
                <a:lnTo>
                  <a:pt x="7028142" y="1716125"/>
                </a:lnTo>
                <a:lnTo>
                  <a:pt x="7030212" y="1672691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4274" y="1822241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05875" y="3036131"/>
            <a:ext cx="2721610" cy="1969135"/>
          </a:xfrm>
          <a:custGeom>
            <a:avLst/>
            <a:gdLst/>
            <a:ahLst/>
            <a:cxnLst/>
            <a:rect l="l" t="t" r="r" b="b"/>
            <a:pathLst>
              <a:path w="2721609" h="1969135">
                <a:moveTo>
                  <a:pt x="906399" y="1515465"/>
                </a:moveTo>
                <a:lnTo>
                  <a:pt x="904328" y="1472031"/>
                </a:lnTo>
                <a:lnTo>
                  <a:pt x="898105" y="1428915"/>
                </a:lnTo>
                <a:lnTo>
                  <a:pt x="887730" y="1386433"/>
                </a:lnTo>
                <a:lnTo>
                  <a:pt x="873213" y="1344930"/>
                </a:lnTo>
                <a:lnTo>
                  <a:pt x="854544" y="1304709"/>
                </a:lnTo>
                <a:lnTo>
                  <a:pt x="831735" y="1266101"/>
                </a:lnTo>
                <a:lnTo>
                  <a:pt x="804773" y="1229423"/>
                </a:lnTo>
                <a:lnTo>
                  <a:pt x="773658" y="1195006"/>
                </a:lnTo>
                <a:lnTo>
                  <a:pt x="739241" y="1163891"/>
                </a:lnTo>
                <a:lnTo>
                  <a:pt x="702564" y="1136929"/>
                </a:lnTo>
                <a:lnTo>
                  <a:pt x="663956" y="1114120"/>
                </a:lnTo>
                <a:lnTo>
                  <a:pt x="623735" y="1095451"/>
                </a:lnTo>
                <a:lnTo>
                  <a:pt x="582231" y="1080935"/>
                </a:lnTo>
                <a:lnTo>
                  <a:pt x="539762" y="1070571"/>
                </a:lnTo>
                <a:lnTo>
                  <a:pt x="496646" y="1064348"/>
                </a:lnTo>
                <a:lnTo>
                  <a:pt x="453199" y="1062266"/>
                </a:lnTo>
                <a:lnTo>
                  <a:pt x="409765" y="1064348"/>
                </a:lnTo>
                <a:lnTo>
                  <a:pt x="366649" y="1070571"/>
                </a:lnTo>
                <a:lnTo>
                  <a:pt x="324167" y="1080935"/>
                </a:lnTo>
                <a:lnTo>
                  <a:pt x="282663" y="1095451"/>
                </a:lnTo>
                <a:lnTo>
                  <a:pt x="242443" y="1114120"/>
                </a:lnTo>
                <a:lnTo>
                  <a:pt x="203835" y="1136929"/>
                </a:lnTo>
                <a:lnTo>
                  <a:pt x="167157" y="1163891"/>
                </a:lnTo>
                <a:lnTo>
                  <a:pt x="132740" y="1195006"/>
                </a:lnTo>
                <a:lnTo>
                  <a:pt x="101625" y="1229423"/>
                </a:lnTo>
                <a:lnTo>
                  <a:pt x="74663" y="1266101"/>
                </a:lnTo>
                <a:lnTo>
                  <a:pt x="51854" y="1304709"/>
                </a:lnTo>
                <a:lnTo>
                  <a:pt x="33185" y="1344930"/>
                </a:lnTo>
                <a:lnTo>
                  <a:pt x="18669" y="1386433"/>
                </a:lnTo>
                <a:lnTo>
                  <a:pt x="8305" y="1428915"/>
                </a:lnTo>
                <a:lnTo>
                  <a:pt x="2082" y="1472031"/>
                </a:lnTo>
                <a:lnTo>
                  <a:pt x="0" y="1515465"/>
                </a:lnTo>
                <a:lnTo>
                  <a:pt x="2082" y="1558912"/>
                </a:lnTo>
                <a:lnTo>
                  <a:pt x="8305" y="1602028"/>
                </a:lnTo>
                <a:lnTo>
                  <a:pt x="18669" y="1644497"/>
                </a:lnTo>
                <a:lnTo>
                  <a:pt x="33185" y="1686001"/>
                </a:lnTo>
                <a:lnTo>
                  <a:pt x="51854" y="1726222"/>
                </a:lnTo>
                <a:lnTo>
                  <a:pt x="74663" y="1764830"/>
                </a:lnTo>
                <a:lnTo>
                  <a:pt x="101625" y="1801507"/>
                </a:lnTo>
                <a:lnTo>
                  <a:pt x="132740" y="1835924"/>
                </a:lnTo>
                <a:lnTo>
                  <a:pt x="167157" y="1867039"/>
                </a:lnTo>
                <a:lnTo>
                  <a:pt x="203835" y="1894001"/>
                </a:lnTo>
                <a:lnTo>
                  <a:pt x="242443" y="1916811"/>
                </a:lnTo>
                <a:lnTo>
                  <a:pt x="282663" y="1935480"/>
                </a:lnTo>
                <a:lnTo>
                  <a:pt x="324167" y="1949996"/>
                </a:lnTo>
                <a:lnTo>
                  <a:pt x="366649" y="1960372"/>
                </a:lnTo>
                <a:lnTo>
                  <a:pt x="409765" y="1966595"/>
                </a:lnTo>
                <a:lnTo>
                  <a:pt x="453199" y="1968665"/>
                </a:lnTo>
                <a:lnTo>
                  <a:pt x="496646" y="1966595"/>
                </a:lnTo>
                <a:lnTo>
                  <a:pt x="539762" y="1960372"/>
                </a:lnTo>
                <a:lnTo>
                  <a:pt x="582231" y="1949996"/>
                </a:lnTo>
                <a:lnTo>
                  <a:pt x="623735" y="1935480"/>
                </a:lnTo>
                <a:lnTo>
                  <a:pt x="663956" y="1916811"/>
                </a:lnTo>
                <a:lnTo>
                  <a:pt x="702564" y="1894001"/>
                </a:lnTo>
                <a:lnTo>
                  <a:pt x="739241" y="1867039"/>
                </a:lnTo>
                <a:lnTo>
                  <a:pt x="773658" y="1835924"/>
                </a:lnTo>
                <a:lnTo>
                  <a:pt x="804773" y="1801507"/>
                </a:lnTo>
                <a:lnTo>
                  <a:pt x="831735" y="1764830"/>
                </a:lnTo>
                <a:lnTo>
                  <a:pt x="854544" y="1726222"/>
                </a:lnTo>
                <a:lnTo>
                  <a:pt x="873213" y="1686001"/>
                </a:lnTo>
                <a:lnTo>
                  <a:pt x="887730" y="1644497"/>
                </a:lnTo>
                <a:lnTo>
                  <a:pt x="898105" y="1602028"/>
                </a:lnTo>
                <a:lnTo>
                  <a:pt x="904328" y="1558912"/>
                </a:lnTo>
                <a:lnTo>
                  <a:pt x="906399" y="1515465"/>
                </a:lnTo>
                <a:close/>
              </a:path>
              <a:path w="2721609" h="1969135">
                <a:moveTo>
                  <a:pt x="2721533" y="453199"/>
                </a:moveTo>
                <a:lnTo>
                  <a:pt x="2719463" y="409765"/>
                </a:lnTo>
                <a:lnTo>
                  <a:pt x="2713240" y="366636"/>
                </a:lnTo>
                <a:lnTo>
                  <a:pt x="2702864" y="324167"/>
                </a:lnTo>
                <a:lnTo>
                  <a:pt x="2688348" y="282663"/>
                </a:lnTo>
                <a:lnTo>
                  <a:pt x="2669679" y="242443"/>
                </a:lnTo>
                <a:lnTo>
                  <a:pt x="2646870" y="203835"/>
                </a:lnTo>
                <a:lnTo>
                  <a:pt x="2619908" y="167157"/>
                </a:lnTo>
                <a:lnTo>
                  <a:pt x="2588793" y="132740"/>
                </a:lnTo>
                <a:lnTo>
                  <a:pt x="2554376" y="101625"/>
                </a:lnTo>
                <a:lnTo>
                  <a:pt x="2517698" y="74663"/>
                </a:lnTo>
                <a:lnTo>
                  <a:pt x="2479090" y="51854"/>
                </a:lnTo>
                <a:lnTo>
                  <a:pt x="2438870" y="33185"/>
                </a:lnTo>
                <a:lnTo>
                  <a:pt x="2397366" y="18669"/>
                </a:lnTo>
                <a:lnTo>
                  <a:pt x="2354897" y="8305"/>
                </a:lnTo>
                <a:lnTo>
                  <a:pt x="2311781" y="2082"/>
                </a:lnTo>
                <a:lnTo>
                  <a:pt x="2268334" y="0"/>
                </a:lnTo>
                <a:lnTo>
                  <a:pt x="2224900" y="2082"/>
                </a:lnTo>
                <a:lnTo>
                  <a:pt x="2181771" y="8305"/>
                </a:lnTo>
                <a:lnTo>
                  <a:pt x="2139302" y="18669"/>
                </a:lnTo>
                <a:lnTo>
                  <a:pt x="2097798" y="33185"/>
                </a:lnTo>
                <a:lnTo>
                  <a:pt x="2057577" y="51854"/>
                </a:lnTo>
                <a:lnTo>
                  <a:pt x="2018969" y="74663"/>
                </a:lnTo>
                <a:lnTo>
                  <a:pt x="1982292" y="101625"/>
                </a:lnTo>
                <a:lnTo>
                  <a:pt x="1947875" y="132740"/>
                </a:lnTo>
                <a:lnTo>
                  <a:pt x="1916772" y="167157"/>
                </a:lnTo>
                <a:lnTo>
                  <a:pt x="1889798" y="203835"/>
                </a:lnTo>
                <a:lnTo>
                  <a:pt x="1866988" y="242443"/>
                </a:lnTo>
                <a:lnTo>
                  <a:pt x="1848319" y="282663"/>
                </a:lnTo>
                <a:lnTo>
                  <a:pt x="1833803" y="324167"/>
                </a:lnTo>
                <a:lnTo>
                  <a:pt x="1823427" y="366636"/>
                </a:lnTo>
                <a:lnTo>
                  <a:pt x="1817204" y="409765"/>
                </a:lnTo>
                <a:lnTo>
                  <a:pt x="1815134" y="453199"/>
                </a:lnTo>
                <a:lnTo>
                  <a:pt x="1817204" y="496646"/>
                </a:lnTo>
                <a:lnTo>
                  <a:pt x="1823427" y="539762"/>
                </a:lnTo>
                <a:lnTo>
                  <a:pt x="1833803" y="582231"/>
                </a:lnTo>
                <a:lnTo>
                  <a:pt x="1848319" y="623735"/>
                </a:lnTo>
                <a:lnTo>
                  <a:pt x="1866988" y="663956"/>
                </a:lnTo>
                <a:lnTo>
                  <a:pt x="1889798" y="702564"/>
                </a:lnTo>
                <a:lnTo>
                  <a:pt x="1916772" y="739241"/>
                </a:lnTo>
                <a:lnTo>
                  <a:pt x="1947875" y="773658"/>
                </a:lnTo>
                <a:lnTo>
                  <a:pt x="1982292" y="804773"/>
                </a:lnTo>
                <a:lnTo>
                  <a:pt x="2018969" y="831735"/>
                </a:lnTo>
                <a:lnTo>
                  <a:pt x="2057577" y="854544"/>
                </a:lnTo>
                <a:lnTo>
                  <a:pt x="2097798" y="873213"/>
                </a:lnTo>
                <a:lnTo>
                  <a:pt x="2139302" y="887730"/>
                </a:lnTo>
                <a:lnTo>
                  <a:pt x="2181771" y="898105"/>
                </a:lnTo>
                <a:lnTo>
                  <a:pt x="2224900" y="904328"/>
                </a:lnTo>
                <a:lnTo>
                  <a:pt x="2268334" y="906399"/>
                </a:lnTo>
                <a:lnTo>
                  <a:pt x="2311781" y="904328"/>
                </a:lnTo>
                <a:lnTo>
                  <a:pt x="2354897" y="898105"/>
                </a:lnTo>
                <a:lnTo>
                  <a:pt x="2397366" y="887730"/>
                </a:lnTo>
                <a:lnTo>
                  <a:pt x="2438870" y="873213"/>
                </a:lnTo>
                <a:lnTo>
                  <a:pt x="2479090" y="854544"/>
                </a:lnTo>
                <a:lnTo>
                  <a:pt x="2517698" y="831735"/>
                </a:lnTo>
                <a:lnTo>
                  <a:pt x="2554376" y="804773"/>
                </a:lnTo>
                <a:lnTo>
                  <a:pt x="2588793" y="773658"/>
                </a:lnTo>
                <a:lnTo>
                  <a:pt x="2619908" y="739241"/>
                </a:lnTo>
                <a:lnTo>
                  <a:pt x="2646870" y="702564"/>
                </a:lnTo>
                <a:lnTo>
                  <a:pt x="2669679" y="663956"/>
                </a:lnTo>
                <a:lnTo>
                  <a:pt x="2688348" y="623735"/>
                </a:lnTo>
                <a:lnTo>
                  <a:pt x="2702864" y="582231"/>
                </a:lnTo>
                <a:lnTo>
                  <a:pt x="2713240" y="539762"/>
                </a:lnTo>
                <a:lnTo>
                  <a:pt x="2719463" y="496646"/>
                </a:lnTo>
                <a:lnTo>
                  <a:pt x="2721533" y="453199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9440" y="480953"/>
            <a:ext cx="14415135" cy="9048115"/>
          </a:xfrm>
          <a:custGeom>
            <a:avLst/>
            <a:gdLst/>
            <a:ahLst/>
            <a:cxnLst/>
            <a:rect l="l" t="t" r="r" b="b"/>
            <a:pathLst>
              <a:path w="14415135" h="9048115">
                <a:moveTo>
                  <a:pt x="0" y="9047958"/>
                </a:moveTo>
                <a:lnTo>
                  <a:pt x="14414530" y="0"/>
                </a:lnTo>
              </a:path>
            </a:pathLst>
          </a:custGeom>
          <a:ln w="73296">
            <a:solidFill>
              <a:srgbClr val="FAE232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6020EC-4D53-C062-BE44-5FFCBB3F7B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00" dirty="0">
                <a:latin typeface="Verdana"/>
                <a:cs typeface="Verdana"/>
              </a:rPr>
              <a:t>maximum</a:t>
            </a:r>
            <a:r>
              <a:rPr sz="9200" spc="-580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margin</a:t>
            </a:r>
            <a:r>
              <a:rPr sz="9200" spc="-575" dirty="0">
                <a:latin typeface="Verdana"/>
                <a:cs typeface="Verdana"/>
              </a:rPr>
              <a:t> </a:t>
            </a:r>
            <a:r>
              <a:rPr sz="9200" spc="-10" dirty="0">
                <a:latin typeface="Verdana"/>
                <a:cs typeface="Verdana"/>
              </a:rPr>
              <a:t>separator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4800580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445" dirty="0">
                <a:solidFill>
                  <a:srgbClr val="FFFFFF"/>
                </a:solidFill>
                <a:latin typeface="Arial"/>
                <a:cs typeface="Arial"/>
              </a:rPr>
              <a:t>boundary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1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maximizes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6150" spc="42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0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A7176-42E8-8B81-C9AA-EEE8D9023E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426748"/>
            <a:ext cx="18020030" cy="9482455"/>
            <a:chOff x="1630205" y="426748"/>
            <a:chExt cx="18020030" cy="94824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29468" y="4598930"/>
              <a:ext cx="14298294" cy="4989830"/>
            </a:xfrm>
            <a:custGeom>
              <a:avLst/>
              <a:gdLst/>
              <a:ahLst/>
              <a:cxnLst/>
              <a:rect l="l" t="t" r="r" b="b"/>
              <a:pathLst>
                <a:path w="14298294" h="4989830">
                  <a:moveTo>
                    <a:pt x="906386" y="3866985"/>
                  </a:moveTo>
                  <a:lnTo>
                    <a:pt x="904316" y="3823538"/>
                  </a:lnTo>
                  <a:lnTo>
                    <a:pt x="898093" y="3780421"/>
                  </a:lnTo>
                  <a:lnTo>
                    <a:pt x="887730" y="3737953"/>
                  </a:lnTo>
                  <a:lnTo>
                    <a:pt x="873201" y="3696449"/>
                  </a:lnTo>
                  <a:lnTo>
                    <a:pt x="854544" y="3656228"/>
                  </a:lnTo>
                  <a:lnTo>
                    <a:pt x="831723" y="3617620"/>
                  </a:lnTo>
                  <a:lnTo>
                    <a:pt x="804760" y="3580942"/>
                  </a:lnTo>
                  <a:lnTo>
                    <a:pt x="773658" y="3546525"/>
                  </a:lnTo>
                  <a:lnTo>
                    <a:pt x="739228" y="3515410"/>
                  </a:lnTo>
                  <a:lnTo>
                    <a:pt x="702564" y="3488448"/>
                  </a:lnTo>
                  <a:lnTo>
                    <a:pt x="663956" y="3465639"/>
                  </a:lnTo>
                  <a:lnTo>
                    <a:pt x="623735" y="3446970"/>
                  </a:lnTo>
                  <a:lnTo>
                    <a:pt x="582231" y="3432454"/>
                  </a:lnTo>
                  <a:lnTo>
                    <a:pt x="539750" y="3422078"/>
                  </a:lnTo>
                  <a:lnTo>
                    <a:pt x="496633" y="3415855"/>
                  </a:lnTo>
                  <a:lnTo>
                    <a:pt x="453199" y="3413785"/>
                  </a:lnTo>
                  <a:lnTo>
                    <a:pt x="409752" y="3415855"/>
                  </a:lnTo>
                  <a:lnTo>
                    <a:pt x="366636" y="3422078"/>
                  </a:lnTo>
                  <a:lnTo>
                    <a:pt x="324167" y="3432454"/>
                  </a:lnTo>
                  <a:lnTo>
                    <a:pt x="282651" y="3446970"/>
                  </a:lnTo>
                  <a:lnTo>
                    <a:pt x="242443" y="3465639"/>
                  </a:lnTo>
                  <a:lnTo>
                    <a:pt x="203835" y="3488448"/>
                  </a:lnTo>
                  <a:lnTo>
                    <a:pt x="167157" y="3515410"/>
                  </a:lnTo>
                  <a:lnTo>
                    <a:pt x="132740" y="3546525"/>
                  </a:lnTo>
                  <a:lnTo>
                    <a:pt x="101625" y="3580942"/>
                  </a:lnTo>
                  <a:lnTo>
                    <a:pt x="74663" y="3617620"/>
                  </a:lnTo>
                  <a:lnTo>
                    <a:pt x="51854" y="3656228"/>
                  </a:lnTo>
                  <a:lnTo>
                    <a:pt x="33185" y="3696449"/>
                  </a:lnTo>
                  <a:lnTo>
                    <a:pt x="18669" y="3737953"/>
                  </a:lnTo>
                  <a:lnTo>
                    <a:pt x="8293" y="3780421"/>
                  </a:lnTo>
                  <a:lnTo>
                    <a:pt x="2070" y="3823538"/>
                  </a:lnTo>
                  <a:lnTo>
                    <a:pt x="0" y="3866985"/>
                  </a:lnTo>
                  <a:lnTo>
                    <a:pt x="2070" y="3910419"/>
                  </a:lnTo>
                  <a:lnTo>
                    <a:pt x="8293" y="3953535"/>
                  </a:lnTo>
                  <a:lnTo>
                    <a:pt x="18669" y="3996017"/>
                  </a:lnTo>
                  <a:lnTo>
                    <a:pt x="33185" y="4037520"/>
                  </a:lnTo>
                  <a:lnTo>
                    <a:pt x="51854" y="4077741"/>
                  </a:lnTo>
                  <a:lnTo>
                    <a:pt x="74663" y="4116349"/>
                  </a:lnTo>
                  <a:lnTo>
                    <a:pt x="101625" y="4153027"/>
                  </a:lnTo>
                  <a:lnTo>
                    <a:pt x="132740" y="4187444"/>
                  </a:lnTo>
                  <a:lnTo>
                    <a:pt x="167157" y="4218546"/>
                  </a:lnTo>
                  <a:lnTo>
                    <a:pt x="203835" y="4245521"/>
                  </a:lnTo>
                  <a:lnTo>
                    <a:pt x="242443" y="4268330"/>
                  </a:lnTo>
                  <a:lnTo>
                    <a:pt x="282651" y="4286999"/>
                  </a:lnTo>
                  <a:lnTo>
                    <a:pt x="324167" y="4301515"/>
                  </a:lnTo>
                  <a:lnTo>
                    <a:pt x="366636" y="4311878"/>
                  </a:lnTo>
                  <a:lnTo>
                    <a:pt x="409752" y="4318101"/>
                  </a:lnTo>
                  <a:lnTo>
                    <a:pt x="453199" y="4320184"/>
                  </a:lnTo>
                  <a:lnTo>
                    <a:pt x="496633" y="4318101"/>
                  </a:lnTo>
                  <a:lnTo>
                    <a:pt x="539750" y="4311878"/>
                  </a:lnTo>
                  <a:lnTo>
                    <a:pt x="582231" y="4301515"/>
                  </a:lnTo>
                  <a:lnTo>
                    <a:pt x="623735" y="4286999"/>
                  </a:lnTo>
                  <a:lnTo>
                    <a:pt x="663956" y="4268330"/>
                  </a:lnTo>
                  <a:lnTo>
                    <a:pt x="702564" y="4245521"/>
                  </a:lnTo>
                  <a:lnTo>
                    <a:pt x="739228" y="4218546"/>
                  </a:lnTo>
                  <a:lnTo>
                    <a:pt x="773658" y="4187444"/>
                  </a:lnTo>
                  <a:lnTo>
                    <a:pt x="804760" y="4153027"/>
                  </a:lnTo>
                  <a:lnTo>
                    <a:pt x="831723" y="4116349"/>
                  </a:lnTo>
                  <a:lnTo>
                    <a:pt x="854544" y="4077741"/>
                  </a:lnTo>
                  <a:lnTo>
                    <a:pt x="873201" y="4037520"/>
                  </a:lnTo>
                  <a:lnTo>
                    <a:pt x="887730" y="3996017"/>
                  </a:lnTo>
                  <a:lnTo>
                    <a:pt x="898093" y="3953535"/>
                  </a:lnTo>
                  <a:lnTo>
                    <a:pt x="904316" y="3910419"/>
                  </a:lnTo>
                  <a:lnTo>
                    <a:pt x="906386" y="3866985"/>
                  </a:lnTo>
                  <a:close/>
                </a:path>
                <a:path w="14298294" h="4989830">
                  <a:moveTo>
                    <a:pt x="9810090" y="4536097"/>
                  </a:moveTo>
                  <a:lnTo>
                    <a:pt x="9808019" y="4492650"/>
                  </a:lnTo>
                  <a:lnTo>
                    <a:pt x="9801796" y="4449534"/>
                  </a:lnTo>
                  <a:lnTo>
                    <a:pt x="9791421" y="4407065"/>
                  </a:lnTo>
                  <a:lnTo>
                    <a:pt x="9776904" y="4365549"/>
                  </a:lnTo>
                  <a:lnTo>
                    <a:pt x="9758235" y="4325340"/>
                  </a:lnTo>
                  <a:lnTo>
                    <a:pt x="9735426" y="4286732"/>
                  </a:lnTo>
                  <a:lnTo>
                    <a:pt x="9708464" y="4250055"/>
                  </a:lnTo>
                  <a:lnTo>
                    <a:pt x="9677349" y="4215638"/>
                  </a:lnTo>
                  <a:lnTo>
                    <a:pt x="9642932" y="4184523"/>
                  </a:lnTo>
                  <a:lnTo>
                    <a:pt x="9606255" y="4157561"/>
                  </a:lnTo>
                  <a:lnTo>
                    <a:pt x="9567647" y="4134751"/>
                  </a:lnTo>
                  <a:lnTo>
                    <a:pt x="9527426" y="4116082"/>
                  </a:lnTo>
                  <a:lnTo>
                    <a:pt x="9485922" y="4101566"/>
                  </a:lnTo>
                  <a:lnTo>
                    <a:pt x="9443453" y="4091190"/>
                  </a:lnTo>
                  <a:lnTo>
                    <a:pt x="9400337" y="4084967"/>
                  </a:lnTo>
                  <a:lnTo>
                    <a:pt x="9356890" y="4082897"/>
                  </a:lnTo>
                  <a:lnTo>
                    <a:pt x="9313456" y="4084967"/>
                  </a:lnTo>
                  <a:lnTo>
                    <a:pt x="9270340" y="4091190"/>
                  </a:lnTo>
                  <a:lnTo>
                    <a:pt x="9227858" y="4101566"/>
                  </a:lnTo>
                  <a:lnTo>
                    <a:pt x="9186354" y="4116082"/>
                  </a:lnTo>
                  <a:lnTo>
                    <a:pt x="9146134" y="4134751"/>
                  </a:lnTo>
                  <a:lnTo>
                    <a:pt x="9107526" y="4157561"/>
                  </a:lnTo>
                  <a:lnTo>
                    <a:pt x="9070848" y="4184523"/>
                  </a:lnTo>
                  <a:lnTo>
                    <a:pt x="9036431" y="4215638"/>
                  </a:lnTo>
                  <a:lnTo>
                    <a:pt x="9005316" y="4250055"/>
                  </a:lnTo>
                  <a:lnTo>
                    <a:pt x="8978354" y="4286732"/>
                  </a:lnTo>
                  <a:lnTo>
                    <a:pt x="8955545" y="4325340"/>
                  </a:lnTo>
                  <a:lnTo>
                    <a:pt x="8936876" y="4365549"/>
                  </a:lnTo>
                  <a:lnTo>
                    <a:pt x="8922360" y="4407065"/>
                  </a:lnTo>
                  <a:lnTo>
                    <a:pt x="8911996" y="4449534"/>
                  </a:lnTo>
                  <a:lnTo>
                    <a:pt x="8905773" y="4492650"/>
                  </a:lnTo>
                  <a:lnTo>
                    <a:pt x="8903703" y="4536097"/>
                  </a:lnTo>
                  <a:lnTo>
                    <a:pt x="8905773" y="4579531"/>
                  </a:lnTo>
                  <a:lnTo>
                    <a:pt x="8911996" y="4622647"/>
                  </a:lnTo>
                  <a:lnTo>
                    <a:pt x="8922360" y="4665129"/>
                  </a:lnTo>
                  <a:lnTo>
                    <a:pt x="8936876" y="4706632"/>
                  </a:lnTo>
                  <a:lnTo>
                    <a:pt x="8955545" y="4746853"/>
                  </a:lnTo>
                  <a:lnTo>
                    <a:pt x="8978354" y="4785461"/>
                  </a:lnTo>
                  <a:lnTo>
                    <a:pt x="9005316" y="4822126"/>
                  </a:lnTo>
                  <a:lnTo>
                    <a:pt x="9036431" y="4856556"/>
                  </a:lnTo>
                  <a:lnTo>
                    <a:pt x="9070848" y="4887658"/>
                  </a:lnTo>
                  <a:lnTo>
                    <a:pt x="9107526" y="4914620"/>
                  </a:lnTo>
                  <a:lnTo>
                    <a:pt x="9146134" y="4937442"/>
                  </a:lnTo>
                  <a:lnTo>
                    <a:pt x="9186354" y="4956099"/>
                  </a:lnTo>
                  <a:lnTo>
                    <a:pt x="9227858" y="4970627"/>
                  </a:lnTo>
                  <a:lnTo>
                    <a:pt x="9270340" y="4980991"/>
                  </a:lnTo>
                  <a:lnTo>
                    <a:pt x="9313456" y="4987214"/>
                  </a:lnTo>
                  <a:lnTo>
                    <a:pt x="9356890" y="4989284"/>
                  </a:lnTo>
                  <a:lnTo>
                    <a:pt x="9400337" y="4987214"/>
                  </a:lnTo>
                  <a:lnTo>
                    <a:pt x="9443453" y="4980991"/>
                  </a:lnTo>
                  <a:lnTo>
                    <a:pt x="9485922" y="4970627"/>
                  </a:lnTo>
                  <a:lnTo>
                    <a:pt x="9527426" y="4956099"/>
                  </a:lnTo>
                  <a:lnTo>
                    <a:pt x="9567647" y="4937442"/>
                  </a:lnTo>
                  <a:lnTo>
                    <a:pt x="9606255" y="4914620"/>
                  </a:lnTo>
                  <a:lnTo>
                    <a:pt x="9642932" y="4887658"/>
                  </a:lnTo>
                  <a:lnTo>
                    <a:pt x="9677349" y="4856556"/>
                  </a:lnTo>
                  <a:lnTo>
                    <a:pt x="9708464" y="4822126"/>
                  </a:lnTo>
                  <a:lnTo>
                    <a:pt x="9735426" y="4785461"/>
                  </a:lnTo>
                  <a:lnTo>
                    <a:pt x="9758235" y="4746853"/>
                  </a:lnTo>
                  <a:lnTo>
                    <a:pt x="9776904" y="4706632"/>
                  </a:lnTo>
                  <a:lnTo>
                    <a:pt x="9791421" y="4665129"/>
                  </a:lnTo>
                  <a:lnTo>
                    <a:pt x="9801796" y="4622647"/>
                  </a:lnTo>
                  <a:lnTo>
                    <a:pt x="9808019" y="4579531"/>
                  </a:lnTo>
                  <a:lnTo>
                    <a:pt x="9810090" y="4536097"/>
                  </a:lnTo>
                  <a:close/>
                </a:path>
                <a:path w="14298294" h="4989830">
                  <a:moveTo>
                    <a:pt x="11101819" y="2444940"/>
                  </a:moveTo>
                  <a:lnTo>
                    <a:pt x="11099749" y="2401506"/>
                  </a:lnTo>
                  <a:lnTo>
                    <a:pt x="11093526" y="2358390"/>
                  </a:lnTo>
                  <a:lnTo>
                    <a:pt x="11083150" y="2315908"/>
                  </a:lnTo>
                  <a:lnTo>
                    <a:pt x="11068634" y="2274405"/>
                  </a:lnTo>
                  <a:lnTo>
                    <a:pt x="11049965" y="2234184"/>
                  </a:lnTo>
                  <a:lnTo>
                    <a:pt x="11027156" y="2195576"/>
                  </a:lnTo>
                  <a:lnTo>
                    <a:pt x="11000194" y="2158911"/>
                  </a:lnTo>
                  <a:lnTo>
                    <a:pt x="10969079" y="2124481"/>
                  </a:lnTo>
                  <a:lnTo>
                    <a:pt x="10934662" y="2093379"/>
                  </a:lnTo>
                  <a:lnTo>
                    <a:pt x="10897984" y="2066417"/>
                  </a:lnTo>
                  <a:lnTo>
                    <a:pt x="10859376" y="2043595"/>
                  </a:lnTo>
                  <a:lnTo>
                    <a:pt x="10819168" y="2024938"/>
                  </a:lnTo>
                  <a:lnTo>
                    <a:pt x="10777652" y="2010410"/>
                  </a:lnTo>
                  <a:lnTo>
                    <a:pt x="10735183" y="2000046"/>
                  </a:lnTo>
                  <a:lnTo>
                    <a:pt x="10692067" y="1993823"/>
                  </a:lnTo>
                  <a:lnTo>
                    <a:pt x="10648620" y="1991753"/>
                  </a:lnTo>
                  <a:lnTo>
                    <a:pt x="10605186" y="1993823"/>
                  </a:lnTo>
                  <a:lnTo>
                    <a:pt x="10562069" y="2000046"/>
                  </a:lnTo>
                  <a:lnTo>
                    <a:pt x="10519588" y="2010410"/>
                  </a:lnTo>
                  <a:lnTo>
                    <a:pt x="10478084" y="2024938"/>
                  </a:lnTo>
                  <a:lnTo>
                    <a:pt x="10437863" y="2043595"/>
                  </a:lnTo>
                  <a:lnTo>
                    <a:pt x="10399255" y="2066417"/>
                  </a:lnTo>
                  <a:lnTo>
                    <a:pt x="10362578" y="2093379"/>
                  </a:lnTo>
                  <a:lnTo>
                    <a:pt x="10328161" y="2124481"/>
                  </a:lnTo>
                  <a:lnTo>
                    <a:pt x="10297046" y="2158911"/>
                  </a:lnTo>
                  <a:lnTo>
                    <a:pt x="10270096" y="2195576"/>
                  </a:lnTo>
                  <a:lnTo>
                    <a:pt x="10247274" y="2234184"/>
                  </a:lnTo>
                  <a:lnTo>
                    <a:pt x="10228605" y="2274405"/>
                  </a:lnTo>
                  <a:lnTo>
                    <a:pt x="10214089" y="2315908"/>
                  </a:lnTo>
                  <a:lnTo>
                    <a:pt x="10203726" y="2358390"/>
                  </a:lnTo>
                  <a:lnTo>
                    <a:pt x="10197503" y="2401506"/>
                  </a:lnTo>
                  <a:lnTo>
                    <a:pt x="10195433" y="2444940"/>
                  </a:lnTo>
                  <a:lnTo>
                    <a:pt x="10197503" y="2488387"/>
                  </a:lnTo>
                  <a:lnTo>
                    <a:pt x="10203726" y="2531503"/>
                  </a:lnTo>
                  <a:lnTo>
                    <a:pt x="10214089" y="2573972"/>
                  </a:lnTo>
                  <a:lnTo>
                    <a:pt x="10228605" y="2615488"/>
                  </a:lnTo>
                  <a:lnTo>
                    <a:pt x="10247274" y="2655697"/>
                  </a:lnTo>
                  <a:lnTo>
                    <a:pt x="10270096" y="2694305"/>
                  </a:lnTo>
                  <a:lnTo>
                    <a:pt x="10297046" y="2730982"/>
                  </a:lnTo>
                  <a:lnTo>
                    <a:pt x="10328161" y="2765399"/>
                  </a:lnTo>
                  <a:lnTo>
                    <a:pt x="10362578" y="2796514"/>
                  </a:lnTo>
                  <a:lnTo>
                    <a:pt x="10399255" y="2823476"/>
                  </a:lnTo>
                  <a:lnTo>
                    <a:pt x="10437863" y="2846286"/>
                  </a:lnTo>
                  <a:lnTo>
                    <a:pt x="10478084" y="2864955"/>
                  </a:lnTo>
                  <a:lnTo>
                    <a:pt x="10519588" y="2879471"/>
                  </a:lnTo>
                  <a:lnTo>
                    <a:pt x="10562069" y="2889847"/>
                  </a:lnTo>
                  <a:lnTo>
                    <a:pt x="10605186" y="2896070"/>
                  </a:lnTo>
                  <a:lnTo>
                    <a:pt x="10648620" y="2898140"/>
                  </a:lnTo>
                  <a:lnTo>
                    <a:pt x="10692067" y="2896070"/>
                  </a:lnTo>
                  <a:lnTo>
                    <a:pt x="10735183" y="2889847"/>
                  </a:lnTo>
                  <a:lnTo>
                    <a:pt x="10777652" y="2879471"/>
                  </a:lnTo>
                  <a:lnTo>
                    <a:pt x="10819168" y="2864955"/>
                  </a:lnTo>
                  <a:lnTo>
                    <a:pt x="10859376" y="2846286"/>
                  </a:lnTo>
                  <a:lnTo>
                    <a:pt x="10897984" y="2823476"/>
                  </a:lnTo>
                  <a:lnTo>
                    <a:pt x="10934662" y="2796514"/>
                  </a:lnTo>
                  <a:lnTo>
                    <a:pt x="10969079" y="2765399"/>
                  </a:lnTo>
                  <a:lnTo>
                    <a:pt x="11000194" y="2730982"/>
                  </a:lnTo>
                  <a:lnTo>
                    <a:pt x="11027156" y="2694305"/>
                  </a:lnTo>
                  <a:lnTo>
                    <a:pt x="11049965" y="2655697"/>
                  </a:lnTo>
                  <a:lnTo>
                    <a:pt x="11068634" y="2615488"/>
                  </a:lnTo>
                  <a:lnTo>
                    <a:pt x="11083150" y="2573972"/>
                  </a:lnTo>
                  <a:lnTo>
                    <a:pt x="11093526" y="2531503"/>
                  </a:lnTo>
                  <a:lnTo>
                    <a:pt x="11099749" y="2488387"/>
                  </a:lnTo>
                  <a:lnTo>
                    <a:pt x="11101819" y="2444940"/>
                  </a:lnTo>
                  <a:close/>
                </a:path>
                <a:path w="14298294" h="4989830">
                  <a:moveTo>
                    <a:pt x="12186209" y="1456258"/>
                  </a:moveTo>
                  <a:lnTo>
                    <a:pt x="12184139" y="1412824"/>
                  </a:lnTo>
                  <a:lnTo>
                    <a:pt x="12177916" y="1369707"/>
                  </a:lnTo>
                  <a:lnTo>
                    <a:pt x="12167553" y="1327226"/>
                  </a:lnTo>
                  <a:lnTo>
                    <a:pt x="12153036" y="1285722"/>
                  </a:lnTo>
                  <a:lnTo>
                    <a:pt x="12134367" y="1245501"/>
                  </a:lnTo>
                  <a:lnTo>
                    <a:pt x="12111558" y="1206893"/>
                  </a:lnTo>
                  <a:lnTo>
                    <a:pt x="12084596" y="1170216"/>
                  </a:lnTo>
                  <a:lnTo>
                    <a:pt x="12053481" y="1135799"/>
                  </a:lnTo>
                  <a:lnTo>
                    <a:pt x="12019064" y="1104696"/>
                  </a:lnTo>
                  <a:lnTo>
                    <a:pt x="11982387" y="1077734"/>
                  </a:lnTo>
                  <a:lnTo>
                    <a:pt x="11943779" y="1054912"/>
                  </a:lnTo>
                  <a:lnTo>
                    <a:pt x="11903558" y="1036243"/>
                  </a:lnTo>
                  <a:lnTo>
                    <a:pt x="11862054" y="1021727"/>
                  </a:lnTo>
                  <a:lnTo>
                    <a:pt x="11819573" y="1011364"/>
                  </a:lnTo>
                  <a:lnTo>
                    <a:pt x="11776456" y="1005141"/>
                  </a:lnTo>
                  <a:lnTo>
                    <a:pt x="11733022" y="1003058"/>
                  </a:lnTo>
                  <a:lnTo>
                    <a:pt x="11689575" y="1005141"/>
                  </a:lnTo>
                  <a:lnTo>
                    <a:pt x="11646459" y="1011364"/>
                  </a:lnTo>
                  <a:lnTo>
                    <a:pt x="11603990" y="1021727"/>
                  </a:lnTo>
                  <a:lnTo>
                    <a:pt x="11562486" y="1036243"/>
                  </a:lnTo>
                  <a:lnTo>
                    <a:pt x="11522266" y="1054912"/>
                  </a:lnTo>
                  <a:lnTo>
                    <a:pt x="11483658" y="1077734"/>
                  </a:lnTo>
                  <a:lnTo>
                    <a:pt x="11446980" y="1104696"/>
                  </a:lnTo>
                  <a:lnTo>
                    <a:pt x="11412563" y="1135799"/>
                  </a:lnTo>
                  <a:lnTo>
                    <a:pt x="11381448" y="1170216"/>
                  </a:lnTo>
                  <a:lnTo>
                    <a:pt x="11354486" y="1206893"/>
                  </a:lnTo>
                  <a:lnTo>
                    <a:pt x="11331677" y="1245501"/>
                  </a:lnTo>
                  <a:lnTo>
                    <a:pt x="11313008" y="1285722"/>
                  </a:lnTo>
                  <a:lnTo>
                    <a:pt x="11298492" y="1327226"/>
                  </a:lnTo>
                  <a:lnTo>
                    <a:pt x="11288116" y="1369707"/>
                  </a:lnTo>
                  <a:lnTo>
                    <a:pt x="11281893" y="1412824"/>
                  </a:lnTo>
                  <a:lnTo>
                    <a:pt x="11279823" y="1456258"/>
                  </a:lnTo>
                  <a:lnTo>
                    <a:pt x="11281893" y="1499704"/>
                  </a:lnTo>
                  <a:lnTo>
                    <a:pt x="11288116" y="1542821"/>
                  </a:lnTo>
                  <a:lnTo>
                    <a:pt x="11298492" y="1585290"/>
                  </a:lnTo>
                  <a:lnTo>
                    <a:pt x="11313008" y="1626793"/>
                  </a:lnTo>
                  <a:lnTo>
                    <a:pt x="11331677" y="1667014"/>
                  </a:lnTo>
                  <a:lnTo>
                    <a:pt x="11354486" y="1705622"/>
                  </a:lnTo>
                  <a:lnTo>
                    <a:pt x="11381448" y="1742300"/>
                  </a:lnTo>
                  <a:lnTo>
                    <a:pt x="11412563" y="1776717"/>
                  </a:lnTo>
                  <a:lnTo>
                    <a:pt x="11446980" y="1807832"/>
                  </a:lnTo>
                  <a:lnTo>
                    <a:pt x="11483658" y="1834794"/>
                  </a:lnTo>
                  <a:lnTo>
                    <a:pt x="11522266" y="1857603"/>
                  </a:lnTo>
                  <a:lnTo>
                    <a:pt x="11562486" y="1876272"/>
                  </a:lnTo>
                  <a:lnTo>
                    <a:pt x="11603990" y="1890788"/>
                  </a:lnTo>
                  <a:lnTo>
                    <a:pt x="11646459" y="1901164"/>
                  </a:lnTo>
                  <a:lnTo>
                    <a:pt x="11689575" y="1907387"/>
                  </a:lnTo>
                  <a:lnTo>
                    <a:pt x="11733022" y="1909457"/>
                  </a:lnTo>
                  <a:lnTo>
                    <a:pt x="11776456" y="1907387"/>
                  </a:lnTo>
                  <a:lnTo>
                    <a:pt x="11819573" y="1901164"/>
                  </a:lnTo>
                  <a:lnTo>
                    <a:pt x="11862054" y="1890788"/>
                  </a:lnTo>
                  <a:lnTo>
                    <a:pt x="11903558" y="1876272"/>
                  </a:lnTo>
                  <a:lnTo>
                    <a:pt x="11943779" y="1857603"/>
                  </a:lnTo>
                  <a:lnTo>
                    <a:pt x="11982387" y="1834794"/>
                  </a:lnTo>
                  <a:lnTo>
                    <a:pt x="12019064" y="1807832"/>
                  </a:lnTo>
                  <a:lnTo>
                    <a:pt x="12053481" y="1776717"/>
                  </a:lnTo>
                  <a:lnTo>
                    <a:pt x="12084596" y="1742300"/>
                  </a:lnTo>
                  <a:lnTo>
                    <a:pt x="12111558" y="1705622"/>
                  </a:lnTo>
                  <a:lnTo>
                    <a:pt x="12134367" y="1667014"/>
                  </a:lnTo>
                  <a:lnTo>
                    <a:pt x="12153036" y="1626793"/>
                  </a:lnTo>
                  <a:lnTo>
                    <a:pt x="12167553" y="1585290"/>
                  </a:lnTo>
                  <a:lnTo>
                    <a:pt x="12177916" y="1542821"/>
                  </a:lnTo>
                  <a:lnTo>
                    <a:pt x="12184139" y="1499704"/>
                  </a:lnTo>
                  <a:lnTo>
                    <a:pt x="12186209" y="1456258"/>
                  </a:lnTo>
                  <a:close/>
                </a:path>
                <a:path w="14298294" h="4989830">
                  <a:moveTo>
                    <a:pt x="14297940" y="2274557"/>
                  </a:moveTo>
                  <a:lnTo>
                    <a:pt x="14295869" y="2231110"/>
                  </a:lnTo>
                  <a:lnTo>
                    <a:pt x="14289646" y="2187994"/>
                  </a:lnTo>
                  <a:lnTo>
                    <a:pt x="14279271" y="2145525"/>
                  </a:lnTo>
                  <a:lnTo>
                    <a:pt x="14264754" y="2104009"/>
                  </a:lnTo>
                  <a:lnTo>
                    <a:pt x="14246085" y="2063800"/>
                  </a:lnTo>
                  <a:lnTo>
                    <a:pt x="14223276" y="2025192"/>
                  </a:lnTo>
                  <a:lnTo>
                    <a:pt x="14196314" y="1988515"/>
                  </a:lnTo>
                  <a:lnTo>
                    <a:pt x="14165199" y="1954098"/>
                  </a:lnTo>
                  <a:lnTo>
                    <a:pt x="14130782" y="1922983"/>
                  </a:lnTo>
                  <a:lnTo>
                    <a:pt x="14094105" y="1896021"/>
                  </a:lnTo>
                  <a:lnTo>
                    <a:pt x="14055497" y="1873211"/>
                  </a:lnTo>
                  <a:lnTo>
                    <a:pt x="14015276" y="1854542"/>
                  </a:lnTo>
                  <a:lnTo>
                    <a:pt x="13973772" y="1840026"/>
                  </a:lnTo>
                  <a:lnTo>
                    <a:pt x="13931303" y="1829650"/>
                  </a:lnTo>
                  <a:lnTo>
                    <a:pt x="13888187" y="1823427"/>
                  </a:lnTo>
                  <a:lnTo>
                    <a:pt x="13844740" y="1821357"/>
                  </a:lnTo>
                  <a:lnTo>
                    <a:pt x="13801306" y="1823427"/>
                  </a:lnTo>
                  <a:lnTo>
                    <a:pt x="13758177" y="1829650"/>
                  </a:lnTo>
                  <a:lnTo>
                    <a:pt x="13715708" y="1840026"/>
                  </a:lnTo>
                  <a:lnTo>
                    <a:pt x="13674204" y="1854542"/>
                  </a:lnTo>
                  <a:lnTo>
                    <a:pt x="13633984" y="1873211"/>
                  </a:lnTo>
                  <a:lnTo>
                    <a:pt x="13595376" y="1896021"/>
                  </a:lnTo>
                  <a:lnTo>
                    <a:pt x="13558698" y="1922983"/>
                  </a:lnTo>
                  <a:lnTo>
                    <a:pt x="13524281" y="1954098"/>
                  </a:lnTo>
                  <a:lnTo>
                    <a:pt x="13493179" y="1988515"/>
                  </a:lnTo>
                  <a:lnTo>
                    <a:pt x="13466204" y="2025192"/>
                  </a:lnTo>
                  <a:lnTo>
                    <a:pt x="13443395" y="2063800"/>
                  </a:lnTo>
                  <a:lnTo>
                    <a:pt x="13424726" y="2104009"/>
                  </a:lnTo>
                  <a:lnTo>
                    <a:pt x="13410210" y="2145525"/>
                  </a:lnTo>
                  <a:lnTo>
                    <a:pt x="13399834" y="2187994"/>
                  </a:lnTo>
                  <a:lnTo>
                    <a:pt x="13393611" y="2231110"/>
                  </a:lnTo>
                  <a:lnTo>
                    <a:pt x="13391541" y="2274557"/>
                  </a:lnTo>
                  <a:lnTo>
                    <a:pt x="13393611" y="2317991"/>
                  </a:lnTo>
                  <a:lnTo>
                    <a:pt x="13399834" y="2361107"/>
                  </a:lnTo>
                  <a:lnTo>
                    <a:pt x="13410210" y="2403589"/>
                  </a:lnTo>
                  <a:lnTo>
                    <a:pt x="13424726" y="2445093"/>
                  </a:lnTo>
                  <a:lnTo>
                    <a:pt x="13443395" y="2485313"/>
                  </a:lnTo>
                  <a:lnTo>
                    <a:pt x="13466204" y="2523921"/>
                  </a:lnTo>
                  <a:lnTo>
                    <a:pt x="13493179" y="2560586"/>
                  </a:lnTo>
                  <a:lnTo>
                    <a:pt x="13524281" y="2595016"/>
                  </a:lnTo>
                  <a:lnTo>
                    <a:pt x="13558698" y="2626118"/>
                  </a:lnTo>
                  <a:lnTo>
                    <a:pt x="13595376" y="2653080"/>
                  </a:lnTo>
                  <a:lnTo>
                    <a:pt x="13633984" y="2675902"/>
                  </a:lnTo>
                  <a:lnTo>
                    <a:pt x="13674204" y="2694559"/>
                  </a:lnTo>
                  <a:lnTo>
                    <a:pt x="13715708" y="2709087"/>
                  </a:lnTo>
                  <a:lnTo>
                    <a:pt x="13758177" y="2719451"/>
                  </a:lnTo>
                  <a:lnTo>
                    <a:pt x="13801306" y="2725674"/>
                  </a:lnTo>
                  <a:lnTo>
                    <a:pt x="13844740" y="2727744"/>
                  </a:lnTo>
                  <a:lnTo>
                    <a:pt x="13888187" y="2725674"/>
                  </a:lnTo>
                  <a:lnTo>
                    <a:pt x="13931303" y="2719451"/>
                  </a:lnTo>
                  <a:lnTo>
                    <a:pt x="13973772" y="2709087"/>
                  </a:lnTo>
                  <a:lnTo>
                    <a:pt x="14015276" y="2694559"/>
                  </a:lnTo>
                  <a:lnTo>
                    <a:pt x="14055497" y="2675902"/>
                  </a:lnTo>
                  <a:lnTo>
                    <a:pt x="14094105" y="2653080"/>
                  </a:lnTo>
                  <a:lnTo>
                    <a:pt x="14130782" y="2626118"/>
                  </a:lnTo>
                  <a:lnTo>
                    <a:pt x="14165199" y="2595016"/>
                  </a:lnTo>
                  <a:lnTo>
                    <a:pt x="14196314" y="2560586"/>
                  </a:lnTo>
                  <a:lnTo>
                    <a:pt x="14223276" y="2523921"/>
                  </a:lnTo>
                  <a:lnTo>
                    <a:pt x="14246085" y="2485313"/>
                  </a:lnTo>
                  <a:lnTo>
                    <a:pt x="14264754" y="2445093"/>
                  </a:lnTo>
                  <a:lnTo>
                    <a:pt x="14279271" y="2403589"/>
                  </a:lnTo>
                  <a:lnTo>
                    <a:pt x="14289646" y="2361107"/>
                  </a:lnTo>
                  <a:lnTo>
                    <a:pt x="14295869" y="2317991"/>
                  </a:lnTo>
                  <a:lnTo>
                    <a:pt x="14297940" y="2274557"/>
                  </a:lnTo>
                  <a:close/>
                </a:path>
                <a:path w="14298294" h="4989830">
                  <a:moveTo>
                    <a:pt x="14297940" y="453186"/>
                  </a:moveTo>
                  <a:lnTo>
                    <a:pt x="14295869" y="409752"/>
                  </a:lnTo>
                  <a:lnTo>
                    <a:pt x="14289646" y="366636"/>
                  </a:lnTo>
                  <a:lnTo>
                    <a:pt x="14279271" y="324167"/>
                  </a:lnTo>
                  <a:lnTo>
                    <a:pt x="14264754" y="282651"/>
                  </a:lnTo>
                  <a:lnTo>
                    <a:pt x="14246085" y="242430"/>
                  </a:lnTo>
                  <a:lnTo>
                    <a:pt x="14223276" y="203822"/>
                  </a:lnTo>
                  <a:lnTo>
                    <a:pt x="14196314" y="167157"/>
                  </a:lnTo>
                  <a:lnTo>
                    <a:pt x="14165199" y="132727"/>
                  </a:lnTo>
                  <a:lnTo>
                    <a:pt x="14130782" y="101625"/>
                  </a:lnTo>
                  <a:lnTo>
                    <a:pt x="14094105" y="74663"/>
                  </a:lnTo>
                  <a:lnTo>
                    <a:pt x="14055497" y="51841"/>
                  </a:lnTo>
                  <a:lnTo>
                    <a:pt x="14015276" y="33185"/>
                  </a:lnTo>
                  <a:lnTo>
                    <a:pt x="13973772" y="18656"/>
                  </a:lnTo>
                  <a:lnTo>
                    <a:pt x="13931303" y="8293"/>
                  </a:lnTo>
                  <a:lnTo>
                    <a:pt x="13888187" y="2070"/>
                  </a:lnTo>
                  <a:lnTo>
                    <a:pt x="13844740" y="0"/>
                  </a:lnTo>
                  <a:lnTo>
                    <a:pt x="13801306" y="2070"/>
                  </a:lnTo>
                  <a:lnTo>
                    <a:pt x="13758177" y="8293"/>
                  </a:lnTo>
                  <a:lnTo>
                    <a:pt x="13715708" y="18656"/>
                  </a:lnTo>
                  <a:lnTo>
                    <a:pt x="13674204" y="33185"/>
                  </a:lnTo>
                  <a:lnTo>
                    <a:pt x="13633984" y="51841"/>
                  </a:lnTo>
                  <a:lnTo>
                    <a:pt x="13595376" y="74663"/>
                  </a:lnTo>
                  <a:lnTo>
                    <a:pt x="13558698" y="101625"/>
                  </a:lnTo>
                  <a:lnTo>
                    <a:pt x="13524281" y="132727"/>
                  </a:lnTo>
                  <a:lnTo>
                    <a:pt x="13493179" y="167157"/>
                  </a:lnTo>
                  <a:lnTo>
                    <a:pt x="13466204" y="203822"/>
                  </a:lnTo>
                  <a:lnTo>
                    <a:pt x="13443395" y="242430"/>
                  </a:lnTo>
                  <a:lnTo>
                    <a:pt x="13424726" y="282651"/>
                  </a:lnTo>
                  <a:lnTo>
                    <a:pt x="13410210" y="324167"/>
                  </a:lnTo>
                  <a:lnTo>
                    <a:pt x="13399834" y="366636"/>
                  </a:lnTo>
                  <a:lnTo>
                    <a:pt x="13393611" y="409752"/>
                  </a:lnTo>
                  <a:lnTo>
                    <a:pt x="13391541" y="453186"/>
                  </a:lnTo>
                  <a:lnTo>
                    <a:pt x="13393611" y="496633"/>
                  </a:lnTo>
                  <a:lnTo>
                    <a:pt x="13399834" y="539750"/>
                  </a:lnTo>
                  <a:lnTo>
                    <a:pt x="13410210" y="582218"/>
                  </a:lnTo>
                  <a:lnTo>
                    <a:pt x="13424726" y="623735"/>
                  </a:lnTo>
                  <a:lnTo>
                    <a:pt x="13443395" y="663943"/>
                  </a:lnTo>
                  <a:lnTo>
                    <a:pt x="13466204" y="702551"/>
                  </a:lnTo>
                  <a:lnTo>
                    <a:pt x="13493179" y="739228"/>
                  </a:lnTo>
                  <a:lnTo>
                    <a:pt x="13524281" y="773645"/>
                  </a:lnTo>
                  <a:lnTo>
                    <a:pt x="13558698" y="804760"/>
                  </a:lnTo>
                  <a:lnTo>
                    <a:pt x="13595376" y="831723"/>
                  </a:lnTo>
                  <a:lnTo>
                    <a:pt x="13633984" y="854544"/>
                  </a:lnTo>
                  <a:lnTo>
                    <a:pt x="13674204" y="873201"/>
                  </a:lnTo>
                  <a:lnTo>
                    <a:pt x="13715708" y="887717"/>
                  </a:lnTo>
                  <a:lnTo>
                    <a:pt x="13758177" y="898093"/>
                  </a:lnTo>
                  <a:lnTo>
                    <a:pt x="13801306" y="904316"/>
                  </a:lnTo>
                  <a:lnTo>
                    <a:pt x="13844740" y="906386"/>
                  </a:lnTo>
                  <a:lnTo>
                    <a:pt x="13888187" y="904316"/>
                  </a:lnTo>
                  <a:lnTo>
                    <a:pt x="13931303" y="898093"/>
                  </a:lnTo>
                  <a:lnTo>
                    <a:pt x="13973772" y="887717"/>
                  </a:lnTo>
                  <a:lnTo>
                    <a:pt x="14015276" y="873201"/>
                  </a:lnTo>
                  <a:lnTo>
                    <a:pt x="14055497" y="854544"/>
                  </a:lnTo>
                  <a:lnTo>
                    <a:pt x="14094105" y="831723"/>
                  </a:lnTo>
                  <a:lnTo>
                    <a:pt x="14130782" y="804760"/>
                  </a:lnTo>
                  <a:lnTo>
                    <a:pt x="14165199" y="773645"/>
                  </a:lnTo>
                  <a:lnTo>
                    <a:pt x="14196314" y="739228"/>
                  </a:lnTo>
                  <a:lnTo>
                    <a:pt x="14223276" y="702551"/>
                  </a:lnTo>
                  <a:lnTo>
                    <a:pt x="14246085" y="663943"/>
                  </a:lnTo>
                  <a:lnTo>
                    <a:pt x="14264754" y="623735"/>
                  </a:lnTo>
                  <a:lnTo>
                    <a:pt x="14279271" y="582218"/>
                  </a:lnTo>
                  <a:lnTo>
                    <a:pt x="14289646" y="539750"/>
                  </a:lnTo>
                  <a:lnTo>
                    <a:pt x="14295869" y="496633"/>
                  </a:lnTo>
                  <a:lnTo>
                    <a:pt x="14297940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3309" y="2829184"/>
              <a:ext cx="5557520" cy="5579745"/>
            </a:xfrm>
            <a:custGeom>
              <a:avLst/>
              <a:gdLst/>
              <a:ahLst/>
              <a:cxnLst/>
              <a:rect l="l" t="t" r="r" b="b"/>
              <a:pathLst>
                <a:path w="5557519" h="5579745">
                  <a:moveTo>
                    <a:pt x="906399" y="1318755"/>
                  </a:moveTo>
                  <a:lnTo>
                    <a:pt x="904328" y="1275308"/>
                  </a:lnTo>
                  <a:lnTo>
                    <a:pt x="898105" y="1232192"/>
                  </a:lnTo>
                  <a:lnTo>
                    <a:pt x="887730" y="1189723"/>
                  </a:lnTo>
                  <a:lnTo>
                    <a:pt x="873213" y="1148219"/>
                  </a:lnTo>
                  <a:lnTo>
                    <a:pt x="854544" y="1107998"/>
                  </a:lnTo>
                  <a:lnTo>
                    <a:pt x="831735" y="1069390"/>
                  </a:lnTo>
                  <a:lnTo>
                    <a:pt x="804773" y="1032713"/>
                  </a:lnTo>
                  <a:lnTo>
                    <a:pt x="773658" y="998296"/>
                  </a:lnTo>
                  <a:lnTo>
                    <a:pt x="739241" y="967181"/>
                  </a:lnTo>
                  <a:lnTo>
                    <a:pt x="702564" y="940219"/>
                  </a:lnTo>
                  <a:lnTo>
                    <a:pt x="663956" y="917409"/>
                  </a:lnTo>
                  <a:lnTo>
                    <a:pt x="623735" y="898740"/>
                  </a:lnTo>
                  <a:lnTo>
                    <a:pt x="582231" y="884224"/>
                  </a:lnTo>
                  <a:lnTo>
                    <a:pt x="539762" y="873848"/>
                  </a:lnTo>
                  <a:lnTo>
                    <a:pt x="496646" y="867625"/>
                  </a:lnTo>
                  <a:lnTo>
                    <a:pt x="453199" y="865555"/>
                  </a:lnTo>
                  <a:lnTo>
                    <a:pt x="409765" y="867625"/>
                  </a:lnTo>
                  <a:lnTo>
                    <a:pt x="366649" y="873848"/>
                  </a:lnTo>
                  <a:lnTo>
                    <a:pt x="324167" y="884224"/>
                  </a:lnTo>
                  <a:lnTo>
                    <a:pt x="282663" y="898740"/>
                  </a:lnTo>
                  <a:lnTo>
                    <a:pt x="242443" y="917409"/>
                  </a:lnTo>
                  <a:lnTo>
                    <a:pt x="203835" y="940219"/>
                  </a:lnTo>
                  <a:lnTo>
                    <a:pt x="167157" y="967181"/>
                  </a:lnTo>
                  <a:lnTo>
                    <a:pt x="132740" y="998296"/>
                  </a:lnTo>
                  <a:lnTo>
                    <a:pt x="101638" y="1032713"/>
                  </a:lnTo>
                  <a:lnTo>
                    <a:pt x="74663" y="1069390"/>
                  </a:lnTo>
                  <a:lnTo>
                    <a:pt x="51854" y="1107998"/>
                  </a:lnTo>
                  <a:lnTo>
                    <a:pt x="33185" y="1148219"/>
                  </a:lnTo>
                  <a:lnTo>
                    <a:pt x="18669" y="1189723"/>
                  </a:lnTo>
                  <a:lnTo>
                    <a:pt x="8305" y="1232192"/>
                  </a:lnTo>
                  <a:lnTo>
                    <a:pt x="2082" y="1275308"/>
                  </a:lnTo>
                  <a:lnTo>
                    <a:pt x="0" y="1318755"/>
                  </a:lnTo>
                  <a:lnTo>
                    <a:pt x="2082" y="1362189"/>
                  </a:lnTo>
                  <a:lnTo>
                    <a:pt x="8305" y="1405305"/>
                  </a:lnTo>
                  <a:lnTo>
                    <a:pt x="18669" y="1447787"/>
                  </a:lnTo>
                  <a:lnTo>
                    <a:pt x="33185" y="1489290"/>
                  </a:lnTo>
                  <a:lnTo>
                    <a:pt x="51854" y="1529511"/>
                  </a:lnTo>
                  <a:lnTo>
                    <a:pt x="74663" y="1568119"/>
                  </a:lnTo>
                  <a:lnTo>
                    <a:pt x="101638" y="1604797"/>
                  </a:lnTo>
                  <a:lnTo>
                    <a:pt x="132740" y="1639214"/>
                  </a:lnTo>
                  <a:lnTo>
                    <a:pt x="167157" y="1670316"/>
                  </a:lnTo>
                  <a:lnTo>
                    <a:pt x="203835" y="1697278"/>
                  </a:lnTo>
                  <a:lnTo>
                    <a:pt x="242443" y="1720100"/>
                  </a:lnTo>
                  <a:lnTo>
                    <a:pt x="282663" y="1738769"/>
                  </a:lnTo>
                  <a:lnTo>
                    <a:pt x="324167" y="1753285"/>
                  </a:lnTo>
                  <a:lnTo>
                    <a:pt x="366649" y="1763649"/>
                  </a:lnTo>
                  <a:lnTo>
                    <a:pt x="409765" y="1769872"/>
                  </a:lnTo>
                  <a:lnTo>
                    <a:pt x="453199" y="1771954"/>
                  </a:lnTo>
                  <a:lnTo>
                    <a:pt x="496646" y="1769872"/>
                  </a:lnTo>
                  <a:lnTo>
                    <a:pt x="539762" y="1763649"/>
                  </a:lnTo>
                  <a:lnTo>
                    <a:pt x="582231" y="1753285"/>
                  </a:lnTo>
                  <a:lnTo>
                    <a:pt x="623735" y="1738769"/>
                  </a:lnTo>
                  <a:lnTo>
                    <a:pt x="663956" y="1720100"/>
                  </a:lnTo>
                  <a:lnTo>
                    <a:pt x="702564" y="1697278"/>
                  </a:lnTo>
                  <a:lnTo>
                    <a:pt x="739241" y="1670316"/>
                  </a:lnTo>
                  <a:lnTo>
                    <a:pt x="773658" y="1639214"/>
                  </a:lnTo>
                  <a:lnTo>
                    <a:pt x="804773" y="1604797"/>
                  </a:lnTo>
                  <a:lnTo>
                    <a:pt x="831735" y="1568119"/>
                  </a:lnTo>
                  <a:lnTo>
                    <a:pt x="854544" y="1529511"/>
                  </a:lnTo>
                  <a:lnTo>
                    <a:pt x="873213" y="1489290"/>
                  </a:lnTo>
                  <a:lnTo>
                    <a:pt x="887730" y="1447787"/>
                  </a:lnTo>
                  <a:lnTo>
                    <a:pt x="898105" y="1405305"/>
                  </a:lnTo>
                  <a:lnTo>
                    <a:pt x="904328" y="1362189"/>
                  </a:lnTo>
                  <a:lnTo>
                    <a:pt x="906399" y="1318755"/>
                  </a:lnTo>
                  <a:close/>
                </a:path>
                <a:path w="5557519" h="5579745">
                  <a:moveTo>
                    <a:pt x="1212456" y="4291596"/>
                  </a:moveTo>
                  <a:lnTo>
                    <a:pt x="1210373" y="4248162"/>
                  </a:lnTo>
                  <a:lnTo>
                    <a:pt x="1204163" y="4205046"/>
                  </a:lnTo>
                  <a:lnTo>
                    <a:pt x="1193787" y="4162564"/>
                  </a:lnTo>
                  <a:lnTo>
                    <a:pt x="1179271" y="4121061"/>
                  </a:lnTo>
                  <a:lnTo>
                    <a:pt x="1160602" y="4080840"/>
                  </a:lnTo>
                  <a:lnTo>
                    <a:pt x="1137793" y="4042232"/>
                  </a:lnTo>
                  <a:lnTo>
                    <a:pt x="1110830" y="4005554"/>
                  </a:lnTo>
                  <a:lnTo>
                    <a:pt x="1079715" y="3971137"/>
                  </a:lnTo>
                  <a:lnTo>
                    <a:pt x="1045298" y="3940035"/>
                  </a:lnTo>
                  <a:lnTo>
                    <a:pt x="1008621" y="3913073"/>
                  </a:lnTo>
                  <a:lnTo>
                    <a:pt x="970013" y="3890251"/>
                  </a:lnTo>
                  <a:lnTo>
                    <a:pt x="929792" y="3871582"/>
                  </a:lnTo>
                  <a:lnTo>
                    <a:pt x="888288" y="3857066"/>
                  </a:lnTo>
                  <a:lnTo>
                    <a:pt x="845820" y="3846703"/>
                  </a:lnTo>
                  <a:lnTo>
                    <a:pt x="802703" y="3840480"/>
                  </a:lnTo>
                  <a:lnTo>
                    <a:pt x="759256" y="3838397"/>
                  </a:lnTo>
                  <a:lnTo>
                    <a:pt x="715822" y="3840480"/>
                  </a:lnTo>
                  <a:lnTo>
                    <a:pt x="672693" y="3846703"/>
                  </a:lnTo>
                  <a:lnTo>
                    <a:pt x="630224" y="3857066"/>
                  </a:lnTo>
                  <a:lnTo>
                    <a:pt x="588721" y="3871582"/>
                  </a:lnTo>
                  <a:lnTo>
                    <a:pt x="548500" y="3890251"/>
                  </a:lnTo>
                  <a:lnTo>
                    <a:pt x="509892" y="3913073"/>
                  </a:lnTo>
                  <a:lnTo>
                    <a:pt x="473214" y="3940035"/>
                  </a:lnTo>
                  <a:lnTo>
                    <a:pt x="438797" y="3971137"/>
                  </a:lnTo>
                  <a:lnTo>
                    <a:pt x="407682" y="4005554"/>
                  </a:lnTo>
                  <a:lnTo>
                    <a:pt x="380720" y="4042232"/>
                  </a:lnTo>
                  <a:lnTo>
                    <a:pt x="357911" y="4080840"/>
                  </a:lnTo>
                  <a:lnTo>
                    <a:pt x="339242" y="4121061"/>
                  </a:lnTo>
                  <a:lnTo>
                    <a:pt x="324726" y="4162564"/>
                  </a:lnTo>
                  <a:lnTo>
                    <a:pt x="314363" y="4205046"/>
                  </a:lnTo>
                  <a:lnTo>
                    <a:pt x="308140" y="4248162"/>
                  </a:lnTo>
                  <a:lnTo>
                    <a:pt x="306057" y="4291596"/>
                  </a:lnTo>
                  <a:lnTo>
                    <a:pt x="308140" y="4335043"/>
                  </a:lnTo>
                  <a:lnTo>
                    <a:pt x="314363" y="4378160"/>
                  </a:lnTo>
                  <a:lnTo>
                    <a:pt x="324726" y="4420628"/>
                  </a:lnTo>
                  <a:lnTo>
                    <a:pt x="339242" y="4462132"/>
                  </a:lnTo>
                  <a:lnTo>
                    <a:pt x="357911" y="4502353"/>
                  </a:lnTo>
                  <a:lnTo>
                    <a:pt x="380720" y="4540961"/>
                  </a:lnTo>
                  <a:lnTo>
                    <a:pt x="407682" y="4577639"/>
                  </a:lnTo>
                  <a:lnTo>
                    <a:pt x="438797" y="4612056"/>
                  </a:lnTo>
                  <a:lnTo>
                    <a:pt x="473214" y="4643171"/>
                  </a:lnTo>
                  <a:lnTo>
                    <a:pt x="509892" y="4670133"/>
                  </a:lnTo>
                  <a:lnTo>
                    <a:pt x="548500" y="4692942"/>
                  </a:lnTo>
                  <a:lnTo>
                    <a:pt x="588721" y="4711611"/>
                  </a:lnTo>
                  <a:lnTo>
                    <a:pt x="630224" y="4726127"/>
                  </a:lnTo>
                  <a:lnTo>
                    <a:pt x="672693" y="4736503"/>
                  </a:lnTo>
                  <a:lnTo>
                    <a:pt x="715822" y="4742726"/>
                  </a:lnTo>
                  <a:lnTo>
                    <a:pt x="759256" y="4744796"/>
                  </a:lnTo>
                  <a:lnTo>
                    <a:pt x="802703" y="4742726"/>
                  </a:lnTo>
                  <a:lnTo>
                    <a:pt x="845820" y="4736503"/>
                  </a:lnTo>
                  <a:lnTo>
                    <a:pt x="888288" y="4726127"/>
                  </a:lnTo>
                  <a:lnTo>
                    <a:pt x="929792" y="4711611"/>
                  </a:lnTo>
                  <a:lnTo>
                    <a:pt x="970013" y="4692942"/>
                  </a:lnTo>
                  <a:lnTo>
                    <a:pt x="1008621" y="4670133"/>
                  </a:lnTo>
                  <a:lnTo>
                    <a:pt x="1045298" y="4643171"/>
                  </a:lnTo>
                  <a:lnTo>
                    <a:pt x="1079715" y="4612056"/>
                  </a:lnTo>
                  <a:lnTo>
                    <a:pt x="1110830" y="4577639"/>
                  </a:lnTo>
                  <a:lnTo>
                    <a:pt x="1137793" y="4540961"/>
                  </a:lnTo>
                  <a:lnTo>
                    <a:pt x="1160602" y="4502353"/>
                  </a:lnTo>
                  <a:lnTo>
                    <a:pt x="1179271" y="4462132"/>
                  </a:lnTo>
                  <a:lnTo>
                    <a:pt x="1193787" y="4420628"/>
                  </a:lnTo>
                  <a:lnTo>
                    <a:pt x="1204163" y="4378160"/>
                  </a:lnTo>
                  <a:lnTo>
                    <a:pt x="1210373" y="4335043"/>
                  </a:lnTo>
                  <a:lnTo>
                    <a:pt x="1212456" y="4291596"/>
                  </a:lnTo>
                  <a:close/>
                </a:path>
                <a:path w="5557519" h="5579745">
                  <a:moveTo>
                    <a:pt x="2147849" y="3226003"/>
                  </a:moveTo>
                  <a:lnTo>
                    <a:pt x="2145779" y="3182569"/>
                  </a:lnTo>
                  <a:lnTo>
                    <a:pt x="2139556" y="3139452"/>
                  </a:lnTo>
                  <a:lnTo>
                    <a:pt x="2129180" y="3096971"/>
                  </a:lnTo>
                  <a:lnTo>
                    <a:pt x="2114664" y="3055467"/>
                  </a:lnTo>
                  <a:lnTo>
                    <a:pt x="2095995" y="3015246"/>
                  </a:lnTo>
                  <a:lnTo>
                    <a:pt x="2073186" y="2976638"/>
                  </a:lnTo>
                  <a:lnTo>
                    <a:pt x="2046224" y="2939961"/>
                  </a:lnTo>
                  <a:lnTo>
                    <a:pt x="2015109" y="2905544"/>
                  </a:lnTo>
                  <a:lnTo>
                    <a:pt x="1980692" y="2874441"/>
                  </a:lnTo>
                  <a:lnTo>
                    <a:pt x="1944014" y="2847479"/>
                  </a:lnTo>
                  <a:lnTo>
                    <a:pt x="1905406" y="2824657"/>
                  </a:lnTo>
                  <a:lnTo>
                    <a:pt x="1865185" y="2805988"/>
                  </a:lnTo>
                  <a:lnTo>
                    <a:pt x="1823681" y="2791472"/>
                  </a:lnTo>
                  <a:lnTo>
                    <a:pt x="1781213" y="2781109"/>
                  </a:lnTo>
                  <a:lnTo>
                    <a:pt x="1738096" y="2774886"/>
                  </a:lnTo>
                  <a:lnTo>
                    <a:pt x="1694649" y="2772803"/>
                  </a:lnTo>
                  <a:lnTo>
                    <a:pt x="1651215" y="2774886"/>
                  </a:lnTo>
                  <a:lnTo>
                    <a:pt x="1608086" y="2781109"/>
                  </a:lnTo>
                  <a:lnTo>
                    <a:pt x="1565617" y="2791472"/>
                  </a:lnTo>
                  <a:lnTo>
                    <a:pt x="1524114" y="2805988"/>
                  </a:lnTo>
                  <a:lnTo>
                    <a:pt x="1483893" y="2824657"/>
                  </a:lnTo>
                  <a:lnTo>
                    <a:pt x="1445285" y="2847479"/>
                  </a:lnTo>
                  <a:lnTo>
                    <a:pt x="1408607" y="2874441"/>
                  </a:lnTo>
                  <a:lnTo>
                    <a:pt x="1374190" y="2905544"/>
                  </a:lnTo>
                  <a:lnTo>
                    <a:pt x="1343075" y="2939961"/>
                  </a:lnTo>
                  <a:lnTo>
                    <a:pt x="1316113" y="2976638"/>
                  </a:lnTo>
                  <a:lnTo>
                    <a:pt x="1293304" y="3015246"/>
                  </a:lnTo>
                  <a:lnTo>
                    <a:pt x="1274635" y="3055467"/>
                  </a:lnTo>
                  <a:lnTo>
                    <a:pt x="1260119" y="3096971"/>
                  </a:lnTo>
                  <a:lnTo>
                    <a:pt x="1249756" y="3139452"/>
                  </a:lnTo>
                  <a:lnTo>
                    <a:pt x="1243533" y="3182569"/>
                  </a:lnTo>
                  <a:lnTo>
                    <a:pt x="1241450" y="3226003"/>
                  </a:lnTo>
                  <a:lnTo>
                    <a:pt x="1243533" y="3269450"/>
                  </a:lnTo>
                  <a:lnTo>
                    <a:pt x="1249756" y="3312566"/>
                  </a:lnTo>
                  <a:lnTo>
                    <a:pt x="1260119" y="3355035"/>
                  </a:lnTo>
                  <a:lnTo>
                    <a:pt x="1274635" y="3396538"/>
                  </a:lnTo>
                  <a:lnTo>
                    <a:pt x="1293304" y="3436759"/>
                  </a:lnTo>
                  <a:lnTo>
                    <a:pt x="1316113" y="3475367"/>
                  </a:lnTo>
                  <a:lnTo>
                    <a:pt x="1343075" y="3512045"/>
                  </a:lnTo>
                  <a:lnTo>
                    <a:pt x="1374190" y="3546462"/>
                  </a:lnTo>
                  <a:lnTo>
                    <a:pt x="1408607" y="3577577"/>
                  </a:lnTo>
                  <a:lnTo>
                    <a:pt x="1445285" y="3604539"/>
                  </a:lnTo>
                  <a:lnTo>
                    <a:pt x="1483893" y="3627348"/>
                  </a:lnTo>
                  <a:lnTo>
                    <a:pt x="1524114" y="3646017"/>
                  </a:lnTo>
                  <a:lnTo>
                    <a:pt x="1565617" y="3660533"/>
                  </a:lnTo>
                  <a:lnTo>
                    <a:pt x="1608086" y="3670909"/>
                  </a:lnTo>
                  <a:lnTo>
                    <a:pt x="1651215" y="3677132"/>
                  </a:lnTo>
                  <a:lnTo>
                    <a:pt x="1694649" y="3679202"/>
                  </a:lnTo>
                  <a:lnTo>
                    <a:pt x="1738096" y="3677132"/>
                  </a:lnTo>
                  <a:lnTo>
                    <a:pt x="1781213" y="3670909"/>
                  </a:lnTo>
                  <a:lnTo>
                    <a:pt x="1823681" y="3660533"/>
                  </a:lnTo>
                  <a:lnTo>
                    <a:pt x="1865185" y="3646017"/>
                  </a:lnTo>
                  <a:lnTo>
                    <a:pt x="1905406" y="3627348"/>
                  </a:lnTo>
                  <a:lnTo>
                    <a:pt x="1944014" y="3604539"/>
                  </a:lnTo>
                  <a:lnTo>
                    <a:pt x="1980692" y="3577577"/>
                  </a:lnTo>
                  <a:lnTo>
                    <a:pt x="2015109" y="3546462"/>
                  </a:lnTo>
                  <a:lnTo>
                    <a:pt x="2046224" y="3512045"/>
                  </a:lnTo>
                  <a:lnTo>
                    <a:pt x="2073186" y="3475367"/>
                  </a:lnTo>
                  <a:lnTo>
                    <a:pt x="2095995" y="3436759"/>
                  </a:lnTo>
                  <a:lnTo>
                    <a:pt x="2114664" y="3396538"/>
                  </a:lnTo>
                  <a:lnTo>
                    <a:pt x="2129180" y="3355035"/>
                  </a:lnTo>
                  <a:lnTo>
                    <a:pt x="2139556" y="3312566"/>
                  </a:lnTo>
                  <a:lnTo>
                    <a:pt x="2145779" y="3269450"/>
                  </a:lnTo>
                  <a:lnTo>
                    <a:pt x="2147849" y="3226003"/>
                  </a:lnTo>
                  <a:close/>
                </a:path>
                <a:path w="5557519" h="5579745">
                  <a:moveTo>
                    <a:pt x="2147849" y="453186"/>
                  </a:moveTo>
                  <a:lnTo>
                    <a:pt x="2145779" y="409752"/>
                  </a:lnTo>
                  <a:lnTo>
                    <a:pt x="2139556" y="366636"/>
                  </a:lnTo>
                  <a:lnTo>
                    <a:pt x="2129180" y="324154"/>
                  </a:lnTo>
                  <a:lnTo>
                    <a:pt x="2114664" y="282651"/>
                  </a:lnTo>
                  <a:lnTo>
                    <a:pt x="2095995" y="242430"/>
                  </a:lnTo>
                  <a:lnTo>
                    <a:pt x="2073186" y="203822"/>
                  </a:lnTo>
                  <a:lnTo>
                    <a:pt x="2046224" y="167157"/>
                  </a:lnTo>
                  <a:lnTo>
                    <a:pt x="2015109" y="132727"/>
                  </a:lnTo>
                  <a:lnTo>
                    <a:pt x="1980692" y="101625"/>
                  </a:lnTo>
                  <a:lnTo>
                    <a:pt x="1944014" y="74663"/>
                  </a:lnTo>
                  <a:lnTo>
                    <a:pt x="1905406" y="51841"/>
                  </a:lnTo>
                  <a:lnTo>
                    <a:pt x="1865185" y="33172"/>
                  </a:lnTo>
                  <a:lnTo>
                    <a:pt x="1823681" y="18656"/>
                  </a:lnTo>
                  <a:lnTo>
                    <a:pt x="1781213" y="8293"/>
                  </a:lnTo>
                  <a:lnTo>
                    <a:pt x="1738096" y="2070"/>
                  </a:lnTo>
                  <a:lnTo>
                    <a:pt x="1694649" y="0"/>
                  </a:lnTo>
                  <a:lnTo>
                    <a:pt x="1651215" y="2070"/>
                  </a:lnTo>
                  <a:lnTo>
                    <a:pt x="1608086" y="8293"/>
                  </a:lnTo>
                  <a:lnTo>
                    <a:pt x="1565617" y="18656"/>
                  </a:lnTo>
                  <a:lnTo>
                    <a:pt x="1524114" y="33172"/>
                  </a:lnTo>
                  <a:lnTo>
                    <a:pt x="1483893" y="51841"/>
                  </a:lnTo>
                  <a:lnTo>
                    <a:pt x="1445285" y="74663"/>
                  </a:lnTo>
                  <a:lnTo>
                    <a:pt x="1408607" y="101625"/>
                  </a:lnTo>
                  <a:lnTo>
                    <a:pt x="1374190" y="132727"/>
                  </a:lnTo>
                  <a:lnTo>
                    <a:pt x="1343075" y="167157"/>
                  </a:lnTo>
                  <a:lnTo>
                    <a:pt x="1316113" y="203822"/>
                  </a:lnTo>
                  <a:lnTo>
                    <a:pt x="1293304" y="242430"/>
                  </a:lnTo>
                  <a:lnTo>
                    <a:pt x="1274635" y="282651"/>
                  </a:lnTo>
                  <a:lnTo>
                    <a:pt x="1260119" y="324154"/>
                  </a:lnTo>
                  <a:lnTo>
                    <a:pt x="1249756" y="366636"/>
                  </a:lnTo>
                  <a:lnTo>
                    <a:pt x="1243533" y="409752"/>
                  </a:lnTo>
                  <a:lnTo>
                    <a:pt x="1241450" y="453186"/>
                  </a:lnTo>
                  <a:lnTo>
                    <a:pt x="1243533" y="496633"/>
                  </a:lnTo>
                  <a:lnTo>
                    <a:pt x="1249756" y="539750"/>
                  </a:lnTo>
                  <a:lnTo>
                    <a:pt x="1260119" y="582218"/>
                  </a:lnTo>
                  <a:lnTo>
                    <a:pt x="1274635" y="623735"/>
                  </a:lnTo>
                  <a:lnTo>
                    <a:pt x="1293304" y="663943"/>
                  </a:lnTo>
                  <a:lnTo>
                    <a:pt x="1316113" y="702551"/>
                  </a:lnTo>
                  <a:lnTo>
                    <a:pt x="1343075" y="739228"/>
                  </a:lnTo>
                  <a:lnTo>
                    <a:pt x="1374190" y="773645"/>
                  </a:lnTo>
                  <a:lnTo>
                    <a:pt x="1408607" y="804760"/>
                  </a:lnTo>
                  <a:lnTo>
                    <a:pt x="1445285" y="831723"/>
                  </a:lnTo>
                  <a:lnTo>
                    <a:pt x="1483893" y="854532"/>
                  </a:lnTo>
                  <a:lnTo>
                    <a:pt x="1524114" y="873201"/>
                  </a:lnTo>
                  <a:lnTo>
                    <a:pt x="1565617" y="887717"/>
                  </a:lnTo>
                  <a:lnTo>
                    <a:pt x="1608086" y="898093"/>
                  </a:lnTo>
                  <a:lnTo>
                    <a:pt x="1651215" y="904316"/>
                  </a:lnTo>
                  <a:lnTo>
                    <a:pt x="1694649" y="906386"/>
                  </a:lnTo>
                  <a:lnTo>
                    <a:pt x="1738096" y="904316"/>
                  </a:lnTo>
                  <a:lnTo>
                    <a:pt x="1781213" y="898093"/>
                  </a:lnTo>
                  <a:lnTo>
                    <a:pt x="1823681" y="887717"/>
                  </a:lnTo>
                  <a:lnTo>
                    <a:pt x="1865185" y="873201"/>
                  </a:lnTo>
                  <a:lnTo>
                    <a:pt x="1905406" y="854532"/>
                  </a:lnTo>
                  <a:lnTo>
                    <a:pt x="1944014" y="831723"/>
                  </a:lnTo>
                  <a:lnTo>
                    <a:pt x="1980692" y="804760"/>
                  </a:lnTo>
                  <a:lnTo>
                    <a:pt x="2015109" y="773645"/>
                  </a:lnTo>
                  <a:lnTo>
                    <a:pt x="2046224" y="739228"/>
                  </a:lnTo>
                  <a:lnTo>
                    <a:pt x="2073186" y="702551"/>
                  </a:lnTo>
                  <a:lnTo>
                    <a:pt x="2095995" y="663943"/>
                  </a:lnTo>
                  <a:lnTo>
                    <a:pt x="2114664" y="623735"/>
                  </a:lnTo>
                  <a:lnTo>
                    <a:pt x="2129180" y="582218"/>
                  </a:lnTo>
                  <a:lnTo>
                    <a:pt x="2139556" y="539750"/>
                  </a:lnTo>
                  <a:lnTo>
                    <a:pt x="2145779" y="496633"/>
                  </a:lnTo>
                  <a:lnTo>
                    <a:pt x="2147849" y="453186"/>
                  </a:lnTo>
                  <a:close/>
                </a:path>
                <a:path w="5557519" h="5579745">
                  <a:moveTo>
                    <a:pt x="2351227" y="5126558"/>
                  </a:moveTo>
                  <a:lnTo>
                    <a:pt x="2349157" y="5083111"/>
                  </a:lnTo>
                  <a:lnTo>
                    <a:pt x="2342934" y="5039995"/>
                  </a:lnTo>
                  <a:lnTo>
                    <a:pt x="2332571" y="4997526"/>
                  </a:lnTo>
                  <a:lnTo>
                    <a:pt x="2318042" y="4956022"/>
                  </a:lnTo>
                  <a:lnTo>
                    <a:pt x="2299385" y="4915801"/>
                  </a:lnTo>
                  <a:lnTo>
                    <a:pt x="2276564" y="4877193"/>
                  </a:lnTo>
                  <a:lnTo>
                    <a:pt x="2249601" y="4840516"/>
                  </a:lnTo>
                  <a:lnTo>
                    <a:pt x="2218499" y="4806099"/>
                  </a:lnTo>
                  <a:lnTo>
                    <a:pt x="2184069" y="4774984"/>
                  </a:lnTo>
                  <a:lnTo>
                    <a:pt x="2147405" y="4748022"/>
                  </a:lnTo>
                  <a:lnTo>
                    <a:pt x="2108797" y="4725213"/>
                  </a:lnTo>
                  <a:lnTo>
                    <a:pt x="2068576" y="4706544"/>
                  </a:lnTo>
                  <a:lnTo>
                    <a:pt x="2027072" y="4692027"/>
                  </a:lnTo>
                  <a:lnTo>
                    <a:pt x="1984590" y="4681652"/>
                  </a:lnTo>
                  <a:lnTo>
                    <a:pt x="1941474" y="4675429"/>
                  </a:lnTo>
                  <a:lnTo>
                    <a:pt x="1898040" y="4673358"/>
                  </a:lnTo>
                  <a:lnTo>
                    <a:pt x="1854593" y="4675429"/>
                  </a:lnTo>
                  <a:lnTo>
                    <a:pt x="1811477" y="4681652"/>
                  </a:lnTo>
                  <a:lnTo>
                    <a:pt x="1769008" y="4692027"/>
                  </a:lnTo>
                  <a:lnTo>
                    <a:pt x="1727492" y="4706544"/>
                  </a:lnTo>
                  <a:lnTo>
                    <a:pt x="1687283" y="4725213"/>
                  </a:lnTo>
                  <a:lnTo>
                    <a:pt x="1648675" y="4748022"/>
                  </a:lnTo>
                  <a:lnTo>
                    <a:pt x="1611998" y="4774984"/>
                  </a:lnTo>
                  <a:lnTo>
                    <a:pt x="1577581" y="4806099"/>
                  </a:lnTo>
                  <a:lnTo>
                    <a:pt x="1546466" y="4840516"/>
                  </a:lnTo>
                  <a:lnTo>
                    <a:pt x="1519504" y="4877193"/>
                  </a:lnTo>
                  <a:lnTo>
                    <a:pt x="1496695" y="4915801"/>
                  </a:lnTo>
                  <a:lnTo>
                    <a:pt x="1478026" y="4956022"/>
                  </a:lnTo>
                  <a:lnTo>
                    <a:pt x="1463509" y="4997526"/>
                  </a:lnTo>
                  <a:lnTo>
                    <a:pt x="1453134" y="5039995"/>
                  </a:lnTo>
                  <a:lnTo>
                    <a:pt x="1446911" y="5083111"/>
                  </a:lnTo>
                  <a:lnTo>
                    <a:pt x="1444840" y="5126558"/>
                  </a:lnTo>
                  <a:lnTo>
                    <a:pt x="1446911" y="5169992"/>
                  </a:lnTo>
                  <a:lnTo>
                    <a:pt x="1453134" y="5213108"/>
                  </a:lnTo>
                  <a:lnTo>
                    <a:pt x="1463509" y="5255590"/>
                  </a:lnTo>
                  <a:lnTo>
                    <a:pt x="1478026" y="5297094"/>
                  </a:lnTo>
                  <a:lnTo>
                    <a:pt x="1496695" y="5337314"/>
                  </a:lnTo>
                  <a:lnTo>
                    <a:pt x="1519504" y="5375922"/>
                  </a:lnTo>
                  <a:lnTo>
                    <a:pt x="1546466" y="5412587"/>
                  </a:lnTo>
                  <a:lnTo>
                    <a:pt x="1577581" y="5447017"/>
                  </a:lnTo>
                  <a:lnTo>
                    <a:pt x="1611998" y="5478119"/>
                  </a:lnTo>
                  <a:lnTo>
                    <a:pt x="1648675" y="5505081"/>
                  </a:lnTo>
                  <a:lnTo>
                    <a:pt x="1687283" y="5527903"/>
                  </a:lnTo>
                  <a:lnTo>
                    <a:pt x="1727492" y="5546572"/>
                  </a:lnTo>
                  <a:lnTo>
                    <a:pt x="1769008" y="5561088"/>
                  </a:lnTo>
                  <a:lnTo>
                    <a:pt x="1811477" y="5571452"/>
                  </a:lnTo>
                  <a:lnTo>
                    <a:pt x="1854593" y="5577675"/>
                  </a:lnTo>
                  <a:lnTo>
                    <a:pt x="1898040" y="5579745"/>
                  </a:lnTo>
                  <a:lnTo>
                    <a:pt x="1941474" y="5577675"/>
                  </a:lnTo>
                  <a:lnTo>
                    <a:pt x="1984590" y="5571452"/>
                  </a:lnTo>
                  <a:lnTo>
                    <a:pt x="2027072" y="5561088"/>
                  </a:lnTo>
                  <a:lnTo>
                    <a:pt x="2068576" y="5546572"/>
                  </a:lnTo>
                  <a:lnTo>
                    <a:pt x="2108797" y="5527903"/>
                  </a:lnTo>
                  <a:lnTo>
                    <a:pt x="2147405" y="5505081"/>
                  </a:lnTo>
                  <a:lnTo>
                    <a:pt x="2184069" y="5478119"/>
                  </a:lnTo>
                  <a:lnTo>
                    <a:pt x="2218499" y="5447017"/>
                  </a:lnTo>
                  <a:lnTo>
                    <a:pt x="2249601" y="5412587"/>
                  </a:lnTo>
                  <a:lnTo>
                    <a:pt x="2276564" y="5375922"/>
                  </a:lnTo>
                  <a:lnTo>
                    <a:pt x="2299385" y="5337314"/>
                  </a:lnTo>
                  <a:lnTo>
                    <a:pt x="2318042" y="5297094"/>
                  </a:lnTo>
                  <a:lnTo>
                    <a:pt x="2332571" y="5255590"/>
                  </a:lnTo>
                  <a:lnTo>
                    <a:pt x="2342934" y="5213108"/>
                  </a:lnTo>
                  <a:lnTo>
                    <a:pt x="2349157" y="5169992"/>
                  </a:lnTo>
                  <a:lnTo>
                    <a:pt x="2351227" y="5126558"/>
                  </a:lnTo>
                  <a:close/>
                </a:path>
                <a:path w="5557519" h="5579745">
                  <a:moveTo>
                    <a:pt x="3209899" y="2352217"/>
                  </a:moveTo>
                  <a:lnTo>
                    <a:pt x="3207829" y="2308783"/>
                  </a:lnTo>
                  <a:lnTo>
                    <a:pt x="3201606" y="2265667"/>
                  </a:lnTo>
                  <a:lnTo>
                    <a:pt x="3191230" y="2223185"/>
                  </a:lnTo>
                  <a:lnTo>
                    <a:pt x="3176714" y="2181682"/>
                  </a:lnTo>
                  <a:lnTo>
                    <a:pt x="3158058" y="2141461"/>
                  </a:lnTo>
                  <a:lnTo>
                    <a:pt x="3135236" y="2102853"/>
                  </a:lnTo>
                  <a:lnTo>
                    <a:pt x="3108274" y="2066188"/>
                  </a:lnTo>
                  <a:lnTo>
                    <a:pt x="3077172" y="2031758"/>
                  </a:lnTo>
                  <a:lnTo>
                    <a:pt x="3042742" y="2000656"/>
                  </a:lnTo>
                  <a:lnTo>
                    <a:pt x="3006077" y="1973694"/>
                  </a:lnTo>
                  <a:lnTo>
                    <a:pt x="2967469" y="1950872"/>
                  </a:lnTo>
                  <a:lnTo>
                    <a:pt x="2927248" y="1932216"/>
                  </a:lnTo>
                  <a:lnTo>
                    <a:pt x="2885732" y="1917687"/>
                  </a:lnTo>
                  <a:lnTo>
                    <a:pt x="2843263" y="1907324"/>
                  </a:lnTo>
                  <a:lnTo>
                    <a:pt x="2800146" y="1901101"/>
                  </a:lnTo>
                  <a:lnTo>
                    <a:pt x="2756712" y="1899031"/>
                  </a:lnTo>
                  <a:lnTo>
                    <a:pt x="2713266" y="1901101"/>
                  </a:lnTo>
                  <a:lnTo>
                    <a:pt x="2670149" y="1907324"/>
                  </a:lnTo>
                  <a:lnTo>
                    <a:pt x="2627680" y="1917687"/>
                  </a:lnTo>
                  <a:lnTo>
                    <a:pt x="2586164" y="1932216"/>
                  </a:lnTo>
                  <a:lnTo>
                    <a:pt x="2545943" y="1950872"/>
                  </a:lnTo>
                  <a:lnTo>
                    <a:pt x="2507335" y="1973694"/>
                  </a:lnTo>
                  <a:lnTo>
                    <a:pt x="2470670" y="2000656"/>
                  </a:lnTo>
                  <a:lnTo>
                    <a:pt x="2436241" y="2031758"/>
                  </a:lnTo>
                  <a:lnTo>
                    <a:pt x="2405138" y="2066188"/>
                  </a:lnTo>
                  <a:lnTo>
                    <a:pt x="2378176" y="2102853"/>
                  </a:lnTo>
                  <a:lnTo>
                    <a:pt x="2355354" y="2141461"/>
                  </a:lnTo>
                  <a:lnTo>
                    <a:pt x="2336698" y="2181682"/>
                  </a:lnTo>
                  <a:lnTo>
                    <a:pt x="2322169" y="2223185"/>
                  </a:lnTo>
                  <a:lnTo>
                    <a:pt x="2311806" y="2265667"/>
                  </a:lnTo>
                  <a:lnTo>
                    <a:pt x="2305583" y="2308783"/>
                  </a:lnTo>
                  <a:lnTo>
                    <a:pt x="2303513" y="2352217"/>
                  </a:lnTo>
                  <a:lnTo>
                    <a:pt x="2305583" y="2395664"/>
                  </a:lnTo>
                  <a:lnTo>
                    <a:pt x="2311806" y="2438781"/>
                  </a:lnTo>
                  <a:lnTo>
                    <a:pt x="2322169" y="2481249"/>
                  </a:lnTo>
                  <a:lnTo>
                    <a:pt x="2336698" y="2522766"/>
                  </a:lnTo>
                  <a:lnTo>
                    <a:pt x="2355354" y="2562974"/>
                  </a:lnTo>
                  <a:lnTo>
                    <a:pt x="2378176" y="2601582"/>
                  </a:lnTo>
                  <a:lnTo>
                    <a:pt x="2405138" y="2638260"/>
                  </a:lnTo>
                  <a:lnTo>
                    <a:pt x="2436241" y="2672677"/>
                  </a:lnTo>
                  <a:lnTo>
                    <a:pt x="2470670" y="2703792"/>
                  </a:lnTo>
                  <a:lnTo>
                    <a:pt x="2507335" y="2730754"/>
                  </a:lnTo>
                  <a:lnTo>
                    <a:pt x="2545943" y="2753563"/>
                  </a:lnTo>
                  <a:lnTo>
                    <a:pt x="2586164" y="2772232"/>
                  </a:lnTo>
                  <a:lnTo>
                    <a:pt x="2627680" y="2786748"/>
                  </a:lnTo>
                  <a:lnTo>
                    <a:pt x="2670149" y="2797124"/>
                  </a:lnTo>
                  <a:lnTo>
                    <a:pt x="2713266" y="2803347"/>
                  </a:lnTo>
                  <a:lnTo>
                    <a:pt x="2756712" y="2805417"/>
                  </a:lnTo>
                  <a:lnTo>
                    <a:pt x="2800146" y="2803347"/>
                  </a:lnTo>
                  <a:lnTo>
                    <a:pt x="2843263" y="2797124"/>
                  </a:lnTo>
                  <a:lnTo>
                    <a:pt x="2885732" y="2786748"/>
                  </a:lnTo>
                  <a:lnTo>
                    <a:pt x="2927248" y="2772232"/>
                  </a:lnTo>
                  <a:lnTo>
                    <a:pt x="2967469" y="2753563"/>
                  </a:lnTo>
                  <a:lnTo>
                    <a:pt x="3006077" y="2730754"/>
                  </a:lnTo>
                  <a:lnTo>
                    <a:pt x="3042742" y="2703792"/>
                  </a:lnTo>
                  <a:lnTo>
                    <a:pt x="3077172" y="2672677"/>
                  </a:lnTo>
                  <a:lnTo>
                    <a:pt x="3108274" y="2638260"/>
                  </a:lnTo>
                  <a:lnTo>
                    <a:pt x="3135236" y="2601582"/>
                  </a:lnTo>
                  <a:lnTo>
                    <a:pt x="3158058" y="2562974"/>
                  </a:lnTo>
                  <a:lnTo>
                    <a:pt x="3176714" y="2522766"/>
                  </a:lnTo>
                  <a:lnTo>
                    <a:pt x="3191230" y="2481249"/>
                  </a:lnTo>
                  <a:lnTo>
                    <a:pt x="3201606" y="2438781"/>
                  </a:lnTo>
                  <a:lnTo>
                    <a:pt x="3207829" y="2395664"/>
                  </a:lnTo>
                  <a:lnTo>
                    <a:pt x="3209899" y="2352217"/>
                  </a:lnTo>
                  <a:close/>
                </a:path>
                <a:path w="5557519" h="5579745">
                  <a:moveTo>
                    <a:pt x="3474148" y="660146"/>
                  </a:moveTo>
                  <a:lnTo>
                    <a:pt x="3472065" y="616712"/>
                  </a:lnTo>
                  <a:lnTo>
                    <a:pt x="3465842" y="573582"/>
                  </a:lnTo>
                  <a:lnTo>
                    <a:pt x="3455479" y="531114"/>
                  </a:lnTo>
                  <a:lnTo>
                    <a:pt x="3440963" y="489610"/>
                  </a:lnTo>
                  <a:lnTo>
                    <a:pt x="3422294" y="449389"/>
                  </a:lnTo>
                  <a:lnTo>
                    <a:pt x="3399472" y="410781"/>
                  </a:lnTo>
                  <a:lnTo>
                    <a:pt x="3372510" y="374103"/>
                  </a:lnTo>
                  <a:lnTo>
                    <a:pt x="3341395" y="339686"/>
                  </a:lnTo>
                  <a:lnTo>
                    <a:pt x="3306978" y="308571"/>
                  </a:lnTo>
                  <a:lnTo>
                    <a:pt x="3270313" y="281609"/>
                  </a:lnTo>
                  <a:lnTo>
                    <a:pt x="3231705" y="258800"/>
                  </a:lnTo>
                  <a:lnTo>
                    <a:pt x="3191484" y="240131"/>
                  </a:lnTo>
                  <a:lnTo>
                    <a:pt x="3149981" y="225615"/>
                  </a:lnTo>
                  <a:lnTo>
                    <a:pt x="3107499" y="215252"/>
                  </a:lnTo>
                  <a:lnTo>
                    <a:pt x="3064383" y="209029"/>
                  </a:lnTo>
                  <a:lnTo>
                    <a:pt x="3020949" y="206946"/>
                  </a:lnTo>
                  <a:lnTo>
                    <a:pt x="2977515" y="209029"/>
                  </a:lnTo>
                  <a:lnTo>
                    <a:pt x="2934385" y="215252"/>
                  </a:lnTo>
                  <a:lnTo>
                    <a:pt x="2891917" y="225615"/>
                  </a:lnTo>
                  <a:lnTo>
                    <a:pt x="2850413" y="240131"/>
                  </a:lnTo>
                  <a:lnTo>
                    <a:pt x="2810192" y="258800"/>
                  </a:lnTo>
                  <a:lnTo>
                    <a:pt x="2771584" y="281609"/>
                  </a:lnTo>
                  <a:lnTo>
                    <a:pt x="2734907" y="308571"/>
                  </a:lnTo>
                  <a:lnTo>
                    <a:pt x="2700490" y="339686"/>
                  </a:lnTo>
                  <a:lnTo>
                    <a:pt x="2669375" y="374103"/>
                  </a:lnTo>
                  <a:lnTo>
                    <a:pt x="2642412" y="410781"/>
                  </a:lnTo>
                  <a:lnTo>
                    <a:pt x="2619603" y="449389"/>
                  </a:lnTo>
                  <a:lnTo>
                    <a:pt x="2600934" y="489610"/>
                  </a:lnTo>
                  <a:lnTo>
                    <a:pt x="2586418" y="531114"/>
                  </a:lnTo>
                  <a:lnTo>
                    <a:pt x="2576042" y="573582"/>
                  </a:lnTo>
                  <a:lnTo>
                    <a:pt x="2569819" y="616712"/>
                  </a:lnTo>
                  <a:lnTo>
                    <a:pt x="2567749" y="660146"/>
                  </a:lnTo>
                  <a:lnTo>
                    <a:pt x="2569819" y="703592"/>
                  </a:lnTo>
                  <a:lnTo>
                    <a:pt x="2576042" y="746709"/>
                  </a:lnTo>
                  <a:lnTo>
                    <a:pt x="2586418" y="789178"/>
                  </a:lnTo>
                  <a:lnTo>
                    <a:pt x="2600934" y="830681"/>
                  </a:lnTo>
                  <a:lnTo>
                    <a:pt x="2619603" y="870902"/>
                  </a:lnTo>
                  <a:lnTo>
                    <a:pt x="2642412" y="909510"/>
                  </a:lnTo>
                  <a:lnTo>
                    <a:pt x="2669375" y="946188"/>
                  </a:lnTo>
                  <a:lnTo>
                    <a:pt x="2700490" y="980605"/>
                  </a:lnTo>
                  <a:lnTo>
                    <a:pt x="2734907" y="1011720"/>
                  </a:lnTo>
                  <a:lnTo>
                    <a:pt x="2771584" y="1038682"/>
                  </a:lnTo>
                  <a:lnTo>
                    <a:pt x="2810192" y="1061491"/>
                  </a:lnTo>
                  <a:lnTo>
                    <a:pt x="2850413" y="1080160"/>
                  </a:lnTo>
                  <a:lnTo>
                    <a:pt x="2891917" y="1094676"/>
                  </a:lnTo>
                  <a:lnTo>
                    <a:pt x="2934385" y="1105052"/>
                  </a:lnTo>
                  <a:lnTo>
                    <a:pt x="2977515" y="1111275"/>
                  </a:lnTo>
                  <a:lnTo>
                    <a:pt x="3020949" y="1113345"/>
                  </a:lnTo>
                  <a:lnTo>
                    <a:pt x="3064383" y="1111275"/>
                  </a:lnTo>
                  <a:lnTo>
                    <a:pt x="3107499" y="1105052"/>
                  </a:lnTo>
                  <a:lnTo>
                    <a:pt x="3149981" y="1094676"/>
                  </a:lnTo>
                  <a:lnTo>
                    <a:pt x="3191484" y="1080160"/>
                  </a:lnTo>
                  <a:lnTo>
                    <a:pt x="3231705" y="1061491"/>
                  </a:lnTo>
                  <a:lnTo>
                    <a:pt x="3270313" y="1038682"/>
                  </a:lnTo>
                  <a:lnTo>
                    <a:pt x="3306978" y="1011720"/>
                  </a:lnTo>
                  <a:lnTo>
                    <a:pt x="3341395" y="980605"/>
                  </a:lnTo>
                  <a:lnTo>
                    <a:pt x="3372510" y="946188"/>
                  </a:lnTo>
                  <a:lnTo>
                    <a:pt x="3399472" y="909510"/>
                  </a:lnTo>
                  <a:lnTo>
                    <a:pt x="3422294" y="870902"/>
                  </a:lnTo>
                  <a:lnTo>
                    <a:pt x="3440963" y="830681"/>
                  </a:lnTo>
                  <a:lnTo>
                    <a:pt x="3455479" y="789178"/>
                  </a:lnTo>
                  <a:lnTo>
                    <a:pt x="3465842" y="746709"/>
                  </a:lnTo>
                  <a:lnTo>
                    <a:pt x="3472065" y="703592"/>
                  </a:lnTo>
                  <a:lnTo>
                    <a:pt x="3474148" y="660146"/>
                  </a:lnTo>
                  <a:close/>
                </a:path>
                <a:path w="5557519" h="5579745">
                  <a:moveTo>
                    <a:pt x="3689032" y="4044302"/>
                  </a:moveTo>
                  <a:lnTo>
                    <a:pt x="3686949" y="4000855"/>
                  </a:lnTo>
                  <a:lnTo>
                    <a:pt x="3680726" y="3957739"/>
                  </a:lnTo>
                  <a:lnTo>
                    <a:pt x="3670363" y="3915270"/>
                  </a:lnTo>
                  <a:lnTo>
                    <a:pt x="3655834" y="3873754"/>
                  </a:lnTo>
                  <a:lnTo>
                    <a:pt x="3637178" y="3833545"/>
                  </a:lnTo>
                  <a:lnTo>
                    <a:pt x="3614356" y="3794937"/>
                  </a:lnTo>
                  <a:lnTo>
                    <a:pt x="3587394" y="3758260"/>
                  </a:lnTo>
                  <a:lnTo>
                    <a:pt x="3556279" y="3723843"/>
                  </a:lnTo>
                  <a:lnTo>
                    <a:pt x="3521862" y="3692728"/>
                  </a:lnTo>
                  <a:lnTo>
                    <a:pt x="3485197" y="3665766"/>
                  </a:lnTo>
                  <a:lnTo>
                    <a:pt x="3446589" y="3642957"/>
                  </a:lnTo>
                  <a:lnTo>
                    <a:pt x="3406368" y="3624288"/>
                  </a:lnTo>
                  <a:lnTo>
                    <a:pt x="3364865" y="3609771"/>
                  </a:lnTo>
                  <a:lnTo>
                    <a:pt x="3322383" y="3599396"/>
                  </a:lnTo>
                  <a:lnTo>
                    <a:pt x="3279267" y="3593173"/>
                  </a:lnTo>
                  <a:lnTo>
                    <a:pt x="3235833" y="3591102"/>
                  </a:lnTo>
                  <a:lnTo>
                    <a:pt x="3192386" y="3593173"/>
                  </a:lnTo>
                  <a:lnTo>
                    <a:pt x="3149269" y="3599396"/>
                  </a:lnTo>
                  <a:lnTo>
                    <a:pt x="3106801" y="3609771"/>
                  </a:lnTo>
                  <a:lnTo>
                    <a:pt x="3065284" y="3624288"/>
                  </a:lnTo>
                  <a:lnTo>
                    <a:pt x="3025076" y="3642957"/>
                  </a:lnTo>
                  <a:lnTo>
                    <a:pt x="2986468" y="3665766"/>
                  </a:lnTo>
                  <a:lnTo>
                    <a:pt x="2949791" y="3692728"/>
                  </a:lnTo>
                  <a:lnTo>
                    <a:pt x="2915374" y="3723843"/>
                  </a:lnTo>
                  <a:lnTo>
                    <a:pt x="2884259" y="3758260"/>
                  </a:lnTo>
                  <a:lnTo>
                    <a:pt x="2857296" y="3794937"/>
                  </a:lnTo>
                  <a:lnTo>
                    <a:pt x="2834487" y="3833545"/>
                  </a:lnTo>
                  <a:lnTo>
                    <a:pt x="2815818" y="3873754"/>
                  </a:lnTo>
                  <a:lnTo>
                    <a:pt x="2801302" y="3915270"/>
                  </a:lnTo>
                  <a:lnTo>
                    <a:pt x="2790926" y="3957739"/>
                  </a:lnTo>
                  <a:lnTo>
                    <a:pt x="2784703" y="4000855"/>
                  </a:lnTo>
                  <a:lnTo>
                    <a:pt x="2782633" y="4044302"/>
                  </a:lnTo>
                  <a:lnTo>
                    <a:pt x="2784703" y="4087736"/>
                  </a:lnTo>
                  <a:lnTo>
                    <a:pt x="2790926" y="4130852"/>
                  </a:lnTo>
                  <a:lnTo>
                    <a:pt x="2801302" y="4173334"/>
                  </a:lnTo>
                  <a:lnTo>
                    <a:pt x="2815818" y="4214838"/>
                  </a:lnTo>
                  <a:lnTo>
                    <a:pt x="2834487" y="4255059"/>
                  </a:lnTo>
                  <a:lnTo>
                    <a:pt x="2857296" y="4293667"/>
                  </a:lnTo>
                  <a:lnTo>
                    <a:pt x="2884259" y="4330331"/>
                  </a:lnTo>
                  <a:lnTo>
                    <a:pt x="2915374" y="4364761"/>
                  </a:lnTo>
                  <a:lnTo>
                    <a:pt x="2949791" y="4395863"/>
                  </a:lnTo>
                  <a:lnTo>
                    <a:pt x="2986468" y="4422826"/>
                  </a:lnTo>
                  <a:lnTo>
                    <a:pt x="3025076" y="4445647"/>
                  </a:lnTo>
                  <a:lnTo>
                    <a:pt x="3065284" y="4464304"/>
                  </a:lnTo>
                  <a:lnTo>
                    <a:pt x="3106801" y="4478833"/>
                  </a:lnTo>
                  <a:lnTo>
                    <a:pt x="3149269" y="4489196"/>
                  </a:lnTo>
                  <a:lnTo>
                    <a:pt x="3192386" y="4495419"/>
                  </a:lnTo>
                  <a:lnTo>
                    <a:pt x="3235833" y="4497489"/>
                  </a:lnTo>
                  <a:lnTo>
                    <a:pt x="3279267" y="4495419"/>
                  </a:lnTo>
                  <a:lnTo>
                    <a:pt x="3322383" y="4489196"/>
                  </a:lnTo>
                  <a:lnTo>
                    <a:pt x="3364865" y="4478833"/>
                  </a:lnTo>
                  <a:lnTo>
                    <a:pt x="3406368" y="4464304"/>
                  </a:lnTo>
                  <a:lnTo>
                    <a:pt x="3446589" y="4445647"/>
                  </a:lnTo>
                  <a:lnTo>
                    <a:pt x="3485197" y="4422826"/>
                  </a:lnTo>
                  <a:lnTo>
                    <a:pt x="3521862" y="4395863"/>
                  </a:lnTo>
                  <a:lnTo>
                    <a:pt x="3556279" y="4364761"/>
                  </a:lnTo>
                  <a:lnTo>
                    <a:pt x="3587394" y="4330331"/>
                  </a:lnTo>
                  <a:lnTo>
                    <a:pt x="3614356" y="4293667"/>
                  </a:lnTo>
                  <a:lnTo>
                    <a:pt x="3637178" y="4255059"/>
                  </a:lnTo>
                  <a:lnTo>
                    <a:pt x="3655834" y="4214838"/>
                  </a:lnTo>
                  <a:lnTo>
                    <a:pt x="3670363" y="4173334"/>
                  </a:lnTo>
                  <a:lnTo>
                    <a:pt x="3680726" y="4130852"/>
                  </a:lnTo>
                  <a:lnTo>
                    <a:pt x="3686949" y="4087736"/>
                  </a:lnTo>
                  <a:lnTo>
                    <a:pt x="3689032" y="4044302"/>
                  </a:lnTo>
                  <a:close/>
                </a:path>
                <a:path w="5557519" h="5579745">
                  <a:moveTo>
                    <a:pt x="4822088" y="2003450"/>
                  </a:moveTo>
                  <a:lnTo>
                    <a:pt x="4820018" y="1960016"/>
                  </a:lnTo>
                  <a:lnTo>
                    <a:pt x="4813795" y="1916899"/>
                  </a:lnTo>
                  <a:lnTo>
                    <a:pt x="4803419" y="1874418"/>
                  </a:lnTo>
                  <a:lnTo>
                    <a:pt x="4788903" y="1832914"/>
                  </a:lnTo>
                  <a:lnTo>
                    <a:pt x="4770234" y="1792693"/>
                  </a:lnTo>
                  <a:lnTo>
                    <a:pt x="4747425" y="1754085"/>
                  </a:lnTo>
                  <a:lnTo>
                    <a:pt x="4720463" y="1717421"/>
                  </a:lnTo>
                  <a:lnTo>
                    <a:pt x="4689348" y="1682991"/>
                  </a:lnTo>
                  <a:lnTo>
                    <a:pt x="4654931" y="1651889"/>
                  </a:lnTo>
                  <a:lnTo>
                    <a:pt x="4618253" y="1624926"/>
                  </a:lnTo>
                  <a:lnTo>
                    <a:pt x="4579645" y="1602105"/>
                  </a:lnTo>
                  <a:lnTo>
                    <a:pt x="4539437" y="1583448"/>
                  </a:lnTo>
                  <a:lnTo>
                    <a:pt x="4497921" y="1568919"/>
                  </a:lnTo>
                  <a:lnTo>
                    <a:pt x="4455452" y="1558556"/>
                  </a:lnTo>
                  <a:lnTo>
                    <a:pt x="4412335" y="1552333"/>
                  </a:lnTo>
                  <a:lnTo>
                    <a:pt x="4368889" y="1550263"/>
                  </a:lnTo>
                  <a:lnTo>
                    <a:pt x="4325455" y="1552333"/>
                  </a:lnTo>
                  <a:lnTo>
                    <a:pt x="4282338" y="1558556"/>
                  </a:lnTo>
                  <a:lnTo>
                    <a:pt x="4239857" y="1568919"/>
                  </a:lnTo>
                  <a:lnTo>
                    <a:pt x="4198353" y="1583448"/>
                  </a:lnTo>
                  <a:lnTo>
                    <a:pt x="4158132" y="1602105"/>
                  </a:lnTo>
                  <a:lnTo>
                    <a:pt x="4119524" y="1624926"/>
                  </a:lnTo>
                  <a:lnTo>
                    <a:pt x="4082859" y="1651889"/>
                  </a:lnTo>
                  <a:lnTo>
                    <a:pt x="4048442" y="1682991"/>
                  </a:lnTo>
                  <a:lnTo>
                    <a:pt x="4017327" y="1717421"/>
                  </a:lnTo>
                  <a:lnTo>
                    <a:pt x="3990365" y="1754085"/>
                  </a:lnTo>
                  <a:lnTo>
                    <a:pt x="3967543" y="1792693"/>
                  </a:lnTo>
                  <a:lnTo>
                    <a:pt x="3948874" y="1832914"/>
                  </a:lnTo>
                  <a:lnTo>
                    <a:pt x="3934358" y="1874418"/>
                  </a:lnTo>
                  <a:lnTo>
                    <a:pt x="3923995" y="1916899"/>
                  </a:lnTo>
                  <a:lnTo>
                    <a:pt x="3917772" y="1960016"/>
                  </a:lnTo>
                  <a:lnTo>
                    <a:pt x="3915689" y="2003450"/>
                  </a:lnTo>
                  <a:lnTo>
                    <a:pt x="3917772" y="2046897"/>
                  </a:lnTo>
                  <a:lnTo>
                    <a:pt x="3923995" y="2090013"/>
                  </a:lnTo>
                  <a:lnTo>
                    <a:pt x="3934358" y="2132482"/>
                  </a:lnTo>
                  <a:lnTo>
                    <a:pt x="3948874" y="2173998"/>
                  </a:lnTo>
                  <a:lnTo>
                    <a:pt x="3967543" y="2214207"/>
                  </a:lnTo>
                  <a:lnTo>
                    <a:pt x="3990365" y="2252815"/>
                  </a:lnTo>
                  <a:lnTo>
                    <a:pt x="4017327" y="2289492"/>
                  </a:lnTo>
                  <a:lnTo>
                    <a:pt x="4048442" y="2323909"/>
                  </a:lnTo>
                  <a:lnTo>
                    <a:pt x="4082859" y="2355024"/>
                  </a:lnTo>
                  <a:lnTo>
                    <a:pt x="4119524" y="2381986"/>
                  </a:lnTo>
                  <a:lnTo>
                    <a:pt x="4158132" y="2404795"/>
                  </a:lnTo>
                  <a:lnTo>
                    <a:pt x="4198353" y="2423464"/>
                  </a:lnTo>
                  <a:lnTo>
                    <a:pt x="4239857" y="2437981"/>
                  </a:lnTo>
                  <a:lnTo>
                    <a:pt x="4282338" y="2448356"/>
                  </a:lnTo>
                  <a:lnTo>
                    <a:pt x="4325455" y="2454579"/>
                  </a:lnTo>
                  <a:lnTo>
                    <a:pt x="4368889" y="2456650"/>
                  </a:lnTo>
                  <a:lnTo>
                    <a:pt x="4412335" y="2454579"/>
                  </a:lnTo>
                  <a:lnTo>
                    <a:pt x="4455452" y="2448356"/>
                  </a:lnTo>
                  <a:lnTo>
                    <a:pt x="4497921" y="2437981"/>
                  </a:lnTo>
                  <a:lnTo>
                    <a:pt x="4539437" y="2423464"/>
                  </a:lnTo>
                  <a:lnTo>
                    <a:pt x="4579645" y="2404795"/>
                  </a:lnTo>
                  <a:lnTo>
                    <a:pt x="4618253" y="2381986"/>
                  </a:lnTo>
                  <a:lnTo>
                    <a:pt x="4654931" y="2355024"/>
                  </a:lnTo>
                  <a:lnTo>
                    <a:pt x="4689348" y="2323909"/>
                  </a:lnTo>
                  <a:lnTo>
                    <a:pt x="4720463" y="2289492"/>
                  </a:lnTo>
                  <a:lnTo>
                    <a:pt x="4747425" y="2252815"/>
                  </a:lnTo>
                  <a:lnTo>
                    <a:pt x="4770234" y="2214207"/>
                  </a:lnTo>
                  <a:lnTo>
                    <a:pt x="4788903" y="2173998"/>
                  </a:lnTo>
                  <a:lnTo>
                    <a:pt x="4803419" y="2132482"/>
                  </a:lnTo>
                  <a:lnTo>
                    <a:pt x="4813795" y="2090013"/>
                  </a:lnTo>
                  <a:lnTo>
                    <a:pt x="4820018" y="2046897"/>
                  </a:lnTo>
                  <a:lnTo>
                    <a:pt x="4822088" y="2003450"/>
                  </a:lnTo>
                  <a:close/>
                </a:path>
                <a:path w="5557519" h="5579745">
                  <a:moveTo>
                    <a:pt x="5078019" y="4044302"/>
                  </a:moveTo>
                  <a:lnTo>
                    <a:pt x="5075936" y="4000855"/>
                  </a:lnTo>
                  <a:lnTo>
                    <a:pt x="5069713" y="3957739"/>
                  </a:lnTo>
                  <a:lnTo>
                    <a:pt x="5059350" y="3915270"/>
                  </a:lnTo>
                  <a:lnTo>
                    <a:pt x="5044833" y="3873754"/>
                  </a:lnTo>
                  <a:lnTo>
                    <a:pt x="5026164" y="3833545"/>
                  </a:lnTo>
                  <a:lnTo>
                    <a:pt x="5003355" y="3794937"/>
                  </a:lnTo>
                  <a:lnTo>
                    <a:pt x="4976393" y="3758260"/>
                  </a:lnTo>
                  <a:lnTo>
                    <a:pt x="4945278" y="3723843"/>
                  </a:lnTo>
                  <a:lnTo>
                    <a:pt x="4910861" y="3692728"/>
                  </a:lnTo>
                  <a:lnTo>
                    <a:pt x="4874184" y="3665766"/>
                  </a:lnTo>
                  <a:lnTo>
                    <a:pt x="4835576" y="3642957"/>
                  </a:lnTo>
                  <a:lnTo>
                    <a:pt x="4795355" y="3624288"/>
                  </a:lnTo>
                  <a:lnTo>
                    <a:pt x="4753851" y="3609771"/>
                  </a:lnTo>
                  <a:lnTo>
                    <a:pt x="4711370" y="3599396"/>
                  </a:lnTo>
                  <a:lnTo>
                    <a:pt x="4668253" y="3593173"/>
                  </a:lnTo>
                  <a:lnTo>
                    <a:pt x="4624819" y="3591102"/>
                  </a:lnTo>
                  <a:lnTo>
                    <a:pt x="4581372" y="3593173"/>
                  </a:lnTo>
                  <a:lnTo>
                    <a:pt x="4538256" y="3599396"/>
                  </a:lnTo>
                  <a:lnTo>
                    <a:pt x="4495787" y="3609771"/>
                  </a:lnTo>
                  <a:lnTo>
                    <a:pt x="4454283" y="3624288"/>
                  </a:lnTo>
                  <a:lnTo>
                    <a:pt x="4414063" y="3642957"/>
                  </a:lnTo>
                  <a:lnTo>
                    <a:pt x="4375455" y="3665766"/>
                  </a:lnTo>
                  <a:lnTo>
                    <a:pt x="4338777" y="3692728"/>
                  </a:lnTo>
                  <a:lnTo>
                    <a:pt x="4304360" y="3723843"/>
                  </a:lnTo>
                  <a:lnTo>
                    <a:pt x="4273245" y="3758260"/>
                  </a:lnTo>
                  <a:lnTo>
                    <a:pt x="4246283" y="3794937"/>
                  </a:lnTo>
                  <a:lnTo>
                    <a:pt x="4223474" y="3833545"/>
                  </a:lnTo>
                  <a:lnTo>
                    <a:pt x="4204805" y="3873754"/>
                  </a:lnTo>
                  <a:lnTo>
                    <a:pt x="4190288" y="3915270"/>
                  </a:lnTo>
                  <a:lnTo>
                    <a:pt x="4179913" y="3957739"/>
                  </a:lnTo>
                  <a:lnTo>
                    <a:pt x="4173690" y="4000855"/>
                  </a:lnTo>
                  <a:lnTo>
                    <a:pt x="4171619" y="4044302"/>
                  </a:lnTo>
                  <a:lnTo>
                    <a:pt x="4173690" y="4087736"/>
                  </a:lnTo>
                  <a:lnTo>
                    <a:pt x="4179913" y="4130852"/>
                  </a:lnTo>
                  <a:lnTo>
                    <a:pt x="4190288" y="4173334"/>
                  </a:lnTo>
                  <a:lnTo>
                    <a:pt x="4204805" y="4214838"/>
                  </a:lnTo>
                  <a:lnTo>
                    <a:pt x="4223474" y="4255059"/>
                  </a:lnTo>
                  <a:lnTo>
                    <a:pt x="4246283" y="4293667"/>
                  </a:lnTo>
                  <a:lnTo>
                    <a:pt x="4273245" y="4330331"/>
                  </a:lnTo>
                  <a:lnTo>
                    <a:pt x="4304360" y="4364761"/>
                  </a:lnTo>
                  <a:lnTo>
                    <a:pt x="4338777" y="4395863"/>
                  </a:lnTo>
                  <a:lnTo>
                    <a:pt x="4375455" y="4422826"/>
                  </a:lnTo>
                  <a:lnTo>
                    <a:pt x="4414063" y="4445647"/>
                  </a:lnTo>
                  <a:lnTo>
                    <a:pt x="4454283" y="4464304"/>
                  </a:lnTo>
                  <a:lnTo>
                    <a:pt x="4495787" y="4478833"/>
                  </a:lnTo>
                  <a:lnTo>
                    <a:pt x="4538256" y="4489196"/>
                  </a:lnTo>
                  <a:lnTo>
                    <a:pt x="4581372" y="4495419"/>
                  </a:lnTo>
                  <a:lnTo>
                    <a:pt x="4624819" y="4497489"/>
                  </a:lnTo>
                  <a:lnTo>
                    <a:pt x="4668253" y="4495419"/>
                  </a:lnTo>
                  <a:lnTo>
                    <a:pt x="4711370" y="4489196"/>
                  </a:lnTo>
                  <a:lnTo>
                    <a:pt x="4753851" y="4478833"/>
                  </a:lnTo>
                  <a:lnTo>
                    <a:pt x="4795355" y="4464304"/>
                  </a:lnTo>
                  <a:lnTo>
                    <a:pt x="4835576" y="4445647"/>
                  </a:lnTo>
                  <a:lnTo>
                    <a:pt x="4874184" y="4422826"/>
                  </a:lnTo>
                  <a:lnTo>
                    <a:pt x="4910861" y="4395863"/>
                  </a:lnTo>
                  <a:lnTo>
                    <a:pt x="4945278" y="4364761"/>
                  </a:lnTo>
                  <a:lnTo>
                    <a:pt x="4976393" y="4330331"/>
                  </a:lnTo>
                  <a:lnTo>
                    <a:pt x="5003355" y="4293667"/>
                  </a:lnTo>
                  <a:lnTo>
                    <a:pt x="5026164" y="4255059"/>
                  </a:lnTo>
                  <a:lnTo>
                    <a:pt x="5044833" y="4214838"/>
                  </a:lnTo>
                  <a:lnTo>
                    <a:pt x="5059350" y="4173334"/>
                  </a:lnTo>
                  <a:lnTo>
                    <a:pt x="5069713" y="4130852"/>
                  </a:lnTo>
                  <a:lnTo>
                    <a:pt x="5075936" y="4087736"/>
                  </a:lnTo>
                  <a:lnTo>
                    <a:pt x="5078019" y="4044302"/>
                  </a:lnTo>
                  <a:close/>
                </a:path>
                <a:path w="5557519" h="5579745">
                  <a:moveTo>
                    <a:pt x="5557139" y="1318755"/>
                  </a:moveTo>
                  <a:lnTo>
                    <a:pt x="5555069" y="1275308"/>
                  </a:lnTo>
                  <a:lnTo>
                    <a:pt x="5548846" y="1232192"/>
                  </a:lnTo>
                  <a:lnTo>
                    <a:pt x="5538470" y="1189723"/>
                  </a:lnTo>
                  <a:lnTo>
                    <a:pt x="5523954" y="1148219"/>
                  </a:lnTo>
                  <a:lnTo>
                    <a:pt x="5505285" y="1107998"/>
                  </a:lnTo>
                  <a:lnTo>
                    <a:pt x="5482475" y="1069390"/>
                  </a:lnTo>
                  <a:lnTo>
                    <a:pt x="5455501" y="1032713"/>
                  </a:lnTo>
                  <a:lnTo>
                    <a:pt x="5424398" y="998296"/>
                  </a:lnTo>
                  <a:lnTo>
                    <a:pt x="5389981" y="967181"/>
                  </a:lnTo>
                  <a:lnTo>
                    <a:pt x="5353304" y="940219"/>
                  </a:lnTo>
                  <a:lnTo>
                    <a:pt x="5314696" y="917409"/>
                  </a:lnTo>
                  <a:lnTo>
                    <a:pt x="5274475" y="898740"/>
                  </a:lnTo>
                  <a:lnTo>
                    <a:pt x="5232971" y="884224"/>
                  </a:lnTo>
                  <a:lnTo>
                    <a:pt x="5190502" y="873848"/>
                  </a:lnTo>
                  <a:lnTo>
                    <a:pt x="5147373" y="867625"/>
                  </a:lnTo>
                  <a:lnTo>
                    <a:pt x="5103939" y="865555"/>
                  </a:lnTo>
                  <a:lnTo>
                    <a:pt x="5060493" y="867625"/>
                  </a:lnTo>
                  <a:lnTo>
                    <a:pt x="5017376" y="873848"/>
                  </a:lnTo>
                  <a:lnTo>
                    <a:pt x="4974907" y="884224"/>
                  </a:lnTo>
                  <a:lnTo>
                    <a:pt x="4933404" y="898740"/>
                  </a:lnTo>
                  <a:lnTo>
                    <a:pt x="4893183" y="917409"/>
                  </a:lnTo>
                  <a:lnTo>
                    <a:pt x="4854575" y="940219"/>
                  </a:lnTo>
                  <a:lnTo>
                    <a:pt x="4817897" y="967181"/>
                  </a:lnTo>
                  <a:lnTo>
                    <a:pt x="4783480" y="998296"/>
                  </a:lnTo>
                  <a:lnTo>
                    <a:pt x="4752365" y="1032713"/>
                  </a:lnTo>
                  <a:lnTo>
                    <a:pt x="4725403" y="1069390"/>
                  </a:lnTo>
                  <a:lnTo>
                    <a:pt x="4702594" y="1107998"/>
                  </a:lnTo>
                  <a:lnTo>
                    <a:pt x="4683925" y="1148219"/>
                  </a:lnTo>
                  <a:lnTo>
                    <a:pt x="4669409" y="1189723"/>
                  </a:lnTo>
                  <a:lnTo>
                    <a:pt x="4659033" y="1232192"/>
                  </a:lnTo>
                  <a:lnTo>
                    <a:pt x="4652810" y="1275308"/>
                  </a:lnTo>
                  <a:lnTo>
                    <a:pt x="4650740" y="1318755"/>
                  </a:lnTo>
                  <a:lnTo>
                    <a:pt x="4652810" y="1362189"/>
                  </a:lnTo>
                  <a:lnTo>
                    <a:pt x="4659033" y="1405305"/>
                  </a:lnTo>
                  <a:lnTo>
                    <a:pt x="4669409" y="1447787"/>
                  </a:lnTo>
                  <a:lnTo>
                    <a:pt x="4683925" y="1489290"/>
                  </a:lnTo>
                  <a:lnTo>
                    <a:pt x="4702594" y="1529511"/>
                  </a:lnTo>
                  <a:lnTo>
                    <a:pt x="4725403" y="1568119"/>
                  </a:lnTo>
                  <a:lnTo>
                    <a:pt x="4752365" y="1604797"/>
                  </a:lnTo>
                  <a:lnTo>
                    <a:pt x="4783480" y="1639214"/>
                  </a:lnTo>
                  <a:lnTo>
                    <a:pt x="4817897" y="1670316"/>
                  </a:lnTo>
                  <a:lnTo>
                    <a:pt x="4854575" y="1697278"/>
                  </a:lnTo>
                  <a:lnTo>
                    <a:pt x="4893183" y="1720100"/>
                  </a:lnTo>
                  <a:lnTo>
                    <a:pt x="4933404" y="1738769"/>
                  </a:lnTo>
                  <a:lnTo>
                    <a:pt x="4974907" y="1753285"/>
                  </a:lnTo>
                  <a:lnTo>
                    <a:pt x="5017376" y="1763649"/>
                  </a:lnTo>
                  <a:lnTo>
                    <a:pt x="5060493" y="1769872"/>
                  </a:lnTo>
                  <a:lnTo>
                    <a:pt x="5103939" y="1771954"/>
                  </a:lnTo>
                  <a:lnTo>
                    <a:pt x="5147373" y="1769872"/>
                  </a:lnTo>
                  <a:lnTo>
                    <a:pt x="5190502" y="1763649"/>
                  </a:lnTo>
                  <a:lnTo>
                    <a:pt x="5232971" y="1753285"/>
                  </a:lnTo>
                  <a:lnTo>
                    <a:pt x="5274475" y="1738769"/>
                  </a:lnTo>
                  <a:lnTo>
                    <a:pt x="5314696" y="1720100"/>
                  </a:lnTo>
                  <a:lnTo>
                    <a:pt x="5353304" y="1697278"/>
                  </a:lnTo>
                  <a:lnTo>
                    <a:pt x="5389981" y="1670316"/>
                  </a:lnTo>
                  <a:lnTo>
                    <a:pt x="5424398" y="1639214"/>
                  </a:lnTo>
                  <a:lnTo>
                    <a:pt x="5455501" y="1604797"/>
                  </a:lnTo>
                  <a:lnTo>
                    <a:pt x="5482475" y="1568119"/>
                  </a:lnTo>
                  <a:lnTo>
                    <a:pt x="5505285" y="1529511"/>
                  </a:lnTo>
                  <a:lnTo>
                    <a:pt x="5523954" y="1489290"/>
                  </a:lnTo>
                  <a:lnTo>
                    <a:pt x="5538470" y="1447787"/>
                  </a:lnTo>
                  <a:lnTo>
                    <a:pt x="5548846" y="1405305"/>
                  </a:lnTo>
                  <a:lnTo>
                    <a:pt x="5555069" y="1362189"/>
                  </a:lnTo>
                  <a:lnTo>
                    <a:pt x="5557139" y="1318755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4289" y="2084456"/>
              <a:ext cx="12163425" cy="7503795"/>
            </a:xfrm>
            <a:custGeom>
              <a:avLst/>
              <a:gdLst/>
              <a:ahLst/>
              <a:cxnLst/>
              <a:rect l="l" t="t" r="r" b="b"/>
              <a:pathLst>
                <a:path w="12163425" h="7503795">
                  <a:moveTo>
                    <a:pt x="906386" y="5358460"/>
                  </a:moveTo>
                  <a:lnTo>
                    <a:pt x="904316" y="5315013"/>
                  </a:lnTo>
                  <a:lnTo>
                    <a:pt x="898093" y="5271897"/>
                  </a:lnTo>
                  <a:lnTo>
                    <a:pt x="887730" y="5229428"/>
                  </a:lnTo>
                  <a:lnTo>
                    <a:pt x="873201" y="5187924"/>
                  </a:lnTo>
                  <a:lnTo>
                    <a:pt x="854544" y="5147703"/>
                  </a:lnTo>
                  <a:lnTo>
                    <a:pt x="831723" y="5109095"/>
                  </a:lnTo>
                  <a:lnTo>
                    <a:pt x="804760" y="5072418"/>
                  </a:lnTo>
                  <a:lnTo>
                    <a:pt x="773658" y="5038001"/>
                  </a:lnTo>
                  <a:lnTo>
                    <a:pt x="739228" y="5006886"/>
                  </a:lnTo>
                  <a:lnTo>
                    <a:pt x="702564" y="4979924"/>
                  </a:lnTo>
                  <a:lnTo>
                    <a:pt x="663956" y="4957115"/>
                  </a:lnTo>
                  <a:lnTo>
                    <a:pt x="623735" y="4938446"/>
                  </a:lnTo>
                  <a:lnTo>
                    <a:pt x="582231" y="4923929"/>
                  </a:lnTo>
                  <a:lnTo>
                    <a:pt x="539750" y="4913554"/>
                  </a:lnTo>
                  <a:lnTo>
                    <a:pt x="496633" y="4907331"/>
                  </a:lnTo>
                  <a:lnTo>
                    <a:pt x="453199" y="4905260"/>
                  </a:lnTo>
                  <a:lnTo>
                    <a:pt x="409752" y="4907331"/>
                  </a:lnTo>
                  <a:lnTo>
                    <a:pt x="366636" y="4913554"/>
                  </a:lnTo>
                  <a:lnTo>
                    <a:pt x="324167" y="4923929"/>
                  </a:lnTo>
                  <a:lnTo>
                    <a:pt x="282651" y="4938446"/>
                  </a:lnTo>
                  <a:lnTo>
                    <a:pt x="242443" y="4957115"/>
                  </a:lnTo>
                  <a:lnTo>
                    <a:pt x="203835" y="4979924"/>
                  </a:lnTo>
                  <a:lnTo>
                    <a:pt x="167157" y="5006886"/>
                  </a:lnTo>
                  <a:lnTo>
                    <a:pt x="132740" y="5038001"/>
                  </a:lnTo>
                  <a:lnTo>
                    <a:pt x="101625" y="5072418"/>
                  </a:lnTo>
                  <a:lnTo>
                    <a:pt x="74663" y="5109095"/>
                  </a:lnTo>
                  <a:lnTo>
                    <a:pt x="51854" y="5147703"/>
                  </a:lnTo>
                  <a:lnTo>
                    <a:pt x="33185" y="5187924"/>
                  </a:lnTo>
                  <a:lnTo>
                    <a:pt x="18669" y="5229428"/>
                  </a:lnTo>
                  <a:lnTo>
                    <a:pt x="8293" y="5271897"/>
                  </a:lnTo>
                  <a:lnTo>
                    <a:pt x="2070" y="5315013"/>
                  </a:lnTo>
                  <a:lnTo>
                    <a:pt x="0" y="5358460"/>
                  </a:lnTo>
                  <a:lnTo>
                    <a:pt x="2070" y="5401894"/>
                  </a:lnTo>
                  <a:lnTo>
                    <a:pt x="8293" y="5445023"/>
                  </a:lnTo>
                  <a:lnTo>
                    <a:pt x="18669" y="5487492"/>
                  </a:lnTo>
                  <a:lnTo>
                    <a:pt x="33185" y="5528996"/>
                  </a:lnTo>
                  <a:lnTo>
                    <a:pt x="51854" y="5569216"/>
                  </a:lnTo>
                  <a:lnTo>
                    <a:pt x="74663" y="5607824"/>
                  </a:lnTo>
                  <a:lnTo>
                    <a:pt x="101625" y="5644502"/>
                  </a:lnTo>
                  <a:lnTo>
                    <a:pt x="132740" y="5678919"/>
                  </a:lnTo>
                  <a:lnTo>
                    <a:pt x="167157" y="5710034"/>
                  </a:lnTo>
                  <a:lnTo>
                    <a:pt x="203835" y="5736996"/>
                  </a:lnTo>
                  <a:lnTo>
                    <a:pt x="242443" y="5759805"/>
                  </a:lnTo>
                  <a:lnTo>
                    <a:pt x="282651" y="5778474"/>
                  </a:lnTo>
                  <a:lnTo>
                    <a:pt x="324167" y="5792990"/>
                  </a:lnTo>
                  <a:lnTo>
                    <a:pt x="366636" y="5803354"/>
                  </a:lnTo>
                  <a:lnTo>
                    <a:pt x="409752" y="5809577"/>
                  </a:lnTo>
                  <a:lnTo>
                    <a:pt x="453199" y="5811659"/>
                  </a:lnTo>
                  <a:lnTo>
                    <a:pt x="496633" y="5809577"/>
                  </a:lnTo>
                  <a:lnTo>
                    <a:pt x="539750" y="5803354"/>
                  </a:lnTo>
                  <a:lnTo>
                    <a:pt x="582231" y="5792990"/>
                  </a:lnTo>
                  <a:lnTo>
                    <a:pt x="623735" y="5778474"/>
                  </a:lnTo>
                  <a:lnTo>
                    <a:pt x="663956" y="5759805"/>
                  </a:lnTo>
                  <a:lnTo>
                    <a:pt x="702564" y="5736996"/>
                  </a:lnTo>
                  <a:lnTo>
                    <a:pt x="739228" y="5710034"/>
                  </a:lnTo>
                  <a:lnTo>
                    <a:pt x="773658" y="5678919"/>
                  </a:lnTo>
                  <a:lnTo>
                    <a:pt x="804760" y="5644502"/>
                  </a:lnTo>
                  <a:lnTo>
                    <a:pt x="831723" y="5607824"/>
                  </a:lnTo>
                  <a:lnTo>
                    <a:pt x="854544" y="5569216"/>
                  </a:lnTo>
                  <a:lnTo>
                    <a:pt x="873201" y="5528996"/>
                  </a:lnTo>
                  <a:lnTo>
                    <a:pt x="887730" y="5487492"/>
                  </a:lnTo>
                  <a:lnTo>
                    <a:pt x="898093" y="5445023"/>
                  </a:lnTo>
                  <a:lnTo>
                    <a:pt x="904316" y="5401894"/>
                  </a:lnTo>
                  <a:lnTo>
                    <a:pt x="906386" y="5358460"/>
                  </a:lnTo>
                  <a:close/>
                </a:path>
                <a:path w="12163425" h="7503795">
                  <a:moveTo>
                    <a:pt x="1348498" y="7050570"/>
                  </a:moveTo>
                  <a:lnTo>
                    <a:pt x="1346415" y="7007123"/>
                  </a:lnTo>
                  <a:lnTo>
                    <a:pt x="1340192" y="6964007"/>
                  </a:lnTo>
                  <a:lnTo>
                    <a:pt x="1329829" y="6921538"/>
                  </a:lnTo>
                  <a:lnTo>
                    <a:pt x="1315313" y="6880022"/>
                  </a:lnTo>
                  <a:lnTo>
                    <a:pt x="1296644" y="6839813"/>
                  </a:lnTo>
                  <a:lnTo>
                    <a:pt x="1273822" y="6801205"/>
                  </a:lnTo>
                  <a:lnTo>
                    <a:pt x="1246860" y="6764528"/>
                  </a:lnTo>
                  <a:lnTo>
                    <a:pt x="1215758" y="6730111"/>
                  </a:lnTo>
                  <a:lnTo>
                    <a:pt x="1181341" y="6698996"/>
                  </a:lnTo>
                  <a:lnTo>
                    <a:pt x="1144663" y="6672034"/>
                  </a:lnTo>
                  <a:lnTo>
                    <a:pt x="1106055" y="6649225"/>
                  </a:lnTo>
                  <a:lnTo>
                    <a:pt x="1065834" y="6630556"/>
                  </a:lnTo>
                  <a:lnTo>
                    <a:pt x="1024331" y="6616039"/>
                  </a:lnTo>
                  <a:lnTo>
                    <a:pt x="981849" y="6605664"/>
                  </a:lnTo>
                  <a:lnTo>
                    <a:pt x="938733" y="6599441"/>
                  </a:lnTo>
                  <a:lnTo>
                    <a:pt x="895299" y="6597370"/>
                  </a:lnTo>
                  <a:lnTo>
                    <a:pt x="851852" y="6599441"/>
                  </a:lnTo>
                  <a:lnTo>
                    <a:pt x="808736" y="6605664"/>
                  </a:lnTo>
                  <a:lnTo>
                    <a:pt x="766267" y="6616039"/>
                  </a:lnTo>
                  <a:lnTo>
                    <a:pt x="724763" y="6630556"/>
                  </a:lnTo>
                  <a:lnTo>
                    <a:pt x="684542" y="6649225"/>
                  </a:lnTo>
                  <a:lnTo>
                    <a:pt x="645934" y="6672034"/>
                  </a:lnTo>
                  <a:lnTo>
                    <a:pt x="609257" y="6698996"/>
                  </a:lnTo>
                  <a:lnTo>
                    <a:pt x="574840" y="6730111"/>
                  </a:lnTo>
                  <a:lnTo>
                    <a:pt x="543725" y="6764528"/>
                  </a:lnTo>
                  <a:lnTo>
                    <a:pt x="516763" y="6801205"/>
                  </a:lnTo>
                  <a:lnTo>
                    <a:pt x="493953" y="6839813"/>
                  </a:lnTo>
                  <a:lnTo>
                    <a:pt x="475284" y="6880022"/>
                  </a:lnTo>
                  <a:lnTo>
                    <a:pt x="460768" y="6921538"/>
                  </a:lnTo>
                  <a:lnTo>
                    <a:pt x="450392" y="6964007"/>
                  </a:lnTo>
                  <a:lnTo>
                    <a:pt x="444169" y="7007123"/>
                  </a:lnTo>
                  <a:lnTo>
                    <a:pt x="442099" y="7050570"/>
                  </a:lnTo>
                  <a:lnTo>
                    <a:pt x="444169" y="7094004"/>
                  </a:lnTo>
                  <a:lnTo>
                    <a:pt x="450392" y="7137120"/>
                  </a:lnTo>
                  <a:lnTo>
                    <a:pt x="460768" y="7179602"/>
                  </a:lnTo>
                  <a:lnTo>
                    <a:pt x="475284" y="7221106"/>
                  </a:lnTo>
                  <a:lnTo>
                    <a:pt x="493953" y="7261326"/>
                  </a:lnTo>
                  <a:lnTo>
                    <a:pt x="516763" y="7299934"/>
                  </a:lnTo>
                  <a:lnTo>
                    <a:pt x="543725" y="7336599"/>
                  </a:lnTo>
                  <a:lnTo>
                    <a:pt x="574840" y="7371029"/>
                  </a:lnTo>
                  <a:lnTo>
                    <a:pt x="609257" y="7402131"/>
                  </a:lnTo>
                  <a:lnTo>
                    <a:pt x="645934" y="7429093"/>
                  </a:lnTo>
                  <a:lnTo>
                    <a:pt x="684542" y="7451915"/>
                  </a:lnTo>
                  <a:lnTo>
                    <a:pt x="724763" y="7470572"/>
                  </a:lnTo>
                  <a:lnTo>
                    <a:pt x="766267" y="7485100"/>
                  </a:lnTo>
                  <a:lnTo>
                    <a:pt x="808736" y="7495464"/>
                  </a:lnTo>
                  <a:lnTo>
                    <a:pt x="851852" y="7501687"/>
                  </a:lnTo>
                  <a:lnTo>
                    <a:pt x="895299" y="7503757"/>
                  </a:lnTo>
                  <a:lnTo>
                    <a:pt x="938733" y="7501687"/>
                  </a:lnTo>
                  <a:lnTo>
                    <a:pt x="981849" y="7495464"/>
                  </a:lnTo>
                  <a:lnTo>
                    <a:pt x="1024331" y="7485100"/>
                  </a:lnTo>
                  <a:lnTo>
                    <a:pt x="1065834" y="7470572"/>
                  </a:lnTo>
                  <a:lnTo>
                    <a:pt x="1106055" y="7451915"/>
                  </a:lnTo>
                  <a:lnTo>
                    <a:pt x="1144663" y="7429093"/>
                  </a:lnTo>
                  <a:lnTo>
                    <a:pt x="1181341" y="7402131"/>
                  </a:lnTo>
                  <a:lnTo>
                    <a:pt x="1215758" y="7371029"/>
                  </a:lnTo>
                  <a:lnTo>
                    <a:pt x="1246860" y="7336599"/>
                  </a:lnTo>
                  <a:lnTo>
                    <a:pt x="1273822" y="7299934"/>
                  </a:lnTo>
                  <a:lnTo>
                    <a:pt x="1296644" y="7261326"/>
                  </a:lnTo>
                  <a:lnTo>
                    <a:pt x="1315313" y="7221106"/>
                  </a:lnTo>
                  <a:lnTo>
                    <a:pt x="1329829" y="7179602"/>
                  </a:lnTo>
                  <a:lnTo>
                    <a:pt x="1340192" y="7137120"/>
                  </a:lnTo>
                  <a:lnTo>
                    <a:pt x="1346415" y="7094004"/>
                  </a:lnTo>
                  <a:lnTo>
                    <a:pt x="1348498" y="7050570"/>
                  </a:lnTo>
                  <a:close/>
                </a:path>
                <a:path w="12163425" h="7503795">
                  <a:moveTo>
                    <a:pt x="2622524" y="6715976"/>
                  </a:moveTo>
                  <a:lnTo>
                    <a:pt x="2620441" y="6672529"/>
                  </a:lnTo>
                  <a:lnTo>
                    <a:pt x="2614231" y="6629413"/>
                  </a:lnTo>
                  <a:lnTo>
                    <a:pt x="2603855" y="6586944"/>
                  </a:lnTo>
                  <a:lnTo>
                    <a:pt x="2589339" y="6545427"/>
                  </a:lnTo>
                  <a:lnTo>
                    <a:pt x="2570670" y="6505219"/>
                  </a:lnTo>
                  <a:lnTo>
                    <a:pt x="2547861" y="6466611"/>
                  </a:lnTo>
                  <a:lnTo>
                    <a:pt x="2520899" y="6429934"/>
                  </a:lnTo>
                  <a:lnTo>
                    <a:pt x="2489784" y="6395517"/>
                  </a:lnTo>
                  <a:lnTo>
                    <a:pt x="2455367" y="6364402"/>
                  </a:lnTo>
                  <a:lnTo>
                    <a:pt x="2418689" y="6337440"/>
                  </a:lnTo>
                  <a:lnTo>
                    <a:pt x="2380081" y="6314630"/>
                  </a:lnTo>
                  <a:lnTo>
                    <a:pt x="2339860" y="6295961"/>
                  </a:lnTo>
                  <a:lnTo>
                    <a:pt x="2298357" y="6281445"/>
                  </a:lnTo>
                  <a:lnTo>
                    <a:pt x="2255888" y="6271069"/>
                  </a:lnTo>
                  <a:lnTo>
                    <a:pt x="2212759" y="6264846"/>
                  </a:lnTo>
                  <a:lnTo>
                    <a:pt x="2169325" y="6262776"/>
                  </a:lnTo>
                  <a:lnTo>
                    <a:pt x="2125891" y="6264846"/>
                  </a:lnTo>
                  <a:lnTo>
                    <a:pt x="2082761" y="6271069"/>
                  </a:lnTo>
                  <a:lnTo>
                    <a:pt x="2040293" y="6281445"/>
                  </a:lnTo>
                  <a:lnTo>
                    <a:pt x="1998789" y="6295961"/>
                  </a:lnTo>
                  <a:lnTo>
                    <a:pt x="1958568" y="6314630"/>
                  </a:lnTo>
                  <a:lnTo>
                    <a:pt x="1919960" y="6337440"/>
                  </a:lnTo>
                  <a:lnTo>
                    <a:pt x="1883283" y="6364402"/>
                  </a:lnTo>
                  <a:lnTo>
                    <a:pt x="1848866" y="6395517"/>
                  </a:lnTo>
                  <a:lnTo>
                    <a:pt x="1817751" y="6429934"/>
                  </a:lnTo>
                  <a:lnTo>
                    <a:pt x="1790788" y="6466611"/>
                  </a:lnTo>
                  <a:lnTo>
                    <a:pt x="1767979" y="6505219"/>
                  </a:lnTo>
                  <a:lnTo>
                    <a:pt x="1749310" y="6545427"/>
                  </a:lnTo>
                  <a:lnTo>
                    <a:pt x="1734794" y="6586944"/>
                  </a:lnTo>
                  <a:lnTo>
                    <a:pt x="1724418" y="6629413"/>
                  </a:lnTo>
                  <a:lnTo>
                    <a:pt x="1718208" y="6672529"/>
                  </a:lnTo>
                  <a:lnTo>
                    <a:pt x="1716125" y="6715976"/>
                  </a:lnTo>
                  <a:lnTo>
                    <a:pt x="1718208" y="6759410"/>
                  </a:lnTo>
                  <a:lnTo>
                    <a:pt x="1724418" y="6802526"/>
                  </a:lnTo>
                  <a:lnTo>
                    <a:pt x="1734794" y="6845008"/>
                  </a:lnTo>
                  <a:lnTo>
                    <a:pt x="1749310" y="6886511"/>
                  </a:lnTo>
                  <a:lnTo>
                    <a:pt x="1767979" y="6926732"/>
                  </a:lnTo>
                  <a:lnTo>
                    <a:pt x="1790788" y="6965340"/>
                  </a:lnTo>
                  <a:lnTo>
                    <a:pt x="1817751" y="7002005"/>
                  </a:lnTo>
                  <a:lnTo>
                    <a:pt x="1848866" y="7036435"/>
                  </a:lnTo>
                  <a:lnTo>
                    <a:pt x="1883283" y="7067537"/>
                  </a:lnTo>
                  <a:lnTo>
                    <a:pt x="1919960" y="7094499"/>
                  </a:lnTo>
                  <a:lnTo>
                    <a:pt x="1958568" y="7117321"/>
                  </a:lnTo>
                  <a:lnTo>
                    <a:pt x="1998789" y="7135977"/>
                  </a:lnTo>
                  <a:lnTo>
                    <a:pt x="2040293" y="7150506"/>
                  </a:lnTo>
                  <a:lnTo>
                    <a:pt x="2082761" y="7160869"/>
                  </a:lnTo>
                  <a:lnTo>
                    <a:pt x="2125891" y="7167092"/>
                  </a:lnTo>
                  <a:lnTo>
                    <a:pt x="2169325" y="7169163"/>
                  </a:lnTo>
                  <a:lnTo>
                    <a:pt x="2212759" y="7167092"/>
                  </a:lnTo>
                  <a:lnTo>
                    <a:pt x="2255888" y="7160869"/>
                  </a:lnTo>
                  <a:lnTo>
                    <a:pt x="2298357" y="7150506"/>
                  </a:lnTo>
                  <a:lnTo>
                    <a:pt x="2339860" y="7135977"/>
                  </a:lnTo>
                  <a:lnTo>
                    <a:pt x="2380081" y="7117321"/>
                  </a:lnTo>
                  <a:lnTo>
                    <a:pt x="2418689" y="7094499"/>
                  </a:lnTo>
                  <a:lnTo>
                    <a:pt x="2455367" y="7067537"/>
                  </a:lnTo>
                  <a:lnTo>
                    <a:pt x="2489784" y="7036435"/>
                  </a:lnTo>
                  <a:lnTo>
                    <a:pt x="2520899" y="7002005"/>
                  </a:lnTo>
                  <a:lnTo>
                    <a:pt x="2547861" y="6965340"/>
                  </a:lnTo>
                  <a:lnTo>
                    <a:pt x="2570670" y="6926732"/>
                  </a:lnTo>
                  <a:lnTo>
                    <a:pt x="2589339" y="6886511"/>
                  </a:lnTo>
                  <a:lnTo>
                    <a:pt x="2603855" y="6845008"/>
                  </a:lnTo>
                  <a:lnTo>
                    <a:pt x="2614231" y="6802526"/>
                  </a:lnTo>
                  <a:lnTo>
                    <a:pt x="2620441" y="6759410"/>
                  </a:lnTo>
                  <a:lnTo>
                    <a:pt x="2622524" y="6715976"/>
                  </a:lnTo>
                  <a:close/>
                </a:path>
                <a:path w="12163425" h="7503795">
                  <a:moveTo>
                    <a:pt x="10701388" y="6715976"/>
                  </a:moveTo>
                  <a:lnTo>
                    <a:pt x="10699318" y="6672529"/>
                  </a:lnTo>
                  <a:lnTo>
                    <a:pt x="10693095" y="6629413"/>
                  </a:lnTo>
                  <a:lnTo>
                    <a:pt x="10682732" y="6586944"/>
                  </a:lnTo>
                  <a:lnTo>
                    <a:pt x="10668216" y="6545427"/>
                  </a:lnTo>
                  <a:lnTo>
                    <a:pt x="10649547" y="6505219"/>
                  </a:lnTo>
                  <a:lnTo>
                    <a:pt x="10626738" y="6466611"/>
                  </a:lnTo>
                  <a:lnTo>
                    <a:pt x="10599776" y="6429934"/>
                  </a:lnTo>
                  <a:lnTo>
                    <a:pt x="10568661" y="6395517"/>
                  </a:lnTo>
                  <a:lnTo>
                    <a:pt x="10534244" y="6364402"/>
                  </a:lnTo>
                  <a:lnTo>
                    <a:pt x="10497566" y="6337440"/>
                  </a:lnTo>
                  <a:lnTo>
                    <a:pt x="10458958" y="6314630"/>
                  </a:lnTo>
                  <a:lnTo>
                    <a:pt x="10418737" y="6295961"/>
                  </a:lnTo>
                  <a:lnTo>
                    <a:pt x="10377233" y="6281445"/>
                  </a:lnTo>
                  <a:lnTo>
                    <a:pt x="10334752" y="6271069"/>
                  </a:lnTo>
                  <a:lnTo>
                    <a:pt x="10291635" y="6264846"/>
                  </a:lnTo>
                  <a:lnTo>
                    <a:pt x="10248201" y="6262776"/>
                  </a:lnTo>
                  <a:lnTo>
                    <a:pt x="10204755" y="6264846"/>
                  </a:lnTo>
                  <a:lnTo>
                    <a:pt x="10161638" y="6271069"/>
                  </a:lnTo>
                  <a:lnTo>
                    <a:pt x="10119169" y="6281445"/>
                  </a:lnTo>
                  <a:lnTo>
                    <a:pt x="10077666" y="6295961"/>
                  </a:lnTo>
                  <a:lnTo>
                    <a:pt x="10037445" y="6314630"/>
                  </a:lnTo>
                  <a:lnTo>
                    <a:pt x="9998837" y="6337440"/>
                  </a:lnTo>
                  <a:lnTo>
                    <a:pt x="9962159" y="6364402"/>
                  </a:lnTo>
                  <a:lnTo>
                    <a:pt x="9927742" y="6395517"/>
                  </a:lnTo>
                  <a:lnTo>
                    <a:pt x="9896627" y="6429934"/>
                  </a:lnTo>
                  <a:lnTo>
                    <a:pt x="9869665" y="6466611"/>
                  </a:lnTo>
                  <a:lnTo>
                    <a:pt x="9846856" y="6505219"/>
                  </a:lnTo>
                  <a:lnTo>
                    <a:pt x="9828187" y="6545427"/>
                  </a:lnTo>
                  <a:lnTo>
                    <a:pt x="9813671" y="6586944"/>
                  </a:lnTo>
                  <a:lnTo>
                    <a:pt x="9803295" y="6629413"/>
                  </a:lnTo>
                  <a:lnTo>
                    <a:pt x="9797072" y="6672529"/>
                  </a:lnTo>
                  <a:lnTo>
                    <a:pt x="9795002" y="6715976"/>
                  </a:lnTo>
                  <a:lnTo>
                    <a:pt x="9797072" y="6759410"/>
                  </a:lnTo>
                  <a:lnTo>
                    <a:pt x="9803295" y="6802526"/>
                  </a:lnTo>
                  <a:lnTo>
                    <a:pt x="9813671" y="6845008"/>
                  </a:lnTo>
                  <a:lnTo>
                    <a:pt x="9828187" y="6886511"/>
                  </a:lnTo>
                  <a:lnTo>
                    <a:pt x="9846856" y="6926732"/>
                  </a:lnTo>
                  <a:lnTo>
                    <a:pt x="9869665" y="6965340"/>
                  </a:lnTo>
                  <a:lnTo>
                    <a:pt x="9896627" y="7002005"/>
                  </a:lnTo>
                  <a:lnTo>
                    <a:pt x="9927742" y="7036435"/>
                  </a:lnTo>
                  <a:lnTo>
                    <a:pt x="9962159" y="7067537"/>
                  </a:lnTo>
                  <a:lnTo>
                    <a:pt x="9998837" y="7094499"/>
                  </a:lnTo>
                  <a:lnTo>
                    <a:pt x="10037445" y="7117321"/>
                  </a:lnTo>
                  <a:lnTo>
                    <a:pt x="10077666" y="7135977"/>
                  </a:lnTo>
                  <a:lnTo>
                    <a:pt x="10119169" y="7150506"/>
                  </a:lnTo>
                  <a:lnTo>
                    <a:pt x="10161638" y="7160869"/>
                  </a:lnTo>
                  <a:lnTo>
                    <a:pt x="10204755" y="7167092"/>
                  </a:lnTo>
                  <a:lnTo>
                    <a:pt x="10248201" y="7169163"/>
                  </a:lnTo>
                  <a:lnTo>
                    <a:pt x="10291635" y="7167092"/>
                  </a:lnTo>
                  <a:lnTo>
                    <a:pt x="10334752" y="7160869"/>
                  </a:lnTo>
                  <a:lnTo>
                    <a:pt x="10377233" y="7150506"/>
                  </a:lnTo>
                  <a:lnTo>
                    <a:pt x="10418737" y="7135977"/>
                  </a:lnTo>
                  <a:lnTo>
                    <a:pt x="10458958" y="7117321"/>
                  </a:lnTo>
                  <a:lnTo>
                    <a:pt x="10497566" y="7094499"/>
                  </a:lnTo>
                  <a:lnTo>
                    <a:pt x="10534244" y="7067537"/>
                  </a:lnTo>
                  <a:lnTo>
                    <a:pt x="10568661" y="7036435"/>
                  </a:lnTo>
                  <a:lnTo>
                    <a:pt x="10599776" y="7002005"/>
                  </a:lnTo>
                  <a:lnTo>
                    <a:pt x="10626738" y="6965340"/>
                  </a:lnTo>
                  <a:lnTo>
                    <a:pt x="10649547" y="6926732"/>
                  </a:lnTo>
                  <a:lnTo>
                    <a:pt x="10668216" y="6886511"/>
                  </a:lnTo>
                  <a:lnTo>
                    <a:pt x="10682732" y="6845008"/>
                  </a:lnTo>
                  <a:lnTo>
                    <a:pt x="10693095" y="6802526"/>
                  </a:lnTo>
                  <a:lnTo>
                    <a:pt x="10699318" y="6759410"/>
                  </a:lnTo>
                  <a:lnTo>
                    <a:pt x="10701388" y="6715976"/>
                  </a:lnTo>
                  <a:close/>
                </a:path>
                <a:path w="12163425" h="7503795">
                  <a:moveTo>
                    <a:pt x="12163323" y="453186"/>
                  </a:moveTo>
                  <a:lnTo>
                    <a:pt x="12161253" y="409752"/>
                  </a:lnTo>
                  <a:lnTo>
                    <a:pt x="12155030" y="366636"/>
                  </a:lnTo>
                  <a:lnTo>
                    <a:pt x="12144667" y="324154"/>
                  </a:lnTo>
                  <a:lnTo>
                    <a:pt x="12130151" y="282651"/>
                  </a:lnTo>
                  <a:lnTo>
                    <a:pt x="12111482" y="242430"/>
                  </a:lnTo>
                  <a:lnTo>
                    <a:pt x="12088660" y="203822"/>
                  </a:lnTo>
                  <a:lnTo>
                    <a:pt x="12061711" y="167157"/>
                  </a:lnTo>
                  <a:lnTo>
                    <a:pt x="12030596" y="132727"/>
                  </a:lnTo>
                  <a:lnTo>
                    <a:pt x="11996179" y="101625"/>
                  </a:lnTo>
                  <a:lnTo>
                    <a:pt x="11959501" y="74663"/>
                  </a:lnTo>
                  <a:lnTo>
                    <a:pt x="11920893" y="51841"/>
                  </a:lnTo>
                  <a:lnTo>
                    <a:pt x="11880672" y="33185"/>
                  </a:lnTo>
                  <a:lnTo>
                    <a:pt x="11839169" y="18656"/>
                  </a:lnTo>
                  <a:lnTo>
                    <a:pt x="11796687" y="8293"/>
                  </a:lnTo>
                  <a:lnTo>
                    <a:pt x="11753571" y="2070"/>
                  </a:lnTo>
                  <a:lnTo>
                    <a:pt x="11710137" y="0"/>
                  </a:lnTo>
                  <a:lnTo>
                    <a:pt x="11666690" y="2070"/>
                  </a:lnTo>
                  <a:lnTo>
                    <a:pt x="11623573" y="8293"/>
                  </a:lnTo>
                  <a:lnTo>
                    <a:pt x="11581105" y="18656"/>
                  </a:lnTo>
                  <a:lnTo>
                    <a:pt x="11539588" y="33185"/>
                  </a:lnTo>
                  <a:lnTo>
                    <a:pt x="11499380" y="51841"/>
                  </a:lnTo>
                  <a:lnTo>
                    <a:pt x="11460772" y="74663"/>
                  </a:lnTo>
                  <a:lnTo>
                    <a:pt x="11424095" y="101625"/>
                  </a:lnTo>
                  <a:lnTo>
                    <a:pt x="11389678" y="132727"/>
                  </a:lnTo>
                  <a:lnTo>
                    <a:pt x="11358563" y="167157"/>
                  </a:lnTo>
                  <a:lnTo>
                    <a:pt x="11331600" y="203822"/>
                  </a:lnTo>
                  <a:lnTo>
                    <a:pt x="11308791" y="242430"/>
                  </a:lnTo>
                  <a:lnTo>
                    <a:pt x="11290122" y="282651"/>
                  </a:lnTo>
                  <a:lnTo>
                    <a:pt x="11275606" y="324154"/>
                  </a:lnTo>
                  <a:lnTo>
                    <a:pt x="11265230" y="366636"/>
                  </a:lnTo>
                  <a:lnTo>
                    <a:pt x="11259007" y="409752"/>
                  </a:lnTo>
                  <a:lnTo>
                    <a:pt x="11256937" y="453186"/>
                  </a:lnTo>
                  <a:lnTo>
                    <a:pt x="11259007" y="496633"/>
                  </a:lnTo>
                  <a:lnTo>
                    <a:pt x="11265230" y="539750"/>
                  </a:lnTo>
                  <a:lnTo>
                    <a:pt x="11275606" y="582218"/>
                  </a:lnTo>
                  <a:lnTo>
                    <a:pt x="11290122" y="623735"/>
                  </a:lnTo>
                  <a:lnTo>
                    <a:pt x="11308791" y="663943"/>
                  </a:lnTo>
                  <a:lnTo>
                    <a:pt x="11331600" y="702551"/>
                  </a:lnTo>
                  <a:lnTo>
                    <a:pt x="11358563" y="739228"/>
                  </a:lnTo>
                  <a:lnTo>
                    <a:pt x="11389678" y="773645"/>
                  </a:lnTo>
                  <a:lnTo>
                    <a:pt x="11424095" y="804760"/>
                  </a:lnTo>
                  <a:lnTo>
                    <a:pt x="11460772" y="831723"/>
                  </a:lnTo>
                  <a:lnTo>
                    <a:pt x="11499380" y="854532"/>
                  </a:lnTo>
                  <a:lnTo>
                    <a:pt x="11539588" y="873201"/>
                  </a:lnTo>
                  <a:lnTo>
                    <a:pt x="11581105" y="887717"/>
                  </a:lnTo>
                  <a:lnTo>
                    <a:pt x="11623573" y="898093"/>
                  </a:lnTo>
                  <a:lnTo>
                    <a:pt x="11666690" y="904316"/>
                  </a:lnTo>
                  <a:lnTo>
                    <a:pt x="11710137" y="906386"/>
                  </a:lnTo>
                  <a:lnTo>
                    <a:pt x="11753571" y="904316"/>
                  </a:lnTo>
                  <a:lnTo>
                    <a:pt x="11796687" y="898093"/>
                  </a:lnTo>
                  <a:lnTo>
                    <a:pt x="11839169" y="887717"/>
                  </a:lnTo>
                  <a:lnTo>
                    <a:pt x="11880672" y="873201"/>
                  </a:lnTo>
                  <a:lnTo>
                    <a:pt x="11920893" y="854532"/>
                  </a:lnTo>
                  <a:lnTo>
                    <a:pt x="11959501" y="831723"/>
                  </a:lnTo>
                  <a:lnTo>
                    <a:pt x="11996179" y="804760"/>
                  </a:lnTo>
                  <a:lnTo>
                    <a:pt x="12030596" y="773645"/>
                  </a:lnTo>
                  <a:lnTo>
                    <a:pt x="12061711" y="739228"/>
                  </a:lnTo>
                  <a:lnTo>
                    <a:pt x="12088660" y="702551"/>
                  </a:lnTo>
                  <a:lnTo>
                    <a:pt x="12111482" y="663943"/>
                  </a:lnTo>
                  <a:lnTo>
                    <a:pt x="12130151" y="623735"/>
                  </a:lnTo>
                  <a:lnTo>
                    <a:pt x="12144667" y="582218"/>
                  </a:lnTo>
                  <a:lnTo>
                    <a:pt x="12155030" y="539750"/>
                  </a:lnTo>
                  <a:lnTo>
                    <a:pt x="12161253" y="496633"/>
                  </a:lnTo>
                  <a:lnTo>
                    <a:pt x="12163323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04528" y="4987938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2" y="663953"/>
                  </a:lnTo>
                  <a:lnTo>
                    <a:pt x="873208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8" y="282658"/>
                  </a:lnTo>
                  <a:lnTo>
                    <a:pt x="854542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2569" y="426751"/>
              <a:ext cx="15095219" cy="6511290"/>
            </a:xfrm>
            <a:custGeom>
              <a:avLst/>
              <a:gdLst/>
              <a:ahLst/>
              <a:cxnLst/>
              <a:rect l="l" t="t" r="r" b="b"/>
              <a:pathLst>
                <a:path w="15095219" h="6511290">
                  <a:moveTo>
                    <a:pt x="906399" y="3062579"/>
                  </a:moveTo>
                  <a:lnTo>
                    <a:pt x="904328" y="3019145"/>
                  </a:lnTo>
                  <a:lnTo>
                    <a:pt x="898105" y="2976016"/>
                  </a:lnTo>
                  <a:lnTo>
                    <a:pt x="887730" y="2933547"/>
                  </a:lnTo>
                  <a:lnTo>
                    <a:pt x="873213" y="2892044"/>
                  </a:lnTo>
                  <a:lnTo>
                    <a:pt x="854544" y="2851823"/>
                  </a:lnTo>
                  <a:lnTo>
                    <a:pt x="831735" y="2813215"/>
                  </a:lnTo>
                  <a:lnTo>
                    <a:pt x="804773" y="2776537"/>
                  </a:lnTo>
                  <a:lnTo>
                    <a:pt x="773658" y="2742120"/>
                  </a:lnTo>
                  <a:lnTo>
                    <a:pt x="739241" y="2711005"/>
                  </a:lnTo>
                  <a:lnTo>
                    <a:pt x="702564" y="2684043"/>
                  </a:lnTo>
                  <a:lnTo>
                    <a:pt x="663956" y="2661234"/>
                  </a:lnTo>
                  <a:lnTo>
                    <a:pt x="623735" y="2642565"/>
                  </a:lnTo>
                  <a:lnTo>
                    <a:pt x="582231" y="2628049"/>
                  </a:lnTo>
                  <a:lnTo>
                    <a:pt x="539762" y="2617686"/>
                  </a:lnTo>
                  <a:lnTo>
                    <a:pt x="496646" y="2611463"/>
                  </a:lnTo>
                  <a:lnTo>
                    <a:pt x="453199" y="2609380"/>
                  </a:lnTo>
                  <a:lnTo>
                    <a:pt x="409765" y="2611463"/>
                  </a:lnTo>
                  <a:lnTo>
                    <a:pt x="366649" y="2617686"/>
                  </a:lnTo>
                  <a:lnTo>
                    <a:pt x="324167" y="2628049"/>
                  </a:lnTo>
                  <a:lnTo>
                    <a:pt x="282663" y="2642565"/>
                  </a:lnTo>
                  <a:lnTo>
                    <a:pt x="242443" y="2661234"/>
                  </a:lnTo>
                  <a:lnTo>
                    <a:pt x="203835" y="2684043"/>
                  </a:lnTo>
                  <a:lnTo>
                    <a:pt x="167157" y="2711005"/>
                  </a:lnTo>
                  <a:lnTo>
                    <a:pt x="132740" y="2742120"/>
                  </a:lnTo>
                  <a:lnTo>
                    <a:pt x="101638" y="2776537"/>
                  </a:lnTo>
                  <a:lnTo>
                    <a:pt x="74676" y="2813215"/>
                  </a:lnTo>
                  <a:lnTo>
                    <a:pt x="51854" y="2851823"/>
                  </a:lnTo>
                  <a:lnTo>
                    <a:pt x="33185" y="2892044"/>
                  </a:lnTo>
                  <a:lnTo>
                    <a:pt x="18669" y="2933547"/>
                  </a:lnTo>
                  <a:lnTo>
                    <a:pt x="8305" y="2976016"/>
                  </a:lnTo>
                  <a:lnTo>
                    <a:pt x="2082" y="3019145"/>
                  </a:lnTo>
                  <a:lnTo>
                    <a:pt x="0" y="3062579"/>
                  </a:lnTo>
                  <a:lnTo>
                    <a:pt x="2082" y="3106026"/>
                  </a:lnTo>
                  <a:lnTo>
                    <a:pt x="8305" y="3149142"/>
                  </a:lnTo>
                  <a:lnTo>
                    <a:pt x="18669" y="3191611"/>
                  </a:lnTo>
                  <a:lnTo>
                    <a:pt x="33185" y="3233115"/>
                  </a:lnTo>
                  <a:lnTo>
                    <a:pt x="51854" y="3273336"/>
                  </a:lnTo>
                  <a:lnTo>
                    <a:pt x="74676" y="3311944"/>
                  </a:lnTo>
                  <a:lnTo>
                    <a:pt x="101638" y="3348621"/>
                  </a:lnTo>
                  <a:lnTo>
                    <a:pt x="132740" y="3383038"/>
                  </a:lnTo>
                  <a:lnTo>
                    <a:pt x="167157" y="3414153"/>
                  </a:lnTo>
                  <a:lnTo>
                    <a:pt x="203835" y="3441115"/>
                  </a:lnTo>
                  <a:lnTo>
                    <a:pt x="242443" y="3463925"/>
                  </a:lnTo>
                  <a:lnTo>
                    <a:pt x="282663" y="3482594"/>
                  </a:lnTo>
                  <a:lnTo>
                    <a:pt x="324167" y="3497110"/>
                  </a:lnTo>
                  <a:lnTo>
                    <a:pt x="366649" y="3507486"/>
                  </a:lnTo>
                  <a:lnTo>
                    <a:pt x="409765" y="3513709"/>
                  </a:lnTo>
                  <a:lnTo>
                    <a:pt x="453199" y="3515779"/>
                  </a:lnTo>
                  <a:lnTo>
                    <a:pt x="496646" y="3513709"/>
                  </a:lnTo>
                  <a:lnTo>
                    <a:pt x="539762" y="3507486"/>
                  </a:lnTo>
                  <a:lnTo>
                    <a:pt x="582231" y="3497110"/>
                  </a:lnTo>
                  <a:lnTo>
                    <a:pt x="623735" y="3482594"/>
                  </a:lnTo>
                  <a:lnTo>
                    <a:pt x="663956" y="3463925"/>
                  </a:lnTo>
                  <a:lnTo>
                    <a:pt x="702564" y="3441115"/>
                  </a:lnTo>
                  <a:lnTo>
                    <a:pt x="739241" y="3414153"/>
                  </a:lnTo>
                  <a:lnTo>
                    <a:pt x="773658" y="3383038"/>
                  </a:lnTo>
                  <a:lnTo>
                    <a:pt x="804773" y="3348621"/>
                  </a:lnTo>
                  <a:lnTo>
                    <a:pt x="831735" y="3311944"/>
                  </a:lnTo>
                  <a:lnTo>
                    <a:pt x="854544" y="3273336"/>
                  </a:lnTo>
                  <a:lnTo>
                    <a:pt x="873213" y="3233115"/>
                  </a:lnTo>
                  <a:lnTo>
                    <a:pt x="887730" y="3191611"/>
                  </a:lnTo>
                  <a:lnTo>
                    <a:pt x="898105" y="3149142"/>
                  </a:lnTo>
                  <a:lnTo>
                    <a:pt x="904328" y="3106026"/>
                  </a:lnTo>
                  <a:lnTo>
                    <a:pt x="906399" y="3062579"/>
                  </a:lnTo>
                  <a:close/>
                </a:path>
                <a:path w="15095219" h="6511290">
                  <a:moveTo>
                    <a:pt x="1703285" y="6057925"/>
                  </a:moveTo>
                  <a:lnTo>
                    <a:pt x="1701215" y="6014478"/>
                  </a:lnTo>
                  <a:lnTo>
                    <a:pt x="1694992" y="5971362"/>
                  </a:lnTo>
                  <a:lnTo>
                    <a:pt x="1684629" y="5928893"/>
                  </a:lnTo>
                  <a:lnTo>
                    <a:pt x="1670100" y="5887390"/>
                  </a:lnTo>
                  <a:lnTo>
                    <a:pt x="1651444" y="5847169"/>
                  </a:lnTo>
                  <a:lnTo>
                    <a:pt x="1628622" y="5808561"/>
                  </a:lnTo>
                  <a:lnTo>
                    <a:pt x="1601660" y="5771883"/>
                  </a:lnTo>
                  <a:lnTo>
                    <a:pt x="1570558" y="5737466"/>
                  </a:lnTo>
                  <a:lnTo>
                    <a:pt x="1536128" y="5706351"/>
                  </a:lnTo>
                  <a:lnTo>
                    <a:pt x="1499463" y="5679389"/>
                  </a:lnTo>
                  <a:lnTo>
                    <a:pt x="1460855" y="5656580"/>
                  </a:lnTo>
                  <a:lnTo>
                    <a:pt x="1420634" y="5637911"/>
                  </a:lnTo>
                  <a:lnTo>
                    <a:pt x="1379131" y="5623395"/>
                  </a:lnTo>
                  <a:lnTo>
                    <a:pt x="1336649" y="5613019"/>
                  </a:lnTo>
                  <a:lnTo>
                    <a:pt x="1293533" y="5606796"/>
                  </a:lnTo>
                  <a:lnTo>
                    <a:pt x="1250099" y="5604726"/>
                  </a:lnTo>
                  <a:lnTo>
                    <a:pt x="1206652" y="5606796"/>
                  </a:lnTo>
                  <a:lnTo>
                    <a:pt x="1163535" y="5613019"/>
                  </a:lnTo>
                  <a:lnTo>
                    <a:pt x="1121067" y="5623395"/>
                  </a:lnTo>
                  <a:lnTo>
                    <a:pt x="1079550" y="5637911"/>
                  </a:lnTo>
                  <a:lnTo>
                    <a:pt x="1039342" y="5656580"/>
                  </a:lnTo>
                  <a:lnTo>
                    <a:pt x="1000734" y="5679389"/>
                  </a:lnTo>
                  <a:lnTo>
                    <a:pt x="964057" y="5706351"/>
                  </a:lnTo>
                  <a:lnTo>
                    <a:pt x="929640" y="5737466"/>
                  </a:lnTo>
                  <a:lnTo>
                    <a:pt x="898525" y="5771883"/>
                  </a:lnTo>
                  <a:lnTo>
                    <a:pt x="871562" y="5808561"/>
                  </a:lnTo>
                  <a:lnTo>
                    <a:pt x="848753" y="5847169"/>
                  </a:lnTo>
                  <a:lnTo>
                    <a:pt x="830084" y="5887390"/>
                  </a:lnTo>
                  <a:lnTo>
                    <a:pt x="815568" y="5928893"/>
                  </a:lnTo>
                  <a:lnTo>
                    <a:pt x="805192" y="5971362"/>
                  </a:lnTo>
                  <a:lnTo>
                    <a:pt x="798969" y="6014478"/>
                  </a:lnTo>
                  <a:lnTo>
                    <a:pt x="796899" y="6057925"/>
                  </a:lnTo>
                  <a:lnTo>
                    <a:pt x="798969" y="6101359"/>
                  </a:lnTo>
                  <a:lnTo>
                    <a:pt x="805192" y="6144476"/>
                  </a:lnTo>
                  <a:lnTo>
                    <a:pt x="815568" y="6186957"/>
                  </a:lnTo>
                  <a:lnTo>
                    <a:pt x="830084" y="6228461"/>
                  </a:lnTo>
                  <a:lnTo>
                    <a:pt x="848753" y="6268682"/>
                  </a:lnTo>
                  <a:lnTo>
                    <a:pt x="871562" y="6307290"/>
                  </a:lnTo>
                  <a:lnTo>
                    <a:pt x="898525" y="6343955"/>
                  </a:lnTo>
                  <a:lnTo>
                    <a:pt x="929640" y="6378384"/>
                  </a:lnTo>
                  <a:lnTo>
                    <a:pt x="964057" y="6409487"/>
                  </a:lnTo>
                  <a:lnTo>
                    <a:pt x="1000734" y="6436449"/>
                  </a:lnTo>
                  <a:lnTo>
                    <a:pt x="1039342" y="6459271"/>
                  </a:lnTo>
                  <a:lnTo>
                    <a:pt x="1079550" y="6477940"/>
                  </a:lnTo>
                  <a:lnTo>
                    <a:pt x="1121067" y="6492456"/>
                  </a:lnTo>
                  <a:lnTo>
                    <a:pt x="1163535" y="6502819"/>
                  </a:lnTo>
                  <a:lnTo>
                    <a:pt x="1206652" y="6509042"/>
                  </a:lnTo>
                  <a:lnTo>
                    <a:pt x="1250099" y="6511112"/>
                  </a:lnTo>
                  <a:lnTo>
                    <a:pt x="1293533" y="6509042"/>
                  </a:lnTo>
                  <a:lnTo>
                    <a:pt x="1336649" y="6502819"/>
                  </a:lnTo>
                  <a:lnTo>
                    <a:pt x="1379131" y="6492456"/>
                  </a:lnTo>
                  <a:lnTo>
                    <a:pt x="1420634" y="6477940"/>
                  </a:lnTo>
                  <a:lnTo>
                    <a:pt x="1460855" y="6459271"/>
                  </a:lnTo>
                  <a:lnTo>
                    <a:pt x="1499463" y="6436449"/>
                  </a:lnTo>
                  <a:lnTo>
                    <a:pt x="1536128" y="6409487"/>
                  </a:lnTo>
                  <a:lnTo>
                    <a:pt x="1570558" y="6378384"/>
                  </a:lnTo>
                  <a:lnTo>
                    <a:pt x="1601660" y="6343955"/>
                  </a:lnTo>
                  <a:lnTo>
                    <a:pt x="1628622" y="6307290"/>
                  </a:lnTo>
                  <a:lnTo>
                    <a:pt x="1651444" y="6268682"/>
                  </a:lnTo>
                  <a:lnTo>
                    <a:pt x="1670100" y="6228461"/>
                  </a:lnTo>
                  <a:lnTo>
                    <a:pt x="1684629" y="6186957"/>
                  </a:lnTo>
                  <a:lnTo>
                    <a:pt x="1694992" y="6144476"/>
                  </a:lnTo>
                  <a:lnTo>
                    <a:pt x="1701215" y="6101359"/>
                  </a:lnTo>
                  <a:lnTo>
                    <a:pt x="1703285" y="6057925"/>
                  </a:lnTo>
                  <a:close/>
                </a:path>
                <a:path w="15095219" h="6511290">
                  <a:moveTo>
                    <a:pt x="1990674" y="772617"/>
                  </a:moveTo>
                  <a:lnTo>
                    <a:pt x="1988604" y="729170"/>
                  </a:lnTo>
                  <a:lnTo>
                    <a:pt x="1982381" y="686054"/>
                  </a:lnTo>
                  <a:lnTo>
                    <a:pt x="1972005" y="643585"/>
                  </a:lnTo>
                  <a:lnTo>
                    <a:pt x="1957489" y="602081"/>
                  </a:lnTo>
                  <a:lnTo>
                    <a:pt x="1938820" y="561860"/>
                  </a:lnTo>
                  <a:lnTo>
                    <a:pt x="1916010" y="523252"/>
                  </a:lnTo>
                  <a:lnTo>
                    <a:pt x="1889048" y="486575"/>
                  </a:lnTo>
                  <a:lnTo>
                    <a:pt x="1857933" y="452158"/>
                  </a:lnTo>
                  <a:lnTo>
                    <a:pt x="1823516" y="421043"/>
                  </a:lnTo>
                  <a:lnTo>
                    <a:pt x="1786839" y="394081"/>
                  </a:lnTo>
                  <a:lnTo>
                    <a:pt x="1748231" y="371271"/>
                  </a:lnTo>
                  <a:lnTo>
                    <a:pt x="1708023" y="352602"/>
                  </a:lnTo>
                  <a:lnTo>
                    <a:pt x="1666506" y="338086"/>
                  </a:lnTo>
                  <a:lnTo>
                    <a:pt x="1624037" y="327710"/>
                  </a:lnTo>
                  <a:lnTo>
                    <a:pt x="1580921" y="321487"/>
                  </a:lnTo>
                  <a:lnTo>
                    <a:pt x="1537474" y="319417"/>
                  </a:lnTo>
                  <a:lnTo>
                    <a:pt x="1494040" y="321487"/>
                  </a:lnTo>
                  <a:lnTo>
                    <a:pt x="1450924" y="327710"/>
                  </a:lnTo>
                  <a:lnTo>
                    <a:pt x="1408442" y="338086"/>
                  </a:lnTo>
                  <a:lnTo>
                    <a:pt x="1366939" y="352602"/>
                  </a:lnTo>
                  <a:lnTo>
                    <a:pt x="1326718" y="371271"/>
                  </a:lnTo>
                  <a:lnTo>
                    <a:pt x="1288110" y="394081"/>
                  </a:lnTo>
                  <a:lnTo>
                    <a:pt x="1251445" y="421043"/>
                  </a:lnTo>
                  <a:lnTo>
                    <a:pt x="1217015" y="452158"/>
                  </a:lnTo>
                  <a:lnTo>
                    <a:pt x="1185913" y="486575"/>
                  </a:lnTo>
                  <a:lnTo>
                    <a:pt x="1158951" y="523252"/>
                  </a:lnTo>
                  <a:lnTo>
                    <a:pt x="1136129" y="561860"/>
                  </a:lnTo>
                  <a:lnTo>
                    <a:pt x="1117460" y="602081"/>
                  </a:lnTo>
                  <a:lnTo>
                    <a:pt x="1102944" y="643585"/>
                  </a:lnTo>
                  <a:lnTo>
                    <a:pt x="1092581" y="686054"/>
                  </a:lnTo>
                  <a:lnTo>
                    <a:pt x="1086358" y="729170"/>
                  </a:lnTo>
                  <a:lnTo>
                    <a:pt x="1084287" y="772617"/>
                  </a:lnTo>
                  <a:lnTo>
                    <a:pt x="1086358" y="816051"/>
                  </a:lnTo>
                  <a:lnTo>
                    <a:pt x="1092581" y="859180"/>
                  </a:lnTo>
                  <a:lnTo>
                    <a:pt x="1102944" y="901649"/>
                  </a:lnTo>
                  <a:lnTo>
                    <a:pt x="1117460" y="943152"/>
                  </a:lnTo>
                  <a:lnTo>
                    <a:pt x="1136129" y="983373"/>
                  </a:lnTo>
                  <a:lnTo>
                    <a:pt x="1158951" y="1021981"/>
                  </a:lnTo>
                  <a:lnTo>
                    <a:pt x="1185913" y="1058659"/>
                  </a:lnTo>
                  <a:lnTo>
                    <a:pt x="1217015" y="1093076"/>
                  </a:lnTo>
                  <a:lnTo>
                    <a:pt x="1251445" y="1124191"/>
                  </a:lnTo>
                  <a:lnTo>
                    <a:pt x="1288110" y="1151153"/>
                  </a:lnTo>
                  <a:lnTo>
                    <a:pt x="1326718" y="1173962"/>
                  </a:lnTo>
                  <a:lnTo>
                    <a:pt x="1366939" y="1192631"/>
                  </a:lnTo>
                  <a:lnTo>
                    <a:pt x="1408442" y="1207147"/>
                  </a:lnTo>
                  <a:lnTo>
                    <a:pt x="1450924" y="1217510"/>
                  </a:lnTo>
                  <a:lnTo>
                    <a:pt x="1494040" y="1223733"/>
                  </a:lnTo>
                  <a:lnTo>
                    <a:pt x="1537474" y="1225816"/>
                  </a:lnTo>
                  <a:lnTo>
                    <a:pt x="1580921" y="1223733"/>
                  </a:lnTo>
                  <a:lnTo>
                    <a:pt x="1624037" y="1217510"/>
                  </a:lnTo>
                  <a:lnTo>
                    <a:pt x="1666506" y="1207147"/>
                  </a:lnTo>
                  <a:lnTo>
                    <a:pt x="1708023" y="1192631"/>
                  </a:lnTo>
                  <a:lnTo>
                    <a:pt x="1748231" y="1173962"/>
                  </a:lnTo>
                  <a:lnTo>
                    <a:pt x="1786839" y="1151153"/>
                  </a:lnTo>
                  <a:lnTo>
                    <a:pt x="1823516" y="1124191"/>
                  </a:lnTo>
                  <a:lnTo>
                    <a:pt x="1857933" y="1093076"/>
                  </a:lnTo>
                  <a:lnTo>
                    <a:pt x="1889048" y="1058659"/>
                  </a:lnTo>
                  <a:lnTo>
                    <a:pt x="1916010" y="1021981"/>
                  </a:lnTo>
                  <a:lnTo>
                    <a:pt x="1938820" y="983373"/>
                  </a:lnTo>
                  <a:lnTo>
                    <a:pt x="1957489" y="943152"/>
                  </a:lnTo>
                  <a:lnTo>
                    <a:pt x="1972005" y="901649"/>
                  </a:lnTo>
                  <a:lnTo>
                    <a:pt x="1982381" y="859180"/>
                  </a:lnTo>
                  <a:lnTo>
                    <a:pt x="1988604" y="816051"/>
                  </a:lnTo>
                  <a:lnTo>
                    <a:pt x="1990674" y="772617"/>
                  </a:lnTo>
                  <a:close/>
                </a:path>
                <a:path w="15095219" h="6511290">
                  <a:moveTo>
                    <a:pt x="2530932" y="4405884"/>
                  </a:moveTo>
                  <a:lnTo>
                    <a:pt x="2528862" y="4362450"/>
                  </a:lnTo>
                  <a:lnTo>
                    <a:pt x="2522639" y="4319333"/>
                  </a:lnTo>
                  <a:lnTo>
                    <a:pt x="2512263" y="4276852"/>
                  </a:lnTo>
                  <a:lnTo>
                    <a:pt x="2497747" y="4235348"/>
                  </a:lnTo>
                  <a:lnTo>
                    <a:pt x="2479078" y="4195127"/>
                  </a:lnTo>
                  <a:lnTo>
                    <a:pt x="2456269" y="4156519"/>
                  </a:lnTo>
                  <a:lnTo>
                    <a:pt x="2429306" y="4119854"/>
                  </a:lnTo>
                  <a:lnTo>
                    <a:pt x="2398191" y="4085425"/>
                  </a:lnTo>
                  <a:lnTo>
                    <a:pt x="2363774" y="4054322"/>
                  </a:lnTo>
                  <a:lnTo>
                    <a:pt x="2327097" y="4027360"/>
                  </a:lnTo>
                  <a:lnTo>
                    <a:pt x="2288489" y="4004538"/>
                  </a:lnTo>
                  <a:lnTo>
                    <a:pt x="2248268" y="3985882"/>
                  </a:lnTo>
                  <a:lnTo>
                    <a:pt x="2206764" y="3971353"/>
                  </a:lnTo>
                  <a:lnTo>
                    <a:pt x="2164296" y="3960990"/>
                  </a:lnTo>
                  <a:lnTo>
                    <a:pt x="2121179" y="3954767"/>
                  </a:lnTo>
                  <a:lnTo>
                    <a:pt x="2077732" y="3952697"/>
                  </a:lnTo>
                  <a:lnTo>
                    <a:pt x="2034298" y="3954767"/>
                  </a:lnTo>
                  <a:lnTo>
                    <a:pt x="1991182" y="3960990"/>
                  </a:lnTo>
                  <a:lnTo>
                    <a:pt x="1948700" y="3971353"/>
                  </a:lnTo>
                  <a:lnTo>
                    <a:pt x="1907197" y="3985882"/>
                  </a:lnTo>
                  <a:lnTo>
                    <a:pt x="1866976" y="4004538"/>
                  </a:lnTo>
                  <a:lnTo>
                    <a:pt x="1828368" y="4027360"/>
                  </a:lnTo>
                  <a:lnTo>
                    <a:pt x="1791690" y="4054322"/>
                  </a:lnTo>
                  <a:lnTo>
                    <a:pt x="1757273" y="4085425"/>
                  </a:lnTo>
                  <a:lnTo>
                    <a:pt x="1726171" y="4119854"/>
                  </a:lnTo>
                  <a:lnTo>
                    <a:pt x="1699209" y="4156519"/>
                  </a:lnTo>
                  <a:lnTo>
                    <a:pt x="1676387" y="4195127"/>
                  </a:lnTo>
                  <a:lnTo>
                    <a:pt x="1657718" y="4235348"/>
                  </a:lnTo>
                  <a:lnTo>
                    <a:pt x="1643202" y="4276852"/>
                  </a:lnTo>
                  <a:lnTo>
                    <a:pt x="1632839" y="4319333"/>
                  </a:lnTo>
                  <a:lnTo>
                    <a:pt x="1626616" y="4362450"/>
                  </a:lnTo>
                  <a:lnTo>
                    <a:pt x="1624533" y="4405884"/>
                  </a:lnTo>
                  <a:lnTo>
                    <a:pt x="1626616" y="4449330"/>
                  </a:lnTo>
                  <a:lnTo>
                    <a:pt x="1632839" y="4492447"/>
                  </a:lnTo>
                  <a:lnTo>
                    <a:pt x="1643202" y="4534916"/>
                  </a:lnTo>
                  <a:lnTo>
                    <a:pt x="1657718" y="4576432"/>
                  </a:lnTo>
                  <a:lnTo>
                    <a:pt x="1676387" y="4616640"/>
                  </a:lnTo>
                  <a:lnTo>
                    <a:pt x="1699209" y="4655248"/>
                  </a:lnTo>
                  <a:lnTo>
                    <a:pt x="1726171" y="4691926"/>
                  </a:lnTo>
                  <a:lnTo>
                    <a:pt x="1757273" y="4726343"/>
                  </a:lnTo>
                  <a:lnTo>
                    <a:pt x="1791690" y="4757458"/>
                  </a:lnTo>
                  <a:lnTo>
                    <a:pt x="1828368" y="4784420"/>
                  </a:lnTo>
                  <a:lnTo>
                    <a:pt x="1866976" y="4807229"/>
                  </a:lnTo>
                  <a:lnTo>
                    <a:pt x="1907197" y="4825898"/>
                  </a:lnTo>
                  <a:lnTo>
                    <a:pt x="1948700" y="4840414"/>
                  </a:lnTo>
                  <a:lnTo>
                    <a:pt x="1991182" y="4850790"/>
                  </a:lnTo>
                  <a:lnTo>
                    <a:pt x="2034298" y="4857013"/>
                  </a:lnTo>
                  <a:lnTo>
                    <a:pt x="2077732" y="4859083"/>
                  </a:lnTo>
                  <a:lnTo>
                    <a:pt x="2121179" y="4857013"/>
                  </a:lnTo>
                  <a:lnTo>
                    <a:pt x="2164296" y="4850790"/>
                  </a:lnTo>
                  <a:lnTo>
                    <a:pt x="2206764" y="4840414"/>
                  </a:lnTo>
                  <a:lnTo>
                    <a:pt x="2248268" y="4825898"/>
                  </a:lnTo>
                  <a:lnTo>
                    <a:pt x="2288489" y="4807229"/>
                  </a:lnTo>
                  <a:lnTo>
                    <a:pt x="2327097" y="4784420"/>
                  </a:lnTo>
                  <a:lnTo>
                    <a:pt x="2363774" y="4757458"/>
                  </a:lnTo>
                  <a:lnTo>
                    <a:pt x="2398191" y="4726343"/>
                  </a:lnTo>
                  <a:lnTo>
                    <a:pt x="2429306" y="4691926"/>
                  </a:lnTo>
                  <a:lnTo>
                    <a:pt x="2456269" y="4655248"/>
                  </a:lnTo>
                  <a:lnTo>
                    <a:pt x="2479078" y="4616640"/>
                  </a:lnTo>
                  <a:lnTo>
                    <a:pt x="2497747" y="4576432"/>
                  </a:lnTo>
                  <a:lnTo>
                    <a:pt x="2512263" y="4534916"/>
                  </a:lnTo>
                  <a:lnTo>
                    <a:pt x="2522639" y="4492447"/>
                  </a:lnTo>
                  <a:lnTo>
                    <a:pt x="2528862" y="4449330"/>
                  </a:lnTo>
                  <a:lnTo>
                    <a:pt x="2530932" y="4405884"/>
                  </a:lnTo>
                  <a:close/>
                </a:path>
                <a:path w="15095219" h="6511290">
                  <a:moveTo>
                    <a:pt x="3310458" y="2110892"/>
                  </a:moveTo>
                  <a:lnTo>
                    <a:pt x="3308388" y="2067458"/>
                  </a:lnTo>
                  <a:lnTo>
                    <a:pt x="3302165" y="2024341"/>
                  </a:lnTo>
                  <a:lnTo>
                    <a:pt x="3291789" y="1981860"/>
                  </a:lnTo>
                  <a:lnTo>
                    <a:pt x="3277273" y="1940356"/>
                  </a:lnTo>
                  <a:lnTo>
                    <a:pt x="3258604" y="1900135"/>
                  </a:lnTo>
                  <a:lnTo>
                    <a:pt x="3235795" y="1861527"/>
                  </a:lnTo>
                  <a:lnTo>
                    <a:pt x="3208832" y="1824863"/>
                  </a:lnTo>
                  <a:lnTo>
                    <a:pt x="3177717" y="1790433"/>
                  </a:lnTo>
                  <a:lnTo>
                    <a:pt x="3143300" y="1759331"/>
                  </a:lnTo>
                  <a:lnTo>
                    <a:pt x="3106623" y="1732368"/>
                  </a:lnTo>
                  <a:lnTo>
                    <a:pt x="3068015" y="1709547"/>
                  </a:lnTo>
                  <a:lnTo>
                    <a:pt x="3027794" y="1690890"/>
                  </a:lnTo>
                  <a:lnTo>
                    <a:pt x="2986290" y="1676361"/>
                  </a:lnTo>
                  <a:lnTo>
                    <a:pt x="2943822" y="1665998"/>
                  </a:lnTo>
                  <a:lnTo>
                    <a:pt x="2900705" y="1659775"/>
                  </a:lnTo>
                  <a:lnTo>
                    <a:pt x="2857258" y="1657705"/>
                  </a:lnTo>
                  <a:lnTo>
                    <a:pt x="2813824" y="1659775"/>
                  </a:lnTo>
                  <a:lnTo>
                    <a:pt x="2770708" y="1665998"/>
                  </a:lnTo>
                  <a:lnTo>
                    <a:pt x="2728226" y="1676361"/>
                  </a:lnTo>
                  <a:lnTo>
                    <a:pt x="2686723" y="1690890"/>
                  </a:lnTo>
                  <a:lnTo>
                    <a:pt x="2646502" y="1709547"/>
                  </a:lnTo>
                  <a:lnTo>
                    <a:pt x="2607894" y="1732368"/>
                  </a:lnTo>
                  <a:lnTo>
                    <a:pt x="2571216" y="1759331"/>
                  </a:lnTo>
                  <a:lnTo>
                    <a:pt x="2536799" y="1790433"/>
                  </a:lnTo>
                  <a:lnTo>
                    <a:pt x="2505697" y="1824863"/>
                  </a:lnTo>
                  <a:lnTo>
                    <a:pt x="2478722" y="1861527"/>
                  </a:lnTo>
                  <a:lnTo>
                    <a:pt x="2455913" y="1900135"/>
                  </a:lnTo>
                  <a:lnTo>
                    <a:pt x="2437244" y="1940356"/>
                  </a:lnTo>
                  <a:lnTo>
                    <a:pt x="2422728" y="1981860"/>
                  </a:lnTo>
                  <a:lnTo>
                    <a:pt x="2412365" y="2024341"/>
                  </a:lnTo>
                  <a:lnTo>
                    <a:pt x="2406142" y="2067458"/>
                  </a:lnTo>
                  <a:lnTo>
                    <a:pt x="2404059" y="2110892"/>
                  </a:lnTo>
                  <a:lnTo>
                    <a:pt x="2406142" y="2154339"/>
                  </a:lnTo>
                  <a:lnTo>
                    <a:pt x="2412365" y="2197455"/>
                  </a:lnTo>
                  <a:lnTo>
                    <a:pt x="2422728" y="2239924"/>
                  </a:lnTo>
                  <a:lnTo>
                    <a:pt x="2437244" y="2281440"/>
                  </a:lnTo>
                  <a:lnTo>
                    <a:pt x="2455913" y="2321649"/>
                  </a:lnTo>
                  <a:lnTo>
                    <a:pt x="2478722" y="2360257"/>
                  </a:lnTo>
                  <a:lnTo>
                    <a:pt x="2505697" y="2396934"/>
                  </a:lnTo>
                  <a:lnTo>
                    <a:pt x="2536799" y="2431351"/>
                  </a:lnTo>
                  <a:lnTo>
                    <a:pt x="2571216" y="2462466"/>
                  </a:lnTo>
                  <a:lnTo>
                    <a:pt x="2607894" y="2489428"/>
                  </a:lnTo>
                  <a:lnTo>
                    <a:pt x="2646502" y="2512237"/>
                  </a:lnTo>
                  <a:lnTo>
                    <a:pt x="2686723" y="2530906"/>
                  </a:lnTo>
                  <a:lnTo>
                    <a:pt x="2728226" y="2545423"/>
                  </a:lnTo>
                  <a:lnTo>
                    <a:pt x="2770708" y="2555798"/>
                  </a:lnTo>
                  <a:lnTo>
                    <a:pt x="2813824" y="2562021"/>
                  </a:lnTo>
                  <a:lnTo>
                    <a:pt x="2857258" y="2564092"/>
                  </a:lnTo>
                  <a:lnTo>
                    <a:pt x="2900705" y="2562021"/>
                  </a:lnTo>
                  <a:lnTo>
                    <a:pt x="2943822" y="2555798"/>
                  </a:lnTo>
                  <a:lnTo>
                    <a:pt x="2986290" y="2545423"/>
                  </a:lnTo>
                  <a:lnTo>
                    <a:pt x="3027794" y="2530906"/>
                  </a:lnTo>
                  <a:lnTo>
                    <a:pt x="3068015" y="2512237"/>
                  </a:lnTo>
                  <a:lnTo>
                    <a:pt x="3106623" y="2489428"/>
                  </a:lnTo>
                  <a:lnTo>
                    <a:pt x="3143300" y="2462466"/>
                  </a:lnTo>
                  <a:lnTo>
                    <a:pt x="3177717" y="2431351"/>
                  </a:lnTo>
                  <a:lnTo>
                    <a:pt x="3208832" y="2396934"/>
                  </a:lnTo>
                  <a:lnTo>
                    <a:pt x="3235795" y="2360257"/>
                  </a:lnTo>
                  <a:lnTo>
                    <a:pt x="3258604" y="2321649"/>
                  </a:lnTo>
                  <a:lnTo>
                    <a:pt x="3277273" y="2281440"/>
                  </a:lnTo>
                  <a:lnTo>
                    <a:pt x="3291789" y="2239924"/>
                  </a:lnTo>
                  <a:lnTo>
                    <a:pt x="3302165" y="2197455"/>
                  </a:lnTo>
                  <a:lnTo>
                    <a:pt x="3308388" y="2154339"/>
                  </a:lnTo>
                  <a:lnTo>
                    <a:pt x="3310458" y="2110892"/>
                  </a:lnTo>
                  <a:close/>
                </a:path>
                <a:path w="15095219" h="6511290">
                  <a:moveTo>
                    <a:pt x="5078349" y="748347"/>
                  </a:moveTo>
                  <a:lnTo>
                    <a:pt x="5076279" y="704900"/>
                  </a:lnTo>
                  <a:lnTo>
                    <a:pt x="5070056" y="661784"/>
                  </a:lnTo>
                  <a:lnTo>
                    <a:pt x="5059680" y="619315"/>
                  </a:lnTo>
                  <a:lnTo>
                    <a:pt x="5045164" y="577799"/>
                  </a:lnTo>
                  <a:lnTo>
                    <a:pt x="5026495" y="537591"/>
                  </a:lnTo>
                  <a:lnTo>
                    <a:pt x="5003685" y="498983"/>
                  </a:lnTo>
                  <a:lnTo>
                    <a:pt x="4976723" y="462305"/>
                  </a:lnTo>
                  <a:lnTo>
                    <a:pt x="4945608" y="427888"/>
                  </a:lnTo>
                  <a:lnTo>
                    <a:pt x="4911191" y="396773"/>
                  </a:lnTo>
                  <a:lnTo>
                    <a:pt x="4874514" y="369811"/>
                  </a:lnTo>
                  <a:lnTo>
                    <a:pt x="4835906" y="347002"/>
                  </a:lnTo>
                  <a:lnTo>
                    <a:pt x="4795685" y="328333"/>
                  </a:lnTo>
                  <a:lnTo>
                    <a:pt x="4754181" y="313817"/>
                  </a:lnTo>
                  <a:lnTo>
                    <a:pt x="4711712" y="303441"/>
                  </a:lnTo>
                  <a:lnTo>
                    <a:pt x="4668596" y="297218"/>
                  </a:lnTo>
                  <a:lnTo>
                    <a:pt x="4625149" y="295148"/>
                  </a:lnTo>
                  <a:lnTo>
                    <a:pt x="4581715" y="297218"/>
                  </a:lnTo>
                  <a:lnTo>
                    <a:pt x="4538586" y="303441"/>
                  </a:lnTo>
                  <a:lnTo>
                    <a:pt x="4496117" y="313817"/>
                  </a:lnTo>
                  <a:lnTo>
                    <a:pt x="4454614" y="328333"/>
                  </a:lnTo>
                  <a:lnTo>
                    <a:pt x="4414393" y="347002"/>
                  </a:lnTo>
                  <a:lnTo>
                    <a:pt x="4375785" y="369811"/>
                  </a:lnTo>
                  <a:lnTo>
                    <a:pt x="4339107" y="396773"/>
                  </a:lnTo>
                  <a:lnTo>
                    <a:pt x="4304690" y="427888"/>
                  </a:lnTo>
                  <a:lnTo>
                    <a:pt x="4273575" y="462305"/>
                  </a:lnTo>
                  <a:lnTo>
                    <a:pt x="4246613" y="498983"/>
                  </a:lnTo>
                  <a:lnTo>
                    <a:pt x="4223804" y="537591"/>
                  </a:lnTo>
                  <a:lnTo>
                    <a:pt x="4205135" y="577799"/>
                  </a:lnTo>
                  <a:lnTo>
                    <a:pt x="4190619" y="619315"/>
                  </a:lnTo>
                  <a:lnTo>
                    <a:pt x="4180255" y="661784"/>
                  </a:lnTo>
                  <a:lnTo>
                    <a:pt x="4174032" y="704900"/>
                  </a:lnTo>
                  <a:lnTo>
                    <a:pt x="4171950" y="748347"/>
                  </a:lnTo>
                  <a:lnTo>
                    <a:pt x="4174032" y="791781"/>
                  </a:lnTo>
                  <a:lnTo>
                    <a:pt x="4180255" y="834898"/>
                  </a:lnTo>
                  <a:lnTo>
                    <a:pt x="4190619" y="877379"/>
                  </a:lnTo>
                  <a:lnTo>
                    <a:pt x="4205135" y="918883"/>
                  </a:lnTo>
                  <a:lnTo>
                    <a:pt x="4223804" y="959104"/>
                  </a:lnTo>
                  <a:lnTo>
                    <a:pt x="4246613" y="997712"/>
                  </a:lnTo>
                  <a:lnTo>
                    <a:pt x="4273575" y="1034376"/>
                  </a:lnTo>
                  <a:lnTo>
                    <a:pt x="4304690" y="1068806"/>
                  </a:lnTo>
                  <a:lnTo>
                    <a:pt x="4339107" y="1099908"/>
                  </a:lnTo>
                  <a:lnTo>
                    <a:pt x="4375785" y="1126871"/>
                  </a:lnTo>
                  <a:lnTo>
                    <a:pt x="4414393" y="1149692"/>
                  </a:lnTo>
                  <a:lnTo>
                    <a:pt x="4454614" y="1168349"/>
                  </a:lnTo>
                  <a:lnTo>
                    <a:pt x="4496117" y="1182878"/>
                  </a:lnTo>
                  <a:lnTo>
                    <a:pt x="4538586" y="1193241"/>
                  </a:lnTo>
                  <a:lnTo>
                    <a:pt x="4581715" y="1199464"/>
                  </a:lnTo>
                  <a:lnTo>
                    <a:pt x="4625149" y="1201534"/>
                  </a:lnTo>
                  <a:lnTo>
                    <a:pt x="4668596" y="1199464"/>
                  </a:lnTo>
                  <a:lnTo>
                    <a:pt x="4711712" y="1193241"/>
                  </a:lnTo>
                  <a:lnTo>
                    <a:pt x="4754181" y="1182878"/>
                  </a:lnTo>
                  <a:lnTo>
                    <a:pt x="4795685" y="1168349"/>
                  </a:lnTo>
                  <a:lnTo>
                    <a:pt x="4835906" y="1149692"/>
                  </a:lnTo>
                  <a:lnTo>
                    <a:pt x="4874514" y="1126871"/>
                  </a:lnTo>
                  <a:lnTo>
                    <a:pt x="4911191" y="1099908"/>
                  </a:lnTo>
                  <a:lnTo>
                    <a:pt x="4945608" y="1068806"/>
                  </a:lnTo>
                  <a:lnTo>
                    <a:pt x="4976723" y="1034376"/>
                  </a:lnTo>
                  <a:lnTo>
                    <a:pt x="5003685" y="997712"/>
                  </a:lnTo>
                  <a:lnTo>
                    <a:pt x="5026495" y="959104"/>
                  </a:lnTo>
                  <a:lnTo>
                    <a:pt x="5045164" y="918883"/>
                  </a:lnTo>
                  <a:lnTo>
                    <a:pt x="5059680" y="877379"/>
                  </a:lnTo>
                  <a:lnTo>
                    <a:pt x="5070056" y="834898"/>
                  </a:lnTo>
                  <a:lnTo>
                    <a:pt x="5076279" y="791781"/>
                  </a:lnTo>
                  <a:lnTo>
                    <a:pt x="5078349" y="748347"/>
                  </a:lnTo>
                  <a:close/>
                </a:path>
                <a:path w="15095219" h="6511290">
                  <a:moveTo>
                    <a:pt x="7001967" y="453199"/>
                  </a:moveTo>
                  <a:lnTo>
                    <a:pt x="6999897" y="409765"/>
                  </a:lnTo>
                  <a:lnTo>
                    <a:pt x="6993674" y="366649"/>
                  </a:lnTo>
                  <a:lnTo>
                    <a:pt x="6983311" y="324167"/>
                  </a:lnTo>
                  <a:lnTo>
                    <a:pt x="6968782" y="282663"/>
                  </a:lnTo>
                  <a:lnTo>
                    <a:pt x="6950126" y="242443"/>
                  </a:lnTo>
                  <a:lnTo>
                    <a:pt x="6927304" y="203835"/>
                  </a:lnTo>
                  <a:lnTo>
                    <a:pt x="6900342" y="167170"/>
                  </a:lnTo>
                  <a:lnTo>
                    <a:pt x="6869239" y="132740"/>
                  </a:lnTo>
                  <a:lnTo>
                    <a:pt x="6834810" y="101638"/>
                  </a:lnTo>
                  <a:lnTo>
                    <a:pt x="6798145" y="74676"/>
                  </a:lnTo>
                  <a:lnTo>
                    <a:pt x="6759537" y="51854"/>
                  </a:lnTo>
                  <a:lnTo>
                    <a:pt x="6719316" y="33185"/>
                  </a:lnTo>
                  <a:lnTo>
                    <a:pt x="6677812" y="18669"/>
                  </a:lnTo>
                  <a:lnTo>
                    <a:pt x="6635331" y="8305"/>
                  </a:lnTo>
                  <a:lnTo>
                    <a:pt x="6592214" y="2082"/>
                  </a:lnTo>
                  <a:lnTo>
                    <a:pt x="6548780" y="0"/>
                  </a:lnTo>
                  <a:lnTo>
                    <a:pt x="6505334" y="2082"/>
                  </a:lnTo>
                  <a:lnTo>
                    <a:pt x="6462217" y="8305"/>
                  </a:lnTo>
                  <a:lnTo>
                    <a:pt x="6419748" y="18669"/>
                  </a:lnTo>
                  <a:lnTo>
                    <a:pt x="6378232" y="33185"/>
                  </a:lnTo>
                  <a:lnTo>
                    <a:pt x="6338024" y="51854"/>
                  </a:lnTo>
                  <a:lnTo>
                    <a:pt x="6299416" y="74676"/>
                  </a:lnTo>
                  <a:lnTo>
                    <a:pt x="6262738" y="101638"/>
                  </a:lnTo>
                  <a:lnTo>
                    <a:pt x="6228321" y="132740"/>
                  </a:lnTo>
                  <a:lnTo>
                    <a:pt x="6197206" y="167170"/>
                  </a:lnTo>
                  <a:lnTo>
                    <a:pt x="6170244" y="203835"/>
                  </a:lnTo>
                  <a:lnTo>
                    <a:pt x="6147435" y="242443"/>
                  </a:lnTo>
                  <a:lnTo>
                    <a:pt x="6128766" y="282663"/>
                  </a:lnTo>
                  <a:lnTo>
                    <a:pt x="6114250" y="324167"/>
                  </a:lnTo>
                  <a:lnTo>
                    <a:pt x="6103874" y="366649"/>
                  </a:lnTo>
                  <a:lnTo>
                    <a:pt x="6097651" y="409765"/>
                  </a:lnTo>
                  <a:lnTo>
                    <a:pt x="6095581" y="453199"/>
                  </a:lnTo>
                  <a:lnTo>
                    <a:pt x="6097651" y="496646"/>
                  </a:lnTo>
                  <a:lnTo>
                    <a:pt x="6103874" y="539762"/>
                  </a:lnTo>
                  <a:lnTo>
                    <a:pt x="6114250" y="582231"/>
                  </a:lnTo>
                  <a:lnTo>
                    <a:pt x="6128766" y="623735"/>
                  </a:lnTo>
                  <a:lnTo>
                    <a:pt x="6147435" y="663956"/>
                  </a:lnTo>
                  <a:lnTo>
                    <a:pt x="6170244" y="702564"/>
                  </a:lnTo>
                  <a:lnTo>
                    <a:pt x="6197206" y="739241"/>
                  </a:lnTo>
                  <a:lnTo>
                    <a:pt x="6228321" y="773658"/>
                  </a:lnTo>
                  <a:lnTo>
                    <a:pt x="6262738" y="804773"/>
                  </a:lnTo>
                  <a:lnTo>
                    <a:pt x="6299416" y="831735"/>
                  </a:lnTo>
                  <a:lnTo>
                    <a:pt x="6338024" y="854544"/>
                  </a:lnTo>
                  <a:lnTo>
                    <a:pt x="6378232" y="873213"/>
                  </a:lnTo>
                  <a:lnTo>
                    <a:pt x="6419748" y="887730"/>
                  </a:lnTo>
                  <a:lnTo>
                    <a:pt x="6462217" y="898105"/>
                  </a:lnTo>
                  <a:lnTo>
                    <a:pt x="6505334" y="904328"/>
                  </a:lnTo>
                  <a:lnTo>
                    <a:pt x="6548780" y="906399"/>
                  </a:lnTo>
                  <a:lnTo>
                    <a:pt x="6592214" y="904328"/>
                  </a:lnTo>
                  <a:lnTo>
                    <a:pt x="6635331" y="898105"/>
                  </a:lnTo>
                  <a:lnTo>
                    <a:pt x="6677812" y="887730"/>
                  </a:lnTo>
                  <a:lnTo>
                    <a:pt x="6719316" y="873213"/>
                  </a:lnTo>
                  <a:lnTo>
                    <a:pt x="6759537" y="854544"/>
                  </a:lnTo>
                  <a:lnTo>
                    <a:pt x="6798145" y="831735"/>
                  </a:lnTo>
                  <a:lnTo>
                    <a:pt x="6834810" y="804773"/>
                  </a:lnTo>
                  <a:lnTo>
                    <a:pt x="6869239" y="773658"/>
                  </a:lnTo>
                  <a:lnTo>
                    <a:pt x="6900342" y="739241"/>
                  </a:lnTo>
                  <a:lnTo>
                    <a:pt x="6927304" y="702564"/>
                  </a:lnTo>
                  <a:lnTo>
                    <a:pt x="6950126" y="663956"/>
                  </a:lnTo>
                  <a:lnTo>
                    <a:pt x="6968782" y="623735"/>
                  </a:lnTo>
                  <a:lnTo>
                    <a:pt x="6983311" y="582231"/>
                  </a:lnTo>
                  <a:lnTo>
                    <a:pt x="6993674" y="539762"/>
                  </a:lnTo>
                  <a:lnTo>
                    <a:pt x="6999897" y="496646"/>
                  </a:lnTo>
                  <a:lnTo>
                    <a:pt x="7001967" y="453199"/>
                  </a:lnTo>
                  <a:close/>
                </a:path>
                <a:path w="15095219" h="6511290">
                  <a:moveTo>
                    <a:pt x="9983178" y="453199"/>
                  </a:moveTo>
                  <a:lnTo>
                    <a:pt x="9981095" y="409765"/>
                  </a:lnTo>
                  <a:lnTo>
                    <a:pt x="9974872" y="366649"/>
                  </a:lnTo>
                  <a:lnTo>
                    <a:pt x="9964509" y="324167"/>
                  </a:lnTo>
                  <a:lnTo>
                    <a:pt x="9949980" y="282663"/>
                  </a:lnTo>
                  <a:lnTo>
                    <a:pt x="9931324" y="242443"/>
                  </a:lnTo>
                  <a:lnTo>
                    <a:pt x="9908502" y="203835"/>
                  </a:lnTo>
                  <a:lnTo>
                    <a:pt x="9881540" y="167170"/>
                  </a:lnTo>
                  <a:lnTo>
                    <a:pt x="9850425" y="132740"/>
                  </a:lnTo>
                  <a:lnTo>
                    <a:pt x="9816008" y="101638"/>
                  </a:lnTo>
                  <a:lnTo>
                    <a:pt x="9779343" y="74676"/>
                  </a:lnTo>
                  <a:lnTo>
                    <a:pt x="9740735" y="51854"/>
                  </a:lnTo>
                  <a:lnTo>
                    <a:pt x="9700514" y="33185"/>
                  </a:lnTo>
                  <a:lnTo>
                    <a:pt x="9659010" y="18669"/>
                  </a:lnTo>
                  <a:lnTo>
                    <a:pt x="9616529" y="8305"/>
                  </a:lnTo>
                  <a:lnTo>
                    <a:pt x="9573412" y="2082"/>
                  </a:lnTo>
                  <a:lnTo>
                    <a:pt x="9529978" y="0"/>
                  </a:lnTo>
                  <a:lnTo>
                    <a:pt x="9486532" y="2082"/>
                  </a:lnTo>
                  <a:lnTo>
                    <a:pt x="9443415" y="8305"/>
                  </a:lnTo>
                  <a:lnTo>
                    <a:pt x="9400946" y="18669"/>
                  </a:lnTo>
                  <a:lnTo>
                    <a:pt x="9359430" y="33185"/>
                  </a:lnTo>
                  <a:lnTo>
                    <a:pt x="9319222" y="51854"/>
                  </a:lnTo>
                  <a:lnTo>
                    <a:pt x="9280614" y="74676"/>
                  </a:lnTo>
                  <a:lnTo>
                    <a:pt x="9243936" y="101638"/>
                  </a:lnTo>
                  <a:lnTo>
                    <a:pt x="9209519" y="132740"/>
                  </a:lnTo>
                  <a:lnTo>
                    <a:pt x="9178404" y="167170"/>
                  </a:lnTo>
                  <a:lnTo>
                    <a:pt x="9151442" y="203835"/>
                  </a:lnTo>
                  <a:lnTo>
                    <a:pt x="9128633" y="242443"/>
                  </a:lnTo>
                  <a:lnTo>
                    <a:pt x="9109964" y="282663"/>
                  </a:lnTo>
                  <a:lnTo>
                    <a:pt x="9095448" y="324167"/>
                  </a:lnTo>
                  <a:lnTo>
                    <a:pt x="9085072" y="366649"/>
                  </a:lnTo>
                  <a:lnTo>
                    <a:pt x="9078849" y="409765"/>
                  </a:lnTo>
                  <a:lnTo>
                    <a:pt x="9076779" y="453199"/>
                  </a:lnTo>
                  <a:lnTo>
                    <a:pt x="9078849" y="496646"/>
                  </a:lnTo>
                  <a:lnTo>
                    <a:pt x="9085072" y="539762"/>
                  </a:lnTo>
                  <a:lnTo>
                    <a:pt x="9095448" y="582231"/>
                  </a:lnTo>
                  <a:lnTo>
                    <a:pt x="9109964" y="623735"/>
                  </a:lnTo>
                  <a:lnTo>
                    <a:pt x="9128633" y="663956"/>
                  </a:lnTo>
                  <a:lnTo>
                    <a:pt x="9151442" y="702564"/>
                  </a:lnTo>
                  <a:lnTo>
                    <a:pt x="9178404" y="739241"/>
                  </a:lnTo>
                  <a:lnTo>
                    <a:pt x="9209519" y="773658"/>
                  </a:lnTo>
                  <a:lnTo>
                    <a:pt x="9243936" y="804773"/>
                  </a:lnTo>
                  <a:lnTo>
                    <a:pt x="9280614" y="831735"/>
                  </a:lnTo>
                  <a:lnTo>
                    <a:pt x="9319222" y="854544"/>
                  </a:lnTo>
                  <a:lnTo>
                    <a:pt x="9359430" y="873213"/>
                  </a:lnTo>
                  <a:lnTo>
                    <a:pt x="9400946" y="887730"/>
                  </a:lnTo>
                  <a:lnTo>
                    <a:pt x="9443415" y="898105"/>
                  </a:lnTo>
                  <a:lnTo>
                    <a:pt x="9486532" y="904328"/>
                  </a:lnTo>
                  <a:lnTo>
                    <a:pt x="9529978" y="906399"/>
                  </a:lnTo>
                  <a:lnTo>
                    <a:pt x="9573412" y="904328"/>
                  </a:lnTo>
                  <a:lnTo>
                    <a:pt x="9616529" y="898105"/>
                  </a:lnTo>
                  <a:lnTo>
                    <a:pt x="9659010" y="887730"/>
                  </a:lnTo>
                  <a:lnTo>
                    <a:pt x="9700514" y="873213"/>
                  </a:lnTo>
                  <a:lnTo>
                    <a:pt x="9740735" y="854544"/>
                  </a:lnTo>
                  <a:lnTo>
                    <a:pt x="9779343" y="831735"/>
                  </a:lnTo>
                  <a:lnTo>
                    <a:pt x="9816008" y="804773"/>
                  </a:lnTo>
                  <a:lnTo>
                    <a:pt x="9850425" y="773658"/>
                  </a:lnTo>
                  <a:lnTo>
                    <a:pt x="9881540" y="739241"/>
                  </a:lnTo>
                  <a:lnTo>
                    <a:pt x="9908502" y="702564"/>
                  </a:lnTo>
                  <a:lnTo>
                    <a:pt x="9931324" y="663956"/>
                  </a:lnTo>
                  <a:lnTo>
                    <a:pt x="9949980" y="623735"/>
                  </a:lnTo>
                  <a:lnTo>
                    <a:pt x="9964509" y="582231"/>
                  </a:lnTo>
                  <a:lnTo>
                    <a:pt x="9974872" y="539762"/>
                  </a:lnTo>
                  <a:lnTo>
                    <a:pt x="9981095" y="496646"/>
                  </a:lnTo>
                  <a:lnTo>
                    <a:pt x="9983178" y="453199"/>
                  </a:lnTo>
                  <a:close/>
                </a:path>
                <a:path w="15095219" h="6511290">
                  <a:moveTo>
                    <a:pt x="11609857" y="2110892"/>
                  </a:moveTo>
                  <a:lnTo>
                    <a:pt x="11607787" y="2067458"/>
                  </a:lnTo>
                  <a:lnTo>
                    <a:pt x="11601564" y="2024341"/>
                  </a:lnTo>
                  <a:lnTo>
                    <a:pt x="11591188" y="1981860"/>
                  </a:lnTo>
                  <a:lnTo>
                    <a:pt x="11576672" y="1940356"/>
                  </a:lnTo>
                  <a:lnTo>
                    <a:pt x="11558003" y="1900135"/>
                  </a:lnTo>
                  <a:lnTo>
                    <a:pt x="11535194" y="1861527"/>
                  </a:lnTo>
                  <a:lnTo>
                    <a:pt x="11508232" y="1824863"/>
                  </a:lnTo>
                  <a:lnTo>
                    <a:pt x="11477130" y="1790433"/>
                  </a:lnTo>
                  <a:lnTo>
                    <a:pt x="11442700" y="1759331"/>
                  </a:lnTo>
                  <a:lnTo>
                    <a:pt x="11406022" y="1732368"/>
                  </a:lnTo>
                  <a:lnTo>
                    <a:pt x="11367414" y="1709547"/>
                  </a:lnTo>
                  <a:lnTo>
                    <a:pt x="11327206" y="1690890"/>
                  </a:lnTo>
                  <a:lnTo>
                    <a:pt x="11285690" y="1676361"/>
                  </a:lnTo>
                  <a:lnTo>
                    <a:pt x="11243221" y="1665998"/>
                  </a:lnTo>
                  <a:lnTo>
                    <a:pt x="11200105" y="1659775"/>
                  </a:lnTo>
                  <a:lnTo>
                    <a:pt x="11156658" y="1657705"/>
                  </a:lnTo>
                  <a:lnTo>
                    <a:pt x="11113224" y="1659775"/>
                  </a:lnTo>
                  <a:lnTo>
                    <a:pt x="11070107" y="1665998"/>
                  </a:lnTo>
                  <a:lnTo>
                    <a:pt x="11027626" y="1676361"/>
                  </a:lnTo>
                  <a:lnTo>
                    <a:pt x="10986122" y="1690890"/>
                  </a:lnTo>
                  <a:lnTo>
                    <a:pt x="10945901" y="1709547"/>
                  </a:lnTo>
                  <a:lnTo>
                    <a:pt x="10907293" y="1732368"/>
                  </a:lnTo>
                  <a:lnTo>
                    <a:pt x="10870616" y="1759331"/>
                  </a:lnTo>
                  <a:lnTo>
                    <a:pt x="10836199" y="1790433"/>
                  </a:lnTo>
                  <a:lnTo>
                    <a:pt x="10805097" y="1824863"/>
                  </a:lnTo>
                  <a:lnTo>
                    <a:pt x="10778134" y="1861527"/>
                  </a:lnTo>
                  <a:lnTo>
                    <a:pt x="10755313" y="1900135"/>
                  </a:lnTo>
                  <a:lnTo>
                    <a:pt x="10736656" y="1940356"/>
                  </a:lnTo>
                  <a:lnTo>
                    <a:pt x="10722127" y="1981860"/>
                  </a:lnTo>
                  <a:lnTo>
                    <a:pt x="10711764" y="2024341"/>
                  </a:lnTo>
                  <a:lnTo>
                    <a:pt x="10705541" y="2067458"/>
                  </a:lnTo>
                  <a:lnTo>
                    <a:pt x="10703471" y="2110892"/>
                  </a:lnTo>
                  <a:lnTo>
                    <a:pt x="10705541" y="2154339"/>
                  </a:lnTo>
                  <a:lnTo>
                    <a:pt x="10711764" y="2197455"/>
                  </a:lnTo>
                  <a:lnTo>
                    <a:pt x="10722127" y="2239924"/>
                  </a:lnTo>
                  <a:lnTo>
                    <a:pt x="10736656" y="2281440"/>
                  </a:lnTo>
                  <a:lnTo>
                    <a:pt x="10755313" y="2321649"/>
                  </a:lnTo>
                  <a:lnTo>
                    <a:pt x="10778134" y="2360257"/>
                  </a:lnTo>
                  <a:lnTo>
                    <a:pt x="10805097" y="2396934"/>
                  </a:lnTo>
                  <a:lnTo>
                    <a:pt x="10836199" y="2431351"/>
                  </a:lnTo>
                  <a:lnTo>
                    <a:pt x="10870616" y="2462466"/>
                  </a:lnTo>
                  <a:lnTo>
                    <a:pt x="10907293" y="2489428"/>
                  </a:lnTo>
                  <a:lnTo>
                    <a:pt x="10945901" y="2512237"/>
                  </a:lnTo>
                  <a:lnTo>
                    <a:pt x="10986122" y="2530906"/>
                  </a:lnTo>
                  <a:lnTo>
                    <a:pt x="11027626" y="2545423"/>
                  </a:lnTo>
                  <a:lnTo>
                    <a:pt x="11070107" y="2555798"/>
                  </a:lnTo>
                  <a:lnTo>
                    <a:pt x="11113224" y="2562021"/>
                  </a:lnTo>
                  <a:lnTo>
                    <a:pt x="11156658" y="2564092"/>
                  </a:lnTo>
                  <a:lnTo>
                    <a:pt x="11200105" y="2562021"/>
                  </a:lnTo>
                  <a:lnTo>
                    <a:pt x="11243221" y="2555798"/>
                  </a:lnTo>
                  <a:lnTo>
                    <a:pt x="11285690" y="2545423"/>
                  </a:lnTo>
                  <a:lnTo>
                    <a:pt x="11327206" y="2530906"/>
                  </a:lnTo>
                  <a:lnTo>
                    <a:pt x="11367414" y="2512237"/>
                  </a:lnTo>
                  <a:lnTo>
                    <a:pt x="11406022" y="2489428"/>
                  </a:lnTo>
                  <a:lnTo>
                    <a:pt x="11442700" y="2462466"/>
                  </a:lnTo>
                  <a:lnTo>
                    <a:pt x="11477130" y="2431351"/>
                  </a:lnTo>
                  <a:lnTo>
                    <a:pt x="11508232" y="2396934"/>
                  </a:lnTo>
                  <a:lnTo>
                    <a:pt x="11535194" y="2360257"/>
                  </a:lnTo>
                  <a:lnTo>
                    <a:pt x="11558003" y="2321649"/>
                  </a:lnTo>
                  <a:lnTo>
                    <a:pt x="11576672" y="2281440"/>
                  </a:lnTo>
                  <a:lnTo>
                    <a:pt x="11591188" y="2239924"/>
                  </a:lnTo>
                  <a:lnTo>
                    <a:pt x="11601564" y="2197455"/>
                  </a:lnTo>
                  <a:lnTo>
                    <a:pt x="11607787" y="2154339"/>
                  </a:lnTo>
                  <a:lnTo>
                    <a:pt x="11609857" y="2110892"/>
                  </a:lnTo>
                  <a:close/>
                </a:path>
                <a:path w="15095219" h="6511290">
                  <a:moveTo>
                    <a:pt x="12587643" y="1005179"/>
                  </a:moveTo>
                  <a:lnTo>
                    <a:pt x="12585560" y="961745"/>
                  </a:lnTo>
                  <a:lnTo>
                    <a:pt x="12579350" y="918629"/>
                  </a:lnTo>
                  <a:lnTo>
                    <a:pt x="12568974" y="876147"/>
                  </a:lnTo>
                  <a:lnTo>
                    <a:pt x="12554458" y="834644"/>
                  </a:lnTo>
                  <a:lnTo>
                    <a:pt x="12535789" y="794423"/>
                  </a:lnTo>
                  <a:lnTo>
                    <a:pt x="12512980" y="755815"/>
                  </a:lnTo>
                  <a:lnTo>
                    <a:pt x="12486018" y="719150"/>
                  </a:lnTo>
                  <a:lnTo>
                    <a:pt x="12454903" y="684720"/>
                  </a:lnTo>
                  <a:lnTo>
                    <a:pt x="12420486" y="653618"/>
                  </a:lnTo>
                  <a:lnTo>
                    <a:pt x="12383808" y="626656"/>
                  </a:lnTo>
                  <a:lnTo>
                    <a:pt x="12345200" y="603834"/>
                  </a:lnTo>
                  <a:lnTo>
                    <a:pt x="12304979" y="585177"/>
                  </a:lnTo>
                  <a:lnTo>
                    <a:pt x="12263476" y="570649"/>
                  </a:lnTo>
                  <a:lnTo>
                    <a:pt x="12221007" y="560285"/>
                  </a:lnTo>
                  <a:lnTo>
                    <a:pt x="12177890" y="554062"/>
                  </a:lnTo>
                  <a:lnTo>
                    <a:pt x="12134444" y="551992"/>
                  </a:lnTo>
                  <a:lnTo>
                    <a:pt x="12091010" y="554062"/>
                  </a:lnTo>
                  <a:lnTo>
                    <a:pt x="12047880" y="560285"/>
                  </a:lnTo>
                  <a:lnTo>
                    <a:pt x="12005412" y="570649"/>
                  </a:lnTo>
                  <a:lnTo>
                    <a:pt x="11963908" y="585177"/>
                  </a:lnTo>
                  <a:lnTo>
                    <a:pt x="11923687" y="603834"/>
                  </a:lnTo>
                  <a:lnTo>
                    <a:pt x="11885079" y="626656"/>
                  </a:lnTo>
                  <a:lnTo>
                    <a:pt x="11848402" y="653618"/>
                  </a:lnTo>
                  <a:lnTo>
                    <a:pt x="11813985" y="684720"/>
                  </a:lnTo>
                  <a:lnTo>
                    <a:pt x="11782870" y="719150"/>
                  </a:lnTo>
                  <a:lnTo>
                    <a:pt x="11755907" y="755815"/>
                  </a:lnTo>
                  <a:lnTo>
                    <a:pt x="11733098" y="794423"/>
                  </a:lnTo>
                  <a:lnTo>
                    <a:pt x="11714429" y="834644"/>
                  </a:lnTo>
                  <a:lnTo>
                    <a:pt x="11699913" y="876147"/>
                  </a:lnTo>
                  <a:lnTo>
                    <a:pt x="11689550" y="918629"/>
                  </a:lnTo>
                  <a:lnTo>
                    <a:pt x="11683327" y="961745"/>
                  </a:lnTo>
                  <a:lnTo>
                    <a:pt x="11681244" y="1005179"/>
                  </a:lnTo>
                  <a:lnTo>
                    <a:pt x="11683327" y="1048626"/>
                  </a:lnTo>
                  <a:lnTo>
                    <a:pt x="11689550" y="1091742"/>
                  </a:lnTo>
                  <a:lnTo>
                    <a:pt x="11699913" y="1134211"/>
                  </a:lnTo>
                  <a:lnTo>
                    <a:pt x="11714429" y="1175727"/>
                  </a:lnTo>
                  <a:lnTo>
                    <a:pt x="11733098" y="1215936"/>
                  </a:lnTo>
                  <a:lnTo>
                    <a:pt x="11755907" y="1254544"/>
                  </a:lnTo>
                  <a:lnTo>
                    <a:pt x="11782870" y="1291221"/>
                  </a:lnTo>
                  <a:lnTo>
                    <a:pt x="11813985" y="1325638"/>
                  </a:lnTo>
                  <a:lnTo>
                    <a:pt x="11848402" y="1356753"/>
                  </a:lnTo>
                  <a:lnTo>
                    <a:pt x="11885079" y="1383715"/>
                  </a:lnTo>
                  <a:lnTo>
                    <a:pt x="11923687" y="1406525"/>
                  </a:lnTo>
                  <a:lnTo>
                    <a:pt x="11963908" y="1425194"/>
                  </a:lnTo>
                  <a:lnTo>
                    <a:pt x="12005412" y="1439710"/>
                  </a:lnTo>
                  <a:lnTo>
                    <a:pt x="12047880" y="1450086"/>
                  </a:lnTo>
                  <a:lnTo>
                    <a:pt x="12091010" y="1456309"/>
                  </a:lnTo>
                  <a:lnTo>
                    <a:pt x="12134444" y="1458379"/>
                  </a:lnTo>
                  <a:lnTo>
                    <a:pt x="12177890" y="1456309"/>
                  </a:lnTo>
                  <a:lnTo>
                    <a:pt x="12221007" y="1450086"/>
                  </a:lnTo>
                  <a:lnTo>
                    <a:pt x="12263476" y="1439710"/>
                  </a:lnTo>
                  <a:lnTo>
                    <a:pt x="12304979" y="1425194"/>
                  </a:lnTo>
                  <a:lnTo>
                    <a:pt x="12345200" y="1406525"/>
                  </a:lnTo>
                  <a:lnTo>
                    <a:pt x="12383808" y="1383715"/>
                  </a:lnTo>
                  <a:lnTo>
                    <a:pt x="12420486" y="1356753"/>
                  </a:lnTo>
                  <a:lnTo>
                    <a:pt x="12454903" y="1325638"/>
                  </a:lnTo>
                  <a:lnTo>
                    <a:pt x="12486018" y="1291221"/>
                  </a:lnTo>
                  <a:lnTo>
                    <a:pt x="12512980" y="1254544"/>
                  </a:lnTo>
                  <a:lnTo>
                    <a:pt x="12535789" y="1215936"/>
                  </a:lnTo>
                  <a:lnTo>
                    <a:pt x="12554458" y="1175727"/>
                  </a:lnTo>
                  <a:lnTo>
                    <a:pt x="12568974" y="1134211"/>
                  </a:lnTo>
                  <a:lnTo>
                    <a:pt x="12579350" y="1091742"/>
                  </a:lnTo>
                  <a:lnTo>
                    <a:pt x="12585560" y="1048626"/>
                  </a:lnTo>
                  <a:lnTo>
                    <a:pt x="12587643" y="1005179"/>
                  </a:lnTo>
                  <a:close/>
                </a:path>
                <a:path w="15095219" h="6511290">
                  <a:moveTo>
                    <a:pt x="12690780" y="3403371"/>
                  </a:moveTo>
                  <a:lnTo>
                    <a:pt x="12688697" y="3359924"/>
                  </a:lnTo>
                  <a:lnTo>
                    <a:pt x="12682474" y="3316808"/>
                  </a:lnTo>
                  <a:lnTo>
                    <a:pt x="12672111" y="3274339"/>
                  </a:lnTo>
                  <a:lnTo>
                    <a:pt x="12657595" y="3232823"/>
                  </a:lnTo>
                  <a:lnTo>
                    <a:pt x="12638926" y="3192615"/>
                  </a:lnTo>
                  <a:lnTo>
                    <a:pt x="12616104" y="3154007"/>
                  </a:lnTo>
                  <a:lnTo>
                    <a:pt x="12589142" y="3117329"/>
                  </a:lnTo>
                  <a:lnTo>
                    <a:pt x="12558039" y="3082912"/>
                  </a:lnTo>
                  <a:lnTo>
                    <a:pt x="12523610" y="3051797"/>
                  </a:lnTo>
                  <a:lnTo>
                    <a:pt x="12486945" y="3024835"/>
                  </a:lnTo>
                  <a:lnTo>
                    <a:pt x="12448337" y="3002026"/>
                  </a:lnTo>
                  <a:lnTo>
                    <a:pt x="12408116" y="2983357"/>
                  </a:lnTo>
                  <a:lnTo>
                    <a:pt x="12366612" y="2968841"/>
                  </a:lnTo>
                  <a:lnTo>
                    <a:pt x="12324144" y="2958465"/>
                  </a:lnTo>
                  <a:lnTo>
                    <a:pt x="12281014" y="2952242"/>
                  </a:lnTo>
                  <a:lnTo>
                    <a:pt x="12237580" y="2950172"/>
                  </a:lnTo>
                  <a:lnTo>
                    <a:pt x="12194146" y="2952242"/>
                  </a:lnTo>
                  <a:lnTo>
                    <a:pt x="12151030" y="2958465"/>
                  </a:lnTo>
                  <a:lnTo>
                    <a:pt x="12108548" y="2968841"/>
                  </a:lnTo>
                  <a:lnTo>
                    <a:pt x="12067045" y="2983357"/>
                  </a:lnTo>
                  <a:lnTo>
                    <a:pt x="12026824" y="3002026"/>
                  </a:lnTo>
                  <a:lnTo>
                    <a:pt x="11988216" y="3024835"/>
                  </a:lnTo>
                  <a:lnTo>
                    <a:pt x="11951538" y="3051797"/>
                  </a:lnTo>
                  <a:lnTo>
                    <a:pt x="11917121" y="3082912"/>
                  </a:lnTo>
                  <a:lnTo>
                    <a:pt x="11886006" y="3117329"/>
                  </a:lnTo>
                  <a:lnTo>
                    <a:pt x="11859044" y="3154007"/>
                  </a:lnTo>
                  <a:lnTo>
                    <a:pt x="11836235" y="3192615"/>
                  </a:lnTo>
                  <a:lnTo>
                    <a:pt x="11817566" y="3232823"/>
                  </a:lnTo>
                  <a:lnTo>
                    <a:pt x="11803050" y="3274339"/>
                  </a:lnTo>
                  <a:lnTo>
                    <a:pt x="11792687" y="3316808"/>
                  </a:lnTo>
                  <a:lnTo>
                    <a:pt x="11786464" y="3359924"/>
                  </a:lnTo>
                  <a:lnTo>
                    <a:pt x="11784381" y="3403371"/>
                  </a:lnTo>
                  <a:lnTo>
                    <a:pt x="11786464" y="3446805"/>
                  </a:lnTo>
                  <a:lnTo>
                    <a:pt x="11792687" y="3489922"/>
                  </a:lnTo>
                  <a:lnTo>
                    <a:pt x="11803050" y="3532403"/>
                  </a:lnTo>
                  <a:lnTo>
                    <a:pt x="11817566" y="3573907"/>
                  </a:lnTo>
                  <a:lnTo>
                    <a:pt x="11836235" y="3614128"/>
                  </a:lnTo>
                  <a:lnTo>
                    <a:pt x="11859044" y="3652736"/>
                  </a:lnTo>
                  <a:lnTo>
                    <a:pt x="11886006" y="3689400"/>
                  </a:lnTo>
                  <a:lnTo>
                    <a:pt x="11917121" y="3723830"/>
                  </a:lnTo>
                  <a:lnTo>
                    <a:pt x="11951538" y="3754932"/>
                  </a:lnTo>
                  <a:lnTo>
                    <a:pt x="11988216" y="3781895"/>
                  </a:lnTo>
                  <a:lnTo>
                    <a:pt x="12026824" y="3804716"/>
                  </a:lnTo>
                  <a:lnTo>
                    <a:pt x="12067045" y="3823373"/>
                  </a:lnTo>
                  <a:lnTo>
                    <a:pt x="12108548" y="3837902"/>
                  </a:lnTo>
                  <a:lnTo>
                    <a:pt x="12151030" y="3848265"/>
                  </a:lnTo>
                  <a:lnTo>
                    <a:pt x="12194146" y="3854488"/>
                  </a:lnTo>
                  <a:lnTo>
                    <a:pt x="12237580" y="3856558"/>
                  </a:lnTo>
                  <a:lnTo>
                    <a:pt x="12281014" y="3854488"/>
                  </a:lnTo>
                  <a:lnTo>
                    <a:pt x="12324144" y="3848265"/>
                  </a:lnTo>
                  <a:lnTo>
                    <a:pt x="12366612" y="3837902"/>
                  </a:lnTo>
                  <a:lnTo>
                    <a:pt x="12408116" y="3823373"/>
                  </a:lnTo>
                  <a:lnTo>
                    <a:pt x="12448337" y="3804716"/>
                  </a:lnTo>
                  <a:lnTo>
                    <a:pt x="12486945" y="3781895"/>
                  </a:lnTo>
                  <a:lnTo>
                    <a:pt x="12523610" y="3754932"/>
                  </a:lnTo>
                  <a:lnTo>
                    <a:pt x="12558039" y="3723830"/>
                  </a:lnTo>
                  <a:lnTo>
                    <a:pt x="12589142" y="3689400"/>
                  </a:lnTo>
                  <a:lnTo>
                    <a:pt x="12616104" y="3652736"/>
                  </a:lnTo>
                  <a:lnTo>
                    <a:pt x="12638926" y="3614128"/>
                  </a:lnTo>
                  <a:lnTo>
                    <a:pt x="12657595" y="3573907"/>
                  </a:lnTo>
                  <a:lnTo>
                    <a:pt x="12672111" y="3532403"/>
                  </a:lnTo>
                  <a:lnTo>
                    <a:pt x="12682474" y="3489922"/>
                  </a:lnTo>
                  <a:lnTo>
                    <a:pt x="12688697" y="3446805"/>
                  </a:lnTo>
                  <a:lnTo>
                    <a:pt x="12690780" y="3403371"/>
                  </a:lnTo>
                  <a:close/>
                </a:path>
                <a:path w="15095219" h="6511290">
                  <a:moveTo>
                    <a:pt x="15094839" y="3062579"/>
                  </a:moveTo>
                  <a:lnTo>
                    <a:pt x="15092769" y="3019145"/>
                  </a:lnTo>
                  <a:lnTo>
                    <a:pt x="15086546" y="2976016"/>
                  </a:lnTo>
                  <a:lnTo>
                    <a:pt x="15076170" y="2933547"/>
                  </a:lnTo>
                  <a:lnTo>
                    <a:pt x="15061654" y="2892044"/>
                  </a:lnTo>
                  <a:lnTo>
                    <a:pt x="15042985" y="2851823"/>
                  </a:lnTo>
                  <a:lnTo>
                    <a:pt x="15020176" y="2813215"/>
                  </a:lnTo>
                  <a:lnTo>
                    <a:pt x="14993214" y="2776537"/>
                  </a:lnTo>
                  <a:lnTo>
                    <a:pt x="14962099" y="2742120"/>
                  </a:lnTo>
                  <a:lnTo>
                    <a:pt x="14927682" y="2711005"/>
                  </a:lnTo>
                  <a:lnTo>
                    <a:pt x="14891004" y="2684043"/>
                  </a:lnTo>
                  <a:lnTo>
                    <a:pt x="14852396" y="2661234"/>
                  </a:lnTo>
                  <a:lnTo>
                    <a:pt x="14812175" y="2642565"/>
                  </a:lnTo>
                  <a:lnTo>
                    <a:pt x="14770672" y="2628049"/>
                  </a:lnTo>
                  <a:lnTo>
                    <a:pt x="14728203" y="2617686"/>
                  </a:lnTo>
                  <a:lnTo>
                    <a:pt x="14685086" y="2611463"/>
                  </a:lnTo>
                  <a:lnTo>
                    <a:pt x="14641640" y="2609380"/>
                  </a:lnTo>
                  <a:lnTo>
                    <a:pt x="14598206" y="2611463"/>
                  </a:lnTo>
                  <a:lnTo>
                    <a:pt x="14555076" y="2617686"/>
                  </a:lnTo>
                  <a:lnTo>
                    <a:pt x="14512608" y="2628049"/>
                  </a:lnTo>
                  <a:lnTo>
                    <a:pt x="14471104" y="2642565"/>
                  </a:lnTo>
                  <a:lnTo>
                    <a:pt x="14430883" y="2661234"/>
                  </a:lnTo>
                  <a:lnTo>
                    <a:pt x="14392275" y="2684043"/>
                  </a:lnTo>
                  <a:lnTo>
                    <a:pt x="14355598" y="2711005"/>
                  </a:lnTo>
                  <a:lnTo>
                    <a:pt x="14321181" y="2742120"/>
                  </a:lnTo>
                  <a:lnTo>
                    <a:pt x="14290078" y="2776537"/>
                  </a:lnTo>
                  <a:lnTo>
                    <a:pt x="14263103" y="2813215"/>
                  </a:lnTo>
                  <a:lnTo>
                    <a:pt x="14240294" y="2851823"/>
                  </a:lnTo>
                  <a:lnTo>
                    <a:pt x="14221625" y="2892044"/>
                  </a:lnTo>
                  <a:lnTo>
                    <a:pt x="14207109" y="2933547"/>
                  </a:lnTo>
                  <a:lnTo>
                    <a:pt x="14196733" y="2976016"/>
                  </a:lnTo>
                  <a:lnTo>
                    <a:pt x="14190510" y="3019145"/>
                  </a:lnTo>
                  <a:lnTo>
                    <a:pt x="14188440" y="3062579"/>
                  </a:lnTo>
                  <a:lnTo>
                    <a:pt x="14190510" y="3106026"/>
                  </a:lnTo>
                  <a:lnTo>
                    <a:pt x="14196733" y="3149142"/>
                  </a:lnTo>
                  <a:lnTo>
                    <a:pt x="14207109" y="3191611"/>
                  </a:lnTo>
                  <a:lnTo>
                    <a:pt x="14221625" y="3233115"/>
                  </a:lnTo>
                  <a:lnTo>
                    <a:pt x="14240294" y="3273336"/>
                  </a:lnTo>
                  <a:lnTo>
                    <a:pt x="14263103" y="3311944"/>
                  </a:lnTo>
                  <a:lnTo>
                    <a:pt x="14290078" y="3348621"/>
                  </a:lnTo>
                  <a:lnTo>
                    <a:pt x="14321181" y="3383038"/>
                  </a:lnTo>
                  <a:lnTo>
                    <a:pt x="14355598" y="3414153"/>
                  </a:lnTo>
                  <a:lnTo>
                    <a:pt x="14392275" y="3441115"/>
                  </a:lnTo>
                  <a:lnTo>
                    <a:pt x="14430883" y="3463925"/>
                  </a:lnTo>
                  <a:lnTo>
                    <a:pt x="14471104" y="3482594"/>
                  </a:lnTo>
                  <a:lnTo>
                    <a:pt x="14512608" y="3497110"/>
                  </a:lnTo>
                  <a:lnTo>
                    <a:pt x="14555076" y="3507486"/>
                  </a:lnTo>
                  <a:lnTo>
                    <a:pt x="14598206" y="3513709"/>
                  </a:lnTo>
                  <a:lnTo>
                    <a:pt x="14641640" y="3515779"/>
                  </a:lnTo>
                  <a:lnTo>
                    <a:pt x="14685086" y="3513709"/>
                  </a:lnTo>
                  <a:lnTo>
                    <a:pt x="14728203" y="3507486"/>
                  </a:lnTo>
                  <a:lnTo>
                    <a:pt x="14770672" y="3497110"/>
                  </a:lnTo>
                  <a:lnTo>
                    <a:pt x="14812175" y="3482594"/>
                  </a:lnTo>
                  <a:lnTo>
                    <a:pt x="14852396" y="3463925"/>
                  </a:lnTo>
                  <a:lnTo>
                    <a:pt x="14891004" y="3441115"/>
                  </a:lnTo>
                  <a:lnTo>
                    <a:pt x="14927682" y="3414153"/>
                  </a:lnTo>
                  <a:lnTo>
                    <a:pt x="14962099" y="3383038"/>
                  </a:lnTo>
                  <a:lnTo>
                    <a:pt x="14993214" y="3348621"/>
                  </a:lnTo>
                  <a:lnTo>
                    <a:pt x="15020176" y="3311944"/>
                  </a:lnTo>
                  <a:lnTo>
                    <a:pt x="15042985" y="3273336"/>
                  </a:lnTo>
                  <a:lnTo>
                    <a:pt x="15061654" y="3233115"/>
                  </a:lnTo>
                  <a:lnTo>
                    <a:pt x="15076170" y="3191611"/>
                  </a:lnTo>
                  <a:lnTo>
                    <a:pt x="15086546" y="3149142"/>
                  </a:lnTo>
                  <a:lnTo>
                    <a:pt x="15092769" y="3106026"/>
                  </a:lnTo>
                  <a:lnTo>
                    <a:pt x="15094839" y="306257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3514CA-9CF1-8A9E-77BB-C08E2F6654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426748"/>
            <a:ext cx="18020030" cy="9482455"/>
            <a:chOff x="1630205" y="426748"/>
            <a:chExt cx="18020030" cy="94824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29468" y="2084456"/>
              <a:ext cx="14298294" cy="7503795"/>
            </a:xfrm>
            <a:custGeom>
              <a:avLst/>
              <a:gdLst/>
              <a:ahLst/>
              <a:cxnLst/>
              <a:rect l="l" t="t" r="r" b="b"/>
              <a:pathLst>
                <a:path w="14298294" h="7503795">
                  <a:moveTo>
                    <a:pt x="906386" y="6381458"/>
                  </a:moveTo>
                  <a:lnTo>
                    <a:pt x="904316" y="6338011"/>
                  </a:lnTo>
                  <a:lnTo>
                    <a:pt x="898093" y="6294894"/>
                  </a:lnTo>
                  <a:lnTo>
                    <a:pt x="887730" y="6252426"/>
                  </a:lnTo>
                  <a:lnTo>
                    <a:pt x="873201" y="6210922"/>
                  </a:lnTo>
                  <a:lnTo>
                    <a:pt x="854544" y="6170701"/>
                  </a:lnTo>
                  <a:lnTo>
                    <a:pt x="831723" y="6132093"/>
                  </a:lnTo>
                  <a:lnTo>
                    <a:pt x="804760" y="6095416"/>
                  </a:lnTo>
                  <a:lnTo>
                    <a:pt x="773658" y="6060999"/>
                  </a:lnTo>
                  <a:lnTo>
                    <a:pt x="739228" y="6029884"/>
                  </a:lnTo>
                  <a:lnTo>
                    <a:pt x="702564" y="6002921"/>
                  </a:lnTo>
                  <a:lnTo>
                    <a:pt x="663956" y="5980112"/>
                  </a:lnTo>
                  <a:lnTo>
                    <a:pt x="623735" y="5961443"/>
                  </a:lnTo>
                  <a:lnTo>
                    <a:pt x="582231" y="5946927"/>
                  </a:lnTo>
                  <a:lnTo>
                    <a:pt x="539750" y="5936551"/>
                  </a:lnTo>
                  <a:lnTo>
                    <a:pt x="496633" y="5930328"/>
                  </a:lnTo>
                  <a:lnTo>
                    <a:pt x="453199" y="5928258"/>
                  </a:lnTo>
                  <a:lnTo>
                    <a:pt x="409752" y="5930328"/>
                  </a:lnTo>
                  <a:lnTo>
                    <a:pt x="366636" y="5936551"/>
                  </a:lnTo>
                  <a:lnTo>
                    <a:pt x="324167" y="5946927"/>
                  </a:lnTo>
                  <a:lnTo>
                    <a:pt x="282651" y="5961443"/>
                  </a:lnTo>
                  <a:lnTo>
                    <a:pt x="242443" y="5980112"/>
                  </a:lnTo>
                  <a:lnTo>
                    <a:pt x="203835" y="6002921"/>
                  </a:lnTo>
                  <a:lnTo>
                    <a:pt x="167157" y="6029884"/>
                  </a:lnTo>
                  <a:lnTo>
                    <a:pt x="132740" y="6060999"/>
                  </a:lnTo>
                  <a:lnTo>
                    <a:pt x="101625" y="6095416"/>
                  </a:lnTo>
                  <a:lnTo>
                    <a:pt x="74663" y="6132093"/>
                  </a:lnTo>
                  <a:lnTo>
                    <a:pt x="51854" y="6170701"/>
                  </a:lnTo>
                  <a:lnTo>
                    <a:pt x="33185" y="6210922"/>
                  </a:lnTo>
                  <a:lnTo>
                    <a:pt x="18669" y="6252426"/>
                  </a:lnTo>
                  <a:lnTo>
                    <a:pt x="8293" y="6294894"/>
                  </a:lnTo>
                  <a:lnTo>
                    <a:pt x="2070" y="6338011"/>
                  </a:lnTo>
                  <a:lnTo>
                    <a:pt x="0" y="6381458"/>
                  </a:lnTo>
                  <a:lnTo>
                    <a:pt x="2070" y="6424892"/>
                  </a:lnTo>
                  <a:lnTo>
                    <a:pt x="8293" y="6468008"/>
                  </a:lnTo>
                  <a:lnTo>
                    <a:pt x="18669" y="6510490"/>
                  </a:lnTo>
                  <a:lnTo>
                    <a:pt x="33185" y="6551993"/>
                  </a:lnTo>
                  <a:lnTo>
                    <a:pt x="51854" y="6592214"/>
                  </a:lnTo>
                  <a:lnTo>
                    <a:pt x="74663" y="6630822"/>
                  </a:lnTo>
                  <a:lnTo>
                    <a:pt x="101625" y="6667500"/>
                  </a:lnTo>
                  <a:lnTo>
                    <a:pt x="132740" y="6701917"/>
                  </a:lnTo>
                  <a:lnTo>
                    <a:pt x="167157" y="6733019"/>
                  </a:lnTo>
                  <a:lnTo>
                    <a:pt x="203835" y="6759994"/>
                  </a:lnTo>
                  <a:lnTo>
                    <a:pt x="242443" y="6782803"/>
                  </a:lnTo>
                  <a:lnTo>
                    <a:pt x="282651" y="6801472"/>
                  </a:lnTo>
                  <a:lnTo>
                    <a:pt x="324167" y="6815988"/>
                  </a:lnTo>
                  <a:lnTo>
                    <a:pt x="366636" y="6826351"/>
                  </a:lnTo>
                  <a:lnTo>
                    <a:pt x="409752" y="6832574"/>
                  </a:lnTo>
                  <a:lnTo>
                    <a:pt x="453199" y="6834657"/>
                  </a:lnTo>
                  <a:lnTo>
                    <a:pt x="496633" y="6832574"/>
                  </a:lnTo>
                  <a:lnTo>
                    <a:pt x="539750" y="6826351"/>
                  </a:lnTo>
                  <a:lnTo>
                    <a:pt x="582231" y="6815988"/>
                  </a:lnTo>
                  <a:lnTo>
                    <a:pt x="623735" y="6801472"/>
                  </a:lnTo>
                  <a:lnTo>
                    <a:pt x="663956" y="6782803"/>
                  </a:lnTo>
                  <a:lnTo>
                    <a:pt x="702564" y="6759994"/>
                  </a:lnTo>
                  <a:lnTo>
                    <a:pt x="739228" y="6733019"/>
                  </a:lnTo>
                  <a:lnTo>
                    <a:pt x="773658" y="6701917"/>
                  </a:lnTo>
                  <a:lnTo>
                    <a:pt x="804760" y="6667500"/>
                  </a:lnTo>
                  <a:lnTo>
                    <a:pt x="831723" y="6630822"/>
                  </a:lnTo>
                  <a:lnTo>
                    <a:pt x="854544" y="6592214"/>
                  </a:lnTo>
                  <a:lnTo>
                    <a:pt x="873201" y="6551993"/>
                  </a:lnTo>
                  <a:lnTo>
                    <a:pt x="887730" y="6510490"/>
                  </a:lnTo>
                  <a:lnTo>
                    <a:pt x="898093" y="6468008"/>
                  </a:lnTo>
                  <a:lnTo>
                    <a:pt x="904316" y="6424892"/>
                  </a:lnTo>
                  <a:lnTo>
                    <a:pt x="906386" y="6381458"/>
                  </a:lnTo>
                  <a:close/>
                </a:path>
                <a:path w="14298294" h="7503795">
                  <a:moveTo>
                    <a:pt x="2391206" y="5358460"/>
                  </a:moveTo>
                  <a:lnTo>
                    <a:pt x="2389136" y="5315013"/>
                  </a:lnTo>
                  <a:lnTo>
                    <a:pt x="2382913" y="5271897"/>
                  </a:lnTo>
                  <a:lnTo>
                    <a:pt x="2372550" y="5229428"/>
                  </a:lnTo>
                  <a:lnTo>
                    <a:pt x="2358021" y="5187924"/>
                  </a:lnTo>
                  <a:lnTo>
                    <a:pt x="2339365" y="5147703"/>
                  </a:lnTo>
                  <a:lnTo>
                    <a:pt x="2316543" y="5109095"/>
                  </a:lnTo>
                  <a:lnTo>
                    <a:pt x="2289581" y="5072418"/>
                  </a:lnTo>
                  <a:lnTo>
                    <a:pt x="2258479" y="5038001"/>
                  </a:lnTo>
                  <a:lnTo>
                    <a:pt x="2224049" y="5006886"/>
                  </a:lnTo>
                  <a:lnTo>
                    <a:pt x="2187384" y="4979924"/>
                  </a:lnTo>
                  <a:lnTo>
                    <a:pt x="2148776" y="4957115"/>
                  </a:lnTo>
                  <a:lnTo>
                    <a:pt x="2108555" y="4938446"/>
                  </a:lnTo>
                  <a:lnTo>
                    <a:pt x="2067052" y="4923929"/>
                  </a:lnTo>
                  <a:lnTo>
                    <a:pt x="2024570" y="4913554"/>
                  </a:lnTo>
                  <a:lnTo>
                    <a:pt x="1981454" y="4907331"/>
                  </a:lnTo>
                  <a:lnTo>
                    <a:pt x="1938020" y="4905260"/>
                  </a:lnTo>
                  <a:lnTo>
                    <a:pt x="1894573" y="4907331"/>
                  </a:lnTo>
                  <a:lnTo>
                    <a:pt x="1851456" y="4913554"/>
                  </a:lnTo>
                  <a:lnTo>
                    <a:pt x="1808988" y="4923929"/>
                  </a:lnTo>
                  <a:lnTo>
                    <a:pt x="1767471" y="4938446"/>
                  </a:lnTo>
                  <a:lnTo>
                    <a:pt x="1727263" y="4957115"/>
                  </a:lnTo>
                  <a:lnTo>
                    <a:pt x="1688655" y="4979924"/>
                  </a:lnTo>
                  <a:lnTo>
                    <a:pt x="1651977" y="5006886"/>
                  </a:lnTo>
                  <a:lnTo>
                    <a:pt x="1617560" y="5038001"/>
                  </a:lnTo>
                  <a:lnTo>
                    <a:pt x="1586445" y="5072418"/>
                  </a:lnTo>
                  <a:lnTo>
                    <a:pt x="1559483" y="5109095"/>
                  </a:lnTo>
                  <a:lnTo>
                    <a:pt x="1536674" y="5147703"/>
                  </a:lnTo>
                  <a:lnTo>
                    <a:pt x="1518005" y="5187924"/>
                  </a:lnTo>
                  <a:lnTo>
                    <a:pt x="1503489" y="5229428"/>
                  </a:lnTo>
                  <a:lnTo>
                    <a:pt x="1493113" y="5271897"/>
                  </a:lnTo>
                  <a:lnTo>
                    <a:pt x="1486890" y="5315013"/>
                  </a:lnTo>
                  <a:lnTo>
                    <a:pt x="1484820" y="5358460"/>
                  </a:lnTo>
                  <a:lnTo>
                    <a:pt x="1486890" y="5401894"/>
                  </a:lnTo>
                  <a:lnTo>
                    <a:pt x="1493113" y="5445023"/>
                  </a:lnTo>
                  <a:lnTo>
                    <a:pt x="1503489" y="5487492"/>
                  </a:lnTo>
                  <a:lnTo>
                    <a:pt x="1518005" y="5528996"/>
                  </a:lnTo>
                  <a:lnTo>
                    <a:pt x="1536674" y="5569216"/>
                  </a:lnTo>
                  <a:lnTo>
                    <a:pt x="1559483" y="5607824"/>
                  </a:lnTo>
                  <a:lnTo>
                    <a:pt x="1586445" y="5644502"/>
                  </a:lnTo>
                  <a:lnTo>
                    <a:pt x="1617560" y="5678919"/>
                  </a:lnTo>
                  <a:lnTo>
                    <a:pt x="1651977" y="5710034"/>
                  </a:lnTo>
                  <a:lnTo>
                    <a:pt x="1688655" y="5736996"/>
                  </a:lnTo>
                  <a:lnTo>
                    <a:pt x="1727263" y="5759805"/>
                  </a:lnTo>
                  <a:lnTo>
                    <a:pt x="1767471" y="5778474"/>
                  </a:lnTo>
                  <a:lnTo>
                    <a:pt x="1808988" y="5792990"/>
                  </a:lnTo>
                  <a:lnTo>
                    <a:pt x="1851456" y="5803354"/>
                  </a:lnTo>
                  <a:lnTo>
                    <a:pt x="1894573" y="5809577"/>
                  </a:lnTo>
                  <a:lnTo>
                    <a:pt x="1938020" y="5811659"/>
                  </a:lnTo>
                  <a:lnTo>
                    <a:pt x="1981454" y="5809577"/>
                  </a:lnTo>
                  <a:lnTo>
                    <a:pt x="2024570" y="5803354"/>
                  </a:lnTo>
                  <a:lnTo>
                    <a:pt x="2067052" y="5792990"/>
                  </a:lnTo>
                  <a:lnTo>
                    <a:pt x="2108555" y="5778474"/>
                  </a:lnTo>
                  <a:lnTo>
                    <a:pt x="2148776" y="5759805"/>
                  </a:lnTo>
                  <a:lnTo>
                    <a:pt x="2187384" y="5736996"/>
                  </a:lnTo>
                  <a:lnTo>
                    <a:pt x="2224049" y="5710034"/>
                  </a:lnTo>
                  <a:lnTo>
                    <a:pt x="2258479" y="5678919"/>
                  </a:lnTo>
                  <a:lnTo>
                    <a:pt x="2289581" y="5644502"/>
                  </a:lnTo>
                  <a:lnTo>
                    <a:pt x="2316543" y="5607824"/>
                  </a:lnTo>
                  <a:lnTo>
                    <a:pt x="2339365" y="5569216"/>
                  </a:lnTo>
                  <a:lnTo>
                    <a:pt x="2358021" y="5528996"/>
                  </a:lnTo>
                  <a:lnTo>
                    <a:pt x="2372550" y="5487492"/>
                  </a:lnTo>
                  <a:lnTo>
                    <a:pt x="2382913" y="5445023"/>
                  </a:lnTo>
                  <a:lnTo>
                    <a:pt x="2389136" y="5401894"/>
                  </a:lnTo>
                  <a:lnTo>
                    <a:pt x="2391206" y="5358460"/>
                  </a:lnTo>
                  <a:close/>
                </a:path>
                <a:path w="14298294" h="7503795">
                  <a:moveTo>
                    <a:pt x="2833319" y="7050570"/>
                  </a:moveTo>
                  <a:lnTo>
                    <a:pt x="2831236" y="7007123"/>
                  </a:lnTo>
                  <a:lnTo>
                    <a:pt x="2825013" y="6964007"/>
                  </a:lnTo>
                  <a:lnTo>
                    <a:pt x="2814650" y="6921538"/>
                  </a:lnTo>
                  <a:lnTo>
                    <a:pt x="2800134" y="6880022"/>
                  </a:lnTo>
                  <a:lnTo>
                    <a:pt x="2781465" y="6839813"/>
                  </a:lnTo>
                  <a:lnTo>
                    <a:pt x="2758643" y="6801205"/>
                  </a:lnTo>
                  <a:lnTo>
                    <a:pt x="2731681" y="6764528"/>
                  </a:lnTo>
                  <a:lnTo>
                    <a:pt x="2700578" y="6730111"/>
                  </a:lnTo>
                  <a:lnTo>
                    <a:pt x="2666161" y="6698996"/>
                  </a:lnTo>
                  <a:lnTo>
                    <a:pt x="2629484" y="6672034"/>
                  </a:lnTo>
                  <a:lnTo>
                    <a:pt x="2590876" y="6649225"/>
                  </a:lnTo>
                  <a:lnTo>
                    <a:pt x="2550655" y="6630556"/>
                  </a:lnTo>
                  <a:lnTo>
                    <a:pt x="2509151" y="6616039"/>
                  </a:lnTo>
                  <a:lnTo>
                    <a:pt x="2466670" y="6605664"/>
                  </a:lnTo>
                  <a:lnTo>
                    <a:pt x="2423553" y="6599441"/>
                  </a:lnTo>
                  <a:lnTo>
                    <a:pt x="2380119" y="6597370"/>
                  </a:lnTo>
                  <a:lnTo>
                    <a:pt x="2336673" y="6599441"/>
                  </a:lnTo>
                  <a:lnTo>
                    <a:pt x="2293556" y="6605664"/>
                  </a:lnTo>
                  <a:lnTo>
                    <a:pt x="2251087" y="6616039"/>
                  </a:lnTo>
                  <a:lnTo>
                    <a:pt x="2209584" y="6630556"/>
                  </a:lnTo>
                  <a:lnTo>
                    <a:pt x="2169363" y="6649225"/>
                  </a:lnTo>
                  <a:lnTo>
                    <a:pt x="2130755" y="6672034"/>
                  </a:lnTo>
                  <a:lnTo>
                    <a:pt x="2094077" y="6698996"/>
                  </a:lnTo>
                  <a:lnTo>
                    <a:pt x="2059660" y="6730111"/>
                  </a:lnTo>
                  <a:lnTo>
                    <a:pt x="2028545" y="6764528"/>
                  </a:lnTo>
                  <a:lnTo>
                    <a:pt x="2001583" y="6801205"/>
                  </a:lnTo>
                  <a:lnTo>
                    <a:pt x="1978774" y="6839813"/>
                  </a:lnTo>
                  <a:lnTo>
                    <a:pt x="1960105" y="6880022"/>
                  </a:lnTo>
                  <a:lnTo>
                    <a:pt x="1945589" y="6921538"/>
                  </a:lnTo>
                  <a:lnTo>
                    <a:pt x="1935213" y="6964007"/>
                  </a:lnTo>
                  <a:lnTo>
                    <a:pt x="1928990" y="7007123"/>
                  </a:lnTo>
                  <a:lnTo>
                    <a:pt x="1926920" y="7050570"/>
                  </a:lnTo>
                  <a:lnTo>
                    <a:pt x="1928990" y="7094004"/>
                  </a:lnTo>
                  <a:lnTo>
                    <a:pt x="1935213" y="7137120"/>
                  </a:lnTo>
                  <a:lnTo>
                    <a:pt x="1945589" y="7179602"/>
                  </a:lnTo>
                  <a:lnTo>
                    <a:pt x="1960105" y="7221106"/>
                  </a:lnTo>
                  <a:lnTo>
                    <a:pt x="1978774" y="7261326"/>
                  </a:lnTo>
                  <a:lnTo>
                    <a:pt x="2001583" y="7299934"/>
                  </a:lnTo>
                  <a:lnTo>
                    <a:pt x="2028545" y="7336599"/>
                  </a:lnTo>
                  <a:lnTo>
                    <a:pt x="2059660" y="7371029"/>
                  </a:lnTo>
                  <a:lnTo>
                    <a:pt x="2094077" y="7402131"/>
                  </a:lnTo>
                  <a:lnTo>
                    <a:pt x="2130755" y="7429093"/>
                  </a:lnTo>
                  <a:lnTo>
                    <a:pt x="2169363" y="7451915"/>
                  </a:lnTo>
                  <a:lnTo>
                    <a:pt x="2209584" y="7470572"/>
                  </a:lnTo>
                  <a:lnTo>
                    <a:pt x="2251087" y="7485100"/>
                  </a:lnTo>
                  <a:lnTo>
                    <a:pt x="2293556" y="7495464"/>
                  </a:lnTo>
                  <a:lnTo>
                    <a:pt x="2336673" y="7501687"/>
                  </a:lnTo>
                  <a:lnTo>
                    <a:pt x="2380119" y="7503757"/>
                  </a:lnTo>
                  <a:lnTo>
                    <a:pt x="2423553" y="7501687"/>
                  </a:lnTo>
                  <a:lnTo>
                    <a:pt x="2466670" y="7495464"/>
                  </a:lnTo>
                  <a:lnTo>
                    <a:pt x="2509151" y="7485100"/>
                  </a:lnTo>
                  <a:lnTo>
                    <a:pt x="2550655" y="7470572"/>
                  </a:lnTo>
                  <a:lnTo>
                    <a:pt x="2590876" y="7451915"/>
                  </a:lnTo>
                  <a:lnTo>
                    <a:pt x="2629484" y="7429093"/>
                  </a:lnTo>
                  <a:lnTo>
                    <a:pt x="2666161" y="7402131"/>
                  </a:lnTo>
                  <a:lnTo>
                    <a:pt x="2700578" y="7371029"/>
                  </a:lnTo>
                  <a:lnTo>
                    <a:pt x="2731681" y="7336599"/>
                  </a:lnTo>
                  <a:lnTo>
                    <a:pt x="2758643" y="7299934"/>
                  </a:lnTo>
                  <a:lnTo>
                    <a:pt x="2781465" y="7261326"/>
                  </a:lnTo>
                  <a:lnTo>
                    <a:pt x="2800134" y="7221106"/>
                  </a:lnTo>
                  <a:lnTo>
                    <a:pt x="2814650" y="7179602"/>
                  </a:lnTo>
                  <a:lnTo>
                    <a:pt x="2825013" y="7137120"/>
                  </a:lnTo>
                  <a:lnTo>
                    <a:pt x="2831236" y="7094004"/>
                  </a:lnTo>
                  <a:lnTo>
                    <a:pt x="2833319" y="7050570"/>
                  </a:lnTo>
                  <a:close/>
                </a:path>
                <a:path w="14298294" h="7503795">
                  <a:moveTo>
                    <a:pt x="11101819" y="4959413"/>
                  </a:moveTo>
                  <a:lnTo>
                    <a:pt x="11099749" y="4915979"/>
                  </a:lnTo>
                  <a:lnTo>
                    <a:pt x="11093526" y="4872863"/>
                  </a:lnTo>
                  <a:lnTo>
                    <a:pt x="11083150" y="4830381"/>
                  </a:lnTo>
                  <a:lnTo>
                    <a:pt x="11068634" y="4788878"/>
                  </a:lnTo>
                  <a:lnTo>
                    <a:pt x="11049965" y="4748657"/>
                  </a:lnTo>
                  <a:lnTo>
                    <a:pt x="11027156" y="4710049"/>
                  </a:lnTo>
                  <a:lnTo>
                    <a:pt x="11000194" y="4673384"/>
                  </a:lnTo>
                  <a:lnTo>
                    <a:pt x="10969079" y="4638954"/>
                  </a:lnTo>
                  <a:lnTo>
                    <a:pt x="10934662" y="4607852"/>
                  </a:lnTo>
                  <a:lnTo>
                    <a:pt x="10897984" y="4580890"/>
                  </a:lnTo>
                  <a:lnTo>
                    <a:pt x="10859376" y="4558068"/>
                  </a:lnTo>
                  <a:lnTo>
                    <a:pt x="10819168" y="4539412"/>
                  </a:lnTo>
                  <a:lnTo>
                    <a:pt x="10777652" y="4524883"/>
                  </a:lnTo>
                  <a:lnTo>
                    <a:pt x="10735183" y="4514520"/>
                  </a:lnTo>
                  <a:lnTo>
                    <a:pt x="10692067" y="4508297"/>
                  </a:lnTo>
                  <a:lnTo>
                    <a:pt x="10648620" y="4506226"/>
                  </a:lnTo>
                  <a:lnTo>
                    <a:pt x="10605186" y="4508297"/>
                  </a:lnTo>
                  <a:lnTo>
                    <a:pt x="10562069" y="4514520"/>
                  </a:lnTo>
                  <a:lnTo>
                    <a:pt x="10519588" y="4524883"/>
                  </a:lnTo>
                  <a:lnTo>
                    <a:pt x="10478084" y="4539412"/>
                  </a:lnTo>
                  <a:lnTo>
                    <a:pt x="10437863" y="4558068"/>
                  </a:lnTo>
                  <a:lnTo>
                    <a:pt x="10399255" y="4580890"/>
                  </a:lnTo>
                  <a:lnTo>
                    <a:pt x="10362578" y="4607852"/>
                  </a:lnTo>
                  <a:lnTo>
                    <a:pt x="10328161" y="4638954"/>
                  </a:lnTo>
                  <a:lnTo>
                    <a:pt x="10297046" y="4673384"/>
                  </a:lnTo>
                  <a:lnTo>
                    <a:pt x="10270096" y="4710049"/>
                  </a:lnTo>
                  <a:lnTo>
                    <a:pt x="10247274" y="4748657"/>
                  </a:lnTo>
                  <a:lnTo>
                    <a:pt x="10228605" y="4788878"/>
                  </a:lnTo>
                  <a:lnTo>
                    <a:pt x="10214089" y="4830381"/>
                  </a:lnTo>
                  <a:lnTo>
                    <a:pt x="10203726" y="4872863"/>
                  </a:lnTo>
                  <a:lnTo>
                    <a:pt x="10197503" y="4915979"/>
                  </a:lnTo>
                  <a:lnTo>
                    <a:pt x="10195433" y="4959413"/>
                  </a:lnTo>
                  <a:lnTo>
                    <a:pt x="10197503" y="5002860"/>
                  </a:lnTo>
                  <a:lnTo>
                    <a:pt x="10203726" y="5045976"/>
                  </a:lnTo>
                  <a:lnTo>
                    <a:pt x="10214089" y="5088445"/>
                  </a:lnTo>
                  <a:lnTo>
                    <a:pt x="10228605" y="5129962"/>
                  </a:lnTo>
                  <a:lnTo>
                    <a:pt x="10247274" y="5170170"/>
                  </a:lnTo>
                  <a:lnTo>
                    <a:pt x="10270096" y="5208778"/>
                  </a:lnTo>
                  <a:lnTo>
                    <a:pt x="10297046" y="5245455"/>
                  </a:lnTo>
                  <a:lnTo>
                    <a:pt x="10328161" y="5279872"/>
                  </a:lnTo>
                  <a:lnTo>
                    <a:pt x="10362578" y="5310987"/>
                  </a:lnTo>
                  <a:lnTo>
                    <a:pt x="10399255" y="5337949"/>
                  </a:lnTo>
                  <a:lnTo>
                    <a:pt x="10437863" y="5360759"/>
                  </a:lnTo>
                  <a:lnTo>
                    <a:pt x="10478084" y="5379428"/>
                  </a:lnTo>
                  <a:lnTo>
                    <a:pt x="10519588" y="5393944"/>
                  </a:lnTo>
                  <a:lnTo>
                    <a:pt x="10562069" y="5404320"/>
                  </a:lnTo>
                  <a:lnTo>
                    <a:pt x="10605186" y="5410543"/>
                  </a:lnTo>
                  <a:lnTo>
                    <a:pt x="10648620" y="5412613"/>
                  </a:lnTo>
                  <a:lnTo>
                    <a:pt x="10692067" y="5410543"/>
                  </a:lnTo>
                  <a:lnTo>
                    <a:pt x="10735183" y="5404320"/>
                  </a:lnTo>
                  <a:lnTo>
                    <a:pt x="10777652" y="5393944"/>
                  </a:lnTo>
                  <a:lnTo>
                    <a:pt x="10819168" y="5379428"/>
                  </a:lnTo>
                  <a:lnTo>
                    <a:pt x="10859376" y="5360759"/>
                  </a:lnTo>
                  <a:lnTo>
                    <a:pt x="10897984" y="5337949"/>
                  </a:lnTo>
                  <a:lnTo>
                    <a:pt x="10934662" y="5310987"/>
                  </a:lnTo>
                  <a:lnTo>
                    <a:pt x="10969079" y="5279872"/>
                  </a:lnTo>
                  <a:lnTo>
                    <a:pt x="11000194" y="5245455"/>
                  </a:lnTo>
                  <a:lnTo>
                    <a:pt x="11027156" y="5208778"/>
                  </a:lnTo>
                  <a:lnTo>
                    <a:pt x="11049965" y="5170170"/>
                  </a:lnTo>
                  <a:lnTo>
                    <a:pt x="11068634" y="5129962"/>
                  </a:lnTo>
                  <a:lnTo>
                    <a:pt x="11083150" y="5088445"/>
                  </a:lnTo>
                  <a:lnTo>
                    <a:pt x="11093526" y="5045976"/>
                  </a:lnTo>
                  <a:lnTo>
                    <a:pt x="11099749" y="5002860"/>
                  </a:lnTo>
                  <a:lnTo>
                    <a:pt x="11101819" y="4959413"/>
                  </a:lnTo>
                  <a:close/>
                </a:path>
                <a:path w="14298294" h="7503795">
                  <a:moveTo>
                    <a:pt x="12186209" y="6715976"/>
                  </a:moveTo>
                  <a:lnTo>
                    <a:pt x="12184139" y="6672529"/>
                  </a:lnTo>
                  <a:lnTo>
                    <a:pt x="12177916" y="6629413"/>
                  </a:lnTo>
                  <a:lnTo>
                    <a:pt x="12167553" y="6586944"/>
                  </a:lnTo>
                  <a:lnTo>
                    <a:pt x="12153036" y="6545427"/>
                  </a:lnTo>
                  <a:lnTo>
                    <a:pt x="12134367" y="6505219"/>
                  </a:lnTo>
                  <a:lnTo>
                    <a:pt x="12111558" y="6466611"/>
                  </a:lnTo>
                  <a:lnTo>
                    <a:pt x="12084596" y="6429934"/>
                  </a:lnTo>
                  <a:lnTo>
                    <a:pt x="12053481" y="6395517"/>
                  </a:lnTo>
                  <a:lnTo>
                    <a:pt x="12019064" y="6364402"/>
                  </a:lnTo>
                  <a:lnTo>
                    <a:pt x="11982387" y="6337440"/>
                  </a:lnTo>
                  <a:lnTo>
                    <a:pt x="11943779" y="6314630"/>
                  </a:lnTo>
                  <a:lnTo>
                    <a:pt x="11903558" y="6295961"/>
                  </a:lnTo>
                  <a:lnTo>
                    <a:pt x="11862054" y="6281445"/>
                  </a:lnTo>
                  <a:lnTo>
                    <a:pt x="11819573" y="6271069"/>
                  </a:lnTo>
                  <a:lnTo>
                    <a:pt x="11776456" y="6264846"/>
                  </a:lnTo>
                  <a:lnTo>
                    <a:pt x="11733022" y="6262776"/>
                  </a:lnTo>
                  <a:lnTo>
                    <a:pt x="11689575" y="6264846"/>
                  </a:lnTo>
                  <a:lnTo>
                    <a:pt x="11646459" y="6271069"/>
                  </a:lnTo>
                  <a:lnTo>
                    <a:pt x="11603990" y="6281445"/>
                  </a:lnTo>
                  <a:lnTo>
                    <a:pt x="11562486" y="6295961"/>
                  </a:lnTo>
                  <a:lnTo>
                    <a:pt x="11522266" y="6314630"/>
                  </a:lnTo>
                  <a:lnTo>
                    <a:pt x="11483658" y="6337440"/>
                  </a:lnTo>
                  <a:lnTo>
                    <a:pt x="11446980" y="6364402"/>
                  </a:lnTo>
                  <a:lnTo>
                    <a:pt x="11412563" y="6395517"/>
                  </a:lnTo>
                  <a:lnTo>
                    <a:pt x="11381448" y="6429934"/>
                  </a:lnTo>
                  <a:lnTo>
                    <a:pt x="11354486" y="6466611"/>
                  </a:lnTo>
                  <a:lnTo>
                    <a:pt x="11331677" y="6505219"/>
                  </a:lnTo>
                  <a:lnTo>
                    <a:pt x="11313008" y="6545427"/>
                  </a:lnTo>
                  <a:lnTo>
                    <a:pt x="11298492" y="6586944"/>
                  </a:lnTo>
                  <a:lnTo>
                    <a:pt x="11288116" y="6629413"/>
                  </a:lnTo>
                  <a:lnTo>
                    <a:pt x="11281893" y="6672529"/>
                  </a:lnTo>
                  <a:lnTo>
                    <a:pt x="11279823" y="6715976"/>
                  </a:lnTo>
                  <a:lnTo>
                    <a:pt x="11281893" y="6759410"/>
                  </a:lnTo>
                  <a:lnTo>
                    <a:pt x="11288116" y="6802526"/>
                  </a:lnTo>
                  <a:lnTo>
                    <a:pt x="11298492" y="6845008"/>
                  </a:lnTo>
                  <a:lnTo>
                    <a:pt x="11313008" y="6886511"/>
                  </a:lnTo>
                  <a:lnTo>
                    <a:pt x="11331677" y="6926732"/>
                  </a:lnTo>
                  <a:lnTo>
                    <a:pt x="11354486" y="6965340"/>
                  </a:lnTo>
                  <a:lnTo>
                    <a:pt x="11381448" y="7002005"/>
                  </a:lnTo>
                  <a:lnTo>
                    <a:pt x="11412563" y="7036435"/>
                  </a:lnTo>
                  <a:lnTo>
                    <a:pt x="11446980" y="7067537"/>
                  </a:lnTo>
                  <a:lnTo>
                    <a:pt x="11483658" y="7094499"/>
                  </a:lnTo>
                  <a:lnTo>
                    <a:pt x="11522266" y="7117321"/>
                  </a:lnTo>
                  <a:lnTo>
                    <a:pt x="11562486" y="7135977"/>
                  </a:lnTo>
                  <a:lnTo>
                    <a:pt x="11603990" y="7150506"/>
                  </a:lnTo>
                  <a:lnTo>
                    <a:pt x="11646459" y="7160869"/>
                  </a:lnTo>
                  <a:lnTo>
                    <a:pt x="11689575" y="7167092"/>
                  </a:lnTo>
                  <a:lnTo>
                    <a:pt x="11733022" y="7169163"/>
                  </a:lnTo>
                  <a:lnTo>
                    <a:pt x="11776456" y="7167092"/>
                  </a:lnTo>
                  <a:lnTo>
                    <a:pt x="11819573" y="7160869"/>
                  </a:lnTo>
                  <a:lnTo>
                    <a:pt x="11862054" y="7150506"/>
                  </a:lnTo>
                  <a:lnTo>
                    <a:pt x="11903558" y="7135977"/>
                  </a:lnTo>
                  <a:lnTo>
                    <a:pt x="11943779" y="7117321"/>
                  </a:lnTo>
                  <a:lnTo>
                    <a:pt x="11982387" y="7094499"/>
                  </a:lnTo>
                  <a:lnTo>
                    <a:pt x="12019064" y="7067537"/>
                  </a:lnTo>
                  <a:lnTo>
                    <a:pt x="12053481" y="7036435"/>
                  </a:lnTo>
                  <a:lnTo>
                    <a:pt x="12084596" y="7002005"/>
                  </a:lnTo>
                  <a:lnTo>
                    <a:pt x="12111558" y="6965340"/>
                  </a:lnTo>
                  <a:lnTo>
                    <a:pt x="12134367" y="6926732"/>
                  </a:lnTo>
                  <a:lnTo>
                    <a:pt x="12153036" y="6886511"/>
                  </a:lnTo>
                  <a:lnTo>
                    <a:pt x="12167553" y="6845008"/>
                  </a:lnTo>
                  <a:lnTo>
                    <a:pt x="12177916" y="6802526"/>
                  </a:lnTo>
                  <a:lnTo>
                    <a:pt x="12184139" y="6759410"/>
                  </a:lnTo>
                  <a:lnTo>
                    <a:pt x="12186209" y="6715976"/>
                  </a:lnTo>
                  <a:close/>
                </a:path>
                <a:path w="14298294" h="7503795">
                  <a:moveTo>
                    <a:pt x="12186209" y="3970731"/>
                  </a:moveTo>
                  <a:lnTo>
                    <a:pt x="12184139" y="3927297"/>
                  </a:lnTo>
                  <a:lnTo>
                    <a:pt x="12177916" y="3884180"/>
                  </a:lnTo>
                  <a:lnTo>
                    <a:pt x="12167553" y="3841699"/>
                  </a:lnTo>
                  <a:lnTo>
                    <a:pt x="12153036" y="3800195"/>
                  </a:lnTo>
                  <a:lnTo>
                    <a:pt x="12134367" y="3759974"/>
                  </a:lnTo>
                  <a:lnTo>
                    <a:pt x="12111558" y="3721366"/>
                  </a:lnTo>
                  <a:lnTo>
                    <a:pt x="12084596" y="3684689"/>
                  </a:lnTo>
                  <a:lnTo>
                    <a:pt x="12053481" y="3650272"/>
                  </a:lnTo>
                  <a:lnTo>
                    <a:pt x="12019064" y="3619169"/>
                  </a:lnTo>
                  <a:lnTo>
                    <a:pt x="11982387" y="3592207"/>
                  </a:lnTo>
                  <a:lnTo>
                    <a:pt x="11943779" y="3569385"/>
                  </a:lnTo>
                  <a:lnTo>
                    <a:pt x="11903558" y="3550716"/>
                  </a:lnTo>
                  <a:lnTo>
                    <a:pt x="11862054" y="3536200"/>
                  </a:lnTo>
                  <a:lnTo>
                    <a:pt x="11819573" y="3525837"/>
                  </a:lnTo>
                  <a:lnTo>
                    <a:pt x="11776456" y="3519614"/>
                  </a:lnTo>
                  <a:lnTo>
                    <a:pt x="11733022" y="3517531"/>
                  </a:lnTo>
                  <a:lnTo>
                    <a:pt x="11689575" y="3519614"/>
                  </a:lnTo>
                  <a:lnTo>
                    <a:pt x="11646459" y="3525837"/>
                  </a:lnTo>
                  <a:lnTo>
                    <a:pt x="11603990" y="3536200"/>
                  </a:lnTo>
                  <a:lnTo>
                    <a:pt x="11562486" y="3550716"/>
                  </a:lnTo>
                  <a:lnTo>
                    <a:pt x="11522266" y="3569385"/>
                  </a:lnTo>
                  <a:lnTo>
                    <a:pt x="11483658" y="3592207"/>
                  </a:lnTo>
                  <a:lnTo>
                    <a:pt x="11446980" y="3619169"/>
                  </a:lnTo>
                  <a:lnTo>
                    <a:pt x="11412563" y="3650272"/>
                  </a:lnTo>
                  <a:lnTo>
                    <a:pt x="11381448" y="3684689"/>
                  </a:lnTo>
                  <a:lnTo>
                    <a:pt x="11354486" y="3721366"/>
                  </a:lnTo>
                  <a:lnTo>
                    <a:pt x="11331677" y="3759974"/>
                  </a:lnTo>
                  <a:lnTo>
                    <a:pt x="11313008" y="3800195"/>
                  </a:lnTo>
                  <a:lnTo>
                    <a:pt x="11298492" y="3841699"/>
                  </a:lnTo>
                  <a:lnTo>
                    <a:pt x="11288116" y="3884180"/>
                  </a:lnTo>
                  <a:lnTo>
                    <a:pt x="11281893" y="3927297"/>
                  </a:lnTo>
                  <a:lnTo>
                    <a:pt x="11279823" y="3970731"/>
                  </a:lnTo>
                  <a:lnTo>
                    <a:pt x="11281893" y="4014178"/>
                  </a:lnTo>
                  <a:lnTo>
                    <a:pt x="11288116" y="4057294"/>
                  </a:lnTo>
                  <a:lnTo>
                    <a:pt x="11298492" y="4099763"/>
                  </a:lnTo>
                  <a:lnTo>
                    <a:pt x="11313008" y="4141266"/>
                  </a:lnTo>
                  <a:lnTo>
                    <a:pt x="11331677" y="4181487"/>
                  </a:lnTo>
                  <a:lnTo>
                    <a:pt x="11354486" y="4220095"/>
                  </a:lnTo>
                  <a:lnTo>
                    <a:pt x="11381448" y="4256773"/>
                  </a:lnTo>
                  <a:lnTo>
                    <a:pt x="11412563" y="4291190"/>
                  </a:lnTo>
                  <a:lnTo>
                    <a:pt x="11446980" y="4322305"/>
                  </a:lnTo>
                  <a:lnTo>
                    <a:pt x="11483658" y="4349267"/>
                  </a:lnTo>
                  <a:lnTo>
                    <a:pt x="11522266" y="4372076"/>
                  </a:lnTo>
                  <a:lnTo>
                    <a:pt x="11562486" y="4390745"/>
                  </a:lnTo>
                  <a:lnTo>
                    <a:pt x="11603990" y="4405261"/>
                  </a:lnTo>
                  <a:lnTo>
                    <a:pt x="11646459" y="4415637"/>
                  </a:lnTo>
                  <a:lnTo>
                    <a:pt x="11689575" y="4421860"/>
                  </a:lnTo>
                  <a:lnTo>
                    <a:pt x="11733022" y="4423930"/>
                  </a:lnTo>
                  <a:lnTo>
                    <a:pt x="11776456" y="4421860"/>
                  </a:lnTo>
                  <a:lnTo>
                    <a:pt x="11819573" y="4415637"/>
                  </a:lnTo>
                  <a:lnTo>
                    <a:pt x="11862054" y="4405261"/>
                  </a:lnTo>
                  <a:lnTo>
                    <a:pt x="11903558" y="4390745"/>
                  </a:lnTo>
                  <a:lnTo>
                    <a:pt x="11943779" y="4372076"/>
                  </a:lnTo>
                  <a:lnTo>
                    <a:pt x="11982387" y="4349267"/>
                  </a:lnTo>
                  <a:lnTo>
                    <a:pt x="12019064" y="4322305"/>
                  </a:lnTo>
                  <a:lnTo>
                    <a:pt x="12053481" y="4291190"/>
                  </a:lnTo>
                  <a:lnTo>
                    <a:pt x="12084596" y="4256773"/>
                  </a:lnTo>
                  <a:lnTo>
                    <a:pt x="12111558" y="4220095"/>
                  </a:lnTo>
                  <a:lnTo>
                    <a:pt x="12134367" y="4181487"/>
                  </a:lnTo>
                  <a:lnTo>
                    <a:pt x="12153036" y="4141266"/>
                  </a:lnTo>
                  <a:lnTo>
                    <a:pt x="12167553" y="4099763"/>
                  </a:lnTo>
                  <a:lnTo>
                    <a:pt x="12177916" y="4057294"/>
                  </a:lnTo>
                  <a:lnTo>
                    <a:pt x="12184139" y="4014178"/>
                  </a:lnTo>
                  <a:lnTo>
                    <a:pt x="12186209" y="3970731"/>
                  </a:lnTo>
                  <a:close/>
                </a:path>
                <a:path w="14298294" h="7503795">
                  <a:moveTo>
                    <a:pt x="13648144" y="453186"/>
                  </a:moveTo>
                  <a:lnTo>
                    <a:pt x="13646074" y="409752"/>
                  </a:lnTo>
                  <a:lnTo>
                    <a:pt x="13639851" y="366636"/>
                  </a:lnTo>
                  <a:lnTo>
                    <a:pt x="13629488" y="324154"/>
                  </a:lnTo>
                  <a:lnTo>
                    <a:pt x="13614972" y="282651"/>
                  </a:lnTo>
                  <a:lnTo>
                    <a:pt x="13596303" y="242430"/>
                  </a:lnTo>
                  <a:lnTo>
                    <a:pt x="13573481" y="203822"/>
                  </a:lnTo>
                  <a:lnTo>
                    <a:pt x="13546531" y="167157"/>
                  </a:lnTo>
                  <a:lnTo>
                    <a:pt x="13515416" y="132727"/>
                  </a:lnTo>
                  <a:lnTo>
                    <a:pt x="13480999" y="101625"/>
                  </a:lnTo>
                  <a:lnTo>
                    <a:pt x="13444322" y="74663"/>
                  </a:lnTo>
                  <a:lnTo>
                    <a:pt x="13405714" y="51841"/>
                  </a:lnTo>
                  <a:lnTo>
                    <a:pt x="13365493" y="33185"/>
                  </a:lnTo>
                  <a:lnTo>
                    <a:pt x="13323989" y="18656"/>
                  </a:lnTo>
                  <a:lnTo>
                    <a:pt x="13281508" y="8293"/>
                  </a:lnTo>
                  <a:lnTo>
                    <a:pt x="13238391" y="2070"/>
                  </a:lnTo>
                  <a:lnTo>
                    <a:pt x="13194957" y="0"/>
                  </a:lnTo>
                  <a:lnTo>
                    <a:pt x="13151511" y="2070"/>
                  </a:lnTo>
                  <a:lnTo>
                    <a:pt x="13108394" y="8293"/>
                  </a:lnTo>
                  <a:lnTo>
                    <a:pt x="13065925" y="18656"/>
                  </a:lnTo>
                  <a:lnTo>
                    <a:pt x="13024409" y="33185"/>
                  </a:lnTo>
                  <a:lnTo>
                    <a:pt x="12984201" y="51841"/>
                  </a:lnTo>
                  <a:lnTo>
                    <a:pt x="12945593" y="74663"/>
                  </a:lnTo>
                  <a:lnTo>
                    <a:pt x="12908915" y="101625"/>
                  </a:lnTo>
                  <a:lnTo>
                    <a:pt x="12874498" y="132727"/>
                  </a:lnTo>
                  <a:lnTo>
                    <a:pt x="12843383" y="167157"/>
                  </a:lnTo>
                  <a:lnTo>
                    <a:pt x="12816421" y="203822"/>
                  </a:lnTo>
                  <a:lnTo>
                    <a:pt x="12793612" y="242430"/>
                  </a:lnTo>
                  <a:lnTo>
                    <a:pt x="12774943" y="282651"/>
                  </a:lnTo>
                  <a:lnTo>
                    <a:pt x="12760427" y="324154"/>
                  </a:lnTo>
                  <a:lnTo>
                    <a:pt x="12750051" y="366636"/>
                  </a:lnTo>
                  <a:lnTo>
                    <a:pt x="12743828" y="409752"/>
                  </a:lnTo>
                  <a:lnTo>
                    <a:pt x="12741758" y="453186"/>
                  </a:lnTo>
                  <a:lnTo>
                    <a:pt x="12743828" y="496633"/>
                  </a:lnTo>
                  <a:lnTo>
                    <a:pt x="12750051" y="539750"/>
                  </a:lnTo>
                  <a:lnTo>
                    <a:pt x="12760427" y="582218"/>
                  </a:lnTo>
                  <a:lnTo>
                    <a:pt x="12774943" y="623735"/>
                  </a:lnTo>
                  <a:lnTo>
                    <a:pt x="12793612" y="663943"/>
                  </a:lnTo>
                  <a:lnTo>
                    <a:pt x="12816421" y="702551"/>
                  </a:lnTo>
                  <a:lnTo>
                    <a:pt x="12843383" y="739228"/>
                  </a:lnTo>
                  <a:lnTo>
                    <a:pt x="12874498" y="773645"/>
                  </a:lnTo>
                  <a:lnTo>
                    <a:pt x="12908915" y="804760"/>
                  </a:lnTo>
                  <a:lnTo>
                    <a:pt x="12945593" y="831723"/>
                  </a:lnTo>
                  <a:lnTo>
                    <a:pt x="12984201" y="854532"/>
                  </a:lnTo>
                  <a:lnTo>
                    <a:pt x="13024409" y="873201"/>
                  </a:lnTo>
                  <a:lnTo>
                    <a:pt x="13065925" y="887717"/>
                  </a:lnTo>
                  <a:lnTo>
                    <a:pt x="13108394" y="898093"/>
                  </a:lnTo>
                  <a:lnTo>
                    <a:pt x="13151511" y="904316"/>
                  </a:lnTo>
                  <a:lnTo>
                    <a:pt x="13194957" y="906386"/>
                  </a:lnTo>
                  <a:lnTo>
                    <a:pt x="13238391" y="904316"/>
                  </a:lnTo>
                  <a:lnTo>
                    <a:pt x="13281508" y="898093"/>
                  </a:lnTo>
                  <a:lnTo>
                    <a:pt x="13323989" y="887717"/>
                  </a:lnTo>
                  <a:lnTo>
                    <a:pt x="13365493" y="873201"/>
                  </a:lnTo>
                  <a:lnTo>
                    <a:pt x="13405714" y="854532"/>
                  </a:lnTo>
                  <a:lnTo>
                    <a:pt x="13444322" y="831723"/>
                  </a:lnTo>
                  <a:lnTo>
                    <a:pt x="13480999" y="804760"/>
                  </a:lnTo>
                  <a:lnTo>
                    <a:pt x="13515416" y="773645"/>
                  </a:lnTo>
                  <a:lnTo>
                    <a:pt x="13546531" y="739228"/>
                  </a:lnTo>
                  <a:lnTo>
                    <a:pt x="13573481" y="702551"/>
                  </a:lnTo>
                  <a:lnTo>
                    <a:pt x="13596303" y="663943"/>
                  </a:lnTo>
                  <a:lnTo>
                    <a:pt x="13614972" y="623735"/>
                  </a:lnTo>
                  <a:lnTo>
                    <a:pt x="13629488" y="582218"/>
                  </a:lnTo>
                  <a:lnTo>
                    <a:pt x="13639851" y="539750"/>
                  </a:lnTo>
                  <a:lnTo>
                    <a:pt x="13646074" y="496633"/>
                  </a:lnTo>
                  <a:lnTo>
                    <a:pt x="13648144" y="453186"/>
                  </a:lnTo>
                  <a:close/>
                </a:path>
                <a:path w="14298294" h="7503795">
                  <a:moveTo>
                    <a:pt x="14297940" y="4789030"/>
                  </a:moveTo>
                  <a:lnTo>
                    <a:pt x="14295869" y="4745583"/>
                  </a:lnTo>
                  <a:lnTo>
                    <a:pt x="14289646" y="4702467"/>
                  </a:lnTo>
                  <a:lnTo>
                    <a:pt x="14279271" y="4659998"/>
                  </a:lnTo>
                  <a:lnTo>
                    <a:pt x="14264754" y="4618482"/>
                  </a:lnTo>
                  <a:lnTo>
                    <a:pt x="14246085" y="4578274"/>
                  </a:lnTo>
                  <a:lnTo>
                    <a:pt x="14223276" y="4539666"/>
                  </a:lnTo>
                  <a:lnTo>
                    <a:pt x="14196314" y="4502988"/>
                  </a:lnTo>
                  <a:lnTo>
                    <a:pt x="14165199" y="4468571"/>
                  </a:lnTo>
                  <a:lnTo>
                    <a:pt x="14130782" y="4437456"/>
                  </a:lnTo>
                  <a:lnTo>
                    <a:pt x="14094105" y="4410494"/>
                  </a:lnTo>
                  <a:lnTo>
                    <a:pt x="14055497" y="4387685"/>
                  </a:lnTo>
                  <a:lnTo>
                    <a:pt x="14015276" y="4369016"/>
                  </a:lnTo>
                  <a:lnTo>
                    <a:pt x="13973772" y="4354500"/>
                  </a:lnTo>
                  <a:lnTo>
                    <a:pt x="13931303" y="4344124"/>
                  </a:lnTo>
                  <a:lnTo>
                    <a:pt x="13888187" y="4337901"/>
                  </a:lnTo>
                  <a:lnTo>
                    <a:pt x="13844740" y="4335831"/>
                  </a:lnTo>
                  <a:lnTo>
                    <a:pt x="13801306" y="4337901"/>
                  </a:lnTo>
                  <a:lnTo>
                    <a:pt x="13758177" y="4344124"/>
                  </a:lnTo>
                  <a:lnTo>
                    <a:pt x="13715708" y="4354500"/>
                  </a:lnTo>
                  <a:lnTo>
                    <a:pt x="13674204" y="4369016"/>
                  </a:lnTo>
                  <a:lnTo>
                    <a:pt x="13633984" y="4387685"/>
                  </a:lnTo>
                  <a:lnTo>
                    <a:pt x="13595376" y="4410494"/>
                  </a:lnTo>
                  <a:lnTo>
                    <a:pt x="13558698" y="4437456"/>
                  </a:lnTo>
                  <a:lnTo>
                    <a:pt x="13524281" y="4468571"/>
                  </a:lnTo>
                  <a:lnTo>
                    <a:pt x="13493179" y="4502988"/>
                  </a:lnTo>
                  <a:lnTo>
                    <a:pt x="13466204" y="4539666"/>
                  </a:lnTo>
                  <a:lnTo>
                    <a:pt x="13443395" y="4578274"/>
                  </a:lnTo>
                  <a:lnTo>
                    <a:pt x="13424726" y="4618482"/>
                  </a:lnTo>
                  <a:lnTo>
                    <a:pt x="13410210" y="4659998"/>
                  </a:lnTo>
                  <a:lnTo>
                    <a:pt x="13399834" y="4702467"/>
                  </a:lnTo>
                  <a:lnTo>
                    <a:pt x="13393611" y="4745583"/>
                  </a:lnTo>
                  <a:lnTo>
                    <a:pt x="13391541" y="4789030"/>
                  </a:lnTo>
                  <a:lnTo>
                    <a:pt x="13393611" y="4832464"/>
                  </a:lnTo>
                  <a:lnTo>
                    <a:pt x="13399834" y="4875581"/>
                  </a:lnTo>
                  <a:lnTo>
                    <a:pt x="13410210" y="4918062"/>
                  </a:lnTo>
                  <a:lnTo>
                    <a:pt x="13424726" y="4959566"/>
                  </a:lnTo>
                  <a:lnTo>
                    <a:pt x="13443395" y="4999787"/>
                  </a:lnTo>
                  <a:lnTo>
                    <a:pt x="13466204" y="5038395"/>
                  </a:lnTo>
                  <a:lnTo>
                    <a:pt x="13493179" y="5075059"/>
                  </a:lnTo>
                  <a:lnTo>
                    <a:pt x="13524281" y="5109489"/>
                  </a:lnTo>
                  <a:lnTo>
                    <a:pt x="13558698" y="5140591"/>
                  </a:lnTo>
                  <a:lnTo>
                    <a:pt x="13595376" y="5167554"/>
                  </a:lnTo>
                  <a:lnTo>
                    <a:pt x="13633984" y="5190375"/>
                  </a:lnTo>
                  <a:lnTo>
                    <a:pt x="13674204" y="5209032"/>
                  </a:lnTo>
                  <a:lnTo>
                    <a:pt x="13715708" y="5223561"/>
                  </a:lnTo>
                  <a:lnTo>
                    <a:pt x="13758177" y="5233924"/>
                  </a:lnTo>
                  <a:lnTo>
                    <a:pt x="13801306" y="5240147"/>
                  </a:lnTo>
                  <a:lnTo>
                    <a:pt x="13844740" y="5242217"/>
                  </a:lnTo>
                  <a:lnTo>
                    <a:pt x="13888187" y="5240147"/>
                  </a:lnTo>
                  <a:lnTo>
                    <a:pt x="13931303" y="5233924"/>
                  </a:lnTo>
                  <a:lnTo>
                    <a:pt x="13973772" y="5223561"/>
                  </a:lnTo>
                  <a:lnTo>
                    <a:pt x="14015276" y="5209032"/>
                  </a:lnTo>
                  <a:lnTo>
                    <a:pt x="14055497" y="5190375"/>
                  </a:lnTo>
                  <a:lnTo>
                    <a:pt x="14094105" y="5167554"/>
                  </a:lnTo>
                  <a:lnTo>
                    <a:pt x="14130782" y="5140591"/>
                  </a:lnTo>
                  <a:lnTo>
                    <a:pt x="14165199" y="5109489"/>
                  </a:lnTo>
                  <a:lnTo>
                    <a:pt x="14196314" y="5075059"/>
                  </a:lnTo>
                  <a:lnTo>
                    <a:pt x="14223276" y="5038395"/>
                  </a:lnTo>
                  <a:lnTo>
                    <a:pt x="14246085" y="4999787"/>
                  </a:lnTo>
                  <a:lnTo>
                    <a:pt x="14264754" y="4959566"/>
                  </a:lnTo>
                  <a:lnTo>
                    <a:pt x="14279271" y="4918062"/>
                  </a:lnTo>
                  <a:lnTo>
                    <a:pt x="14289646" y="4875581"/>
                  </a:lnTo>
                  <a:lnTo>
                    <a:pt x="14295869" y="4832464"/>
                  </a:lnTo>
                  <a:lnTo>
                    <a:pt x="14297940" y="4789030"/>
                  </a:lnTo>
                  <a:close/>
                </a:path>
                <a:path w="14298294" h="7503795">
                  <a:moveTo>
                    <a:pt x="14297940" y="2967659"/>
                  </a:moveTo>
                  <a:lnTo>
                    <a:pt x="14295869" y="2924225"/>
                  </a:lnTo>
                  <a:lnTo>
                    <a:pt x="14289646" y="2881109"/>
                  </a:lnTo>
                  <a:lnTo>
                    <a:pt x="14279271" y="2838640"/>
                  </a:lnTo>
                  <a:lnTo>
                    <a:pt x="14264754" y="2797124"/>
                  </a:lnTo>
                  <a:lnTo>
                    <a:pt x="14246085" y="2756903"/>
                  </a:lnTo>
                  <a:lnTo>
                    <a:pt x="14223276" y="2718295"/>
                  </a:lnTo>
                  <a:lnTo>
                    <a:pt x="14196314" y="2681630"/>
                  </a:lnTo>
                  <a:lnTo>
                    <a:pt x="14165199" y="2647200"/>
                  </a:lnTo>
                  <a:lnTo>
                    <a:pt x="14130782" y="2616098"/>
                  </a:lnTo>
                  <a:lnTo>
                    <a:pt x="14094105" y="2589136"/>
                  </a:lnTo>
                  <a:lnTo>
                    <a:pt x="14055497" y="2566314"/>
                  </a:lnTo>
                  <a:lnTo>
                    <a:pt x="14015276" y="2547658"/>
                  </a:lnTo>
                  <a:lnTo>
                    <a:pt x="13973772" y="2533129"/>
                  </a:lnTo>
                  <a:lnTo>
                    <a:pt x="13931303" y="2522766"/>
                  </a:lnTo>
                  <a:lnTo>
                    <a:pt x="13888187" y="2516543"/>
                  </a:lnTo>
                  <a:lnTo>
                    <a:pt x="13844740" y="2514473"/>
                  </a:lnTo>
                  <a:lnTo>
                    <a:pt x="13801306" y="2516543"/>
                  </a:lnTo>
                  <a:lnTo>
                    <a:pt x="13758177" y="2522766"/>
                  </a:lnTo>
                  <a:lnTo>
                    <a:pt x="13715708" y="2533129"/>
                  </a:lnTo>
                  <a:lnTo>
                    <a:pt x="13674204" y="2547658"/>
                  </a:lnTo>
                  <a:lnTo>
                    <a:pt x="13633984" y="2566314"/>
                  </a:lnTo>
                  <a:lnTo>
                    <a:pt x="13595376" y="2589136"/>
                  </a:lnTo>
                  <a:lnTo>
                    <a:pt x="13558698" y="2616098"/>
                  </a:lnTo>
                  <a:lnTo>
                    <a:pt x="13524281" y="2647200"/>
                  </a:lnTo>
                  <a:lnTo>
                    <a:pt x="13493179" y="2681630"/>
                  </a:lnTo>
                  <a:lnTo>
                    <a:pt x="13466204" y="2718295"/>
                  </a:lnTo>
                  <a:lnTo>
                    <a:pt x="13443395" y="2756903"/>
                  </a:lnTo>
                  <a:lnTo>
                    <a:pt x="13424726" y="2797124"/>
                  </a:lnTo>
                  <a:lnTo>
                    <a:pt x="13410210" y="2838640"/>
                  </a:lnTo>
                  <a:lnTo>
                    <a:pt x="13399834" y="2881109"/>
                  </a:lnTo>
                  <a:lnTo>
                    <a:pt x="13393611" y="2924225"/>
                  </a:lnTo>
                  <a:lnTo>
                    <a:pt x="13391541" y="2967659"/>
                  </a:lnTo>
                  <a:lnTo>
                    <a:pt x="13393611" y="3011106"/>
                  </a:lnTo>
                  <a:lnTo>
                    <a:pt x="13399834" y="3054223"/>
                  </a:lnTo>
                  <a:lnTo>
                    <a:pt x="13410210" y="3096691"/>
                  </a:lnTo>
                  <a:lnTo>
                    <a:pt x="13424726" y="3138208"/>
                  </a:lnTo>
                  <a:lnTo>
                    <a:pt x="13443395" y="3178416"/>
                  </a:lnTo>
                  <a:lnTo>
                    <a:pt x="13466204" y="3217024"/>
                  </a:lnTo>
                  <a:lnTo>
                    <a:pt x="13493179" y="3253702"/>
                  </a:lnTo>
                  <a:lnTo>
                    <a:pt x="13524281" y="3288119"/>
                  </a:lnTo>
                  <a:lnTo>
                    <a:pt x="13558698" y="3319234"/>
                  </a:lnTo>
                  <a:lnTo>
                    <a:pt x="13595376" y="3346196"/>
                  </a:lnTo>
                  <a:lnTo>
                    <a:pt x="13633984" y="3369018"/>
                  </a:lnTo>
                  <a:lnTo>
                    <a:pt x="13674204" y="3387674"/>
                  </a:lnTo>
                  <a:lnTo>
                    <a:pt x="13715708" y="3402190"/>
                  </a:lnTo>
                  <a:lnTo>
                    <a:pt x="13758177" y="3412566"/>
                  </a:lnTo>
                  <a:lnTo>
                    <a:pt x="13801306" y="3418789"/>
                  </a:lnTo>
                  <a:lnTo>
                    <a:pt x="13844740" y="3420859"/>
                  </a:lnTo>
                  <a:lnTo>
                    <a:pt x="13888187" y="3418789"/>
                  </a:lnTo>
                  <a:lnTo>
                    <a:pt x="13931303" y="3412566"/>
                  </a:lnTo>
                  <a:lnTo>
                    <a:pt x="13973772" y="3402190"/>
                  </a:lnTo>
                  <a:lnTo>
                    <a:pt x="14015276" y="3387674"/>
                  </a:lnTo>
                  <a:lnTo>
                    <a:pt x="14055497" y="3369018"/>
                  </a:lnTo>
                  <a:lnTo>
                    <a:pt x="14094105" y="3346196"/>
                  </a:lnTo>
                  <a:lnTo>
                    <a:pt x="14130782" y="3319234"/>
                  </a:lnTo>
                  <a:lnTo>
                    <a:pt x="14165199" y="3288119"/>
                  </a:lnTo>
                  <a:lnTo>
                    <a:pt x="14196314" y="3253702"/>
                  </a:lnTo>
                  <a:lnTo>
                    <a:pt x="14223276" y="3217024"/>
                  </a:lnTo>
                  <a:lnTo>
                    <a:pt x="14246085" y="3178416"/>
                  </a:lnTo>
                  <a:lnTo>
                    <a:pt x="14264754" y="3138208"/>
                  </a:lnTo>
                  <a:lnTo>
                    <a:pt x="14279271" y="3096691"/>
                  </a:lnTo>
                  <a:lnTo>
                    <a:pt x="14289646" y="3054223"/>
                  </a:lnTo>
                  <a:lnTo>
                    <a:pt x="14295869" y="3011106"/>
                  </a:lnTo>
                  <a:lnTo>
                    <a:pt x="14297940" y="296765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199" y="1900013"/>
              <a:ext cx="7889233" cy="7688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13813" y="978744"/>
              <a:ext cx="3413760" cy="2964180"/>
            </a:xfrm>
            <a:custGeom>
              <a:avLst/>
              <a:gdLst/>
              <a:ahLst/>
              <a:cxnLst/>
              <a:rect l="l" t="t" r="r" b="b"/>
              <a:pathLst>
                <a:path w="3413759" h="2964179">
                  <a:moveTo>
                    <a:pt x="906399" y="453186"/>
                  </a:moveTo>
                  <a:lnTo>
                    <a:pt x="904316" y="409752"/>
                  </a:lnTo>
                  <a:lnTo>
                    <a:pt x="898105" y="366636"/>
                  </a:lnTo>
                  <a:lnTo>
                    <a:pt x="887730" y="324154"/>
                  </a:lnTo>
                  <a:lnTo>
                    <a:pt x="873213" y="282651"/>
                  </a:lnTo>
                  <a:lnTo>
                    <a:pt x="854544" y="242430"/>
                  </a:lnTo>
                  <a:lnTo>
                    <a:pt x="831735" y="203822"/>
                  </a:lnTo>
                  <a:lnTo>
                    <a:pt x="804773" y="167157"/>
                  </a:lnTo>
                  <a:lnTo>
                    <a:pt x="773658" y="132727"/>
                  </a:lnTo>
                  <a:lnTo>
                    <a:pt x="739241" y="101625"/>
                  </a:lnTo>
                  <a:lnTo>
                    <a:pt x="702564" y="74663"/>
                  </a:lnTo>
                  <a:lnTo>
                    <a:pt x="663956" y="51841"/>
                  </a:lnTo>
                  <a:lnTo>
                    <a:pt x="623735" y="33185"/>
                  </a:lnTo>
                  <a:lnTo>
                    <a:pt x="582231" y="18656"/>
                  </a:lnTo>
                  <a:lnTo>
                    <a:pt x="539762" y="8293"/>
                  </a:lnTo>
                  <a:lnTo>
                    <a:pt x="496646" y="2070"/>
                  </a:lnTo>
                  <a:lnTo>
                    <a:pt x="453199" y="0"/>
                  </a:lnTo>
                  <a:lnTo>
                    <a:pt x="409765" y="2070"/>
                  </a:lnTo>
                  <a:lnTo>
                    <a:pt x="366636" y="8293"/>
                  </a:lnTo>
                  <a:lnTo>
                    <a:pt x="324167" y="18656"/>
                  </a:lnTo>
                  <a:lnTo>
                    <a:pt x="282663" y="33185"/>
                  </a:lnTo>
                  <a:lnTo>
                    <a:pt x="242443" y="51841"/>
                  </a:lnTo>
                  <a:lnTo>
                    <a:pt x="203835" y="74663"/>
                  </a:lnTo>
                  <a:lnTo>
                    <a:pt x="167157" y="101625"/>
                  </a:lnTo>
                  <a:lnTo>
                    <a:pt x="132740" y="132727"/>
                  </a:lnTo>
                  <a:lnTo>
                    <a:pt x="101625" y="167157"/>
                  </a:lnTo>
                  <a:lnTo>
                    <a:pt x="74663" y="203822"/>
                  </a:lnTo>
                  <a:lnTo>
                    <a:pt x="51854" y="242430"/>
                  </a:lnTo>
                  <a:lnTo>
                    <a:pt x="33185" y="282651"/>
                  </a:lnTo>
                  <a:lnTo>
                    <a:pt x="18669" y="324154"/>
                  </a:lnTo>
                  <a:lnTo>
                    <a:pt x="8305" y="366636"/>
                  </a:lnTo>
                  <a:lnTo>
                    <a:pt x="2082" y="409752"/>
                  </a:lnTo>
                  <a:lnTo>
                    <a:pt x="0" y="453186"/>
                  </a:lnTo>
                  <a:lnTo>
                    <a:pt x="2082" y="496633"/>
                  </a:lnTo>
                  <a:lnTo>
                    <a:pt x="8305" y="539750"/>
                  </a:lnTo>
                  <a:lnTo>
                    <a:pt x="18669" y="582218"/>
                  </a:lnTo>
                  <a:lnTo>
                    <a:pt x="33185" y="623735"/>
                  </a:lnTo>
                  <a:lnTo>
                    <a:pt x="51854" y="663943"/>
                  </a:lnTo>
                  <a:lnTo>
                    <a:pt x="74663" y="702551"/>
                  </a:lnTo>
                  <a:lnTo>
                    <a:pt x="101625" y="739228"/>
                  </a:lnTo>
                  <a:lnTo>
                    <a:pt x="132740" y="773645"/>
                  </a:lnTo>
                  <a:lnTo>
                    <a:pt x="167157" y="804760"/>
                  </a:lnTo>
                  <a:lnTo>
                    <a:pt x="203835" y="831723"/>
                  </a:lnTo>
                  <a:lnTo>
                    <a:pt x="242443" y="854532"/>
                  </a:lnTo>
                  <a:lnTo>
                    <a:pt x="282663" y="873201"/>
                  </a:lnTo>
                  <a:lnTo>
                    <a:pt x="324167" y="887717"/>
                  </a:lnTo>
                  <a:lnTo>
                    <a:pt x="366636" y="898093"/>
                  </a:lnTo>
                  <a:lnTo>
                    <a:pt x="409765" y="904316"/>
                  </a:lnTo>
                  <a:lnTo>
                    <a:pt x="453199" y="906386"/>
                  </a:lnTo>
                  <a:lnTo>
                    <a:pt x="496646" y="904316"/>
                  </a:lnTo>
                  <a:lnTo>
                    <a:pt x="539762" y="898093"/>
                  </a:lnTo>
                  <a:lnTo>
                    <a:pt x="582231" y="887717"/>
                  </a:lnTo>
                  <a:lnTo>
                    <a:pt x="623735" y="873201"/>
                  </a:lnTo>
                  <a:lnTo>
                    <a:pt x="663956" y="854532"/>
                  </a:lnTo>
                  <a:lnTo>
                    <a:pt x="702564" y="831723"/>
                  </a:lnTo>
                  <a:lnTo>
                    <a:pt x="739241" y="804760"/>
                  </a:lnTo>
                  <a:lnTo>
                    <a:pt x="773658" y="773645"/>
                  </a:lnTo>
                  <a:lnTo>
                    <a:pt x="804773" y="739228"/>
                  </a:lnTo>
                  <a:lnTo>
                    <a:pt x="831735" y="702551"/>
                  </a:lnTo>
                  <a:lnTo>
                    <a:pt x="854544" y="663943"/>
                  </a:lnTo>
                  <a:lnTo>
                    <a:pt x="873213" y="623735"/>
                  </a:lnTo>
                  <a:lnTo>
                    <a:pt x="887730" y="582218"/>
                  </a:lnTo>
                  <a:lnTo>
                    <a:pt x="898105" y="539750"/>
                  </a:lnTo>
                  <a:lnTo>
                    <a:pt x="904316" y="496633"/>
                  </a:lnTo>
                  <a:lnTo>
                    <a:pt x="906399" y="453186"/>
                  </a:lnTo>
                  <a:close/>
                </a:path>
                <a:path w="3413759" h="2964179">
                  <a:moveTo>
                    <a:pt x="3413595" y="2510586"/>
                  </a:moveTo>
                  <a:lnTo>
                    <a:pt x="3411524" y="2467152"/>
                  </a:lnTo>
                  <a:lnTo>
                    <a:pt x="3405301" y="2424023"/>
                  </a:lnTo>
                  <a:lnTo>
                    <a:pt x="3394926" y="2381554"/>
                  </a:lnTo>
                  <a:lnTo>
                    <a:pt x="3380409" y="2340051"/>
                  </a:lnTo>
                  <a:lnTo>
                    <a:pt x="3361740" y="2299830"/>
                  </a:lnTo>
                  <a:lnTo>
                    <a:pt x="3338931" y="2261222"/>
                  </a:lnTo>
                  <a:lnTo>
                    <a:pt x="3311969" y="2224544"/>
                  </a:lnTo>
                  <a:lnTo>
                    <a:pt x="3280854" y="2190127"/>
                  </a:lnTo>
                  <a:lnTo>
                    <a:pt x="3246437" y="2159012"/>
                  </a:lnTo>
                  <a:lnTo>
                    <a:pt x="3209760" y="2132050"/>
                  </a:lnTo>
                  <a:lnTo>
                    <a:pt x="3171152" y="2109241"/>
                  </a:lnTo>
                  <a:lnTo>
                    <a:pt x="3130931" y="2090572"/>
                  </a:lnTo>
                  <a:lnTo>
                    <a:pt x="3089427" y="2076056"/>
                  </a:lnTo>
                  <a:lnTo>
                    <a:pt x="3046958" y="2065693"/>
                  </a:lnTo>
                  <a:lnTo>
                    <a:pt x="3003842" y="2059470"/>
                  </a:lnTo>
                  <a:lnTo>
                    <a:pt x="2960395" y="2057387"/>
                  </a:lnTo>
                  <a:lnTo>
                    <a:pt x="2916961" y="2059470"/>
                  </a:lnTo>
                  <a:lnTo>
                    <a:pt x="2873832" y="2065693"/>
                  </a:lnTo>
                  <a:lnTo>
                    <a:pt x="2831363" y="2076056"/>
                  </a:lnTo>
                  <a:lnTo>
                    <a:pt x="2789859" y="2090572"/>
                  </a:lnTo>
                  <a:lnTo>
                    <a:pt x="2749639" y="2109241"/>
                  </a:lnTo>
                  <a:lnTo>
                    <a:pt x="2711031" y="2132050"/>
                  </a:lnTo>
                  <a:lnTo>
                    <a:pt x="2674353" y="2159012"/>
                  </a:lnTo>
                  <a:lnTo>
                    <a:pt x="2639936" y="2190127"/>
                  </a:lnTo>
                  <a:lnTo>
                    <a:pt x="2608834" y="2224544"/>
                  </a:lnTo>
                  <a:lnTo>
                    <a:pt x="2581859" y="2261222"/>
                  </a:lnTo>
                  <a:lnTo>
                    <a:pt x="2559050" y="2299830"/>
                  </a:lnTo>
                  <a:lnTo>
                    <a:pt x="2540381" y="2340051"/>
                  </a:lnTo>
                  <a:lnTo>
                    <a:pt x="2525865" y="2381554"/>
                  </a:lnTo>
                  <a:lnTo>
                    <a:pt x="2515489" y="2424023"/>
                  </a:lnTo>
                  <a:lnTo>
                    <a:pt x="2509266" y="2467152"/>
                  </a:lnTo>
                  <a:lnTo>
                    <a:pt x="2507196" y="2510586"/>
                  </a:lnTo>
                  <a:lnTo>
                    <a:pt x="2509266" y="2554033"/>
                  </a:lnTo>
                  <a:lnTo>
                    <a:pt x="2515489" y="2597150"/>
                  </a:lnTo>
                  <a:lnTo>
                    <a:pt x="2525865" y="2639618"/>
                  </a:lnTo>
                  <a:lnTo>
                    <a:pt x="2540381" y="2681122"/>
                  </a:lnTo>
                  <a:lnTo>
                    <a:pt x="2559050" y="2721343"/>
                  </a:lnTo>
                  <a:lnTo>
                    <a:pt x="2581859" y="2759951"/>
                  </a:lnTo>
                  <a:lnTo>
                    <a:pt x="2608834" y="2796629"/>
                  </a:lnTo>
                  <a:lnTo>
                    <a:pt x="2639936" y="2831046"/>
                  </a:lnTo>
                  <a:lnTo>
                    <a:pt x="2674353" y="2862161"/>
                  </a:lnTo>
                  <a:lnTo>
                    <a:pt x="2711031" y="2889123"/>
                  </a:lnTo>
                  <a:lnTo>
                    <a:pt x="2749639" y="2911932"/>
                  </a:lnTo>
                  <a:lnTo>
                    <a:pt x="2789859" y="2930601"/>
                  </a:lnTo>
                  <a:lnTo>
                    <a:pt x="2831363" y="2945117"/>
                  </a:lnTo>
                  <a:lnTo>
                    <a:pt x="2873832" y="2955493"/>
                  </a:lnTo>
                  <a:lnTo>
                    <a:pt x="2916961" y="2961716"/>
                  </a:lnTo>
                  <a:lnTo>
                    <a:pt x="2960395" y="2963786"/>
                  </a:lnTo>
                  <a:lnTo>
                    <a:pt x="3003842" y="2961716"/>
                  </a:lnTo>
                  <a:lnTo>
                    <a:pt x="3046958" y="2955493"/>
                  </a:lnTo>
                  <a:lnTo>
                    <a:pt x="3089427" y="2945117"/>
                  </a:lnTo>
                  <a:lnTo>
                    <a:pt x="3130931" y="2930601"/>
                  </a:lnTo>
                  <a:lnTo>
                    <a:pt x="3171152" y="2911932"/>
                  </a:lnTo>
                  <a:lnTo>
                    <a:pt x="3209760" y="2889123"/>
                  </a:lnTo>
                  <a:lnTo>
                    <a:pt x="3246437" y="2862161"/>
                  </a:lnTo>
                  <a:lnTo>
                    <a:pt x="3280854" y="2831046"/>
                  </a:lnTo>
                  <a:lnTo>
                    <a:pt x="3311969" y="2796629"/>
                  </a:lnTo>
                  <a:lnTo>
                    <a:pt x="3338931" y="2759951"/>
                  </a:lnTo>
                  <a:lnTo>
                    <a:pt x="3361740" y="2721343"/>
                  </a:lnTo>
                  <a:lnTo>
                    <a:pt x="3380409" y="2681122"/>
                  </a:lnTo>
                  <a:lnTo>
                    <a:pt x="3394926" y="2639618"/>
                  </a:lnTo>
                  <a:lnTo>
                    <a:pt x="3405301" y="2597150"/>
                  </a:lnTo>
                  <a:lnTo>
                    <a:pt x="3411524" y="2554033"/>
                  </a:lnTo>
                  <a:lnTo>
                    <a:pt x="3413595" y="25105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2569" y="426751"/>
              <a:ext cx="12691110" cy="6511290"/>
            </a:xfrm>
            <a:custGeom>
              <a:avLst/>
              <a:gdLst/>
              <a:ahLst/>
              <a:cxnLst/>
              <a:rect l="l" t="t" r="r" b="b"/>
              <a:pathLst>
                <a:path w="12691110" h="6511290">
                  <a:moveTo>
                    <a:pt x="906399" y="3062579"/>
                  </a:moveTo>
                  <a:lnTo>
                    <a:pt x="904328" y="3019145"/>
                  </a:lnTo>
                  <a:lnTo>
                    <a:pt x="898105" y="2976016"/>
                  </a:lnTo>
                  <a:lnTo>
                    <a:pt x="887730" y="2933547"/>
                  </a:lnTo>
                  <a:lnTo>
                    <a:pt x="873213" y="2892044"/>
                  </a:lnTo>
                  <a:lnTo>
                    <a:pt x="854544" y="2851823"/>
                  </a:lnTo>
                  <a:lnTo>
                    <a:pt x="831735" y="2813215"/>
                  </a:lnTo>
                  <a:lnTo>
                    <a:pt x="804773" y="2776537"/>
                  </a:lnTo>
                  <a:lnTo>
                    <a:pt x="773658" y="2742120"/>
                  </a:lnTo>
                  <a:lnTo>
                    <a:pt x="739241" y="2711005"/>
                  </a:lnTo>
                  <a:lnTo>
                    <a:pt x="702564" y="2684043"/>
                  </a:lnTo>
                  <a:lnTo>
                    <a:pt x="663956" y="2661234"/>
                  </a:lnTo>
                  <a:lnTo>
                    <a:pt x="623735" y="2642565"/>
                  </a:lnTo>
                  <a:lnTo>
                    <a:pt x="582231" y="2628049"/>
                  </a:lnTo>
                  <a:lnTo>
                    <a:pt x="539762" y="2617686"/>
                  </a:lnTo>
                  <a:lnTo>
                    <a:pt x="496646" y="2611463"/>
                  </a:lnTo>
                  <a:lnTo>
                    <a:pt x="453199" y="2609380"/>
                  </a:lnTo>
                  <a:lnTo>
                    <a:pt x="409765" y="2611463"/>
                  </a:lnTo>
                  <a:lnTo>
                    <a:pt x="366649" y="2617686"/>
                  </a:lnTo>
                  <a:lnTo>
                    <a:pt x="324167" y="2628049"/>
                  </a:lnTo>
                  <a:lnTo>
                    <a:pt x="282663" y="2642565"/>
                  </a:lnTo>
                  <a:lnTo>
                    <a:pt x="242443" y="2661234"/>
                  </a:lnTo>
                  <a:lnTo>
                    <a:pt x="203835" y="2684043"/>
                  </a:lnTo>
                  <a:lnTo>
                    <a:pt x="167157" y="2711005"/>
                  </a:lnTo>
                  <a:lnTo>
                    <a:pt x="132740" y="2742120"/>
                  </a:lnTo>
                  <a:lnTo>
                    <a:pt x="101638" y="2776537"/>
                  </a:lnTo>
                  <a:lnTo>
                    <a:pt x="74676" y="2813215"/>
                  </a:lnTo>
                  <a:lnTo>
                    <a:pt x="51854" y="2851823"/>
                  </a:lnTo>
                  <a:lnTo>
                    <a:pt x="33185" y="2892044"/>
                  </a:lnTo>
                  <a:lnTo>
                    <a:pt x="18669" y="2933547"/>
                  </a:lnTo>
                  <a:lnTo>
                    <a:pt x="8305" y="2976016"/>
                  </a:lnTo>
                  <a:lnTo>
                    <a:pt x="2082" y="3019145"/>
                  </a:lnTo>
                  <a:lnTo>
                    <a:pt x="0" y="3062579"/>
                  </a:lnTo>
                  <a:lnTo>
                    <a:pt x="2082" y="3106026"/>
                  </a:lnTo>
                  <a:lnTo>
                    <a:pt x="8305" y="3149142"/>
                  </a:lnTo>
                  <a:lnTo>
                    <a:pt x="18669" y="3191611"/>
                  </a:lnTo>
                  <a:lnTo>
                    <a:pt x="33185" y="3233115"/>
                  </a:lnTo>
                  <a:lnTo>
                    <a:pt x="51854" y="3273336"/>
                  </a:lnTo>
                  <a:lnTo>
                    <a:pt x="74676" y="3311944"/>
                  </a:lnTo>
                  <a:lnTo>
                    <a:pt x="101638" y="3348621"/>
                  </a:lnTo>
                  <a:lnTo>
                    <a:pt x="132740" y="3383038"/>
                  </a:lnTo>
                  <a:lnTo>
                    <a:pt x="167157" y="3414153"/>
                  </a:lnTo>
                  <a:lnTo>
                    <a:pt x="203835" y="3441115"/>
                  </a:lnTo>
                  <a:lnTo>
                    <a:pt x="242443" y="3463925"/>
                  </a:lnTo>
                  <a:lnTo>
                    <a:pt x="282663" y="3482594"/>
                  </a:lnTo>
                  <a:lnTo>
                    <a:pt x="324167" y="3497110"/>
                  </a:lnTo>
                  <a:lnTo>
                    <a:pt x="366649" y="3507486"/>
                  </a:lnTo>
                  <a:lnTo>
                    <a:pt x="409765" y="3513709"/>
                  </a:lnTo>
                  <a:lnTo>
                    <a:pt x="453199" y="3515779"/>
                  </a:lnTo>
                  <a:lnTo>
                    <a:pt x="496646" y="3513709"/>
                  </a:lnTo>
                  <a:lnTo>
                    <a:pt x="539762" y="3507486"/>
                  </a:lnTo>
                  <a:lnTo>
                    <a:pt x="582231" y="3497110"/>
                  </a:lnTo>
                  <a:lnTo>
                    <a:pt x="623735" y="3482594"/>
                  </a:lnTo>
                  <a:lnTo>
                    <a:pt x="663956" y="3463925"/>
                  </a:lnTo>
                  <a:lnTo>
                    <a:pt x="702564" y="3441115"/>
                  </a:lnTo>
                  <a:lnTo>
                    <a:pt x="739241" y="3414153"/>
                  </a:lnTo>
                  <a:lnTo>
                    <a:pt x="773658" y="3383038"/>
                  </a:lnTo>
                  <a:lnTo>
                    <a:pt x="804773" y="3348621"/>
                  </a:lnTo>
                  <a:lnTo>
                    <a:pt x="831735" y="3311944"/>
                  </a:lnTo>
                  <a:lnTo>
                    <a:pt x="854544" y="3273336"/>
                  </a:lnTo>
                  <a:lnTo>
                    <a:pt x="873213" y="3233115"/>
                  </a:lnTo>
                  <a:lnTo>
                    <a:pt x="887730" y="3191611"/>
                  </a:lnTo>
                  <a:lnTo>
                    <a:pt x="898105" y="3149142"/>
                  </a:lnTo>
                  <a:lnTo>
                    <a:pt x="904328" y="3106026"/>
                  </a:lnTo>
                  <a:lnTo>
                    <a:pt x="906399" y="3062579"/>
                  </a:lnTo>
                  <a:close/>
                </a:path>
                <a:path w="12691110" h="6511290">
                  <a:moveTo>
                    <a:pt x="1703285" y="6057925"/>
                  </a:moveTo>
                  <a:lnTo>
                    <a:pt x="1701215" y="6014478"/>
                  </a:lnTo>
                  <a:lnTo>
                    <a:pt x="1694992" y="5971362"/>
                  </a:lnTo>
                  <a:lnTo>
                    <a:pt x="1684629" y="5928893"/>
                  </a:lnTo>
                  <a:lnTo>
                    <a:pt x="1670100" y="5887390"/>
                  </a:lnTo>
                  <a:lnTo>
                    <a:pt x="1651444" y="5847169"/>
                  </a:lnTo>
                  <a:lnTo>
                    <a:pt x="1628622" y="5808561"/>
                  </a:lnTo>
                  <a:lnTo>
                    <a:pt x="1601660" y="5771883"/>
                  </a:lnTo>
                  <a:lnTo>
                    <a:pt x="1570558" y="5737466"/>
                  </a:lnTo>
                  <a:lnTo>
                    <a:pt x="1536128" y="5706351"/>
                  </a:lnTo>
                  <a:lnTo>
                    <a:pt x="1499463" y="5679389"/>
                  </a:lnTo>
                  <a:lnTo>
                    <a:pt x="1460855" y="5656580"/>
                  </a:lnTo>
                  <a:lnTo>
                    <a:pt x="1420634" y="5637911"/>
                  </a:lnTo>
                  <a:lnTo>
                    <a:pt x="1379131" y="5623395"/>
                  </a:lnTo>
                  <a:lnTo>
                    <a:pt x="1336649" y="5613019"/>
                  </a:lnTo>
                  <a:lnTo>
                    <a:pt x="1293533" y="5606796"/>
                  </a:lnTo>
                  <a:lnTo>
                    <a:pt x="1250099" y="5604726"/>
                  </a:lnTo>
                  <a:lnTo>
                    <a:pt x="1206652" y="5606796"/>
                  </a:lnTo>
                  <a:lnTo>
                    <a:pt x="1163535" y="5613019"/>
                  </a:lnTo>
                  <a:lnTo>
                    <a:pt x="1121067" y="5623395"/>
                  </a:lnTo>
                  <a:lnTo>
                    <a:pt x="1079550" y="5637911"/>
                  </a:lnTo>
                  <a:lnTo>
                    <a:pt x="1039342" y="5656580"/>
                  </a:lnTo>
                  <a:lnTo>
                    <a:pt x="1000734" y="5679389"/>
                  </a:lnTo>
                  <a:lnTo>
                    <a:pt x="964057" y="5706351"/>
                  </a:lnTo>
                  <a:lnTo>
                    <a:pt x="929640" y="5737466"/>
                  </a:lnTo>
                  <a:lnTo>
                    <a:pt x="898525" y="5771883"/>
                  </a:lnTo>
                  <a:lnTo>
                    <a:pt x="871562" y="5808561"/>
                  </a:lnTo>
                  <a:lnTo>
                    <a:pt x="848753" y="5847169"/>
                  </a:lnTo>
                  <a:lnTo>
                    <a:pt x="830084" y="5887390"/>
                  </a:lnTo>
                  <a:lnTo>
                    <a:pt x="815568" y="5928893"/>
                  </a:lnTo>
                  <a:lnTo>
                    <a:pt x="805192" y="5971362"/>
                  </a:lnTo>
                  <a:lnTo>
                    <a:pt x="798969" y="6014478"/>
                  </a:lnTo>
                  <a:lnTo>
                    <a:pt x="796899" y="6057925"/>
                  </a:lnTo>
                  <a:lnTo>
                    <a:pt x="798969" y="6101359"/>
                  </a:lnTo>
                  <a:lnTo>
                    <a:pt x="805192" y="6144476"/>
                  </a:lnTo>
                  <a:lnTo>
                    <a:pt x="815568" y="6186957"/>
                  </a:lnTo>
                  <a:lnTo>
                    <a:pt x="830084" y="6228461"/>
                  </a:lnTo>
                  <a:lnTo>
                    <a:pt x="848753" y="6268682"/>
                  </a:lnTo>
                  <a:lnTo>
                    <a:pt x="871562" y="6307290"/>
                  </a:lnTo>
                  <a:lnTo>
                    <a:pt x="898525" y="6343955"/>
                  </a:lnTo>
                  <a:lnTo>
                    <a:pt x="929640" y="6378384"/>
                  </a:lnTo>
                  <a:lnTo>
                    <a:pt x="964057" y="6409487"/>
                  </a:lnTo>
                  <a:lnTo>
                    <a:pt x="1000734" y="6436449"/>
                  </a:lnTo>
                  <a:lnTo>
                    <a:pt x="1039342" y="6459271"/>
                  </a:lnTo>
                  <a:lnTo>
                    <a:pt x="1079550" y="6477940"/>
                  </a:lnTo>
                  <a:lnTo>
                    <a:pt x="1121067" y="6492456"/>
                  </a:lnTo>
                  <a:lnTo>
                    <a:pt x="1163535" y="6502819"/>
                  </a:lnTo>
                  <a:lnTo>
                    <a:pt x="1206652" y="6509042"/>
                  </a:lnTo>
                  <a:lnTo>
                    <a:pt x="1250099" y="6511112"/>
                  </a:lnTo>
                  <a:lnTo>
                    <a:pt x="1293533" y="6509042"/>
                  </a:lnTo>
                  <a:lnTo>
                    <a:pt x="1336649" y="6502819"/>
                  </a:lnTo>
                  <a:lnTo>
                    <a:pt x="1379131" y="6492456"/>
                  </a:lnTo>
                  <a:lnTo>
                    <a:pt x="1420634" y="6477940"/>
                  </a:lnTo>
                  <a:lnTo>
                    <a:pt x="1460855" y="6459271"/>
                  </a:lnTo>
                  <a:lnTo>
                    <a:pt x="1499463" y="6436449"/>
                  </a:lnTo>
                  <a:lnTo>
                    <a:pt x="1536128" y="6409487"/>
                  </a:lnTo>
                  <a:lnTo>
                    <a:pt x="1570558" y="6378384"/>
                  </a:lnTo>
                  <a:lnTo>
                    <a:pt x="1601660" y="6343955"/>
                  </a:lnTo>
                  <a:lnTo>
                    <a:pt x="1628622" y="6307290"/>
                  </a:lnTo>
                  <a:lnTo>
                    <a:pt x="1651444" y="6268682"/>
                  </a:lnTo>
                  <a:lnTo>
                    <a:pt x="1670100" y="6228461"/>
                  </a:lnTo>
                  <a:lnTo>
                    <a:pt x="1684629" y="6186957"/>
                  </a:lnTo>
                  <a:lnTo>
                    <a:pt x="1694992" y="6144476"/>
                  </a:lnTo>
                  <a:lnTo>
                    <a:pt x="1701215" y="6101359"/>
                  </a:lnTo>
                  <a:lnTo>
                    <a:pt x="1703285" y="6057925"/>
                  </a:lnTo>
                  <a:close/>
                </a:path>
                <a:path w="12691110" h="6511290">
                  <a:moveTo>
                    <a:pt x="1990674" y="772617"/>
                  </a:moveTo>
                  <a:lnTo>
                    <a:pt x="1988604" y="729170"/>
                  </a:lnTo>
                  <a:lnTo>
                    <a:pt x="1982381" y="686054"/>
                  </a:lnTo>
                  <a:lnTo>
                    <a:pt x="1972005" y="643585"/>
                  </a:lnTo>
                  <a:lnTo>
                    <a:pt x="1957489" y="602081"/>
                  </a:lnTo>
                  <a:lnTo>
                    <a:pt x="1938820" y="561860"/>
                  </a:lnTo>
                  <a:lnTo>
                    <a:pt x="1916010" y="523252"/>
                  </a:lnTo>
                  <a:lnTo>
                    <a:pt x="1889048" y="486575"/>
                  </a:lnTo>
                  <a:lnTo>
                    <a:pt x="1857933" y="452158"/>
                  </a:lnTo>
                  <a:lnTo>
                    <a:pt x="1823516" y="421043"/>
                  </a:lnTo>
                  <a:lnTo>
                    <a:pt x="1786839" y="394081"/>
                  </a:lnTo>
                  <a:lnTo>
                    <a:pt x="1748231" y="371271"/>
                  </a:lnTo>
                  <a:lnTo>
                    <a:pt x="1708023" y="352602"/>
                  </a:lnTo>
                  <a:lnTo>
                    <a:pt x="1666506" y="338086"/>
                  </a:lnTo>
                  <a:lnTo>
                    <a:pt x="1624037" y="327710"/>
                  </a:lnTo>
                  <a:lnTo>
                    <a:pt x="1580921" y="321487"/>
                  </a:lnTo>
                  <a:lnTo>
                    <a:pt x="1537474" y="319417"/>
                  </a:lnTo>
                  <a:lnTo>
                    <a:pt x="1494040" y="321487"/>
                  </a:lnTo>
                  <a:lnTo>
                    <a:pt x="1450924" y="327710"/>
                  </a:lnTo>
                  <a:lnTo>
                    <a:pt x="1408442" y="338086"/>
                  </a:lnTo>
                  <a:lnTo>
                    <a:pt x="1366939" y="352602"/>
                  </a:lnTo>
                  <a:lnTo>
                    <a:pt x="1326718" y="371271"/>
                  </a:lnTo>
                  <a:lnTo>
                    <a:pt x="1288110" y="394081"/>
                  </a:lnTo>
                  <a:lnTo>
                    <a:pt x="1251445" y="421043"/>
                  </a:lnTo>
                  <a:lnTo>
                    <a:pt x="1217015" y="452158"/>
                  </a:lnTo>
                  <a:lnTo>
                    <a:pt x="1185913" y="486575"/>
                  </a:lnTo>
                  <a:lnTo>
                    <a:pt x="1158951" y="523252"/>
                  </a:lnTo>
                  <a:lnTo>
                    <a:pt x="1136129" y="561860"/>
                  </a:lnTo>
                  <a:lnTo>
                    <a:pt x="1117460" y="602081"/>
                  </a:lnTo>
                  <a:lnTo>
                    <a:pt x="1102944" y="643585"/>
                  </a:lnTo>
                  <a:lnTo>
                    <a:pt x="1092581" y="686054"/>
                  </a:lnTo>
                  <a:lnTo>
                    <a:pt x="1086358" y="729170"/>
                  </a:lnTo>
                  <a:lnTo>
                    <a:pt x="1084287" y="772617"/>
                  </a:lnTo>
                  <a:lnTo>
                    <a:pt x="1086358" y="816051"/>
                  </a:lnTo>
                  <a:lnTo>
                    <a:pt x="1092581" y="859180"/>
                  </a:lnTo>
                  <a:lnTo>
                    <a:pt x="1102944" y="901649"/>
                  </a:lnTo>
                  <a:lnTo>
                    <a:pt x="1117460" y="943152"/>
                  </a:lnTo>
                  <a:lnTo>
                    <a:pt x="1136129" y="983373"/>
                  </a:lnTo>
                  <a:lnTo>
                    <a:pt x="1158951" y="1021981"/>
                  </a:lnTo>
                  <a:lnTo>
                    <a:pt x="1185913" y="1058659"/>
                  </a:lnTo>
                  <a:lnTo>
                    <a:pt x="1217015" y="1093076"/>
                  </a:lnTo>
                  <a:lnTo>
                    <a:pt x="1251445" y="1124191"/>
                  </a:lnTo>
                  <a:lnTo>
                    <a:pt x="1288110" y="1151153"/>
                  </a:lnTo>
                  <a:lnTo>
                    <a:pt x="1326718" y="1173962"/>
                  </a:lnTo>
                  <a:lnTo>
                    <a:pt x="1366939" y="1192631"/>
                  </a:lnTo>
                  <a:lnTo>
                    <a:pt x="1408442" y="1207147"/>
                  </a:lnTo>
                  <a:lnTo>
                    <a:pt x="1450924" y="1217510"/>
                  </a:lnTo>
                  <a:lnTo>
                    <a:pt x="1494040" y="1223733"/>
                  </a:lnTo>
                  <a:lnTo>
                    <a:pt x="1537474" y="1225816"/>
                  </a:lnTo>
                  <a:lnTo>
                    <a:pt x="1580921" y="1223733"/>
                  </a:lnTo>
                  <a:lnTo>
                    <a:pt x="1624037" y="1217510"/>
                  </a:lnTo>
                  <a:lnTo>
                    <a:pt x="1666506" y="1207147"/>
                  </a:lnTo>
                  <a:lnTo>
                    <a:pt x="1708023" y="1192631"/>
                  </a:lnTo>
                  <a:lnTo>
                    <a:pt x="1748231" y="1173962"/>
                  </a:lnTo>
                  <a:lnTo>
                    <a:pt x="1786839" y="1151153"/>
                  </a:lnTo>
                  <a:lnTo>
                    <a:pt x="1823516" y="1124191"/>
                  </a:lnTo>
                  <a:lnTo>
                    <a:pt x="1857933" y="1093076"/>
                  </a:lnTo>
                  <a:lnTo>
                    <a:pt x="1889048" y="1058659"/>
                  </a:lnTo>
                  <a:lnTo>
                    <a:pt x="1916010" y="1021981"/>
                  </a:lnTo>
                  <a:lnTo>
                    <a:pt x="1938820" y="983373"/>
                  </a:lnTo>
                  <a:lnTo>
                    <a:pt x="1957489" y="943152"/>
                  </a:lnTo>
                  <a:lnTo>
                    <a:pt x="1972005" y="901649"/>
                  </a:lnTo>
                  <a:lnTo>
                    <a:pt x="1982381" y="859180"/>
                  </a:lnTo>
                  <a:lnTo>
                    <a:pt x="1988604" y="816051"/>
                  </a:lnTo>
                  <a:lnTo>
                    <a:pt x="1990674" y="772617"/>
                  </a:lnTo>
                  <a:close/>
                </a:path>
                <a:path w="12691110" h="6511290">
                  <a:moveTo>
                    <a:pt x="2530932" y="4405884"/>
                  </a:moveTo>
                  <a:lnTo>
                    <a:pt x="2528862" y="4362450"/>
                  </a:lnTo>
                  <a:lnTo>
                    <a:pt x="2522639" y="4319333"/>
                  </a:lnTo>
                  <a:lnTo>
                    <a:pt x="2512263" y="4276852"/>
                  </a:lnTo>
                  <a:lnTo>
                    <a:pt x="2497747" y="4235348"/>
                  </a:lnTo>
                  <a:lnTo>
                    <a:pt x="2479078" y="4195127"/>
                  </a:lnTo>
                  <a:lnTo>
                    <a:pt x="2456269" y="4156519"/>
                  </a:lnTo>
                  <a:lnTo>
                    <a:pt x="2429306" y="4119854"/>
                  </a:lnTo>
                  <a:lnTo>
                    <a:pt x="2398191" y="4085425"/>
                  </a:lnTo>
                  <a:lnTo>
                    <a:pt x="2363774" y="4054322"/>
                  </a:lnTo>
                  <a:lnTo>
                    <a:pt x="2327097" y="4027360"/>
                  </a:lnTo>
                  <a:lnTo>
                    <a:pt x="2288489" y="4004538"/>
                  </a:lnTo>
                  <a:lnTo>
                    <a:pt x="2248268" y="3985882"/>
                  </a:lnTo>
                  <a:lnTo>
                    <a:pt x="2206764" y="3971353"/>
                  </a:lnTo>
                  <a:lnTo>
                    <a:pt x="2164296" y="3960990"/>
                  </a:lnTo>
                  <a:lnTo>
                    <a:pt x="2121179" y="3954767"/>
                  </a:lnTo>
                  <a:lnTo>
                    <a:pt x="2077732" y="3952697"/>
                  </a:lnTo>
                  <a:lnTo>
                    <a:pt x="2034298" y="3954767"/>
                  </a:lnTo>
                  <a:lnTo>
                    <a:pt x="1991182" y="3960990"/>
                  </a:lnTo>
                  <a:lnTo>
                    <a:pt x="1948700" y="3971353"/>
                  </a:lnTo>
                  <a:lnTo>
                    <a:pt x="1907197" y="3985882"/>
                  </a:lnTo>
                  <a:lnTo>
                    <a:pt x="1866976" y="4004538"/>
                  </a:lnTo>
                  <a:lnTo>
                    <a:pt x="1828368" y="4027360"/>
                  </a:lnTo>
                  <a:lnTo>
                    <a:pt x="1791690" y="4054322"/>
                  </a:lnTo>
                  <a:lnTo>
                    <a:pt x="1757273" y="4085425"/>
                  </a:lnTo>
                  <a:lnTo>
                    <a:pt x="1726171" y="4119854"/>
                  </a:lnTo>
                  <a:lnTo>
                    <a:pt x="1699209" y="4156519"/>
                  </a:lnTo>
                  <a:lnTo>
                    <a:pt x="1676387" y="4195127"/>
                  </a:lnTo>
                  <a:lnTo>
                    <a:pt x="1657718" y="4235348"/>
                  </a:lnTo>
                  <a:lnTo>
                    <a:pt x="1643202" y="4276852"/>
                  </a:lnTo>
                  <a:lnTo>
                    <a:pt x="1632839" y="4319333"/>
                  </a:lnTo>
                  <a:lnTo>
                    <a:pt x="1626616" y="4362450"/>
                  </a:lnTo>
                  <a:lnTo>
                    <a:pt x="1624533" y="4405884"/>
                  </a:lnTo>
                  <a:lnTo>
                    <a:pt x="1626616" y="4449330"/>
                  </a:lnTo>
                  <a:lnTo>
                    <a:pt x="1632839" y="4492447"/>
                  </a:lnTo>
                  <a:lnTo>
                    <a:pt x="1643202" y="4534916"/>
                  </a:lnTo>
                  <a:lnTo>
                    <a:pt x="1657718" y="4576432"/>
                  </a:lnTo>
                  <a:lnTo>
                    <a:pt x="1676387" y="4616640"/>
                  </a:lnTo>
                  <a:lnTo>
                    <a:pt x="1699209" y="4655248"/>
                  </a:lnTo>
                  <a:lnTo>
                    <a:pt x="1726171" y="4691926"/>
                  </a:lnTo>
                  <a:lnTo>
                    <a:pt x="1757273" y="4726343"/>
                  </a:lnTo>
                  <a:lnTo>
                    <a:pt x="1791690" y="4757458"/>
                  </a:lnTo>
                  <a:lnTo>
                    <a:pt x="1828368" y="4784420"/>
                  </a:lnTo>
                  <a:lnTo>
                    <a:pt x="1866976" y="4807229"/>
                  </a:lnTo>
                  <a:lnTo>
                    <a:pt x="1907197" y="4825898"/>
                  </a:lnTo>
                  <a:lnTo>
                    <a:pt x="1948700" y="4840414"/>
                  </a:lnTo>
                  <a:lnTo>
                    <a:pt x="1991182" y="4850790"/>
                  </a:lnTo>
                  <a:lnTo>
                    <a:pt x="2034298" y="4857013"/>
                  </a:lnTo>
                  <a:lnTo>
                    <a:pt x="2077732" y="4859083"/>
                  </a:lnTo>
                  <a:lnTo>
                    <a:pt x="2121179" y="4857013"/>
                  </a:lnTo>
                  <a:lnTo>
                    <a:pt x="2164296" y="4850790"/>
                  </a:lnTo>
                  <a:lnTo>
                    <a:pt x="2206764" y="4840414"/>
                  </a:lnTo>
                  <a:lnTo>
                    <a:pt x="2248268" y="4825898"/>
                  </a:lnTo>
                  <a:lnTo>
                    <a:pt x="2288489" y="4807229"/>
                  </a:lnTo>
                  <a:lnTo>
                    <a:pt x="2327097" y="4784420"/>
                  </a:lnTo>
                  <a:lnTo>
                    <a:pt x="2363774" y="4757458"/>
                  </a:lnTo>
                  <a:lnTo>
                    <a:pt x="2398191" y="4726343"/>
                  </a:lnTo>
                  <a:lnTo>
                    <a:pt x="2429306" y="4691926"/>
                  </a:lnTo>
                  <a:lnTo>
                    <a:pt x="2456269" y="4655248"/>
                  </a:lnTo>
                  <a:lnTo>
                    <a:pt x="2479078" y="4616640"/>
                  </a:lnTo>
                  <a:lnTo>
                    <a:pt x="2497747" y="4576432"/>
                  </a:lnTo>
                  <a:lnTo>
                    <a:pt x="2512263" y="4534916"/>
                  </a:lnTo>
                  <a:lnTo>
                    <a:pt x="2522639" y="4492447"/>
                  </a:lnTo>
                  <a:lnTo>
                    <a:pt x="2528862" y="4449330"/>
                  </a:lnTo>
                  <a:lnTo>
                    <a:pt x="2530932" y="4405884"/>
                  </a:lnTo>
                  <a:close/>
                </a:path>
                <a:path w="12691110" h="6511290">
                  <a:moveTo>
                    <a:pt x="3310458" y="2110892"/>
                  </a:moveTo>
                  <a:lnTo>
                    <a:pt x="3308388" y="2067458"/>
                  </a:lnTo>
                  <a:lnTo>
                    <a:pt x="3302165" y="2024341"/>
                  </a:lnTo>
                  <a:lnTo>
                    <a:pt x="3291789" y="1981860"/>
                  </a:lnTo>
                  <a:lnTo>
                    <a:pt x="3277273" y="1940356"/>
                  </a:lnTo>
                  <a:lnTo>
                    <a:pt x="3258604" y="1900135"/>
                  </a:lnTo>
                  <a:lnTo>
                    <a:pt x="3235795" y="1861527"/>
                  </a:lnTo>
                  <a:lnTo>
                    <a:pt x="3208832" y="1824863"/>
                  </a:lnTo>
                  <a:lnTo>
                    <a:pt x="3177717" y="1790433"/>
                  </a:lnTo>
                  <a:lnTo>
                    <a:pt x="3143300" y="1759331"/>
                  </a:lnTo>
                  <a:lnTo>
                    <a:pt x="3106623" y="1732368"/>
                  </a:lnTo>
                  <a:lnTo>
                    <a:pt x="3068015" y="1709547"/>
                  </a:lnTo>
                  <a:lnTo>
                    <a:pt x="3027794" y="1690890"/>
                  </a:lnTo>
                  <a:lnTo>
                    <a:pt x="2986290" y="1676361"/>
                  </a:lnTo>
                  <a:lnTo>
                    <a:pt x="2943822" y="1665998"/>
                  </a:lnTo>
                  <a:lnTo>
                    <a:pt x="2900705" y="1659775"/>
                  </a:lnTo>
                  <a:lnTo>
                    <a:pt x="2857258" y="1657705"/>
                  </a:lnTo>
                  <a:lnTo>
                    <a:pt x="2813824" y="1659775"/>
                  </a:lnTo>
                  <a:lnTo>
                    <a:pt x="2770708" y="1665998"/>
                  </a:lnTo>
                  <a:lnTo>
                    <a:pt x="2728226" y="1676361"/>
                  </a:lnTo>
                  <a:lnTo>
                    <a:pt x="2686723" y="1690890"/>
                  </a:lnTo>
                  <a:lnTo>
                    <a:pt x="2646502" y="1709547"/>
                  </a:lnTo>
                  <a:lnTo>
                    <a:pt x="2607894" y="1732368"/>
                  </a:lnTo>
                  <a:lnTo>
                    <a:pt x="2571216" y="1759331"/>
                  </a:lnTo>
                  <a:lnTo>
                    <a:pt x="2536799" y="1790433"/>
                  </a:lnTo>
                  <a:lnTo>
                    <a:pt x="2505697" y="1824863"/>
                  </a:lnTo>
                  <a:lnTo>
                    <a:pt x="2478722" y="1861527"/>
                  </a:lnTo>
                  <a:lnTo>
                    <a:pt x="2455913" y="1900135"/>
                  </a:lnTo>
                  <a:lnTo>
                    <a:pt x="2437244" y="1940356"/>
                  </a:lnTo>
                  <a:lnTo>
                    <a:pt x="2422728" y="1981860"/>
                  </a:lnTo>
                  <a:lnTo>
                    <a:pt x="2412365" y="2024341"/>
                  </a:lnTo>
                  <a:lnTo>
                    <a:pt x="2406142" y="2067458"/>
                  </a:lnTo>
                  <a:lnTo>
                    <a:pt x="2404059" y="2110892"/>
                  </a:lnTo>
                  <a:lnTo>
                    <a:pt x="2406142" y="2154339"/>
                  </a:lnTo>
                  <a:lnTo>
                    <a:pt x="2412365" y="2197455"/>
                  </a:lnTo>
                  <a:lnTo>
                    <a:pt x="2422728" y="2239924"/>
                  </a:lnTo>
                  <a:lnTo>
                    <a:pt x="2437244" y="2281440"/>
                  </a:lnTo>
                  <a:lnTo>
                    <a:pt x="2455913" y="2321649"/>
                  </a:lnTo>
                  <a:lnTo>
                    <a:pt x="2478722" y="2360257"/>
                  </a:lnTo>
                  <a:lnTo>
                    <a:pt x="2505697" y="2396934"/>
                  </a:lnTo>
                  <a:lnTo>
                    <a:pt x="2536799" y="2431351"/>
                  </a:lnTo>
                  <a:lnTo>
                    <a:pt x="2571216" y="2462466"/>
                  </a:lnTo>
                  <a:lnTo>
                    <a:pt x="2607894" y="2489428"/>
                  </a:lnTo>
                  <a:lnTo>
                    <a:pt x="2646502" y="2512237"/>
                  </a:lnTo>
                  <a:lnTo>
                    <a:pt x="2686723" y="2530906"/>
                  </a:lnTo>
                  <a:lnTo>
                    <a:pt x="2728226" y="2545423"/>
                  </a:lnTo>
                  <a:lnTo>
                    <a:pt x="2770708" y="2555798"/>
                  </a:lnTo>
                  <a:lnTo>
                    <a:pt x="2813824" y="2562021"/>
                  </a:lnTo>
                  <a:lnTo>
                    <a:pt x="2857258" y="2564092"/>
                  </a:lnTo>
                  <a:lnTo>
                    <a:pt x="2900705" y="2562021"/>
                  </a:lnTo>
                  <a:lnTo>
                    <a:pt x="2943822" y="2555798"/>
                  </a:lnTo>
                  <a:lnTo>
                    <a:pt x="2986290" y="2545423"/>
                  </a:lnTo>
                  <a:lnTo>
                    <a:pt x="3027794" y="2530906"/>
                  </a:lnTo>
                  <a:lnTo>
                    <a:pt x="3068015" y="2512237"/>
                  </a:lnTo>
                  <a:lnTo>
                    <a:pt x="3106623" y="2489428"/>
                  </a:lnTo>
                  <a:lnTo>
                    <a:pt x="3143300" y="2462466"/>
                  </a:lnTo>
                  <a:lnTo>
                    <a:pt x="3177717" y="2431351"/>
                  </a:lnTo>
                  <a:lnTo>
                    <a:pt x="3208832" y="2396934"/>
                  </a:lnTo>
                  <a:lnTo>
                    <a:pt x="3235795" y="2360257"/>
                  </a:lnTo>
                  <a:lnTo>
                    <a:pt x="3258604" y="2321649"/>
                  </a:lnTo>
                  <a:lnTo>
                    <a:pt x="3277273" y="2281440"/>
                  </a:lnTo>
                  <a:lnTo>
                    <a:pt x="3291789" y="2239924"/>
                  </a:lnTo>
                  <a:lnTo>
                    <a:pt x="3302165" y="2197455"/>
                  </a:lnTo>
                  <a:lnTo>
                    <a:pt x="3308388" y="2154339"/>
                  </a:lnTo>
                  <a:lnTo>
                    <a:pt x="3310458" y="2110892"/>
                  </a:lnTo>
                  <a:close/>
                </a:path>
                <a:path w="12691110" h="6511290">
                  <a:moveTo>
                    <a:pt x="5078349" y="748347"/>
                  </a:moveTo>
                  <a:lnTo>
                    <a:pt x="5076279" y="704900"/>
                  </a:lnTo>
                  <a:lnTo>
                    <a:pt x="5070056" y="661784"/>
                  </a:lnTo>
                  <a:lnTo>
                    <a:pt x="5059680" y="619315"/>
                  </a:lnTo>
                  <a:lnTo>
                    <a:pt x="5045164" y="577799"/>
                  </a:lnTo>
                  <a:lnTo>
                    <a:pt x="5026495" y="537591"/>
                  </a:lnTo>
                  <a:lnTo>
                    <a:pt x="5003685" y="498983"/>
                  </a:lnTo>
                  <a:lnTo>
                    <a:pt x="4976723" y="462305"/>
                  </a:lnTo>
                  <a:lnTo>
                    <a:pt x="4945608" y="427888"/>
                  </a:lnTo>
                  <a:lnTo>
                    <a:pt x="4911191" y="396773"/>
                  </a:lnTo>
                  <a:lnTo>
                    <a:pt x="4874514" y="369811"/>
                  </a:lnTo>
                  <a:lnTo>
                    <a:pt x="4835906" y="347002"/>
                  </a:lnTo>
                  <a:lnTo>
                    <a:pt x="4795685" y="328333"/>
                  </a:lnTo>
                  <a:lnTo>
                    <a:pt x="4754181" y="313817"/>
                  </a:lnTo>
                  <a:lnTo>
                    <a:pt x="4711712" y="303441"/>
                  </a:lnTo>
                  <a:lnTo>
                    <a:pt x="4668596" y="297218"/>
                  </a:lnTo>
                  <a:lnTo>
                    <a:pt x="4625149" y="295148"/>
                  </a:lnTo>
                  <a:lnTo>
                    <a:pt x="4581715" y="297218"/>
                  </a:lnTo>
                  <a:lnTo>
                    <a:pt x="4538586" y="303441"/>
                  </a:lnTo>
                  <a:lnTo>
                    <a:pt x="4496117" y="313817"/>
                  </a:lnTo>
                  <a:lnTo>
                    <a:pt x="4454614" y="328333"/>
                  </a:lnTo>
                  <a:lnTo>
                    <a:pt x="4414393" y="347002"/>
                  </a:lnTo>
                  <a:lnTo>
                    <a:pt x="4375785" y="369811"/>
                  </a:lnTo>
                  <a:lnTo>
                    <a:pt x="4339107" y="396773"/>
                  </a:lnTo>
                  <a:lnTo>
                    <a:pt x="4304690" y="427888"/>
                  </a:lnTo>
                  <a:lnTo>
                    <a:pt x="4273575" y="462305"/>
                  </a:lnTo>
                  <a:lnTo>
                    <a:pt x="4246613" y="498983"/>
                  </a:lnTo>
                  <a:lnTo>
                    <a:pt x="4223804" y="537591"/>
                  </a:lnTo>
                  <a:lnTo>
                    <a:pt x="4205135" y="577799"/>
                  </a:lnTo>
                  <a:lnTo>
                    <a:pt x="4190619" y="619315"/>
                  </a:lnTo>
                  <a:lnTo>
                    <a:pt x="4180255" y="661784"/>
                  </a:lnTo>
                  <a:lnTo>
                    <a:pt x="4174032" y="704900"/>
                  </a:lnTo>
                  <a:lnTo>
                    <a:pt x="4171950" y="748347"/>
                  </a:lnTo>
                  <a:lnTo>
                    <a:pt x="4174032" y="791781"/>
                  </a:lnTo>
                  <a:lnTo>
                    <a:pt x="4180255" y="834898"/>
                  </a:lnTo>
                  <a:lnTo>
                    <a:pt x="4190619" y="877379"/>
                  </a:lnTo>
                  <a:lnTo>
                    <a:pt x="4205135" y="918883"/>
                  </a:lnTo>
                  <a:lnTo>
                    <a:pt x="4223804" y="959104"/>
                  </a:lnTo>
                  <a:lnTo>
                    <a:pt x="4246613" y="997712"/>
                  </a:lnTo>
                  <a:lnTo>
                    <a:pt x="4273575" y="1034376"/>
                  </a:lnTo>
                  <a:lnTo>
                    <a:pt x="4304690" y="1068806"/>
                  </a:lnTo>
                  <a:lnTo>
                    <a:pt x="4339107" y="1099908"/>
                  </a:lnTo>
                  <a:lnTo>
                    <a:pt x="4375785" y="1126871"/>
                  </a:lnTo>
                  <a:lnTo>
                    <a:pt x="4414393" y="1149692"/>
                  </a:lnTo>
                  <a:lnTo>
                    <a:pt x="4454614" y="1168349"/>
                  </a:lnTo>
                  <a:lnTo>
                    <a:pt x="4496117" y="1182878"/>
                  </a:lnTo>
                  <a:lnTo>
                    <a:pt x="4538586" y="1193241"/>
                  </a:lnTo>
                  <a:lnTo>
                    <a:pt x="4581715" y="1199464"/>
                  </a:lnTo>
                  <a:lnTo>
                    <a:pt x="4625149" y="1201534"/>
                  </a:lnTo>
                  <a:lnTo>
                    <a:pt x="4668596" y="1199464"/>
                  </a:lnTo>
                  <a:lnTo>
                    <a:pt x="4711712" y="1193241"/>
                  </a:lnTo>
                  <a:lnTo>
                    <a:pt x="4754181" y="1182878"/>
                  </a:lnTo>
                  <a:lnTo>
                    <a:pt x="4795685" y="1168349"/>
                  </a:lnTo>
                  <a:lnTo>
                    <a:pt x="4835906" y="1149692"/>
                  </a:lnTo>
                  <a:lnTo>
                    <a:pt x="4874514" y="1126871"/>
                  </a:lnTo>
                  <a:lnTo>
                    <a:pt x="4911191" y="1099908"/>
                  </a:lnTo>
                  <a:lnTo>
                    <a:pt x="4945608" y="1068806"/>
                  </a:lnTo>
                  <a:lnTo>
                    <a:pt x="4976723" y="1034376"/>
                  </a:lnTo>
                  <a:lnTo>
                    <a:pt x="5003685" y="997712"/>
                  </a:lnTo>
                  <a:lnTo>
                    <a:pt x="5026495" y="959104"/>
                  </a:lnTo>
                  <a:lnTo>
                    <a:pt x="5045164" y="918883"/>
                  </a:lnTo>
                  <a:lnTo>
                    <a:pt x="5059680" y="877379"/>
                  </a:lnTo>
                  <a:lnTo>
                    <a:pt x="5070056" y="834898"/>
                  </a:lnTo>
                  <a:lnTo>
                    <a:pt x="5076279" y="791781"/>
                  </a:lnTo>
                  <a:lnTo>
                    <a:pt x="5078349" y="748347"/>
                  </a:lnTo>
                  <a:close/>
                </a:path>
                <a:path w="12691110" h="6511290">
                  <a:moveTo>
                    <a:pt x="7001967" y="453199"/>
                  </a:moveTo>
                  <a:lnTo>
                    <a:pt x="6999897" y="409765"/>
                  </a:lnTo>
                  <a:lnTo>
                    <a:pt x="6993674" y="366649"/>
                  </a:lnTo>
                  <a:lnTo>
                    <a:pt x="6983311" y="324167"/>
                  </a:lnTo>
                  <a:lnTo>
                    <a:pt x="6968782" y="282663"/>
                  </a:lnTo>
                  <a:lnTo>
                    <a:pt x="6950126" y="242443"/>
                  </a:lnTo>
                  <a:lnTo>
                    <a:pt x="6927304" y="203835"/>
                  </a:lnTo>
                  <a:lnTo>
                    <a:pt x="6900342" y="167170"/>
                  </a:lnTo>
                  <a:lnTo>
                    <a:pt x="6869239" y="132740"/>
                  </a:lnTo>
                  <a:lnTo>
                    <a:pt x="6834810" y="101638"/>
                  </a:lnTo>
                  <a:lnTo>
                    <a:pt x="6798145" y="74676"/>
                  </a:lnTo>
                  <a:lnTo>
                    <a:pt x="6759537" y="51854"/>
                  </a:lnTo>
                  <a:lnTo>
                    <a:pt x="6719316" y="33185"/>
                  </a:lnTo>
                  <a:lnTo>
                    <a:pt x="6677812" y="18669"/>
                  </a:lnTo>
                  <a:lnTo>
                    <a:pt x="6635331" y="8305"/>
                  </a:lnTo>
                  <a:lnTo>
                    <a:pt x="6592214" y="2082"/>
                  </a:lnTo>
                  <a:lnTo>
                    <a:pt x="6548780" y="0"/>
                  </a:lnTo>
                  <a:lnTo>
                    <a:pt x="6505334" y="2082"/>
                  </a:lnTo>
                  <a:lnTo>
                    <a:pt x="6462217" y="8305"/>
                  </a:lnTo>
                  <a:lnTo>
                    <a:pt x="6419748" y="18669"/>
                  </a:lnTo>
                  <a:lnTo>
                    <a:pt x="6378232" y="33185"/>
                  </a:lnTo>
                  <a:lnTo>
                    <a:pt x="6338024" y="51854"/>
                  </a:lnTo>
                  <a:lnTo>
                    <a:pt x="6299416" y="74676"/>
                  </a:lnTo>
                  <a:lnTo>
                    <a:pt x="6262738" y="101638"/>
                  </a:lnTo>
                  <a:lnTo>
                    <a:pt x="6228321" y="132740"/>
                  </a:lnTo>
                  <a:lnTo>
                    <a:pt x="6197206" y="167170"/>
                  </a:lnTo>
                  <a:lnTo>
                    <a:pt x="6170244" y="203835"/>
                  </a:lnTo>
                  <a:lnTo>
                    <a:pt x="6147435" y="242443"/>
                  </a:lnTo>
                  <a:lnTo>
                    <a:pt x="6128766" y="282663"/>
                  </a:lnTo>
                  <a:lnTo>
                    <a:pt x="6114250" y="324167"/>
                  </a:lnTo>
                  <a:lnTo>
                    <a:pt x="6103874" y="366649"/>
                  </a:lnTo>
                  <a:lnTo>
                    <a:pt x="6097651" y="409765"/>
                  </a:lnTo>
                  <a:lnTo>
                    <a:pt x="6095581" y="453199"/>
                  </a:lnTo>
                  <a:lnTo>
                    <a:pt x="6097651" y="496646"/>
                  </a:lnTo>
                  <a:lnTo>
                    <a:pt x="6103874" y="539762"/>
                  </a:lnTo>
                  <a:lnTo>
                    <a:pt x="6114250" y="582231"/>
                  </a:lnTo>
                  <a:lnTo>
                    <a:pt x="6128766" y="623735"/>
                  </a:lnTo>
                  <a:lnTo>
                    <a:pt x="6147435" y="663956"/>
                  </a:lnTo>
                  <a:lnTo>
                    <a:pt x="6170244" y="702564"/>
                  </a:lnTo>
                  <a:lnTo>
                    <a:pt x="6197206" y="739241"/>
                  </a:lnTo>
                  <a:lnTo>
                    <a:pt x="6228321" y="773658"/>
                  </a:lnTo>
                  <a:lnTo>
                    <a:pt x="6262738" y="804773"/>
                  </a:lnTo>
                  <a:lnTo>
                    <a:pt x="6299416" y="831735"/>
                  </a:lnTo>
                  <a:lnTo>
                    <a:pt x="6338024" y="854544"/>
                  </a:lnTo>
                  <a:lnTo>
                    <a:pt x="6378232" y="873213"/>
                  </a:lnTo>
                  <a:lnTo>
                    <a:pt x="6419748" y="887730"/>
                  </a:lnTo>
                  <a:lnTo>
                    <a:pt x="6462217" y="898105"/>
                  </a:lnTo>
                  <a:lnTo>
                    <a:pt x="6505334" y="904328"/>
                  </a:lnTo>
                  <a:lnTo>
                    <a:pt x="6548780" y="906399"/>
                  </a:lnTo>
                  <a:lnTo>
                    <a:pt x="6592214" y="904328"/>
                  </a:lnTo>
                  <a:lnTo>
                    <a:pt x="6635331" y="898105"/>
                  </a:lnTo>
                  <a:lnTo>
                    <a:pt x="6677812" y="887730"/>
                  </a:lnTo>
                  <a:lnTo>
                    <a:pt x="6719316" y="873213"/>
                  </a:lnTo>
                  <a:lnTo>
                    <a:pt x="6759537" y="854544"/>
                  </a:lnTo>
                  <a:lnTo>
                    <a:pt x="6798145" y="831735"/>
                  </a:lnTo>
                  <a:lnTo>
                    <a:pt x="6834810" y="804773"/>
                  </a:lnTo>
                  <a:lnTo>
                    <a:pt x="6869239" y="773658"/>
                  </a:lnTo>
                  <a:lnTo>
                    <a:pt x="6900342" y="739241"/>
                  </a:lnTo>
                  <a:lnTo>
                    <a:pt x="6927304" y="702564"/>
                  </a:lnTo>
                  <a:lnTo>
                    <a:pt x="6950126" y="663956"/>
                  </a:lnTo>
                  <a:lnTo>
                    <a:pt x="6968782" y="623735"/>
                  </a:lnTo>
                  <a:lnTo>
                    <a:pt x="6983311" y="582231"/>
                  </a:lnTo>
                  <a:lnTo>
                    <a:pt x="6993674" y="539762"/>
                  </a:lnTo>
                  <a:lnTo>
                    <a:pt x="6999897" y="496646"/>
                  </a:lnTo>
                  <a:lnTo>
                    <a:pt x="7001967" y="453199"/>
                  </a:lnTo>
                  <a:close/>
                </a:path>
                <a:path w="12691110" h="6511290">
                  <a:moveTo>
                    <a:pt x="9983178" y="453199"/>
                  </a:moveTo>
                  <a:lnTo>
                    <a:pt x="9981095" y="409765"/>
                  </a:lnTo>
                  <a:lnTo>
                    <a:pt x="9974872" y="366649"/>
                  </a:lnTo>
                  <a:lnTo>
                    <a:pt x="9964509" y="324167"/>
                  </a:lnTo>
                  <a:lnTo>
                    <a:pt x="9949980" y="282663"/>
                  </a:lnTo>
                  <a:lnTo>
                    <a:pt x="9931324" y="242443"/>
                  </a:lnTo>
                  <a:lnTo>
                    <a:pt x="9908502" y="203835"/>
                  </a:lnTo>
                  <a:lnTo>
                    <a:pt x="9881540" y="167170"/>
                  </a:lnTo>
                  <a:lnTo>
                    <a:pt x="9850425" y="132740"/>
                  </a:lnTo>
                  <a:lnTo>
                    <a:pt x="9816008" y="101638"/>
                  </a:lnTo>
                  <a:lnTo>
                    <a:pt x="9779343" y="74676"/>
                  </a:lnTo>
                  <a:lnTo>
                    <a:pt x="9740735" y="51854"/>
                  </a:lnTo>
                  <a:lnTo>
                    <a:pt x="9700514" y="33185"/>
                  </a:lnTo>
                  <a:lnTo>
                    <a:pt x="9659010" y="18669"/>
                  </a:lnTo>
                  <a:lnTo>
                    <a:pt x="9616529" y="8305"/>
                  </a:lnTo>
                  <a:lnTo>
                    <a:pt x="9573412" y="2082"/>
                  </a:lnTo>
                  <a:lnTo>
                    <a:pt x="9529978" y="0"/>
                  </a:lnTo>
                  <a:lnTo>
                    <a:pt x="9486532" y="2082"/>
                  </a:lnTo>
                  <a:lnTo>
                    <a:pt x="9443415" y="8305"/>
                  </a:lnTo>
                  <a:lnTo>
                    <a:pt x="9400946" y="18669"/>
                  </a:lnTo>
                  <a:lnTo>
                    <a:pt x="9359430" y="33185"/>
                  </a:lnTo>
                  <a:lnTo>
                    <a:pt x="9319222" y="51854"/>
                  </a:lnTo>
                  <a:lnTo>
                    <a:pt x="9280614" y="74676"/>
                  </a:lnTo>
                  <a:lnTo>
                    <a:pt x="9243936" y="101638"/>
                  </a:lnTo>
                  <a:lnTo>
                    <a:pt x="9209519" y="132740"/>
                  </a:lnTo>
                  <a:lnTo>
                    <a:pt x="9178404" y="167170"/>
                  </a:lnTo>
                  <a:lnTo>
                    <a:pt x="9151442" y="203835"/>
                  </a:lnTo>
                  <a:lnTo>
                    <a:pt x="9128633" y="242443"/>
                  </a:lnTo>
                  <a:lnTo>
                    <a:pt x="9109964" y="282663"/>
                  </a:lnTo>
                  <a:lnTo>
                    <a:pt x="9095448" y="324167"/>
                  </a:lnTo>
                  <a:lnTo>
                    <a:pt x="9085072" y="366649"/>
                  </a:lnTo>
                  <a:lnTo>
                    <a:pt x="9078849" y="409765"/>
                  </a:lnTo>
                  <a:lnTo>
                    <a:pt x="9076779" y="453199"/>
                  </a:lnTo>
                  <a:lnTo>
                    <a:pt x="9078849" y="496646"/>
                  </a:lnTo>
                  <a:lnTo>
                    <a:pt x="9085072" y="539762"/>
                  </a:lnTo>
                  <a:lnTo>
                    <a:pt x="9095448" y="582231"/>
                  </a:lnTo>
                  <a:lnTo>
                    <a:pt x="9109964" y="623735"/>
                  </a:lnTo>
                  <a:lnTo>
                    <a:pt x="9128633" y="663956"/>
                  </a:lnTo>
                  <a:lnTo>
                    <a:pt x="9151442" y="702564"/>
                  </a:lnTo>
                  <a:lnTo>
                    <a:pt x="9178404" y="739241"/>
                  </a:lnTo>
                  <a:lnTo>
                    <a:pt x="9209519" y="773658"/>
                  </a:lnTo>
                  <a:lnTo>
                    <a:pt x="9243936" y="804773"/>
                  </a:lnTo>
                  <a:lnTo>
                    <a:pt x="9280614" y="831735"/>
                  </a:lnTo>
                  <a:lnTo>
                    <a:pt x="9319222" y="854544"/>
                  </a:lnTo>
                  <a:lnTo>
                    <a:pt x="9359430" y="873213"/>
                  </a:lnTo>
                  <a:lnTo>
                    <a:pt x="9400946" y="887730"/>
                  </a:lnTo>
                  <a:lnTo>
                    <a:pt x="9443415" y="898105"/>
                  </a:lnTo>
                  <a:lnTo>
                    <a:pt x="9486532" y="904328"/>
                  </a:lnTo>
                  <a:lnTo>
                    <a:pt x="9529978" y="906399"/>
                  </a:lnTo>
                  <a:lnTo>
                    <a:pt x="9573412" y="904328"/>
                  </a:lnTo>
                  <a:lnTo>
                    <a:pt x="9616529" y="898105"/>
                  </a:lnTo>
                  <a:lnTo>
                    <a:pt x="9659010" y="887730"/>
                  </a:lnTo>
                  <a:lnTo>
                    <a:pt x="9700514" y="873213"/>
                  </a:lnTo>
                  <a:lnTo>
                    <a:pt x="9740735" y="854544"/>
                  </a:lnTo>
                  <a:lnTo>
                    <a:pt x="9779343" y="831735"/>
                  </a:lnTo>
                  <a:lnTo>
                    <a:pt x="9816008" y="804773"/>
                  </a:lnTo>
                  <a:lnTo>
                    <a:pt x="9850425" y="773658"/>
                  </a:lnTo>
                  <a:lnTo>
                    <a:pt x="9881540" y="739241"/>
                  </a:lnTo>
                  <a:lnTo>
                    <a:pt x="9908502" y="702564"/>
                  </a:lnTo>
                  <a:lnTo>
                    <a:pt x="9931324" y="663956"/>
                  </a:lnTo>
                  <a:lnTo>
                    <a:pt x="9949980" y="623735"/>
                  </a:lnTo>
                  <a:lnTo>
                    <a:pt x="9964509" y="582231"/>
                  </a:lnTo>
                  <a:lnTo>
                    <a:pt x="9974872" y="539762"/>
                  </a:lnTo>
                  <a:lnTo>
                    <a:pt x="9981095" y="496646"/>
                  </a:lnTo>
                  <a:lnTo>
                    <a:pt x="9983178" y="453199"/>
                  </a:lnTo>
                  <a:close/>
                </a:path>
                <a:path w="12691110" h="6511290">
                  <a:moveTo>
                    <a:pt x="12690780" y="3403371"/>
                  </a:moveTo>
                  <a:lnTo>
                    <a:pt x="12688697" y="3359924"/>
                  </a:lnTo>
                  <a:lnTo>
                    <a:pt x="12682474" y="3316808"/>
                  </a:lnTo>
                  <a:lnTo>
                    <a:pt x="12672111" y="3274339"/>
                  </a:lnTo>
                  <a:lnTo>
                    <a:pt x="12657595" y="3232823"/>
                  </a:lnTo>
                  <a:lnTo>
                    <a:pt x="12638926" y="3192615"/>
                  </a:lnTo>
                  <a:lnTo>
                    <a:pt x="12616104" y="3154007"/>
                  </a:lnTo>
                  <a:lnTo>
                    <a:pt x="12589142" y="3117329"/>
                  </a:lnTo>
                  <a:lnTo>
                    <a:pt x="12558039" y="3082912"/>
                  </a:lnTo>
                  <a:lnTo>
                    <a:pt x="12523610" y="3051797"/>
                  </a:lnTo>
                  <a:lnTo>
                    <a:pt x="12486945" y="3024835"/>
                  </a:lnTo>
                  <a:lnTo>
                    <a:pt x="12448337" y="3002026"/>
                  </a:lnTo>
                  <a:lnTo>
                    <a:pt x="12408116" y="2983357"/>
                  </a:lnTo>
                  <a:lnTo>
                    <a:pt x="12366612" y="2968841"/>
                  </a:lnTo>
                  <a:lnTo>
                    <a:pt x="12324144" y="2958465"/>
                  </a:lnTo>
                  <a:lnTo>
                    <a:pt x="12281014" y="2952242"/>
                  </a:lnTo>
                  <a:lnTo>
                    <a:pt x="12237580" y="2950172"/>
                  </a:lnTo>
                  <a:lnTo>
                    <a:pt x="12194146" y="2952242"/>
                  </a:lnTo>
                  <a:lnTo>
                    <a:pt x="12151030" y="2958465"/>
                  </a:lnTo>
                  <a:lnTo>
                    <a:pt x="12108548" y="2968841"/>
                  </a:lnTo>
                  <a:lnTo>
                    <a:pt x="12067045" y="2983357"/>
                  </a:lnTo>
                  <a:lnTo>
                    <a:pt x="12026824" y="3002026"/>
                  </a:lnTo>
                  <a:lnTo>
                    <a:pt x="11988216" y="3024835"/>
                  </a:lnTo>
                  <a:lnTo>
                    <a:pt x="11951538" y="3051797"/>
                  </a:lnTo>
                  <a:lnTo>
                    <a:pt x="11917121" y="3082912"/>
                  </a:lnTo>
                  <a:lnTo>
                    <a:pt x="11886006" y="3117329"/>
                  </a:lnTo>
                  <a:lnTo>
                    <a:pt x="11859044" y="3154007"/>
                  </a:lnTo>
                  <a:lnTo>
                    <a:pt x="11836235" y="3192615"/>
                  </a:lnTo>
                  <a:lnTo>
                    <a:pt x="11817566" y="3232823"/>
                  </a:lnTo>
                  <a:lnTo>
                    <a:pt x="11803050" y="3274339"/>
                  </a:lnTo>
                  <a:lnTo>
                    <a:pt x="11792687" y="3316808"/>
                  </a:lnTo>
                  <a:lnTo>
                    <a:pt x="11786464" y="3359924"/>
                  </a:lnTo>
                  <a:lnTo>
                    <a:pt x="11784381" y="3403371"/>
                  </a:lnTo>
                  <a:lnTo>
                    <a:pt x="11786464" y="3446805"/>
                  </a:lnTo>
                  <a:lnTo>
                    <a:pt x="11792687" y="3489922"/>
                  </a:lnTo>
                  <a:lnTo>
                    <a:pt x="11803050" y="3532403"/>
                  </a:lnTo>
                  <a:lnTo>
                    <a:pt x="11817566" y="3573907"/>
                  </a:lnTo>
                  <a:lnTo>
                    <a:pt x="11836235" y="3614128"/>
                  </a:lnTo>
                  <a:lnTo>
                    <a:pt x="11859044" y="3652736"/>
                  </a:lnTo>
                  <a:lnTo>
                    <a:pt x="11886006" y="3689400"/>
                  </a:lnTo>
                  <a:lnTo>
                    <a:pt x="11917121" y="3723830"/>
                  </a:lnTo>
                  <a:lnTo>
                    <a:pt x="11951538" y="3754932"/>
                  </a:lnTo>
                  <a:lnTo>
                    <a:pt x="11988216" y="3781895"/>
                  </a:lnTo>
                  <a:lnTo>
                    <a:pt x="12026824" y="3804716"/>
                  </a:lnTo>
                  <a:lnTo>
                    <a:pt x="12067045" y="3823373"/>
                  </a:lnTo>
                  <a:lnTo>
                    <a:pt x="12108548" y="3837902"/>
                  </a:lnTo>
                  <a:lnTo>
                    <a:pt x="12151030" y="3848265"/>
                  </a:lnTo>
                  <a:lnTo>
                    <a:pt x="12194146" y="3854488"/>
                  </a:lnTo>
                  <a:lnTo>
                    <a:pt x="12237580" y="3856558"/>
                  </a:lnTo>
                  <a:lnTo>
                    <a:pt x="12281014" y="3854488"/>
                  </a:lnTo>
                  <a:lnTo>
                    <a:pt x="12324144" y="3848265"/>
                  </a:lnTo>
                  <a:lnTo>
                    <a:pt x="12366612" y="3837902"/>
                  </a:lnTo>
                  <a:lnTo>
                    <a:pt x="12408116" y="3823373"/>
                  </a:lnTo>
                  <a:lnTo>
                    <a:pt x="12448337" y="3804716"/>
                  </a:lnTo>
                  <a:lnTo>
                    <a:pt x="12486945" y="3781895"/>
                  </a:lnTo>
                  <a:lnTo>
                    <a:pt x="12523610" y="3754932"/>
                  </a:lnTo>
                  <a:lnTo>
                    <a:pt x="12558039" y="3723830"/>
                  </a:lnTo>
                  <a:lnTo>
                    <a:pt x="12589142" y="3689400"/>
                  </a:lnTo>
                  <a:lnTo>
                    <a:pt x="12616104" y="3652736"/>
                  </a:lnTo>
                  <a:lnTo>
                    <a:pt x="12638926" y="3614128"/>
                  </a:lnTo>
                  <a:lnTo>
                    <a:pt x="12657595" y="3573907"/>
                  </a:lnTo>
                  <a:lnTo>
                    <a:pt x="12672111" y="3532403"/>
                  </a:lnTo>
                  <a:lnTo>
                    <a:pt x="12682474" y="3489922"/>
                  </a:lnTo>
                  <a:lnTo>
                    <a:pt x="12688697" y="3446805"/>
                  </a:lnTo>
                  <a:lnTo>
                    <a:pt x="12690780" y="340337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7069E-DEBA-E3D4-70D5-5E08D3BC3C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0" dirty="0">
                <a:latin typeface="Verdana"/>
                <a:cs typeface="Verdana"/>
              </a:rPr>
              <a:t>regression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4410055" cy="28533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ts val="7259"/>
              </a:lnSpc>
              <a:spcBef>
                <a:spcPts val="350"/>
              </a:spcBef>
            </a:pPr>
            <a:r>
              <a:rPr sz="6150" spc="29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150" spc="4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0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8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150" spc="380" dirty="0">
                <a:solidFill>
                  <a:srgbClr val="C00000"/>
                </a:solidFill>
                <a:latin typeface="Arial"/>
                <a:cs typeface="Arial"/>
              </a:rPr>
              <a:t>continuous</a:t>
            </a:r>
            <a:r>
              <a:rPr sz="61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2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615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CB6E6-4711-BA31-0A11-B98DC3F472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487" y="1118155"/>
            <a:ext cx="6249035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900" i="1" spc="480" dirty="0">
                <a:latin typeface="Times New Roman"/>
                <a:cs typeface="Times New Roman"/>
              </a:rPr>
              <a:t>f</a:t>
            </a:r>
            <a:r>
              <a:rPr sz="8900" spc="-50" dirty="0">
                <a:latin typeface="Times New Roman"/>
                <a:cs typeface="Times New Roman"/>
              </a:rPr>
              <a:t>(</a:t>
            </a:r>
            <a:r>
              <a:rPr sz="8900" i="1" spc="-50" dirty="0">
                <a:latin typeface="Times New Roman"/>
                <a:cs typeface="Times New Roman"/>
              </a:rPr>
              <a:t>ad</a:t>
            </a:r>
            <a:r>
              <a:rPr sz="8900" i="1" spc="-55" dirty="0">
                <a:latin typeface="Times New Roman"/>
                <a:cs typeface="Times New Roman"/>
              </a:rPr>
              <a:t>ve</a:t>
            </a:r>
            <a:r>
              <a:rPr sz="8900" i="1" spc="-50" dirty="0">
                <a:latin typeface="Times New Roman"/>
                <a:cs typeface="Times New Roman"/>
              </a:rPr>
              <a:t>r</a:t>
            </a:r>
            <a:r>
              <a:rPr sz="8900" i="1" spc="-55" dirty="0">
                <a:latin typeface="Times New Roman"/>
                <a:cs typeface="Times New Roman"/>
              </a:rPr>
              <a:t>ti</a:t>
            </a:r>
            <a:r>
              <a:rPr sz="8900" i="1" spc="-50" dirty="0">
                <a:latin typeface="Times New Roman"/>
                <a:cs typeface="Times New Roman"/>
              </a:rPr>
              <a:t>s</a:t>
            </a:r>
            <a:r>
              <a:rPr sz="8900" i="1" spc="-55" dirty="0">
                <a:latin typeface="Times New Roman"/>
                <a:cs typeface="Times New Roman"/>
              </a:rPr>
              <a:t>i</a:t>
            </a:r>
            <a:r>
              <a:rPr sz="8900" i="1" spc="-50" dirty="0">
                <a:latin typeface="Times New Roman"/>
                <a:cs typeface="Times New Roman"/>
              </a:rPr>
              <a:t>ng</a:t>
            </a:r>
            <a:r>
              <a:rPr sz="8900" spc="-50" dirty="0">
                <a:latin typeface="Times New Roman"/>
                <a:cs typeface="Times New Roman"/>
              </a:rPr>
              <a:t>)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2" y="2464711"/>
            <a:ext cx="10055225" cy="762952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2750820">
              <a:lnSpc>
                <a:spcPct val="100000"/>
              </a:lnSpc>
              <a:spcBef>
                <a:spcPts val="3765"/>
              </a:spcBef>
            </a:pPr>
            <a:r>
              <a:rPr sz="8900" i="1" spc="5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(1200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) = </a:t>
            </a:r>
            <a:r>
              <a:rPr sz="8900" spc="-20" dirty="0">
                <a:solidFill>
                  <a:srgbClr val="FFFFFF"/>
                </a:solidFill>
                <a:latin typeface="Times New Roman"/>
                <a:cs typeface="Times New Roman"/>
              </a:rPr>
              <a:t>5800</a:t>
            </a:r>
            <a:endParaRPr sz="8900" dirty="0">
              <a:latin typeface="Times New Roman"/>
              <a:cs typeface="Times New Roman"/>
            </a:endParaRPr>
          </a:p>
          <a:p>
            <a:pPr marL="2614930">
              <a:lnSpc>
                <a:spcPct val="100000"/>
              </a:lnSpc>
              <a:spcBef>
                <a:spcPts val="3665"/>
              </a:spcBef>
            </a:pPr>
            <a:r>
              <a:rPr sz="8900" i="1" spc="5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(2800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) = </a:t>
            </a:r>
            <a:r>
              <a:rPr sz="8900" spc="-10" dirty="0">
                <a:solidFill>
                  <a:srgbClr val="FFFFFF"/>
                </a:solidFill>
                <a:latin typeface="Times New Roman"/>
                <a:cs typeface="Times New Roman"/>
              </a:rPr>
              <a:t>13400</a:t>
            </a:r>
            <a:endParaRPr sz="8900" dirty="0">
              <a:latin typeface="Times New Roman"/>
              <a:cs typeface="Times New Roman"/>
            </a:endParaRPr>
          </a:p>
          <a:p>
            <a:pPr marL="2614930">
              <a:lnSpc>
                <a:spcPct val="100000"/>
              </a:lnSpc>
              <a:spcBef>
                <a:spcPts val="3665"/>
              </a:spcBef>
            </a:pPr>
            <a:r>
              <a:rPr sz="8900" i="1" spc="53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8900" spc="-5" dirty="0">
                <a:solidFill>
                  <a:srgbClr val="FFFFFF"/>
                </a:solidFill>
                <a:latin typeface="Times New Roman"/>
                <a:cs typeface="Times New Roman"/>
              </a:rPr>
              <a:t>(1800</a:t>
            </a:r>
            <a:r>
              <a:rPr sz="8900" dirty="0">
                <a:solidFill>
                  <a:srgbClr val="FFFFFF"/>
                </a:solidFill>
                <a:latin typeface="Times New Roman"/>
                <a:cs typeface="Times New Roman"/>
              </a:rPr>
              <a:t>) = </a:t>
            </a:r>
            <a:r>
              <a:rPr sz="8900" spc="-20" dirty="0">
                <a:solidFill>
                  <a:srgbClr val="FFFFFF"/>
                </a:solidFill>
                <a:latin typeface="Times New Roman"/>
                <a:cs typeface="Times New Roman"/>
              </a:rPr>
              <a:t>8400</a:t>
            </a:r>
            <a:endParaRPr sz="8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75"/>
              </a:spcBef>
            </a:pPr>
            <a:r>
              <a:rPr sz="93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93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3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advertising</a:t>
            </a:r>
            <a:r>
              <a:rPr sz="93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3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32B0-23E5-CE57-0699-75A03A2100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82560" y="820845"/>
            <a:ext cx="0" cy="9088755"/>
          </a:xfrm>
          <a:custGeom>
            <a:avLst/>
            <a:gdLst/>
            <a:ahLst/>
            <a:cxnLst/>
            <a:rect l="l" t="t" r="r" b="b"/>
            <a:pathLst>
              <a:path h="9088755">
                <a:moveTo>
                  <a:pt x="0" y="9088293"/>
                </a:moveTo>
                <a:lnTo>
                  <a:pt x="0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0205" y="9856784"/>
            <a:ext cx="18020030" cy="0"/>
          </a:xfrm>
          <a:custGeom>
            <a:avLst/>
            <a:gdLst/>
            <a:ahLst/>
            <a:cxnLst/>
            <a:rect l="l" t="t" r="r" b="b"/>
            <a:pathLst>
              <a:path w="18020030">
                <a:moveTo>
                  <a:pt x="0" y="0"/>
                </a:moveTo>
                <a:lnTo>
                  <a:pt x="18019629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3810" y="1414887"/>
            <a:ext cx="15013305" cy="7802245"/>
          </a:xfrm>
          <a:custGeom>
            <a:avLst/>
            <a:gdLst/>
            <a:ahLst/>
            <a:cxnLst/>
            <a:rect l="l" t="t" r="r" b="b"/>
            <a:pathLst>
              <a:path w="15013305" h="7802245">
                <a:moveTo>
                  <a:pt x="470560" y="6717982"/>
                </a:moveTo>
                <a:lnTo>
                  <a:pt x="466242" y="6673050"/>
                </a:lnTo>
                <a:lnTo>
                  <a:pt x="453326" y="6629451"/>
                </a:lnTo>
                <a:lnTo>
                  <a:pt x="431787" y="6588531"/>
                </a:lnTo>
                <a:lnTo>
                  <a:pt x="401650" y="6551625"/>
                </a:lnTo>
                <a:lnTo>
                  <a:pt x="364731" y="6521475"/>
                </a:lnTo>
                <a:lnTo>
                  <a:pt x="323811" y="6499936"/>
                </a:lnTo>
                <a:lnTo>
                  <a:pt x="280212" y="6487020"/>
                </a:lnTo>
                <a:lnTo>
                  <a:pt x="235280" y="6482715"/>
                </a:lnTo>
                <a:lnTo>
                  <a:pt x="190347" y="6487020"/>
                </a:lnTo>
                <a:lnTo>
                  <a:pt x="146748" y="6499936"/>
                </a:lnTo>
                <a:lnTo>
                  <a:pt x="105829" y="6521475"/>
                </a:lnTo>
                <a:lnTo>
                  <a:pt x="68910" y="6551625"/>
                </a:lnTo>
                <a:lnTo>
                  <a:pt x="38773" y="6588531"/>
                </a:lnTo>
                <a:lnTo>
                  <a:pt x="17233" y="6629451"/>
                </a:lnTo>
                <a:lnTo>
                  <a:pt x="4305" y="6673050"/>
                </a:lnTo>
                <a:lnTo>
                  <a:pt x="0" y="6717982"/>
                </a:lnTo>
                <a:lnTo>
                  <a:pt x="4305" y="6762915"/>
                </a:lnTo>
                <a:lnTo>
                  <a:pt x="17233" y="6806514"/>
                </a:lnTo>
                <a:lnTo>
                  <a:pt x="38773" y="6847446"/>
                </a:lnTo>
                <a:lnTo>
                  <a:pt x="68910" y="6884352"/>
                </a:lnTo>
                <a:lnTo>
                  <a:pt x="105829" y="6914502"/>
                </a:lnTo>
                <a:lnTo>
                  <a:pt x="146748" y="6936029"/>
                </a:lnTo>
                <a:lnTo>
                  <a:pt x="190347" y="6948957"/>
                </a:lnTo>
                <a:lnTo>
                  <a:pt x="235280" y="6953263"/>
                </a:lnTo>
                <a:lnTo>
                  <a:pt x="280212" y="6948957"/>
                </a:lnTo>
                <a:lnTo>
                  <a:pt x="323811" y="6936029"/>
                </a:lnTo>
                <a:lnTo>
                  <a:pt x="364731" y="6914502"/>
                </a:lnTo>
                <a:lnTo>
                  <a:pt x="401650" y="6884352"/>
                </a:lnTo>
                <a:lnTo>
                  <a:pt x="431787" y="6847446"/>
                </a:lnTo>
                <a:lnTo>
                  <a:pt x="453326" y="6806514"/>
                </a:lnTo>
                <a:lnTo>
                  <a:pt x="466242" y="6762915"/>
                </a:lnTo>
                <a:lnTo>
                  <a:pt x="470560" y="6717982"/>
                </a:lnTo>
                <a:close/>
              </a:path>
              <a:path w="15013305" h="7802245">
                <a:moveTo>
                  <a:pt x="1570304" y="7566914"/>
                </a:moveTo>
                <a:lnTo>
                  <a:pt x="1565986" y="7521969"/>
                </a:lnTo>
                <a:lnTo>
                  <a:pt x="1553070" y="7478382"/>
                </a:lnTo>
                <a:lnTo>
                  <a:pt x="1531531" y="7437450"/>
                </a:lnTo>
                <a:lnTo>
                  <a:pt x="1501394" y="7400544"/>
                </a:lnTo>
                <a:lnTo>
                  <a:pt x="1464475" y="7370394"/>
                </a:lnTo>
                <a:lnTo>
                  <a:pt x="1423555" y="7348868"/>
                </a:lnTo>
                <a:lnTo>
                  <a:pt x="1379956" y="7335939"/>
                </a:lnTo>
                <a:lnTo>
                  <a:pt x="1335024" y="7331634"/>
                </a:lnTo>
                <a:lnTo>
                  <a:pt x="1290091" y="7335939"/>
                </a:lnTo>
                <a:lnTo>
                  <a:pt x="1246492" y="7348868"/>
                </a:lnTo>
                <a:lnTo>
                  <a:pt x="1205572" y="7370394"/>
                </a:lnTo>
                <a:lnTo>
                  <a:pt x="1168654" y="7400544"/>
                </a:lnTo>
                <a:lnTo>
                  <a:pt x="1138516" y="7437450"/>
                </a:lnTo>
                <a:lnTo>
                  <a:pt x="1116977" y="7478382"/>
                </a:lnTo>
                <a:lnTo>
                  <a:pt x="1104061" y="7521969"/>
                </a:lnTo>
                <a:lnTo>
                  <a:pt x="1099743" y="7566914"/>
                </a:lnTo>
                <a:lnTo>
                  <a:pt x="1104061" y="7611846"/>
                </a:lnTo>
                <a:lnTo>
                  <a:pt x="1116977" y="7655446"/>
                </a:lnTo>
                <a:lnTo>
                  <a:pt x="1138516" y="7696365"/>
                </a:lnTo>
                <a:lnTo>
                  <a:pt x="1168654" y="7733271"/>
                </a:lnTo>
                <a:lnTo>
                  <a:pt x="1205572" y="7763421"/>
                </a:lnTo>
                <a:lnTo>
                  <a:pt x="1246492" y="7784960"/>
                </a:lnTo>
                <a:lnTo>
                  <a:pt x="1290091" y="7797876"/>
                </a:lnTo>
                <a:lnTo>
                  <a:pt x="1335024" y="7802181"/>
                </a:lnTo>
                <a:lnTo>
                  <a:pt x="1379956" y="7797876"/>
                </a:lnTo>
                <a:lnTo>
                  <a:pt x="1423555" y="7784960"/>
                </a:lnTo>
                <a:lnTo>
                  <a:pt x="1464475" y="7763421"/>
                </a:lnTo>
                <a:lnTo>
                  <a:pt x="1501394" y="7733271"/>
                </a:lnTo>
                <a:lnTo>
                  <a:pt x="1531531" y="7696365"/>
                </a:lnTo>
                <a:lnTo>
                  <a:pt x="1553070" y="7655446"/>
                </a:lnTo>
                <a:lnTo>
                  <a:pt x="1565986" y="7611846"/>
                </a:lnTo>
                <a:lnTo>
                  <a:pt x="1570304" y="7566914"/>
                </a:lnTo>
                <a:close/>
              </a:path>
              <a:path w="15013305" h="7802245">
                <a:moveTo>
                  <a:pt x="2361349" y="5097310"/>
                </a:moveTo>
                <a:lnTo>
                  <a:pt x="2357031" y="5052377"/>
                </a:lnTo>
                <a:lnTo>
                  <a:pt x="2344115" y="5008778"/>
                </a:lnTo>
                <a:lnTo>
                  <a:pt x="2322576" y="4967846"/>
                </a:lnTo>
                <a:lnTo>
                  <a:pt x="2292439" y="4930940"/>
                </a:lnTo>
                <a:lnTo>
                  <a:pt x="2255520" y="4900790"/>
                </a:lnTo>
                <a:lnTo>
                  <a:pt x="2214600" y="4879264"/>
                </a:lnTo>
                <a:lnTo>
                  <a:pt x="2171001" y="4866335"/>
                </a:lnTo>
                <a:lnTo>
                  <a:pt x="2126069" y="4862030"/>
                </a:lnTo>
                <a:lnTo>
                  <a:pt x="2081136" y="4866335"/>
                </a:lnTo>
                <a:lnTo>
                  <a:pt x="2037537" y="4879264"/>
                </a:lnTo>
                <a:lnTo>
                  <a:pt x="1996617" y="4900790"/>
                </a:lnTo>
                <a:lnTo>
                  <a:pt x="1959698" y="4930940"/>
                </a:lnTo>
                <a:lnTo>
                  <a:pt x="1929561" y="4967846"/>
                </a:lnTo>
                <a:lnTo>
                  <a:pt x="1908022" y="5008778"/>
                </a:lnTo>
                <a:lnTo>
                  <a:pt x="1895106" y="5052377"/>
                </a:lnTo>
                <a:lnTo>
                  <a:pt x="1890788" y="5097310"/>
                </a:lnTo>
                <a:lnTo>
                  <a:pt x="1895106" y="5142242"/>
                </a:lnTo>
                <a:lnTo>
                  <a:pt x="1908022" y="5185842"/>
                </a:lnTo>
                <a:lnTo>
                  <a:pt x="1929561" y="5226761"/>
                </a:lnTo>
                <a:lnTo>
                  <a:pt x="1959698" y="5263667"/>
                </a:lnTo>
                <a:lnTo>
                  <a:pt x="1996617" y="5293817"/>
                </a:lnTo>
                <a:lnTo>
                  <a:pt x="2037537" y="5315356"/>
                </a:lnTo>
                <a:lnTo>
                  <a:pt x="2081136" y="5328272"/>
                </a:lnTo>
                <a:lnTo>
                  <a:pt x="2126069" y="5332577"/>
                </a:lnTo>
                <a:lnTo>
                  <a:pt x="2171001" y="5328272"/>
                </a:lnTo>
                <a:lnTo>
                  <a:pt x="2214600" y="5315356"/>
                </a:lnTo>
                <a:lnTo>
                  <a:pt x="2255520" y="5293817"/>
                </a:lnTo>
                <a:lnTo>
                  <a:pt x="2292439" y="5263667"/>
                </a:lnTo>
                <a:lnTo>
                  <a:pt x="2322576" y="5226761"/>
                </a:lnTo>
                <a:lnTo>
                  <a:pt x="2344115" y="5185842"/>
                </a:lnTo>
                <a:lnTo>
                  <a:pt x="2357031" y="5142242"/>
                </a:lnTo>
                <a:lnTo>
                  <a:pt x="2361349" y="5097310"/>
                </a:lnTo>
                <a:close/>
              </a:path>
              <a:path w="15013305" h="7802245">
                <a:moveTo>
                  <a:pt x="3244024" y="3351885"/>
                </a:moveTo>
                <a:lnTo>
                  <a:pt x="3239719" y="3306953"/>
                </a:lnTo>
                <a:lnTo>
                  <a:pt x="3226803" y="3263354"/>
                </a:lnTo>
                <a:lnTo>
                  <a:pt x="3205264" y="3222421"/>
                </a:lnTo>
                <a:lnTo>
                  <a:pt x="3175114" y="3185515"/>
                </a:lnTo>
                <a:lnTo>
                  <a:pt x="3138208" y="3155365"/>
                </a:lnTo>
                <a:lnTo>
                  <a:pt x="3097288" y="3133839"/>
                </a:lnTo>
                <a:lnTo>
                  <a:pt x="3053689" y="3120910"/>
                </a:lnTo>
                <a:lnTo>
                  <a:pt x="3008744" y="3116605"/>
                </a:lnTo>
                <a:lnTo>
                  <a:pt x="2963811" y="3120910"/>
                </a:lnTo>
                <a:lnTo>
                  <a:pt x="2920212" y="3133839"/>
                </a:lnTo>
                <a:lnTo>
                  <a:pt x="2879293" y="3155365"/>
                </a:lnTo>
                <a:lnTo>
                  <a:pt x="2842387" y="3185515"/>
                </a:lnTo>
                <a:lnTo>
                  <a:pt x="2812237" y="3222421"/>
                </a:lnTo>
                <a:lnTo>
                  <a:pt x="2790698" y="3263354"/>
                </a:lnTo>
                <a:lnTo>
                  <a:pt x="2777782" y="3306953"/>
                </a:lnTo>
                <a:lnTo>
                  <a:pt x="2773476" y="3351885"/>
                </a:lnTo>
                <a:lnTo>
                  <a:pt x="2777782" y="3396818"/>
                </a:lnTo>
                <a:lnTo>
                  <a:pt x="2790698" y="3440417"/>
                </a:lnTo>
                <a:lnTo>
                  <a:pt x="2812237" y="3481336"/>
                </a:lnTo>
                <a:lnTo>
                  <a:pt x="2842387" y="3518243"/>
                </a:lnTo>
                <a:lnTo>
                  <a:pt x="2879293" y="3548392"/>
                </a:lnTo>
                <a:lnTo>
                  <a:pt x="2920212" y="3569932"/>
                </a:lnTo>
                <a:lnTo>
                  <a:pt x="2963811" y="3582847"/>
                </a:lnTo>
                <a:lnTo>
                  <a:pt x="3008744" y="3587153"/>
                </a:lnTo>
                <a:lnTo>
                  <a:pt x="3053689" y="3582847"/>
                </a:lnTo>
                <a:lnTo>
                  <a:pt x="3097288" y="3569932"/>
                </a:lnTo>
                <a:lnTo>
                  <a:pt x="3138208" y="3548392"/>
                </a:lnTo>
                <a:lnTo>
                  <a:pt x="3175114" y="3518243"/>
                </a:lnTo>
                <a:lnTo>
                  <a:pt x="3205264" y="3481336"/>
                </a:lnTo>
                <a:lnTo>
                  <a:pt x="3226803" y="3440417"/>
                </a:lnTo>
                <a:lnTo>
                  <a:pt x="3239719" y="3396818"/>
                </a:lnTo>
                <a:lnTo>
                  <a:pt x="3244024" y="3351885"/>
                </a:lnTo>
                <a:close/>
              </a:path>
              <a:path w="15013305" h="7802245">
                <a:moveTo>
                  <a:pt x="4112247" y="6400292"/>
                </a:moveTo>
                <a:lnTo>
                  <a:pt x="4107942" y="6355359"/>
                </a:lnTo>
                <a:lnTo>
                  <a:pt x="4095013" y="6311760"/>
                </a:lnTo>
                <a:lnTo>
                  <a:pt x="4073487" y="6270841"/>
                </a:lnTo>
                <a:lnTo>
                  <a:pt x="4043337" y="6233934"/>
                </a:lnTo>
                <a:lnTo>
                  <a:pt x="4006431" y="6203785"/>
                </a:lnTo>
                <a:lnTo>
                  <a:pt x="3965498" y="6182245"/>
                </a:lnTo>
                <a:lnTo>
                  <a:pt x="3921912" y="6169330"/>
                </a:lnTo>
                <a:lnTo>
                  <a:pt x="3876967" y="6165024"/>
                </a:lnTo>
                <a:lnTo>
                  <a:pt x="3832034" y="6169330"/>
                </a:lnTo>
                <a:lnTo>
                  <a:pt x="3788435" y="6182245"/>
                </a:lnTo>
                <a:lnTo>
                  <a:pt x="3747516" y="6203785"/>
                </a:lnTo>
                <a:lnTo>
                  <a:pt x="3710609" y="6233934"/>
                </a:lnTo>
                <a:lnTo>
                  <a:pt x="3680460" y="6270841"/>
                </a:lnTo>
                <a:lnTo>
                  <a:pt x="3658920" y="6311760"/>
                </a:lnTo>
                <a:lnTo>
                  <a:pt x="3646005" y="6355359"/>
                </a:lnTo>
                <a:lnTo>
                  <a:pt x="3641699" y="6400292"/>
                </a:lnTo>
                <a:lnTo>
                  <a:pt x="3646005" y="6445237"/>
                </a:lnTo>
                <a:lnTo>
                  <a:pt x="3658920" y="6488836"/>
                </a:lnTo>
                <a:lnTo>
                  <a:pt x="3680460" y="6529756"/>
                </a:lnTo>
                <a:lnTo>
                  <a:pt x="3710609" y="6566662"/>
                </a:lnTo>
                <a:lnTo>
                  <a:pt x="3747516" y="6596812"/>
                </a:lnTo>
                <a:lnTo>
                  <a:pt x="3788435" y="6618351"/>
                </a:lnTo>
                <a:lnTo>
                  <a:pt x="3832034" y="6631267"/>
                </a:lnTo>
                <a:lnTo>
                  <a:pt x="3876967" y="6635572"/>
                </a:lnTo>
                <a:lnTo>
                  <a:pt x="3921912" y="6631267"/>
                </a:lnTo>
                <a:lnTo>
                  <a:pt x="3965498" y="6618351"/>
                </a:lnTo>
                <a:lnTo>
                  <a:pt x="4006431" y="6596812"/>
                </a:lnTo>
                <a:lnTo>
                  <a:pt x="4043337" y="6566662"/>
                </a:lnTo>
                <a:lnTo>
                  <a:pt x="4073487" y="6529756"/>
                </a:lnTo>
                <a:lnTo>
                  <a:pt x="4095013" y="6488836"/>
                </a:lnTo>
                <a:lnTo>
                  <a:pt x="4107942" y="6445237"/>
                </a:lnTo>
                <a:lnTo>
                  <a:pt x="4112247" y="6400292"/>
                </a:lnTo>
                <a:close/>
              </a:path>
              <a:path w="15013305" h="7802245">
                <a:moveTo>
                  <a:pt x="4792357" y="4239399"/>
                </a:moveTo>
                <a:lnTo>
                  <a:pt x="4788052" y="4194454"/>
                </a:lnTo>
                <a:lnTo>
                  <a:pt x="4775124" y="4150868"/>
                </a:lnTo>
                <a:lnTo>
                  <a:pt x="4753597" y="4109936"/>
                </a:lnTo>
                <a:lnTo>
                  <a:pt x="4723447" y="4073029"/>
                </a:lnTo>
                <a:lnTo>
                  <a:pt x="4686541" y="4042880"/>
                </a:lnTo>
                <a:lnTo>
                  <a:pt x="4645622" y="4021353"/>
                </a:lnTo>
                <a:lnTo>
                  <a:pt x="4602023" y="4008424"/>
                </a:lnTo>
                <a:lnTo>
                  <a:pt x="4557077" y="4004119"/>
                </a:lnTo>
                <a:lnTo>
                  <a:pt x="4512145" y="4008424"/>
                </a:lnTo>
                <a:lnTo>
                  <a:pt x="4468546" y="4021353"/>
                </a:lnTo>
                <a:lnTo>
                  <a:pt x="4427626" y="4042880"/>
                </a:lnTo>
                <a:lnTo>
                  <a:pt x="4390720" y="4073029"/>
                </a:lnTo>
                <a:lnTo>
                  <a:pt x="4360570" y="4109936"/>
                </a:lnTo>
                <a:lnTo>
                  <a:pt x="4339031" y="4150868"/>
                </a:lnTo>
                <a:lnTo>
                  <a:pt x="4326115" y="4194454"/>
                </a:lnTo>
                <a:lnTo>
                  <a:pt x="4321810" y="4239399"/>
                </a:lnTo>
                <a:lnTo>
                  <a:pt x="4326115" y="4284332"/>
                </a:lnTo>
                <a:lnTo>
                  <a:pt x="4339031" y="4327931"/>
                </a:lnTo>
                <a:lnTo>
                  <a:pt x="4360570" y="4368851"/>
                </a:lnTo>
                <a:lnTo>
                  <a:pt x="4390720" y="4405757"/>
                </a:lnTo>
                <a:lnTo>
                  <a:pt x="4427626" y="4435907"/>
                </a:lnTo>
                <a:lnTo>
                  <a:pt x="4468546" y="4457446"/>
                </a:lnTo>
                <a:lnTo>
                  <a:pt x="4512145" y="4470362"/>
                </a:lnTo>
                <a:lnTo>
                  <a:pt x="4557077" y="4474667"/>
                </a:lnTo>
                <a:lnTo>
                  <a:pt x="4602023" y="4470362"/>
                </a:lnTo>
                <a:lnTo>
                  <a:pt x="4645622" y="4457446"/>
                </a:lnTo>
                <a:lnTo>
                  <a:pt x="4686541" y="4435907"/>
                </a:lnTo>
                <a:lnTo>
                  <a:pt x="4723447" y="4405757"/>
                </a:lnTo>
                <a:lnTo>
                  <a:pt x="4753597" y="4368851"/>
                </a:lnTo>
                <a:lnTo>
                  <a:pt x="4775124" y="4327931"/>
                </a:lnTo>
                <a:lnTo>
                  <a:pt x="4788052" y="4284332"/>
                </a:lnTo>
                <a:lnTo>
                  <a:pt x="4792357" y="4239399"/>
                </a:lnTo>
                <a:close/>
              </a:path>
              <a:path w="15013305" h="7802245">
                <a:moveTo>
                  <a:pt x="5366334" y="2048891"/>
                </a:moveTo>
                <a:lnTo>
                  <a:pt x="5362029" y="2003958"/>
                </a:lnTo>
                <a:lnTo>
                  <a:pt x="5349113" y="1960359"/>
                </a:lnTo>
                <a:lnTo>
                  <a:pt x="5327574" y="1919439"/>
                </a:lnTo>
                <a:lnTo>
                  <a:pt x="5297424" y="1882533"/>
                </a:lnTo>
                <a:lnTo>
                  <a:pt x="5260518" y="1852383"/>
                </a:lnTo>
                <a:lnTo>
                  <a:pt x="5219598" y="1830844"/>
                </a:lnTo>
                <a:lnTo>
                  <a:pt x="5175999" y="1817928"/>
                </a:lnTo>
                <a:lnTo>
                  <a:pt x="5131066" y="1813623"/>
                </a:lnTo>
                <a:lnTo>
                  <a:pt x="5086134" y="1817928"/>
                </a:lnTo>
                <a:lnTo>
                  <a:pt x="5042535" y="1830844"/>
                </a:lnTo>
                <a:lnTo>
                  <a:pt x="5001603" y="1852383"/>
                </a:lnTo>
                <a:lnTo>
                  <a:pt x="4964696" y="1882533"/>
                </a:lnTo>
                <a:lnTo>
                  <a:pt x="4934547" y="1919439"/>
                </a:lnTo>
                <a:lnTo>
                  <a:pt x="4913020" y="1960359"/>
                </a:lnTo>
                <a:lnTo>
                  <a:pt x="4900092" y="2003958"/>
                </a:lnTo>
                <a:lnTo>
                  <a:pt x="4895786" y="2048891"/>
                </a:lnTo>
                <a:lnTo>
                  <a:pt x="4900092" y="2093836"/>
                </a:lnTo>
                <a:lnTo>
                  <a:pt x="4913020" y="2137422"/>
                </a:lnTo>
                <a:lnTo>
                  <a:pt x="4934547" y="2178354"/>
                </a:lnTo>
                <a:lnTo>
                  <a:pt x="4964696" y="2215261"/>
                </a:lnTo>
                <a:lnTo>
                  <a:pt x="5001603" y="2245410"/>
                </a:lnTo>
                <a:lnTo>
                  <a:pt x="5042535" y="2266937"/>
                </a:lnTo>
                <a:lnTo>
                  <a:pt x="5086134" y="2279866"/>
                </a:lnTo>
                <a:lnTo>
                  <a:pt x="5131066" y="2284171"/>
                </a:lnTo>
                <a:lnTo>
                  <a:pt x="5175999" y="2279866"/>
                </a:lnTo>
                <a:lnTo>
                  <a:pt x="5219598" y="2266937"/>
                </a:lnTo>
                <a:lnTo>
                  <a:pt x="5260518" y="2245410"/>
                </a:lnTo>
                <a:lnTo>
                  <a:pt x="5297424" y="2215261"/>
                </a:lnTo>
                <a:lnTo>
                  <a:pt x="5327574" y="2178354"/>
                </a:lnTo>
                <a:lnTo>
                  <a:pt x="5349113" y="2137422"/>
                </a:lnTo>
                <a:lnTo>
                  <a:pt x="5362029" y="2093836"/>
                </a:lnTo>
                <a:lnTo>
                  <a:pt x="5366334" y="2048891"/>
                </a:lnTo>
                <a:close/>
              </a:path>
              <a:path w="15013305" h="7802245">
                <a:moveTo>
                  <a:pt x="7029069" y="4885080"/>
                </a:moveTo>
                <a:lnTo>
                  <a:pt x="7024764" y="4840135"/>
                </a:lnTo>
                <a:lnTo>
                  <a:pt x="7011848" y="4796548"/>
                </a:lnTo>
                <a:lnTo>
                  <a:pt x="6990308" y="4755616"/>
                </a:lnTo>
                <a:lnTo>
                  <a:pt x="6960159" y="4718710"/>
                </a:lnTo>
                <a:lnTo>
                  <a:pt x="6923252" y="4688560"/>
                </a:lnTo>
                <a:lnTo>
                  <a:pt x="6882333" y="4667034"/>
                </a:lnTo>
                <a:lnTo>
                  <a:pt x="6838734" y="4654105"/>
                </a:lnTo>
                <a:lnTo>
                  <a:pt x="6793789" y="4649800"/>
                </a:lnTo>
                <a:lnTo>
                  <a:pt x="6748856" y="4654105"/>
                </a:lnTo>
                <a:lnTo>
                  <a:pt x="6705257" y="4667034"/>
                </a:lnTo>
                <a:lnTo>
                  <a:pt x="6664338" y="4688560"/>
                </a:lnTo>
                <a:lnTo>
                  <a:pt x="6627431" y="4718710"/>
                </a:lnTo>
                <a:lnTo>
                  <a:pt x="6597282" y="4755616"/>
                </a:lnTo>
                <a:lnTo>
                  <a:pt x="6575742" y="4796548"/>
                </a:lnTo>
                <a:lnTo>
                  <a:pt x="6562826" y="4840135"/>
                </a:lnTo>
                <a:lnTo>
                  <a:pt x="6558521" y="4885080"/>
                </a:lnTo>
                <a:lnTo>
                  <a:pt x="6562826" y="4930013"/>
                </a:lnTo>
                <a:lnTo>
                  <a:pt x="6575742" y="4973612"/>
                </a:lnTo>
                <a:lnTo>
                  <a:pt x="6597282" y="5014531"/>
                </a:lnTo>
                <a:lnTo>
                  <a:pt x="6627431" y="5051437"/>
                </a:lnTo>
                <a:lnTo>
                  <a:pt x="6664338" y="5081587"/>
                </a:lnTo>
                <a:lnTo>
                  <a:pt x="6705257" y="5103126"/>
                </a:lnTo>
                <a:lnTo>
                  <a:pt x="6748856" y="5116042"/>
                </a:lnTo>
                <a:lnTo>
                  <a:pt x="6793789" y="5120348"/>
                </a:lnTo>
                <a:lnTo>
                  <a:pt x="6838734" y="5116042"/>
                </a:lnTo>
                <a:lnTo>
                  <a:pt x="6882333" y="5103126"/>
                </a:lnTo>
                <a:lnTo>
                  <a:pt x="6923252" y="5081587"/>
                </a:lnTo>
                <a:lnTo>
                  <a:pt x="6960159" y="5051437"/>
                </a:lnTo>
                <a:lnTo>
                  <a:pt x="6990308" y="5014531"/>
                </a:lnTo>
                <a:lnTo>
                  <a:pt x="7011848" y="4973612"/>
                </a:lnTo>
                <a:lnTo>
                  <a:pt x="7024764" y="4930013"/>
                </a:lnTo>
                <a:lnTo>
                  <a:pt x="7029069" y="4885080"/>
                </a:lnTo>
                <a:close/>
              </a:path>
              <a:path w="15013305" h="7802245">
                <a:moveTo>
                  <a:pt x="7855229" y="1759483"/>
                </a:moveTo>
                <a:lnTo>
                  <a:pt x="7850924" y="1714550"/>
                </a:lnTo>
                <a:lnTo>
                  <a:pt x="7838008" y="1670951"/>
                </a:lnTo>
                <a:lnTo>
                  <a:pt x="7816469" y="1630032"/>
                </a:lnTo>
                <a:lnTo>
                  <a:pt x="7786319" y="1593126"/>
                </a:lnTo>
                <a:lnTo>
                  <a:pt x="7749413" y="1562976"/>
                </a:lnTo>
                <a:lnTo>
                  <a:pt x="7708493" y="1541437"/>
                </a:lnTo>
                <a:lnTo>
                  <a:pt x="7664894" y="1528521"/>
                </a:lnTo>
                <a:lnTo>
                  <a:pt x="7619962" y="1524215"/>
                </a:lnTo>
                <a:lnTo>
                  <a:pt x="7575016" y="1528521"/>
                </a:lnTo>
                <a:lnTo>
                  <a:pt x="7531430" y="1541437"/>
                </a:lnTo>
                <a:lnTo>
                  <a:pt x="7490511" y="1562976"/>
                </a:lnTo>
                <a:lnTo>
                  <a:pt x="7453604" y="1593126"/>
                </a:lnTo>
                <a:lnTo>
                  <a:pt x="7423455" y="1630032"/>
                </a:lnTo>
                <a:lnTo>
                  <a:pt x="7401915" y="1670951"/>
                </a:lnTo>
                <a:lnTo>
                  <a:pt x="7389000" y="1714550"/>
                </a:lnTo>
                <a:lnTo>
                  <a:pt x="7384682" y="1759483"/>
                </a:lnTo>
                <a:lnTo>
                  <a:pt x="7389000" y="1804428"/>
                </a:lnTo>
                <a:lnTo>
                  <a:pt x="7401915" y="1848027"/>
                </a:lnTo>
                <a:lnTo>
                  <a:pt x="7423455" y="1888947"/>
                </a:lnTo>
                <a:lnTo>
                  <a:pt x="7453604" y="1925853"/>
                </a:lnTo>
                <a:lnTo>
                  <a:pt x="7490511" y="1956003"/>
                </a:lnTo>
                <a:lnTo>
                  <a:pt x="7531430" y="1977529"/>
                </a:lnTo>
                <a:lnTo>
                  <a:pt x="7575016" y="1990458"/>
                </a:lnTo>
                <a:lnTo>
                  <a:pt x="7619962" y="1994763"/>
                </a:lnTo>
                <a:lnTo>
                  <a:pt x="7664894" y="1990458"/>
                </a:lnTo>
                <a:lnTo>
                  <a:pt x="7708493" y="1977529"/>
                </a:lnTo>
                <a:lnTo>
                  <a:pt x="7749413" y="1956003"/>
                </a:lnTo>
                <a:lnTo>
                  <a:pt x="7786319" y="1925853"/>
                </a:lnTo>
                <a:lnTo>
                  <a:pt x="7816469" y="1888947"/>
                </a:lnTo>
                <a:lnTo>
                  <a:pt x="7838008" y="1848027"/>
                </a:lnTo>
                <a:lnTo>
                  <a:pt x="7850924" y="1804428"/>
                </a:lnTo>
                <a:lnTo>
                  <a:pt x="7855229" y="1759483"/>
                </a:lnTo>
                <a:close/>
              </a:path>
              <a:path w="15013305" h="7802245">
                <a:moveTo>
                  <a:pt x="9090038" y="3950106"/>
                </a:moveTo>
                <a:lnTo>
                  <a:pt x="9085732" y="3905173"/>
                </a:lnTo>
                <a:lnTo>
                  <a:pt x="9072804" y="3861574"/>
                </a:lnTo>
                <a:lnTo>
                  <a:pt x="9051277" y="3820655"/>
                </a:lnTo>
                <a:lnTo>
                  <a:pt x="9021127" y="3783749"/>
                </a:lnTo>
                <a:lnTo>
                  <a:pt x="8984209" y="3753599"/>
                </a:lnTo>
                <a:lnTo>
                  <a:pt x="8943289" y="3732060"/>
                </a:lnTo>
                <a:lnTo>
                  <a:pt x="8899690" y="3719144"/>
                </a:lnTo>
                <a:lnTo>
                  <a:pt x="8854757" y="3714839"/>
                </a:lnTo>
                <a:lnTo>
                  <a:pt x="8809825" y="3719144"/>
                </a:lnTo>
                <a:lnTo>
                  <a:pt x="8766226" y="3732060"/>
                </a:lnTo>
                <a:lnTo>
                  <a:pt x="8725306" y="3753599"/>
                </a:lnTo>
                <a:lnTo>
                  <a:pt x="8688400" y="3783749"/>
                </a:lnTo>
                <a:lnTo>
                  <a:pt x="8658250" y="3820655"/>
                </a:lnTo>
                <a:lnTo>
                  <a:pt x="8636711" y="3861574"/>
                </a:lnTo>
                <a:lnTo>
                  <a:pt x="8623795" y="3905173"/>
                </a:lnTo>
                <a:lnTo>
                  <a:pt x="8619490" y="3950106"/>
                </a:lnTo>
                <a:lnTo>
                  <a:pt x="8623795" y="3995051"/>
                </a:lnTo>
                <a:lnTo>
                  <a:pt x="8636711" y="4038650"/>
                </a:lnTo>
                <a:lnTo>
                  <a:pt x="8658250" y="4079570"/>
                </a:lnTo>
                <a:lnTo>
                  <a:pt x="8688400" y="4116476"/>
                </a:lnTo>
                <a:lnTo>
                  <a:pt x="8725306" y="4146626"/>
                </a:lnTo>
                <a:lnTo>
                  <a:pt x="8766226" y="4168152"/>
                </a:lnTo>
                <a:lnTo>
                  <a:pt x="8809825" y="4181081"/>
                </a:lnTo>
                <a:lnTo>
                  <a:pt x="8854757" y="4185386"/>
                </a:lnTo>
                <a:lnTo>
                  <a:pt x="8899690" y="4181081"/>
                </a:lnTo>
                <a:lnTo>
                  <a:pt x="8943289" y="4168152"/>
                </a:lnTo>
                <a:lnTo>
                  <a:pt x="8984209" y="4146626"/>
                </a:lnTo>
                <a:lnTo>
                  <a:pt x="9021127" y="4116476"/>
                </a:lnTo>
                <a:lnTo>
                  <a:pt x="9051277" y="4079570"/>
                </a:lnTo>
                <a:lnTo>
                  <a:pt x="9072804" y="4038650"/>
                </a:lnTo>
                <a:lnTo>
                  <a:pt x="9085732" y="3995051"/>
                </a:lnTo>
                <a:lnTo>
                  <a:pt x="9090038" y="3950106"/>
                </a:lnTo>
                <a:close/>
              </a:path>
              <a:path w="15013305" h="7802245">
                <a:moveTo>
                  <a:pt x="10209073" y="1219263"/>
                </a:moveTo>
                <a:lnTo>
                  <a:pt x="10204767" y="1174330"/>
                </a:lnTo>
                <a:lnTo>
                  <a:pt x="10191839" y="1130731"/>
                </a:lnTo>
                <a:lnTo>
                  <a:pt x="10170312" y="1089799"/>
                </a:lnTo>
                <a:lnTo>
                  <a:pt x="10140163" y="1052893"/>
                </a:lnTo>
                <a:lnTo>
                  <a:pt x="10103256" y="1022743"/>
                </a:lnTo>
                <a:lnTo>
                  <a:pt x="10062337" y="1001217"/>
                </a:lnTo>
                <a:lnTo>
                  <a:pt x="10018738" y="988288"/>
                </a:lnTo>
                <a:lnTo>
                  <a:pt x="9973805" y="983983"/>
                </a:lnTo>
                <a:lnTo>
                  <a:pt x="9928860" y="988288"/>
                </a:lnTo>
                <a:lnTo>
                  <a:pt x="9885261" y="1001217"/>
                </a:lnTo>
                <a:lnTo>
                  <a:pt x="9844341" y="1022743"/>
                </a:lnTo>
                <a:lnTo>
                  <a:pt x="9807435" y="1052893"/>
                </a:lnTo>
                <a:lnTo>
                  <a:pt x="9777285" y="1089799"/>
                </a:lnTo>
                <a:lnTo>
                  <a:pt x="9755746" y="1130731"/>
                </a:lnTo>
                <a:lnTo>
                  <a:pt x="9742830" y="1174330"/>
                </a:lnTo>
                <a:lnTo>
                  <a:pt x="9738525" y="1219263"/>
                </a:lnTo>
                <a:lnTo>
                  <a:pt x="9742830" y="1264196"/>
                </a:lnTo>
                <a:lnTo>
                  <a:pt x="9755746" y="1307795"/>
                </a:lnTo>
                <a:lnTo>
                  <a:pt x="9777285" y="1348714"/>
                </a:lnTo>
                <a:lnTo>
                  <a:pt x="9807435" y="1385620"/>
                </a:lnTo>
                <a:lnTo>
                  <a:pt x="9844341" y="1415770"/>
                </a:lnTo>
                <a:lnTo>
                  <a:pt x="9885261" y="1437309"/>
                </a:lnTo>
                <a:lnTo>
                  <a:pt x="9928860" y="1450225"/>
                </a:lnTo>
                <a:lnTo>
                  <a:pt x="9973805" y="1454543"/>
                </a:lnTo>
                <a:lnTo>
                  <a:pt x="10018738" y="1450225"/>
                </a:lnTo>
                <a:lnTo>
                  <a:pt x="10062337" y="1437309"/>
                </a:lnTo>
                <a:lnTo>
                  <a:pt x="10103256" y="1415770"/>
                </a:lnTo>
                <a:lnTo>
                  <a:pt x="10140163" y="1385620"/>
                </a:lnTo>
                <a:lnTo>
                  <a:pt x="10170312" y="1348714"/>
                </a:lnTo>
                <a:lnTo>
                  <a:pt x="10191839" y="1307795"/>
                </a:lnTo>
                <a:lnTo>
                  <a:pt x="10204767" y="1264196"/>
                </a:lnTo>
                <a:lnTo>
                  <a:pt x="10209073" y="1219263"/>
                </a:lnTo>
                <a:close/>
              </a:path>
              <a:path w="15013305" h="7802245">
                <a:moveTo>
                  <a:pt x="10710710" y="3351885"/>
                </a:moveTo>
                <a:lnTo>
                  <a:pt x="10706405" y="3306953"/>
                </a:lnTo>
                <a:lnTo>
                  <a:pt x="10693476" y="3263354"/>
                </a:lnTo>
                <a:lnTo>
                  <a:pt x="10671950" y="3222421"/>
                </a:lnTo>
                <a:lnTo>
                  <a:pt x="10641800" y="3185515"/>
                </a:lnTo>
                <a:lnTo>
                  <a:pt x="10604894" y="3155365"/>
                </a:lnTo>
                <a:lnTo>
                  <a:pt x="10563974" y="3133839"/>
                </a:lnTo>
                <a:lnTo>
                  <a:pt x="10520375" y="3120910"/>
                </a:lnTo>
                <a:lnTo>
                  <a:pt x="10475443" y="3116605"/>
                </a:lnTo>
                <a:lnTo>
                  <a:pt x="10430497" y="3120910"/>
                </a:lnTo>
                <a:lnTo>
                  <a:pt x="10386898" y="3133839"/>
                </a:lnTo>
                <a:lnTo>
                  <a:pt x="10345979" y="3155365"/>
                </a:lnTo>
                <a:lnTo>
                  <a:pt x="10309073" y="3185515"/>
                </a:lnTo>
                <a:lnTo>
                  <a:pt x="10278923" y="3222421"/>
                </a:lnTo>
                <a:lnTo>
                  <a:pt x="10257384" y="3263354"/>
                </a:lnTo>
                <a:lnTo>
                  <a:pt x="10244468" y="3306953"/>
                </a:lnTo>
                <a:lnTo>
                  <a:pt x="10240162" y="3351885"/>
                </a:lnTo>
                <a:lnTo>
                  <a:pt x="10244468" y="3396818"/>
                </a:lnTo>
                <a:lnTo>
                  <a:pt x="10257384" y="3440417"/>
                </a:lnTo>
                <a:lnTo>
                  <a:pt x="10278923" y="3481336"/>
                </a:lnTo>
                <a:lnTo>
                  <a:pt x="10309073" y="3518243"/>
                </a:lnTo>
                <a:lnTo>
                  <a:pt x="10345979" y="3548392"/>
                </a:lnTo>
                <a:lnTo>
                  <a:pt x="10386898" y="3569932"/>
                </a:lnTo>
                <a:lnTo>
                  <a:pt x="10430497" y="3582847"/>
                </a:lnTo>
                <a:lnTo>
                  <a:pt x="10475443" y="3587153"/>
                </a:lnTo>
                <a:lnTo>
                  <a:pt x="10520375" y="3582847"/>
                </a:lnTo>
                <a:lnTo>
                  <a:pt x="10563974" y="3569932"/>
                </a:lnTo>
                <a:lnTo>
                  <a:pt x="10604894" y="3548392"/>
                </a:lnTo>
                <a:lnTo>
                  <a:pt x="10641800" y="3518243"/>
                </a:lnTo>
                <a:lnTo>
                  <a:pt x="10671950" y="3481336"/>
                </a:lnTo>
                <a:lnTo>
                  <a:pt x="10693476" y="3440417"/>
                </a:lnTo>
                <a:lnTo>
                  <a:pt x="10706405" y="3396818"/>
                </a:lnTo>
                <a:lnTo>
                  <a:pt x="10710710" y="3351885"/>
                </a:lnTo>
                <a:close/>
              </a:path>
              <a:path w="15013305" h="7802245">
                <a:moveTo>
                  <a:pt x="11578933" y="235280"/>
                </a:moveTo>
                <a:lnTo>
                  <a:pt x="11574628" y="190347"/>
                </a:lnTo>
                <a:lnTo>
                  <a:pt x="11561699" y="146748"/>
                </a:lnTo>
                <a:lnTo>
                  <a:pt x="11540173" y="105829"/>
                </a:lnTo>
                <a:lnTo>
                  <a:pt x="11510023" y="68910"/>
                </a:lnTo>
                <a:lnTo>
                  <a:pt x="11473117" y="38773"/>
                </a:lnTo>
                <a:lnTo>
                  <a:pt x="11432184" y="17233"/>
                </a:lnTo>
                <a:lnTo>
                  <a:pt x="11388585" y="4318"/>
                </a:lnTo>
                <a:lnTo>
                  <a:pt x="11343653" y="0"/>
                </a:lnTo>
                <a:lnTo>
                  <a:pt x="11298720" y="4318"/>
                </a:lnTo>
                <a:lnTo>
                  <a:pt x="11255121" y="17233"/>
                </a:lnTo>
                <a:lnTo>
                  <a:pt x="11214202" y="38773"/>
                </a:lnTo>
                <a:lnTo>
                  <a:pt x="11177283" y="68910"/>
                </a:lnTo>
                <a:lnTo>
                  <a:pt x="11147146" y="105829"/>
                </a:lnTo>
                <a:lnTo>
                  <a:pt x="11125606" y="146748"/>
                </a:lnTo>
                <a:lnTo>
                  <a:pt x="11112691" y="190347"/>
                </a:lnTo>
                <a:lnTo>
                  <a:pt x="11108385" y="235280"/>
                </a:lnTo>
                <a:lnTo>
                  <a:pt x="11112691" y="280212"/>
                </a:lnTo>
                <a:lnTo>
                  <a:pt x="11125606" y="323811"/>
                </a:lnTo>
                <a:lnTo>
                  <a:pt x="11147146" y="364731"/>
                </a:lnTo>
                <a:lnTo>
                  <a:pt x="11177283" y="401650"/>
                </a:lnTo>
                <a:lnTo>
                  <a:pt x="11214202" y="431787"/>
                </a:lnTo>
                <a:lnTo>
                  <a:pt x="11255121" y="453326"/>
                </a:lnTo>
                <a:lnTo>
                  <a:pt x="11298720" y="466255"/>
                </a:lnTo>
                <a:lnTo>
                  <a:pt x="11343653" y="470560"/>
                </a:lnTo>
                <a:lnTo>
                  <a:pt x="11388585" y="466255"/>
                </a:lnTo>
                <a:lnTo>
                  <a:pt x="11432184" y="453326"/>
                </a:lnTo>
                <a:lnTo>
                  <a:pt x="11473117" y="431787"/>
                </a:lnTo>
                <a:lnTo>
                  <a:pt x="11510023" y="401650"/>
                </a:lnTo>
                <a:lnTo>
                  <a:pt x="11540173" y="364731"/>
                </a:lnTo>
                <a:lnTo>
                  <a:pt x="11561699" y="323811"/>
                </a:lnTo>
                <a:lnTo>
                  <a:pt x="11574628" y="280212"/>
                </a:lnTo>
                <a:lnTo>
                  <a:pt x="11578933" y="235280"/>
                </a:lnTo>
                <a:close/>
              </a:path>
              <a:path w="15013305" h="7802245">
                <a:moveTo>
                  <a:pt x="12254205" y="4239399"/>
                </a:moveTo>
                <a:lnTo>
                  <a:pt x="12249899" y="4194454"/>
                </a:lnTo>
                <a:lnTo>
                  <a:pt x="12236983" y="4150868"/>
                </a:lnTo>
                <a:lnTo>
                  <a:pt x="12215444" y="4109936"/>
                </a:lnTo>
                <a:lnTo>
                  <a:pt x="12185294" y="4073029"/>
                </a:lnTo>
                <a:lnTo>
                  <a:pt x="12148388" y="4042880"/>
                </a:lnTo>
                <a:lnTo>
                  <a:pt x="12107469" y="4021353"/>
                </a:lnTo>
                <a:lnTo>
                  <a:pt x="12063870" y="4008424"/>
                </a:lnTo>
                <a:lnTo>
                  <a:pt x="12018937" y="4004119"/>
                </a:lnTo>
                <a:lnTo>
                  <a:pt x="11974005" y="4008424"/>
                </a:lnTo>
                <a:lnTo>
                  <a:pt x="11930405" y="4021353"/>
                </a:lnTo>
                <a:lnTo>
                  <a:pt x="11889486" y="4042880"/>
                </a:lnTo>
                <a:lnTo>
                  <a:pt x="11852580" y="4073029"/>
                </a:lnTo>
                <a:lnTo>
                  <a:pt x="11822430" y="4109936"/>
                </a:lnTo>
                <a:lnTo>
                  <a:pt x="11800891" y="4150868"/>
                </a:lnTo>
                <a:lnTo>
                  <a:pt x="11787975" y="4194454"/>
                </a:lnTo>
                <a:lnTo>
                  <a:pt x="11783670" y="4239399"/>
                </a:lnTo>
                <a:lnTo>
                  <a:pt x="11787975" y="4284332"/>
                </a:lnTo>
                <a:lnTo>
                  <a:pt x="11800891" y="4327931"/>
                </a:lnTo>
                <a:lnTo>
                  <a:pt x="11822430" y="4368851"/>
                </a:lnTo>
                <a:lnTo>
                  <a:pt x="11852580" y="4405757"/>
                </a:lnTo>
                <a:lnTo>
                  <a:pt x="11889486" y="4435907"/>
                </a:lnTo>
                <a:lnTo>
                  <a:pt x="11930405" y="4457446"/>
                </a:lnTo>
                <a:lnTo>
                  <a:pt x="11974005" y="4470362"/>
                </a:lnTo>
                <a:lnTo>
                  <a:pt x="12018937" y="4474667"/>
                </a:lnTo>
                <a:lnTo>
                  <a:pt x="12063870" y="4470362"/>
                </a:lnTo>
                <a:lnTo>
                  <a:pt x="12107469" y="4457446"/>
                </a:lnTo>
                <a:lnTo>
                  <a:pt x="12148388" y="4435907"/>
                </a:lnTo>
                <a:lnTo>
                  <a:pt x="12185294" y="4405757"/>
                </a:lnTo>
                <a:lnTo>
                  <a:pt x="12215444" y="4368851"/>
                </a:lnTo>
                <a:lnTo>
                  <a:pt x="12236983" y="4327931"/>
                </a:lnTo>
                <a:lnTo>
                  <a:pt x="12249899" y="4284332"/>
                </a:lnTo>
                <a:lnTo>
                  <a:pt x="12254205" y="4239399"/>
                </a:lnTo>
                <a:close/>
              </a:path>
              <a:path w="15013305" h="7802245">
                <a:moveTo>
                  <a:pt x="13681951" y="987742"/>
                </a:moveTo>
                <a:lnTo>
                  <a:pt x="13677646" y="942797"/>
                </a:lnTo>
                <a:lnTo>
                  <a:pt x="13664718" y="899198"/>
                </a:lnTo>
                <a:lnTo>
                  <a:pt x="13643178" y="858278"/>
                </a:lnTo>
                <a:lnTo>
                  <a:pt x="13613041" y="821372"/>
                </a:lnTo>
                <a:lnTo>
                  <a:pt x="13576135" y="791222"/>
                </a:lnTo>
                <a:lnTo>
                  <a:pt x="13535216" y="769696"/>
                </a:lnTo>
                <a:lnTo>
                  <a:pt x="13491617" y="756767"/>
                </a:lnTo>
                <a:lnTo>
                  <a:pt x="13446684" y="752462"/>
                </a:lnTo>
                <a:lnTo>
                  <a:pt x="13401739" y="756767"/>
                </a:lnTo>
                <a:lnTo>
                  <a:pt x="13358140" y="769696"/>
                </a:lnTo>
                <a:lnTo>
                  <a:pt x="13317220" y="791222"/>
                </a:lnTo>
                <a:lnTo>
                  <a:pt x="13280314" y="821372"/>
                </a:lnTo>
                <a:lnTo>
                  <a:pt x="13250164" y="858278"/>
                </a:lnTo>
                <a:lnTo>
                  <a:pt x="13228625" y="899198"/>
                </a:lnTo>
                <a:lnTo>
                  <a:pt x="13215709" y="942797"/>
                </a:lnTo>
                <a:lnTo>
                  <a:pt x="13211404" y="987742"/>
                </a:lnTo>
                <a:lnTo>
                  <a:pt x="13215709" y="1032675"/>
                </a:lnTo>
                <a:lnTo>
                  <a:pt x="13228625" y="1076274"/>
                </a:lnTo>
                <a:lnTo>
                  <a:pt x="13250164" y="1117193"/>
                </a:lnTo>
                <a:lnTo>
                  <a:pt x="13280314" y="1154099"/>
                </a:lnTo>
                <a:lnTo>
                  <a:pt x="13317220" y="1184249"/>
                </a:lnTo>
                <a:lnTo>
                  <a:pt x="13358140" y="1205788"/>
                </a:lnTo>
                <a:lnTo>
                  <a:pt x="13401739" y="1218704"/>
                </a:lnTo>
                <a:lnTo>
                  <a:pt x="13446684" y="1223010"/>
                </a:lnTo>
                <a:lnTo>
                  <a:pt x="13491617" y="1218704"/>
                </a:lnTo>
                <a:lnTo>
                  <a:pt x="13535216" y="1205788"/>
                </a:lnTo>
                <a:lnTo>
                  <a:pt x="13576135" y="1184249"/>
                </a:lnTo>
                <a:lnTo>
                  <a:pt x="13613041" y="1154099"/>
                </a:lnTo>
                <a:lnTo>
                  <a:pt x="13643178" y="1117193"/>
                </a:lnTo>
                <a:lnTo>
                  <a:pt x="13664718" y="1076274"/>
                </a:lnTo>
                <a:lnTo>
                  <a:pt x="13677646" y="1032675"/>
                </a:lnTo>
                <a:lnTo>
                  <a:pt x="13681951" y="987742"/>
                </a:lnTo>
                <a:close/>
              </a:path>
              <a:path w="15013305" h="7802245">
                <a:moveTo>
                  <a:pt x="15013216" y="2048891"/>
                </a:moveTo>
                <a:lnTo>
                  <a:pt x="15008911" y="2003958"/>
                </a:lnTo>
                <a:lnTo>
                  <a:pt x="14995995" y="1960359"/>
                </a:lnTo>
                <a:lnTo>
                  <a:pt x="14974456" y="1919439"/>
                </a:lnTo>
                <a:lnTo>
                  <a:pt x="14944319" y="1882533"/>
                </a:lnTo>
                <a:lnTo>
                  <a:pt x="14907400" y="1852383"/>
                </a:lnTo>
                <a:lnTo>
                  <a:pt x="14866481" y="1830844"/>
                </a:lnTo>
                <a:lnTo>
                  <a:pt x="14822881" y="1817928"/>
                </a:lnTo>
                <a:lnTo>
                  <a:pt x="14777949" y="1813623"/>
                </a:lnTo>
                <a:lnTo>
                  <a:pt x="14733016" y="1817928"/>
                </a:lnTo>
                <a:lnTo>
                  <a:pt x="14689417" y="1830844"/>
                </a:lnTo>
                <a:lnTo>
                  <a:pt x="14648485" y="1852383"/>
                </a:lnTo>
                <a:lnTo>
                  <a:pt x="14611579" y="1882533"/>
                </a:lnTo>
                <a:lnTo>
                  <a:pt x="14581429" y="1919439"/>
                </a:lnTo>
                <a:lnTo>
                  <a:pt x="14559902" y="1960359"/>
                </a:lnTo>
                <a:lnTo>
                  <a:pt x="14546974" y="2003958"/>
                </a:lnTo>
                <a:lnTo>
                  <a:pt x="14542669" y="2048891"/>
                </a:lnTo>
                <a:lnTo>
                  <a:pt x="14546974" y="2093836"/>
                </a:lnTo>
                <a:lnTo>
                  <a:pt x="14559902" y="2137422"/>
                </a:lnTo>
                <a:lnTo>
                  <a:pt x="14581429" y="2178354"/>
                </a:lnTo>
                <a:lnTo>
                  <a:pt x="14611579" y="2215261"/>
                </a:lnTo>
                <a:lnTo>
                  <a:pt x="14648485" y="2245410"/>
                </a:lnTo>
                <a:lnTo>
                  <a:pt x="14689417" y="2266937"/>
                </a:lnTo>
                <a:lnTo>
                  <a:pt x="14733016" y="2279866"/>
                </a:lnTo>
                <a:lnTo>
                  <a:pt x="14777949" y="2284171"/>
                </a:lnTo>
                <a:lnTo>
                  <a:pt x="14822881" y="2279866"/>
                </a:lnTo>
                <a:lnTo>
                  <a:pt x="14866481" y="2266937"/>
                </a:lnTo>
                <a:lnTo>
                  <a:pt x="14907400" y="2245410"/>
                </a:lnTo>
                <a:lnTo>
                  <a:pt x="14944319" y="2215261"/>
                </a:lnTo>
                <a:lnTo>
                  <a:pt x="14974456" y="2178354"/>
                </a:lnTo>
                <a:lnTo>
                  <a:pt x="14995995" y="2137422"/>
                </a:lnTo>
                <a:lnTo>
                  <a:pt x="15008911" y="2093836"/>
                </a:lnTo>
                <a:lnTo>
                  <a:pt x="15013216" y="2048891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8176" y="933882"/>
            <a:ext cx="16739235" cy="8706485"/>
          </a:xfrm>
          <a:custGeom>
            <a:avLst/>
            <a:gdLst/>
            <a:ahLst/>
            <a:cxnLst/>
            <a:rect l="l" t="t" r="r" b="b"/>
            <a:pathLst>
              <a:path w="16739235" h="8706485">
                <a:moveTo>
                  <a:pt x="0" y="8706487"/>
                </a:moveTo>
                <a:lnTo>
                  <a:pt x="16738872" y="0"/>
                </a:lnTo>
              </a:path>
            </a:pathLst>
          </a:custGeom>
          <a:ln w="73296">
            <a:solidFill>
              <a:srgbClr val="FAE232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0" dirty="0"/>
              <a:t>advertising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756" y="4872376"/>
            <a:ext cx="706755" cy="1559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60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690E5-CE60-F7D0-A205-DA6F98CABA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687" y="4814378"/>
            <a:ext cx="1357312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Verdana"/>
                <a:cs typeface="Verdana"/>
              </a:rPr>
              <a:t>Evaluating</a:t>
            </a:r>
            <a:r>
              <a:rPr sz="9200" spc="15" dirty="0">
                <a:latin typeface="Verdana"/>
                <a:cs typeface="Verdana"/>
              </a:rPr>
              <a:t> </a:t>
            </a:r>
            <a:r>
              <a:rPr sz="9200" spc="40" dirty="0">
                <a:latin typeface="Verdana"/>
                <a:cs typeface="Verdana"/>
              </a:rPr>
              <a:t>Hypotheses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3B1D8-0B7A-31A1-D2B7-C340659395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Verdana"/>
                <a:cs typeface="Verdana"/>
              </a:rPr>
              <a:t>loss</a:t>
            </a:r>
            <a:r>
              <a:rPr sz="9200" spc="-290" dirty="0">
                <a:latin typeface="Verdana"/>
                <a:cs typeface="Verdana"/>
              </a:rPr>
              <a:t> </a:t>
            </a:r>
            <a:r>
              <a:rPr sz="9200" spc="125" dirty="0">
                <a:latin typeface="Verdana"/>
                <a:cs typeface="Verdana"/>
              </a:rPr>
              <a:t>function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5158719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4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expresses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0" dirty="0">
                <a:solidFill>
                  <a:srgbClr val="FFFFFF"/>
                </a:solidFill>
                <a:latin typeface="Arial"/>
                <a:cs typeface="Arial"/>
              </a:rPr>
              <a:t>poorly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hypothesis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09" dirty="0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DA8BE-0FEE-1BD6-017D-AB8242401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3222803"/>
            <a:ext cx="96786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605" dirty="0">
                <a:latin typeface="Verdana"/>
                <a:cs typeface="Verdana"/>
              </a:rPr>
              <a:t>0-</a:t>
            </a:r>
            <a:r>
              <a:rPr sz="9200" spc="-705" dirty="0">
                <a:latin typeface="Verdana"/>
                <a:cs typeface="Verdana"/>
              </a:rPr>
              <a:t>1</a:t>
            </a:r>
            <a:r>
              <a:rPr sz="9200" spc="-375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loss</a:t>
            </a:r>
            <a:r>
              <a:rPr sz="9200" spc="-370" dirty="0">
                <a:latin typeface="Verdana"/>
                <a:cs typeface="Verdana"/>
              </a:rPr>
              <a:t> </a:t>
            </a:r>
            <a:r>
              <a:rPr sz="9200" spc="125" dirty="0">
                <a:latin typeface="Verdana"/>
                <a:cs typeface="Verdana"/>
              </a:rPr>
              <a:t>function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15927"/>
            <a:ext cx="10537190" cy="336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830"/>
              </a:lnSpc>
              <a:spcBef>
                <a:spcPts val="100"/>
              </a:spcBef>
            </a:pPr>
            <a:r>
              <a:rPr sz="7500" i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(actual,</a:t>
            </a:r>
            <a:r>
              <a:rPr sz="7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predicted)</a:t>
            </a:r>
            <a:r>
              <a:rPr sz="7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spc="-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7500">
              <a:latin typeface="Times New Roman"/>
              <a:cs typeface="Times New Roman"/>
            </a:endParaRPr>
          </a:p>
          <a:p>
            <a:pPr marL="2632710" indent="-715010">
              <a:lnSpc>
                <a:spcPts val="8655"/>
              </a:lnSpc>
              <a:buAutoNum type="arabicPlain"/>
              <a:tabLst>
                <a:tab pos="2633345" algn="l"/>
              </a:tabLst>
            </a:pP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7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actual</a:t>
            </a:r>
            <a:r>
              <a:rPr sz="7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7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predicted,</a:t>
            </a:r>
            <a:endParaRPr sz="7500">
              <a:latin typeface="Times New Roman"/>
              <a:cs typeface="Times New Roman"/>
            </a:endParaRPr>
          </a:p>
          <a:p>
            <a:pPr marL="2632710" indent="-715010">
              <a:lnSpc>
                <a:spcPts val="8830"/>
              </a:lnSpc>
              <a:buAutoNum type="arabicPlain"/>
              <a:tabLst>
                <a:tab pos="2633345" algn="l"/>
              </a:tabLst>
            </a:pPr>
            <a:r>
              <a:rPr sz="750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otherwise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0482-3BE3-3AD7-B0D2-6955E57CFC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B98E-07F8-B1CE-58D5-083752ABB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0CEC3C-70CB-0BD3-FE60-4BCF2BC4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" y="2682875"/>
            <a:ext cx="19972543" cy="5638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21807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9735" y="3890104"/>
              <a:ext cx="9018270" cy="4549140"/>
            </a:xfrm>
            <a:custGeom>
              <a:avLst/>
              <a:gdLst/>
              <a:ahLst/>
              <a:cxnLst/>
              <a:rect l="l" t="t" r="r" b="b"/>
              <a:pathLst>
                <a:path w="9018269" h="4549140">
                  <a:moveTo>
                    <a:pt x="906399" y="3461524"/>
                  </a:moveTo>
                  <a:lnTo>
                    <a:pt x="904316" y="3418078"/>
                  </a:lnTo>
                  <a:lnTo>
                    <a:pt x="898093" y="3374961"/>
                  </a:lnTo>
                  <a:lnTo>
                    <a:pt x="887730" y="3332492"/>
                  </a:lnTo>
                  <a:lnTo>
                    <a:pt x="873213" y="3290976"/>
                  </a:lnTo>
                  <a:lnTo>
                    <a:pt x="854544" y="3250768"/>
                  </a:lnTo>
                  <a:lnTo>
                    <a:pt x="831723" y="3212160"/>
                  </a:lnTo>
                  <a:lnTo>
                    <a:pt x="804760" y="3175482"/>
                  </a:lnTo>
                  <a:lnTo>
                    <a:pt x="773658" y="3141065"/>
                  </a:lnTo>
                  <a:lnTo>
                    <a:pt x="739241" y="3109950"/>
                  </a:lnTo>
                  <a:lnTo>
                    <a:pt x="702564" y="3082988"/>
                  </a:lnTo>
                  <a:lnTo>
                    <a:pt x="663956" y="3060179"/>
                  </a:lnTo>
                  <a:lnTo>
                    <a:pt x="623735" y="3041510"/>
                  </a:lnTo>
                  <a:lnTo>
                    <a:pt x="582231" y="3026994"/>
                  </a:lnTo>
                  <a:lnTo>
                    <a:pt x="539750" y="3016618"/>
                  </a:lnTo>
                  <a:lnTo>
                    <a:pt x="496633" y="3010395"/>
                  </a:lnTo>
                  <a:lnTo>
                    <a:pt x="453199" y="3008325"/>
                  </a:lnTo>
                  <a:lnTo>
                    <a:pt x="409752" y="3010395"/>
                  </a:lnTo>
                  <a:lnTo>
                    <a:pt x="366636" y="3016618"/>
                  </a:lnTo>
                  <a:lnTo>
                    <a:pt x="324167" y="3026994"/>
                  </a:lnTo>
                  <a:lnTo>
                    <a:pt x="282663" y="3041510"/>
                  </a:lnTo>
                  <a:lnTo>
                    <a:pt x="242443" y="3060179"/>
                  </a:lnTo>
                  <a:lnTo>
                    <a:pt x="203835" y="3082988"/>
                  </a:lnTo>
                  <a:lnTo>
                    <a:pt x="167157" y="3109950"/>
                  </a:lnTo>
                  <a:lnTo>
                    <a:pt x="132740" y="3141065"/>
                  </a:lnTo>
                  <a:lnTo>
                    <a:pt x="101625" y="3175482"/>
                  </a:lnTo>
                  <a:lnTo>
                    <a:pt x="74663" y="3212160"/>
                  </a:lnTo>
                  <a:lnTo>
                    <a:pt x="51854" y="3250768"/>
                  </a:lnTo>
                  <a:lnTo>
                    <a:pt x="33185" y="3290976"/>
                  </a:lnTo>
                  <a:lnTo>
                    <a:pt x="18669" y="3332492"/>
                  </a:lnTo>
                  <a:lnTo>
                    <a:pt x="8293" y="3374961"/>
                  </a:lnTo>
                  <a:lnTo>
                    <a:pt x="2070" y="3418078"/>
                  </a:lnTo>
                  <a:lnTo>
                    <a:pt x="0" y="3461524"/>
                  </a:lnTo>
                  <a:lnTo>
                    <a:pt x="2070" y="3504958"/>
                  </a:lnTo>
                  <a:lnTo>
                    <a:pt x="8293" y="3548075"/>
                  </a:lnTo>
                  <a:lnTo>
                    <a:pt x="18669" y="3590556"/>
                  </a:lnTo>
                  <a:lnTo>
                    <a:pt x="33185" y="3632060"/>
                  </a:lnTo>
                  <a:lnTo>
                    <a:pt x="51854" y="3672281"/>
                  </a:lnTo>
                  <a:lnTo>
                    <a:pt x="74663" y="3710889"/>
                  </a:lnTo>
                  <a:lnTo>
                    <a:pt x="101625" y="3747554"/>
                  </a:lnTo>
                  <a:lnTo>
                    <a:pt x="132740" y="3781983"/>
                  </a:lnTo>
                  <a:lnTo>
                    <a:pt x="167157" y="3813086"/>
                  </a:lnTo>
                  <a:lnTo>
                    <a:pt x="203835" y="3840048"/>
                  </a:lnTo>
                  <a:lnTo>
                    <a:pt x="242443" y="3862870"/>
                  </a:lnTo>
                  <a:lnTo>
                    <a:pt x="282663" y="3881526"/>
                  </a:lnTo>
                  <a:lnTo>
                    <a:pt x="324167" y="3896055"/>
                  </a:lnTo>
                  <a:lnTo>
                    <a:pt x="366636" y="3906418"/>
                  </a:lnTo>
                  <a:lnTo>
                    <a:pt x="409752" y="3912641"/>
                  </a:lnTo>
                  <a:lnTo>
                    <a:pt x="453199" y="3914711"/>
                  </a:lnTo>
                  <a:lnTo>
                    <a:pt x="496633" y="3912641"/>
                  </a:lnTo>
                  <a:lnTo>
                    <a:pt x="539750" y="3906418"/>
                  </a:lnTo>
                  <a:lnTo>
                    <a:pt x="582231" y="3896055"/>
                  </a:lnTo>
                  <a:lnTo>
                    <a:pt x="623735" y="3881526"/>
                  </a:lnTo>
                  <a:lnTo>
                    <a:pt x="663956" y="3862870"/>
                  </a:lnTo>
                  <a:lnTo>
                    <a:pt x="702564" y="3840048"/>
                  </a:lnTo>
                  <a:lnTo>
                    <a:pt x="739241" y="3813086"/>
                  </a:lnTo>
                  <a:lnTo>
                    <a:pt x="773658" y="3781983"/>
                  </a:lnTo>
                  <a:lnTo>
                    <a:pt x="804760" y="3747554"/>
                  </a:lnTo>
                  <a:lnTo>
                    <a:pt x="831723" y="3710889"/>
                  </a:lnTo>
                  <a:lnTo>
                    <a:pt x="854544" y="3672281"/>
                  </a:lnTo>
                  <a:lnTo>
                    <a:pt x="873213" y="3632060"/>
                  </a:lnTo>
                  <a:lnTo>
                    <a:pt x="887730" y="3590556"/>
                  </a:lnTo>
                  <a:lnTo>
                    <a:pt x="898093" y="3548075"/>
                  </a:lnTo>
                  <a:lnTo>
                    <a:pt x="904316" y="3504958"/>
                  </a:lnTo>
                  <a:lnTo>
                    <a:pt x="906399" y="3461524"/>
                  </a:lnTo>
                  <a:close/>
                </a:path>
                <a:path w="9018269" h="4549140">
                  <a:moveTo>
                    <a:pt x="4583277" y="4095915"/>
                  </a:moveTo>
                  <a:lnTo>
                    <a:pt x="4581195" y="4052468"/>
                  </a:lnTo>
                  <a:lnTo>
                    <a:pt x="4574972" y="4009352"/>
                  </a:lnTo>
                  <a:lnTo>
                    <a:pt x="4564608" y="3966883"/>
                  </a:lnTo>
                  <a:lnTo>
                    <a:pt x="4550092" y="3925379"/>
                  </a:lnTo>
                  <a:lnTo>
                    <a:pt x="4531423" y="3885158"/>
                  </a:lnTo>
                  <a:lnTo>
                    <a:pt x="4508614" y="3846550"/>
                  </a:lnTo>
                  <a:lnTo>
                    <a:pt x="4481652" y="3809873"/>
                  </a:lnTo>
                  <a:lnTo>
                    <a:pt x="4450537" y="3775456"/>
                  </a:lnTo>
                  <a:lnTo>
                    <a:pt x="4416120" y="3744341"/>
                  </a:lnTo>
                  <a:lnTo>
                    <a:pt x="4379442" y="3717379"/>
                  </a:lnTo>
                  <a:lnTo>
                    <a:pt x="4340834" y="3694569"/>
                  </a:lnTo>
                  <a:lnTo>
                    <a:pt x="4300613" y="3675900"/>
                  </a:lnTo>
                  <a:lnTo>
                    <a:pt x="4259110" y="3661384"/>
                  </a:lnTo>
                  <a:lnTo>
                    <a:pt x="4216641" y="3651008"/>
                  </a:lnTo>
                  <a:lnTo>
                    <a:pt x="4173512" y="3644785"/>
                  </a:lnTo>
                  <a:lnTo>
                    <a:pt x="4130078" y="3642715"/>
                  </a:lnTo>
                  <a:lnTo>
                    <a:pt x="4086644" y="3644785"/>
                  </a:lnTo>
                  <a:lnTo>
                    <a:pt x="4043515" y="3651008"/>
                  </a:lnTo>
                  <a:lnTo>
                    <a:pt x="4001046" y="3661384"/>
                  </a:lnTo>
                  <a:lnTo>
                    <a:pt x="3959542" y="3675900"/>
                  </a:lnTo>
                  <a:lnTo>
                    <a:pt x="3919321" y="3694569"/>
                  </a:lnTo>
                  <a:lnTo>
                    <a:pt x="3880713" y="3717379"/>
                  </a:lnTo>
                  <a:lnTo>
                    <a:pt x="3844036" y="3744341"/>
                  </a:lnTo>
                  <a:lnTo>
                    <a:pt x="3809619" y="3775456"/>
                  </a:lnTo>
                  <a:lnTo>
                    <a:pt x="3778504" y="3809873"/>
                  </a:lnTo>
                  <a:lnTo>
                    <a:pt x="3751542" y="3846550"/>
                  </a:lnTo>
                  <a:lnTo>
                    <a:pt x="3728732" y="3885158"/>
                  </a:lnTo>
                  <a:lnTo>
                    <a:pt x="3710063" y="3925379"/>
                  </a:lnTo>
                  <a:lnTo>
                    <a:pt x="3695547" y="3966883"/>
                  </a:lnTo>
                  <a:lnTo>
                    <a:pt x="3685184" y="4009352"/>
                  </a:lnTo>
                  <a:lnTo>
                    <a:pt x="3678961" y="4052468"/>
                  </a:lnTo>
                  <a:lnTo>
                    <a:pt x="3676878" y="4095915"/>
                  </a:lnTo>
                  <a:lnTo>
                    <a:pt x="3678961" y="4139349"/>
                  </a:lnTo>
                  <a:lnTo>
                    <a:pt x="3685184" y="4182478"/>
                  </a:lnTo>
                  <a:lnTo>
                    <a:pt x="3695547" y="4224947"/>
                  </a:lnTo>
                  <a:lnTo>
                    <a:pt x="3710063" y="4266450"/>
                  </a:lnTo>
                  <a:lnTo>
                    <a:pt x="3728732" y="4306671"/>
                  </a:lnTo>
                  <a:lnTo>
                    <a:pt x="3751542" y="4345279"/>
                  </a:lnTo>
                  <a:lnTo>
                    <a:pt x="3778504" y="4381957"/>
                  </a:lnTo>
                  <a:lnTo>
                    <a:pt x="3809619" y="4416374"/>
                  </a:lnTo>
                  <a:lnTo>
                    <a:pt x="3844036" y="4447489"/>
                  </a:lnTo>
                  <a:lnTo>
                    <a:pt x="3880713" y="4474451"/>
                  </a:lnTo>
                  <a:lnTo>
                    <a:pt x="3919321" y="4497260"/>
                  </a:lnTo>
                  <a:lnTo>
                    <a:pt x="3959542" y="4515929"/>
                  </a:lnTo>
                  <a:lnTo>
                    <a:pt x="4001046" y="4530445"/>
                  </a:lnTo>
                  <a:lnTo>
                    <a:pt x="4043515" y="4540809"/>
                  </a:lnTo>
                  <a:lnTo>
                    <a:pt x="4086644" y="4547032"/>
                  </a:lnTo>
                  <a:lnTo>
                    <a:pt x="4130078" y="4549114"/>
                  </a:lnTo>
                  <a:lnTo>
                    <a:pt x="4173512" y="4547032"/>
                  </a:lnTo>
                  <a:lnTo>
                    <a:pt x="4216641" y="4540809"/>
                  </a:lnTo>
                  <a:lnTo>
                    <a:pt x="4259110" y="4530445"/>
                  </a:lnTo>
                  <a:lnTo>
                    <a:pt x="4300613" y="4515929"/>
                  </a:lnTo>
                  <a:lnTo>
                    <a:pt x="4340834" y="4497260"/>
                  </a:lnTo>
                  <a:lnTo>
                    <a:pt x="4379442" y="4474451"/>
                  </a:lnTo>
                  <a:lnTo>
                    <a:pt x="4416120" y="4447489"/>
                  </a:lnTo>
                  <a:lnTo>
                    <a:pt x="4450537" y="4416374"/>
                  </a:lnTo>
                  <a:lnTo>
                    <a:pt x="4481652" y="4381957"/>
                  </a:lnTo>
                  <a:lnTo>
                    <a:pt x="4508614" y="4345279"/>
                  </a:lnTo>
                  <a:lnTo>
                    <a:pt x="4531423" y="4306671"/>
                  </a:lnTo>
                  <a:lnTo>
                    <a:pt x="4550092" y="4266450"/>
                  </a:lnTo>
                  <a:lnTo>
                    <a:pt x="4564608" y="4224947"/>
                  </a:lnTo>
                  <a:lnTo>
                    <a:pt x="4574972" y="4182478"/>
                  </a:lnTo>
                  <a:lnTo>
                    <a:pt x="4581195" y="4139349"/>
                  </a:lnTo>
                  <a:lnTo>
                    <a:pt x="4583277" y="4095915"/>
                  </a:lnTo>
                  <a:close/>
                </a:path>
                <a:path w="9018269" h="4549140">
                  <a:moveTo>
                    <a:pt x="4794453" y="1567459"/>
                  </a:moveTo>
                  <a:lnTo>
                    <a:pt x="4792370" y="1524025"/>
                  </a:lnTo>
                  <a:lnTo>
                    <a:pt x="4786147" y="1480908"/>
                  </a:lnTo>
                  <a:lnTo>
                    <a:pt x="4775784" y="1438440"/>
                  </a:lnTo>
                  <a:lnTo>
                    <a:pt x="4761268" y="1396923"/>
                  </a:lnTo>
                  <a:lnTo>
                    <a:pt x="4742599" y="1356702"/>
                  </a:lnTo>
                  <a:lnTo>
                    <a:pt x="4719777" y="1318107"/>
                  </a:lnTo>
                  <a:lnTo>
                    <a:pt x="4692815" y="1281430"/>
                  </a:lnTo>
                  <a:lnTo>
                    <a:pt x="4661700" y="1247013"/>
                  </a:lnTo>
                  <a:lnTo>
                    <a:pt x="4627283" y="1215898"/>
                  </a:lnTo>
                  <a:lnTo>
                    <a:pt x="4590618" y="1188935"/>
                  </a:lnTo>
                  <a:lnTo>
                    <a:pt x="4552010" y="1166114"/>
                  </a:lnTo>
                  <a:lnTo>
                    <a:pt x="4511789" y="1147457"/>
                  </a:lnTo>
                  <a:lnTo>
                    <a:pt x="4470285" y="1132941"/>
                  </a:lnTo>
                  <a:lnTo>
                    <a:pt x="4427804" y="1122565"/>
                  </a:lnTo>
                  <a:lnTo>
                    <a:pt x="4384687" y="1116342"/>
                  </a:lnTo>
                  <a:lnTo>
                    <a:pt x="4341253" y="1114272"/>
                  </a:lnTo>
                  <a:lnTo>
                    <a:pt x="4297807" y="1116342"/>
                  </a:lnTo>
                  <a:lnTo>
                    <a:pt x="4254690" y="1122565"/>
                  </a:lnTo>
                  <a:lnTo>
                    <a:pt x="4212221" y="1132941"/>
                  </a:lnTo>
                  <a:lnTo>
                    <a:pt x="4170705" y="1147457"/>
                  </a:lnTo>
                  <a:lnTo>
                    <a:pt x="4130497" y="1166114"/>
                  </a:lnTo>
                  <a:lnTo>
                    <a:pt x="4091889" y="1188935"/>
                  </a:lnTo>
                  <a:lnTo>
                    <a:pt x="4055211" y="1215898"/>
                  </a:lnTo>
                  <a:lnTo>
                    <a:pt x="4020794" y="1247013"/>
                  </a:lnTo>
                  <a:lnTo>
                    <a:pt x="3989679" y="1281430"/>
                  </a:lnTo>
                  <a:lnTo>
                    <a:pt x="3962717" y="1318107"/>
                  </a:lnTo>
                  <a:lnTo>
                    <a:pt x="3939908" y="1356702"/>
                  </a:lnTo>
                  <a:lnTo>
                    <a:pt x="3921239" y="1396923"/>
                  </a:lnTo>
                  <a:lnTo>
                    <a:pt x="3906723" y="1438440"/>
                  </a:lnTo>
                  <a:lnTo>
                    <a:pt x="3896347" y="1480908"/>
                  </a:lnTo>
                  <a:lnTo>
                    <a:pt x="3890124" y="1524025"/>
                  </a:lnTo>
                  <a:lnTo>
                    <a:pt x="3888054" y="1567459"/>
                  </a:lnTo>
                  <a:lnTo>
                    <a:pt x="3890124" y="1610906"/>
                  </a:lnTo>
                  <a:lnTo>
                    <a:pt x="3896347" y="1654022"/>
                  </a:lnTo>
                  <a:lnTo>
                    <a:pt x="3906723" y="1696491"/>
                  </a:lnTo>
                  <a:lnTo>
                    <a:pt x="3921239" y="1738007"/>
                  </a:lnTo>
                  <a:lnTo>
                    <a:pt x="3939908" y="1778228"/>
                  </a:lnTo>
                  <a:lnTo>
                    <a:pt x="3962717" y="1816823"/>
                  </a:lnTo>
                  <a:lnTo>
                    <a:pt x="3989679" y="1853501"/>
                  </a:lnTo>
                  <a:lnTo>
                    <a:pt x="4020794" y="1887918"/>
                  </a:lnTo>
                  <a:lnTo>
                    <a:pt x="4055211" y="1919033"/>
                  </a:lnTo>
                  <a:lnTo>
                    <a:pt x="4091889" y="1945995"/>
                  </a:lnTo>
                  <a:lnTo>
                    <a:pt x="4130497" y="1968817"/>
                  </a:lnTo>
                  <a:lnTo>
                    <a:pt x="4170705" y="1987473"/>
                  </a:lnTo>
                  <a:lnTo>
                    <a:pt x="4212221" y="2001989"/>
                  </a:lnTo>
                  <a:lnTo>
                    <a:pt x="4254690" y="2012365"/>
                  </a:lnTo>
                  <a:lnTo>
                    <a:pt x="4297807" y="2018588"/>
                  </a:lnTo>
                  <a:lnTo>
                    <a:pt x="4341253" y="2020658"/>
                  </a:lnTo>
                  <a:lnTo>
                    <a:pt x="4384687" y="2018588"/>
                  </a:lnTo>
                  <a:lnTo>
                    <a:pt x="4427804" y="2012365"/>
                  </a:lnTo>
                  <a:lnTo>
                    <a:pt x="4470285" y="2001989"/>
                  </a:lnTo>
                  <a:lnTo>
                    <a:pt x="4511789" y="1987473"/>
                  </a:lnTo>
                  <a:lnTo>
                    <a:pt x="4552010" y="1968817"/>
                  </a:lnTo>
                  <a:lnTo>
                    <a:pt x="4590618" y="1945995"/>
                  </a:lnTo>
                  <a:lnTo>
                    <a:pt x="4627283" y="1919033"/>
                  </a:lnTo>
                  <a:lnTo>
                    <a:pt x="4661700" y="1887918"/>
                  </a:lnTo>
                  <a:lnTo>
                    <a:pt x="4692815" y="1853501"/>
                  </a:lnTo>
                  <a:lnTo>
                    <a:pt x="4719777" y="1816823"/>
                  </a:lnTo>
                  <a:lnTo>
                    <a:pt x="4742599" y="1778228"/>
                  </a:lnTo>
                  <a:lnTo>
                    <a:pt x="4761268" y="1738007"/>
                  </a:lnTo>
                  <a:lnTo>
                    <a:pt x="4775784" y="1696491"/>
                  </a:lnTo>
                  <a:lnTo>
                    <a:pt x="4786147" y="1654022"/>
                  </a:lnTo>
                  <a:lnTo>
                    <a:pt x="4792370" y="1610906"/>
                  </a:lnTo>
                  <a:lnTo>
                    <a:pt x="4794453" y="1567459"/>
                  </a:lnTo>
                  <a:close/>
                </a:path>
                <a:path w="9018269" h="4549140">
                  <a:moveTo>
                    <a:pt x="6906171" y="2195360"/>
                  </a:moveTo>
                  <a:lnTo>
                    <a:pt x="6904088" y="2151926"/>
                  </a:lnTo>
                  <a:lnTo>
                    <a:pt x="6897865" y="2108809"/>
                  </a:lnTo>
                  <a:lnTo>
                    <a:pt x="6887502" y="2066328"/>
                  </a:lnTo>
                  <a:lnTo>
                    <a:pt x="6872986" y="2024824"/>
                  </a:lnTo>
                  <a:lnTo>
                    <a:pt x="6854317" y="1984603"/>
                  </a:lnTo>
                  <a:lnTo>
                    <a:pt x="6831508" y="1945995"/>
                  </a:lnTo>
                  <a:lnTo>
                    <a:pt x="6804546" y="1909330"/>
                  </a:lnTo>
                  <a:lnTo>
                    <a:pt x="6773431" y="1874901"/>
                  </a:lnTo>
                  <a:lnTo>
                    <a:pt x="6739014" y="1843798"/>
                  </a:lnTo>
                  <a:lnTo>
                    <a:pt x="6702336" y="1816836"/>
                  </a:lnTo>
                  <a:lnTo>
                    <a:pt x="6663728" y="1794014"/>
                  </a:lnTo>
                  <a:lnTo>
                    <a:pt x="6623507" y="1775358"/>
                  </a:lnTo>
                  <a:lnTo>
                    <a:pt x="6582003" y="1760829"/>
                  </a:lnTo>
                  <a:lnTo>
                    <a:pt x="6539535" y="1750466"/>
                  </a:lnTo>
                  <a:lnTo>
                    <a:pt x="6496405" y="1744243"/>
                  </a:lnTo>
                  <a:lnTo>
                    <a:pt x="6452971" y="1742173"/>
                  </a:lnTo>
                  <a:lnTo>
                    <a:pt x="6409525" y="1744243"/>
                  </a:lnTo>
                  <a:lnTo>
                    <a:pt x="6366408" y="1750466"/>
                  </a:lnTo>
                  <a:lnTo>
                    <a:pt x="6323939" y="1760829"/>
                  </a:lnTo>
                  <a:lnTo>
                    <a:pt x="6282436" y="1775358"/>
                  </a:lnTo>
                  <a:lnTo>
                    <a:pt x="6242215" y="1794014"/>
                  </a:lnTo>
                  <a:lnTo>
                    <a:pt x="6203607" y="1816836"/>
                  </a:lnTo>
                  <a:lnTo>
                    <a:pt x="6166929" y="1843798"/>
                  </a:lnTo>
                  <a:lnTo>
                    <a:pt x="6132512" y="1874901"/>
                  </a:lnTo>
                  <a:lnTo>
                    <a:pt x="6101397" y="1909330"/>
                  </a:lnTo>
                  <a:lnTo>
                    <a:pt x="6074435" y="1945995"/>
                  </a:lnTo>
                  <a:lnTo>
                    <a:pt x="6051626" y="1984603"/>
                  </a:lnTo>
                  <a:lnTo>
                    <a:pt x="6032957" y="2024824"/>
                  </a:lnTo>
                  <a:lnTo>
                    <a:pt x="6018441" y="2066328"/>
                  </a:lnTo>
                  <a:lnTo>
                    <a:pt x="6008065" y="2108809"/>
                  </a:lnTo>
                  <a:lnTo>
                    <a:pt x="6001855" y="2151926"/>
                  </a:lnTo>
                  <a:lnTo>
                    <a:pt x="5999772" y="2195360"/>
                  </a:lnTo>
                  <a:lnTo>
                    <a:pt x="6001855" y="2238806"/>
                  </a:lnTo>
                  <a:lnTo>
                    <a:pt x="6008065" y="2281923"/>
                  </a:lnTo>
                  <a:lnTo>
                    <a:pt x="6018441" y="2324392"/>
                  </a:lnTo>
                  <a:lnTo>
                    <a:pt x="6032957" y="2365908"/>
                  </a:lnTo>
                  <a:lnTo>
                    <a:pt x="6051626" y="2406116"/>
                  </a:lnTo>
                  <a:lnTo>
                    <a:pt x="6074435" y="2444724"/>
                  </a:lnTo>
                  <a:lnTo>
                    <a:pt x="6101397" y="2481402"/>
                  </a:lnTo>
                  <a:lnTo>
                    <a:pt x="6132512" y="2515819"/>
                  </a:lnTo>
                  <a:lnTo>
                    <a:pt x="6166929" y="2546934"/>
                  </a:lnTo>
                  <a:lnTo>
                    <a:pt x="6203607" y="2573896"/>
                  </a:lnTo>
                  <a:lnTo>
                    <a:pt x="6242215" y="2596705"/>
                  </a:lnTo>
                  <a:lnTo>
                    <a:pt x="6282436" y="2615374"/>
                  </a:lnTo>
                  <a:lnTo>
                    <a:pt x="6323939" y="2629890"/>
                  </a:lnTo>
                  <a:lnTo>
                    <a:pt x="6366408" y="2640266"/>
                  </a:lnTo>
                  <a:lnTo>
                    <a:pt x="6409525" y="2646489"/>
                  </a:lnTo>
                  <a:lnTo>
                    <a:pt x="6452971" y="2648559"/>
                  </a:lnTo>
                  <a:lnTo>
                    <a:pt x="6496405" y="2646489"/>
                  </a:lnTo>
                  <a:lnTo>
                    <a:pt x="6539535" y="2640266"/>
                  </a:lnTo>
                  <a:lnTo>
                    <a:pt x="6582003" y="2629890"/>
                  </a:lnTo>
                  <a:lnTo>
                    <a:pt x="6623507" y="2615374"/>
                  </a:lnTo>
                  <a:lnTo>
                    <a:pt x="6663728" y="2596705"/>
                  </a:lnTo>
                  <a:lnTo>
                    <a:pt x="6702336" y="2573896"/>
                  </a:lnTo>
                  <a:lnTo>
                    <a:pt x="6739014" y="2546934"/>
                  </a:lnTo>
                  <a:lnTo>
                    <a:pt x="6773431" y="2515819"/>
                  </a:lnTo>
                  <a:lnTo>
                    <a:pt x="6804546" y="2481402"/>
                  </a:lnTo>
                  <a:lnTo>
                    <a:pt x="6831508" y="2444724"/>
                  </a:lnTo>
                  <a:lnTo>
                    <a:pt x="6854317" y="2406116"/>
                  </a:lnTo>
                  <a:lnTo>
                    <a:pt x="6872986" y="2365908"/>
                  </a:lnTo>
                  <a:lnTo>
                    <a:pt x="6887502" y="2324392"/>
                  </a:lnTo>
                  <a:lnTo>
                    <a:pt x="6897865" y="2281923"/>
                  </a:lnTo>
                  <a:lnTo>
                    <a:pt x="6904088" y="2238806"/>
                  </a:lnTo>
                  <a:lnTo>
                    <a:pt x="6906171" y="2195360"/>
                  </a:lnTo>
                  <a:close/>
                </a:path>
                <a:path w="9018269" h="4549140">
                  <a:moveTo>
                    <a:pt x="7505522" y="453199"/>
                  </a:moveTo>
                  <a:lnTo>
                    <a:pt x="7503452" y="409752"/>
                  </a:lnTo>
                  <a:lnTo>
                    <a:pt x="7497229" y="366636"/>
                  </a:lnTo>
                  <a:lnTo>
                    <a:pt x="7486853" y="324167"/>
                  </a:lnTo>
                  <a:lnTo>
                    <a:pt x="7472337" y="282651"/>
                  </a:lnTo>
                  <a:lnTo>
                    <a:pt x="7453668" y="242443"/>
                  </a:lnTo>
                  <a:lnTo>
                    <a:pt x="7430859" y="203835"/>
                  </a:lnTo>
                  <a:lnTo>
                    <a:pt x="7403897" y="167157"/>
                  </a:lnTo>
                  <a:lnTo>
                    <a:pt x="7372782" y="132740"/>
                  </a:lnTo>
                  <a:lnTo>
                    <a:pt x="7338365" y="101625"/>
                  </a:lnTo>
                  <a:lnTo>
                    <a:pt x="7301687" y="74663"/>
                  </a:lnTo>
                  <a:lnTo>
                    <a:pt x="7263079" y="51854"/>
                  </a:lnTo>
                  <a:lnTo>
                    <a:pt x="7222858" y="33185"/>
                  </a:lnTo>
                  <a:lnTo>
                    <a:pt x="7181355" y="18669"/>
                  </a:lnTo>
                  <a:lnTo>
                    <a:pt x="7138886" y="8293"/>
                  </a:lnTo>
                  <a:lnTo>
                    <a:pt x="7095769" y="2070"/>
                  </a:lnTo>
                  <a:lnTo>
                    <a:pt x="7052323" y="0"/>
                  </a:lnTo>
                  <a:lnTo>
                    <a:pt x="7008889" y="2070"/>
                  </a:lnTo>
                  <a:lnTo>
                    <a:pt x="6965772" y="8293"/>
                  </a:lnTo>
                  <a:lnTo>
                    <a:pt x="6923291" y="18669"/>
                  </a:lnTo>
                  <a:lnTo>
                    <a:pt x="6881787" y="33185"/>
                  </a:lnTo>
                  <a:lnTo>
                    <a:pt x="6841566" y="51854"/>
                  </a:lnTo>
                  <a:lnTo>
                    <a:pt x="6802958" y="74663"/>
                  </a:lnTo>
                  <a:lnTo>
                    <a:pt x="6766280" y="101625"/>
                  </a:lnTo>
                  <a:lnTo>
                    <a:pt x="6731863" y="132740"/>
                  </a:lnTo>
                  <a:lnTo>
                    <a:pt x="6700748" y="167157"/>
                  </a:lnTo>
                  <a:lnTo>
                    <a:pt x="6673786" y="203835"/>
                  </a:lnTo>
                  <a:lnTo>
                    <a:pt x="6650977" y="242443"/>
                  </a:lnTo>
                  <a:lnTo>
                    <a:pt x="6632308" y="282651"/>
                  </a:lnTo>
                  <a:lnTo>
                    <a:pt x="6617792" y="324167"/>
                  </a:lnTo>
                  <a:lnTo>
                    <a:pt x="6607429" y="366636"/>
                  </a:lnTo>
                  <a:lnTo>
                    <a:pt x="6601206" y="409752"/>
                  </a:lnTo>
                  <a:lnTo>
                    <a:pt x="6599123" y="453199"/>
                  </a:lnTo>
                  <a:lnTo>
                    <a:pt x="6601206" y="496633"/>
                  </a:lnTo>
                  <a:lnTo>
                    <a:pt x="6607429" y="539750"/>
                  </a:lnTo>
                  <a:lnTo>
                    <a:pt x="6617792" y="582231"/>
                  </a:lnTo>
                  <a:lnTo>
                    <a:pt x="6632308" y="623735"/>
                  </a:lnTo>
                  <a:lnTo>
                    <a:pt x="6650977" y="663956"/>
                  </a:lnTo>
                  <a:lnTo>
                    <a:pt x="6673786" y="702564"/>
                  </a:lnTo>
                  <a:lnTo>
                    <a:pt x="6700748" y="739228"/>
                  </a:lnTo>
                  <a:lnTo>
                    <a:pt x="6731863" y="773658"/>
                  </a:lnTo>
                  <a:lnTo>
                    <a:pt x="6766280" y="804760"/>
                  </a:lnTo>
                  <a:lnTo>
                    <a:pt x="6802958" y="831723"/>
                  </a:lnTo>
                  <a:lnTo>
                    <a:pt x="6841566" y="854544"/>
                  </a:lnTo>
                  <a:lnTo>
                    <a:pt x="6881787" y="873201"/>
                  </a:lnTo>
                  <a:lnTo>
                    <a:pt x="6923291" y="887730"/>
                  </a:lnTo>
                  <a:lnTo>
                    <a:pt x="6965772" y="898093"/>
                  </a:lnTo>
                  <a:lnTo>
                    <a:pt x="7008889" y="904316"/>
                  </a:lnTo>
                  <a:lnTo>
                    <a:pt x="7052323" y="906386"/>
                  </a:lnTo>
                  <a:lnTo>
                    <a:pt x="7095769" y="904316"/>
                  </a:lnTo>
                  <a:lnTo>
                    <a:pt x="7138886" y="898093"/>
                  </a:lnTo>
                  <a:lnTo>
                    <a:pt x="7181355" y="887730"/>
                  </a:lnTo>
                  <a:lnTo>
                    <a:pt x="7222858" y="873201"/>
                  </a:lnTo>
                  <a:lnTo>
                    <a:pt x="7263079" y="854544"/>
                  </a:lnTo>
                  <a:lnTo>
                    <a:pt x="7301687" y="831723"/>
                  </a:lnTo>
                  <a:lnTo>
                    <a:pt x="7338365" y="804760"/>
                  </a:lnTo>
                  <a:lnTo>
                    <a:pt x="7372782" y="773658"/>
                  </a:lnTo>
                  <a:lnTo>
                    <a:pt x="7403897" y="739228"/>
                  </a:lnTo>
                  <a:lnTo>
                    <a:pt x="7430859" y="702564"/>
                  </a:lnTo>
                  <a:lnTo>
                    <a:pt x="7453668" y="663956"/>
                  </a:lnTo>
                  <a:lnTo>
                    <a:pt x="7472337" y="623735"/>
                  </a:lnTo>
                  <a:lnTo>
                    <a:pt x="7486853" y="582231"/>
                  </a:lnTo>
                  <a:lnTo>
                    <a:pt x="7497229" y="539750"/>
                  </a:lnTo>
                  <a:lnTo>
                    <a:pt x="7503452" y="496633"/>
                  </a:lnTo>
                  <a:lnTo>
                    <a:pt x="7505522" y="453199"/>
                  </a:lnTo>
                  <a:close/>
                </a:path>
                <a:path w="9018269" h="4549140">
                  <a:moveTo>
                    <a:pt x="9017889" y="3013659"/>
                  </a:moveTo>
                  <a:lnTo>
                    <a:pt x="9015819" y="2970212"/>
                  </a:lnTo>
                  <a:lnTo>
                    <a:pt x="9009596" y="2927096"/>
                  </a:lnTo>
                  <a:lnTo>
                    <a:pt x="8999220" y="2884627"/>
                  </a:lnTo>
                  <a:lnTo>
                    <a:pt x="8984704" y="2843123"/>
                  </a:lnTo>
                  <a:lnTo>
                    <a:pt x="8966035" y="2802902"/>
                  </a:lnTo>
                  <a:lnTo>
                    <a:pt x="8943226" y="2764294"/>
                  </a:lnTo>
                  <a:lnTo>
                    <a:pt x="8916264" y="2727617"/>
                  </a:lnTo>
                  <a:lnTo>
                    <a:pt x="8885149" y="2693200"/>
                  </a:lnTo>
                  <a:lnTo>
                    <a:pt x="8850732" y="2662085"/>
                  </a:lnTo>
                  <a:lnTo>
                    <a:pt x="8814054" y="2635123"/>
                  </a:lnTo>
                  <a:lnTo>
                    <a:pt x="8775446" y="2612313"/>
                  </a:lnTo>
                  <a:lnTo>
                    <a:pt x="8735225" y="2593644"/>
                  </a:lnTo>
                  <a:lnTo>
                    <a:pt x="8693721" y="2579128"/>
                  </a:lnTo>
                  <a:lnTo>
                    <a:pt x="8651253" y="2568752"/>
                  </a:lnTo>
                  <a:lnTo>
                    <a:pt x="8608136" y="2562529"/>
                  </a:lnTo>
                  <a:lnTo>
                    <a:pt x="8564689" y="2560459"/>
                  </a:lnTo>
                  <a:lnTo>
                    <a:pt x="8521255" y="2562529"/>
                  </a:lnTo>
                  <a:lnTo>
                    <a:pt x="8478139" y="2568752"/>
                  </a:lnTo>
                  <a:lnTo>
                    <a:pt x="8435657" y="2579128"/>
                  </a:lnTo>
                  <a:lnTo>
                    <a:pt x="8394154" y="2593644"/>
                  </a:lnTo>
                  <a:lnTo>
                    <a:pt x="8353933" y="2612313"/>
                  </a:lnTo>
                  <a:lnTo>
                    <a:pt x="8315325" y="2635123"/>
                  </a:lnTo>
                  <a:lnTo>
                    <a:pt x="8278660" y="2662085"/>
                  </a:lnTo>
                  <a:lnTo>
                    <a:pt x="8244230" y="2693200"/>
                  </a:lnTo>
                  <a:lnTo>
                    <a:pt x="8213128" y="2727617"/>
                  </a:lnTo>
                  <a:lnTo>
                    <a:pt x="8186166" y="2764294"/>
                  </a:lnTo>
                  <a:lnTo>
                    <a:pt x="8163344" y="2802902"/>
                  </a:lnTo>
                  <a:lnTo>
                    <a:pt x="8144675" y="2843123"/>
                  </a:lnTo>
                  <a:lnTo>
                    <a:pt x="8130159" y="2884627"/>
                  </a:lnTo>
                  <a:lnTo>
                    <a:pt x="8119796" y="2927096"/>
                  </a:lnTo>
                  <a:lnTo>
                    <a:pt x="8113573" y="2970212"/>
                  </a:lnTo>
                  <a:lnTo>
                    <a:pt x="8111490" y="3013659"/>
                  </a:lnTo>
                  <a:lnTo>
                    <a:pt x="8113573" y="3057093"/>
                  </a:lnTo>
                  <a:lnTo>
                    <a:pt x="8119796" y="3100209"/>
                  </a:lnTo>
                  <a:lnTo>
                    <a:pt x="8130159" y="3142691"/>
                  </a:lnTo>
                  <a:lnTo>
                    <a:pt x="8144675" y="3184194"/>
                  </a:lnTo>
                  <a:lnTo>
                    <a:pt x="8163344" y="3224415"/>
                  </a:lnTo>
                  <a:lnTo>
                    <a:pt x="8186166" y="3263023"/>
                  </a:lnTo>
                  <a:lnTo>
                    <a:pt x="8213128" y="3299701"/>
                  </a:lnTo>
                  <a:lnTo>
                    <a:pt x="8244230" y="3334118"/>
                  </a:lnTo>
                  <a:lnTo>
                    <a:pt x="8278660" y="3365220"/>
                  </a:lnTo>
                  <a:lnTo>
                    <a:pt x="8315325" y="3392182"/>
                  </a:lnTo>
                  <a:lnTo>
                    <a:pt x="8353933" y="3415004"/>
                  </a:lnTo>
                  <a:lnTo>
                    <a:pt x="8394154" y="3433673"/>
                  </a:lnTo>
                  <a:lnTo>
                    <a:pt x="8435657" y="3448189"/>
                  </a:lnTo>
                  <a:lnTo>
                    <a:pt x="8478139" y="3458553"/>
                  </a:lnTo>
                  <a:lnTo>
                    <a:pt x="8521255" y="3464776"/>
                  </a:lnTo>
                  <a:lnTo>
                    <a:pt x="8564689" y="3466858"/>
                  </a:lnTo>
                  <a:lnTo>
                    <a:pt x="8608136" y="3464776"/>
                  </a:lnTo>
                  <a:lnTo>
                    <a:pt x="8651253" y="3458553"/>
                  </a:lnTo>
                  <a:lnTo>
                    <a:pt x="8693721" y="3448189"/>
                  </a:lnTo>
                  <a:lnTo>
                    <a:pt x="8735225" y="3433673"/>
                  </a:lnTo>
                  <a:lnTo>
                    <a:pt x="8775446" y="3415004"/>
                  </a:lnTo>
                  <a:lnTo>
                    <a:pt x="8814054" y="3392182"/>
                  </a:lnTo>
                  <a:lnTo>
                    <a:pt x="8850732" y="3365220"/>
                  </a:lnTo>
                  <a:lnTo>
                    <a:pt x="8885149" y="3334118"/>
                  </a:lnTo>
                  <a:lnTo>
                    <a:pt x="8916264" y="3299701"/>
                  </a:lnTo>
                  <a:lnTo>
                    <a:pt x="8943226" y="3263023"/>
                  </a:lnTo>
                  <a:lnTo>
                    <a:pt x="8966035" y="3224415"/>
                  </a:lnTo>
                  <a:lnTo>
                    <a:pt x="8984704" y="3184194"/>
                  </a:lnTo>
                  <a:lnTo>
                    <a:pt x="8999220" y="3142691"/>
                  </a:lnTo>
                  <a:lnTo>
                    <a:pt x="9009596" y="3100209"/>
                  </a:lnTo>
                  <a:lnTo>
                    <a:pt x="9015819" y="3057093"/>
                  </a:lnTo>
                  <a:lnTo>
                    <a:pt x="9017889" y="3013659"/>
                  </a:lnTo>
                  <a:close/>
                </a:path>
                <a:path w="9018269" h="4549140">
                  <a:moveTo>
                    <a:pt x="9017889" y="1192301"/>
                  </a:moveTo>
                  <a:lnTo>
                    <a:pt x="9015819" y="1148854"/>
                  </a:lnTo>
                  <a:lnTo>
                    <a:pt x="9009596" y="1105738"/>
                  </a:lnTo>
                  <a:lnTo>
                    <a:pt x="8999220" y="1063269"/>
                  </a:lnTo>
                  <a:lnTo>
                    <a:pt x="8984704" y="1021753"/>
                  </a:lnTo>
                  <a:lnTo>
                    <a:pt x="8966035" y="981544"/>
                  </a:lnTo>
                  <a:lnTo>
                    <a:pt x="8943226" y="942936"/>
                  </a:lnTo>
                  <a:lnTo>
                    <a:pt x="8916264" y="906259"/>
                  </a:lnTo>
                  <a:lnTo>
                    <a:pt x="8885149" y="871842"/>
                  </a:lnTo>
                  <a:lnTo>
                    <a:pt x="8850732" y="840727"/>
                  </a:lnTo>
                  <a:lnTo>
                    <a:pt x="8814054" y="813765"/>
                  </a:lnTo>
                  <a:lnTo>
                    <a:pt x="8775446" y="790956"/>
                  </a:lnTo>
                  <a:lnTo>
                    <a:pt x="8735225" y="772287"/>
                  </a:lnTo>
                  <a:lnTo>
                    <a:pt x="8693721" y="757770"/>
                  </a:lnTo>
                  <a:lnTo>
                    <a:pt x="8651253" y="747395"/>
                  </a:lnTo>
                  <a:lnTo>
                    <a:pt x="8608136" y="741172"/>
                  </a:lnTo>
                  <a:lnTo>
                    <a:pt x="8564689" y="739101"/>
                  </a:lnTo>
                  <a:lnTo>
                    <a:pt x="8521255" y="741172"/>
                  </a:lnTo>
                  <a:lnTo>
                    <a:pt x="8478139" y="747395"/>
                  </a:lnTo>
                  <a:lnTo>
                    <a:pt x="8435657" y="757770"/>
                  </a:lnTo>
                  <a:lnTo>
                    <a:pt x="8394154" y="772287"/>
                  </a:lnTo>
                  <a:lnTo>
                    <a:pt x="8353933" y="790956"/>
                  </a:lnTo>
                  <a:lnTo>
                    <a:pt x="8315325" y="813765"/>
                  </a:lnTo>
                  <a:lnTo>
                    <a:pt x="8278660" y="840727"/>
                  </a:lnTo>
                  <a:lnTo>
                    <a:pt x="8244230" y="871842"/>
                  </a:lnTo>
                  <a:lnTo>
                    <a:pt x="8213128" y="906259"/>
                  </a:lnTo>
                  <a:lnTo>
                    <a:pt x="8186166" y="942936"/>
                  </a:lnTo>
                  <a:lnTo>
                    <a:pt x="8163344" y="981544"/>
                  </a:lnTo>
                  <a:lnTo>
                    <a:pt x="8144675" y="1021753"/>
                  </a:lnTo>
                  <a:lnTo>
                    <a:pt x="8130159" y="1063269"/>
                  </a:lnTo>
                  <a:lnTo>
                    <a:pt x="8119796" y="1105738"/>
                  </a:lnTo>
                  <a:lnTo>
                    <a:pt x="8113573" y="1148854"/>
                  </a:lnTo>
                  <a:lnTo>
                    <a:pt x="8111490" y="1192301"/>
                  </a:lnTo>
                  <a:lnTo>
                    <a:pt x="8113573" y="1235735"/>
                  </a:lnTo>
                  <a:lnTo>
                    <a:pt x="8119796" y="1278851"/>
                  </a:lnTo>
                  <a:lnTo>
                    <a:pt x="8130159" y="1321333"/>
                  </a:lnTo>
                  <a:lnTo>
                    <a:pt x="8144675" y="1362837"/>
                  </a:lnTo>
                  <a:lnTo>
                    <a:pt x="8163344" y="1403057"/>
                  </a:lnTo>
                  <a:lnTo>
                    <a:pt x="8186166" y="1441665"/>
                  </a:lnTo>
                  <a:lnTo>
                    <a:pt x="8213128" y="1478330"/>
                  </a:lnTo>
                  <a:lnTo>
                    <a:pt x="8244230" y="1512760"/>
                  </a:lnTo>
                  <a:lnTo>
                    <a:pt x="8278660" y="1543862"/>
                  </a:lnTo>
                  <a:lnTo>
                    <a:pt x="8315325" y="1570824"/>
                  </a:lnTo>
                  <a:lnTo>
                    <a:pt x="8353933" y="1593646"/>
                  </a:lnTo>
                  <a:lnTo>
                    <a:pt x="8394154" y="1612303"/>
                  </a:lnTo>
                  <a:lnTo>
                    <a:pt x="8435657" y="1626831"/>
                  </a:lnTo>
                  <a:lnTo>
                    <a:pt x="8478139" y="1637195"/>
                  </a:lnTo>
                  <a:lnTo>
                    <a:pt x="8521255" y="1643418"/>
                  </a:lnTo>
                  <a:lnTo>
                    <a:pt x="8564689" y="1645488"/>
                  </a:lnTo>
                  <a:lnTo>
                    <a:pt x="8608136" y="1643418"/>
                  </a:lnTo>
                  <a:lnTo>
                    <a:pt x="8651253" y="1637195"/>
                  </a:lnTo>
                  <a:lnTo>
                    <a:pt x="8693721" y="1626831"/>
                  </a:lnTo>
                  <a:lnTo>
                    <a:pt x="8735225" y="1612303"/>
                  </a:lnTo>
                  <a:lnTo>
                    <a:pt x="8775446" y="1593646"/>
                  </a:lnTo>
                  <a:lnTo>
                    <a:pt x="8814054" y="1570824"/>
                  </a:lnTo>
                  <a:lnTo>
                    <a:pt x="8850732" y="1543862"/>
                  </a:lnTo>
                  <a:lnTo>
                    <a:pt x="8885149" y="1512760"/>
                  </a:lnTo>
                  <a:lnTo>
                    <a:pt x="8916264" y="1478330"/>
                  </a:lnTo>
                  <a:lnTo>
                    <a:pt x="8943226" y="1441665"/>
                  </a:lnTo>
                  <a:lnTo>
                    <a:pt x="8966035" y="1403057"/>
                  </a:lnTo>
                  <a:lnTo>
                    <a:pt x="8984704" y="1362837"/>
                  </a:lnTo>
                  <a:lnTo>
                    <a:pt x="8999220" y="1321333"/>
                  </a:lnTo>
                  <a:lnTo>
                    <a:pt x="9009596" y="1278851"/>
                  </a:lnTo>
                  <a:lnTo>
                    <a:pt x="9015819" y="1235735"/>
                  </a:lnTo>
                  <a:lnTo>
                    <a:pt x="9017889" y="119230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6757" y="1110709"/>
              <a:ext cx="10224135" cy="6694170"/>
            </a:xfrm>
            <a:custGeom>
              <a:avLst/>
              <a:gdLst/>
              <a:ahLst/>
              <a:cxnLst/>
              <a:rect l="l" t="t" r="r" b="b"/>
              <a:pathLst>
                <a:path w="10224135" h="6694170">
                  <a:moveTo>
                    <a:pt x="906399" y="6240919"/>
                  </a:moveTo>
                  <a:lnTo>
                    <a:pt x="904316" y="6197473"/>
                  </a:lnTo>
                  <a:lnTo>
                    <a:pt x="898105" y="6154356"/>
                  </a:lnTo>
                  <a:lnTo>
                    <a:pt x="887730" y="6111887"/>
                  </a:lnTo>
                  <a:lnTo>
                    <a:pt x="873213" y="6070371"/>
                  </a:lnTo>
                  <a:lnTo>
                    <a:pt x="854544" y="6030163"/>
                  </a:lnTo>
                  <a:lnTo>
                    <a:pt x="831735" y="5991555"/>
                  </a:lnTo>
                  <a:lnTo>
                    <a:pt x="804773" y="5954877"/>
                  </a:lnTo>
                  <a:lnTo>
                    <a:pt x="773658" y="5920460"/>
                  </a:lnTo>
                  <a:lnTo>
                    <a:pt x="739241" y="5889345"/>
                  </a:lnTo>
                  <a:lnTo>
                    <a:pt x="702564" y="5862383"/>
                  </a:lnTo>
                  <a:lnTo>
                    <a:pt x="663956" y="5839574"/>
                  </a:lnTo>
                  <a:lnTo>
                    <a:pt x="623735" y="5820905"/>
                  </a:lnTo>
                  <a:lnTo>
                    <a:pt x="582231" y="5806389"/>
                  </a:lnTo>
                  <a:lnTo>
                    <a:pt x="539762" y="5796013"/>
                  </a:lnTo>
                  <a:lnTo>
                    <a:pt x="496646" y="5789790"/>
                  </a:lnTo>
                  <a:lnTo>
                    <a:pt x="453199" y="5787720"/>
                  </a:lnTo>
                  <a:lnTo>
                    <a:pt x="409765" y="5789790"/>
                  </a:lnTo>
                  <a:lnTo>
                    <a:pt x="366636" y="5796013"/>
                  </a:lnTo>
                  <a:lnTo>
                    <a:pt x="324167" y="5806389"/>
                  </a:lnTo>
                  <a:lnTo>
                    <a:pt x="282663" y="5820905"/>
                  </a:lnTo>
                  <a:lnTo>
                    <a:pt x="242443" y="5839574"/>
                  </a:lnTo>
                  <a:lnTo>
                    <a:pt x="203835" y="5862383"/>
                  </a:lnTo>
                  <a:lnTo>
                    <a:pt x="167157" y="5889345"/>
                  </a:lnTo>
                  <a:lnTo>
                    <a:pt x="132740" y="5920460"/>
                  </a:lnTo>
                  <a:lnTo>
                    <a:pt x="101625" y="5954877"/>
                  </a:lnTo>
                  <a:lnTo>
                    <a:pt x="74663" y="5991555"/>
                  </a:lnTo>
                  <a:lnTo>
                    <a:pt x="51854" y="6030163"/>
                  </a:lnTo>
                  <a:lnTo>
                    <a:pt x="33185" y="6070371"/>
                  </a:lnTo>
                  <a:lnTo>
                    <a:pt x="18669" y="6111887"/>
                  </a:lnTo>
                  <a:lnTo>
                    <a:pt x="8305" y="6154356"/>
                  </a:lnTo>
                  <a:lnTo>
                    <a:pt x="2082" y="6197473"/>
                  </a:lnTo>
                  <a:lnTo>
                    <a:pt x="0" y="6240919"/>
                  </a:lnTo>
                  <a:lnTo>
                    <a:pt x="2082" y="6284353"/>
                  </a:lnTo>
                  <a:lnTo>
                    <a:pt x="8305" y="6327470"/>
                  </a:lnTo>
                  <a:lnTo>
                    <a:pt x="18669" y="6369952"/>
                  </a:lnTo>
                  <a:lnTo>
                    <a:pt x="33185" y="6411455"/>
                  </a:lnTo>
                  <a:lnTo>
                    <a:pt x="51854" y="6451676"/>
                  </a:lnTo>
                  <a:lnTo>
                    <a:pt x="74663" y="6490284"/>
                  </a:lnTo>
                  <a:lnTo>
                    <a:pt x="101625" y="6526949"/>
                  </a:lnTo>
                  <a:lnTo>
                    <a:pt x="132740" y="6561379"/>
                  </a:lnTo>
                  <a:lnTo>
                    <a:pt x="167157" y="6592481"/>
                  </a:lnTo>
                  <a:lnTo>
                    <a:pt x="203835" y="6619443"/>
                  </a:lnTo>
                  <a:lnTo>
                    <a:pt x="242443" y="6642265"/>
                  </a:lnTo>
                  <a:lnTo>
                    <a:pt x="282663" y="6660921"/>
                  </a:lnTo>
                  <a:lnTo>
                    <a:pt x="324167" y="6675450"/>
                  </a:lnTo>
                  <a:lnTo>
                    <a:pt x="366636" y="6685813"/>
                  </a:lnTo>
                  <a:lnTo>
                    <a:pt x="409765" y="6692036"/>
                  </a:lnTo>
                  <a:lnTo>
                    <a:pt x="453199" y="6694106"/>
                  </a:lnTo>
                  <a:lnTo>
                    <a:pt x="496646" y="6692036"/>
                  </a:lnTo>
                  <a:lnTo>
                    <a:pt x="539762" y="6685813"/>
                  </a:lnTo>
                  <a:lnTo>
                    <a:pt x="582231" y="6675450"/>
                  </a:lnTo>
                  <a:lnTo>
                    <a:pt x="623735" y="6660921"/>
                  </a:lnTo>
                  <a:lnTo>
                    <a:pt x="663956" y="6642265"/>
                  </a:lnTo>
                  <a:lnTo>
                    <a:pt x="702564" y="6619443"/>
                  </a:lnTo>
                  <a:lnTo>
                    <a:pt x="739241" y="6592481"/>
                  </a:lnTo>
                  <a:lnTo>
                    <a:pt x="773658" y="6561379"/>
                  </a:lnTo>
                  <a:lnTo>
                    <a:pt x="804773" y="6526949"/>
                  </a:lnTo>
                  <a:lnTo>
                    <a:pt x="831735" y="6490284"/>
                  </a:lnTo>
                  <a:lnTo>
                    <a:pt x="854544" y="6451676"/>
                  </a:lnTo>
                  <a:lnTo>
                    <a:pt x="873213" y="6411455"/>
                  </a:lnTo>
                  <a:lnTo>
                    <a:pt x="887730" y="6369952"/>
                  </a:lnTo>
                  <a:lnTo>
                    <a:pt x="898105" y="6327470"/>
                  </a:lnTo>
                  <a:lnTo>
                    <a:pt x="904316" y="6284353"/>
                  </a:lnTo>
                  <a:lnTo>
                    <a:pt x="906399" y="6240919"/>
                  </a:lnTo>
                  <a:close/>
                </a:path>
                <a:path w="10224135" h="6694170">
                  <a:moveTo>
                    <a:pt x="1619097" y="4254284"/>
                  </a:moveTo>
                  <a:lnTo>
                    <a:pt x="1617027" y="4210850"/>
                  </a:lnTo>
                  <a:lnTo>
                    <a:pt x="1610804" y="4167733"/>
                  </a:lnTo>
                  <a:lnTo>
                    <a:pt x="1600441" y="4125252"/>
                  </a:lnTo>
                  <a:lnTo>
                    <a:pt x="1585912" y="4083748"/>
                  </a:lnTo>
                  <a:lnTo>
                    <a:pt x="1567256" y="4043527"/>
                  </a:lnTo>
                  <a:lnTo>
                    <a:pt x="1544434" y="4004919"/>
                  </a:lnTo>
                  <a:lnTo>
                    <a:pt x="1517472" y="3968254"/>
                  </a:lnTo>
                  <a:lnTo>
                    <a:pt x="1486369" y="3933825"/>
                  </a:lnTo>
                  <a:lnTo>
                    <a:pt x="1451940" y="3902722"/>
                  </a:lnTo>
                  <a:lnTo>
                    <a:pt x="1415275" y="3875760"/>
                  </a:lnTo>
                  <a:lnTo>
                    <a:pt x="1376667" y="3852938"/>
                  </a:lnTo>
                  <a:lnTo>
                    <a:pt x="1336446" y="3834282"/>
                  </a:lnTo>
                  <a:lnTo>
                    <a:pt x="1294942" y="3819753"/>
                  </a:lnTo>
                  <a:lnTo>
                    <a:pt x="1252461" y="3809390"/>
                  </a:lnTo>
                  <a:lnTo>
                    <a:pt x="1209344" y="3803167"/>
                  </a:lnTo>
                  <a:lnTo>
                    <a:pt x="1165910" y="3801097"/>
                  </a:lnTo>
                  <a:lnTo>
                    <a:pt x="1122464" y="3803167"/>
                  </a:lnTo>
                  <a:lnTo>
                    <a:pt x="1079347" y="3809390"/>
                  </a:lnTo>
                  <a:lnTo>
                    <a:pt x="1036878" y="3819753"/>
                  </a:lnTo>
                  <a:lnTo>
                    <a:pt x="995362" y="3834282"/>
                  </a:lnTo>
                  <a:lnTo>
                    <a:pt x="955154" y="3852938"/>
                  </a:lnTo>
                  <a:lnTo>
                    <a:pt x="916546" y="3875760"/>
                  </a:lnTo>
                  <a:lnTo>
                    <a:pt x="879868" y="3902722"/>
                  </a:lnTo>
                  <a:lnTo>
                    <a:pt x="845451" y="3933825"/>
                  </a:lnTo>
                  <a:lnTo>
                    <a:pt x="814336" y="3968254"/>
                  </a:lnTo>
                  <a:lnTo>
                    <a:pt x="787374" y="4004919"/>
                  </a:lnTo>
                  <a:lnTo>
                    <a:pt x="764565" y="4043527"/>
                  </a:lnTo>
                  <a:lnTo>
                    <a:pt x="745896" y="4083748"/>
                  </a:lnTo>
                  <a:lnTo>
                    <a:pt x="731380" y="4125252"/>
                  </a:lnTo>
                  <a:lnTo>
                    <a:pt x="721004" y="4167733"/>
                  </a:lnTo>
                  <a:lnTo>
                    <a:pt x="714781" y="4210850"/>
                  </a:lnTo>
                  <a:lnTo>
                    <a:pt x="712711" y="4254284"/>
                  </a:lnTo>
                  <a:lnTo>
                    <a:pt x="714781" y="4297731"/>
                  </a:lnTo>
                  <a:lnTo>
                    <a:pt x="721004" y="4340847"/>
                  </a:lnTo>
                  <a:lnTo>
                    <a:pt x="731380" y="4383316"/>
                  </a:lnTo>
                  <a:lnTo>
                    <a:pt x="745896" y="4424832"/>
                  </a:lnTo>
                  <a:lnTo>
                    <a:pt x="764565" y="4465040"/>
                  </a:lnTo>
                  <a:lnTo>
                    <a:pt x="787374" y="4503648"/>
                  </a:lnTo>
                  <a:lnTo>
                    <a:pt x="814336" y="4540326"/>
                  </a:lnTo>
                  <a:lnTo>
                    <a:pt x="845451" y="4574743"/>
                  </a:lnTo>
                  <a:lnTo>
                    <a:pt x="879868" y="4605858"/>
                  </a:lnTo>
                  <a:lnTo>
                    <a:pt x="916546" y="4632820"/>
                  </a:lnTo>
                  <a:lnTo>
                    <a:pt x="955154" y="4655629"/>
                  </a:lnTo>
                  <a:lnTo>
                    <a:pt x="995362" y="4674298"/>
                  </a:lnTo>
                  <a:lnTo>
                    <a:pt x="1036878" y="4688814"/>
                  </a:lnTo>
                  <a:lnTo>
                    <a:pt x="1079347" y="4699190"/>
                  </a:lnTo>
                  <a:lnTo>
                    <a:pt x="1122464" y="4705413"/>
                  </a:lnTo>
                  <a:lnTo>
                    <a:pt x="1165910" y="4707483"/>
                  </a:lnTo>
                  <a:lnTo>
                    <a:pt x="1209344" y="4705413"/>
                  </a:lnTo>
                  <a:lnTo>
                    <a:pt x="1252461" y="4699190"/>
                  </a:lnTo>
                  <a:lnTo>
                    <a:pt x="1294942" y="4688814"/>
                  </a:lnTo>
                  <a:lnTo>
                    <a:pt x="1336446" y="4674298"/>
                  </a:lnTo>
                  <a:lnTo>
                    <a:pt x="1376667" y="4655629"/>
                  </a:lnTo>
                  <a:lnTo>
                    <a:pt x="1415275" y="4632820"/>
                  </a:lnTo>
                  <a:lnTo>
                    <a:pt x="1451940" y="4605858"/>
                  </a:lnTo>
                  <a:lnTo>
                    <a:pt x="1486369" y="4574743"/>
                  </a:lnTo>
                  <a:lnTo>
                    <a:pt x="1517472" y="4540326"/>
                  </a:lnTo>
                  <a:lnTo>
                    <a:pt x="1544434" y="4503648"/>
                  </a:lnTo>
                  <a:lnTo>
                    <a:pt x="1567256" y="4465040"/>
                  </a:lnTo>
                  <a:lnTo>
                    <a:pt x="1585912" y="4424832"/>
                  </a:lnTo>
                  <a:lnTo>
                    <a:pt x="1600441" y="4383316"/>
                  </a:lnTo>
                  <a:lnTo>
                    <a:pt x="1610804" y="4340847"/>
                  </a:lnTo>
                  <a:lnTo>
                    <a:pt x="1617027" y="4297731"/>
                  </a:lnTo>
                  <a:lnTo>
                    <a:pt x="1619097" y="4254284"/>
                  </a:lnTo>
                  <a:close/>
                </a:path>
                <a:path w="10224135" h="6694170">
                  <a:moveTo>
                    <a:pt x="1619097" y="1878596"/>
                  </a:moveTo>
                  <a:lnTo>
                    <a:pt x="1617027" y="1835162"/>
                  </a:lnTo>
                  <a:lnTo>
                    <a:pt x="1610804" y="1792046"/>
                  </a:lnTo>
                  <a:lnTo>
                    <a:pt x="1600441" y="1749577"/>
                  </a:lnTo>
                  <a:lnTo>
                    <a:pt x="1585912" y="1708061"/>
                  </a:lnTo>
                  <a:lnTo>
                    <a:pt x="1567256" y="1667840"/>
                  </a:lnTo>
                  <a:lnTo>
                    <a:pt x="1544434" y="1629244"/>
                  </a:lnTo>
                  <a:lnTo>
                    <a:pt x="1517472" y="1592567"/>
                  </a:lnTo>
                  <a:lnTo>
                    <a:pt x="1486369" y="1558150"/>
                  </a:lnTo>
                  <a:lnTo>
                    <a:pt x="1451940" y="1527035"/>
                  </a:lnTo>
                  <a:lnTo>
                    <a:pt x="1415275" y="1500073"/>
                  </a:lnTo>
                  <a:lnTo>
                    <a:pt x="1376667" y="1477251"/>
                  </a:lnTo>
                  <a:lnTo>
                    <a:pt x="1336446" y="1458595"/>
                  </a:lnTo>
                  <a:lnTo>
                    <a:pt x="1294942" y="1444078"/>
                  </a:lnTo>
                  <a:lnTo>
                    <a:pt x="1252461" y="1433703"/>
                  </a:lnTo>
                  <a:lnTo>
                    <a:pt x="1209344" y="1427480"/>
                  </a:lnTo>
                  <a:lnTo>
                    <a:pt x="1165910" y="1425409"/>
                  </a:lnTo>
                  <a:lnTo>
                    <a:pt x="1122464" y="1427480"/>
                  </a:lnTo>
                  <a:lnTo>
                    <a:pt x="1079347" y="1433703"/>
                  </a:lnTo>
                  <a:lnTo>
                    <a:pt x="1036878" y="1444078"/>
                  </a:lnTo>
                  <a:lnTo>
                    <a:pt x="995362" y="1458595"/>
                  </a:lnTo>
                  <a:lnTo>
                    <a:pt x="955154" y="1477251"/>
                  </a:lnTo>
                  <a:lnTo>
                    <a:pt x="916546" y="1500073"/>
                  </a:lnTo>
                  <a:lnTo>
                    <a:pt x="879868" y="1527035"/>
                  </a:lnTo>
                  <a:lnTo>
                    <a:pt x="845451" y="1558150"/>
                  </a:lnTo>
                  <a:lnTo>
                    <a:pt x="814336" y="1592567"/>
                  </a:lnTo>
                  <a:lnTo>
                    <a:pt x="787374" y="1629244"/>
                  </a:lnTo>
                  <a:lnTo>
                    <a:pt x="764565" y="1667840"/>
                  </a:lnTo>
                  <a:lnTo>
                    <a:pt x="745896" y="1708061"/>
                  </a:lnTo>
                  <a:lnTo>
                    <a:pt x="731380" y="1749577"/>
                  </a:lnTo>
                  <a:lnTo>
                    <a:pt x="721004" y="1792046"/>
                  </a:lnTo>
                  <a:lnTo>
                    <a:pt x="714781" y="1835162"/>
                  </a:lnTo>
                  <a:lnTo>
                    <a:pt x="712711" y="1878596"/>
                  </a:lnTo>
                  <a:lnTo>
                    <a:pt x="714781" y="1922043"/>
                  </a:lnTo>
                  <a:lnTo>
                    <a:pt x="721004" y="1965159"/>
                  </a:lnTo>
                  <a:lnTo>
                    <a:pt x="731380" y="2007628"/>
                  </a:lnTo>
                  <a:lnTo>
                    <a:pt x="745896" y="2049145"/>
                  </a:lnTo>
                  <a:lnTo>
                    <a:pt x="764565" y="2089353"/>
                  </a:lnTo>
                  <a:lnTo>
                    <a:pt x="787374" y="2127961"/>
                  </a:lnTo>
                  <a:lnTo>
                    <a:pt x="814336" y="2164638"/>
                  </a:lnTo>
                  <a:lnTo>
                    <a:pt x="845451" y="2199055"/>
                  </a:lnTo>
                  <a:lnTo>
                    <a:pt x="879868" y="2230170"/>
                  </a:lnTo>
                  <a:lnTo>
                    <a:pt x="916546" y="2257133"/>
                  </a:lnTo>
                  <a:lnTo>
                    <a:pt x="955154" y="2279942"/>
                  </a:lnTo>
                  <a:lnTo>
                    <a:pt x="995362" y="2298611"/>
                  </a:lnTo>
                  <a:lnTo>
                    <a:pt x="1036878" y="2313127"/>
                  </a:lnTo>
                  <a:lnTo>
                    <a:pt x="1079347" y="2323503"/>
                  </a:lnTo>
                  <a:lnTo>
                    <a:pt x="1122464" y="2329726"/>
                  </a:lnTo>
                  <a:lnTo>
                    <a:pt x="1165910" y="2331796"/>
                  </a:lnTo>
                  <a:lnTo>
                    <a:pt x="1209344" y="2329726"/>
                  </a:lnTo>
                  <a:lnTo>
                    <a:pt x="1252461" y="2323503"/>
                  </a:lnTo>
                  <a:lnTo>
                    <a:pt x="1294942" y="2313127"/>
                  </a:lnTo>
                  <a:lnTo>
                    <a:pt x="1336446" y="2298611"/>
                  </a:lnTo>
                  <a:lnTo>
                    <a:pt x="1376667" y="2279942"/>
                  </a:lnTo>
                  <a:lnTo>
                    <a:pt x="1415275" y="2257133"/>
                  </a:lnTo>
                  <a:lnTo>
                    <a:pt x="1451940" y="2230170"/>
                  </a:lnTo>
                  <a:lnTo>
                    <a:pt x="1486369" y="2199055"/>
                  </a:lnTo>
                  <a:lnTo>
                    <a:pt x="1517472" y="2164638"/>
                  </a:lnTo>
                  <a:lnTo>
                    <a:pt x="1544434" y="2127961"/>
                  </a:lnTo>
                  <a:lnTo>
                    <a:pt x="1567256" y="2089353"/>
                  </a:lnTo>
                  <a:lnTo>
                    <a:pt x="1585912" y="2049145"/>
                  </a:lnTo>
                  <a:lnTo>
                    <a:pt x="1600441" y="2007628"/>
                  </a:lnTo>
                  <a:lnTo>
                    <a:pt x="1610804" y="1965159"/>
                  </a:lnTo>
                  <a:lnTo>
                    <a:pt x="1617027" y="1922043"/>
                  </a:lnTo>
                  <a:lnTo>
                    <a:pt x="1619097" y="1878596"/>
                  </a:lnTo>
                  <a:close/>
                </a:path>
                <a:path w="10224135" h="6694170">
                  <a:moveTo>
                    <a:pt x="2868295" y="2591308"/>
                  </a:moveTo>
                  <a:lnTo>
                    <a:pt x="2866225" y="2547874"/>
                  </a:lnTo>
                  <a:lnTo>
                    <a:pt x="2860002" y="2504744"/>
                  </a:lnTo>
                  <a:lnTo>
                    <a:pt x="2849626" y="2462276"/>
                  </a:lnTo>
                  <a:lnTo>
                    <a:pt x="2835110" y="2420772"/>
                  </a:lnTo>
                  <a:lnTo>
                    <a:pt x="2816441" y="2380551"/>
                  </a:lnTo>
                  <a:lnTo>
                    <a:pt x="2793631" y="2341943"/>
                  </a:lnTo>
                  <a:lnTo>
                    <a:pt x="2766669" y="2305266"/>
                  </a:lnTo>
                  <a:lnTo>
                    <a:pt x="2735554" y="2270849"/>
                  </a:lnTo>
                  <a:lnTo>
                    <a:pt x="2701137" y="2239734"/>
                  </a:lnTo>
                  <a:lnTo>
                    <a:pt x="2664460" y="2212771"/>
                  </a:lnTo>
                  <a:lnTo>
                    <a:pt x="2625852" y="2189962"/>
                  </a:lnTo>
                  <a:lnTo>
                    <a:pt x="2585643" y="2171293"/>
                  </a:lnTo>
                  <a:lnTo>
                    <a:pt x="2544127" y="2156777"/>
                  </a:lnTo>
                  <a:lnTo>
                    <a:pt x="2501658" y="2146401"/>
                  </a:lnTo>
                  <a:lnTo>
                    <a:pt x="2458542" y="2140191"/>
                  </a:lnTo>
                  <a:lnTo>
                    <a:pt x="2415095" y="2138108"/>
                  </a:lnTo>
                  <a:lnTo>
                    <a:pt x="2371661" y="2140191"/>
                  </a:lnTo>
                  <a:lnTo>
                    <a:pt x="2328545" y="2146401"/>
                  </a:lnTo>
                  <a:lnTo>
                    <a:pt x="2286063" y="2156777"/>
                  </a:lnTo>
                  <a:lnTo>
                    <a:pt x="2244560" y="2171293"/>
                  </a:lnTo>
                  <a:lnTo>
                    <a:pt x="2204339" y="2189962"/>
                  </a:lnTo>
                  <a:lnTo>
                    <a:pt x="2165731" y="2212771"/>
                  </a:lnTo>
                  <a:lnTo>
                    <a:pt x="2129066" y="2239734"/>
                  </a:lnTo>
                  <a:lnTo>
                    <a:pt x="2094636" y="2270849"/>
                  </a:lnTo>
                  <a:lnTo>
                    <a:pt x="2063534" y="2305266"/>
                  </a:lnTo>
                  <a:lnTo>
                    <a:pt x="2036572" y="2341943"/>
                  </a:lnTo>
                  <a:lnTo>
                    <a:pt x="2013750" y="2380551"/>
                  </a:lnTo>
                  <a:lnTo>
                    <a:pt x="1995093" y="2420772"/>
                  </a:lnTo>
                  <a:lnTo>
                    <a:pt x="1980565" y="2462276"/>
                  </a:lnTo>
                  <a:lnTo>
                    <a:pt x="1970201" y="2504744"/>
                  </a:lnTo>
                  <a:lnTo>
                    <a:pt x="1963978" y="2547874"/>
                  </a:lnTo>
                  <a:lnTo>
                    <a:pt x="1961908" y="2591308"/>
                  </a:lnTo>
                  <a:lnTo>
                    <a:pt x="1963978" y="2634742"/>
                  </a:lnTo>
                  <a:lnTo>
                    <a:pt x="1970201" y="2677871"/>
                  </a:lnTo>
                  <a:lnTo>
                    <a:pt x="1980565" y="2720340"/>
                  </a:lnTo>
                  <a:lnTo>
                    <a:pt x="1995093" y="2761843"/>
                  </a:lnTo>
                  <a:lnTo>
                    <a:pt x="2013750" y="2802064"/>
                  </a:lnTo>
                  <a:lnTo>
                    <a:pt x="2036572" y="2840672"/>
                  </a:lnTo>
                  <a:lnTo>
                    <a:pt x="2063534" y="2877350"/>
                  </a:lnTo>
                  <a:lnTo>
                    <a:pt x="2094636" y="2911767"/>
                  </a:lnTo>
                  <a:lnTo>
                    <a:pt x="2129066" y="2942882"/>
                  </a:lnTo>
                  <a:lnTo>
                    <a:pt x="2165731" y="2969844"/>
                  </a:lnTo>
                  <a:lnTo>
                    <a:pt x="2204339" y="2992653"/>
                  </a:lnTo>
                  <a:lnTo>
                    <a:pt x="2244560" y="3011322"/>
                  </a:lnTo>
                  <a:lnTo>
                    <a:pt x="2286063" y="3025838"/>
                  </a:lnTo>
                  <a:lnTo>
                    <a:pt x="2328545" y="3036214"/>
                  </a:lnTo>
                  <a:lnTo>
                    <a:pt x="2371661" y="3042424"/>
                  </a:lnTo>
                  <a:lnTo>
                    <a:pt x="2415095" y="3044507"/>
                  </a:lnTo>
                  <a:lnTo>
                    <a:pt x="2458542" y="3042424"/>
                  </a:lnTo>
                  <a:lnTo>
                    <a:pt x="2501658" y="3036214"/>
                  </a:lnTo>
                  <a:lnTo>
                    <a:pt x="2544127" y="3025838"/>
                  </a:lnTo>
                  <a:lnTo>
                    <a:pt x="2585643" y="3011322"/>
                  </a:lnTo>
                  <a:lnTo>
                    <a:pt x="2625852" y="2992653"/>
                  </a:lnTo>
                  <a:lnTo>
                    <a:pt x="2664460" y="2969844"/>
                  </a:lnTo>
                  <a:lnTo>
                    <a:pt x="2701137" y="2942882"/>
                  </a:lnTo>
                  <a:lnTo>
                    <a:pt x="2735554" y="2911767"/>
                  </a:lnTo>
                  <a:lnTo>
                    <a:pt x="2766669" y="2877350"/>
                  </a:lnTo>
                  <a:lnTo>
                    <a:pt x="2793631" y="2840672"/>
                  </a:lnTo>
                  <a:lnTo>
                    <a:pt x="2816441" y="2802064"/>
                  </a:lnTo>
                  <a:lnTo>
                    <a:pt x="2835110" y="2761843"/>
                  </a:lnTo>
                  <a:lnTo>
                    <a:pt x="2849626" y="2720340"/>
                  </a:lnTo>
                  <a:lnTo>
                    <a:pt x="2860002" y="2677871"/>
                  </a:lnTo>
                  <a:lnTo>
                    <a:pt x="2866225" y="2634742"/>
                  </a:lnTo>
                  <a:lnTo>
                    <a:pt x="2868295" y="2591308"/>
                  </a:lnTo>
                  <a:close/>
                </a:path>
                <a:path w="10224135" h="6694170">
                  <a:moveTo>
                    <a:pt x="4153166" y="4254284"/>
                  </a:moveTo>
                  <a:lnTo>
                    <a:pt x="4151096" y="4210850"/>
                  </a:lnTo>
                  <a:lnTo>
                    <a:pt x="4144873" y="4167733"/>
                  </a:lnTo>
                  <a:lnTo>
                    <a:pt x="4134497" y="4125252"/>
                  </a:lnTo>
                  <a:lnTo>
                    <a:pt x="4119981" y="4083748"/>
                  </a:lnTo>
                  <a:lnTo>
                    <a:pt x="4101312" y="4043527"/>
                  </a:lnTo>
                  <a:lnTo>
                    <a:pt x="4078503" y="4004919"/>
                  </a:lnTo>
                  <a:lnTo>
                    <a:pt x="4051541" y="3968254"/>
                  </a:lnTo>
                  <a:lnTo>
                    <a:pt x="4020426" y="3933825"/>
                  </a:lnTo>
                  <a:lnTo>
                    <a:pt x="3986009" y="3902722"/>
                  </a:lnTo>
                  <a:lnTo>
                    <a:pt x="3949331" y="3875760"/>
                  </a:lnTo>
                  <a:lnTo>
                    <a:pt x="3910723" y="3852938"/>
                  </a:lnTo>
                  <a:lnTo>
                    <a:pt x="3870515" y="3834282"/>
                  </a:lnTo>
                  <a:lnTo>
                    <a:pt x="3828999" y="3819753"/>
                  </a:lnTo>
                  <a:lnTo>
                    <a:pt x="3786530" y="3809390"/>
                  </a:lnTo>
                  <a:lnTo>
                    <a:pt x="3743414" y="3803167"/>
                  </a:lnTo>
                  <a:lnTo>
                    <a:pt x="3699967" y="3801097"/>
                  </a:lnTo>
                  <a:lnTo>
                    <a:pt x="3656533" y="3803167"/>
                  </a:lnTo>
                  <a:lnTo>
                    <a:pt x="3613416" y="3809390"/>
                  </a:lnTo>
                  <a:lnTo>
                    <a:pt x="3570935" y="3819753"/>
                  </a:lnTo>
                  <a:lnTo>
                    <a:pt x="3529431" y="3834282"/>
                  </a:lnTo>
                  <a:lnTo>
                    <a:pt x="3489210" y="3852938"/>
                  </a:lnTo>
                  <a:lnTo>
                    <a:pt x="3450602" y="3875760"/>
                  </a:lnTo>
                  <a:lnTo>
                    <a:pt x="3413937" y="3902722"/>
                  </a:lnTo>
                  <a:lnTo>
                    <a:pt x="3379508" y="3933825"/>
                  </a:lnTo>
                  <a:lnTo>
                    <a:pt x="3348405" y="3968254"/>
                  </a:lnTo>
                  <a:lnTo>
                    <a:pt x="3321443" y="4004919"/>
                  </a:lnTo>
                  <a:lnTo>
                    <a:pt x="3298621" y="4043527"/>
                  </a:lnTo>
                  <a:lnTo>
                    <a:pt x="3279952" y="4083748"/>
                  </a:lnTo>
                  <a:lnTo>
                    <a:pt x="3265436" y="4125252"/>
                  </a:lnTo>
                  <a:lnTo>
                    <a:pt x="3255073" y="4167733"/>
                  </a:lnTo>
                  <a:lnTo>
                    <a:pt x="3248850" y="4210850"/>
                  </a:lnTo>
                  <a:lnTo>
                    <a:pt x="3246780" y="4254284"/>
                  </a:lnTo>
                  <a:lnTo>
                    <a:pt x="3248850" y="4297731"/>
                  </a:lnTo>
                  <a:lnTo>
                    <a:pt x="3255073" y="4340847"/>
                  </a:lnTo>
                  <a:lnTo>
                    <a:pt x="3265436" y="4383316"/>
                  </a:lnTo>
                  <a:lnTo>
                    <a:pt x="3279952" y="4424832"/>
                  </a:lnTo>
                  <a:lnTo>
                    <a:pt x="3298621" y="4465040"/>
                  </a:lnTo>
                  <a:lnTo>
                    <a:pt x="3321443" y="4503648"/>
                  </a:lnTo>
                  <a:lnTo>
                    <a:pt x="3348405" y="4540326"/>
                  </a:lnTo>
                  <a:lnTo>
                    <a:pt x="3379508" y="4574743"/>
                  </a:lnTo>
                  <a:lnTo>
                    <a:pt x="3413937" y="4605858"/>
                  </a:lnTo>
                  <a:lnTo>
                    <a:pt x="3450602" y="4632820"/>
                  </a:lnTo>
                  <a:lnTo>
                    <a:pt x="3489210" y="4655629"/>
                  </a:lnTo>
                  <a:lnTo>
                    <a:pt x="3529431" y="4674298"/>
                  </a:lnTo>
                  <a:lnTo>
                    <a:pt x="3570935" y="4688814"/>
                  </a:lnTo>
                  <a:lnTo>
                    <a:pt x="3613416" y="4699190"/>
                  </a:lnTo>
                  <a:lnTo>
                    <a:pt x="3656533" y="4705413"/>
                  </a:lnTo>
                  <a:lnTo>
                    <a:pt x="3699967" y="4707483"/>
                  </a:lnTo>
                  <a:lnTo>
                    <a:pt x="3743414" y="4705413"/>
                  </a:lnTo>
                  <a:lnTo>
                    <a:pt x="3786530" y="4699190"/>
                  </a:lnTo>
                  <a:lnTo>
                    <a:pt x="3828999" y="4688814"/>
                  </a:lnTo>
                  <a:lnTo>
                    <a:pt x="3870515" y="4674298"/>
                  </a:lnTo>
                  <a:lnTo>
                    <a:pt x="3910723" y="4655629"/>
                  </a:lnTo>
                  <a:lnTo>
                    <a:pt x="3949331" y="4632820"/>
                  </a:lnTo>
                  <a:lnTo>
                    <a:pt x="3986009" y="4605858"/>
                  </a:lnTo>
                  <a:lnTo>
                    <a:pt x="4020426" y="4574743"/>
                  </a:lnTo>
                  <a:lnTo>
                    <a:pt x="4051541" y="4540326"/>
                  </a:lnTo>
                  <a:lnTo>
                    <a:pt x="4078503" y="4503648"/>
                  </a:lnTo>
                  <a:lnTo>
                    <a:pt x="4101312" y="4465040"/>
                  </a:lnTo>
                  <a:lnTo>
                    <a:pt x="4119981" y="4424832"/>
                  </a:lnTo>
                  <a:lnTo>
                    <a:pt x="4134497" y="4383316"/>
                  </a:lnTo>
                  <a:lnTo>
                    <a:pt x="4144873" y="4340847"/>
                  </a:lnTo>
                  <a:lnTo>
                    <a:pt x="4151096" y="4297731"/>
                  </a:lnTo>
                  <a:lnTo>
                    <a:pt x="4153166" y="4254284"/>
                  </a:lnTo>
                  <a:close/>
                </a:path>
                <a:path w="10224135" h="6694170">
                  <a:moveTo>
                    <a:pt x="4153166" y="849134"/>
                  </a:moveTo>
                  <a:lnTo>
                    <a:pt x="4151096" y="805700"/>
                  </a:lnTo>
                  <a:lnTo>
                    <a:pt x="4144873" y="762584"/>
                  </a:lnTo>
                  <a:lnTo>
                    <a:pt x="4134497" y="720102"/>
                  </a:lnTo>
                  <a:lnTo>
                    <a:pt x="4119981" y="678599"/>
                  </a:lnTo>
                  <a:lnTo>
                    <a:pt x="4101312" y="638378"/>
                  </a:lnTo>
                  <a:lnTo>
                    <a:pt x="4078503" y="599770"/>
                  </a:lnTo>
                  <a:lnTo>
                    <a:pt x="4051541" y="563105"/>
                  </a:lnTo>
                  <a:lnTo>
                    <a:pt x="4020426" y="528675"/>
                  </a:lnTo>
                  <a:lnTo>
                    <a:pt x="3986009" y="497573"/>
                  </a:lnTo>
                  <a:lnTo>
                    <a:pt x="3949331" y="470611"/>
                  </a:lnTo>
                  <a:lnTo>
                    <a:pt x="3910723" y="447789"/>
                  </a:lnTo>
                  <a:lnTo>
                    <a:pt x="3870515" y="429133"/>
                  </a:lnTo>
                  <a:lnTo>
                    <a:pt x="3828999" y="414604"/>
                  </a:lnTo>
                  <a:lnTo>
                    <a:pt x="3786530" y="404241"/>
                  </a:lnTo>
                  <a:lnTo>
                    <a:pt x="3743414" y="398018"/>
                  </a:lnTo>
                  <a:lnTo>
                    <a:pt x="3699967" y="395947"/>
                  </a:lnTo>
                  <a:lnTo>
                    <a:pt x="3656533" y="398018"/>
                  </a:lnTo>
                  <a:lnTo>
                    <a:pt x="3613416" y="404241"/>
                  </a:lnTo>
                  <a:lnTo>
                    <a:pt x="3570935" y="414604"/>
                  </a:lnTo>
                  <a:lnTo>
                    <a:pt x="3529431" y="429133"/>
                  </a:lnTo>
                  <a:lnTo>
                    <a:pt x="3489210" y="447789"/>
                  </a:lnTo>
                  <a:lnTo>
                    <a:pt x="3450602" y="470611"/>
                  </a:lnTo>
                  <a:lnTo>
                    <a:pt x="3413937" y="497573"/>
                  </a:lnTo>
                  <a:lnTo>
                    <a:pt x="3379508" y="528675"/>
                  </a:lnTo>
                  <a:lnTo>
                    <a:pt x="3348405" y="563105"/>
                  </a:lnTo>
                  <a:lnTo>
                    <a:pt x="3321443" y="599770"/>
                  </a:lnTo>
                  <a:lnTo>
                    <a:pt x="3298621" y="638378"/>
                  </a:lnTo>
                  <a:lnTo>
                    <a:pt x="3279952" y="678599"/>
                  </a:lnTo>
                  <a:lnTo>
                    <a:pt x="3265436" y="720102"/>
                  </a:lnTo>
                  <a:lnTo>
                    <a:pt x="3255073" y="762584"/>
                  </a:lnTo>
                  <a:lnTo>
                    <a:pt x="3248850" y="805700"/>
                  </a:lnTo>
                  <a:lnTo>
                    <a:pt x="3246780" y="849134"/>
                  </a:lnTo>
                  <a:lnTo>
                    <a:pt x="3248850" y="892581"/>
                  </a:lnTo>
                  <a:lnTo>
                    <a:pt x="3255073" y="935697"/>
                  </a:lnTo>
                  <a:lnTo>
                    <a:pt x="3265436" y="978166"/>
                  </a:lnTo>
                  <a:lnTo>
                    <a:pt x="3279952" y="1019683"/>
                  </a:lnTo>
                  <a:lnTo>
                    <a:pt x="3298621" y="1059891"/>
                  </a:lnTo>
                  <a:lnTo>
                    <a:pt x="3321443" y="1098499"/>
                  </a:lnTo>
                  <a:lnTo>
                    <a:pt x="3348405" y="1135176"/>
                  </a:lnTo>
                  <a:lnTo>
                    <a:pt x="3379508" y="1169593"/>
                  </a:lnTo>
                  <a:lnTo>
                    <a:pt x="3413937" y="1200708"/>
                  </a:lnTo>
                  <a:lnTo>
                    <a:pt x="3450602" y="1227670"/>
                  </a:lnTo>
                  <a:lnTo>
                    <a:pt x="3489210" y="1250480"/>
                  </a:lnTo>
                  <a:lnTo>
                    <a:pt x="3529431" y="1269149"/>
                  </a:lnTo>
                  <a:lnTo>
                    <a:pt x="3570935" y="1283665"/>
                  </a:lnTo>
                  <a:lnTo>
                    <a:pt x="3613416" y="1294041"/>
                  </a:lnTo>
                  <a:lnTo>
                    <a:pt x="3656533" y="1300264"/>
                  </a:lnTo>
                  <a:lnTo>
                    <a:pt x="3699967" y="1302334"/>
                  </a:lnTo>
                  <a:lnTo>
                    <a:pt x="3743414" y="1300264"/>
                  </a:lnTo>
                  <a:lnTo>
                    <a:pt x="3786530" y="1294041"/>
                  </a:lnTo>
                  <a:lnTo>
                    <a:pt x="3828999" y="1283665"/>
                  </a:lnTo>
                  <a:lnTo>
                    <a:pt x="3870515" y="1269149"/>
                  </a:lnTo>
                  <a:lnTo>
                    <a:pt x="3910723" y="1250480"/>
                  </a:lnTo>
                  <a:lnTo>
                    <a:pt x="3949331" y="1227670"/>
                  </a:lnTo>
                  <a:lnTo>
                    <a:pt x="3986009" y="1200708"/>
                  </a:lnTo>
                  <a:lnTo>
                    <a:pt x="4020426" y="1169593"/>
                  </a:lnTo>
                  <a:lnTo>
                    <a:pt x="4051541" y="1135176"/>
                  </a:lnTo>
                  <a:lnTo>
                    <a:pt x="4078503" y="1098499"/>
                  </a:lnTo>
                  <a:lnTo>
                    <a:pt x="4101312" y="1059891"/>
                  </a:lnTo>
                  <a:lnTo>
                    <a:pt x="4119981" y="1019683"/>
                  </a:lnTo>
                  <a:lnTo>
                    <a:pt x="4134497" y="978166"/>
                  </a:lnTo>
                  <a:lnTo>
                    <a:pt x="4144873" y="935697"/>
                  </a:lnTo>
                  <a:lnTo>
                    <a:pt x="4151096" y="892581"/>
                  </a:lnTo>
                  <a:lnTo>
                    <a:pt x="4153166" y="849134"/>
                  </a:lnTo>
                  <a:close/>
                </a:path>
                <a:path w="10224135" h="6694170">
                  <a:moveTo>
                    <a:pt x="5806833" y="3971696"/>
                  </a:moveTo>
                  <a:lnTo>
                    <a:pt x="5804763" y="3928249"/>
                  </a:lnTo>
                  <a:lnTo>
                    <a:pt x="5798540" y="3885133"/>
                  </a:lnTo>
                  <a:lnTo>
                    <a:pt x="5788164" y="3842664"/>
                  </a:lnTo>
                  <a:lnTo>
                    <a:pt x="5773648" y="3801148"/>
                  </a:lnTo>
                  <a:lnTo>
                    <a:pt x="5754979" y="3760940"/>
                  </a:lnTo>
                  <a:lnTo>
                    <a:pt x="5732170" y="3722332"/>
                  </a:lnTo>
                  <a:lnTo>
                    <a:pt x="5705208" y="3685654"/>
                  </a:lnTo>
                  <a:lnTo>
                    <a:pt x="5674093" y="3651237"/>
                  </a:lnTo>
                  <a:lnTo>
                    <a:pt x="5639676" y="3620122"/>
                  </a:lnTo>
                  <a:lnTo>
                    <a:pt x="5602998" y="3593160"/>
                  </a:lnTo>
                  <a:lnTo>
                    <a:pt x="5564390" y="3570351"/>
                  </a:lnTo>
                  <a:lnTo>
                    <a:pt x="5524170" y="3551682"/>
                  </a:lnTo>
                  <a:lnTo>
                    <a:pt x="5482666" y="3537166"/>
                  </a:lnTo>
                  <a:lnTo>
                    <a:pt x="5440197" y="3526790"/>
                  </a:lnTo>
                  <a:lnTo>
                    <a:pt x="5397081" y="3520567"/>
                  </a:lnTo>
                  <a:lnTo>
                    <a:pt x="5353634" y="3518497"/>
                  </a:lnTo>
                  <a:lnTo>
                    <a:pt x="5310200" y="3520567"/>
                  </a:lnTo>
                  <a:lnTo>
                    <a:pt x="5267083" y="3526790"/>
                  </a:lnTo>
                  <a:lnTo>
                    <a:pt x="5224602" y="3537166"/>
                  </a:lnTo>
                  <a:lnTo>
                    <a:pt x="5183098" y="3551682"/>
                  </a:lnTo>
                  <a:lnTo>
                    <a:pt x="5142877" y="3570351"/>
                  </a:lnTo>
                  <a:lnTo>
                    <a:pt x="5104269" y="3593160"/>
                  </a:lnTo>
                  <a:lnTo>
                    <a:pt x="5067592" y="3620122"/>
                  </a:lnTo>
                  <a:lnTo>
                    <a:pt x="5033175" y="3651237"/>
                  </a:lnTo>
                  <a:lnTo>
                    <a:pt x="5002073" y="3685654"/>
                  </a:lnTo>
                  <a:lnTo>
                    <a:pt x="4975110" y="3722332"/>
                  </a:lnTo>
                  <a:lnTo>
                    <a:pt x="4952289" y="3760940"/>
                  </a:lnTo>
                  <a:lnTo>
                    <a:pt x="4933620" y="3801148"/>
                  </a:lnTo>
                  <a:lnTo>
                    <a:pt x="4919103" y="3842664"/>
                  </a:lnTo>
                  <a:lnTo>
                    <a:pt x="4908740" y="3885133"/>
                  </a:lnTo>
                  <a:lnTo>
                    <a:pt x="4902517" y="3928249"/>
                  </a:lnTo>
                  <a:lnTo>
                    <a:pt x="4900434" y="3971696"/>
                  </a:lnTo>
                  <a:lnTo>
                    <a:pt x="4902517" y="4015130"/>
                  </a:lnTo>
                  <a:lnTo>
                    <a:pt x="4908740" y="4058247"/>
                  </a:lnTo>
                  <a:lnTo>
                    <a:pt x="4919103" y="4100728"/>
                  </a:lnTo>
                  <a:lnTo>
                    <a:pt x="4933620" y="4142232"/>
                  </a:lnTo>
                  <a:lnTo>
                    <a:pt x="4952289" y="4182453"/>
                  </a:lnTo>
                  <a:lnTo>
                    <a:pt x="4975110" y="4221061"/>
                  </a:lnTo>
                  <a:lnTo>
                    <a:pt x="5002073" y="4257726"/>
                  </a:lnTo>
                  <a:lnTo>
                    <a:pt x="5033175" y="4292155"/>
                  </a:lnTo>
                  <a:lnTo>
                    <a:pt x="5067592" y="4323258"/>
                  </a:lnTo>
                  <a:lnTo>
                    <a:pt x="5104269" y="4350220"/>
                  </a:lnTo>
                  <a:lnTo>
                    <a:pt x="5142877" y="4373042"/>
                  </a:lnTo>
                  <a:lnTo>
                    <a:pt x="5183098" y="4391698"/>
                  </a:lnTo>
                  <a:lnTo>
                    <a:pt x="5224602" y="4406227"/>
                  </a:lnTo>
                  <a:lnTo>
                    <a:pt x="5267083" y="4416590"/>
                  </a:lnTo>
                  <a:lnTo>
                    <a:pt x="5310200" y="4422813"/>
                  </a:lnTo>
                  <a:lnTo>
                    <a:pt x="5353634" y="4424883"/>
                  </a:lnTo>
                  <a:lnTo>
                    <a:pt x="5397081" y="4422813"/>
                  </a:lnTo>
                  <a:lnTo>
                    <a:pt x="5440197" y="4416590"/>
                  </a:lnTo>
                  <a:lnTo>
                    <a:pt x="5482666" y="4406227"/>
                  </a:lnTo>
                  <a:lnTo>
                    <a:pt x="5524170" y="4391698"/>
                  </a:lnTo>
                  <a:lnTo>
                    <a:pt x="5564390" y="4373042"/>
                  </a:lnTo>
                  <a:lnTo>
                    <a:pt x="5602998" y="4350220"/>
                  </a:lnTo>
                  <a:lnTo>
                    <a:pt x="5639676" y="4323258"/>
                  </a:lnTo>
                  <a:lnTo>
                    <a:pt x="5674093" y="4292155"/>
                  </a:lnTo>
                  <a:lnTo>
                    <a:pt x="5705208" y="4257726"/>
                  </a:lnTo>
                  <a:lnTo>
                    <a:pt x="5732170" y="4221061"/>
                  </a:lnTo>
                  <a:lnTo>
                    <a:pt x="5754979" y="4182453"/>
                  </a:lnTo>
                  <a:lnTo>
                    <a:pt x="5773648" y="4142232"/>
                  </a:lnTo>
                  <a:lnTo>
                    <a:pt x="5788164" y="4100728"/>
                  </a:lnTo>
                  <a:lnTo>
                    <a:pt x="5798540" y="4058247"/>
                  </a:lnTo>
                  <a:lnTo>
                    <a:pt x="5804763" y="4015130"/>
                  </a:lnTo>
                  <a:lnTo>
                    <a:pt x="5806833" y="3971696"/>
                  </a:lnTo>
                  <a:close/>
                </a:path>
                <a:path w="10224135" h="6694170">
                  <a:moveTo>
                    <a:pt x="6054509" y="2089772"/>
                  </a:moveTo>
                  <a:lnTo>
                    <a:pt x="6052439" y="2046338"/>
                  </a:lnTo>
                  <a:lnTo>
                    <a:pt x="6046216" y="2003221"/>
                  </a:lnTo>
                  <a:lnTo>
                    <a:pt x="6035840" y="1960740"/>
                  </a:lnTo>
                  <a:lnTo>
                    <a:pt x="6021324" y="1919236"/>
                  </a:lnTo>
                  <a:lnTo>
                    <a:pt x="6002655" y="1879015"/>
                  </a:lnTo>
                  <a:lnTo>
                    <a:pt x="5979846" y="1840407"/>
                  </a:lnTo>
                  <a:lnTo>
                    <a:pt x="5952883" y="1803730"/>
                  </a:lnTo>
                  <a:lnTo>
                    <a:pt x="5921768" y="1769313"/>
                  </a:lnTo>
                  <a:lnTo>
                    <a:pt x="5887351" y="1738210"/>
                  </a:lnTo>
                  <a:lnTo>
                    <a:pt x="5850674" y="1711248"/>
                  </a:lnTo>
                  <a:lnTo>
                    <a:pt x="5812066" y="1688426"/>
                  </a:lnTo>
                  <a:lnTo>
                    <a:pt x="5771845" y="1669757"/>
                  </a:lnTo>
                  <a:lnTo>
                    <a:pt x="5730341" y="1655241"/>
                  </a:lnTo>
                  <a:lnTo>
                    <a:pt x="5687873" y="1644878"/>
                  </a:lnTo>
                  <a:lnTo>
                    <a:pt x="5644756" y="1638655"/>
                  </a:lnTo>
                  <a:lnTo>
                    <a:pt x="5601309" y="1636572"/>
                  </a:lnTo>
                  <a:lnTo>
                    <a:pt x="5557875" y="1638655"/>
                  </a:lnTo>
                  <a:lnTo>
                    <a:pt x="5514759" y="1644878"/>
                  </a:lnTo>
                  <a:lnTo>
                    <a:pt x="5472277" y="1655241"/>
                  </a:lnTo>
                  <a:lnTo>
                    <a:pt x="5430774" y="1669757"/>
                  </a:lnTo>
                  <a:lnTo>
                    <a:pt x="5390553" y="1688426"/>
                  </a:lnTo>
                  <a:lnTo>
                    <a:pt x="5351945" y="1711248"/>
                  </a:lnTo>
                  <a:lnTo>
                    <a:pt x="5315267" y="1738210"/>
                  </a:lnTo>
                  <a:lnTo>
                    <a:pt x="5280850" y="1769313"/>
                  </a:lnTo>
                  <a:lnTo>
                    <a:pt x="5249748" y="1803730"/>
                  </a:lnTo>
                  <a:lnTo>
                    <a:pt x="5222786" y="1840407"/>
                  </a:lnTo>
                  <a:lnTo>
                    <a:pt x="5199964" y="1879015"/>
                  </a:lnTo>
                  <a:lnTo>
                    <a:pt x="5181295" y="1919236"/>
                  </a:lnTo>
                  <a:lnTo>
                    <a:pt x="5166779" y="1960740"/>
                  </a:lnTo>
                  <a:lnTo>
                    <a:pt x="5156416" y="2003221"/>
                  </a:lnTo>
                  <a:lnTo>
                    <a:pt x="5150193" y="2046338"/>
                  </a:lnTo>
                  <a:lnTo>
                    <a:pt x="5148110" y="2089772"/>
                  </a:lnTo>
                  <a:lnTo>
                    <a:pt x="5150193" y="2133219"/>
                  </a:lnTo>
                  <a:lnTo>
                    <a:pt x="5156416" y="2176335"/>
                  </a:lnTo>
                  <a:lnTo>
                    <a:pt x="5166779" y="2218804"/>
                  </a:lnTo>
                  <a:lnTo>
                    <a:pt x="5181295" y="2260308"/>
                  </a:lnTo>
                  <a:lnTo>
                    <a:pt x="5199964" y="2300528"/>
                  </a:lnTo>
                  <a:lnTo>
                    <a:pt x="5222786" y="2339136"/>
                  </a:lnTo>
                  <a:lnTo>
                    <a:pt x="5249748" y="2375814"/>
                  </a:lnTo>
                  <a:lnTo>
                    <a:pt x="5280850" y="2410231"/>
                  </a:lnTo>
                  <a:lnTo>
                    <a:pt x="5315267" y="2441346"/>
                  </a:lnTo>
                  <a:lnTo>
                    <a:pt x="5351945" y="2468308"/>
                  </a:lnTo>
                  <a:lnTo>
                    <a:pt x="5390553" y="2491117"/>
                  </a:lnTo>
                  <a:lnTo>
                    <a:pt x="5430774" y="2509786"/>
                  </a:lnTo>
                  <a:lnTo>
                    <a:pt x="5472277" y="2524302"/>
                  </a:lnTo>
                  <a:lnTo>
                    <a:pt x="5514759" y="2534678"/>
                  </a:lnTo>
                  <a:lnTo>
                    <a:pt x="5557875" y="2540901"/>
                  </a:lnTo>
                  <a:lnTo>
                    <a:pt x="5601309" y="2542971"/>
                  </a:lnTo>
                  <a:lnTo>
                    <a:pt x="5644756" y="2540901"/>
                  </a:lnTo>
                  <a:lnTo>
                    <a:pt x="5687873" y="2534678"/>
                  </a:lnTo>
                  <a:lnTo>
                    <a:pt x="5730341" y="2524302"/>
                  </a:lnTo>
                  <a:lnTo>
                    <a:pt x="5771845" y="2509786"/>
                  </a:lnTo>
                  <a:lnTo>
                    <a:pt x="5812066" y="2491117"/>
                  </a:lnTo>
                  <a:lnTo>
                    <a:pt x="5850674" y="2468308"/>
                  </a:lnTo>
                  <a:lnTo>
                    <a:pt x="5887351" y="2441346"/>
                  </a:lnTo>
                  <a:lnTo>
                    <a:pt x="5921768" y="2410231"/>
                  </a:lnTo>
                  <a:lnTo>
                    <a:pt x="5952883" y="2375814"/>
                  </a:lnTo>
                  <a:lnTo>
                    <a:pt x="5979846" y="2339136"/>
                  </a:lnTo>
                  <a:lnTo>
                    <a:pt x="6002655" y="2300528"/>
                  </a:lnTo>
                  <a:lnTo>
                    <a:pt x="6021324" y="2260308"/>
                  </a:lnTo>
                  <a:lnTo>
                    <a:pt x="6035840" y="2218804"/>
                  </a:lnTo>
                  <a:lnTo>
                    <a:pt x="6046216" y="2176335"/>
                  </a:lnTo>
                  <a:lnTo>
                    <a:pt x="6052439" y="2133219"/>
                  </a:lnTo>
                  <a:lnTo>
                    <a:pt x="6054509" y="2089772"/>
                  </a:lnTo>
                  <a:close/>
                </a:path>
                <a:path w="10224135" h="6694170">
                  <a:moveTo>
                    <a:pt x="7188479" y="453186"/>
                  </a:moveTo>
                  <a:lnTo>
                    <a:pt x="7186409" y="409752"/>
                  </a:lnTo>
                  <a:lnTo>
                    <a:pt x="7180186" y="366636"/>
                  </a:lnTo>
                  <a:lnTo>
                    <a:pt x="7169810" y="324154"/>
                  </a:lnTo>
                  <a:lnTo>
                    <a:pt x="7155294" y="282651"/>
                  </a:lnTo>
                  <a:lnTo>
                    <a:pt x="7136625" y="242430"/>
                  </a:lnTo>
                  <a:lnTo>
                    <a:pt x="7113816" y="203822"/>
                  </a:lnTo>
                  <a:lnTo>
                    <a:pt x="7086854" y="167157"/>
                  </a:lnTo>
                  <a:lnTo>
                    <a:pt x="7055739" y="132727"/>
                  </a:lnTo>
                  <a:lnTo>
                    <a:pt x="7021322" y="101625"/>
                  </a:lnTo>
                  <a:lnTo>
                    <a:pt x="6984644" y="74663"/>
                  </a:lnTo>
                  <a:lnTo>
                    <a:pt x="6946049" y="51841"/>
                  </a:lnTo>
                  <a:lnTo>
                    <a:pt x="6905828" y="33185"/>
                  </a:lnTo>
                  <a:lnTo>
                    <a:pt x="6864312" y="18656"/>
                  </a:lnTo>
                  <a:lnTo>
                    <a:pt x="6821843" y="8293"/>
                  </a:lnTo>
                  <a:lnTo>
                    <a:pt x="6778726" y="2070"/>
                  </a:lnTo>
                  <a:lnTo>
                    <a:pt x="6735292" y="0"/>
                  </a:lnTo>
                  <a:lnTo>
                    <a:pt x="6691846" y="2070"/>
                  </a:lnTo>
                  <a:lnTo>
                    <a:pt x="6648729" y="8293"/>
                  </a:lnTo>
                  <a:lnTo>
                    <a:pt x="6606260" y="18656"/>
                  </a:lnTo>
                  <a:lnTo>
                    <a:pt x="6564744" y="33185"/>
                  </a:lnTo>
                  <a:lnTo>
                    <a:pt x="6524536" y="51841"/>
                  </a:lnTo>
                  <a:lnTo>
                    <a:pt x="6485928" y="74663"/>
                  </a:lnTo>
                  <a:lnTo>
                    <a:pt x="6449250" y="101625"/>
                  </a:lnTo>
                  <a:lnTo>
                    <a:pt x="6414833" y="132727"/>
                  </a:lnTo>
                  <a:lnTo>
                    <a:pt x="6383718" y="167157"/>
                  </a:lnTo>
                  <a:lnTo>
                    <a:pt x="6356756" y="203822"/>
                  </a:lnTo>
                  <a:lnTo>
                    <a:pt x="6333947" y="242430"/>
                  </a:lnTo>
                  <a:lnTo>
                    <a:pt x="6315278" y="282651"/>
                  </a:lnTo>
                  <a:lnTo>
                    <a:pt x="6300762" y="324154"/>
                  </a:lnTo>
                  <a:lnTo>
                    <a:pt x="6290386" y="366636"/>
                  </a:lnTo>
                  <a:lnTo>
                    <a:pt x="6284163" y="409752"/>
                  </a:lnTo>
                  <a:lnTo>
                    <a:pt x="6282093" y="453186"/>
                  </a:lnTo>
                  <a:lnTo>
                    <a:pt x="6284163" y="496633"/>
                  </a:lnTo>
                  <a:lnTo>
                    <a:pt x="6290386" y="539750"/>
                  </a:lnTo>
                  <a:lnTo>
                    <a:pt x="6300762" y="582218"/>
                  </a:lnTo>
                  <a:lnTo>
                    <a:pt x="6315278" y="623735"/>
                  </a:lnTo>
                  <a:lnTo>
                    <a:pt x="6333947" y="663943"/>
                  </a:lnTo>
                  <a:lnTo>
                    <a:pt x="6356756" y="702551"/>
                  </a:lnTo>
                  <a:lnTo>
                    <a:pt x="6383718" y="739228"/>
                  </a:lnTo>
                  <a:lnTo>
                    <a:pt x="6414833" y="773645"/>
                  </a:lnTo>
                  <a:lnTo>
                    <a:pt x="6449250" y="804760"/>
                  </a:lnTo>
                  <a:lnTo>
                    <a:pt x="6485928" y="831723"/>
                  </a:lnTo>
                  <a:lnTo>
                    <a:pt x="6524536" y="854532"/>
                  </a:lnTo>
                  <a:lnTo>
                    <a:pt x="6564744" y="873201"/>
                  </a:lnTo>
                  <a:lnTo>
                    <a:pt x="6606260" y="887717"/>
                  </a:lnTo>
                  <a:lnTo>
                    <a:pt x="6648729" y="898093"/>
                  </a:lnTo>
                  <a:lnTo>
                    <a:pt x="6691846" y="904316"/>
                  </a:lnTo>
                  <a:lnTo>
                    <a:pt x="6735292" y="906386"/>
                  </a:lnTo>
                  <a:lnTo>
                    <a:pt x="6778726" y="904316"/>
                  </a:lnTo>
                  <a:lnTo>
                    <a:pt x="6821843" y="898093"/>
                  </a:lnTo>
                  <a:lnTo>
                    <a:pt x="6864312" y="887717"/>
                  </a:lnTo>
                  <a:lnTo>
                    <a:pt x="6905828" y="873201"/>
                  </a:lnTo>
                  <a:lnTo>
                    <a:pt x="6946049" y="854532"/>
                  </a:lnTo>
                  <a:lnTo>
                    <a:pt x="6984644" y="831723"/>
                  </a:lnTo>
                  <a:lnTo>
                    <a:pt x="7021322" y="804760"/>
                  </a:lnTo>
                  <a:lnTo>
                    <a:pt x="7055739" y="773645"/>
                  </a:lnTo>
                  <a:lnTo>
                    <a:pt x="7086854" y="739228"/>
                  </a:lnTo>
                  <a:lnTo>
                    <a:pt x="7113816" y="702551"/>
                  </a:lnTo>
                  <a:lnTo>
                    <a:pt x="7136625" y="663943"/>
                  </a:lnTo>
                  <a:lnTo>
                    <a:pt x="7155294" y="623735"/>
                  </a:lnTo>
                  <a:lnTo>
                    <a:pt x="7169810" y="582218"/>
                  </a:lnTo>
                  <a:lnTo>
                    <a:pt x="7180186" y="539750"/>
                  </a:lnTo>
                  <a:lnTo>
                    <a:pt x="7186409" y="496633"/>
                  </a:lnTo>
                  <a:lnTo>
                    <a:pt x="7188479" y="453186"/>
                  </a:lnTo>
                  <a:close/>
                </a:path>
                <a:path w="10224135" h="6694170">
                  <a:moveTo>
                    <a:pt x="7962824" y="2591308"/>
                  </a:moveTo>
                  <a:lnTo>
                    <a:pt x="7960754" y="2547874"/>
                  </a:lnTo>
                  <a:lnTo>
                    <a:pt x="7954531" y="2504744"/>
                  </a:lnTo>
                  <a:lnTo>
                    <a:pt x="7944155" y="2462276"/>
                  </a:lnTo>
                  <a:lnTo>
                    <a:pt x="7929639" y="2420772"/>
                  </a:lnTo>
                  <a:lnTo>
                    <a:pt x="7910970" y="2380551"/>
                  </a:lnTo>
                  <a:lnTo>
                    <a:pt x="7888160" y="2341943"/>
                  </a:lnTo>
                  <a:lnTo>
                    <a:pt x="7861186" y="2305266"/>
                  </a:lnTo>
                  <a:lnTo>
                    <a:pt x="7830083" y="2270849"/>
                  </a:lnTo>
                  <a:lnTo>
                    <a:pt x="7795666" y="2239734"/>
                  </a:lnTo>
                  <a:lnTo>
                    <a:pt x="7758989" y="2212771"/>
                  </a:lnTo>
                  <a:lnTo>
                    <a:pt x="7720381" y="2189962"/>
                  </a:lnTo>
                  <a:lnTo>
                    <a:pt x="7680160" y="2171293"/>
                  </a:lnTo>
                  <a:lnTo>
                    <a:pt x="7638656" y="2156777"/>
                  </a:lnTo>
                  <a:lnTo>
                    <a:pt x="7596187" y="2146401"/>
                  </a:lnTo>
                  <a:lnTo>
                    <a:pt x="7553071" y="2140191"/>
                  </a:lnTo>
                  <a:lnTo>
                    <a:pt x="7509624" y="2138108"/>
                  </a:lnTo>
                  <a:lnTo>
                    <a:pt x="7466190" y="2140191"/>
                  </a:lnTo>
                  <a:lnTo>
                    <a:pt x="7423074" y="2146401"/>
                  </a:lnTo>
                  <a:lnTo>
                    <a:pt x="7380592" y="2156777"/>
                  </a:lnTo>
                  <a:lnTo>
                    <a:pt x="7339089" y="2171293"/>
                  </a:lnTo>
                  <a:lnTo>
                    <a:pt x="7298868" y="2189962"/>
                  </a:lnTo>
                  <a:lnTo>
                    <a:pt x="7260260" y="2212771"/>
                  </a:lnTo>
                  <a:lnTo>
                    <a:pt x="7223582" y="2239734"/>
                  </a:lnTo>
                  <a:lnTo>
                    <a:pt x="7189165" y="2270849"/>
                  </a:lnTo>
                  <a:lnTo>
                    <a:pt x="7158063" y="2305266"/>
                  </a:lnTo>
                  <a:lnTo>
                    <a:pt x="7131101" y="2341943"/>
                  </a:lnTo>
                  <a:lnTo>
                    <a:pt x="7108279" y="2380551"/>
                  </a:lnTo>
                  <a:lnTo>
                    <a:pt x="7089610" y="2420772"/>
                  </a:lnTo>
                  <a:lnTo>
                    <a:pt x="7075094" y="2462276"/>
                  </a:lnTo>
                  <a:lnTo>
                    <a:pt x="7064730" y="2504744"/>
                  </a:lnTo>
                  <a:lnTo>
                    <a:pt x="7058507" y="2547874"/>
                  </a:lnTo>
                  <a:lnTo>
                    <a:pt x="7056425" y="2591308"/>
                  </a:lnTo>
                  <a:lnTo>
                    <a:pt x="7058507" y="2634742"/>
                  </a:lnTo>
                  <a:lnTo>
                    <a:pt x="7064730" y="2677871"/>
                  </a:lnTo>
                  <a:lnTo>
                    <a:pt x="7075094" y="2720340"/>
                  </a:lnTo>
                  <a:lnTo>
                    <a:pt x="7089610" y="2761843"/>
                  </a:lnTo>
                  <a:lnTo>
                    <a:pt x="7108279" y="2802064"/>
                  </a:lnTo>
                  <a:lnTo>
                    <a:pt x="7131101" y="2840672"/>
                  </a:lnTo>
                  <a:lnTo>
                    <a:pt x="7158063" y="2877350"/>
                  </a:lnTo>
                  <a:lnTo>
                    <a:pt x="7189165" y="2911767"/>
                  </a:lnTo>
                  <a:lnTo>
                    <a:pt x="7223582" y="2942882"/>
                  </a:lnTo>
                  <a:lnTo>
                    <a:pt x="7260260" y="2969844"/>
                  </a:lnTo>
                  <a:lnTo>
                    <a:pt x="7298868" y="2992653"/>
                  </a:lnTo>
                  <a:lnTo>
                    <a:pt x="7339089" y="3011322"/>
                  </a:lnTo>
                  <a:lnTo>
                    <a:pt x="7380592" y="3025838"/>
                  </a:lnTo>
                  <a:lnTo>
                    <a:pt x="7423074" y="3036214"/>
                  </a:lnTo>
                  <a:lnTo>
                    <a:pt x="7466190" y="3042424"/>
                  </a:lnTo>
                  <a:lnTo>
                    <a:pt x="7509624" y="3044507"/>
                  </a:lnTo>
                  <a:lnTo>
                    <a:pt x="7553071" y="3042424"/>
                  </a:lnTo>
                  <a:lnTo>
                    <a:pt x="7596187" y="3036214"/>
                  </a:lnTo>
                  <a:lnTo>
                    <a:pt x="7638656" y="3025838"/>
                  </a:lnTo>
                  <a:lnTo>
                    <a:pt x="7680160" y="3011322"/>
                  </a:lnTo>
                  <a:lnTo>
                    <a:pt x="7720381" y="2992653"/>
                  </a:lnTo>
                  <a:lnTo>
                    <a:pt x="7758989" y="2969844"/>
                  </a:lnTo>
                  <a:lnTo>
                    <a:pt x="7795666" y="2942882"/>
                  </a:lnTo>
                  <a:lnTo>
                    <a:pt x="7830083" y="2911767"/>
                  </a:lnTo>
                  <a:lnTo>
                    <a:pt x="7861186" y="2877350"/>
                  </a:lnTo>
                  <a:lnTo>
                    <a:pt x="7888160" y="2840672"/>
                  </a:lnTo>
                  <a:lnTo>
                    <a:pt x="7910970" y="2802064"/>
                  </a:lnTo>
                  <a:lnTo>
                    <a:pt x="7929639" y="2761843"/>
                  </a:lnTo>
                  <a:lnTo>
                    <a:pt x="7944155" y="2720340"/>
                  </a:lnTo>
                  <a:lnTo>
                    <a:pt x="7954531" y="2677871"/>
                  </a:lnTo>
                  <a:lnTo>
                    <a:pt x="7960754" y="2634742"/>
                  </a:lnTo>
                  <a:lnTo>
                    <a:pt x="7962824" y="2591308"/>
                  </a:lnTo>
                  <a:close/>
                </a:path>
                <a:path w="10224135" h="6694170">
                  <a:moveTo>
                    <a:pt x="10223805" y="849134"/>
                  </a:moveTo>
                  <a:lnTo>
                    <a:pt x="10221722" y="805700"/>
                  </a:lnTo>
                  <a:lnTo>
                    <a:pt x="10215499" y="762584"/>
                  </a:lnTo>
                  <a:lnTo>
                    <a:pt x="10205136" y="720102"/>
                  </a:lnTo>
                  <a:lnTo>
                    <a:pt x="10190620" y="678599"/>
                  </a:lnTo>
                  <a:lnTo>
                    <a:pt x="10171951" y="638378"/>
                  </a:lnTo>
                  <a:lnTo>
                    <a:pt x="10149129" y="599770"/>
                  </a:lnTo>
                  <a:lnTo>
                    <a:pt x="10122167" y="563105"/>
                  </a:lnTo>
                  <a:lnTo>
                    <a:pt x="10091064" y="528675"/>
                  </a:lnTo>
                  <a:lnTo>
                    <a:pt x="10056635" y="497573"/>
                  </a:lnTo>
                  <a:lnTo>
                    <a:pt x="10019970" y="470611"/>
                  </a:lnTo>
                  <a:lnTo>
                    <a:pt x="9981362" y="447789"/>
                  </a:lnTo>
                  <a:lnTo>
                    <a:pt x="9941141" y="429133"/>
                  </a:lnTo>
                  <a:lnTo>
                    <a:pt x="9899637" y="414604"/>
                  </a:lnTo>
                  <a:lnTo>
                    <a:pt x="9857156" y="404241"/>
                  </a:lnTo>
                  <a:lnTo>
                    <a:pt x="9814039" y="398018"/>
                  </a:lnTo>
                  <a:lnTo>
                    <a:pt x="9770605" y="395947"/>
                  </a:lnTo>
                  <a:lnTo>
                    <a:pt x="9727159" y="398018"/>
                  </a:lnTo>
                  <a:lnTo>
                    <a:pt x="9684042" y="404241"/>
                  </a:lnTo>
                  <a:lnTo>
                    <a:pt x="9641573" y="414604"/>
                  </a:lnTo>
                  <a:lnTo>
                    <a:pt x="9600070" y="429133"/>
                  </a:lnTo>
                  <a:lnTo>
                    <a:pt x="9559849" y="447789"/>
                  </a:lnTo>
                  <a:lnTo>
                    <a:pt x="9521241" y="470611"/>
                  </a:lnTo>
                  <a:lnTo>
                    <a:pt x="9484563" y="497573"/>
                  </a:lnTo>
                  <a:lnTo>
                    <a:pt x="9450146" y="528675"/>
                  </a:lnTo>
                  <a:lnTo>
                    <a:pt x="9419031" y="563105"/>
                  </a:lnTo>
                  <a:lnTo>
                    <a:pt x="9392069" y="599770"/>
                  </a:lnTo>
                  <a:lnTo>
                    <a:pt x="9369260" y="638378"/>
                  </a:lnTo>
                  <a:lnTo>
                    <a:pt x="9350591" y="678599"/>
                  </a:lnTo>
                  <a:lnTo>
                    <a:pt x="9336075" y="720102"/>
                  </a:lnTo>
                  <a:lnTo>
                    <a:pt x="9325699" y="762584"/>
                  </a:lnTo>
                  <a:lnTo>
                    <a:pt x="9319476" y="805700"/>
                  </a:lnTo>
                  <a:lnTo>
                    <a:pt x="9317406" y="849134"/>
                  </a:lnTo>
                  <a:lnTo>
                    <a:pt x="9319476" y="892581"/>
                  </a:lnTo>
                  <a:lnTo>
                    <a:pt x="9325699" y="935697"/>
                  </a:lnTo>
                  <a:lnTo>
                    <a:pt x="9336075" y="978166"/>
                  </a:lnTo>
                  <a:lnTo>
                    <a:pt x="9350591" y="1019683"/>
                  </a:lnTo>
                  <a:lnTo>
                    <a:pt x="9369260" y="1059891"/>
                  </a:lnTo>
                  <a:lnTo>
                    <a:pt x="9392069" y="1098499"/>
                  </a:lnTo>
                  <a:lnTo>
                    <a:pt x="9419031" y="1135176"/>
                  </a:lnTo>
                  <a:lnTo>
                    <a:pt x="9450146" y="1169593"/>
                  </a:lnTo>
                  <a:lnTo>
                    <a:pt x="9484563" y="1200708"/>
                  </a:lnTo>
                  <a:lnTo>
                    <a:pt x="9521241" y="1227670"/>
                  </a:lnTo>
                  <a:lnTo>
                    <a:pt x="9559849" y="1250480"/>
                  </a:lnTo>
                  <a:lnTo>
                    <a:pt x="9600070" y="1269149"/>
                  </a:lnTo>
                  <a:lnTo>
                    <a:pt x="9641573" y="1283665"/>
                  </a:lnTo>
                  <a:lnTo>
                    <a:pt x="9684042" y="1294041"/>
                  </a:lnTo>
                  <a:lnTo>
                    <a:pt x="9727159" y="1300264"/>
                  </a:lnTo>
                  <a:lnTo>
                    <a:pt x="9770605" y="1302334"/>
                  </a:lnTo>
                  <a:lnTo>
                    <a:pt x="9814039" y="1300264"/>
                  </a:lnTo>
                  <a:lnTo>
                    <a:pt x="9857156" y="1294041"/>
                  </a:lnTo>
                  <a:lnTo>
                    <a:pt x="9899637" y="1283665"/>
                  </a:lnTo>
                  <a:lnTo>
                    <a:pt x="9941141" y="1269149"/>
                  </a:lnTo>
                  <a:lnTo>
                    <a:pt x="9981362" y="1250480"/>
                  </a:lnTo>
                  <a:lnTo>
                    <a:pt x="10019970" y="1227670"/>
                  </a:lnTo>
                  <a:lnTo>
                    <a:pt x="10056635" y="1200708"/>
                  </a:lnTo>
                  <a:lnTo>
                    <a:pt x="10091064" y="1169593"/>
                  </a:lnTo>
                  <a:lnTo>
                    <a:pt x="10122167" y="1135176"/>
                  </a:lnTo>
                  <a:lnTo>
                    <a:pt x="10149129" y="1098499"/>
                  </a:lnTo>
                  <a:lnTo>
                    <a:pt x="10171951" y="1059891"/>
                  </a:lnTo>
                  <a:lnTo>
                    <a:pt x="10190620" y="1019683"/>
                  </a:lnTo>
                  <a:lnTo>
                    <a:pt x="10205136" y="978166"/>
                  </a:lnTo>
                  <a:lnTo>
                    <a:pt x="10215499" y="935697"/>
                  </a:lnTo>
                  <a:lnTo>
                    <a:pt x="10221722" y="892581"/>
                  </a:lnTo>
                  <a:lnTo>
                    <a:pt x="10223805" y="849134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3538" y="6107410"/>
              <a:ext cx="8332470" cy="3176905"/>
            </a:xfrm>
            <a:custGeom>
              <a:avLst/>
              <a:gdLst/>
              <a:ahLst/>
              <a:cxnLst/>
              <a:rect l="l" t="t" r="r" b="b"/>
              <a:pathLst>
                <a:path w="8332469" h="3176904">
                  <a:moveTo>
                    <a:pt x="906386" y="2723299"/>
                  </a:moveTo>
                  <a:lnTo>
                    <a:pt x="904316" y="2679852"/>
                  </a:lnTo>
                  <a:lnTo>
                    <a:pt x="898093" y="2636736"/>
                  </a:lnTo>
                  <a:lnTo>
                    <a:pt x="887717" y="2594267"/>
                  </a:lnTo>
                  <a:lnTo>
                    <a:pt x="873201" y="2552763"/>
                  </a:lnTo>
                  <a:lnTo>
                    <a:pt x="854532" y="2512542"/>
                  </a:lnTo>
                  <a:lnTo>
                    <a:pt x="831723" y="2473934"/>
                  </a:lnTo>
                  <a:lnTo>
                    <a:pt x="804760" y="2437257"/>
                  </a:lnTo>
                  <a:lnTo>
                    <a:pt x="773645" y="2402840"/>
                  </a:lnTo>
                  <a:lnTo>
                    <a:pt x="739228" y="2371725"/>
                  </a:lnTo>
                  <a:lnTo>
                    <a:pt x="702551" y="2344763"/>
                  </a:lnTo>
                  <a:lnTo>
                    <a:pt x="663943" y="2321953"/>
                  </a:lnTo>
                  <a:lnTo>
                    <a:pt x="623735" y="2303284"/>
                  </a:lnTo>
                  <a:lnTo>
                    <a:pt x="582218" y="2288768"/>
                  </a:lnTo>
                  <a:lnTo>
                    <a:pt x="539750" y="2278392"/>
                  </a:lnTo>
                  <a:lnTo>
                    <a:pt x="496633" y="2272169"/>
                  </a:lnTo>
                  <a:lnTo>
                    <a:pt x="453186" y="2270099"/>
                  </a:lnTo>
                  <a:lnTo>
                    <a:pt x="409752" y="2272169"/>
                  </a:lnTo>
                  <a:lnTo>
                    <a:pt x="366636" y="2278392"/>
                  </a:lnTo>
                  <a:lnTo>
                    <a:pt x="324154" y="2288768"/>
                  </a:lnTo>
                  <a:lnTo>
                    <a:pt x="282651" y="2303284"/>
                  </a:lnTo>
                  <a:lnTo>
                    <a:pt x="242430" y="2321953"/>
                  </a:lnTo>
                  <a:lnTo>
                    <a:pt x="203822" y="2344763"/>
                  </a:lnTo>
                  <a:lnTo>
                    <a:pt x="167157" y="2371725"/>
                  </a:lnTo>
                  <a:lnTo>
                    <a:pt x="132727" y="2402840"/>
                  </a:lnTo>
                  <a:lnTo>
                    <a:pt x="101625" y="2437257"/>
                  </a:lnTo>
                  <a:lnTo>
                    <a:pt x="74663" y="2473934"/>
                  </a:lnTo>
                  <a:lnTo>
                    <a:pt x="51841" y="2512542"/>
                  </a:lnTo>
                  <a:lnTo>
                    <a:pt x="33172" y="2552763"/>
                  </a:lnTo>
                  <a:lnTo>
                    <a:pt x="18656" y="2594267"/>
                  </a:lnTo>
                  <a:lnTo>
                    <a:pt x="8293" y="2636736"/>
                  </a:lnTo>
                  <a:lnTo>
                    <a:pt x="2070" y="2679852"/>
                  </a:lnTo>
                  <a:lnTo>
                    <a:pt x="0" y="2723299"/>
                  </a:lnTo>
                  <a:lnTo>
                    <a:pt x="2070" y="2766733"/>
                  </a:lnTo>
                  <a:lnTo>
                    <a:pt x="8293" y="2809849"/>
                  </a:lnTo>
                  <a:lnTo>
                    <a:pt x="18656" y="2852331"/>
                  </a:lnTo>
                  <a:lnTo>
                    <a:pt x="33172" y="2893834"/>
                  </a:lnTo>
                  <a:lnTo>
                    <a:pt x="51841" y="2934055"/>
                  </a:lnTo>
                  <a:lnTo>
                    <a:pt x="74663" y="2972663"/>
                  </a:lnTo>
                  <a:lnTo>
                    <a:pt x="101625" y="3009341"/>
                  </a:lnTo>
                  <a:lnTo>
                    <a:pt x="132727" y="3043758"/>
                  </a:lnTo>
                  <a:lnTo>
                    <a:pt x="167157" y="3074860"/>
                  </a:lnTo>
                  <a:lnTo>
                    <a:pt x="203822" y="3101822"/>
                  </a:lnTo>
                  <a:lnTo>
                    <a:pt x="242430" y="3124644"/>
                  </a:lnTo>
                  <a:lnTo>
                    <a:pt x="282651" y="3143313"/>
                  </a:lnTo>
                  <a:lnTo>
                    <a:pt x="324154" y="3157829"/>
                  </a:lnTo>
                  <a:lnTo>
                    <a:pt x="366636" y="3168192"/>
                  </a:lnTo>
                  <a:lnTo>
                    <a:pt x="409752" y="3174415"/>
                  </a:lnTo>
                  <a:lnTo>
                    <a:pt x="453186" y="3176498"/>
                  </a:lnTo>
                  <a:lnTo>
                    <a:pt x="496633" y="3174415"/>
                  </a:lnTo>
                  <a:lnTo>
                    <a:pt x="539750" y="3168192"/>
                  </a:lnTo>
                  <a:lnTo>
                    <a:pt x="582218" y="3157829"/>
                  </a:lnTo>
                  <a:lnTo>
                    <a:pt x="623735" y="3143313"/>
                  </a:lnTo>
                  <a:lnTo>
                    <a:pt x="663943" y="3124644"/>
                  </a:lnTo>
                  <a:lnTo>
                    <a:pt x="702551" y="3101822"/>
                  </a:lnTo>
                  <a:lnTo>
                    <a:pt x="739228" y="3074860"/>
                  </a:lnTo>
                  <a:lnTo>
                    <a:pt x="773645" y="3043758"/>
                  </a:lnTo>
                  <a:lnTo>
                    <a:pt x="804760" y="3009341"/>
                  </a:lnTo>
                  <a:lnTo>
                    <a:pt x="831723" y="2972663"/>
                  </a:lnTo>
                  <a:lnTo>
                    <a:pt x="854532" y="2934055"/>
                  </a:lnTo>
                  <a:lnTo>
                    <a:pt x="873201" y="2893834"/>
                  </a:lnTo>
                  <a:lnTo>
                    <a:pt x="887717" y="2852331"/>
                  </a:lnTo>
                  <a:lnTo>
                    <a:pt x="898093" y="2809849"/>
                  </a:lnTo>
                  <a:lnTo>
                    <a:pt x="904316" y="2766733"/>
                  </a:lnTo>
                  <a:lnTo>
                    <a:pt x="906386" y="2723299"/>
                  </a:lnTo>
                  <a:close/>
                </a:path>
                <a:path w="8332469" h="3176904">
                  <a:moveTo>
                    <a:pt x="4051858" y="453199"/>
                  </a:moveTo>
                  <a:lnTo>
                    <a:pt x="4049776" y="409752"/>
                  </a:lnTo>
                  <a:lnTo>
                    <a:pt x="4043553" y="366636"/>
                  </a:lnTo>
                  <a:lnTo>
                    <a:pt x="4033189" y="324167"/>
                  </a:lnTo>
                  <a:lnTo>
                    <a:pt x="4018661" y="282663"/>
                  </a:lnTo>
                  <a:lnTo>
                    <a:pt x="4000004" y="242443"/>
                  </a:lnTo>
                  <a:lnTo>
                    <a:pt x="3977182" y="203835"/>
                  </a:lnTo>
                  <a:lnTo>
                    <a:pt x="3950220" y="167157"/>
                  </a:lnTo>
                  <a:lnTo>
                    <a:pt x="3919105" y="132740"/>
                  </a:lnTo>
                  <a:lnTo>
                    <a:pt x="3884688" y="101625"/>
                  </a:lnTo>
                  <a:lnTo>
                    <a:pt x="3848011" y="74663"/>
                  </a:lnTo>
                  <a:lnTo>
                    <a:pt x="3809415" y="51854"/>
                  </a:lnTo>
                  <a:lnTo>
                    <a:pt x="3769195" y="33185"/>
                  </a:lnTo>
                  <a:lnTo>
                    <a:pt x="3727691" y="18669"/>
                  </a:lnTo>
                  <a:lnTo>
                    <a:pt x="3685209" y="8293"/>
                  </a:lnTo>
                  <a:lnTo>
                    <a:pt x="3642093" y="2070"/>
                  </a:lnTo>
                  <a:lnTo>
                    <a:pt x="3598659" y="0"/>
                  </a:lnTo>
                  <a:lnTo>
                    <a:pt x="3555212" y="2070"/>
                  </a:lnTo>
                  <a:lnTo>
                    <a:pt x="3512096" y="8293"/>
                  </a:lnTo>
                  <a:lnTo>
                    <a:pt x="3469627" y="18669"/>
                  </a:lnTo>
                  <a:lnTo>
                    <a:pt x="3428111" y="33185"/>
                  </a:lnTo>
                  <a:lnTo>
                    <a:pt x="3387902" y="51854"/>
                  </a:lnTo>
                  <a:lnTo>
                    <a:pt x="3349294" y="74663"/>
                  </a:lnTo>
                  <a:lnTo>
                    <a:pt x="3312617" y="101625"/>
                  </a:lnTo>
                  <a:lnTo>
                    <a:pt x="3278200" y="132740"/>
                  </a:lnTo>
                  <a:lnTo>
                    <a:pt x="3247085" y="167157"/>
                  </a:lnTo>
                  <a:lnTo>
                    <a:pt x="3220123" y="203835"/>
                  </a:lnTo>
                  <a:lnTo>
                    <a:pt x="3197314" y="242443"/>
                  </a:lnTo>
                  <a:lnTo>
                    <a:pt x="3178645" y="282663"/>
                  </a:lnTo>
                  <a:lnTo>
                    <a:pt x="3164128" y="324167"/>
                  </a:lnTo>
                  <a:lnTo>
                    <a:pt x="3153753" y="366636"/>
                  </a:lnTo>
                  <a:lnTo>
                    <a:pt x="3147530" y="409752"/>
                  </a:lnTo>
                  <a:lnTo>
                    <a:pt x="3145459" y="453199"/>
                  </a:lnTo>
                  <a:lnTo>
                    <a:pt x="3147530" y="496633"/>
                  </a:lnTo>
                  <a:lnTo>
                    <a:pt x="3153753" y="539750"/>
                  </a:lnTo>
                  <a:lnTo>
                    <a:pt x="3164128" y="582231"/>
                  </a:lnTo>
                  <a:lnTo>
                    <a:pt x="3178645" y="623735"/>
                  </a:lnTo>
                  <a:lnTo>
                    <a:pt x="3197314" y="663956"/>
                  </a:lnTo>
                  <a:lnTo>
                    <a:pt x="3220123" y="702564"/>
                  </a:lnTo>
                  <a:lnTo>
                    <a:pt x="3247085" y="739241"/>
                  </a:lnTo>
                  <a:lnTo>
                    <a:pt x="3278200" y="773658"/>
                  </a:lnTo>
                  <a:lnTo>
                    <a:pt x="3312617" y="804760"/>
                  </a:lnTo>
                  <a:lnTo>
                    <a:pt x="3349294" y="831723"/>
                  </a:lnTo>
                  <a:lnTo>
                    <a:pt x="3387902" y="854544"/>
                  </a:lnTo>
                  <a:lnTo>
                    <a:pt x="3428111" y="873213"/>
                  </a:lnTo>
                  <a:lnTo>
                    <a:pt x="3469627" y="887730"/>
                  </a:lnTo>
                  <a:lnTo>
                    <a:pt x="3512096" y="898093"/>
                  </a:lnTo>
                  <a:lnTo>
                    <a:pt x="3555212" y="904316"/>
                  </a:lnTo>
                  <a:lnTo>
                    <a:pt x="3598659" y="906399"/>
                  </a:lnTo>
                  <a:lnTo>
                    <a:pt x="3642093" y="904316"/>
                  </a:lnTo>
                  <a:lnTo>
                    <a:pt x="3685209" y="898093"/>
                  </a:lnTo>
                  <a:lnTo>
                    <a:pt x="3727691" y="887730"/>
                  </a:lnTo>
                  <a:lnTo>
                    <a:pt x="3769195" y="873213"/>
                  </a:lnTo>
                  <a:lnTo>
                    <a:pt x="3809415" y="854544"/>
                  </a:lnTo>
                  <a:lnTo>
                    <a:pt x="3848011" y="831723"/>
                  </a:lnTo>
                  <a:lnTo>
                    <a:pt x="3884688" y="804760"/>
                  </a:lnTo>
                  <a:lnTo>
                    <a:pt x="3919105" y="773658"/>
                  </a:lnTo>
                  <a:lnTo>
                    <a:pt x="3950220" y="739241"/>
                  </a:lnTo>
                  <a:lnTo>
                    <a:pt x="3977182" y="702564"/>
                  </a:lnTo>
                  <a:lnTo>
                    <a:pt x="4000004" y="663956"/>
                  </a:lnTo>
                  <a:lnTo>
                    <a:pt x="4018661" y="623735"/>
                  </a:lnTo>
                  <a:lnTo>
                    <a:pt x="4033189" y="582231"/>
                  </a:lnTo>
                  <a:lnTo>
                    <a:pt x="4043553" y="539750"/>
                  </a:lnTo>
                  <a:lnTo>
                    <a:pt x="4049776" y="496633"/>
                  </a:lnTo>
                  <a:lnTo>
                    <a:pt x="4051858" y="453199"/>
                  </a:lnTo>
                  <a:close/>
                </a:path>
                <a:path w="8332469" h="3176904">
                  <a:moveTo>
                    <a:pt x="4180344" y="2723299"/>
                  </a:moveTo>
                  <a:lnTo>
                    <a:pt x="4178274" y="2679852"/>
                  </a:lnTo>
                  <a:lnTo>
                    <a:pt x="4172051" y="2636736"/>
                  </a:lnTo>
                  <a:lnTo>
                    <a:pt x="4161675" y="2594267"/>
                  </a:lnTo>
                  <a:lnTo>
                    <a:pt x="4147159" y="2552763"/>
                  </a:lnTo>
                  <a:lnTo>
                    <a:pt x="4128490" y="2512542"/>
                  </a:lnTo>
                  <a:lnTo>
                    <a:pt x="4105681" y="2473934"/>
                  </a:lnTo>
                  <a:lnTo>
                    <a:pt x="4078719" y="2437257"/>
                  </a:lnTo>
                  <a:lnTo>
                    <a:pt x="4047604" y="2402840"/>
                  </a:lnTo>
                  <a:lnTo>
                    <a:pt x="4013187" y="2371725"/>
                  </a:lnTo>
                  <a:lnTo>
                    <a:pt x="3976509" y="2344763"/>
                  </a:lnTo>
                  <a:lnTo>
                    <a:pt x="3937901" y="2321953"/>
                  </a:lnTo>
                  <a:lnTo>
                    <a:pt x="3897693" y="2303284"/>
                  </a:lnTo>
                  <a:lnTo>
                    <a:pt x="3856177" y="2288768"/>
                  </a:lnTo>
                  <a:lnTo>
                    <a:pt x="3813708" y="2278392"/>
                  </a:lnTo>
                  <a:lnTo>
                    <a:pt x="3770592" y="2272169"/>
                  </a:lnTo>
                  <a:lnTo>
                    <a:pt x="3727145" y="2270099"/>
                  </a:lnTo>
                  <a:lnTo>
                    <a:pt x="3683711" y="2272169"/>
                  </a:lnTo>
                  <a:lnTo>
                    <a:pt x="3640594" y="2278392"/>
                  </a:lnTo>
                  <a:lnTo>
                    <a:pt x="3598113" y="2288768"/>
                  </a:lnTo>
                  <a:lnTo>
                    <a:pt x="3556609" y="2303284"/>
                  </a:lnTo>
                  <a:lnTo>
                    <a:pt x="3516388" y="2321953"/>
                  </a:lnTo>
                  <a:lnTo>
                    <a:pt x="3477780" y="2344763"/>
                  </a:lnTo>
                  <a:lnTo>
                    <a:pt x="3441115" y="2371725"/>
                  </a:lnTo>
                  <a:lnTo>
                    <a:pt x="3406686" y="2402840"/>
                  </a:lnTo>
                  <a:lnTo>
                    <a:pt x="3375583" y="2437257"/>
                  </a:lnTo>
                  <a:lnTo>
                    <a:pt x="3348621" y="2473934"/>
                  </a:lnTo>
                  <a:lnTo>
                    <a:pt x="3325799" y="2512542"/>
                  </a:lnTo>
                  <a:lnTo>
                    <a:pt x="3307143" y="2552763"/>
                  </a:lnTo>
                  <a:lnTo>
                    <a:pt x="3292614" y="2594267"/>
                  </a:lnTo>
                  <a:lnTo>
                    <a:pt x="3282251" y="2636736"/>
                  </a:lnTo>
                  <a:lnTo>
                    <a:pt x="3276028" y="2679852"/>
                  </a:lnTo>
                  <a:lnTo>
                    <a:pt x="3273958" y="2723299"/>
                  </a:lnTo>
                  <a:lnTo>
                    <a:pt x="3276028" y="2766733"/>
                  </a:lnTo>
                  <a:lnTo>
                    <a:pt x="3282251" y="2809849"/>
                  </a:lnTo>
                  <a:lnTo>
                    <a:pt x="3292614" y="2852331"/>
                  </a:lnTo>
                  <a:lnTo>
                    <a:pt x="3307143" y="2893834"/>
                  </a:lnTo>
                  <a:lnTo>
                    <a:pt x="3325799" y="2934055"/>
                  </a:lnTo>
                  <a:lnTo>
                    <a:pt x="3348621" y="2972663"/>
                  </a:lnTo>
                  <a:lnTo>
                    <a:pt x="3375583" y="3009341"/>
                  </a:lnTo>
                  <a:lnTo>
                    <a:pt x="3406686" y="3043758"/>
                  </a:lnTo>
                  <a:lnTo>
                    <a:pt x="3441115" y="3074860"/>
                  </a:lnTo>
                  <a:lnTo>
                    <a:pt x="3477780" y="3101822"/>
                  </a:lnTo>
                  <a:lnTo>
                    <a:pt x="3516388" y="3124644"/>
                  </a:lnTo>
                  <a:lnTo>
                    <a:pt x="3556609" y="3143313"/>
                  </a:lnTo>
                  <a:lnTo>
                    <a:pt x="3598113" y="3157829"/>
                  </a:lnTo>
                  <a:lnTo>
                    <a:pt x="3640594" y="3168192"/>
                  </a:lnTo>
                  <a:lnTo>
                    <a:pt x="3683711" y="3174415"/>
                  </a:lnTo>
                  <a:lnTo>
                    <a:pt x="3727145" y="3176498"/>
                  </a:lnTo>
                  <a:lnTo>
                    <a:pt x="3770592" y="3174415"/>
                  </a:lnTo>
                  <a:lnTo>
                    <a:pt x="3813708" y="3168192"/>
                  </a:lnTo>
                  <a:lnTo>
                    <a:pt x="3856177" y="3157829"/>
                  </a:lnTo>
                  <a:lnTo>
                    <a:pt x="3897693" y="3143313"/>
                  </a:lnTo>
                  <a:lnTo>
                    <a:pt x="3937901" y="3124644"/>
                  </a:lnTo>
                  <a:lnTo>
                    <a:pt x="3976509" y="3101822"/>
                  </a:lnTo>
                  <a:lnTo>
                    <a:pt x="4013187" y="3074860"/>
                  </a:lnTo>
                  <a:lnTo>
                    <a:pt x="4047604" y="3043758"/>
                  </a:lnTo>
                  <a:lnTo>
                    <a:pt x="4078719" y="3009341"/>
                  </a:lnTo>
                  <a:lnTo>
                    <a:pt x="4105681" y="2972663"/>
                  </a:lnTo>
                  <a:lnTo>
                    <a:pt x="4128490" y="2934055"/>
                  </a:lnTo>
                  <a:lnTo>
                    <a:pt x="4147159" y="2893834"/>
                  </a:lnTo>
                  <a:lnTo>
                    <a:pt x="4161675" y="2852331"/>
                  </a:lnTo>
                  <a:lnTo>
                    <a:pt x="4172051" y="2809849"/>
                  </a:lnTo>
                  <a:lnTo>
                    <a:pt x="4178274" y="2766733"/>
                  </a:lnTo>
                  <a:lnTo>
                    <a:pt x="4180344" y="2723299"/>
                  </a:lnTo>
                  <a:close/>
                </a:path>
                <a:path w="8332469" h="3176904">
                  <a:moveTo>
                    <a:pt x="5402351" y="453199"/>
                  </a:moveTo>
                  <a:lnTo>
                    <a:pt x="5400281" y="409752"/>
                  </a:lnTo>
                  <a:lnTo>
                    <a:pt x="5394058" y="366636"/>
                  </a:lnTo>
                  <a:lnTo>
                    <a:pt x="5383695" y="324167"/>
                  </a:lnTo>
                  <a:lnTo>
                    <a:pt x="5369166" y="282663"/>
                  </a:lnTo>
                  <a:lnTo>
                    <a:pt x="5350510" y="242443"/>
                  </a:lnTo>
                  <a:lnTo>
                    <a:pt x="5327688" y="203835"/>
                  </a:lnTo>
                  <a:lnTo>
                    <a:pt x="5300726" y="167157"/>
                  </a:lnTo>
                  <a:lnTo>
                    <a:pt x="5269611" y="132740"/>
                  </a:lnTo>
                  <a:lnTo>
                    <a:pt x="5235194" y="101625"/>
                  </a:lnTo>
                  <a:lnTo>
                    <a:pt x="5198516" y="74663"/>
                  </a:lnTo>
                  <a:lnTo>
                    <a:pt x="5159908" y="51854"/>
                  </a:lnTo>
                  <a:lnTo>
                    <a:pt x="5119687" y="33185"/>
                  </a:lnTo>
                  <a:lnTo>
                    <a:pt x="5078184" y="18669"/>
                  </a:lnTo>
                  <a:lnTo>
                    <a:pt x="5035715" y="8293"/>
                  </a:lnTo>
                  <a:lnTo>
                    <a:pt x="4992598" y="2070"/>
                  </a:lnTo>
                  <a:lnTo>
                    <a:pt x="4949152" y="0"/>
                  </a:lnTo>
                  <a:lnTo>
                    <a:pt x="4905718" y="2070"/>
                  </a:lnTo>
                  <a:lnTo>
                    <a:pt x="4862601" y="8293"/>
                  </a:lnTo>
                  <a:lnTo>
                    <a:pt x="4820120" y="18669"/>
                  </a:lnTo>
                  <a:lnTo>
                    <a:pt x="4778616" y="33185"/>
                  </a:lnTo>
                  <a:lnTo>
                    <a:pt x="4738395" y="51854"/>
                  </a:lnTo>
                  <a:lnTo>
                    <a:pt x="4699800" y="74663"/>
                  </a:lnTo>
                  <a:lnTo>
                    <a:pt x="4663122" y="101625"/>
                  </a:lnTo>
                  <a:lnTo>
                    <a:pt x="4628705" y="132740"/>
                  </a:lnTo>
                  <a:lnTo>
                    <a:pt x="4597590" y="167157"/>
                  </a:lnTo>
                  <a:lnTo>
                    <a:pt x="4570628" y="203835"/>
                  </a:lnTo>
                  <a:lnTo>
                    <a:pt x="4547806" y="242443"/>
                  </a:lnTo>
                  <a:lnTo>
                    <a:pt x="4529150" y="282663"/>
                  </a:lnTo>
                  <a:lnTo>
                    <a:pt x="4514621" y="324167"/>
                  </a:lnTo>
                  <a:lnTo>
                    <a:pt x="4504258" y="366636"/>
                  </a:lnTo>
                  <a:lnTo>
                    <a:pt x="4498035" y="409752"/>
                  </a:lnTo>
                  <a:lnTo>
                    <a:pt x="4495965" y="453199"/>
                  </a:lnTo>
                  <a:lnTo>
                    <a:pt x="4498035" y="496633"/>
                  </a:lnTo>
                  <a:lnTo>
                    <a:pt x="4504258" y="539750"/>
                  </a:lnTo>
                  <a:lnTo>
                    <a:pt x="4514621" y="582231"/>
                  </a:lnTo>
                  <a:lnTo>
                    <a:pt x="4529150" y="623735"/>
                  </a:lnTo>
                  <a:lnTo>
                    <a:pt x="4547806" y="663956"/>
                  </a:lnTo>
                  <a:lnTo>
                    <a:pt x="4570628" y="702564"/>
                  </a:lnTo>
                  <a:lnTo>
                    <a:pt x="4597590" y="739241"/>
                  </a:lnTo>
                  <a:lnTo>
                    <a:pt x="4628705" y="773658"/>
                  </a:lnTo>
                  <a:lnTo>
                    <a:pt x="4663122" y="804760"/>
                  </a:lnTo>
                  <a:lnTo>
                    <a:pt x="4699800" y="831723"/>
                  </a:lnTo>
                  <a:lnTo>
                    <a:pt x="4738395" y="854544"/>
                  </a:lnTo>
                  <a:lnTo>
                    <a:pt x="4778616" y="873213"/>
                  </a:lnTo>
                  <a:lnTo>
                    <a:pt x="4820120" y="887730"/>
                  </a:lnTo>
                  <a:lnTo>
                    <a:pt x="4862601" y="898093"/>
                  </a:lnTo>
                  <a:lnTo>
                    <a:pt x="4905718" y="904316"/>
                  </a:lnTo>
                  <a:lnTo>
                    <a:pt x="4949152" y="906399"/>
                  </a:lnTo>
                  <a:lnTo>
                    <a:pt x="4992598" y="904316"/>
                  </a:lnTo>
                  <a:lnTo>
                    <a:pt x="5035715" y="898093"/>
                  </a:lnTo>
                  <a:lnTo>
                    <a:pt x="5078184" y="887730"/>
                  </a:lnTo>
                  <a:lnTo>
                    <a:pt x="5119687" y="873213"/>
                  </a:lnTo>
                  <a:lnTo>
                    <a:pt x="5159908" y="854544"/>
                  </a:lnTo>
                  <a:lnTo>
                    <a:pt x="5198516" y="831723"/>
                  </a:lnTo>
                  <a:lnTo>
                    <a:pt x="5235194" y="804760"/>
                  </a:lnTo>
                  <a:lnTo>
                    <a:pt x="5269611" y="773658"/>
                  </a:lnTo>
                  <a:lnTo>
                    <a:pt x="5300726" y="739241"/>
                  </a:lnTo>
                  <a:lnTo>
                    <a:pt x="5327688" y="702564"/>
                  </a:lnTo>
                  <a:lnTo>
                    <a:pt x="5350510" y="663956"/>
                  </a:lnTo>
                  <a:lnTo>
                    <a:pt x="5369166" y="623735"/>
                  </a:lnTo>
                  <a:lnTo>
                    <a:pt x="5383695" y="582231"/>
                  </a:lnTo>
                  <a:lnTo>
                    <a:pt x="5394058" y="539750"/>
                  </a:lnTo>
                  <a:lnTo>
                    <a:pt x="5400281" y="496633"/>
                  </a:lnTo>
                  <a:lnTo>
                    <a:pt x="5402351" y="453199"/>
                  </a:lnTo>
                  <a:close/>
                </a:path>
                <a:path w="8332469" h="3176904">
                  <a:moveTo>
                    <a:pt x="8332368" y="2723299"/>
                  </a:moveTo>
                  <a:lnTo>
                    <a:pt x="8330285" y="2679852"/>
                  </a:lnTo>
                  <a:lnTo>
                    <a:pt x="8324062" y="2636736"/>
                  </a:lnTo>
                  <a:lnTo>
                    <a:pt x="8313699" y="2594267"/>
                  </a:lnTo>
                  <a:lnTo>
                    <a:pt x="8299183" y="2552763"/>
                  </a:lnTo>
                  <a:lnTo>
                    <a:pt x="8280514" y="2512542"/>
                  </a:lnTo>
                  <a:lnTo>
                    <a:pt x="8257705" y="2473934"/>
                  </a:lnTo>
                  <a:lnTo>
                    <a:pt x="8230743" y="2437257"/>
                  </a:lnTo>
                  <a:lnTo>
                    <a:pt x="8199628" y="2402840"/>
                  </a:lnTo>
                  <a:lnTo>
                    <a:pt x="8165211" y="2371725"/>
                  </a:lnTo>
                  <a:lnTo>
                    <a:pt x="8128533" y="2344763"/>
                  </a:lnTo>
                  <a:lnTo>
                    <a:pt x="8089925" y="2321953"/>
                  </a:lnTo>
                  <a:lnTo>
                    <a:pt x="8049704" y="2303284"/>
                  </a:lnTo>
                  <a:lnTo>
                    <a:pt x="8008201" y="2288768"/>
                  </a:lnTo>
                  <a:lnTo>
                    <a:pt x="7965732" y="2278392"/>
                  </a:lnTo>
                  <a:lnTo>
                    <a:pt x="7922603" y="2272169"/>
                  </a:lnTo>
                  <a:lnTo>
                    <a:pt x="7879169" y="2270099"/>
                  </a:lnTo>
                  <a:lnTo>
                    <a:pt x="7835722" y="2272169"/>
                  </a:lnTo>
                  <a:lnTo>
                    <a:pt x="7792606" y="2278392"/>
                  </a:lnTo>
                  <a:lnTo>
                    <a:pt x="7750137" y="2288768"/>
                  </a:lnTo>
                  <a:lnTo>
                    <a:pt x="7708633" y="2303284"/>
                  </a:lnTo>
                  <a:lnTo>
                    <a:pt x="7668412" y="2321953"/>
                  </a:lnTo>
                  <a:lnTo>
                    <a:pt x="7629804" y="2344763"/>
                  </a:lnTo>
                  <a:lnTo>
                    <a:pt x="7593127" y="2371725"/>
                  </a:lnTo>
                  <a:lnTo>
                    <a:pt x="7558710" y="2402840"/>
                  </a:lnTo>
                  <a:lnTo>
                    <a:pt x="7527595" y="2437257"/>
                  </a:lnTo>
                  <a:lnTo>
                    <a:pt x="7500633" y="2473934"/>
                  </a:lnTo>
                  <a:lnTo>
                    <a:pt x="7477823" y="2512542"/>
                  </a:lnTo>
                  <a:lnTo>
                    <a:pt x="7459154" y="2552763"/>
                  </a:lnTo>
                  <a:lnTo>
                    <a:pt x="7444638" y="2594267"/>
                  </a:lnTo>
                  <a:lnTo>
                    <a:pt x="7434262" y="2636736"/>
                  </a:lnTo>
                  <a:lnTo>
                    <a:pt x="7428052" y="2679852"/>
                  </a:lnTo>
                  <a:lnTo>
                    <a:pt x="7425969" y="2723299"/>
                  </a:lnTo>
                  <a:lnTo>
                    <a:pt x="7428052" y="2766733"/>
                  </a:lnTo>
                  <a:lnTo>
                    <a:pt x="7434262" y="2809849"/>
                  </a:lnTo>
                  <a:lnTo>
                    <a:pt x="7444638" y="2852331"/>
                  </a:lnTo>
                  <a:lnTo>
                    <a:pt x="7459154" y="2893834"/>
                  </a:lnTo>
                  <a:lnTo>
                    <a:pt x="7477823" y="2934055"/>
                  </a:lnTo>
                  <a:lnTo>
                    <a:pt x="7500633" y="2972663"/>
                  </a:lnTo>
                  <a:lnTo>
                    <a:pt x="7527595" y="3009341"/>
                  </a:lnTo>
                  <a:lnTo>
                    <a:pt x="7558710" y="3043758"/>
                  </a:lnTo>
                  <a:lnTo>
                    <a:pt x="7593127" y="3074860"/>
                  </a:lnTo>
                  <a:lnTo>
                    <a:pt x="7629804" y="3101822"/>
                  </a:lnTo>
                  <a:lnTo>
                    <a:pt x="7668412" y="3124644"/>
                  </a:lnTo>
                  <a:lnTo>
                    <a:pt x="7708633" y="3143313"/>
                  </a:lnTo>
                  <a:lnTo>
                    <a:pt x="7750137" y="3157829"/>
                  </a:lnTo>
                  <a:lnTo>
                    <a:pt x="7792606" y="3168192"/>
                  </a:lnTo>
                  <a:lnTo>
                    <a:pt x="7835722" y="3174415"/>
                  </a:lnTo>
                  <a:lnTo>
                    <a:pt x="7879169" y="3176498"/>
                  </a:lnTo>
                  <a:lnTo>
                    <a:pt x="7922603" y="3174415"/>
                  </a:lnTo>
                  <a:lnTo>
                    <a:pt x="7965732" y="3168192"/>
                  </a:lnTo>
                  <a:lnTo>
                    <a:pt x="8008201" y="3157829"/>
                  </a:lnTo>
                  <a:lnTo>
                    <a:pt x="8049704" y="3143313"/>
                  </a:lnTo>
                  <a:lnTo>
                    <a:pt x="8089925" y="3124644"/>
                  </a:lnTo>
                  <a:lnTo>
                    <a:pt x="8128533" y="3101822"/>
                  </a:lnTo>
                  <a:lnTo>
                    <a:pt x="8165211" y="3074860"/>
                  </a:lnTo>
                  <a:lnTo>
                    <a:pt x="8199628" y="3043758"/>
                  </a:lnTo>
                  <a:lnTo>
                    <a:pt x="8230743" y="3009341"/>
                  </a:lnTo>
                  <a:lnTo>
                    <a:pt x="8257705" y="2972663"/>
                  </a:lnTo>
                  <a:lnTo>
                    <a:pt x="8280514" y="2934055"/>
                  </a:lnTo>
                  <a:lnTo>
                    <a:pt x="8299183" y="2893834"/>
                  </a:lnTo>
                  <a:lnTo>
                    <a:pt x="8313699" y="2852331"/>
                  </a:lnTo>
                  <a:lnTo>
                    <a:pt x="8324062" y="2809849"/>
                  </a:lnTo>
                  <a:lnTo>
                    <a:pt x="8330285" y="2766733"/>
                  </a:lnTo>
                  <a:lnTo>
                    <a:pt x="8332368" y="27232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16515" y="19289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453194" y="0"/>
                  </a:moveTo>
                  <a:lnTo>
                    <a:pt x="409754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4" y="904318"/>
                  </a:lnTo>
                  <a:lnTo>
                    <a:pt x="453194" y="906392"/>
                  </a:lnTo>
                  <a:lnTo>
                    <a:pt x="496633" y="904318"/>
                  </a:lnTo>
                  <a:lnTo>
                    <a:pt x="539751" y="898096"/>
                  </a:lnTo>
                  <a:lnTo>
                    <a:pt x="582223" y="887726"/>
                  </a:lnTo>
                  <a:lnTo>
                    <a:pt x="623730" y="873208"/>
                  </a:lnTo>
                  <a:lnTo>
                    <a:pt x="663947" y="854541"/>
                  </a:lnTo>
                  <a:lnTo>
                    <a:pt x="702554" y="831727"/>
                  </a:lnTo>
                  <a:lnTo>
                    <a:pt x="739228" y="804765"/>
                  </a:lnTo>
                  <a:lnTo>
                    <a:pt x="773646" y="773654"/>
                  </a:lnTo>
                  <a:lnTo>
                    <a:pt x="804758" y="739235"/>
                  </a:lnTo>
                  <a:lnTo>
                    <a:pt x="831721" y="702560"/>
                  </a:lnTo>
                  <a:lnTo>
                    <a:pt x="854536" y="663953"/>
                  </a:lnTo>
                  <a:lnTo>
                    <a:pt x="873203" y="623734"/>
                  </a:lnTo>
                  <a:lnTo>
                    <a:pt x="887721" y="582227"/>
                  </a:lnTo>
                  <a:lnTo>
                    <a:pt x="898092" y="539754"/>
                  </a:lnTo>
                  <a:lnTo>
                    <a:pt x="904314" y="496636"/>
                  </a:lnTo>
                  <a:lnTo>
                    <a:pt x="906388" y="453196"/>
                  </a:lnTo>
                  <a:lnTo>
                    <a:pt x="904314" y="409756"/>
                  </a:lnTo>
                  <a:lnTo>
                    <a:pt x="898092" y="366638"/>
                  </a:lnTo>
                  <a:lnTo>
                    <a:pt x="887721" y="324165"/>
                  </a:lnTo>
                  <a:lnTo>
                    <a:pt x="873203" y="282658"/>
                  </a:lnTo>
                  <a:lnTo>
                    <a:pt x="854536" y="242439"/>
                  </a:lnTo>
                  <a:lnTo>
                    <a:pt x="831721" y="203832"/>
                  </a:lnTo>
                  <a:lnTo>
                    <a:pt x="804758" y="167157"/>
                  </a:lnTo>
                  <a:lnTo>
                    <a:pt x="773646" y="132738"/>
                  </a:lnTo>
                  <a:lnTo>
                    <a:pt x="739228" y="101627"/>
                  </a:lnTo>
                  <a:lnTo>
                    <a:pt x="702554" y="74665"/>
                  </a:lnTo>
                  <a:lnTo>
                    <a:pt x="663947" y="51850"/>
                  </a:lnTo>
                  <a:lnTo>
                    <a:pt x="623730" y="33184"/>
                  </a:lnTo>
                  <a:lnTo>
                    <a:pt x="582223" y="18666"/>
                  </a:lnTo>
                  <a:lnTo>
                    <a:pt x="539751" y="8296"/>
                  </a:lnTo>
                  <a:lnTo>
                    <a:pt x="496633" y="2074"/>
                  </a:lnTo>
                  <a:lnTo>
                    <a:pt x="453194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980" y="3407200"/>
              <a:ext cx="9228455" cy="3669665"/>
            </a:xfrm>
            <a:custGeom>
              <a:avLst/>
              <a:gdLst/>
              <a:ahLst/>
              <a:cxnLst/>
              <a:rect l="l" t="t" r="r" b="b"/>
              <a:pathLst>
                <a:path w="9228455" h="3669665">
                  <a:moveTo>
                    <a:pt x="906386" y="3216275"/>
                  </a:moveTo>
                  <a:lnTo>
                    <a:pt x="904316" y="3172828"/>
                  </a:lnTo>
                  <a:lnTo>
                    <a:pt x="898093" y="3129711"/>
                  </a:lnTo>
                  <a:lnTo>
                    <a:pt x="887717" y="3087243"/>
                  </a:lnTo>
                  <a:lnTo>
                    <a:pt x="873201" y="3045739"/>
                  </a:lnTo>
                  <a:lnTo>
                    <a:pt x="854532" y="3005518"/>
                  </a:lnTo>
                  <a:lnTo>
                    <a:pt x="831723" y="2966910"/>
                  </a:lnTo>
                  <a:lnTo>
                    <a:pt x="804760" y="2930233"/>
                  </a:lnTo>
                  <a:lnTo>
                    <a:pt x="773645" y="2895816"/>
                  </a:lnTo>
                  <a:lnTo>
                    <a:pt x="739228" y="2864701"/>
                  </a:lnTo>
                  <a:lnTo>
                    <a:pt x="702551" y="2837738"/>
                  </a:lnTo>
                  <a:lnTo>
                    <a:pt x="663943" y="2814929"/>
                  </a:lnTo>
                  <a:lnTo>
                    <a:pt x="623735" y="2796260"/>
                  </a:lnTo>
                  <a:lnTo>
                    <a:pt x="582218" y="2781744"/>
                  </a:lnTo>
                  <a:lnTo>
                    <a:pt x="539750" y="2771368"/>
                  </a:lnTo>
                  <a:lnTo>
                    <a:pt x="496633" y="2765145"/>
                  </a:lnTo>
                  <a:lnTo>
                    <a:pt x="453186" y="2763075"/>
                  </a:lnTo>
                  <a:lnTo>
                    <a:pt x="409752" y="2765145"/>
                  </a:lnTo>
                  <a:lnTo>
                    <a:pt x="366636" y="2771368"/>
                  </a:lnTo>
                  <a:lnTo>
                    <a:pt x="324154" y="2781744"/>
                  </a:lnTo>
                  <a:lnTo>
                    <a:pt x="282651" y="2796260"/>
                  </a:lnTo>
                  <a:lnTo>
                    <a:pt x="242430" y="2814929"/>
                  </a:lnTo>
                  <a:lnTo>
                    <a:pt x="203822" y="2837738"/>
                  </a:lnTo>
                  <a:lnTo>
                    <a:pt x="167157" y="2864701"/>
                  </a:lnTo>
                  <a:lnTo>
                    <a:pt x="132727" y="2895816"/>
                  </a:lnTo>
                  <a:lnTo>
                    <a:pt x="101625" y="2930233"/>
                  </a:lnTo>
                  <a:lnTo>
                    <a:pt x="74663" y="2966910"/>
                  </a:lnTo>
                  <a:lnTo>
                    <a:pt x="51841" y="3005518"/>
                  </a:lnTo>
                  <a:lnTo>
                    <a:pt x="33172" y="3045739"/>
                  </a:lnTo>
                  <a:lnTo>
                    <a:pt x="18656" y="3087243"/>
                  </a:lnTo>
                  <a:lnTo>
                    <a:pt x="8293" y="3129711"/>
                  </a:lnTo>
                  <a:lnTo>
                    <a:pt x="2070" y="3172828"/>
                  </a:lnTo>
                  <a:lnTo>
                    <a:pt x="0" y="3216275"/>
                  </a:lnTo>
                  <a:lnTo>
                    <a:pt x="2070" y="3259709"/>
                  </a:lnTo>
                  <a:lnTo>
                    <a:pt x="8293" y="3302825"/>
                  </a:lnTo>
                  <a:lnTo>
                    <a:pt x="18656" y="3345307"/>
                  </a:lnTo>
                  <a:lnTo>
                    <a:pt x="33172" y="3386810"/>
                  </a:lnTo>
                  <a:lnTo>
                    <a:pt x="51841" y="3427031"/>
                  </a:lnTo>
                  <a:lnTo>
                    <a:pt x="74663" y="3465639"/>
                  </a:lnTo>
                  <a:lnTo>
                    <a:pt x="101625" y="3502317"/>
                  </a:lnTo>
                  <a:lnTo>
                    <a:pt x="132727" y="3536734"/>
                  </a:lnTo>
                  <a:lnTo>
                    <a:pt x="167157" y="3567836"/>
                  </a:lnTo>
                  <a:lnTo>
                    <a:pt x="203822" y="3594798"/>
                  </a:lnTo>
                  <a:lnTo>
                    <a:pt x="242430" y="3617620"/>
                  </a:lnTo>
                  <a:lnTo>
                    <a:pt x="282651" y="3636289"/>
                  </a:lnTo>
                  <a:lnTo>
                    <a:pt x="324154" y="3650805"/>
                  </a:lnTo>
                  <a:lnTo>
                    <a:pt x="366636" y="3661168"/>
                  </a:lnTo>
                  <a:lnTo>
                    <a:pt x="409752" y="3667391"/>
                  </a:lnTo>
                  <a:lnTo>
                    <a:pt x="453186" y="3669474"/>
                  </a:lnTo>
                  <a:lnTo>
                    <a:pt x="496633" y="3667391"/>
                  </a:lnTo>
                  <a:lnTo>
                    <a:pt x="539750" y="3661168"/>
                  </a:lnTo>
                  <a:lnTo>
                    <a:pt x="582218" y="3650805"/>
                  </a:lnTo>
                  <a:lnTo>
                    <a:pt x="623735" y="3636289"/>
                  </a:lnTo>
                  <a:lnTo>
                    <a:pt x="663943" y="3617620"/>
                  </a:lnTo>
                  <a:lnTo>
                    <a:pt x="702551" y="3594798"/>
                  </a:lnTo>
                  <a:lnTo>
                    <a:pt x="739228" y="3567836"/>
                  </a:lnTo>
                  <a:lnTo>
                    <a:pt x="773645" y="3536734"/>
                  </a:lnTo>
                  <a:lnTo>
                    <a:pt x="804760" y="3502317"/>
                  </a:lnTo>
                  <a:lnTo>
                    <a:pt x="831723" y="3465639"/>
                  </a:lnTo>
                  <a:lnTo>
                    <a:pt x="854532" y="3427031"/>
                  </a:lnTo>
                  <a:lnTo>
                    <a:pt x="873201" y="3386810"/>
                  </a:lnTo>
                  <a:lnTo>
                    <a:pt x="887717" y="3345307"/>
                  </a:lnTo>
                  <a:lnTo>
                    <a:pt x="898093" y="3302825"/>
                  </a:lnTo>
                  <a:lnTo>
                    <a:pt x="904316" y="3259709"/>
                  </a:lnTo>
                  <a:lnTo>
                    <a:pt x="906386" y="3216275"/>
                  </a:lnTo>
                  <a:close/>
                </a:path>
                <a:path w="9228455" h="3669665">
                  <a:moveTo>
                    <a:pt x="9227883" y="453199"/>
                  </a:moveTo>
                  <a:lnTo>
                    <a:pt x="9225813" y="409752"/>
                  </a:lnTo>
                  <a:lnTo>
                    <a:pt x="9219590" y="366636"/>
                  </a:lnTo>
                  <a:lnTo>
                    <a:pt x="9209214" y="324167"/>
                  </a:lnTo>
                  <a:lnTo>
                    <a:pt x="9194698" y="282663"/>
                  </a:lnTo>
                  <a:lnTo>
                    <a:pt x="9176029" y="242443"/>
                  </a:lnTo>
                  <a:lnTo>
                    <a:pt x="9153220" y="203835"/>
                  </a:lnTo>
                  <a:lnTo>
                    <a:pt x="9126258" y="167157"/>
                  </a:lnTo>
                  <a:lnTo>
                    <a:pt x="9095143" y="132740"/>
                  </a:lnTo>
                  <a:lnTo>
                    <a:pt x="9060726" y="101625"/>
                  </a:lnTo>
                  <a:lnTo>
                    <a:pt x="9024048" y="74663"/>
                  </a:lnTo>
                  <a:lnTo>
                    <a:pt x="8985440" y="51854"/>
                  </a:lnTo>
                  <a:lnTo>
                    <a:pt x="8945220" y="33185"/>
                  </a:lnTo>
                  <a:lnTo>
                    <a:pt x="8903716" y="18669"/>
                  </a:lnTo>
                  <a:lnTo>
                    <a:pt x="8861247" y="8293"/>
                  </a:lnTo>
                  <a:lnTo>
                    <a:pt x="8818131" y="2070"/>
                  </a:lnTo>
                  <a:lnTo>
                    <a:pt x="8774684" y="0"/>
                  </a:lnTo>
                  <a:lnTo>
                    <a:pt x="8731250" y="2070"/>
                  </a:lnTo>
                  <a:lnTo>
                    <a:pt x="8688133" y="8293"/>
                  </a:lnTo>
                  <a:lnTo>
                    <a:pt x="8645652" y="18669"/>
                  </a:lnTo>
                  <a:lnTo>
                    <a:pt x="8604148" y="33185"/>
                  </a:lnTo>
                  <a:lnTo>
                    <a:pt x="8563927" y="51854"/>
                  </a:lnTo>
                  <a:lnTo>
                    <a:pt x="8525319" y="74663"/>
                  </a:lnTo>
                  <a:lnTo>
                    <a:pt x="8488642" y="101625"/>
                  </a:lnTo>
                  <a:lnTo>
                    <a:pt x="8454225" y="132740"/>
                  </a:lnTo>
                  <a:lnTo>
                    <a:pt x="8423110" y="167157"/>
                  </a:lnTo>
                  <a:lnTo>
                    <a:pt x="8396148" y="203835"/>
                  </a:lnTo>
                  <a:lnTo>
                    <a:pt x="8373338" y="242443"/>
                  </a:lnTo>
                  <a:lnTo>
                    <a:pt x="8354669" y="282663"/>
                  </a:lnTo>
                  <a:lnTo>
                    <a:pt x="8340153" y="324167"/>
                  </a:lnTo>
                  <a:lnTo>
                    <a:pt x="8329790" y="366636"/>
                  </a:lnTo>
                  <a:lnTo>
                    <a:pt x="8323567" y="409752"/>
                  </a:lnTo>
                  <a:lnTo>
                    <a:pt x="8321484" y="453199"/>
                  </a:lnTo>
                  <a:lnTo>
                    <a:pt x="8323567" y="496633"/>
                  </a:lnTo>
                  <a:lnTo>
                    <a:pt x="8329790" y="539750"/>
                  </a:lnTo>
                  <a:lnTo>
                    <a:pt x="8340153" y="582231"/>
                  </a:lnTo>
                  <a:lnTo>
                    <a:pt x="8354669" y="623735"/>
                  </a:lnTo>
                  <a:lnTo>
                    <a:pt x="8373338" y="663956"/>
                  </a:lnTo>
                  <a:lnTo>
                    <a:pt x="8396148" y="702564"/>
                  </a:lnTo>
                  <a:lnTo>
                    <a:pt x="8423110" y="739241"/>
                  </a:lnTo>
                  <a:lnTo>
                    <a:pt x="8454225" y="773658"/>
                  </a:lnTo>
                  <a:lnTo>
                    <a:pt x="8488642" y="804760"/>
                  </a:lnTo>
                  <a:lnTo>
                    <a:pt x="8525319" y="831723"/>
                  </a:lnTo>
                  <a:lnTo>
                    <a:pt x="8563927" y="854544"/>
                  </a:lnTo>
                  <a:lnTo>
                    <a:pt x="8604148" y="873213"/>
                  </a:lnTo>
                  <a:lnTo>
                    <a:pt x="8645652" y="887730"/>
                  </a:lnTo>
                  <a:lnTo>
                    <a:pt x="8688133" y="898093"/>
                  </a:lnTo>
                  <a:lnTo>
                    <a:pt x="8731250" y="904316"/>
                  </a:lnTo>
                  <a:lnTo>
                    <a:pt x="8774684" y="906399"/>
                  </a:lnTo>
                  <a:lnTo>
                    <a:pt x="8818131" y="904316"/>
                  </a:lnTo>
                  <a:lnTo>
                    <a:pt x="8861247" y="898093"/>
                  </a:lnTo>
                  <a:lnTo>
                    <a:pt x="8903716" y="887730"/>
                  </a:lnTo>
                  <a:lnTo>
                    <a:pt x="8945220" y="873213"/>
                  </a:lnTo>
                  <a:lnTo>
                    <a:pt x="8985440" y="854544"/>
                  </a:lnTo>
                  <a:lnTo>
                    <a:pt x="9024048" y="831723"/>
                  </a:lnTo>
                  <a:lnTo>
                    <a:pt x="9060726" y="804760"/>
                  </a:lnTo>
                  <a:lnTo>
                    <a:pt x="9095143" y="773658"/>
                  </a:lnTo>
                  <a:lnTo>
                    <a:pt x="9126258" y="739241"/>
                  </a:lnTo>
                  <a:lnTo>
                    <a:pt x="9153220" y="702564"/>
                  </a:lnTo>
                  <a:lnTo>
                    <a:pt x="9176029" y="663956"/>
                  </a:lnTo>
                  <a:lnTo>
                    <a:pt x="9194698" y="623735"/>
                  </a:lnTo>
                  <a:lnTo>
                    <a:pt x="9209214" y="582231"/>
                  </a:lnTo>
                  <a:lnTo>
                    <a:pt x="9219590" y="539750"/>
                  </a:lnTo>
                  <a:lnTo>
                    <a:pt x="9225813" y="496633"/>
                  </a:lnTo>
                  <a:lnTo>
                    <a:pt x="922788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9980" y="837750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9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40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40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9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8" y="887726"/>
                  </a:lnTo>
                  <a:lnTo>
                    <a:pt x="623735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5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3" y="663953"/>
                  </a:lnTo>
                  <a:lnTo>
                    <a:pt x="873209" y="623734"/>
                  </a:lnTo>
                  <a:lnTo>
                    <a:pt x="887727" y="582227"/>
                  </a:lnTo>
                  <a:lnTo>
                    <a:pt x="898097" y="539754"/>
                  </a:lnTo>
                  <a:lnTo>
                    <a:pt x="904319" y="496636"/>
                  </a:lnTo>
                  <a:lnTo>
                    <a:pt x="906393" y="453196"/>
                  </a:lnTo>
                  <a:lnTo>
                    <a:pt x="904319" y="409756"/>
                  </a:lnTo>
                  <a:lnTo>
                    <a:pt x="898097" y="366638"/>
                  </a:lnTo>
                  <a:lnTo>
                    <a:pt x="887727" y="324165"/>
                  </a:lnTo>
                  <a:lnTo>
                    <a:pt x="873209" y="282658"/>
                  </a:lnTo>
                  <a:lnTo>
                    <a:pt x="854543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5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5" y="33184"/>
                  </a:lnTo>
                  <a:lnTo>
                    <a:pt x="582228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0071" y="383579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79">
                  <a:moveTo>
                    <a:pt x="453196" y="0"/>
                  </a:moveTo>
                  <a:lnTo>
                    <a:pt x="409756" y="2074"/>
                  </a:lnTo>
                  <a:lnTo>
                    <a:pt x="366638" y="8296"/>
                  </a:lnTo>
                  <a:lnTo>
                    <a:pt x="324165" y="18666"/>
                  </a:lnTo>
                  <a:lnTo>
                    <a:pt x="282658" y="33184"/>
                  </a:lnTo>
                  <a:lnTo>
                    <a:pt x="242439" y="51850"/>
                  </a:lnTo>
                  <a:lnTo>
                    <a:pt x="203832" y="74665"/>
                  </a:lnTo>
                  <a:lnTo>
                    <a:pt x="167157" y="101627"/>
                  </a:lnTo>
                  <a:lnTo>
                    <a:pt x="132738" y="132738"/>
                  </a:lnTo>
                  <a:lnTo>
                    <a:pt x="101627" y="167157"/>
                  </a:lnTo>
                  <a:lnTo>
                    <a:pt x="74665" y="203832"/>
                  </a:lnTo>
                  <a:lnTo>
                    <a:pt x="51850" y="242439"/>
                  </a:lnTo>
                  <a:lnTo>
                    <a:pt x="33184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4" y="623734"/>
                  </a:lnTo>
                  <a:lnTo>
                    <a:pt x="51850" y="663953"/>
                  </a:lnTo>
                  <a:lnTo>
                    <a:pt x="74665" y="702560"/>
                  </a:lnTo>
                  <a:lnTo>
                    <a:pt x="101627" y="739235"/>
                  </a:lnTo>
                  <a:lnTo>
                    <a:pt x="132738" y="773654"/>
                  </a:lnTo>
                  <a:lnTo>
                    <a:pt x="167157" y="804765"/>
                  </a:lnTo>
                  <a:lnTo>
                    <a:pt x="203832" y="831727"/>
                  </a:lnTo>
                  <a:lnTo>
                    <a:pt x="242439" y="854541"/>
                  </a:lnTo>
                  <a:lnTo>
                    <a:pt x="282658" y="873208"/>
                  </a:lnTo>
                  <a:lnTo>
                    <a:pt x="324165" y="887726"/>
                  </a:lnTo>
                  <a:lnTo>
                    <a:pt x="366638" y="898096"/>
                  </a:lnTo>
                  <a:lnTo>
                    <a:pt x="409756" y="904318"/>
                  </a:lnTo>
                  <a:lnTo>
                    <a:pt x="453196" y="906392"/>
                  </a:lnTo>
                  <a:lnTo>
                    <a:pt x="496636" y="904318"/>
                  </a:lnTo>
                  <a:lnTo>
                    <a:pt x="539754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0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7" y="702560"/>
                  </a:lnTo>
                  <a:lnTo>
                    <a:pt x="854541" y="663953"/>
                  </a:lnTo>
                  <a:lnTo>
                    <a:pt x="873208" y="623734"/>
                  </a:lnTo>
                  <a:lnTo>
                    <a:pt x="887726" y="582227"/>
                  </a:lnTo>
                  <a:lnTo>
                    <a:pt x="898096" y="539754"/>
                  </a:lnTo>
                  <a:lnTo>
                    <a:pt x="904318" y="496636"/>
                  </a:lnTo>
                  <a:lnTo>
                    <a:pt x="906392" y="453196"/>
                  </a:lnTo>
                  <a:lnTo>
                    <a:pt x="904318" y="409756"/>
                  </a:lnTo>
                  <a:lnTo>
                    <a:pt x="898096" y="366638"/>
                  </a:lnTo>
                  <a:lnTo>
                    <a:pt x="887726" y="324165"/>
                  </a:lnTo>
                  <a:lnTo>
                    <a:pt x="873208" y="282658"/>
                  </a:lnTo>
                  <a:lnTo>
                    <a:pt x="854541" y="242439"/>
                  </a:lnTo>
                  <a:lnTo>
                    <a:pt x="831727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0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4" y="8296"/>
                  </a:lnTo>
                  <a:lnTo>
                    <a:pt x="496636" y="2074"/>
                  </a:lnTo>
                  <a:lnTo>
                    <a:pt x="45319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3457" y="2298541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695" y="969010"/>
              <a:ext cx="14161135" cy="8227059"/>
            </a:xfrm>
            <a:custGeom>
              <a:avLst/>
              <a:gdLst/>
              <a:ahLst/>
              <a:cxnLst/>
              <a:rect l="l" t="t" r="r" b="b"/>
              <a:pathLst>
                <a:path w="14161135" h="8227059">
                  <a:moveTo>
                    <a:pt x="0" y="8226773"/>
                  </a:moveTo>
                  <a:lnTo>
                    <a:pt x="1416070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70783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898F3B-7AEF-CAB4-D2CB-B3A85DCB2C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7818" y="768457"/>
            <a:ext cx="18124805" cy="9193530"/>
            <a:chOff x="1577818" y="768457"/>
            <a:chExt cx="18124805" cy="9193530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01234" y="6450560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3562" y="10028879"/>
            <a:ext cx="278701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360" dirty="0">
                <a:solidFill>
                  <a:srgbClr val="FFFFFF"/>
                </a:solidFill>
                <a:latin typeface="Arial"/>
                <a:cs typeface="Arial"/>
              </a:rPr>
              <a:t>humidity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42822" y="6521132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66623" y="753281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5" y="0"/>
                </a:moveTo>
                <a:lnTo>
                  <a:pt x="409755" y="2074"/>
                </a:lnTo>
                <a:lnTo>
                  <a:pt x="366637" y="8296"/>
                </a:lnTo>
                <a:lnTo>
                  <a:pt x="324163" y="18666"/>
                </a:lnTo>
                <a:lnTo>
                  <a:pt x="282656" y="33184"/>
                </a:lnTo>
                <a:lnTo>
                  <a:pt x="242437" y="51850"/>
                </a:lnTo>
                <a:lnTo>
                  <a:pt x="203829" y="74665"/>
                </a:lnTo>
                <a:lnTo>
                  <a:pt x="167154" y="101627"/>
                </a:lnTo>
                <a:lnTo>
                  <a:pt x="132734" y="132738"/>
                </a:lnTo>
                <a:lnTo>
                  <a:pt x="101624" y="167157"/>
                </a:lnTo>
                <a:lnTo>
                  <a:pt x="74662" y="203832"/>
                </a:lnTo>
                <a:lnTo>
                  <a:pt x="51849" y="242439"/>
                </a:lnTo>
                <a:lnTo>
                  <a:pt x="33183" y="282658"/>
                </a:lnTo>
                <a:lnTo>
                  <a:pt x="18665" y="324165"/>
                </a:lnTo>
                <a:lnTo>
                  <a:pt x="8295" y="366638"/>
                </a:lnTo>
                <a:lnTo>
                  <a:pt x="2073" y="409756"/>
                </a:lnTo>
                <a:lnTo>
                  <a:pt x="0" y="453196"/>
                </a:lnTo>
                <a:lnTo>
                  <a:pt x="2073" y="496636"/>
                </a:lnTo>
                <a:lnTo>
                  <a:pt x="8295" y="539754"/>
                </a:lnTo>
                <a:lnTo>
                  <a:pt x="18665" y="582227"/>
                </a:lnTo>
                <a:lnTo>
                  <a:pt x="33183" y="623734"/>
                </a:lnTo>
                <a:lnTo>
                  <a:pt x="51849" y="663953"/>
                </a:lnTo>
                <a:lnTo>
                  <a:pt x="74662" y="702560"/>
                </a:lnTo>
                <a:lnTo>
                  <a:pt x="101624" y="739235"/>
                </a:lnTo>
                <a:lnTo>
                  <a:pt x="132734" y="773654"/>
                </a:lnTo>
                <a:lnTo>
                  <a:pt x="167154" y="804765"/>
                </a:lnTo>
                <a:lnTo>
                  <a:pt x="203829" y="831727"/>
                </a:lnTo>
                <a:lnTo>
                  <a:pt x="242437" y="854541"/>
                </a:lnTo>
                <a:lnTo>
                  <a:pt x="282656" y="873208"/>
                </a:lnTo>
                <a:lnTo>
                  <a:pt x="324163" y="887726"/>
                </a:lnTo>
                <a:lnTo>
                  <a:pt x="366637" y="898096"/>
                </a:lnTo>
                <a:lnTo>
                  <a:pt x="409755" y="904318"/>
                </a:lnTo>
                <a:lnTo>
                  <a:pt x="453195" y="906392"/>
                </a:lnTo>
                <a:lnTo>
                  <a:pt x="496635" y="904318"/>
                </a:lnTo>
                <a:lnTo>
                  <a:pt x="539753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7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1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5" y="539754"/>
                </a:lnTo>
                <a:lnTo>
                  <a:pt x="904317" y="496636"/>
                </a:lnTo>
                <a:lnTo>
                  <a:pt x="906391" y="453196"/>
                </a:lnTo>
                <a:lnTo>
                  <a:pt x="904317" y="409756"/>
                </a:lnTo>
                <a:lnTo>
                  <a:pt x="898095" y="366638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1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7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3" y="8296"/>
                </a:lnTo>
                <a:lnTo>
                  <a:pt x="496635" y="2074"/>
                </a:lnTo>
                <a:lnTo>
                  <a:pt x="45319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03167" y="7599633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89516" y="5632267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79">
                <a:moveTo>
                  <a:pt x="453195" y="0"/>
                </a:moveTo>
                <a:lnTo>
                  <a:pt x="409755" y="2074"/>
                </a:lnTo>
                <a:lnTo>
                  <a:pt x="366637" y="8296"/>
                </a:lnTo>
                <a:lnTo>
                  <a:pt x="324163" y="18666"/>
                </a:lnTo>
                <a:lnTo>
                  <a:pt x="282656" y="33184"/>
                </a:lnTo>
                <a:lnTo>
                  <a:pt x="242437" y="51850"/>
                </a:lnTo>
                <a:lnTo>
                  <a:pt x="203829" y="74665"/>
                </a:lnTo>
                <a:lnTo>
                  <a:pt x="167154" y="101627"/>
                </a:lnTo>
                <a:lnTo>
                  <a:pt x="132734" y="132738"/>
                </a:lnTo>
                <a:lnTo>
                  <a:pt x="101624" y="167157"/>
                </a:lnTo>
                <a:lnTo>
                  <a:pt x="74662" y="203832"/>
                </a:lnTo>
                <a:lnTo>
                  <a:pt x="51849" y="242439"/>
                </a:lnTo>
                <a:lnTo>
                  <a:pt x="33183" y="282658"/>
                </a:lnTo>
                <a:lnTo>
                  <a:pt x="18665" y="324165"/>
                </a:lnTo>
                <a:lnTo>
                  <a:pt x="8295" y="366638"/>
                </a:lnTo>
                <a:lnTo>
                  <a:pt x="2073" y="409756"/>
                </a:lnTo>
                <a:lnTo>
                  <a:pt x="0" y="453196"/>
                </a:lnTo>
                <a:lnTo>
                  <a:pt x="2073" y="496636"/>
                </a:lnTo>
                <a:lnTo>
                  <a:pt x="8295" y="539754"/>
                </a:lnTo>
                <a:lnTo>
                  <a:pt x="18665" y="582227"/>
                </a:lnTo>
                <a:lnTo>
                  <a:pt x="33183" y="623734"/>
                </a:lnTo>
                <a:lnTo>
                  <a:pt x="51849" y="663953"/>
                </a:lnTo>
                <a:lnTo>
                  <a:pt x="74662" y="702560"/>
                </a:lnTo>
                <a:lnTo>
                  <a:pt x="101624" y="739235"/>
                </a:lnTo>
                <a:lnTo>
                  <a:pt x="132734" y="773654"/>
                </a:lnTo>
                <a:lnTo>
                  <a:pt x="167154" y="804765"/>
                </a:lnTo>
                <a:lnTo>
                  <a:pt x="203829" y="831727"/>
                </a:lnTo>
                <a:lnTo>
                  <a:pt x="242437" y="854541"/>
                </a:lnTo>
                <a:lnTo>
                  <a:pt x="282656" y="873208"/>
                </a:lnTo>
                <a:lnTo>
                  <a:pt x="324163" y="887726"/>
                </a:lnTo>
                <a:lnTo>
                  <a:pt x="366637" y="898096"/>
                </a:lnTo>
                <a:lnTo>
                  <a:pt x="409755" y="904318"/>
                </a:lnTo>
                <a:lnTo>
                  <a:pt x="453195" y="906392"/>
                </a:lnTo>
                <a:lnTo>
                  <a:pt x="496635" y="904318"/>
                </a:lnTo>
                <a:lnTo>
                  <a:pt x="539753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7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1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5" y="539754"/>
                </a:lnTo>
                <a:lnTo>
                  <a:pt x="904317" y="496636"/>
                </a:lnTo>
                <a:lnTo>
                  <a:pt x="906391" y="453196"/>
                </a:lnTo>
                <a:lnTo>
                  <a:pt x="904317" y="409756"/>
                </a:lnTo>
                <a:lnTo>
                  <a:pt x="898095" y="366638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1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7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3" y="8296"/>
                </a:lnTo>
                <a:lnTo>
                  <a:pt x="496635" y="2074"/>
                </a:lnTo>
                <a:lnTo>
                  <a:pt x="45319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227703" y="5704403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77792" y="5004368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8" y="0"/>
                </a:moveTo>
                <a:lnTo>
                  <a:pt x="409758" y="2074"/>
                </a:lnTo>
                <a:lnTo>
                  <a:pt x="366640" y="8296"/>
                </a:lnTo>
                <a:lnTo>
                  <a:pt x="324166" y="18666"/>
                </a:lnTo>
                <a:lnTo>
                  <a:pt x="282659" y="33184"/>
                </a:lnTo>
                <a:lnTo>
                  <a:pt x="242441" y="51850"/>
                </a:lnTo>
                <a:lnTo>
                  <a:pt x="203834" y="74665"/>
                </a:lnTo>
                <a:lnTo>
                  <a:pt x="167160" y="101627"/>
                </a:lnTo>
                <a:lnTo>
                  <a:pt x="132742" y="132738"/>
                </a:lnTo>
                <a:lnTo>
                  <a:pt x="101630" y="167157"/>
                </a:lnTo>
                <a:lnTo>
                  <a:pt x="74667" y="203832"/>
                </a:lnTo>
                <a:lnTo>
                  <a:pt x="51852" y="242439"/>
                </a:lnTo>
                <a:lnTo>
                  <a:pt x="33185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5" y="623734"/>
                </a:lnTo>
                <a:lnTo>
                  <a:pt x="51852" y="663953"/>
                </a:lnTo>
                <a:lnTo>
                  <a:pt x="74667" y="702560"/>
                </a:lnTo>
                <a:lnTo>
                  <a:pt x="101630" y="739235"/>
                </a:lnTo>
                <a:lnTo>
                  <a:pt x="132742" y="773654"/>
                </a:lnTo>
                <a:lnTo>
                  <a:pt x="167160" y="804765"/>
                </a:lnTo>
                <a:lnTo>
                  <a:pt x="203834" y="831727"/>
                </a:lnTo>
                <a:lnTo>
                  <a:pt x="242441" y="854541"/>
                </a:lnTo>
                <a:lnTo>
                  <a:pt x="282659" y="873208"/>
                </a:lnTo>
                <a:lnTo>
                  <a:pt x="324166" y="887726"/>
                </a:lnTo>
                <a:lnTo>
                  <a:pt x="366640" y="898096"/>
                </a:lnTo>
                <a:lnTo>
                  <a:pt x="409758" y="904318"/>
                </a:lnTo>
                <a:lnTo>
                  <a:pt x="453198" y="906392"/>
                </a:lnTo>
                <a:lnTo>
                  <a:pt x="496638" y="904318"/>
                </a:lnTo>
                <a:lnTo>
                  <a:pt x="539756" y="898096"/>
                </a:lnTo>
                <a:lnTo>
                  <a:pt x="582229" y="887726"/>
                </a:lnTo>
                <a:lnTo>
                  <a:pt x="623736" y="873208"/>
                </a:lnTo>
                <a:lnTo>
                  <a:pt x="663954" y="854541"/>
                </a:lnTo>
                <a:lnTo>
                  <a:pt x="702561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9" y="702560"/>
                </a:lnTo>
                <a:lnTo>
                  <a:pt x="854544" y="663953"/>
                </a:lnTo>
                <a:lnTo>
                  <a:pt x="873210" y="623734"/>
                </a:lnTo>
                <a:lnTo>
                  <a:pt x="887729" y="582227"/>
                </a:lnTo>
                <a:lnTo>
                  <a:pt x="898100" y="539754"/>
                </a:lnTo>
                <a:lnTo>
                  <a:pt x="904322" y="496636"/>
                </a:lnTo>
                <a:lnTo>
                  <a:pt x="906396" y="453196"/>
                </a:lnTo>
                <a:lnTo>
                  <a:pt x="904322" y="409756"/>
                </a:lnTo>
                <a:lnTo>
                  <a:pt x="898100" y="366638"/>
                </a:lnTo>
                <a:lnTo>
                  <a:pt x="887729" y="324165"/>
                </a:lnTo>
                <a:lnTo>
                  <a:pt x="873210" y="282658"/>
                </a:lnTo>
                <a:lnTo>
                  <a:pt x="854544" y="242439"/>
                </a:lnTo>
                <a:lnTo>
                  <a:pt x="831729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1" y="74665"/>
                </a:lnTo>
                <a:lnTo>
                  <a:pt x="663954" y="51850"/>
                </a:lnTo>
                <a:lnTo>
                  <a:pt x="623736" y="33184"/>
                </a:lnTo>
                <a:lnTo>
                  <a:pt x="582229" y="18666"/>
                </a:lnTo>
                <a:lnTo>
                  <a:pt x="539756" y="8296"/>
                </a:lnTo>
                <a:lnTo>
                  <a:pt x="496638" y="2074"/>
                </a:lnTo>
                <a:lnTo>
                  <a:pt x="45319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12585" y="5076150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89742" y="6898423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40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9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2"/>
                </a:lnTo>
                <a:lnTo>
                  <a:pt x="282658" y="873208"/>
                </a:lnTo>
                <a:lnTo>
                  <a:pt x="324165" y="887727"/>
                </a:lnTo>
                <a:lnTo>
                  <a:pt x="366638" y="898097"/>
                </a:lnTo>
                <a:lnTo>
                  <a:pt x="409756" y="904319"/>
                </a:lnTo>
                <a:lnTo>
                  <a:pt x="453196" y="906393"/>
                </a:lnTo>
                <a:lnTo>
                  <a:pt x="496636" y="904319"/>
                </a:lnTo>
                <a:lnTo>
                  <a:pt x="539754" y="898097"/>
                </a:lnTo>
                <a:lnTo>
                  <a:pt x="582227" y="887727"/>
                </a:lnTo>
                <a:lnTo>
                  <a:pt x="623734" y="873208"/>
                </a:lnTo>
                <a:lnTo>
                  <a:pt x="663953" y="854542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9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40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27886" y="6971380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88869" y="3890097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79">
                <a:moveTo>
                  <a:pt x="453195" y="0"/>
                </a:moveTo>
                <a:lnTo>
                  <a:pt x="409755" y="2074"/>
                </a:lnTo>
                <a:lnTo>
                  <a:pt x="366637" y="8296"/>
                </a:lnTo>
                <a:lnTo>
                  <a:pt x="324163" y="18666"/>
                </a:lnTo>
                <a:lnTo>
                  <a:pt x="282656" y="33184"/>
                </a:lnTo>
                <a:lnTo>
                  <a:pt x="242437" y="51850"/>
                </a:lnTo>
                <a:lnTo>
                  <a:pt x="203829" y="74665"/>
                </a:lnTo>
                <a:lnTo>
                  <a:pt x="167154" y="101627"/>
                </a:lnTo>
                <a:lnTo>
                  <a:pt x="132734" y="132738"/>
                </a:lnTo>
                <a:lnTo>
                  <a:pt x="101624" y="167157"/>
                </a:lnTo>
                <a:lnTo>
                  <a:pt x="74662" y="203832"/>
                </a:lnTo>
                <a:lnTo>
                  <a:pt x="51849" y="242439"/>
                </a:lnTo>
                <a:lnTo>
                  <a:pt x="33183" y="282658"/>
                </a:lnTo>
                <a:lnTo>
                  <a:pt x="18665" y="324165"/>
                </a:lnTo>
                <a:lnTo>
                  <a:pt x="8295" y="366638"/>
                </a:lnTo>
                <a:lnTo>
                  <a:pt x="2073" y="409756"/>
                </a:lnTo>
                <a:lnTo>
                  <a:pt x="0" y="453196"/>
                </a:lnTo>
                <a:lnTo>
                  <a:pt x="2073" y="496636"/>
                </a:lnTo>
                <a:lnTo>
                  <a:pt x="8295" y="539754"/>
                </a:lnTo>
                <a:lnTo>
                  <a:pt x="18665" y="582227"/>
                </a:lnTo>
                <a:lnTo>
                  <a:pt x="33183" y="623734"/>
                </a:lnTo>
                <a:lnTo>
                  <a:pt x="51849" y="663953"/>
                </a:lnTo>
                <a:lnTo>
                  <a:pt x="74662" y="702560"/>
                </a:lnTo>
                <a:lnTo>
                  <a:pt x="101624" y="739235"/>
                </a:lnTo>
                <a:lnTo>
                  <a:pt x="132734" y="773654"/>
                </a:lnTo>
                <a:lnTo>
                  <a:pt x="167154" y="804765"/>
                </a:lnTo>
                <a:lnTo>
                  <a:pt x="203829" y="831727"/>
                </a:lnTo>
                <a:lnTo>
                  <a:pt x="242437" y="854542"/>
                </a:lnTo>
                <a:lnTo>
                  <a:pt x="282656" y="873208"/>
                </a:lnTo>
                <a:lnTo>
                  <a:pt x="324163" y="887727"/>
                </a:lnTo>
                <a:lnTo>
                  <a:pt x="366637" y="898097"/>
                </a:lnTo>
                <a:lnTo>
                  <a:pt x="409755" y="904319"/>
                </a:lnTo>
                <a:lnTo>
                  <a:pt x="453195" y="906393"/>
                </a:lnTo>
                <a:lnTo>
                  <a:pt x="496635" y="904319"/>
                </a:lnTo>
                <a:lnTo>
                  <a:pt x="539753" y="898097"/>
                </a:lnTo>
                <a:lnTo>
                  <a:pt x="582227" y="887727"/>
                </a:lnTo>
                <a:lnTo>
                  <a:pt x="623734" y="873208"/>
                </a:lnTo>
                <a:lnTo>
                  <a:pt x="663953" y="854542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7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1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5" y="539754"/>
                </a:lnTo>
                <a:lnTo>
                  <a:pt x="904317" y="496636"/>
                </a:lnTo>
                <a:lnTo>
                  <a:pt x="906391" y="453196"/>
                </a:lnTo>
                <a:lnTo>
                  <a:pt x="904317" y="409756"/>
                </a:lnTo>
                <a:lnTo>
                  <a:pt x="898095" y="366638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1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7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3" y="8296"/>
                </a:lnTo>
                <a:lnTo>
                  <a:pt x="496635" y="2074"/>
                </a:lnTo>
                <a:lnTo>
                  <a:pt x="45319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824544" y="3966236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101234" y="4629199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79">
                <a:moveTo>
                  <a:pt x="453198" y="0"/>
                </a:moveTo>
                <a:lnTo>
                  <a:pt x="409758" y="2074"/>
                </a:lnTo>
                <a:lnTo>
                  <a:pt x="366640" y="8296"/>
                </a:lnTo>
                <a:lnTo>
                  <a:pt x="324166" y="18666"/>
                </a:lnTo>
                <a:lnTo>
                  <a:pt x="282659" y="33184"/>
                </a:lnTo>
                <a:lnTo>
                  <a:pt x="242441" y="51850"/>
                </a:lnTo>
                <a:lnTo>
                  <a:pt x="203834" y="74665"/>
                </a:lnTo>
                <a:lnTo>
                  <a:pt x="167160" y="101627"/>
                </a:lnTo>
                <a:lnTo>
                  <a:pt x="132742" y="132738"/>
                </a:lnTo>
                <a:lnTo>
                  <a:pt x="101630" y="167157"/>
                </a:lnTo>
                <a:lnTo>
                  <a:pt x="74667" y="203832"/>
                </a:lnTo>
                <a:lnTo>
                  <a:pt x="51852" y="242439"/>
                </a:lnTo>
                <a:lnTo>
                  <a:pt x="33185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5" y="623734"/>
                </a:lnTo>
                <a:lnTo>
                  <a:pt x="51852" y="663953"/>
                </a:lnTo>
                <a:lnTo>
                  <a:pt x="74667" y="702560"/>
                </a:lnTo>
                <a:lnTo>
                  <a:pt x="101630" y="739235"/>
                </a:lnTo>
                <a:lnTo>
                  <a:pt x="132742" y="773654"/>
                </a:lnTo>
                <a:lnTo>
                  <a:pt x="167160" y="804765"/>
                </a:lnTo>
                <a:lnTo>
                  <a:pt x="203834" y="831727"/>
                </a:lnTo>
                <a:lnTo>
                  <a:pt x="242441" y="854541"/>
                </a:lnTo>
                <a:lnTo>
                  <a:pt x="282659" y="873208"/>
                </a:lnTo>
                <a:lnTo>
                  <a:pt x="324166" y="887726"/>
                </a:lnTo>
                <a:lnTo>
                  <a:pt x="366640" y="898096"/>
                </a:lnTo>
                <a:lnTo>
                  <a:pt x="409758" y="904318"/>
                </a:lnTo>
                <a:lnTo>
                  <a:pt x="453198" y="906392"/>
                </a:lnTo>
                <a:lnTo>
                  <a:pt x="496638" y="904318"/>
                </a:lnTo>
                <a:lnTo>
                  <a:pt x="539756" y="898096"/>
                </a:lnTo>
                <a:lnTo>
                  <a:pt x="582229" y="887726"/>
                </a:lnTo>
                <a:lnTo>
                  <a:pt x="623736" y="873208"/>
                </a:lnTo>
                <a:lnTo>
                  <a:pt x="663954" y="854541"/>
                </a:lnTo>
                <a:lnTo>
                  <a:pt x="702561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9" y="702560"/>
                </a:lnTo>
                <a:lnTo>
                  <a:pt x="854544" y="663953"/>
                </a:lnTo>
                <a:lnTo>
                  <a:pt x="873210" y="623734"/>
                </a:lnTo>
                <a:lnTo>
                  <a:pt x="887729" y="582227"/>
                </a:lnTo>
                <a:lnTo>
                  <a:pt x="898100" y="539754"/>
                </a:lnTo>
                <a:lnTo>
                  <a:pt x="904322" y="496636"/>
                </a:lnTo>
                <a:lnTo>
                  <a:pt x="906396" y="453196"/>
                </a:lnTo>
                <a:lnTo>
                  <a:pt x="904322" y="409756"/>
                </a:lnTo>
                <a:lnTo>
                  <a:pt x="898100" y="366638"/>
                </a:lnTo>
                <a:lnTo>
                  <a:pt x="887729" y="324165"/>
                </a:lnTo>
                <a:lnTo>
                  <a:pt x="873210" y="282658"/>
                </a:lnTo>
                <a:lnTo>
                  <a:pt x="854544" y="242439"/>
                </a:lnTo>
                <a:lnTo>
                  <a:pt x="831729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1" y="74665"/>
                </a:lnTo>
                <a:lnTo>
                  <a:pt x="663954" y="51850"/>
                </a:lnTo>
                <a:lnTo>
                  <a:pt x="623736" y="33184"/>
                </a:lnTo>
                <a:lnTo>
                  <a:pt x="582229" y="18666"/>
                </a:lnTo>
                <a:lnTo>
                  <a:pt x="539756" y="8296"/>
                </a:lnTo>
                <a:lnTo>
                  <a:pt x="496638" y="2074"/>
                </a:lnTo>
                <a:lnTo>
                  <a:pt x="45319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342822" y="4699198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6767" y="6898423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40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9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2"/>
                </a:lnTo>
                <a:lnTo>
                  <a:pt x="282658" y="873208"/>
                </a:lnTo>
                <a:lnTo>
                  <a:pt x="324165" y="887727"/>
                </a:lnTo>
                <a:lnTo>
                  <a:pt x="366638" y="898097"/>
                </a:lnTo>
                <a:lnTo>
                  <a:pt x="409756" y="904319"/>
                </a:lnTo>
                <a:lnTo>
                  <a:pt x="453196" y="906393"/>
                </a:lnTo>
                <a:lnTo>
                  <a:pt x="496636" y="904319"/>
                </a:lnTo>
                <a:lnTo>
                  <a:pt x="539754" y="898097"/>
                </a:lnTo>
                <a:lnTo>
                  <a:pt x="582227" y="887727"/>
                </a:lnTo>
                <a:lnTo>
                  <a:pt x="623734" y="873208"/>
                </a:lnTo>
                <a:lnTo>
                  <a:pt x="663953" y="854542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9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40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57871" y="6971380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29473" y="491179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69892" y="4981912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63538" y="491179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7" y="0"/>
                </a:moveTo>
                <a:lnTo>
                  <a:pt x="409757" y="2074"/>
                </a:lnTo>
                <a:lnTo>
                  <a:pt x="366639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40" y="51850"/>
                </a:lnTo>
                <a:lnTo>
                  <a:pt x="203832" y="74665"/>
                </a:lnTo>
                <a:lnTo>
                  <a:pt x="167158" y="101627"/>
                </a:lnTo>
                <a:lnTo>
                  <a:pt x="132738" y="132738"/>
                </a:lnTo>
                <a:lnTo>
                  <a:pt x="101628" y="167157"/>
                </a:lnTo>
                <a:lnTo>
                  <a:pt x="74665" y="203832"/>
                </a:lnTo>
                <a:lnTo>
                  <a:pt x="51851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1" y="663953"/>
                </a:lnTo>
                <a:lnTo>
                  <a:pt x="74665" y="702560"/>
                </a:lnTo>
                <a:lnTo>
                  <a:pt x="101628" y="739235"/>
                </a:lnTo>
                <a:lnTo>
                  <a:pt x="132738" y="773654"/>
                </a:lnTo>
                <a:lnTo>
                  <a:pt x="167158" y="804765"/>
                </a:lnTo>
                <a:lnTo>
                  <a:pt x="203832" y="831727"/>
                </a:lnTo>
                <a:lnTo>
                  <a:pt x="242440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9" y="898096"/>
                </a:lnTo>
                <a:lnTo>
                  <a:pt x="409757" y="904318"/>
                </a:lnTo>
                <a:lnTo>
                  <a:pt x="453197" y="906392"/>
                </a:lnTo>
                <a:lnTo>
                  <a:pt x="496637" y="904318"/>
                </a:lnTo>
                <a:lnTo>
                  <a:pt x="539754" y="898096"/>
                </a:lnTo>
                <a:lnTo>
                  <a:pt x="582228" y="887726"/>
                </a:lnTo>
                <a:lnTo>
                  <a:pt x="623735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5" y="773654"/>
                </a:lnTo>
                <a:lnTo>
                  <a:pt x="804765" y="739235"/>
                </a:lnTo>
                <a:lnTo>
                  <a:pt x="831728" y="702560"/>
                </a:lnTo>
                <a:lnTo>
                  <a:pt x="854542" y="663953"/>
                </a:lnTo>
                <a:lnTo>
                  <a:pt x="873209" y="623734"/>
                </a:lnTo>
                <a:lnTo>
                  <a:pt x="887727" y="582227"/>
                </a:lnTo>
                <a:lnTo>
                  <a:pt x="898097" y="539754"/>
                </a:lnTo>
                <a:lnTo>
                  <a:pt x="904319" y="496636"/>
                </a:lnTo>
                <a:lnTo>
                  <a:pt x="906393" y="453196"/>
                </a:lnTo>
                <a:lnTo>
                  <a:pt x="904319" y="409756"/>
                </a:lnTo>
                <a:lnTo>
                  <a:pt x="898097" y="366638"/>
                </a:lnTo>
                <a:lnTo>
                  <a:pt x="887727" y="324165"/>
                </a:lnTo>
                <a:lnTo>
                  <a:pt x="873209" y="282658"/>
                </a:lnTo>
                <a:lnTo>
                  <a:pt x="854542" y="242439"/>
                </a:lnTo>
                <a:lnTo>
                  <a:pt x="831728" y="203832"/>
                </a:lnTo>
                <a:lnTo>
                  <a:pt x="804765" y="167157"/>
                </a:lnTo>
                <a:lnTo>
                  <a:pt x="773655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5" y="33184"/>
                </a:lnTo>
                <a:lnTo>
                  <a:pt x="582228" y="18666"/>
                </a:lnTo>
                <a:lnTo>
                  <a:pt x="539754" y="8296"/>
                </a:lnTo>
                <a:lnTo>
                  <a:pt x="496637" y="2074"/>
                </a:lnTo>
                <a:lnTo>
                  <a:pt x="45319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03846" y="4981912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29473" y="253611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69892" y="2605021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64879" y="2747282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99076" y="2814438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17203" y="4629199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8246" y="4699198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373193" y="3248815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8" y="0"/>
                </a:moveTo>
                <a:lnTo>
                  <a:pt x="409758" y="2074"/>
                </a:lnTo>
                <a:lnTo>
                  <a:pt x="366640" y="8296"/>
                </a:lnTo>
                <a:lnTo>
                  <a:pt x="324167" y="18666"/>
                </a:lnTo>
                <a:lnTo>
                  <a:pt x="282660" y="33184"/>
                </a:lnTo>
                <a:lnTo>
                  <a:pt x="242441" y="51850"/>
                </a:lnTo>
                <a:lnTo>
                  <a:pt x="203833" y="74665"/>
                </a:lnTo>
                <a:lnTo>
                  <a:pt x="167158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40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9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8" y="804765"/>
                </a:lnTo>
                <a:lnTo>
                  <a:pt x="203833" y="831727"/>
                </a:lnTo>
                <a:lnTo>
                  <a:pt x="242441" y="854542"/>
                </a:lnTo>
                <a:lnTo>
                  <a:pt x="282660" y="873208"/>
                </a:lnTo>
                <a:lnTo>
                  <a:pt x="324167" y="887727"/>
                </a:lnTo>
                <a:lnTo>
                  <a:pt x="366640" y="898097"/>
                </a:lnTo>
                <a:lnTo>
                  <a:pt x="409758" y="904319"/>
                </a:lnTo>
                <a:lnTo>
                  <a:pt x="453198" y="906393"/>
                </a:lnTo>
                <a:lnTo>
                  <a:pt x="496637" y="904319"/>
                </a:lnTo>
                <a:lnTo>
                  <a:pt x="539755" y="898097"/>
                </a:lnTo>
                <a:lnTo>
                  <a:pt x="582227" y="887727"/>
                </a:lnTo>
                <a:lnTo>
                  <a:pt x="623734" y="873208"/>
                </a:lnTo>
                <a:lnTo>
                  <a:pt x="663951" y="854542"/>
                </a:lnTo>
                <a:lnTo>
                  <a:pt x="702558" y="831727"/>
                </a:lnTo>
                <a:lnTo>
                  <a:pt x="739232" y="804765"/>
                </a:lnTo>
                <a:lnTo>
                  <a:pt x="773650" y="773654"/>
                </a:lnTo>
                <a:lnTo>
                  <a:pt x="804761" y="739235"/>
                </a:lnTo>
                <a:lnTo>
                  <a:pt x="831725" y="702560"/>
                </a:lnTo>
                <a:lnTo>
                  <a:pt x="854540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9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0" y="242440"/>
                </a:lnTo>
                <a:lnTo>
                  <a:pt x="831725" y="203832"/>
                </a:lnTo>
                <a:lnTo>
                  <a:pt x="804761" y="167157"/>
                </a:lnTo>
                <a:lnTo>
                  <a:pt x="773650" y="132738"/>
                </a:lnTo>
                <a:lnTo>
                  <a:pt x="739232" y="101627"/>
                </a:lnTo>
                <a:lnTo>
                  <a:pt x="702558" y="74665"/>
                </a:lnTo>
                <a:lnTo>
                  <a:pt x="663951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5" y="8296"/>
                </a:lnTo>
                <a:lnTo>
                  <a:pt x="496637" y="2074"/>
                </a:lnTo>
                <a:lnTo>
                  <a:pt x="45319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615248" y="3317041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78667" y="3248815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40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9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2"/>
                </a:lnTo>
                <a:lnTo>
                  <a:pt x="282658" y="873208"/>
                </a:lnTo>
                <a:lnTo>
                  <a:pt x="324165" y="887727"/>
                </a:lnTo>
                <a:lnTo>
                  <a:pt x="366638" y="898097"/>
                </a:lnTo>
                <a:lnTo>
                  <a:pt x="409756" y="904319"/>
                </a:lnTo>
                <a:lnTo>
                  <a:pt x="453196" y="906393"/>
                </a:lnTo>
                <a:lnTo>
                  <a:pt x="496636" y="904319"/>
                </a:lnTo>
                <a:lnTo>
                  <a:pt x="539754" y="898097"/>
                </a:lnTo>
                <a:lnTo>
                  <a:pt x="582227" y="887727"/>
                </a:lnTo>
                <a:lnTo>
                  <a:pt x="623734" y="873208"/>
                </a:lnTo>
                <a:lnTo>
                  <a:pt x="663953" y="854542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9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40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15927" y="3317041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63538" y="150664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53197" y="0"/>
                </a:moveTo>
                <a:lnTo>
                  <a:pt x="409757" y="2074"/>
                </a:lnTo>
                <a:lnTo>
                  <a:pt x="366639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40" y="51850"/>
                </a:lnTo>
                <a:lnTo>
                  <a:pt x="203832" y="74665"/>
                </a:lnTo>
                <a:lnTo>
                  <a:pt x="167158" y="101627"/>
                </a:lnTo>
                <a:lnTo>
                  <a:pt x="132738" y="132738"/>
                </a:lnTo>
                <a:lnTo>
                  <a:pt x="101628" y="167157"/>
                </a:lnTo>
                <a:lnTo>
                  <a:pt x="74665" y="203832"/>
                </a:lnTo>
                <a:lnTo>
                  <a:pt x="51851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1" y="663953"/>
                </a:lnTo>
                <a:lnTo>
                  <a:pt x="74665" y="702560"/>
                </a:lnTo>
                <a:lnTo>
                  <a:pt x="101628" y="739235"/>
                </a:lnTo>
                <a:lnTo>
                  <a:pt x="132738" y="773654"/>
                </a:lnTo>
                <a:lnTo>
                  <a:pt x="167158" y="804765"/>
                </a:lnTo>
                <a:lnTo>
                  <a:pt x="203832" y="831727"/>
                </a:lnTo>
                <a:lnTo>
                  <a:pt x="242440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9" y="898096"/>
                </a:lnTo>
                <a:lnTo>
                  <a:pt x="409757" y="904318"/>
                </a:lnTo>
                <a:lnTo>
                  <a:pt x="453197" y="906392"/>
                </a:lnTo>
                <a:lnTo>
                  <a:pt x="496637" y="904318"/>
                </a:lnTo>
                <a:lnTo>
                  <a:pt x="539754" y="898096"/>
                </a:lnTo>
                <a:lnTo>
                  <a:pt x="582228" y="887726"/>
                </a:lnTo>
                <a:lnTo>
                  <a:pt x="623735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5" y="773654"/>
                </a:lnTo>
                <a:lnTo>
                  <a:pt x="804765" y="739235"/>
                </a:lnTo>
                <a:lnTo>
                  <a:pt x="831728" y="702560"/>
                </a:lnTo>
                <a:lnTo>
                  <a:pt x="854542" y="663953"/>
                </a:lnTo>
                <a:lnTo>
                  <a:pt x="873209" y="623734"/>
                </a:lnTo>
                <a:lnTo>
                  <a:pt x="887727" y="582227"/>
                </a:lnTo>
                <a:lnTo>
                  <a:pt x="898097" y="539754"/>
                </a:lnTo>
                <a:lnTo>
                  <a:pt x="904319" y="496636"/>
                </a:lnTo>
                <a:lnTo>
                  <a:pt x="906393" y="453196"/>
                </a:lnTo>
                <a:lnTo>
                  <a:pt x="904319" y="409756"/>
                </a:lnTo>
                <a:lnTo>
                  <a:pt x="898097" y="366638"/>
                </a:lnTo>
                <a:lnTo>
                  <a:pt x="887727" y="324165"/>
                </a:lnTo>
                <a:lnTo>
                  <a:pt x="873209" y="282658"/>
                </a:lnTo>
                <a:lnTo>
                  <a:pt x="854542" y="242439"/>
                </a:lnTo>
                <a:lnTo>
                  <a:pt x="831728" y="203832"/>
                </a:lnTo>
                <a:lnTo>
                  <a:pt x="804765" y="167157"/>
                </a:lnTo>
                <a:lnTo>
                  <a:pt x="773655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5" y="33184"/>
                </a:lnTo>
                <a:lnTo>
                  <a:pt x="582228" y="18666"/>
                </a:lnTo>
                <a:lnTo>
                  <a:pt x="539754" y="8296"/>
                </a:lnTo>
                <a:lnTo>
                  <a:pt x="496637" y="2074"/>
                </a:lnTo>
                <a:lnTo>
                  <a:pt x="45319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03846" y="1578874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598853" y="1110698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4" y="739235"/>
                </a:lnTo>
                <a:lnTo>
                  <a:pt x="831726" y="702560"/>
                </a:lnTo>
                <a:lnTo>
                  <a:pt x="854541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5" y="539754"/>
                </a:lnTo>
                <a:lnTo>
                  <a:pt x="904317" y="496636"/>
                </a:lnTo>
                <a:lnTo>
                  <a:pt x="906391" y="453196"/>
                </a:lnTo>
                <a:lnTo>
                  <a:pt x="904317" y="409756"/>
                </a:lnTo>
                <a:lnTo>
                  <a:pt x="898095" y="366638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1" y="242439"/>
                </a:lnTo>
                <a:lnTo>
                  <a:pt x="831726" y="203832"/>
                </a:lnTo>
                <a:lnTo>
                  <a:pt x="804764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840403" y="1180981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34167" y="150664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453198" y="0"/>
                </a:moveTo>
                <a:lnTo>
                  <a:pt x="409758" y="2074"/>
                </a:lnTo>
                <a:lnTo>
                  <a:pt x="366640" y="8296"/>
                </a:lnTo>
                <a:lnTo>
                  <a:pt x="324166" y="18666"/>
                </a:lnTo>
                <a:lnTo>
                  <a:pt x="282659" y="33184"/>
                </a:lnTo>
                <a:lnTo>
                  <a:pt x="242441" y="51850"/>
                </a:lnTo>
                <a:lnTo>
                  <a:pt x="203834" y="74665"/>
                </a:lnTo>
                <a:lnTo>
                  <a:pt x="167160" y="101627"/>
                </a:lnTo>
                <a:lnTo>
                  <a:pt x="132742" y="132738"/>
                </a:lnTo>
                <a:lnTo>
                  <a:pt x="101630" y="167157"/>
                </a:lnTo>
                <a:lnTo>
                  <a:pt x="74667" y="203832"/>
                </a:lnTo>
                <a:lnTo>
                  <a:pt x="51852" y="242439"/>
                </a:lnTo>
                <a:lnTo>
                  <a:pt x="33185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5" y="623734"/>
                </a:lnTo>
                <a:lnTo>
                  <a:pt x="51852" y="663953"/>
                </a:lnTo>
                <a:lnTo>
                  <a:pt x="74667" y="702560"/>
                </a:lnTo>
                <a:lnTo>
                  <a:pt x="101630" y="739235"/>
                </a:lnTo>
                <a:lnTo>
                  <a:pt x="132742" y="773654"/>
                </a:lnTo>
                <a:lnTo>
                  <a:pt x="167160" y="804765"/>
                </a:lnTo>
                <a:lnTo>
                  <a:pt x="203834" y="831727"/>
                </a:lnTo>
                <a:lnTo>
                  <a:pt x="242441" y="854541"/>
                </a:lnTo>
                <a:lnTo>
                  <a:pt x="282659" y="873208"/>
                </a:lnTo>
                <a:lnTo>
                  <a:pt x="324166" y="887726"/>
                </a:lnTo>
                <a:lnTo>
                  <a:pt x="366640" y="898096"/>
                </a:lnTo>
                <a:lnTo>
                  <a:pt x="409758" y="904318"/>
                </a:lnTo>
                <a:lnTo>
                  <a:pt x="453198" y="906392"/>
                </a:lnTo>
                <a:lnTo>
                  <a:pt x="496638" y="904318"/>
                </a:lnTo>
                <a:lnTo>
                  <a:pt x="539756" y="898096"/>
                </a:lnTo>
                <a:lnTo>
                  <a:pt x="582229" y="887726"/>
                </a:lnTo>
                <a:lnTo>
                  <a:pt x="623736" y="873208"/>
                </a:lnTo>
                <a:lnTo>
                  <a:pt x="663954" y="854541"/>
                </a:lnTo>
                <a:lnTo>
                  <a:pt x="702561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9" y="702560"/>
                </a:lnTo>
                <a:lnTo>
                  <a:pt x="854544" y="663953"/>
                </a:lnTo>
                <a:lnTo>
                  <a:pt x="873210" y="623734"/>
                </a:lnTo>
                <a:lnTo>
                  <a:pt x="887729" y="582227"/>
                </a:lnTo>
                <a:lnTo>
                  <a:pt x="898100" y="539754"/>
                </a:lnTo>
                <a:lnTo>
                  <a:pt x="904322" y="496636"/>
                </a:lnTo>
                <a:lnTo>
                  <a:pt x="906396" y="453196"/>
                </a:lnTo>
                <a:lnTo>
                  <a:pt x="904322" y="409756"/>
                </a:lnTo>
                <a:lnTo>
                  <a:pt x="898100" y="366638"/>
                </a:lnTo>
                <a:lnTo>
                  <a:pt x="887729" y="324165"/>
                </a:lnTo>
                <a:lnTo>
                  <a:pt x="873210" y="282658"/>
                </a:lnTo>
                <a:lnTo>
                  <a:pt x="854544" y="242439"/>
                </a:lnTo>
                <a:lnTo>
                  <a:pt x="831729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1" y="74665"/>
                </a:lnTo>
                <a:lnTo>
                  <a:pt x="663954" y="51850"/>
                </a:lnTo>
                <a:lnTo>
                  <a:pt x="623736" y="33184"/>
                </a:lnTo>
                <a:lnTo>
                  <a:pt x="582229" y="18666"/>
                </a:lnTo>
                <a:lnTo>
                  <a:pt x="539756" y="8296"/>
                </a:lnTo>
                <a:lnTo>
                  <a:pt x="496638" y="2074"/>
                </a:lnTo>
                <a:lnTo>
                  <a:pt x="45319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876959" y="1578874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63538" y="8377504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7" y="0"/>
                </a:moveTo>
                <a:lnTo>
                  <a:pt x="409757" y="2074"/>
                </a:lnTo>
                <a:lnTo>
                  <a:pt x="366639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40" y="51850"/>
                </a:lnTo>
                <a:lnTo>
                  <a:pt x="203832" y="74665"/>
                </a:lnTo>
                <a:lnTo>
                  <a:pt x="167158" y="101627"/>
                </a:lnTo>
                <a:lnTo>
                  <a:pt x="132738" y="132738"/>
                </a:lnTo>
                <a:lnTo>
                  <a:pt x="101628" y="167157"/>
                </a:lnTo>
                <a:lnTo>
                  <a:pt x="74665" y="203832"/>
                </a:lnTo>
                <a:lnTo>
                  <a:pt x="51851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1" y="663953"/>
                </a:lnTo>
                <a:lnTo>
                  <a:pt x="74665" y="702560"/>
                </a:lnTo>
                <a:lnTo>
                  <a:pt x="101628" y="739235"/>
                </a:lnTo>
                <a:lnTo>
                  <a:pt x="132738" y="773654"/>
                </a:lnTo>
                <a:lnTo>
                  <a:pt x="167158" y="804765"/>
                </a:lnTo>
                <a:lnTo>
                  <a:pt x="203832" y="831727"/>
                </a:lnTo>
                <a:lnTo>
                  <a:pt x="242440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9" y="898096"/>
                </a:lnTo>
                <a:lnTo>
                  <a:pt x="409757" y="904318"/>
                </a:lnTo>
                <a:lnTo>
                  <a:pt x="453197" y="906392"/>
                </a:lnTo>
                <a:lnTo>
                  <a:pt x="496637" y="904318"/>
                </a:lnTo>
                <a:lnTo>
                  <a:pt x="539754" y="898096"/>
                </a:lnTo>
                <a:lnTo>
                  <a:pt x="582228" y="887726"/>
                </a:lnTo>
                <a:lnTo>
                  <a:pt x="623735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5" y="773654"/>
                </a:lnTo>
                <a:lnTo>
                  <a:pt x="804765" y="739235"/>
                </a:lnTo>
                <a:lnTo>
                  <a:pt x="831728" y="702560"/>
                </a:lnTo>
                <a:lnTo>
                  <a:pt x="854542" y="663953"/>
                </a:lnTo>
                <a:lnTo>
                  <a:pt x="873209" y="623734"/>
                </a:lnTo>
                <a:lnTo>
                  <a:pt x="887727" y="582227"/>
                </a:lnTo>
                <a:lnTo>
                  <a:pt x="898097" y="539754"/>
                </a:lnTo>
                <a:lnTo>
                  <a:pt x="904319" y="496636"/>
                </a:lnTo>
                <a:lnTo>
                  <a:pt x="906393" y="453196"/>
                </a:lnTo>
                <a:lnTo>
                  <a:pt x="904319" y="409756"/>
                </a:lnTo>
                <a:lnTo>
                  <a:pt x="898097" y="366638"/>
                </a:lnTo>
                <a:lnTo>
                  <a:pt x="887727" y="324165"/>
                </a:lnTo>
                <a:lnTo>
                  <a:pt x="873209" y="282658"/>
                </a:lnTo>
                <a:lnTo>
                  <a:pt x="854542" y="242439"/>
                </a:lnTo>
                <a:lnTo>
                  <a:pt x="831728" y="203832"/>
                </a:lnTo>
                <a:lnTo>
                  <a:pt x="804765" y="167157"/>
                </a:lnTo>
                <a:lnTo>
                  <a:pt x="773655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5" y="33184"/>
                </a:lnTo>
                <a:lnTo>
                  <a:pt x="582228" y="18666"/>
                </a:lnTo>
                <a:lnTo>
                  <a:pt x="539754" y="8296"/>
                </a:lnTo>
                <a:lnTo>
                  <a:pt x="496637" y="2074"/>
                </a:lnTo>
                <a:lnTo>
                  <a:pt x="45319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03846" y="8447775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837497" y="8377504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8" y="887726"/>
                </a:lnTo>
                <a:lnTo>
                  <a:pt x="623735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5" y="773654"/>
                </a:lnTo>
                <a:lnTo>
                  <a:pt x="804765" y="739235"/>
                </a:lnTo>
                <a:lnTo>
                  <a:pt x="831726" y="702560"/>
                </a:lnTo>
                <a:lnTo>
                  <a:pt x="854540" y="663953"/>
                </a:lnTo>
                <a:lnTo>
                  <a:pt x="873206" y="623734"/>
                </a:lnTo>
                <a:lnTo>
                  <a:pt x="887724" y="582227"/>
                </a:lnTo>
                <a:lnTo>
                  <a:pt x="898094" y="539754"/>
                </a:lnTo>
                <a:lnTo>
                  <a:pt x="904315" y="496636"/>
                </a:lnTo>
                <a:lnTo>
                  <a:pt x="906389" y="453196"/>
                </a:lnTo>
                <a:lnTo>
                  <a:pt x="904315" y="409756"/>
                </a:lnTo>
                <a:lnTo>
                  <a:pt x="898094" y="366638"/>
                </a:lnTo>
                <a:lnTo>
                  <a:pt x="887724" y="324165"/>
                </a:lnTo>
                <a:lnTo>
                  <a:pt x="873206" y="282658"/>
                </a:lnTo>
                <a:lnTo>
                  <a:pt x="854540" y="242439"/>
                </a:lnTo>
                <a:lnTo>
                  <a:pt x="831726" y="203832"/>
                </a:lnTo>
                <a:lnTo>
                  <a:pt x="804765" y="167157"/>
                </a:lnTo>
                <a:lnTo>
                  <a:pt x="773655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5" y="33184"/>
                </a:lnTo>
                <a:lnTo>
                  <a:pt x="582228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70762" y="8447775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989516" y="8377504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79">
                <a:moveTo>
                  <a:pt x="453195" y="0"/>
                </a:moveTo>
                <a:lnTo>
                  <a:pt x="409755" y="2074"/>
                </a:lnTo>
                <a:lnTo>
                  <a:pt x="366637" y="8296"/>
                </a:lnTo>
                <a:lnTo>
                  <a:pt x="324163" y="18666"/>
                </a:lnTo>
                <a:lnTo>
                  <a:pt x="282656" y="33184"/>
                </a:lnTo>
                <a:lnTo>
                  <a:pt x="242437" y="51850"/>
                </a:lnTo>
                <a:lnTo>
                  <a:pt x="203829" y="74665"/>
                </a:lnTo>
                <a:lnTo>
                  <a:pt x="167154" y="101627"/>
                </a:lnTo>
                <a:lnTo>
                  <a:pt x="132734" y="132738"/>
                </a:lnTo>
                <a:lnTo>
                  <a:pt x="101624" y="167157"/>
                </a:lnTo>
                <a:lnTo>
                  <a:pt x="74662" y="203832"/>
                </a:lnTo>
                <a:lnTo>
                  <a:pt x="51849" y="242439"/>
                </a:lnTo>
                <a:lnTo>
                  <a:pt x="33183" y="282658"/>
                </a:lnTo>
                <a:lnTo>
                  <a:pt x="18665" y="324165"/>
                </a:lnTo>
                <a:lnTo>
                  <a:pt x="8295" y="366638"/>
                </a:lnTo>
                <a:lnTo>
                  <a:pt x="2073" y="409756"/>
                </a:lnTo>
                <a:lnTo>
                  <a:pt x="0" y="453196"/>
                </a:lnTo>
                <a:lnTo>
                  <a:pt x="2073" y="496636"/>
                </a:lnTo>
                <a:lnTo>
                  <a:pt x="8295" y="539754"/>
                </a:lnTo>
                <a:lnTo>
                  <a:pt x="18665" y="582227"/>
                </a:lnTo>
                <a:lnTo>
                  <a:pt x="33183" y="623734"/>
                </a:lnTo>
                <a:lnTo>
                  <a:pt x="51849" y="663953"/>
                </a:lnTo>
                <a:lnTo>
                  <a:pt x="74662" y="702560"/>
                </a:lnTo>
                <a:lnTo>
                  <a:pt x="101624" y="739235"/>
                </a:lnTo>
                <a:lnTo>
                  <a:pt x="132734" y="773654"/>
                </a:lnTo>
                <a:lnTo>
                  <a:pt x="167154" y="804765"/>
                </a:lnTo>
                <a:lnTo>
                  <a:pt x="203829" y="831727"/>
                </a:lnTo>
                <a:lnTo>
                  <a:pt x="242437" y="854541"/>
                </a:lnTo>
                <a:lnTo>
                  <a:pt x="282656" y="873208"/>
                </a:lnTo>
                <a:lnTo>
                  <a:pt x="324163" y="887726"/>
                </a:lnTo>
                <a:lnTo>
                  <a:pt x="366637" y="898096"/>
                </a:lnTo>
                <a:lnTo>
                  <a:pt x="409755" y="904318"/>
                </a:lnTo>
                <a:lnTo>
                  <a:pt x="453195" y="906392"/>
                </a:lnTo>
                <a:lnTo>
                  <a:pt x="496635" y="904318"/>
                </a:lnTo>
                <a:lnTo>
                  <a:pt x="539753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7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1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5" y="539754"/>
                </a:lnTo>
                <a:lnTo>
                  <a:pt x="904317" y="496636"/>
                </a:lnTo>
                <a:lnTo>
                  <a:pt x="906391" y="453196"/>
                </a:lnTo>
                <a:lnTo>
                  <a:pt x="904317" y="409756"/>
                </a:lnTo>
                <a:lnTo>
                  <a:pt x="898095" y="366638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1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7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3" y="8296"/>
                </a:lnTo>
                <a:lnTo>
                  <a:pt x="496635" y="2074"/>
                </a:lnTo>
                <a:lnTo>
                  <a:pt x="45319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227703" y="8447775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08998" y="6107410"/>
            <a:ext cx="2257425" cy="906780"/>
          </a:xfrm>
          <a:custGeom>
            <a:avLst/>
            <a:gdLst/>
            <a:ahLst/>
            <a:cxnLst/>
            <a:rect l="l" t="t" r="r" b="b"/>
            <a:pathLst>
              <a:path w="2257425" h="906779">
                <a:moveTo>
                  <a:pt x="906399" y="453199"/>
                </a:moveTo>
                <a:lnTo>
                  <a:pt x="904316" y="409752"/>
                </a:lnTo>
                <a:lnTo>
                  <a:pt x="898093" y="366636"/>
                </a:lnTo>
                <a:lnTo>
                  <a:pt x="887730" y="324167"/>
                </a:lnTo>
                <a:lnTo>
                  <a:pt x="873201" y="282663"/>
                </a:lnTo>
                <a:lnTo>
                  <a:pt x="854544" y="242443"/>
                </a:lnTo>
                <a:lnTo>
                  <a:pt x="831723" y="203835"/>
                </a:lnTo>
                <a:lnTo>
                  <a:pt x="804760" y="167157"/>
                </a:lnTo>
                <a:lnTo>
                  <a:pt x="773645" y="132740"/>
                </a:lnTo>
                <a:lnTo>
                  <a:pt x="739228" y="101625"/>
                </a:lnTo>
                <a:lnTo>
                  <a:pt x="702551" y="74663"/>
                </a:lnTo>
                <a:lnTo>
                  <a:pt x="663956" y="51854"/>
                </a:lnTo>
                <a:lnTo>
                  <a:pt x="623735" y="33185"/>
                </a:lnTo>
                <a:lnTo>
                  <a:pt x="582231" y="18669"/>
                </a:lnTo>
                <a:lnTo>
                  <a:pt x="539750" y="8293"/>
                </a:lnTo>
                <a:lnTo>
                  <a:pt x="496633" y="2070"/>
                </a:lnTo>
                <a:lnTo>
                  <a:pt x="453199" y="0"/>
                </a:lnTo>
                <a:lnTo>
                  <a:pt x="409752" y="2070"/>
                </a:lnTo>
                <a:lnTo>
                  <a:pt x="366636" y="8293"/>
                </a:lnTo>
                <a:lnTo>
                  <a:pt x="324167" y="18669"/>
                </a:lnTo>
                <a:lnTo>
                  <a:pt x="282651" y="33185"/>
                </a:lnTo>
                <a:lnTo>
                  <a:pt x="242443" y="51854"/>
                </a:lnTo>
                <a:lnTo>
                  <a:pt x="203835" y="74663"/>
                </a:lnTo>
                <a:lnTo>
                  <a:pt x="167157" y="101625"/>
                </a:lnTo>
                <a:lnTo>
                  <a:pt x="132740" y="132740"/>
                </a:lnTo>
                <a:lnTo>
                  <a:pt x="101625" y="167157"/>
                </a:lnTo>
                <a:lnTo>
                  <a:pt x="74663" y="203835"/>
                </a:lnTo>
                <a:lnTo>
                  <a:pt x="51854" y="242443"/>
                </a:lnTo>
                <a:lnTo>
                  <a:pt x="33185" y="282663"/>
                </a:lnTo>
                <a:lnTo>
                  <a:pt x="18669" y="324167"/>
                </a:lnTo>
                <a:lnTo>
                  <a:pt x="8293" y="366636"/>
                </a:lnTo>
                <a:lnTo>
                  <a:pt x="2070" y="409752"/>
                </a:lnTo>
                <a:lnTo>
                  <a:pt x="0" y="453199"/>
                </a:lnTo>
                <a:lnTo>
                  <a:pt x="2070" y="496633"/>
                </a:lnTo>
                <a:lnTo>
                  <a:pt x="8293" y="539750"/>
                </a:lnTo>
                <a:lnTo>
                  <a:pt x="18669" y="582231"/>
                </a:lnTo>
                <a:lnTo>
                  <a:pt x="33185" y="623735"/>
                </a:lnTo>
                <a:lnTo>
                  <a:pt x="51854" y="663956"/>
                </a:lnTo>
                <a:lnTo>
                  <a:pt x="74663" y="702564"/>
                </a:lnTo>
                <a:lnTo>
                  <a:pt x="101625" y="739241"/>
                </a:lnTo>
                <a:lnTo>
                  <a:pt x="132740" y="773658"/>
                </a:lnTo>
                <a:lnTo>
                  <a:pt x="167157" y="804760"/>
                </a:lnTo>
                <a:lnTo>
                  <a:pt x="203835" y="831723"/>
                </a:lnTo>
                <a:lnTo>
                  <a:pt x="242443" y="854544"/>
                </a:lnTo>
                <a:lnTo>
                  <a:pt x="282651" y="873213"/>
                </a:lnTo>
                <a:lnTo>
                  <a:pt x="324167" y="887730"/>
                </a:lnTo>
                <a:lnTo>
                  <a:pt x="366636" y="898093"/>
                </a:lnTo>
                <a:lnTo>
                  <a:pt x="409752" y="904316"/>
                </a:lnTo>
                <a:lnTo>
                  <a:pt x="453199" y="906399"/>
                </a:lnTo>
                <a:lnTo>
                  <a:pt x="496633" y="904316"/>
                </a:lnTo>
                <a:lnTo>
                  <a:pt x="539750" y="898093"/>
                </a:lnTo>
                <a:lnTo>
                  <a:pt x="582231" y="887730"/>
                </a:lnTo>
                <a:lnTo>
                  <a:pt x="623735" y="873213"/>
                </a:lnTo>
                <a:lnTo>
                  <a:pt x="663956" y="854544"/>
                </a:lnTo>
                <a:lnTo>
                  <a:pt x="702551" y="831723"/>
                </a:lnTo>
                <a:lnTo>
                  <a:pt x="739228" y="804760"/>
                </a:lnTo>
                <a:lnTo>
                  <a:pt x="773645" y="773658"/>
                </a:lnTo>
                <a:lnTo>
                  <a:pt x="804760" y="739241"/>
                </a:lnTo>
                <a:lnTo>
                  <a:pt x="831723" y="702564"/>
                </a:lnTo>
                <a:lnTo>
                  <a:pt x="854544" y="663956"/>
                </a:lnTo>
                <a:lnTo>
                  <a:pt x="873201" y="623735"/>
                </a:lnTo>
                <a:lnTo>
                  <a:pt x="887730" y="582231"/>
                </a:lnTo>
                <a:lnTo>
                  <a:pt x="898093" y="539750"/>
                </a:lnTo>
                <a:lnTo>
                  <a:pt x="904316" y="496633"/>
                </a:lnTo>
                <a:lnTo>
                  <a:pt x="906399" y="453199"/>
                </a:lnTo>
                <a:close/>
              </a:path>
              <a:path w="2257425" h="906779">
                <a:moveTo>
                  <a:pt x="2256891" y="453199"/>
                </a:moveTo>
                <a:lnTo>
                  <a:pt x="2254821" y="409752"/>
                </a:lnTo>
                <a:lnTo>
                  <a:pt x="2248598" y="366636"/>
                </a:lnTo>
                <a:lnTo>
                  <a:pt x="2238235" y="324167"/>
                </a:lnTo>
                <a:lnTo>
                  <a:pt x="2223706" y="282663"/>
                </a:lnTo>
                <a:lnTo>
                  <a:pt x="2205050" y="242443"/>
                </a:lnTo>
                <a:lnTo>
                  <a:pt x="2182228" y="203835"/>
                </a:lnTo>
                <a:lnTo>
                  <a:pt x="2155266" y="167157"/>
                </a:lnTo>
                <a:lnTo>
                  <a:pt x="2124151" y="132740"/>
                </a:lnTo>
                <a:lnTo>
                  <a:pt x="2089734" y="101625"/>
                </a:lnTo>
                <a:lnTo>
                  <a:pt x="2053056" y="74663"/>
                </a:lnTo>
                <a:lnTo>
                  <a:pt x="2014448" y="51854"/>
                </a:lnTo>
                <a:lnTo>
                  <a:pt x="1974227" y="33185"/>
                </a:lnTo>
                <a:lnTo>
                  <a:pt x="1932724" y="18669"/>
                </a:lnTo>
                <a:lnTo>
                  <a:pt x="1890255" y="8293"/>
                </a:lnTo>
                <a:lnTo>
                  <a:pt x="1847138" y="2070"/>
                </a:lnTo>
                <a:lnTo>
                  <a:pt x="1803692" y="0"/>
                </a:lnTo>
                <a:lnTo>
                  <a:pt x="1760258" y="2070"/>
                </a:lnTo>
                <a:lnTo>
                  <a:pt x="1717141" y="8293"/>
                </a:lnTo>
                <a:lnTo>
                  <a:pt x="1674660" y="18669"/>
                </a:lnTo>
                <a:lnTo>
                  <a:pt x="1633156" y="33185"/>
                </a:lnTo>
                <a:lnTo>
                  <a:pt x="1592935" y="51854"/>
                </a:lnTo>
                <a:lnTo>
                  <a:pt x="1554340" y="74663"/>
                </a:lnTo>
                <a:lnTo>
                  <a:pt x="1517662" y="101625"/>
                </a:lnTo>
                <a:lnTo>
                  <a:pt x="1483245" y="132740"/>
                </a:lnTo>
                <a:lnTo>
                  <a:pt x="1452130" y="167157"/>
                </a:lnTo>
                <a:lnTo>
                  <a:pt x="1425168" y="203835"/>
                </a:lnTo>
                <a:lnTo>
                  <a:pt x="1402346" y="242443"/>
                </a:lnTo>
                <a:lnTo>
                  <a:pt x="1383690" y="282663"/>
                </a:lnTo>
                <a:lnTo>
                  <a:pt x="1369161" y="324167"/>
                </a:lnTo>
                <a:lnTo>
                  <a:pt x="1358798" y="366636"/>
                </a:lnTo>
                <a:lnTo>
                  <a:pt x="1352575" y="409752"/>
                </a:lnTo>
                <a:lnTo>
                  <a:pt x="1350505" y="453199"/>
                </a:lnTo>
                <a:lnTo>
                  <a:pt x="1352575" y="496633"/>
                </a:lnTo>
                <a:lnTo>
                  <a:pt x="1358798" y="539750"/>
                </a:lnTo>
                <a:lnTo>
                  <a:pt x="1369161" y="582231"/>
                </a:lnTo>
                <a:lnTo>
                  <a:pt x="1383690" y="623735"/>
                </a:lnTo>
                <a:lnTo>
                  <a:pt x="1402346" y="663956"/>
                </a:lnTo>
                <a:lnTo>
                  <a:pt x="1425168" y="702564"/>
                </a:lnTo>
                <a:lnTo>
                  <a:pt x="1452130" y="739241"/>
                </a:lnTo>
                <a:lnTo>
                  <a:pt x="1483245" y="773658"/>
                </a:lnTo>
                <a:lnTo>
                  <a:pt x="1517662" y="804760"/>
                </a:lnTo>
                <a:lnTo>
                  <a:pt x="1554340" y="831723"/>
                </a:lnTo>
                <a:lnTo>
                  <a:pt x="1592935" y="854544"/>
                </a:lnTo>
                <a:lnTo>
                  <a:pt x="1633156" y="873213"/>
                </a:lnTo>
                <a:lnTo>
                  <a:pt x="1674660" y="887730"/>
                </a:lnTo>
                <a:lnTo>
                  <a:pt x="1717141" y="898093"/>
                </a:lnTo>
                <a:lnTo>
                  <a:pt x="1760258" y="904316"/>
                </a:lnTo>
                <a:lnTo>
                  <a:pt x="1803692" y="906399"/>
                </a:lnTo>
                <a:lnTo>
                  <a:pt x="1847138" y="904316"/>
                </a:lnTo>
                <a:lnTo>
                  <a:pt x="1890255" y="898093"/>
                </a:lnTo>
                <a:lnTo>
                  <a:pt x="1932724" y="887730"/>
                </a:lnTo>
                <a:lnTo>
                  <a:pt x="1974227" y="873213"/>
                </a:lnTo>
                <a:lnTo>
                  <a:pt x="2014448" y="854544"/>
                </a:lnTo>
                <a:lnTo>
                  <a:pt x="2053056" y="831723"/>
                </a:lnTo>
                <a:lnTo>
                  <a:pt x="2089734" y="804760"/>
                </a:lnTo>
                <a:lnTo>
                  <a:pt x="2124151" y="773658"/>
                </a:lnTo>
                <a:lnTo>
                  <a:pt x="2155266" y="739241"/>
                </a:lnTo>
                <a:lnTo>
                  <a:pt x="2182228" y="702564"/>
                </a:lnTo>
                <a:lnTo>
                  <a:pt x="2205050" y="663956"/>
                </a:lnTo>
                <a:lnTo>
                  <a:pt x="2223706" y="623735"/>
                </a:lnTo>
                <a:lnTo>
                  <a:pt x="2238235" y="582231"/>
                </a:lnTo>
                <a:lnTo>
                  <a:pt x="2248598" y="539750"/>
                </a:lnTo>
                <a:lnTo>
                  <a:pt x="2254821" y="496633"/>
                </a:lnTo>
                <a:lnTo>
                  <a:pt x="2256891" y="453199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945112" y="6175593"/>
            <a:ext cx="178181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63345" algn="l"/>
              </a:tabLst>
            </a:pPr>
            <a:r>
              <a:rPr sz="4350" b="1" spc="36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435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4350" b="1" spc="36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116515" y="192899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53194" y="0"/>
                </a:moveTo>
                <a:lnTo>
                  <a:pt x="409754" y="2074"/>
                </a:lnTo>
                <a:lnTo>
                  <a:pt x="366637" y="8296"/>
                </a:lnTo>
                <a:lnTo>
                  <a:pt x="324163" y="18666"/>
                </a:lnTo>
                <a:lnTo>
                  <a:pt x="282656" y="33184"/>
                </a:lnTo>
                <a:lnTo>
                  <a:pt x="242437" y="51850"/>
                </a:lnTo>
                <a:lnTo>
                  <a:pt x="203829" y="74665"/>
                </a:lnTo>
                <a:lnTo>
                  <a:pt x="167154" y="101627"/>
                </a:lnTo>
                <a:lnTo>
                  <a:pt x="132734" y="132738"/>
                </a:lnTo>
                <a:lnTo>
                  <a:pt x="101624" y="167157"/>
                </a:lnTo>
                <a:lnTo>
                  <a:pt x="74662" y="203832"/>
                </a:lnTo>
                <a:lnTo>
                  <a:pt x="51849" y="242439"/>
                </a:lnTo>
                <a:lnTo>
                  <a:pt x="33183" y="282658"/>
                </a:lnTo>
                <a:lnTo>
                  <a:pt x="18665" y="324165"/>
                </a:lnTo>
                <a:lnTo>
                  <a:pt x="8295" y="366638"/>
                </a:lnTo>
                <a:lnTo>
                  <a:pt x="2073" y="409756"/>
                </a:lnTo>
                <a:lnTo>
                  <a:pt x="0" y="453196"/>
                </a:lnTo>
                <a:lnTo>
                  <a:pt x="2073" y="496636"/>
                </a:lnTo>
                <a:lnTo>
                  <a:pt x="8295" y="539754"/>
                </a:lnTo>
                <a:lnTo>
                  <a:pt x="18665" y="582227"/>
                </a:lnTo>
                <a:lnTo>
                  <a:pt x="33183" y="623734"/>
                </a:lnTo>
                <a:lnTo>
                  <a:pt x="51849" y="663953"/>
                </a:lnTo>
                <a:lnTo>
                  <a:pt x="74662" y="702560"/>
                </a:lnTo>
                <a:lnTo>
                  <a:pt x="101624" y="739235"/>
                </a:lnTo>
                <a:lnTo>
                  <a:pt x="132734" y="773654"/>
                </a:lnTo>
                <a:lnTo>
                  <a:pt x="167154" y="804765"/>
                </a:lnTo>
                <a:lnTo>
                  <a:pt x="203829" y="831727"/>
                </a:lnTo>
                <a:lnTo>
                  <a:pt x="242437" y="854541"/>
                </a:lnTo>
                <a:lnTo>
                  <a:pt x="282656" y="873208"/>
                </a:lnTo>
                <a:lnTo>
                  <a:pt x="324163" y="887726"/>
                </a:lnTo>
                <a:lnTo>
                  <a:pt x="366637" y="898096"/>
                </a:lnTo>
                <a:lnTo>
                  <a:pt x="409754" y="904318"/>
                </a:lnTo>
                <a:lnTo>
                  <a:pt x="453194" y="906392"/>
                </a:lnTo>
                <a:lnTo>
                  <a:pt x="496633" y="904318"/>
                </a:lnTo>
                <a:lnTo>
                  <a:pt x="539751" y="898096"/>
                </a:lnTo>
                <a:lnTo>
                  <a:pt x="582223" y="887726"/>
                </a:lnTo>
                <a:lnTo>
                  <a:pt x="623730" y="873208"/>
                </a:lnTo>
                <a:lnTo>
                  <a:pt x="663947" y="854541"/>
                </a:lnTo>
                <a:lnTo>
                  <a:pt x="702554" y="831727"/>
                </a:lnTo>
                <a:lnTo>
                  <a:pt x="739228" y="804765"/>
                </a:lnTo>
                <a:lnTo>
                  <a:pt x="773646" y="773654"/>
                </a:lnTo>
                <a:lnTo>
                  <a:pt x="804758" y="739235"/>
                </a:lnTo>
                <a:lnTo>
                  <a:pt x="831721" y="702560"/>
                </a:lnTo>
                <a:lnTo>
                  <a:pt x="854536" y="663953"/>
                </a:lnTo>
                <a:lnTo>
                  <a:pt x="873203" y="623734"/>
                </a:lnTo>
                <a:lnTo>
                  <a:pt x="887721" y="582227"/>
                </a:lnTo>
                <a:lnTo>
                  <a:pt x="898092" y="539754"/>
                </a:lnTo>
                <a:lnTo>
                  <a:pt x="904314" y="496636"/>
                </a:lnTo>
                <a:lnTo>
                  <a:pt x="906388" y="453196"/>
                </a:lnTo>
                <a:lnTo>
                  <a:pt x="904314" y="409756"/>
                </a:lnTo>
                <a:lnTo>
                  <a:pt x="898092" y="366638"/>
                </a:lnTo>
                <a:lnTo>
                  <a:pt x="887721" y="324165"/>
                </a:lnTo>
                <a:lnTo>
                  <a:pt x="873203" y="282658"/>
                </a:lnTo>
                <a:lnTo>
                  <a:pt x="854536" y="242439"/>
                </a:lnTo>
                <a:lnTo>
                  <a:pt x="831721" y="203832"/>
                </a:lnTo>
                <a:lnTo>
                  <a:pt x="804758" y="167157"/>
                </a:lnTo>
                <a:lnTo>
                  <a:pt x="773646" y="132738"/>
                </a:lnTo>
                <a:lnTo>
                  <a:pt x="739228" y="101627"/>
                </a:lnTo>
                <a:lnTo>
                  <a:pt x="702554" y="74665"/>
                </a:lnTo>
                <a:lnTo>
                  <a:pt x="663947" y="51850"/>
                </a:lnTo>
                <a:lnTo>
                  <a:pt x="623730" y="33184"/>
                </a:lnTo>
                <a:lnTo>
                  <a:pt x="582223" y="18666"/>
                </a:lnTo>
                <a:lnTo>
                  <a:pt x="539751" y="8296"/>
                </a:lnTo>
                <a:lnTo>
                  <a:pt x="496633" y="2074"/>
                </a:lnTo>
                <a:lnTo>
                  <a:pt x="453194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358681" y="1997709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241477" y="3407195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79">
                <a:moveTo>
                  <a:pt x="453195" y="0"/>
                </a:moveTo>
                <a:lnTo>
                  <a:pt x="409755" y="2074"/>
                </a:lnTo>
                <a:lnTo>
                  <a:pt x="366637" y="8296"/>
                </a:lnTo>
                <a:lnTo>
                  <a:pt x="324163" y="18666"/>
                </a:lnTo>
                <a:lnTo>
                  <a:pt x="282656" y="33184"/>
                </a:lnTo>
                <a:lnTo>
                  <a:pt x="242437" y="51850"/>
                </a:lnTo>
                <a:lnTo>
                  <a:pt x="203829" y="74665"/>
                </a:lnTo>
                <a:lnTo>
                  <a:pt x="167154" y="101627"/>
                </a:lnTo>
                <a:lnTo>
                  <a:pt x="132734" y="132738"/>
                </a:lnTo>
                <a:lnTo>
                  <a:pt x="101624" y="167157"/>
                </a:lnTo>
                <a:lnTo>
                  <a:pt x="74662" y="203832"/>
                </a:lnTo>
                <a:lnTo>
                  <a:pt x="51849" y="242439"/>
                </a:lnTo>
                <a:lnTo>
                  <a:pt x="33183" y="282658"/>
                </a:lnTo>
                <a:lnTo>
                  <a:pt x="18665" y="324165"/>
                </a:lnTo>
                <a:lnTo>
                  <a:pt x="8295" y="366638"/>
                </a:lnTo>
                <a:lnTo>
                  <a:pt x="2073" y="409756"/>
                </a:lnTo>
                <a:lnTo>
                  <a:pt x="0" y="453196"/>
                </a:lnTo>
                <a:lnTo>
                  <a:pt x="2073" y="496636"/>
                </a:lnTo>
                <a:lnTo>
                  <a:pt x="8295" y="539754"/>
                </a:lnTo>
                <a:lnTo>
                  <a:pt x="18665" y="582227"/>
                </a:lnTo>
                <a:lnTo>
                  <a:pt x="33183" y="623734"/>
                </a:lnTo>
                <a:lnTo>
                  <a:pt x="51849" y="663953"/>
                </a:lnTo>
                <a:lnTo>
                  <a:pt x="74662" y="702560"/>
                </a:lnTo>
                <a:lnTo>
                  <a:pt x="101624" y="739235"/>
                </a:lnTo>
                <a:lnTo>
                  <a:pt x="132734" y="773654"/>
                </a:lnTo>
                <a:lnTo>
                  <a:pt x="167154" y="804765"/>
                </a:lnTo>
                <a:lnTo>
                  <a:pt x="203829" y="831727"/>
                </a:lnTo>
                <a:lnTo>
                  <a:pt x="242437" y="854541"/>
                </a:lnTo>
                <a:lnTo>
                  <a:pt x="282656" y="873208"/>
                </a:lnTo>
                <a:lnTo>
                  <a:pt x="324163" y="887726"/>
                </a:lnTo>
                <a:lnTo>
                  <a:pt x="366637" y="898096"/>
                </a:lnTo>
                <a:lnTo>
                  <a:pt x="409755" y="904318"/>
                </a:lnTo>
                <a:lnTo>
                  <a:pt x="453195" y="906392"/>
                </a:lnTo>
                <a:lnTo>
                  <a:pt x="496635" y="904318"/>
                </a:lnTo>
                <a:lnTo>
                  <a:pt x="539753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7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1" y="663953"/>
                </a:lnTo>
                <a:lnTo>
                  <a:pt x="873207" y="623734"/>
                </a:lnTo>
                <a:lnTo>
                  <a:pt x="887725" y="582227"/>
                </a:lnTo>
                <a:lnTo>
                  <a:pt x="898095" y="539754"/>
                </a:lnTo>
                <a:lnTo>
                  <a:pt x="904317" y="496636"/>
                </a:lnTo>
                <a:lnTo>
                  <a:pt x="906391" y="453196"/>
                </a:lnTo>
                <a:lnTo>
                  <a:pt x="904317" y="409756"/>
                </a:lnTo>
                <a:lnTo>
                  <a:pt x="898095" y="366638"/>
                </a:lnTo>
                <a:lnTo>
                  <a:pt x="887725" y="324165"/>
                </a:lnTo>
                <a:lnTo>
                  <a:pt x="873207" y="282658"/>
                </a:lnTo>
                <a:lnTo>
                  <a:pt x="854541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7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3" y="8296"/>
                </a:lnTo>
                <a:lnTo>
                  <a:pt x="496635" y="2074"/>
                </a:lnTo>
                <a:lnTo>
                  <a:pt x="45319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484271" y="3474104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19980" y="6170269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9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40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40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9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8" y="887726"/>
                </a:lnTo>
                <a:lnTo>
                  <a:pt x="623735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5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3" y="663953"/>
                </a:lnTo>
                <a:lnTo>
                  <a:pt x="873209" y="623734"/>
                </a:lnTo>
                <a:lnTo>
                  <a:pt x="887727" y="582227"/>
                </a:lnTo>
                <a:lnTo>
                  <a:pt x="898097" y="539754"/>
                </a:lnTo>
                <a:lnTo>
                  <a:pt x="904319" y="496636"/>
                </a:lnTo>
                <a:lnTo>
                  <a:pt x="906393" y="453196"/>
                </a:lnTo>
                <a:lnTo>
                  <a:pt x="904319" y="409756"/>
                </a:lnTo>
                <a:lnTo>
                  <a:pt x="898097" y="366638"/>
                </a:lnTo>
                <a:lnTo>
                  <a:pt x="887727" y="324165"/>
                </a:lnTo>
                <a:lnTo>
                  <a:pt x="873209" y="282658"/>
                </a:lnTo>
                <a:lnTo>
                  <a:pt x="854543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5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5" y="33184"/>
                </a:lnTo>
                <a:lnTo>
                  <a:pt x="582228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243684" y="6238418"/>
            <a:ext cx="25971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-9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919980" y="8377504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9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40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40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9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8" y="887726"/>
                </a:lnTo>
                <a:lnTo>
                  <a:pt x="623735" y="873208"/>
                </a:lnTo>
                <a:lnTo>
                  <a:pt x="663953" y="854541"/>
                </a:lnTo>
                <a:lnTo>
                  <a:pt x="702561" y="831727"/>
                </a:lnTo>
                <a:lnTo>
                  <a:pt x="739236" y="804765"/>
                </a:lnTo>
                <a:lnTo>
                  <a:pt x="773655" y="773654"/>
                </a:lnTo>
                <a:lnTo>
                  <a:pt x="804766" y="739235"/>
                </a:lnTo>
                <a:lnTo>
                  <a:pt x="831728" y="702560"/>
                </a:lnTo>
                <a:lnTo>
                  <a:pt x="854543" y="663953"/>
                </a:lnTo>
                <a:lnTo>
                  <a:pt x="873209" y="623734"/>
                </a:lnTo>
                <a:lnTo>
                  <a:pt x="887727" y="582227"/>
                </a:lnTo>
                <a:lnTo>
                  <a:pt x="898097" y="539754"/>
                </a:lnTo>
                <a:lnTo>
                  <a:pt x="904319" y="496636"/>
                </a:lnTo>
                <a:lnTo>
                  <a:pt x="906393" y="453196"/>
                </a:lnTo>
                <a:lnTo>
                  <a:pt x="904319" y="409756"/>
                </a:lnTo>
                <a:lnTo>
                  <a:pt x="898097" y="366638"/>
                </a:lnTo>
                <a:lnTo>
                  <a:pt x="887727" y="324165"/>
                </a:lnTo>
                <a:lnTo>
                  <a:pt x="873209" y="282658"/>
                </a:lnTo>
                <a:lnTo>
                  <a:pt x="854543" y="242439"/>
                </a:lnTo>
                <a:lnTo>
                  <a:pt x="831728" y="203832"/>
                </a:lnTo>
                <a:lnTo>
                  <a:pt x="804766" y="167157"/>
                </a:lnTo>
                <a:lnTo>
                  <a:pt x="773655" y="132738"/>
                </a:lnTo>
                <a:lnTo>
                  <a:pt x="739236" y="101627"/>
                </a:lnTo>
                <a:lnTo>
                  <a:pt x="702561" y="74665"/>
                </a:lnTo>
                <a:lnTo>
                  <a:pt x="663953" y="51850"/>
                </a:lnTo>
                <a:lnTo>
                  <a:pt x="623735" y="33184"/>
                </a:lnTo>
                <a:lnTo>
                  <a:pt x="582228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243684" y="8447775"/>
            <a:ext cx="25971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-9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260071" y="383579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196" y="0"/>
                </a:moveTo>
                <a:lnTo>
                  <a:pt x="409756" y="2074"/>
                </a:lnTo>
                <a:lnTo>
                  <a:pt x="366638" y="8296"/>
                </a:lnTo>
                <a:lnTo>
                  <a:pt x="324165" y="18666"/>
                </a:lnTo>
                <a:lnTo>
                  <a:pt x="282658" y="33184"/>
                </a:lnTo>
                <a:lnTo>
                  <a:pt x="242439" y="51850"/>
                </a:lnTo>
                <a:lnTo>
                  <a:pt x="203832" y="74665"/>
                </a:lnTo>
                <a:lnTo>
                  <a:pt x="167157" y="101627"/>
                </a:lnTo>
                <a:lnTo>
                  <a:pt x="132738" y="132738"/>
                </a:lnTo>
                <a:lnTo>
                  <a:pt x="101627" y="167157"/>
                </a:lnTo>
                <a:lnTo>
                  <a:pt x="74665" y="203832"/>
                </a:lnTo>
                <a:lnTo>
                  <a:pt x="51850" y="242439"/>
                </a:lnTo>
                <a:lnTo>
                  <a:pt x="33184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4" y="623734"/>
                </a:lnTo>
                <a:lnTo>
                  <a:pt x="51850" y="663953"/>
                </a:lnTo>
                <a:lnTo>
                  <a:pt x="74665" y="702560"/>
                </a:lnTo>
                <a:lnTo>
                  <a:pt x="101627" y="739235"/>
                </a:lnTo>
                <a:lnTo>
                  <a:pt x="132738" y="773654"/>
                </a:lnTo>
                <a:lnTo>
                  <a:pt x="167157" y="804765"/>
                </a:lnTo>
                <a:lnTo>
                  <a:pt x="203832" y="831727"/>
                </a:lnTo>
                <a:lnTo>
                  <a:pt x="242439" y="854541"/>
                </a:lnTo>
                <a:lnTo>
                  <a:pt x="282658" y="873208"/>
                </a:lnTo>
                <a:lnTo>
                  <a:pt x="324165" y="887726"/>
                </a:lnTo>
                <a:lnTo>
                  <a:pt x="366638" y="898096"/>
                </a:lnTo>
                <a:lnTo>
                  <a:pt x="409756" y="904318"/>
                </a:lnTo>
                <a:lnTo>
                  <a:pt x="453196" y="906392"/>
                </a:lnTo>
                <a:lnTo>
                  <a:pt x="496636" y="904318"/>
                </a:lnTo>
                <a:lnTo>
                  <a:pt x="539754" y="898096"/>
                </a:lnTo>
                <a:lnTo>
                  <a:pt x="582227" y="887726"/>
                </a:lnTo>
                <a:lnTo>
                  <a:pt x="623734" y="873208"/>
                </a:lnTo>
                <a:lnTo>
                  <a:pt x="663953" y="854541"/>
                </a:lnTo>
                <a:lnTo>
                  <a:pt x="702560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7" y="702560"/>
                </a:lnTo>
                <a:lnTo>
                  <a:pt x="854541" y="663953"/>
                </a:lnTo>
                <a:lnTo>
                  <a:pt x="873208" y="623734"/>
                </a:lnTo>
                <a:lnTo>
                  <a:pt x="887726" y="582227"/>
                </a:lnTo>
                <a:lnTo>
                  <a:pt x="898096" y="539754"/>
                </a:lnTo>
                <a:lnTo>
                  <a:pt x="904318" y="496636"/>
                </a:lnTo>
                <a:lnTo>
                  <a:pt x="906392" y="453196"/>
                </a:lnTo>
                <a:lnTo>
                  <a:pt x="904318" y="409756"/>
                </a:lnTo>
                <a:lnTo>
                  <a:pt x="898096" y="366638"/>
                </a:lnTo>
                <a:lnTo>
                  <a:pt x="887726" y="324165"/>
                </a:lnTo>
                <a:lnTo>
                  <a:pt x="873208" y="282658"/>
                </a:lnTo>
                <a:lnTo>
                  <a:pt x="854541" y="242439"/>
                </a:lnTo>
                <a:lnTo>
                  <a:pt x="831727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0" y="74665"/>
                </a:lnTo>
                <a:lnTo>
                  <a:pt x="663953" y="51850"/>
                </a:lnTo>
                <a:lnTo>
                  <a:pt x="623734" y="33184"/>
                </a:lnTo>
                <a:lnTo>
                  <a:pt x="582227" y="18666"/>
                </a:lnTo>
                <a:lnTo>
                  <a:pt x="539754" y="8296"/>
                </a:lnTo>
                <a:lnTo>
                  <a:pt x="496636" y="2074"/>
                </a:lnTo>
                <a:lnTo>
                  <a:pt x="4531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578630" y="3903411"/>
            <a:ext cx="25971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-9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983457" y="2298541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453198" y="0"/>
                </a:moveTo>
                <a:lnTo>
                  <a:pt x="409758" y="2074"/>
                </a:lnTo>
                <a:lnTo>
                  <a:pt x="366640" y="8296"/>
                </a:lnTo>
                <a:lnTo>
                  <a:pt x="324166" y="18666"/>
                </a:lnTo>
                <a:lnTo>
                  <a:pt x="282659" y="33184"/>
                </a:lnTo>
                <a:lnTo>
                  <a:pt x="242441" y="51850"/>
                </a:lnTo>
                <a:lnTo>
                  <a:pt x="203834" y="74665"/>
                </a:lnTo>
                <a:lnTo>
                  <a:pt x="167160" y="101627"/>
                </a:lnTo>
                <a:lnTo>
                  <a:pt x="132742" y="132738"/>
                </a:lnTo>
                <a:lnTo>
                  <a:pt x="101630" y="167157"/>
                </a:lnTo>
                <a:lnTo>
                  <a:pt x="74667" y="203832"/>
                </a:lnTo>
                <a:lnTo>
                  <a:pt x="51852" y="242439"/>
                </a:lnTo>
                <a:lnTo>
                  <a:pt x="33185" y="282658"/>
                </a:lnTo>
                <a:lnTo>
                  <a:pt x="18666" y="324165"/>
                </a:lnTo>
                <a:lnTo>
                  <a:pt x="8296" y="366638"/>
                </a:lnTo>
                <a:lnTo>
                  <a:pt x="2074" y="409756"/>
                </a:lnTo>
                <a:lnTo>
                  <a:pt x="0" y="453196"/>
                </a:lnTo>
                <a:lnTo>
                  <a:pt x="2074" y="496636"/>
                </a:lnTo>
                <a:lnTo>
                  <a:pt x="8296" y="539754"/>
                </a:lnTo>
                <a:lnTo>
                  <a:pt x="18666" y="582227"/>
                </a:lnTo>
                <a:lnTo>
                  <a:pt x="33185" y="623734"/>
                </a:lnTo>
                <a:lnTo>
                  <a:pt x="51852" y="663953"/>
                </a:lnTo>
                <a:lnTo>
                  <a:pt x="74667" y="702560"/>
                </a:lnTo>
                <a:lnTo>
                  <a:pt x="101630" y="739235"/>
                </a:lnTo>
                <a:lnTo>
                  <a:pt x="132742" y="773654"/>
                </a:lnTo>
                <a:lnTo>
                  <a:pt x="167160" y="804765"/>
                </a:lnTo>
                <a:lnTo>
                  <a:pt x="203834" y="831727"/>
                </a:lnTo>
                <a:lnTo>
                  <a:pt x="242441" y="854541"/>
                </a:lnTo>
                <a:lnTo>
                  <a:pt x="282659" y="873208"/>
                </a:lnTo>
                <a:lnTo>
                  <a:pt x="324166" y="887726"/>
                </a:lnTo>
                <a:lnTo>
                  <a:pt x="366640" y="898096"/>
                </a:lnTo>
                <a:lnTo>
                  <a:pt x="409758" y="904318"/>
                </a:lnTo>
                <a:lnTo>
                  <a:pt x="453198" y="906392"/>
                </a:lnTo>
                <a:lnTo>
                  <a:pt x="496638" y="904318"/>
                </a:lnTo>
                <a:lnTo>
                  <a:pt x="539756" y="898096"/>
                </a:lnTo>
                <a:lnTo>
                  <a:pt x="582229" y="887726"/>
                </a:lnTo>
                <a:lnTo>
                  <a:pt x="623736" y="873208"/>
                </a:lnTo>
                <a:lnTo>
                  <a:pt x="663954" y="854541"/>
                </a:lnTo>
                <a:lnTo>
                  <a:pt x="702561" y="831727"/>
                </a:lnTo>
                <a:lnTo>
                  <a:pt x="739235" y="804765"/>
                </a:lnTo>
                <a:lnTo>
                  <a:pt x="773654" y="773654"/>
                </a:lnTo>
                <a:lnTo>
                  <a:pt x="804765" y="739235"/>
                </a:lnTo>
                <a:lnTo>
                  <a:pt x="831729" y="702560"/>
                </a:lnTo>
                <a:lnTo>
                  <a:pt x="854544" y="663953"/>
                </a:lnTo>
                <a:lnTo>
                  <a:pt x="873210" y="623734"/>
                </a:lnTo>
                <a:lnTo>
                  <a:pt x="887729" y="582227"/>
                </a:lnTo>
                <a:lnTo>
                  <a:pt x="898100" y="539754"/>
                </a:lnTo>
                <a:lnTo>
                  <a:pt x="904322" y="496636"/>
                </a:lnTo>
                <a:lnTo>
                  <a:pt x="906396" y="453196"/>
                </a:lnTo>
                <a:lnTo>
                  <a:pt x="904322" y="409756"/>
                </a:lnTo>
                <a:lnTo>
                  <a:pt x="898100" y="366638"/>
                </a:lnTo>
                <a:lnTo>
                  <a:pt x="887729" y="324165"/>
                </a:lnTo>
                <a:lnTo>
                  <a:pt x="873210" y="282658"/>
                </a:lnTo>
                <a:lnTo>
                  <a:pt x="854544" y="242439"/>
                </a:lnTo>
                <a:lnTo>
                  <a:pt x="831729" y="203832"/>
                </a:lnTo>
                <a:lnTo>
                  <a:pt x="804765" y="167157"/>
                </a:lnTo>
                <a:lnTo>
                  <a:pt x="773654" y="132738"/>
                </a:lnTo>
                <a:lnTo>
                  <a:pt x="739235" y="101627"/>
                </a:lnTo>
                <a:lnTo>
                  <a:pt x="702561" y="74665"/>
                </a:lnTo>
                <a:lnTo>
                  <a:pt x="663954" y="51850"/>
                </a:lnTo>
                <a:lnTo>
                  <a:pt x="623736" y="33184"/>
                </a:lnTo>
                <a:lnTo>
                  <a:pt x="582229" y="18666"/>
                </a:lnTo>
                <a:lnTo>
                  <a:pt x="539756" y="8296"/>
                </a:lnTo>
                <a:lnTo>
                  <a:pt x="496638" y="2074"/>
                </a:lnTo>
                <a:lnTo>
                  <a:pt x="453198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5306205" y="2374661"/>
            <a:ext cx="259715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-9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435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935047" y="932362"/>
            <a:ext cx="14442440" cy="8300084"/>
            <a:chOff x="2935047" y="932362"/>
            <a:chExt cx="14442440" cy="8300084"/>
          </a:xfrm>
        </p:grpSpPr>
        <p:sp>
          <p:nvSpPr>
            <p:cNvPr id="64" name="object 64"/>
            <p:cNvSpPr/>
            <p:nvPr/>
          </p:nvSpPr>
          <p:spPr>
            <a:xfrm>
              <a:off x="2971695" y="969010"/>
              <a:ext cx="14161135" cy="8227059"/>
            </a:xfrm>
            <a:custGeom>
              <a:avLst/>
              <a:gdLst/>
              <a:ahLst/>
              <a:cxnLst/>
              <a:rect l="l" t="t" r="r" b="b"/>
              <a:pathLst>
                <a:path w="14161135" h="8227059">
                  <a:moveTo>
                    <a:pt x="0" y="8226773"/>
                  </a:moveTo>
                  <a:lnTo>
                    <a:pt x="1416070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470784" y="1506646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6709304" y="1578874"/>
            <a:ext cx="430530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b="1" spc="4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CA4448D2-1302-E2B9-6647-F325F217E8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65" dirty="0">
                <a:latin typeface="Verdana"/>
                <a:cs typeface="Verdana"/>
              </a:rPr>
              <a:t>L</a:t>
            </a:r>
            <a:r>
              <a:rPr sz="9225" spc="-697" baseline="-4516" dirty="0">
                <a:latin typeface="Verdana"/>
                <a:cs typeface="Verdana"/>
              </a:rPr>
              <a:t>1</a:t>
            </a:r>
            <a:r>
              <a:rPr sz="9225" spc="1042" baseline="-4516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loss</a:t>
            </a:r>
            <a:r>
              <a:rPr sz="9200" spc="-375" dirty="0">
                <a:latin typeface="Verdana"/>
                <a:cs typeface="Verdana"/>
              </a:rPr>
              <a:t> </a:t>
            </a:r>
            <a:r>
              <a:rPr sz="9200" spc="125" dirty="0">
                <a:latin typeface="Verdana"/>
                <a:cs typeface="Verdana"/>
              </a:rPr>
              <a:t>function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15927"/>
            <a:ext cx="1597025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i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(actual,</a:t>
            </a:r>
            <a:r>
              <a:rPr sz="7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predicted)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actual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predicted</a:t>
            </a:r>
            <a:r>
              <a:rPr sz="7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spc="-50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DA155-33E4-6BF6-E9AA-CD9A475F23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3810" y="1414887"/>
              <a:ext cx="15013305" cy="7802245"/>
            </a:xfrm>
            <a:custGeom>
              <a:avLst/>
              <a:gdLst/>
              <a:ahLst/>
              <a:cxnLst/>
              <a:rect l="l" t="t" r="r" b="b"/>
              <a:pathLst>
                <a:path w="15013305" h="7802245">
                  <a:moveTo>
                    <a:pt x="470560" y="6717982"/>
                  </a:moveTo>
                  <a:lnTo>
                    <a:pt x="466242" y="6673050"/>
                  </a:lnTo>
                  <a:lnTo>
                    <a:pt x="453326" y="6629451"/>
                  </a:lnTo>
                  <a:lnTo>
                    <a:pt x="431787" y="6588531"/>
                  </a:lnTo>
                  <a:lnTo>
                    <a:pt x="401650" y="6551625"/>
                  </a:lnTo>
                  <a:lnTo>
                    <a:pt x="364731" y="6521475"/>
                  </a:lnTo>
                  <a:lnTo>
                    <a:pt x="323811" y="6499936"/>
                  </a:lnTo>
                  <a:lnTo>
                    <a:pt x="280212" y="6487020"/>
                  </a:lnTo>
                  <a:lnTo>
                    <a:pt x="235280" y="6482715"/>
                  </a:lnTo>
                  <a:lnTo>
                    <a:pt x="190347" y="6487020"/>
                  </a:lnTo>
                  <a:lnTo>
                    <a:pt x="146748" y="6499936"/>
                  </a:lnTo>
                  <a:lnTo>
                    <a:pt x="105829" y="6521475"/>
                  </a:lnTo>
                  <a:lnTo>
                    <a:pt x="68910" y="6551625"/>
                  </a:lnTo>
                  <a:lnTo>
                    <a:pt x="38773" y="6588531"/>
                  </a:lnTo>
                  <a:lnTo>
                    <a:pt x="17233" y="6629451"/>
                  </a:lnTo>
                  <a:lnTo>
                    <a:pt x="4305" y="6673050"/>
                  </a:lnTo>
                  <a:lnTo>
                    <a:pt x="0" y="6717982"/>
                  </a:lnTo>
                  <a:lnTo>
                    <a:pt x="4305" y="6762915"/>
                  </a:lnTo>
                  <a:lnTo>
                    <a:pt x="17233" y="6806514"/>
                  </a:lnTo>
                  <a:lnTo>
                    <a:pt x="38773" y="6847446"/>
                  </a:lnTo>
                  <a:lnTo>
                    <a:pt x="68910" y="6884352"/>
                  </a:lnTo>
                  <a:lnTo>
                    <a:pt x="105829" y="6914502"/>
                  </a:lnTo>
                  <a:lnTo>
                    <a:pt x="146748" y="6936029"/>
                  </a:lnTo>
                  <a:lnTo>
                    <a:pt x="190347" y="6948957"/>
                  </a:lnTo>
                  <a:lnTo>
                    <a:pt x="235280" y="6953263"/>
                  </a:lnTo>
                  <a:lnTo>
                    <a:pt x="280212" y="6948957"/>
                  </a:lnTo>
                  <a:lnTo>
                    <a:pt x="323811" y="6936029"/>
                  </a:lnTo>
                  <a:lnTo>
                    <a:pt x="364731" y="6914502"/>
                  </a:lnTo>
                  <a:lnTo>
                    <a:pt x="401650" y="6884352"/>
                  </a:lnTo>
                  <a:lnTo>
                    <a:pt x="431787" y="6847446"/>
                  </a:lnTo>
                  <a:lnTo>
                    <a:pt x="453326" y="6806514"/>
                  </a:lnTo>
                  <a:lnTo>
                    <a:pt x="466242" y="6762915"/>
                  </a:lnTo>
                  <a:lnTo>
                    <a:pt x="470560" y="6717982"/>
                  </a:lnTo>
                  <a:close/>
                </a:path>
                <a:path w="15013305" h="7802245">
                  <a:moveTo>
                    <a:pt x="1570304" y="7566914"/>
                  </a:moveTo>
                  <a:lnTo>
                    <a:pt x="1565986" y="7521969"/>
                  </a:lnTo>
                  <a:lnTo>
                    <a:pt x="1553070" y="7478382"/>
                  </a:lnTo>
                  <a:lnTo>
                    <a:pt x="1531531" y="7437450"/>
                  </a:lnTo>
                  <a:lnTo>
                    <a:pt x="1501394" y="7400544"/>
                  </a:lnTo>
                  <a:lnTo>
                    <a:pt x="1464475" y="7370394"/>
                  </a:lnTo>
                  <a:lnTo>
                    <a:pt x="1423555" y="7348868"/>
                  </a:lnTo>
                  <a:lnTo>
                    <a:pt x="1379956" y="7335939"/>
                  </a:lnTo>
                  <a:lnTo>
                    <a:pt x="1335024" y="7331634"/>
                  </a:lnTo>
                  <a:lnTo>
                    <a:pt x="1290091" y="7335939"/>
                  </a:lnTo>
                  <a:lnTo>
                    <a:pt x="1246492" y="7348868"/>
                  </a:lnTo>
                  <a:lnTo>
                    <a:pt x="1205572" y="7370394"/>
                  </a:lnTo>
                  <a:lnTo>
                    <a:pt x="1168654" y="7400544"/>
                  </a:lnTo>
                  <a:lnTo>
                    <a:pt x="1138516" y="7437450"/>
                  </a:lnTo>
                  <a:lnTo>
                    <a:pt x="1116977" y="7478382"/>
                  </a:lnTo>
                  <a:lnTo>
                    <a:pt x="1104061" y="7521969"/>
                  </a:lnTo>
                  <a:lnTo>
                    <a:pt x="1099743" y="7566914"/>
                  </a:lnTo>
                  <a:lnTo>
                    <a:pt x="1104061" y="7611846"/>
                  </a:lnTo>
                  <a:lnTo>
                    <a:pt x="1116977" y="7655446"/>
                  </a:lnTo>
                  <a:lnTo>
                    <a:pt x="1138516" y="7696365"/>
                  </a:lnTo>
                  <a:lnTo>
                    <a:pt x="1168654" y="7733271"/>
                  </a:lnTo>
                  <a:lnTo>
                    <a:pt x="1205572" y="7763421"/>
                  </a:lnTo>
                  <a:lnTo>
                    <a:pt x="1246492" y="7784960"/>
                  </a:lnTo>
                  <a:lnTo>
                    <a:pt x="1290091" y="7797876"/>
                  </a:lnTo>
                  <a:lnTo>
                    <a:pt x="1335024" y="7802181"/>
                  </a:lnTo>
                  <a:lnTo>
                    <a:pt x="1379956" y="7797876"/>
                  </a:lnTo>
                  <a:lnTo>
                    <a:pt x="1423555" y="7784960"/>
                  </a:lnTo>
                  <a:lnTo>
                    <a:pt x="1464475" y="7763421"/>
                  </a:lnTo>
                  <a:lnTo>
                    <a:pt x="1501394" y="7733271"/>
                  </a:lnTo>
                  <a:lnTo>
                    <a:pt x="1531531" y="7696365"/>
                  </a:lnTo>
                  <a:lnTo>
                    <a:pt x="1553070" y="7655446"/>
                  </a:lnTo>
                  <a:lnTo>
                    <a:pt x="1565986" y="7611846"/>
                  </a:lnTo>
                  <a:lnTo>
                    <a:pt x="1570304" y="7566914"/>
                  </a:lnTo>
                  <a:close/>
                </a:path>
                <a:path w="15013305" h="7802245">
                  <a:moveTo>
                    <a:pt x="2361349" y="5097310"/>
                  </a:moveTo>
                  <a:lnTo>
                    <a:pt x="2357031" y="5052377"/>
                  </a:lnTo>
                  <a:lnTo>
                    <a:pt x="2344115" y="5008778"/>
                  </a:lnTo>
                  <a:lnTo>
                    <a:pt x="2322576" y="4967846"/>
                  </a:lnTo>
                  <a:lnTo>
                    <a:pt x="2292439" y="4930940"/>
                  </a:lnTo>
                  <a:lnTo>
                    <a:pt x="2255520" y="4900790"/>
                  </a:lnTo>
                  <a:lnTo>
                    <a:pt x="2214600" y="4879264"/>
                  </a:lnTo>
                  <a:lnTo>
                    <a:pt x="2171001" y="4866335"/>
                  </a:lnTo>
                  <a:lnTo>
                    <a:pt x="2126069" y="4862030"/>
                  </a:lnTo>
                  <a:lnTo>
                    <a:pt x="2081136" y="4866335"/>
                  </a:lnTo>
                  <a:lnTo>
                    <a:pt x="2037537" y="4879264"/>
                  </a:lnTo>
                  <a:lnTo>
                    <a:pt x="1996617" y="4900790"/>
                  </a:lnTo>
                  <a:lnTo>
                    <a:pt x="1959698" y="4930940"/>
                  </a:lnTo>
                  <a:lnTo>
                    <a:pt x="1929561" y="4967846"/>
                  </a:lnTo>
                  <a:lnTo>
                    <a:pt x="1908022" y="5008778"/>
                  </a:lnTo>
                  <a:lnTo>
                    <a:pt x="1895106" y="5052377"/>
                  </a:lnTo>
                  <a:lnTo>
                    <a:pt x="1890788" y="5097310"/>
                  </a:lnTo>
                  <a:lnTo>
                    <a:pt x="1895106" y="5142242"/>
                  </a:lnTo>
                  <a:lnTo>
                    <a:pt x="1908022" y="5185842"/>
                  </a:lnTo>
                  <a:lnTo>
                    <a:pt x="1929561" y="5226761"/>
                  </a:lnTo>
                  <a:lnTo>
                    <a:pt x="1959698" y="5263667"/>
                  </a:lnTo>
                  <a:lnTo>
                    <a:pt x="1996617" y="5293817"/>
                  </a:lnTo>
                  <a:lnTo>
                    <a:pt x="2037537" y="5315356"/>
                  </a:lnTo>
                  <a:lnTo>
                    <a:pt x="2081136" y="5328272"/>
                  </a:lnTo>
                  <a:lnTo>
                    <a:pt x="2126069" y="5332577"/>
                  </a:lnTo>
                  <a:lnTo>
                    <a:pt x="2171001" y="5328272"/>
                  </a:lnTo>
                  <a:lnTo>
                    <a:pt x="2214600" y="5315356"/>
                  </a:lnTo>
                  <a:lnTo>
                    <a:pt x="2255520" y="5293817"/>
                  </a:lnTo>
                  <a:lnTo>
                    <a:pt x="2292439" y="5263667"/>
                  </a:lnTo>
                  <a:lnTo>
                    <a:pt x="2322576" y="5226761"/>
                  </a:lnTo>
                  <a:lnTo>
                    <a:pt x="2344115" y="5185842"/>
                  </a:lnTo>
                  <a:lnTo>
                    <a:pt x="2357031" y="5142242"/>
                  </a:lnTo>
                  <a:lnTo>
                    <a:pt x="2361349" y="5097310"/>
                  </a:lnTo>
                  <a:close/>
                </a:path>
                <a:path w="15013305" h="7802245">
                  <a:moveTo>
                    <a:pt x="3244024" y="3351885"/>
                  </a:moveTo>
                  <a:lnTo>
                    <a:pt x="3239719" y="3306953"/>
                  </a:lnTo>
                  <a:lnTo>
                    <a:pt x="3226803" y="3263354"/>
                  </a:lnTo>
                  <a:lnTo>
                    <a:pt x="3205264" y="3222421"/>
                  </a:lnTo>
                  <a:lnTo>
                    <a:pt x="3175114" y="3185515"/>
                  </a:lnTo>
                  <a:lnTo>
                    <a:pt x="3138208" y="3155365"/>
                  </a:lnTo>
                  <a:lnTo>
                    <a:pt x="3097288" y="3133839"/>
                  </a:lnTo>
                  <a:lnTo>
                    <a:pt x="3053689" y="3120910"/>
                  </a:lnTo>
                  <a:lnTo>
                    <a:pt x="3008744" y="3116605"/>
                  </a:lnTo>
                  <a:lnTo>
                    <a:pt x="2963811" y="3120910"/>
                  </a:lnTo>
                  <a:lnTo>
                    <a:pt x="2920212" y="3133839"/>
                  </a:lnTo>
                  <a:lnTo>
                    <a:pt x="2879293" y="3155365"/>
                  </a:lnTo>
                  <a:lnTo>
                    <a:pt x="2842387" y="3185515"/>
                  </a:lnTo>
                  <a:lnTo>
                    <a:pt x="2812237" y="3222421"/>
                  </a:lnTo>
                  <a:lnTo>
                    <a:pt x="2790698" y="3263354"/>
                  </a:lnTo>
                  <a:lnTo>
                    <a:pt x="2777782" y="3306953"/>
                  </a:lnTo>
                  <a:lnTo>
                    <a:pt x="2773476" y="3351885"/>
                  </a:lnTo>
                  <a:lnTo>
                    <a:pt x="2777782" y="3396818"/>
                  </a:lnTo>
                  <a:lnTo>
                    <a:pt x="2790698" y="3440417"/>
                  </a:lnTo>
                  <a:lnTo>
                    <a:pt x="2812237" y="3481336"/>
                  </a:lnTo>
                  <a:lnTo>
                    <a:pt x="2842387" y="3518243"/>
                  </a:lnTo>
                  <a:lnTo>
                    <a:pt x="2879293" y="3548392"/>
                  </a:lnTo>
                  <a:lnTo>
                    <a:pt x="2920212" y="3569932"/>
                  </a:lnTo>
                  <a:lnTo>
                    <a:pt x="2963811" y="3582847"/>
                  </a:lnTo>
                  <a:lnTo>
                    <a:pt x="3008744" y="3587153"/>
                  </a:lnTo>
                  <a:lnTo>
                    <a:pt x="3053689" y="3582847"/>
                  </a:lnTo>
                  <a:lnTo>
                    <a:pt x="3097288" y="3569932"/>
                  </a:lnTo>
                  <a:lnTo>
                    <a:pt x="3138208" y="3548392"/>
                  </a:lnTo>
                  <a:lnTo>
                    <a:pt x="3175114" y="3518243"/>
                  </a:lnTo>
                  <a:lnTo>
                    <a:pt x="3205264" y="3481336"/>
                  </a:lnTo>
                  <a:lnTo>
                    <a:pt x="3226803" y="3440417"/>
                  </a:lnTo>
                  <a:lnTo>
                    <a:pt x="3239719" y="3396818"/>
                  </a:lnTo>
                  <a:lnTo>
                    <a:pt x="3244024" y="3351885"/>
                  </a:lnTo>
                  <a:close/>
                </a:path>
                <a:path w="15013305" h="7802245">
                  <a:moveTo>
                    <a:pt x="4112247" y="6400292"/>
                  </a:moveTo>
                  <a:lnTo>
                    <a:pt x="4107942" y="6355359"/>
                  </a:lnTo>
                  <a:lnTo>
                    <a:pt x="4095013" y="6311760"/>
                  </a:lnTo>
                  <a:lnTo>
                    <a:pt x="4073487" y="6270841"/>
                  </a:lnTo>
                  <a:lnTo>
                    <a:pt x="4043337" y="6233934"/>
                  </a:lnTo>
                  <a:lnTo>
                    <a:pt x="4006431" y="6203785"/>
                  </a:lnTo>
                  <a:lnTo>
                    <a:pt x="3965498" y="6182245"/>
                  </a:lnTo>
                  <a:lnTo>
                    <a:pt x="3921912" y="6169330"/>
                  </a:lnTo>
                  <a:lnTo>
                    <a:pt x="3876967" y="6165024"/>
                  </a:lnTo>
                  <a:lnTo>
                    <a:pt x="3832034" y="6169330"/>
                  </a:lnTo>
                  <a:lnTo>
                    <a:pt x="3788435" y="6182245"/>
                  </a:lnTo>
                  <a:lnTo>
                    <a:pt x="3747516" y="6203785"/>
                  </a:lnTo>
                  <a:lnTo>
                    <a:pt x="3710609" y="6233934"/>
                  </a:lnTo>
                  <a:lnTo>
                    <a:pt x="3680460" y="6270841"/>
                  </a:lnTo>
                  <a:lnTo>
                    <a:pt x="3658920" y="6311760"/>
                  </a:lnTo>
                  <a:lnTo>
                    <a:pt x="3646005" y="6355359"/>
                  </a:lnTo>
                  <a:lnTo>
                    <a:pt x="3641699" y="6400292"/>
                  </a:lnTo>
                  <a:lnTo>
                    <a:pt x="3646005" y="6445237"/>
                  </a:lnTo>
                  <a:lnTo>
                    <a:pt x="3658920" y="6488836"/>
                  </a:lnTo>
                  <a:lnTo>
                    <a:pt x="3680460" y="6529756"/>
                  </a:lnTo>
                  <a:lnTo>
                    <a:pt x="3710609" y="6566662"/>
                  </a:lnTo>
                  <a:lnTo>
                    <a:pt x="3747516" y="6596812"/>
                  </a:lnTo>
                  <a:lnTo>
                    <a:pt x="3788435" y="6618351"/>
                  </a:lnTo>
                  <a:lnTo>
                    <a:pt x="3832034" y="6631267"/>
                  </a:lnTo>
                  <a:lnTo>
                    <a:pt x="3876967" y="6635572"/>
                  </a:lnTo>
                  <a:lnTo>
                    <a:pt x="3921912" y="6631267"/>
                  </a:lnTo>
                  <a:lnTo>
                    <a:pt x="3965498" y="6618351"/>
                  </a:lnTo>
                  <a:lnTo>
                    <a:pt x="4006431" y="6596812"/>
                  </a:lnTo>
                  <a:lnTo>
                    <a:pt x="4043337" y="6566662"/>
                  </a:lnTo>
                  <a:lnTo>
                    <a:pt x="4073487" y="6529756"/>
                  </a:lnTo>
                  <a:lnTo>
                    <a:pt x="4095013" y="6488836"/>
                  </a:lnTo>
                  <a:lnTo>
                    <a:pt x="4107942" y="6445237"/>
                  </a:lnTo>
                  <a:lnTo>
                    <a:pt x="4112247" y="6400292"/>
                  </a:lnTo>
                  <a:close/>
                </a:path>
                <a:path w="15013305" h="7802245">
                  <a:moveTo>
                    <a:pt x="4792357" y="4239399"/>
                  </a:moveTo>
                  <a:lnTo>
                    <a:pt x="4788052" y="4194454"/>
                  </a:lnTo>
                  <a:lnTo>
                    <a:pt x="4775124" y="4150868"/>
                  </a:lnTo>
                  <a:lnTo>
                    <a:pt x="4753597" y="4109936"/>
                  </a:lnTo>
                  <a:lnTo>
                    <a:pt x="4723447" y="4073029"/>
                  </a:lnTo>
                  <a:lnTo>
                    <a:pt x="4686541" y="4042880"/>
                  </a:lnTo>
                  <a:lnTo>
                    <a:pt x="4645622" y="4021353"/>
                  </a:lnTo>
                  <a:lnTo>
                    <a:pt x="4602023" y="4008424"/>
                  </a:lnTo>
                  <a:lnTo>
                    <a:pt x="4557077" y="4004119"/>
                  </a:lnTo>
                  <a:lnTo>
                    <a:pt x="4512145" y="4008424"/>
                  </a:lnTo>
                  <a:lnTo>
                    <a:pt x="4468546" y="4021353"/>
                  </a:lnTo>
                  <a:lnTo>
                    <a:pt x="4427626" y="4042880"/>
                  </a:lnTo>
                  <a:lnTo>
                    <a:pt x="4390720" y="4073029"/>
                  </a:lnTo>
                  <a:lnTo>
                    <a:pt x="4360570" y="4109936"/>
                  </a:lnTo>
                  <a:lnTo>
                    <a:pt x="4339031" y="4150868"/>
                  </a:lnTo>
                  <a:lnTo>
                    <a:pt x="4326115" y="4194454"/>
                  </a:lnTo>
                  <a:lnTo>
                    <a:pt x="4321810" y="4239399"/>
                  </a:lnTo>
                  <a:lnTo>
                    <a:pt x="4326115" y="4284332"/>
                  </a:lnTo>
                  <a:lnTo>
                    <a:pt x="4339031" y="4327931"/>
                  </a:lnTo>
                  <a:lnTo>
                    <a:pt x="4360570" y="4368851"/>
                  </a:lnTo>
                  <a:lnTo>
                    <a:pt x="4390720" y="4405757"/>
                  </a:lnTo>
                  <a:lnTo>
                    <a:pt x="4427626" y="4435907"/>
                  </a:lnTo>
                  <a:lnTo>
                    <a:pt x="4468546" y="4457446"/>
                  </a:lnTo>
                  <a:lnTo>
                    <a:pt x="4512145" y="4470362"/>
                  </a:lnTo>
                  <a:lnTo>
                    <a:pt x="4557077" y="4474667"/>
                  </a:lnTo>
                  <a:lnTo>
                    <a:pt x="4602023" y="4470362"/>
                  </a:lnTo>
                  <a:lnTo>
                    <a:pt x="4645622" y="4457446"/>
                  </a:lnTo>
                  <a:lnTo>
                    <a:pt x="4686541" y="4435907"/>
                  </a:lnTo>
                  <a:lnTo>
                    <a:pt x="4723447" y="4405757"/>
                  </a:lnTo>
                  <a:lnTo>
                    <a:pt x="4753597" y="4368851"/>
                  </a:lnTo>
                  <a:lnTo>
                    <a:pt x="4775124" y="4327931"/>
                  </a:lnTo>
                  <a:lnTo>
                    <a:pt x="4788052" y="4284332"/>
                  </a:lnTo>
                  <a:lnTo>
                    <a:pt x="4792357" y="4239399"/>
                  </a:lnTo>
                  <a:close/>
                </a:path>
                <a:path w="15013305" h="7802245">
                  <a:moveTo>
                    <a:pt x="5366334" y="2048891"/>
                  </a:moveTo>
                  <a:lnTo>
                    <a:pt x="5362029" y="2003958"/>
                  </a:lnTo>
                  <a:lnTo>
                    <a:pt x="5349113" y="1960359"/>
                  </a:lnTo>
                  <a:lnTo>
                    <a:pt x="5327574" y="1919439"/>
                  </a:lnTo>
                  <a:lnTo>
                    <a:pt x="5297424" y="1882533"/>
                  </a:lnTo>
                  <a:lnTo>
                    <a:pt x="5260518" y="1852383"/>
                  </a:lnTo>
                  <a:lnTo>
                    <a:pt x="5219598" y="1830844"/>
                  </a:lnTo>
                  <a:lnTo>
                    <a:pt x="5175999" y="1817928"/>
                  </a:lnTo>
                  <a:lnTo>
                    <a:pt x="5131066" y="1813623"/>
                  </a:lnTo>
                  <a:lnTo>
                    <a:pt x="5086134" y="1817928"/>
                  </a:lnTo>
                  <a:lnTo>
                    <a:pt x="5042535" y="1830844"/>
                  </a:lnTo>
                  <a:lnTo>
                    <a:pt x="5001603" y="1852383"/>
                  </a:lnTo>
                  <a:lnTo>
                    <a:pt x="4964696" y="1882533"/>
                  </a:lnTo>
                  <a:lnTo>
                    <a:pt x="4934547" y="1919439"/>
                  </a:lnTo>
                  <a:lnTo>
                    <a:pt x="4913020" y="1960359"/>
                  </a:lnTo>
                  <a:lnTo>
                    <a:pt x="4900092" y="2003958"/>
                  </a:lnTo>
                  <a:lnTo>
                    <a:pt x="4895786" y="2048891"/>
                  </a:lnTo>
                  <a:lnTo>
                    <a:pt x="4900092" y="2093836"/>
                  </a:lnTo>
                  <a:lnTo>
                    <a:pt x="4913020" y="2137422"/>
                  </a:lnTo>
                  <a:lnTo>
                    <a:pt x="4934547" y="2178354"/>
                  </a:lnTo>
                  <a:lnTo>
                    <a:pt x="4964696" y="2215261"/>
                  </a:lnTo>
                  <a:lnTo>
                    <a:pt x="5001603" y="2245410"/>
                  </a:lnTo>
                  <a:lnTo>
                    <a:pt x="5042535" y="2266937"/>
                  </a:lnTo>
                  <a:lnTo>
                    <a:pt x="5086134" y="2279866"/>
                  </a:lnTo>
                  <a:lnTo>
                    <a:pt x="5131066" y="2284171"/>
                  </a:lnTo>
                  <a:lnTo>
                    <a:pt x="5175999" y="2279866"/>
                  </a:lnTo>
                  <a:lnTo>
                    <a:pt x="5219598" y="2266937"/>
                  </a:lnTo>
                  <a:lnTo>
                    <a:pt x="5260518" y="2245410"/>
                  </a:lnTo>
                  <a:lnTo>
                    <a:pt x="5297424" y="2215261"/>
                  </a:lnTo>
                  <a:lnTo>
                    <a:pt x="5327574" y="2178354"/>
                  </a:lnTo>
                  <a:lnTo>
                    <a:pt x="5349113" y="2137422"/>
                  </a:lnTo>
                  <a:lnTo>
                    <a:pt x="5362029" y="2093836"/>
                  </a:lnTo>
                  <a:lnTo>
                    <a:pt x="5366334" y="2048891"/>
                  </a:lnTo>
                  <a:close/>
                </a:path>
                <a:path w="15013305" h="7802245">
                  <a:moveTo>
                    <a:pt x="7029069" y="4885080"/>
                  </a:moveTo>
                  <a:lnTo>
                    <a:pt x="7024764" y="4840135"/>
                  </a:lnTo>
                  <a:lnTo>
                    <a:pt x="7011848" y="4796548"/>
                  </a:lnTo>
                  <a:lnTo>
                    <a:pt x="6990308" y="4755616"/>
                  </a:lnTo>
                  <a:lnTo>
                    <a:pt x="6960159" y="4718710"/>
                  </a:lnTo>
                  <a:lnTo>
                    <a:pt x="6923252" y="4688560"/>
                  </a:lnTo>
                  <a:lnTo>
                    <a:pt x="6882333" y="4667034"/>
                  </a:lnTo>
                  <a:lnTo>
                    <a:pt x="6838734" y="4654105"/>
                  </a:lnTo>
                  <a:lnTo>
                    <a:pt x="6793789" y="4649800"/>
                  </a:lnTo>
                  <a:lnTo>
                    <a:pt x="6748856" y="4654105"/>
                  </a:lnTo>
                  <a:lnTo>
                    <a:pt x="6705257" y="4667034"/>
                  </a:lnTo>
                  <a:lnTo>
                    <a:pt x="6664338" y="4688560"/>
                  </a:lnTo>
                  <a:lnTo>
                    <a:pt x="6627431" y="4718710"/>
                  </a:lnTo>
                  <a:lnTo>
                    <a:pt x="6597282" y="4755616"/>
                  </a:lnTo>
                  <a:lnTo>
                    <a:pt x="6575742" y="4796548"/>
                  </a:lnTo>
                  <a:lnTo>
                    <a:pt x="6562826" y="4840135"/>
                  </a:lnTo>
                  <a:lnTo>
                    <a:pt x="6558521" y="4885080"/>
                  </a:lnTo>
                  <a:lnTo>
                    <a:pt x="6562826" y="4930013"/>
                  </a:lnTo>
                  <a:lnTo>
                    <a:pt x="6575742" y="4973612"/>
                  </a:lnTo>
                  <a:lnTo>
                    <a:pt x="6597282" y="5014531"/>
                  </a:lnTo>
                  <a:lnTo>
                    <a:pt x="6627431" y="5051437"/>
                  </a:lnTo>
                  <a:lnTo>
                    <a:pt x="6664338" y="5081587"/>
                  </a:lnTo>
                  <a:lnTo>
                    <a:pt x="6705257" y="5103126"/>
                  </a:lnTo>
                  <a:lnTo>
                    <a:pt x="6748856" y="5116042"/>
                  </a:lnTo>
                  <a:lnTo>
                    <a:pt x="6793789" y="5120348"/>
                  </a:lnTo>
                  <a:lnTo>
                    <a:pt x="6838734" y="5116042"/>
                  </a:lnTo>
                  <a:lnTo>
                    <a:pt x="6882333" y="5103126"/>
                  </a:lnTo>
                  <a:lnTo>
                    <a:pt x="6923252" y="5081587"/>
                  </a:lnTo>
                  <a:lnTo>
                    <a:pt x="6960159" y="5051437"/>
                  </a:lnTo>
                  <a:lnTo>
                    <a:pt x="6990308" y="5014531"/>
                  </a:lnTo>
                  <a:lnTo>
                    <a:pt x="7011848" y="4973612"/>
                  </a:lnTo>
                  <a:lnTo>
                    <a:pt x="7024764" y="4930013"/>
                  </a:lnTo>
                  <a:lnTo>
                    <a:pt x="7029069" y="4885080"/>
                  </a:lnTo>
                  <a:close/>
                </a:path>
                <a:path w="15013305" h="7802245">
                  <a:moveTo>
                    <a:pt x="7855229" y="1759483"/>
                  </a:moveTo>
                  <a:lnTo>
                    <a:pt x="7850924" y="1714550"/>
                  </a:lnTo>
                  <a:lnTo>
                    <a:pt x="7838008" y="1670951"/>
                  </a:lnTo>
                  <a:lnTo>
                    <a:pt x="7816469" y="1630032"/>
                  </a:lnTo>
                  <a:lnTo>
                    <a:pt x="7786319" y="1593126"/>
                  </a:lnTo>
                  <a:lnTo>
                    <a:pt x="7749413" y="1562976"/>
                  </a:lnTo>
                  <a:lnTo>
                    <a:pt x="7708493" y="1541437"/>
                  </a:lnTo>
                  <a:lnTo>
                    <a:pt x="7664894" y="1528521"/>
                  </a:lnTo>
                  <a:lnTo>
                    <a:pt x="7619962" y="1524215"/>
                  </a:lnTo>
                  <a:lnTo>
                    <a:pt x="7575016" y="1528521"/>
                  </a:lnTo>
                  <a:lnTo>
                    <a:pt x="7531430" y="1541437"/>
                  </a:lnTo>
                  <a:lnTo>
                    <a:pt x="7490511" y="1562976"/>
                  </a:lnTo>
                  <a:lnTo>
                    <a:pt x="7453604" y="1593126"/>
                  </a:lnTo>
                  <a:lnTo>
                    <a:pt x="7423455" y="1630032"/>
                  </a:lnTo>
                  <a:lnTo>
                    <a:pt x="7401915" y="1670951"/>
                  </a:lnTo>
                  <a:lnTo>
                    <a:pt x="7389000" y="1714550"/>
                  </a:lnTo>
                  <a:lnTo>
                    <a:pt x="7384682" y="1759483"/>
                  </a:lnTo>
                  <a:lnTo>
                    <a:pt x="7389000" y="1804428"/>
                  </a:lnTo>
                  <a:lnTo>
                    <a:pt x="7401915" y="1848027"/>
                  </a:lnTo>
                  <a:lnTo>
                    <a:pt x="7423455" y="1888947"/>
                  </a:lnTo>
                  <a:lnTo>
                    <a:pt x="7453604" y="1925853"/>
                  </a:lnTo>
                  <a:lnTo>
                    <a:pt x="7490511" y="1956003"/>
                  </a:lnTo>
                  <a:lnTo>
                    <a:pt x="7531430" y="1977529"/>
                  </a:lnTo>
                  <a:lnTo>
                    <a:pt x="7575016" y="1990458"/>
                  </a:lnTo>
                  <a:lnTo>
                    <a:pt x="7619962" y="1994763"/>
                  </a:lnTo>
                  <a:lnTo>
                    <a:pt x="7664894" y="1990458"/>
                  </a:lnTo>
                  <a:lnTo>
                    <a:pt x="7708493" y="1977529"/>
                  </a:lnTo>
                  <a:lnTo>
                    <a:pt x="7749413" y="1956003"/>
                  </a:lnTo>
                  <a:lnTo>
                    <a:pt x="7786319" y="1925853"/>
                  </a:lnTo>
                  <a:lnTo>
                    <a:pt x="7816469" y="1888947"/>
                  </a:lnTo>
                  <a:lnTo>
                    <a:pt x="7838008" y="1848027"/>
                  </a:lnTo>
                  <a:lnTo>
                    <a:pt x="7850924" y="1804428"/>
                  </a:lnTo>
                  <a:lnTo>
                    <a:pt x="7855229" y="1759483"/>
                  </a:lnTo>
                  <a:close/>
                </a:path>
                <a:path w="15013305" h="7802245">
                  <a:moveTo>
                    <a:pt x="9090038" y="3950106"/>
                  </a:moveTo>
                  <a:lnTo>
                    <a:pt x="9085732" y="3905173"/>
                  </a:lnTo>
                  <a:lnTo>
                    <a:pt x="9072804" y="3861574"/>
                  </a:lnTo>
                  <a:lnTo>
                    <a:pt x="9051277" y="3820655"/>
                  </a:lnTo>
                  <a:lnTo>
                    <a:pt x="9021127" y="3783749"/>
                  </a:lnTo>
                  <a:lnTo>
                    <a:pt x="8984209" y="3753599"/>
                  </a:lnTo>
                  <a:lnTo>
                    <a:pt x="8943289" y="3732060"/>
                  </a:lnTo>
                  <a:lnTo>
                    <a:pt x="8899690" y="3719144"/>
                  </a:lnTo>
                  <a:lnTo>
                    <a:pt x="8854757" y="3714839"/>
                  </a:lnTo>
                  <a:lnTo>
                    <a:pt x="8809825" y="3719144"/>
                  </a:lnTo>
                  <a:lnTo>
                    <a:pt x="8766226" y="3732060"/>
                  </a:lnTo>
                  <a:lnTo>
                    <a:pt x="8725306" y="3753599"/>
                  </a:lnTo>
                  <a:lnTo>
                    <a:pt x="8688400" y="3783749"/>
                  </a:lnTo>
                  <a:lnTo>
                    <a:pt x="8658250" y="3820655"/>
                  </a:lnTo>
                  <a:lnTo>
                    <a:pt x="8636711" y="3861574"/>
                  </a:lnTo>
                  <a:lnTo>
                    <a:pt x="8623795" y="3905173"/>
                  </a:lnTo>
                  <a:lnTo>
                    <a:pt x="8619490" y="3950106"/>
                  </a:lnTo>
                  <a:lnTo>
                    <a:pt x="8623795" y="3995051"/>
                  </a:lnTo>
                  <a:lnTo>
                    <a:pt x="8636711" y="4038650"/>
                  </a:lnTo>
                  <a:lnTo>
                    <a:pt x="8658250" y="4079570"/>
                  </a:lnTo>
                  <a:lnTo>
                    <a:pt x="8688400" y="4116476"/>
                  </a:lnTo>
                  <a:lnTo>
                    <a:pt x="8725306" y="4146626"/>
                  </a:lnTo>
                  <a:lnTo>
                    <a:pt x="8766226" y="4168152"/>
                  </a:lnTo>
                  <a:lnTo>
                    <a:pt x="8809825" y="4181081"/>
                  </a:lnTo>
                  <a:lnTo>
                    <a:pt x="8854757" y="4185386"/>
                  </a:lnTo>
                  <a:lnTo>
                    <a:pt x="8899690" y="4181081"/>
                  </a:lnTo>
                  <a:lnTo>
                    <a:pt x="8943289" y="4168152"/>
                  </a:lnTo>
                  <a:lnTo>
                    <a:pt x="8984209" y="4146626"/>
                  </a:lnTo>
                  <a:lnTo>
                    <a:pt x="9021127" y="4116476"/>
                  </a:lnTo>
                  <a:lnTo>
                    <a:pt x="9051277" y="4079570"/>
                  </a:lnTo>
                  <a:lnTo>
                    <a:pt x="9072804" y="4038650"/>
                  </a:lnTo>
                  <a:lnTo>
                    <a:pt x="9085732" y="3995051"/>
                  </a:lnTo>
                  <a:lnTo>
                    <a:pt x="9090038" y="3950106"/>
                  </a:lnTo>
                  <a:close/>
                </a:path>
                <a:path w="15013305" h="7802245">
                  <a:moveTo>
                    <a:pt x="10209073" y="1219263"/>
                  </a:moveTo>
                  <a:lnTo>
                    <a:pt x="10204767" y="1174330"/>
                  </a:lnTo>
                  <a:lnTo>
                    <a:pt x="10191839" y="1130731"/>
                  </a:lnTo>
                  <a:lnTo>
                    <a:pt x="10170312" y="1089799"/>
                  </a:lnTo>
                  <a:lnTo>
                    <a:pt x="10140163" y="1052893"/>
                  </a:lnTo>
                  <a:lnTo>
                    <a:pt x="10103256" y="1022743"/>
                  </a:lnTo>
                  <a:lnTo>
                    <a:pt x="10062337" y="1001217"/>
                  </a:lnTo>
                  <a:lnTo>
                    <a:pt x="10018738" y="988288"/>
                  </a:lnTo>
                  <a:lnTo>
                    <a:pt x="9973805" y="983983"/>
                  </a:lnTo>
                  <a:lnTo>
                    <a:pt x="9928860" y="988288"/>
                  </a:lnTo>
                  <a:lnTo>
                    <a:pt x="9885261" y="1001217"/>
                  </a:lnTo>
                  <a:lnTo>
                    <a:pt x="9844341" y="1022743"/>
                  </a:lnTo>
                  <a:lnTo>
                    <a:pt x="9807435" y="1052893"/>
                  </a:lnTo>
                  <a:lnTo>
                    <a:pt x="9777285" y="1089799"/>
                  </a:lnTo>
                  <a:lnTo>
                    <a:pt x="9755746" y="1130731"/>
                  </a:lnTo>
                  <a:lnTo>
                    <a:pt x="9742830" y="1174330"/>
                  </a:lnTo>
                  <a:lnTo>
                    <a:pt x="9738525" y="1219263"/>
                  </a:lnTo>
                  <a:lnTo>
                    <a:pt x="9742830" y="1264196"/>
                  </a:lnTo>
                  <a:lnTo>
                    <a:pt x="9755746" y="1307795"/>
                  </a:lnTo>
                  <a:lnTo>
                    <a:pt x="9777285" y="1348714"/>
                  </a:lnTo>
                  <a:lnTo>
                    <a:pt x="9807435" y="1385620"/>
                  </a:lnTo>
                  <a:lnTo>
                    <a:pt x="9844341" y="1415770"/>
                  </a:lnTo>
                  <a:lnTo>
                    <a:pt x="9885261" y="1437309"/>
                  </a:lnTo>
                  <a:lnTo>
                    <a:pt x="9928860" y="1450225"/>
                  </a:lnTo>
                  <a:lnTo>
                    <a:pt x="9973805" y="1454543"/>
                  </a:lnTo>
                  <a:lnTo>
                    <a:pt x="10018738" y="1450225"/>
                  </a:lnTo>
                  <a:lnTo>
                    <a:pt x="10062337" y="1437309"/>
                  </a:lnTo>
                  <a:lnTo>
                    <a:pt x="10103256" y="1415770"/>
                  </a:lnTo>
                  <a:lnTo>
                    <a:pt x="10140163" y="1385620"/>
                  </a:lnTo>
                  <a:lnTo>
                    <a:pt x="10170312" y="1348714"/>
                  </a:lnTo>
                  <a:lnTo>
                    <a:pt x="10191839" y="1307795"/>
                  </a:lnTo>
                  <a:lnTo>
                    <a:pt x="10204767" y="1264196"/>
                  </a:lnTo>
                  <a:lnTo>
                    <a:pt x="10209073" y="1219263"/>
                  </a:lnTo>
                  <a:close/>
                </a:path>
                <a:path w="15013305" h="7802245">
                  <a:moveTo>
                    <a:pt x="10710710" y="3351885"/>
                  </a:moveTo>
                  <a:lnTo>
                    <a:pt x="10706405" y="3306953"/>
                  </a:lnTo>
                  <a:lnTo>
                    <a:pt x="10693476" y="3263354"/>
                  </a:lnTo>
                  <a:lnTo>
                    <a:pt x="10671950" y="3222421"/>
                  </a:lnTo>
                  <a:lnTo>
                    <a:pt x="10641800" y="3185515"/>
                  </a:lnTo>
                  <a:lnTo>
                    <a:pt x="10604894" y="3155365"/>
                  </a:lnTo>
                  <a:lnTo>
                    <a:pt x="10563974" y="3133839"/>
                  </a:lnTo>
                  <a:lnTo>
                    <a:pt x="10520375" y="3120910"/>
                  </a:lnTo>
                  <a:lnTo>
                    <a:pt x="10475443" y="3116605"/>
                  </a:lnTo>
                  <a:lnTo>
                    <a:pt x="10430497" y="3120910"/>
                  </a:lnTo>
                  <a:lnTo>
                    <a:pt x="10386898" y="3133839"/>
                  </a:lnTo>
                  <a:lnTo>
                    <a:pt x="10345979" y="3155365"/>
                  </a:lnTo>
                  <a:lnTo>
                    <a:pt x="10309073" y="3185515"/>
                  </a:lnTo>
                  <a:lnTo>
                    <a:pt x="10278923" y="3222421"/>
                  </a:lnTo>
                  <a:lnTo>
                    <a:pt x="10257384" y="3263354"/>
                  </a:lnTo>
                  <a:lnTo>
                    <a:pt x="10244468" y="3306953"/>
                  </a:lnTo>
                  <a:lnTo>
                    <a:pt x="10240162" y="3351885"/>
                  </a:lnTo>
                  <a:lnTo>
                    <a:pt x="10244468" y="3396818"/>
                  </a:lnTo>
                  <a:lnTo>
                    <a:pt x="10257384" y="3440417"/>
                  </a:lnTo>
                  <a:lnTo>
                    <a:pt x="10278923" y="3481336"/>
                  </a:lnTo>
                  <a:lnTo>
                    <a:pt x="10309073" y="3518243"/>
                  </a:lnTo>
                  <a:lnTo>
                    <a:pt x="10345979" y="3548392"/>
                  </a:lnTo>
                  <a:lnTo>
                    <a:pt x="10386898" y="3569932"/>
                  </a:lnTo>
                  <a:lnTo>
                    <a:pt x="10430497" y="3582847"/>
                  </a:lnTo>
                  <a:lnTo>
                    <a:pt x="10475443" y="3587153"/>
                  </a:lnTo>
                  <a:lnTo>
                    <a:pt x="10520375" y="3582847"/>
                  </a:lnTo>
                  <a:lnTo>
                    <a:pt x="10563974" y="3569932"/>
                  </a:lnTo>
                  <a:lnTo>
                    <a:pt x="10604894" y="3548392"/>
                  </a:lnTo>
                  <a:lnTo>
                    <a:pt x="10641800" y="3518243"/>
                  </a:lnTo>
                  <a:lnTo>
                    <a:pt x="10671950" y="3481336"/>
                  </a:lnTo>
                  <a:lnTo>
                    <a:pt x="10693476" y="3440417"/>
                  </a:lnTo>
                  <a:lnTo>
                    <a:pt x="10706405" y="3396818"/>
                  </a:lnTo>
                  <a:lnTo>
                    <a:pt x="10710710" y="3351885"/>
                  </a:lnTo>
                  <a:close/>
                </a:path>
                <a:path w="15013305" h="7802245">
                  <a:moveTo>
                    <a:pt x="11578933" y="235280"/>
                  </a:moveTo>
                  <a:lnTo>
                    <a:pt x="11574628" y="190347"/>
                  </a:lnTo>
                  <a:lnTo>
                    <a:pt x="11561699" y="146748"/>
                  </a:lnTo>
                  <a:lnTo>
                    <a:pt x="11540173" y="105829"/>
                  </a:lnTo>
                  <a:lnTo>
                    <a:pt x="11510023" y="68910"/>
                  </a:lnTo>
                  <a:lnTo>
                    <a:pt x="11473117" y="38773"/>
                  </a:lnTo>
                  <a:lnTo>
                    <a:pt x="11432184" y="17233"/>
                  </a:lnTo>
                  <a:lnTo>
                    <a:pt x="11388585" y="4318"/>
                  </a:lnTo>
                  <a:lnTo>
                    <a:pt x="11343653" y="0"/>
                  </a:lnTo>
                  <a:lnTo>
                    <a:pt x="11298720" y="4318"/>
                  </a:lnTo>
                  <a:lnTo>
                    <a:pt x="11255121" y="17233"/>
                  </a:lnTo>
                  <a:lnTo>
                    <a:pt x="11214202" y="38773"/>
                  </a:lnTo>
                  <a:lnTo>
                    <a:pt x="11177283" y="68910"/>
                  </a:lnTo>
                  <a:lnTo>
                    <a:pt x="11147146" y="105829"/>
                  </a:lnTo>
                  <a:lnTo>
                    <a:pt x="11125606" y="146748"/>
                  </a:lnTo>
                  <a:lnTo>
                    <a:pt x="11112691" y="190347"/>
                  </a:lnTo>
                  <a:lnTo>
                    <a:pt x="11108385" y="235280"/>
                  </a:lnTo>
                  <a:lnTo>
                    <a:pt x="11112691" y="280212"/>
                  </a:lnTo>
                  <a:lnTo>
                    <a:pt x="11125606" y="323811"/>
                  </a:lnTo>
                  <a:lnTo>
                    <a:pt x="11147146" y="364731"/>
                  </a:lnTo>
                  <a:lnTo>
                    <a:pt x="11177283" y="401650"/>
                  </a:lnTo>
                  <a:lnTo>
                    <a:pt x="11214202" y="431787"/>
                  </a:lnTo>
                  <a:lnTo>
                    <a:pt x="11255121" y="453326"/>
                  </a:lnTo>
                  <a:lnTo>
                    <a:pt x="11298720" y="466255"/>
                  </a:lnTo>
                  <a:lnTo>
                    <a:pt x="11343653" y="470560"/>
                  </a:lnTo>
                  <a:lnTo>
                    <a:pt x="11388585" y="466255"/>
                  </a:lnTo>
                  <a:lnTo>
                    <a:pt x="11432184" y="453326"/>
                  </a:lnTo>
                  <a:lnTo>
                    <a:pt x="11473117" y="431787"/>
                  </a:lnTo>
                  <a:lnTo>
                    <a:pt x="11510023" y="401650"/>
                  </a:lnTo>
                  <a:lnTo>
                    <a:pt x="11540173" y="364731"/>
                  </a:lnTo>
                  <a:lnTo>
                    <a:pt x="11561699" y="323811"/>
                  </a:lnTo>
                  <a:lnTo>
                    <a:pt x="11574628" y="280212"/>
                  </a:lnTo>
                  <a:lnTo>
                    <a:pt x="11578933" y="235280"/>
                  </a:lnTo>
                  <a:close/>
                </a:path>
                <a:path w="15013305" h="7802245">
                  <a:moveTo>
                    <a:pt x="12254205" y="4239399"/>
                  </a:moveTo>
                  <a:lnTo>
                    <a:pt x="12249899" y="4194454"/>
                  </a:lnTo>
                  <a:lnTo>
                    <a:pt x="12236983" y="4150868"/>
                  </a:lnTo>
                  <a:lnTo>
                    <a:pt x="12215444" y="4109936"/>
                  </a:lnTo>
                  <a:lnTo>
                    <a:pt x="12185294" y="4073029"/>
                  </a:lnTo>
                  <a:lnTo>
                    <a:pt x="12148388" y="4042880"/>
                  </a:lnTo>
                  <a:lnTo>
                    <a:pt x="12107469" y="4021353"/>
                  </a:lnTo>
                  <a:lnTo>
                    <a:pt x="12063870" y="4008424"/>
                  </a:lnTo>
                  <a:lnTo>
                    <a:pt x="12018937" y="4004119"/>
                  </a:lnTo>
                  <a:lnTo>
                    <a:pt x="11974005" y="4008424"/>
                  </a:lnTo>
                  <a:lnTo>
                    <a:pt x="11930405" y="4021353"/>
                  </a:lnTo>
                  <a:lnTo>
                    <a:pt x="11889486" y="4042880"/>
                  </a:lnTo>
                  <a:lnTo>
                    <a:pt x="11852580" y="4073029"/>
                  </a:lnTo>
                  <a:lnTo>
                    <a:pt x="11822430" y="4109936"/>
                  </a:lnTo>
                  <a:lnTo>
                    <a:pt x="11800891" y="4150868"/>
                  </a:lnTo>
                  <a:lnTo>
                    <a:pt x="11787975" y="4194454"/>
                  </a:lnTo>
                  <a:lnTo>
                    <a:pt x="11783670" y="4239399"/>
                  </a:lnTo>
                  <a:lnTo>
                    <a:pt x="11787975" y="4284332"/>
                  </a:lnTo>
                  <a:lnTo>
                    <a:pt x="11800891" y="4327931"/>
                  </a:lnTo>
                  <a:lnTo>
                    <a:pt x="11822430" y="4368851"/>
                  </a:lnTo>
                  <a:lnTo>
                    <a:pt x="11852580" y="4405757"/>
                  </a:lnTo>
                  <a:lnTo>
                    <a:pt x="11889486" y="4435907"/>
                  </a:lnTo>
                  <a:lnTo>
                    <a:pt x="11930405" y="4457446"/>
                  </a:lnTo>
                  <a:lnTo>
                    <a:pt x="11974005" y="4470362"/>
                  </a:lnTo>
                  <a:lnTo>
                    <a:pt x="12018937" y="4474667"/>
                  </a:lnTo>
                  <a:lnTo>
                    <a:pt x="12063870" y="4470362"/>
                  </a:lnTo>
                  <a:lnTo>
                    <a:pt x="12107469" y="4457446"/>
                  </a:lnTo>
                  <a:lnTo>
                    <a:pt x="12148388" y="4435907"/>
                  </a:lnTo>
                  <a:lnTo>
                    <a:pt x="12185294" y="4405757"/>
                  </a:lnTo>
                  <a:lnTo>
                    <a:pt x="12215444" y="4368851"/>
                  </a:lnTo>
                  <a:lnTo>
                    <a:pt x="12236983" y="4327931"/>
                  </a:lnTo>
                  <a:lnTo>
                    <a:pt x="12249899" y="4284332"/>
                  </a:lnTo>
                  <a:lnTo>
                    <a:pt x="12254205" y="4239399"/>
                  </a:lnTo>
                  <a:close/>
                </a:path>
                <a:path w="15013305" h="7802245">
                  <a:moveTo>
                    <a:pt x="13681951" y="987742"/>
                  </a:moveTo>
                  <a:lnTo>
                    <a:pt x="13677646" y="942797"/>
                  </a:lnTo>
                  <a:lnTo>
                    <a:pt x="13664718" y="899198"/>
                  </a:lnTo>
                  <a:lnTo>
                    <a:pt x="13643178" y="858278"/>
                  </a:lnTo>
                  <a:lnTo>
                    <a:pt x="13613041" y="821372"/>
                  </a:lnTo>
                  <a:lnTo>
                    <a:pt x="13576135" y="791222"/>
                  </a:lnTo>
                  <a:lnTo>
                    <a:pt x="13535216" y="769696"/>
                  </a:lnTo>
                  <a:lnTo>
                    <a:pt x="13491617" y="756767"/>
                  </a:lnTo>
                  <a:lnTo>
                    <a:pt x="13446684" y="752462"/>
                  </a:lnTo>
                  <a:lnTo>
                    <a:pt x="13401739" y="756767"/>
                  </a:lnTo>
                  <a:lnTo>
                    <a:pt x="13358140" y="769696"/>
                  </a:lnTo>
                  <a:lnTo>
                    <a:pt x="13317220" y="791222"/>
                  </a:lnTo>
                  <a:lnTo>
                    <a:pt x="13280314" y="821372"/>
                  </a:lnTo>
                  <a:lnTo>
                    <a:pt x="13250164" y="858278"/>
                  </a:lnTo>
                  <a:lnTo>
                    <a:pt x="13228625" y="899198"/>
                  </a:lnTo>
                  <a:lnTo>
                    <a:pt x="13215709" y="942797"/>
                  </a:lnTo>
                  <a:lnTo>
                    <a:pt x="13211404" y="987742"/>
                  </a:lnTo>
                  <a:lnTo>
                    <a:pt x="13215709" y="1032675"/>
                  </a:lnTo>
                  <a:lnTo>
                    <a:pt x="13228625" y="1076274"/>
                  </a:lnTo>
                  <a:lnTo>
                    <a:pt x="13250164" y="1117193"/>
                  </a:lnTo>
                  <a:lnTo>
                    <a:pt x="13280314" y="1154099"/>
                  </a:lnTo>
                  <a:lnTo>
                    <a:pt x="13317220" y="1184249"/>
                  </a:lnTo>
                  <a:lnTo>
                    <a:pt x="13358140" y="1205788"/>
                  </a:lnTo>
                  <a:lnTo>
                    <a:pt x="13401739" y="1218704"/>
                  </a:lnTo>
                  <a:lnTo>
                    <a:pt x="13446684" y="1223010"/>
                  </a:lnTo>
                  <a:lnTo>
                    <a:pt x="13491617" y="1218704"/>
                  </a:lnTo>
                  <a:lnTo>
                    <a:pt x="13535216" y="1205788"/>
                  </a:lnTo>
                  <a:lnTo>
                    <a:pt x="13576135" y="1184249"/>
                  </a:lnTo>
                  <a:lnTo>
                    <a:pt x="13613041" y="1154099"/>
                  </a:lnTo>
                  <a:lnTo>
                    <a:pt x="13643178" y="1117193"/>
                  </a:lnTo>
                  <a:lnTo>
                    <a:pt x="13664718" y="1076274"/>
                  </a:lnTo>
                  <a:lnTo>
                    <a:pt x="13677646" y="1032675"/>
                  </a:lnTo>
                  <a:lnTo>
                    <a:pt x="13681951" y="987742"/>
                  </a:lnTo>
                  <a:close/>
                </a:path>
                <a:path w="15013305" h="7802245">
                  <a:moveTo>
                    <a:pt x="15013216" y="2048891"/>
                  </a:moveTo>
                  <a:lnTo>
                    <a:pt x="15008911" y="2003958"/>
                  </a:lnTo>
                  <a:lnTo>
                    <a:pt x="14995995" y="1960359"/>
                  </a:lnTo>
                  <a:lnTo>
                    <a:pt x="14974456" y="1919439"/>
                  </a:lnTo>
                  <a:lnTo>
                    <a:pt x="14944319" y="1882533"/>
                  </a:lnTo>
                  <a:lnTo>
                    <a:pt x="14907400" y="1852383"/>
                  </a:lnTo>
                  <a:lnTo>
                    <a:pt x="14866481" y="1830844"/>
                  </a:lnTo>
                  <a:lnTo>
                    <a:pt x="14822881" y="1817928"/>
                  </a:lnTo>
                  <a:lnTo>
                    <a:pt x="14777949" y="1813623"/>
                  </a:lnTo>
                  <a:lnTo>
                    <a:pt x="14733016" y="1817928"/>
                  </a:lnTo>
                  <a:lnTo>
                    <a:pt x="14689417" y="1830844"/>
                  </a:lnTo>
                  <a:lnTo>
                    <a:pt x="14648485" y="1852383"/>
                  </a:lnTo>
                  <a:lnTo>
                    <a:pt x="14611579" y="1882533"/>
                  </a:lnTo>
                  <a:lnTo>
                    <a:pt x="14581429" y="1919439"/>
                  </a:lnTo>
                  <a:lnTo>
                    <a:pt x="14559902" y="1960359"/>
                  </a:lnTo>
                  <a:lnTo>
                    <a:pt x="14546974" y="2003958"/>
                  </a:lnTo>
                  <a:lnTo>
                    <a:pt x="14542669" y="2048891"/>
                  </a:lnTo>
                  <a:lnTo>
                    <a:pt x="14546974" y="2093836"/>
                  </a:lnTo>
                  <a:lnTo>
                    <a:pt x="14559902" y="2137422"/>
                  </a:lnTo>
                  <a:lnTo>
                    <a:pt x="14581429" y="2178354"/>
                  </a:lnTo>
                  <a:lnTo>
                    <a:pt x="14611579" y="2215261"/>
                  </a:lnTo>
                  <a:lnTo>
                    <a:pt x="14648485" y="2245410"/>
                  </a:lnTo>
                  <a:lnTo>
                    <a:pt x="14689417" y="2266937"/>
                  </a:lnTo>
                  <a:lnTo>
                    <a:pt x="14733016" y="2279866"/>
                  </a:lnTo>
                  <a:lnTo>
                    <a:pt x="14777949" y="2284171"/>
                  </a:lnTo>
                  <a:lnTo>
                    <a:pt x="14822881" y="2279866"/>
                  </a:lnTo>
                  <a:lnTo>
                    <a:pt x="14866481" y="2266937"/>
                  </a:lnTo>
                  <a:lnTo>
                    <a:pt x="14907400" y="2245410"/>
                  </a:lnTo>
                  <a:lnTo>
                    <a:pt x="14944319" y="2215261"/>
                  </a:lnTo>
                  <a:lnTo>
                    <a:pt x="14974456" y="2178354"/>
                  </a:lnTo>
                  <a:lnTo>
                    <a:pt x="14995995" y="2137422"/>
                  </a:lnTo>
                  <a:lnTo>
                    <a:pt x="15008911" y="2093836"/>
                  </a:lnTo>
                  <a:lnTo>
                    <a:pt x="15013216" y="204889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8176" y="933882"/>
              <a:ext cx="16739235" cy="8706485"/>
            </a:xfrm>
            <a:custGeom>
              <a:avLst/>
              <a:gdLst/>
              <a:ahLst/>
              <a:cxnLst/>
              <a:rect l="l" t="t" r="r" b="b"/>
              <a:pathLst>
                <a:path w="16739235" h="8706485">
                  <a:moveTo>
                    <a:pt x="0" y="8706487"/>
                  </a:moveTo>
                  <a:lnTo>
                    <a:pt x="16738872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0" dirty="0"/>
              <a:t>advertising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756" y="4872376"/>
            <a:ext cx="706755" cy="1559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60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8BE00-450E-3B40-E792-E71EDC2CC6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1759" y="1132230"/>
            <a:ext cx="0" cy="2394585"/>
          </a:xfrm>
          <a:custGeom>
            <a:avLst/>
            <a:gdLst/>
            <a:ahLst/>
            <a:cxnLst/>
            <a:rect l="l" t="t" r="r" b="b"/>
            <a:pathLst>
              <a:path h="2394585">
                <a:moveTo>
                  <a:pt x="0" y="2394184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10490" y="1800694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688543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5884" y="2572445"/>
            <a:ext cx="0" cy="2987675"/>
          </a:xfrm>
          <a:custGeom>
            <a:avLst/>
            <a:gdLst/>
            <a:ahLst/>
            <a:cxnLst/>
            <a:rect l="l" t="t" r="r" b="b"/>
            <a:pathLst>
              <a:path h="2987675">
                <a:moveTo>
                  <a:pt x="0" y="2987262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07476" y="1727398"/>
            <a:ext cx="0" cy="1203960"/>
          </a:xfrm>
          <a:custGeom>
            <a:avLst/>
            <a:gdLst/>
            <a:ahLst/>
            <a:cxnLst/>
            <a:rect l="l" t="t" r="r" b="b"/>
            <a:pathLst>
              <a:path h="1203960">
                <a:moveTo>
                  <a:pt x="0" y="1203848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9251" y="3337817"/>
            <a:ext cx="0" cy="1456690"/>
          </a:xfrm>
          <a:custGeom>
            <a:avLst/>
            <a:gdLst/>
            <a:ahLst/>
            <a:cxnLst/>
            <a:rect l="l" t="t" r="r" b="b"/>
            <a:pathLst>
              <a:path h="1456689">
                <a:moveTo>
                  <a:pt x="0" y="1456517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37612" y="2566345"/>
            <a:ext cx="0" cy="1075055"/>
          </a:xfrm>
          <a:custGeom>
            <a:avLst/>
            <a:gdLst/>
            <a:ahLst/>
            <a:cxnLst/>
            <a:rect l="l" t="t" r="r" b="b"/>
            <a:pathLst>
              <a:path h="1075054">
                <a:moveTo>
                  <a:pt x="0" y="1074978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18577" y="4229275"/>
            <a:ext cx="0" cy="1075055"/>
          </a:xfrm>
          <a:custGeom>
            <a:avLst/>
            <a:gdLst/>
            <a:ahLst/>
            <a:cxnLst/>
            <a:rect l="l" t="t" r="r" b="b"/>
            <a:pathLst>
              <a:path h="1075054">
                <a:moveTo>
                  <a:pt x="0" y="1074978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83777" y="3220757"/>
            <a:ext cx="0" cy="1628139"/>
          </a:xfrm>
          <a:custGeom>
            <a:avLst/>
            <a:gdLst/>
            <a:ahLst/>
            <a:cxnLst/>
            <a:rect l="l" t="t" r="r" b="b"/>
            <a:pathLst>
              <a:path h="1628139">
                <a:moveTo>
                  <a:pt x="0" y="1627814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57611" y="5269515"/>
            <a:ext cx="0" cy="1075055"/>
          </a:xfrm>
          <a:custGeom>
            <a:avLst/>
            <a:gdLst/>
            <a:ahLst/>
            <a:cxnLst/>
            <a:rect l="l" t="t" r="r" b="b"/>
            <a:pathLst>
              <a:path h="1075054">
                <a:moveTo>
                  <a:pt x="0" y="1074978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880" y="3540597"/>
            <a:ext cx="0" cy="2616835"/>
          </a:xfrm>
          <a:custGeom>
            <a:avLst/>
            <a:gdLst/>
            <a:ahLst/>
            <a:cxnLst/>
            <a:rect l="l" t="t" r="r" b="b"/>
            <a:pathLst>
              <a:path h="2616835">
                <a:moveTo>
                  <a:pt x="0" y="2616406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0900" y="5661139"/>
            <a:ext cx="0" cy="785495"/>
          </a:xfrm>
          <a:custGeom>
            <a:avLst/>
            <a:gdLst/>
            <a:ahLst/>
            <a:cxnLst/>
            <a:rect l="l" t="t" r="r" b="b"/>
            <a:pathLst>
              <a:path h="785495">
                <a:moveTo>
                  <a:pt x="0" y="785295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2567" y="4827503"/>
            <a:ext cx="0" cy="2428875"/>
          </a:xfrm>
          <a:custGeom>
            <a:avLst/>
            <a:gdLst/>
            <a:ahLst/>
            <a:cxnLst/>
            <a:rect l="l" t="t" r="r" b="b"/>
            <a:pathLst>
              <a:path h="2428875">
                <a:moveTo>
                  <a:pt x="0" y="2428411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0786" y="6788880"/>
            <a:ext cx="0" cy="1075055"/>
          </a:xfrm>
          <a:custGeom>
            <a:avLst/>
            <a:gdLst/>
            <a:ahLst/>
            <a:cxnLst/>
            <a:rect l="l" t="t" r="r" b="b"/>
            <a:pathLst>
              <a:path h="1075054">
                <a:moveTo>
                  <a:pt x="0" y="1074978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9885" y="6652839"/>
            <a:ext cx="0" cy="1075055"/>
          </a:xfrm>
          <a:custGeom>
            <a:avLst/>
            <a:gdLst/>
            <a:ahLst/>
            <a:cxnLst/>
            <a:rect l="l" t="t" r="r" b="b"/>
            <a:pathLst>
              <a:path h="1075054">
                <a:moveTo>
                  <a:pt x="0" y="1074978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8841" y="8140917"/>
            <a:ext cx="0" cy="849630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849195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9096" y="8024526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688543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19" name="object 19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3810" y="1414887"/>
              <a:ext cx="15013305" cy="7802245"/>
            </a:xfrm>
            <a:custGeom>
              <a:avLst/>
              <a:gdLst/>
              <a:ahLst/>
              <a:cxnLst/>
              <a:rect l="l" t="t" r="r" b="b"/>
              <a:pathLst>
                <a:path w="15013305" h="7802245">
                  <a:moveTo>
                    <a:pt x="470560" y="6717982"/>
                  </a:moveTo>
                  <a:lnTo>
                    <a:pt x="466242" y="6673050"/>
                  </a:lnTo>
                  <a:lnTo>
                    <a:pt x="453326" y="6629451"/>
                  </a:lnTo>
                  <a:lnTo>
                    <a:pt x="431787" y="6588531"/>
                  </a:lnTo>
                  <a:lnTo>
                    <a:pt x="401650" y="6551625"/>
                  </a:lnTo>
                  <a:lnTo>
                    <a:pt x="364731" y="6521475"/>
                  </a:lnTo>
                  <a:lnTo>
                    <a:pt x="323811" y="6499936"/>
                  </a:lnTo>
                  <a:lnTo>
                    <a:pt x="280212" y="6487020"/>
                  </a:lnTo>
                  <a:lnTo>
                    <a:pt x="235280" y="6482715"/>
                  </a:lnTo>
                  <a:lnTo>
                    <a:pt x="190347" y="6487020"/>
                  </a:lnTo>
                  <a:lnTo>
                    <a:pt x="146748" y="6499936"/>
                  </a:lnTo>
                  <a:lnTo>
                    <a:pt x="105829" y="6521475"/>
                  </a:lnTo>
                  <a:lnTo>
                    <a:pt x="68910" y="6551625"/>
                  </a:lnTo>
                  <a:lnTo>
                    <a:pt x="38773" y="6588531"/>
                  </a:lnTo>
                  <a:lnTo>
                    <a:pt x="17233" y="6629451"/>
                  </a:lnTo>
                  <a:lnTo>
                    <a:pt x="4305" y="6673050"/>
                  </a:lnTo>
                  <a:lnTo>
                    <a:pt x="0" y="6717982"/>
                  </a:lnTo>
                  <a:lnTo>
                    <a:pt x="4305" y="6762915"/>
                  </a:lnTo>
                  <a:lnTo>
                    <a:pt x="17233" y="6806514"/>
                  </a:lnTo>
                  <a:lnTo>
                    <a:pt x="38773" y="6847446"/>
                  </a:lnTo>
                  <a:lnTo>
                    <a:pt x="68910" y="6884352"/>
                  </a:lnTo>
                  <a:lnTo>
                    <a:pt x="105829" y="6914502"/>
                  </a:lnTo>
                  <a:lnTo>
                    <a:pt x="146748" y="6936029"/>
                  </a:lnTo>
                  <a:lnTo>
                    <a:pt x="190347" y="6948957"/>
                  </a:lnTo>
                  <a:lnTo>
                    <a:pt x="235280" y="6953263"/>
                  </a:lnTo>
                  <a:lnTo>
                    <a:pt x="280212" y="6948957"/>
                  </a:lnTo>
                  <a:lnTo>
                    <a:pt x="323811" y="6936029"/>
                  </a:lnTo>
                  <a:lnTo>
                    <a:pt x="364731" y="6914502"/>
                  </a:lnTo>
                  <a:lnTo>
                    <a:pt x="401650" y="6884352"/>
                  </a:lnTo>
                  <a:lnTo>
                    <a:pt x="431787" y="6847446"/>
                  </a:lnTo>
                  <a:lnTo>
                    <a:pt x="453326" y="6806514"/>
                  </a:lnTo>
                  <a:lnTo>
                    <a:pt x="466242" y="6762915"/>
                  </a:lnTo>
                  <a:lnTo>
                    <a:pt x="470560" y="6717982"/>
                  </a:lnTo>
                  <a:close/>
                </a:path>
                <a:path w="15013305" h="7802245">
                  <a:moveTo>
                    <a:pt x="1570304" y="7566914"/>
                  </a:moveTo>
                  <a:lnTo>
                    <a:pt x="1565986" y="7521969"/>
                  </a:lnTo>
                  <a:lnTo>
                    <a:pt x="1553070" y="7478382"/>
                  </a:lnTo>
                  <a:lnTo>
                    <a:pt x="1531531" y="7437450"/>
                  </a:lnTo>
                  <a:lnTo>
                    <a:pt x="1501394" y="7400544"/>
                  </a:lnTo>
                  <a:lnTo>
                    <a:pt x="1464475" y="7370394"/>
                  </a:lnTo>
                  <a:lnTo>
                    <a:pt x="1423555" y="7348868"/>
                  </a:lnTo>
                  <a:lnTo>
                    <a:pt x="1379956" y="7335939"/>
                  </a:lnTo>
                  <a:lnTo>
                    <a:pt x="1335024" y="7331634"/>
                  </a:lnTo>
                  <a:lnTo>
                    <a:pt x="1290091" y="7335939"/>
                  </a:lnTo>
                  <a:lnTo>
                    <a:pt x="1246492" y="7348868"/>
                  </a:lnTo>
                  <a:lnTo>
                    <a:pt x="1205572" y="7370394"/>
                  </a:lnTo>
                  <a:lnTo>
                    <a:pt x="1168654" y="7400544"/>
                  </a:lnTo>
                  <a:lnTo>
                    <a:pt x="1138516" y="7437450"/>
                  </a:lnTo>
                  <a:lnTo>
                    <a:pt x="1116977" y="7478382"/>
                  </a:lnTo>
                  <a:lnTo>
                    <a:pt x="1104061" y="7521969"/>
                  </a:lnTo>
                  <a:lnTo>
                    <a:pt x="1099743" y="7566914"/>
                  </a:lnTo>
                  <a:lnTo>
                    <a:pt x="1104061" y="7611846"/>
                  </a:lnTo>
                  <a:lnTo>
                    <a:pt x="1116977" y="7655446"/>
                  </a:lnTo>
                  <a:lnTo>
                    <a:pt x="1138516" y="7696365"/>
                  </a:lnTo>
                  <a:lnTo>
                    <a:pt x="1168654" y="7733271"/>
                  </a:lnTo>
                  <a:lnTo>
                    <a:pt x="1205572" y="7763421"/>
                  </a:lnTo>
                  <a:lnTo>
                    <a:pt x="1246492" y="7784960"/>
                  </a:lnTo>
                  <a:lnTo>
                    <a:pt x="1290091" y="7797876"/>
                  </a:lnTo>
                  <a:lnTo>
                    <a:pt x="1335024" y="7802181"/>
                  </a:lnTo>
                  <a:lnTo>
                    <a:pt x="1379956" y="7797876"/>
                  </a:lnTo>
                  <a:lnTo>
                    <a:pt x="1423555" y="7784960"/>
                  </a:lnTo>
                  <a:lnTo>
                    <a:pt x="1464475" y="7763421"/>
                  </a:lnTo>
                  <a:lnTo>
                    <a:pt x="1501394" y="7733271"/>
                  </a:lnTo>
                  <a:lnTo>
                    <a:pt x="1531531" y="7696365"/>
                  </a:lnTo>
                  <a:lnTo>
                    <a:pt x="1553070" y="7655446"/>
                  </a:lnTo>
                  <a:lnTo>
                    <a:pt x="1565986" y="7611846"/>
                  </a:lnTo>
                  <a:lnTo>
                    <a:pt x="1570304" y="7566914"/>
                  </a:lnTo>
                  <a:close/>
                </a:path>
                <a:path w="15013305" h="7802245">
                  <a:moveTo>
                    <a:pt x="2361349" y="5097310"/>
                  </a:moveTo>
                  <a:lnTo>
                    <a:pt x="2357031" y="5052377"/>
                  </a:lnTo>
                  <a:lnTo>
                    <a:pt x="2344115" y="5008778"/>
                  </a:lnTo>
                  <a:lnTo>
                    <a:pt x="2322576" y="4967846"/>
                  </a:lnTo>
                  <a:lnTo>
                    <a:pt x="2292439" y="4930940"/>
                  </a:lnTo>
                  <a:lnTo>
                    <a:pt x="2255520" y="4900790"/>
                  </a:lnTo>
                  <a:lnTo>
                    <a:pt x="2214600" y="4879264"/>
                  </a:lnTo>
                  <a:lnTo>
                    <a:pt x="2171001" y="4866335"/>
                  </a:lnTo>
                  <a:lnTo>
                    <a:pt x="2126069" y="4862030"/>
                  </a:lnTo>
                  <a:lnTo>
                    <a:pt x="2081136" y="4866335"/>
                  </a:lnTo>
                  <a:lnTo>
                    <a:pt x="2037537" y="4879264"/>
                  </a:lnTo>
                  <a:lnTo>
                    <a:pt x="1996617" y="4900790"/>
                  </a:lnTo>
                  <a:lnTo>
                    <a:pt x="1959698" y="4930940"/>
                  </a:lnTo>
                  <a:lnTo>
                    <a:pt x="1929561" y="4967846"/>
                  </a:lnTo>
                  <a:lnTo>
                    <a:pt x="1908022" y="5008778"/>
                  </a:lnTo>
                  <a:lnTo>
                    <a:pt x="1895106" y="5052377"/>
                  </a:lnTo>
                  <a:lnTo>
                    <a:pt x="1890788" y="5097310"/>
                  </a:lnTo>
                  <a:lnTo>
                    <a:pt x="1895106" y="5142242"/>
                  </a:lnTo>
                  <a:lnTo>
                    <a:pt x="1908022" y="5185842"/>
                  </a:lnTo>
                  <a:lnTo>
                    <a:pt x="1929561" y="5226761"/>
                  </a:lnTo>
                  <a:lnTo>
                    <a:pt x="1959698" y="5263667"/>
                  </a:lnTo>
                  <a:lnTo>
                    <a:pt x="1996617" y="5293817"/>
                  </a:lnTo>
                  <a:lnTo>
                    <a:pt x="2037537" y="5315356"/>
                  </a:lnTo>
                  <a:lnTo>
                    <a:pt x="2081136" y="5328272"/>
                  </a:lnTo>
                  <a:lnTo>
                    <a:pt x="2126069" y="5332577"/>
                  </a:lnTo>
                  <a:lnTo>
                    <a:pt x="2171001" y="5328272"/>
                  </a:lnTo>
                  <a:lnTo>
                    <a:pt x="2214600" y="5315356"/>
                  </a:lnTo>
                  <a:lnTo>
                    <a:pt x="2255520" y="5293817"/>
                  </a:lnTo>
                  <a:lnTo>
                    <a:pt x="2292439" y="5263667"/>
                  </a:lnTo>
                  <a:lnTo>
                    <a:pt x="2322576" y="5226761"/>
                  </a:lnTo>
                  <a:lnTo>
                    <a:pt x="2344115" y="5185842"/>
                  </a:lnTo>
                  <a:lnTo>
                    <a:pt x="2357031" y="5142242"/>
                  </a:lnTo>
                  <a:lnTo>
                    <a:pt x="2361349" y="5097310"/>
                  </a:lnTo>
                  <a:close/>
                </a:path>
                <a:path w="15013305" h="7802245">
                  <a:moveTo>
                    <a:pt x="3244024" y="3351885"/>
                  </a:moveTo>
                  <a:lnTo>
                    <a:pt x="3239719" y="3306953"/>
                  </a:lnTo>
                  <a:lnTo>
                    <a:pt x="3226803" y="3263354"/>
                  </a:lnTo>
                  <a:lnTo>
                    <a:pt x="3205264" y="3222421"/>
                  </a:lnTo>
                  <a:lnTo>
                    <a:pt x="3175114" y="3185515"/>
                  </a:lnTo>
                  <a:lnTo>
                    <a:pt x="3138208" y="3155365"/>
                  </a:lnTo>
                  <a:lnTo>
                    <a:pt x="3097288" y="3133839"/>
                  </a:lnTo>
                  <a:lnTo>
                    <a:pt x="3053689" y="3120910"/>
                  </a:lnTo>
                  <a:lnTo>
                    <a:pt x="3008744" y="3116605"/>
                  </a:lnTo>
                  <a:lnTo>
                    <a:pt x="2963811" y="3120910"/>
                  </a:lnTo>
                  <a:lnTo>
                    <a:pt x="2920212" y="3133839"/>
                  </a:lnTo>
                  <a:lnTo>
                    <a:pt x="2879293" y="3155365"/>
                  </a:lnTo>
                  <a:lnTo>
                    <a:pt x="2842387" y="3185515"/>
                  </a:lnTo>
                  <a:lnTo>
                    <a:pt x="2812237" y="3222421"/>
                  </a:lnTo>
                  <a:lnTo>
                    <a:pt x="2790698" y="3263354"/>
                  </a:lnTo>
                  <a:lnTo>
                    <a:pt x="2777782" y="3306953"/>
                  </a:lnTo>
                  <a:lnTo>
                    <a:pt x="2773476" y="3351885"/>
                  </a:lnTo>
                  <a:lnTo>
                    <a:pt x="2777782" y="3396818"/>
                  </a:lnTo>
                  <a:lnTo>
                    <a:pt x="2790698" y="3440417"/>
                  </a:lnTo>
                  <a:lnTo>
                    <a:pt x="2812237" y="3481336"/>
                  </a:lnTo>
                  <a:lnTo>
                    <a:pt x="2842387" y="3518243"/>
                  </a:lnTo>
                  <a:lnTo>
                    <a:pt x="2879293" y="3548392"/>
                  </a:lnTo>
                  <a:lnTo>
                    <a:pt x="2920212" y="3569932"/>
                  </a:lnTo>
                  <a:lnTo>
                    <a:pt x="2963811" y="3582847"/>
                  </a:lnTo>
                  <a:lnTo>
                    <a:pt x="3008744" y="3587153"/>
                  </a:lnTo>
                  <a:lnTo>
                    <a:pt x="3053689" y="3582847"/>
                  </a:lnTo>
                  <a:lnTo>
                    <a:pt x="3097288" y="3569932"/>
                  </a:lnTo>
                  <a:lnTo>
                    <a:pt x="3138208" y="3548392"/>
                  </a:lnTo>
                  <a:lnTo>
                    <a:pt x="3175114" y="3518243"/>
                  </a:lnTo>
                  <a:lnTo>
                    <a:pt x="3205264" y="3481336"/>
                  </a:lnTo>
                  <a:lnTo>
                    <a:pt x="3226803" y="3440417"/>
                  </a:lnTo>
                  <a:lnTo>
                    <a:pt x="3239719" y="3396818"/>
                  </a:lnTo>
                  <a:lnTo>
                    <a:pt x="3244024" y="3351885"/>
                  </a:lnTo>
                  <a:close/>
                </a:path>
                <a:path w="15013305" h="7802245">
                  <a:moveTo>
                    <a:pt x="4112247" y="6400292"/>
                  </a:moveTo>
                  <a:lnTo>
                    <a:pt x="4107942" y="6355359"/>
                  </a:lnTo>
                  <a:lnTo>
                    <a:pt x="4095013" y="6311760"/>
                  </a:lnTo>
                  <a:lnTo>
                    <a:pt x="4073487" y="6270841"/>
                  </a:lnTo>
                  <a:lnTo>
                    <a:pt x="4043337" y="6233934"/>
                  </a:lnTo>
                  <a:lnTo>
                    <a:pt x="4006431" y="6203785"/>
                  </a:lnTo>
                  <a:lnTo>
                    <a:pt x="3965498" y="6182245"/>
                  </a:lnTo>
                  <a:lnTo>
                    <a:pt x="3921912" y="6169330"/>
                  </a:lnTo>
                  <a:lnTo>
                    <a:pt x="3876967" y="6165024"/>
                  </a:lnTo>
                  <a:lnTo>
                    <a:pt x="3832034" y="6169330"/>
                  </a:lnTo>
                  <a:lnTo>
                    <a:pt x="3788435" y="6182245"/>
                  </a:lnTo>
                  <a:lnTo>
                    <a:pt x="3747516" y="6203785"/>
                  </a:lnTo>
                  <a:lnTo>
                    <a:pt x="3710609" y="6233934"/>
                  </a:lnTo>
                  <a:lnTo>
                    <a:pt x="3680460" y="6270841"/>
                  </a:lnTo>
                  <a:lnTo>
                    <a:pt x="3658920" y="6311760"/>
                  </a:lnTo>
                  <a:lnTo>
                    <a:pt x="3646005" y="6355359"/>
                  </a:lnTo>
                  <a:lnTo>
                    <a:pt x="3641699" y="6400292"/>
                  </a:lnTo>
                  <a:lnTo>
                    <a:pt x="3646005" y="6445237"/>
                  </a:lnTo>
                  <a:lnTo>
                    <a:pt x="3658920" y="6488836"/>
                  </a:lnTo>
                  <a:lnTo>
                    <a:pt x="3680460" y="6529756"/>
                  </a:lnTo>
                  <a:lnTo>
                    <a:pt x="3710609" y="6566662"/>
                  </a:lnTo>
                  <a:lnTo>
                    <a:pt x="3747516" y="6596812"/>
                  </a:lnTo>
                  <a:lnTo>
                    <a:pt x="3788435" y="6618351"/>
                  </a:lnTo>
                  <a:lnTo>
                    <a:pt x="3832034" y="6631267"/>
                  </a:lnTo>
                  <a:lnTo>
                    <a:pt x="3876967" y="6635572"/>
                  </a:lnTo>
                  <a:lnTo>
                    <a:pt x="3921912" y="6631267"/>
                  </a:lnTo>
                  <a:lnTo>
                    <a:pt x="3965498" y="6618351"/>
                  </a:lnTo>
                  <a:lnTo>
                    <a:pt x="4006431" y="6596812"/>
                  </a:lnTo>
                  <a:lnTo>
                    <a:pt x="4043337" y="6566662"/>
                  </a:lnTo>
                  <a:lnTo>
                    <a:pt x="4073487" y="6529756"/>
                  </a:lnTo>
                  <a:lnTo>
                    <a:pt x="4095013" y="6488836"/>
                  </a:lnTo>
                  <a:lnTo>
                    <a:pt x="4107942" y="6445237"/>
                  </a:lnTo>
                  <a:lnTo>
                    <a:pt x="4112247" y="6400292"/>
                  </a:lnTo>
                  <a:close/>
                </a:path>
                <a:path w="15013305" h="7802245">
                  <a:moveTo>
                    <a:pt x="4792357" y="4239399"/>
                  </a:moveTo>
                  <a:lnTo>
                    <a:pt x="4788052" y="4194454"/>
                  </a:lnTo>
                  <a:lnTo>
                    <a:pt x="4775124" y="4150868"/>
                  </a:lnTo>
                  <a:lnTo>
                    <a:pt x="4753597" y="4109936"/>
                  </a:lnTo>
                  <a:lnTo>
                    <a:pt x="4723447" y="4073029"/>
                  </a:lnTo>
                  <a:lnTo>
                    <a:pt x="4686541" y="4042880"/>
                  </a:lnTo>
                  <a:lnTo>
                    <a:pt x="4645622" y="4021353"/>
                  </a:lnTo>
                  <a:lnTo>
                    <a:pt x="4602023" y="4008424"/>
                  </a:lnTo>
                  <a:lnTo>
                    <a:pt x="4557077" y="4004119"/>
                  </a:lnTo>
                  <a:lnTo>
                    <a:pt x="4512145" y="4008424"/>
                  </a:lnTo>
                  <a:lnTo>
                    <a:pt x="4468546" y="4021353"/>
                  </a:lnTo>
                  <a:lnTo>
                    <a:pt x="4427626" y="4042880"/>
                  </a:lnTo>
                  <a:lnTo>
                    <a:pt x="4390720" y="4073029"/>
                  </a:lnTo>
                  <a:lnTo>
                    <a:pt x="4360570" y="4109936"/>
                  </a:lnTo>
                  <a:lnTo>
                    <a:pt x="4339031" y="4150868"/>
                  </a:lnTo>
                  <a:lnTo>
                    <a:pt x="4326115" y="4194454"/>
                  </a:lnTo>
                  <a:lnTo>
                    <a:pt x="4321810" y="4239399"/>
                  </a:lnTo>
                  <a:lnTo>
                    <a:pt x="4326115" y="4284332"/>
                  </a:lnTo>
                  <a:lnTo>
                    <a:pt x="4339031" y="4327931"/>
                  </a:lnTo>
                  <a:lnTo>
                    <a:pt x="4360570" y="4368851"/>
                  </a:lnTo>
                  <a:lnTo>
                    <a:pt x="4390720" y="4405757"/>
                  </a:lnTo>
                  <a:lnTo>
                    <a:pt x="4427626" y="4435907"/>
                  </a:lnTo>
                  <a:lnTo>
                    <a:pt x="4468546" y="4457446"/>
                  </a:lnTo>
                  <a:lnTo>
                    <a:pt x="4512145" y="4470362"/>
                  </a:lnTo>
                  <a:lnTo>
                    <a:pt x="4557077" y="4474667"/>
                  </a:lnTo>
                  <a:lnTo>
                    <a:pt x="4602023" y="4470362"/>
                  </a:lnTo>
                  <a:lnTo>
                    <a:pt x="4645622" y="4457446"/>
                  </a:lnTo>
                  <a:lnTo>
                    <a:pt x="4686541" y="4435907"/>
                  </a:lnTo>
                  <a:lnTo>
                    <a:pt x="4723447" y="4405757"/>
                  </a:lnTo>
                  <a:lnTo>
                    <a:pt x="4753597" y="4368851"/>
                  </a:lnTo>
                  <a:lnTo>
                    <a:pt x="4775124" y="4327931"/>
                  </a:lnTo>
                  <a:lnTo>
                    <a:pt x="4788052" y="4284332"/>
                  </a:lnTo>
                  <a:lnTo>
                    <a:pt x="4792357" y="4239399"/>
                  </a:lnTo>
                  <a:close/>
                </a:path>
                <a:path w="15013305" h="7802245">
                  <a:moveTo>
                    <a:pt x="5366334" y="2048891"/>
                  </a:moveTo>
                  <a:lnTo>
                    <a:pt x="5362029" y="2003958"/>
                  </a:lnTo>
                  <a:lnTo>
                    <a:pt x="5349113" y="1960359"/>
                  </a:lnTo>
                  <a:lnTo>
                    <a:pt x="5327574" y="1919439"/>
                  </a:lnTo>
                  <a:lnTo>
                    <a:pt x="5297424" y="1882533"/>
                  </a:lnTo>
                  <a:lnTo>
                    <a:pt x="5260518" y="1852383"/>
                  </a:lnTo>
                  <a:lnTo>
                    <a:pt x="5219598" y="1830844"/>
                  </a:lnTo>
                  <a:lnTo>
                    <a:pt x="5175999" y="1817928"/>
                  </a:lnTo>
                  <a:lnTo>
                    <a:pt x="5131066" y="1813623"/>
                  </a:lnTo>
                  <a:lnTo>
                    <a:pt x="5086134" y="1817928"/>
                  </a:lnTo>
                  <a:lnTo>
                    <a:pt x="5042535" y="1830844"/>
                  </a:lnTo>
                  <a:lnTo>
                    <a:pt x="5001603" y="1852383"/>
                  </a:lnTo>
                  <a:lnTo>
                    <a:pt x="4964696" y="1882533"/>
                  </a:lnTo>
                  <a:lnTo>
                    <a:pt x="4934547" y="1919439"/>
                  </a:lnTo>
                  <a:lnTo>
                    <a:pt x="4913020" y="1960359"/>
                  </a:lnTo>
                  <a:lnTo>
                    <a:pt x="4900092" y="2003958"/>
                  </a:lnTo>
                  <a:lnTo>
                    <a:pt x="4895786" y="2048891"/>
                  </a:lnTo>
                  <a:lnTo>
                    <a:pt x="4900092" y="2093836"/>
                  </a:lnTo>
                  <a:lnTo>
                    <a:pt x="4913020" y="2137422"/>
                  </a:lnTo>
                  <a:lnTo>
                    <a:pt x="4934547" y="2178354"/>
                  </a:lnTo>
                  <a:lnTo>
                    <a:pt x="4964696" y="2215261"/>
                  </a:lnTo>
                  <a:lnTo>
                    <a:pt x="5001603" y="2245410"/>
                  </a:lnTo>
                  <a:lnTo>
                    <a:pt x="5042535" y="2266937"/>
                  </a:lnTo>
                  <a:lnTo>
                    <a:pt x="5086134" y="2279866"/>
                  </a:lnTo>
                  <a:lnTo>
                    <a:pt x="5131066" y="2284171"/>
                  </a:lnTo>
                  <a:lnTo>
                    <a:pt x="5175999" y="2279866"/>
                  </a:lnTo>
                  <a:lnTo>
                    <a:pt x="5219598" y="2266937"/>
                  </a:lnTo>
                  <a:lnTo>
                    <a:pt x="5260518" y="2245410"/>
                  </a:lnTo>
                  <a:lnTo>
                    <a:pt x="5297424" y="2215261"/>
                  </a:lnTo>
                  <a:lnTo>
                    <a:pt x="5327574" y="2178354"/>
                  </a:lnTo>
                  <a:lnTo>
                    <a:pt x="5349113" y="2137422"/>
                  </a:lnTo>
                  <a:lnTo>
                    <a:pt x="5362029" y="2093836"/>
                  </a:lnTo>
                  <a:lnTo>
                    <a:pt x="5366334" y="2048891"/>
                  </a:lnTo>
                  <a:close/>
                </a:path>
                <a:path w="15013305" h="7802245">
                  <a:moveTo>
                    <a:pt x="7029069" y="4885080"/>
                  </a:moveTo>
                  <a:lnTo>
                    <a:pt x="7024764" y="4840135"/>
                  </a:lnTo>
                  <a:lnTo>
                    <a:pt x="7011848" y="4796548"/>
                  </a:lnTo>
                  <a:lnTo>
                    <a:pt x="6990308" y="4755616"/>
                  </a:lnTo>
                  <a:lnTo>
                    <a:pt x="6960159" y="4718710"/>
                  </a:lnTo>
                  <a:lnTo>
                    <a:pt x="6923252" y="4688560"/>
                  </a:lnTo>
                  <a:lnTo>
                    <a:pt x="6882333" y="4667034"/>
                  </a:lnTo>
                  <a:lnTo>
                    <a:pt x="6838734" y="4654105"/>
                  </a:lnTo>
                  <a:lnTo>
                    <a:pt x="6793789" y="4649800"/>
                  </a:lnTo>
                  <a:lnTo>
                    <a:pt x="6748856" y="4654105"/>
                  </a:lnTo>
                  <a:lnTo>
                    <a:pt x="6705257" y="4667034"/>
                  </a:lnTo>
                  <a:lnTo>
                    <a:pt x="6664338" y="4688560"/>
                  </a:lnTo>
                  <a:lnTo>
                    <a:pt x="6627431" y="4718710"/>
                  </a:lnTo>
                  <a:lnTo>
                    <a:pt x="6597282" y="4755616"/>
                  </a:lnTo>
                  <a:lnTo>
                    <a:pt x="6575742" y="4796548"/>
                  </a:lnTo>
                  <a:lnTo>
                    <a:pt x="6562826" y="4840135"/>
                  </a:lnTo>
                  <a:lnTo>
                    <a:pt x="6558521" y="4885080"/>
                  </a:lnTo>
                  <a:lnTo>
                    <a:pt x="6562826" y="4930013"/>
                  </a:lnTo>
                  <a:lnTo>
                    <a:pt x="6575742" y="4973612"/>
                  </a:lnTo>
                  <a:lnTo>
                    <a:pt x="6597282" y="5014531"/>
                  </a:lnTo>
                  <a:lnTo>
                    <a:pt x="6627431" y="5051437"/>
                  </a:lnTo>
                  <a:lnTo>
                    <a:pt x="6664338" y="5081587"/>
                  </a:lnTo>
                  <a:lnTo>
                    <a:pt x="6705257" y="5103126"/>
                  </a:lnTo>
                  <a:lnTo>
                    <a:pt x="6748856" y="5116042"/>
                  </a:lnTo>
                  <a:lnTo>
                    <a:pt x="6793789" y="5120348"/>
                  </a:lnTo>
                  <a:lnTo>
                    <a:pt x="6838734" y="5116042"/>
                  </a:lnTo>
                  <a:lnTo>
                    <a:pt x="6882333" y="5103126"/>
                  </a:lnTo>
                  <a:lnTo>
                    <a:pt x="6923252" y="5081587"/>
                  </a:lnTo>
                  <a:lnTo>
                    <a:pt x="6960159" y="5051437"/>
                  </a:lnTo>
                  <a:lnTo>
                    <a:pt x="6990308" y="5014531"/>
                  </a:lnTo>
                  <a:lnTo>
                    <a:pt x="7011848" y="4973612"/>
                  </a:lnTo>
                  <a:lnTo>
                    <a:pt x="7024764" y="4930013"/>
                  </a:lnTo>
                  <a:lnTo>
                    <a:pt x="7029069" y="4885080"/>
                  </a:lnTo>
                  <a:close/>
                </a:path>
                <a:path w="15013305" h="7802245">
                  <a:moveTo>
                    <a:pt x="7855229" y="1759483"/>
                  </a:moveTo>
                  <a:lnTo>
                    <a:pt x="7850924" y="1714550"/>
                  </a:lnTo>
                  <a:lnTo>
                    <a:pt x="7838008" y="1670951"/>
                  </a:lnTo>
                  <a:lnTo>
                    <a:pt x="7816469" y="1630032"/>
                  </a:lnTo>
                  <a:lnTo>
                    <a:pt x="7786319" y="1593126"/>
                  </a:lnTo>
                  <a:lnTo>
                    <a:pt x="7749413" y="1562976"/>
                  </a:lnTo>
                  <a:lnTo>
                    <a:pt x="7708493" y="1541437"/>
                  </a:lnTo>
                  <a:lnTo>
                    <a:pt x="7664894" y="1528521"/>
                  </a:lnTo>
                  <a:lnTo>
                    <a:pt x="7619962" y="1524215"/>
                  </a:lnTo>
                  <a:lnTo>
                    <a:pt x="7575016" y="1528521"/>
                  </a:lnTo>
                  <a:lnTo>
                    <a:pt x="7531430" y="1541437"/>
                  </a:lnTo>
                  <a:lnTo>
                    <a:pt x="7490511" y="1562976"/>
                  </a:lnTo>
                  <a:lnTo>
                    <a:pt x="7453604" y="1593126"/>
                  </a:lnTo>
                  <a:lnTo>
                    <a:pt x="7423455" y="1630032"/>
                  </a:lnTo>
                  <a:lnTo>
                    <a:pt x="7401915" y="1670951"/>
                  </a:lnTo>
                  <a:lnTo>
                    <a:pt x="7389000" y="1714550"/>
                  </a:lnTo>
                  <a:lnTo>
                    <a:pt x="7384682" y="1759483"/>
                  </a:lnTo>
                  <a:lnTo>
                    <a:pt x="7389000" y="1804428"/>
                  </a:lnTo>
                  <a:lnTo>
                    <a:pt x="7401915" y="1848027"/>
                  </a:lnTo>
                  <a:lnTo>
                    <a:pt x="7423455" y="1888947"/>
                  </a:lnTo>
                  <a:lnTo>
                    <a:pt x="7453604" y="1925853"/>
                  </a:lnTo>
                  <a:lnTo>
                    <a:pt x="7490511" y="1956003"/>
                  </a:lnTo>
                  <a:lnTo>
                    <a:pt x="7531430" y="1977529"/>
                  </a:lnTo>
                  <a:lnTo>
                    <a:pt x="7575016" y="1990458"/>
                  </a:lnTo>
                  <a:lnTo>
                    <a:pt x="7619962" y="1994763"/>
                  </a:lnTo>
                  <a:lnTo>
                    <a:pt x="7664894" y="1990458"/>
                  </a:lnTo>
                  <a:lnTo>
                    <a:pt x="7708493" y="1977529"/>
                  </a:lnTo>
                  <a:lnTo>
                    <a:pt x="7749413" y="1956003"/>
                  </a:lnTo>
                  <a:lnTo>
                    <a:pt x="7786319" y="1925853"/>
                  </a:lnTo>
                  <a:lnTo>
                    <a:pt x="7816469" y="1888947"/>
                  </a:lnTo>
                  <a:lnTo>
                    <a:pt x="7838008" y="1848027"/>
                  </a:lnTo>
                  <a:lnTo>
                    <a:pt x="7850924" y="1804428"/>
                  </a:lnTo>
                  <a:lnTo>
                    <a:pt x="7855229" y="1759483"/>
                  </a:lnTo>
                  <a:close/>
                </a:path>
                <a:path w="15013305" h="7802245">
                  <a:moveTo>
                    <a:pt x="9090038" y="3950106"/>
                  </a:moveTo>
                  <a:lnTo>
                    <a:pt x="9085732" y="3905173"/>
                  </a:lnTo>
                  <a:lnTo>
                    <a:pt x="9072804" y="3861574"/>
                  </a:lnTo>
                  <a:lnTo>
                    <a:pt x="9051277" y="3820655"/>
                  </a:lnTo>
                  <a:lnTo>
                    <a:pt x="9021127" y="3783749"/>
                  </a:lnTo>
                  <a:lnTo>
                    <a:pt x="8984209" y="3753599"/>
                  </a:lnTo>
                  <a:lnTo>
                    <a:pt x="8943289" y="3732060"/>
                  </a:lnTo>
                  <a:lnTo>
                    <a:pt x="8899690" y="3719144"/>
                  </a:lnTo>
                  <a:lnTo>
                    <a:pt x="8854757" y="3714839"/>
                  </a:lnTo>
                  <a:lnTo>
                    <a:pt x="8809825" y="3719144"/>
                  </a:lnTo>
                  <a:lnTo>
                    <a:pt x="8766226" y="3732060"/>
                  </a:lnTo>
                  <a:lnTo>
                    <a:pt x="8725306" y="3753599"/>
                  </a:lnTo>
                  <a:lnTo>
                    <a:pt x="8688400" y="3783749"/>
                  </a:lnTo>
                  <a:lnTo>
                    <a:pt x="8658250" y="3820655"/>
                  </a:lnTo>
                  <a:lnTo>
                    <a:pt x="8636711" y="3861574"/>
                  </a:lnTo>
                  <a:lnTo>
                    <a:pt x="8623795" y="3905173"/>
                  </a:lnTo>
                  <a:lnTo>
                    <a:pt x="8619490" y="3950106"/>
                  </a:lnTo>
                  <a:lnTo>
                    <a:pt x="8623795" y="3995051"/>
                  </a:lnTo>
                  <a:lnTo>
                    <a:pt x="8636711" y="4038650"/>
                  </a:lnTo>
                  <a:lnTo>
                    <a:pt x="8658250" y="4079570"/>
                  </a:lnTo>
                  <a:lnTo>
                    <a:pt x="8688400" y="4116476"/>
                  </a:lnTo>
                  <a:lnTo>
                    <a:pt x="8725306" y="4146626"/>
                  </a:lnTo>
                  <a:lnTo>
                    <a:pt x="8766226" y="4168152"/>
                  </a:lnTo>
                  <a:lnTo>
                    <a:pt x="8809825" y="4181081"/>
                  </a:lnTo>
                  <a:lnTo>
                    <a:pt x="8854757" y="4185386"/>
                  </a:lnTo>
                  <a:lnTo>
                    <a:pt x="8899690" y="4181081"/>
                  </a:lnTo>
                  <a:lnTo>
                    <a:pt x="8943289" y="4168152"/>
                  </a:lnTo>
                  <a:lnTo>
                    <a:pt x="8984209" y="4146626"/>
                  </a:lnTo>
                  <a:lnTo>
                    <a:pt x="9021127" y="4116476"/>
                  </a:lnTo>
                  <a:lnTo>
                    <a:pt x="9051277" y="4079570"/>
                  </a:lnTo>
                  <a:lnTo>
                    <a:pt x="9072804" y="4038650"/>
                  </a:lnTo>
                  <a:lnTo>
                    <a:pt x="9085732" y="3995051"/>
                  </a:lnTo>
                  <a:lnTo>
                    <a:pt x="9090038" y="3950106"/>
                  </a:lnTo>
                  <a:close/>
                </a:path>
                <a:path w="15013305" h="7802245">
                  <a:moveTo>
                    <a:pt x="10209073" y="1219263"/>
                  </a:moveTo>
                  <a:lnTo>
                    <a:pt x="10204767" y="1174330"/>
                  </a:lnTo>
                  <a:lnTo>
                    <a:pt x="10191839" y="1130731"/>
                  </a:lnTo>
                  <a:lnTo>
                    <a:pt x="10170312" y="1089799"/>
                  </a:lnTo>
                  <a:lnTo>
                    <a:pt x="10140163" y="1052893"/>
                  </a:lnTo>
                  <a:lnTo>
                    <a:pt x="10103256" y="1022743"/>
                  </a:lnTo>
                  <a:lnTo>
                    <a:pt x="10062337" y="1001217"/>
                  </a:lnTo>
                  <a:lnTo>
                    <a:pt x="10018738" y="988288"/>
                  </a:lnTo>
                  <a:lnTo>
                    <a:pt x="9973805" y="983983"/>
                  </a:lnTo>
                  <a:lnTo>
                    <a:pt x="9928860" y="988288"/>
                  </a:lnTo>
                  <a:lnTo>
                    <a:pt x="9885261" y="1001217"/>
                  </a:lnTo>
                  <a:lnTo>
                    <a:pt x="9844341" y="1022743"/>
                  </a:lnTo>
                  <a:lnTo>
                    <a:pt x="9807435" y="1052893"/>
                  </a:lnTo>
                  <a:lnTo>
                    <a:pt x="9777285" y="1089799"/>
                  </a:lnTo>
                  <a:lnTo>
                    <a:pt x="9755746" y="1130731"/>
                  </a:lnTo>
                  <a:lnTo>
                    <a:pt x="9742830" y="1174330"/>
                  </a:lnTo>
                  <a:lnTo>
                    <a:pt x="9738525" y="1219263"/>
                  </a:lnTo>
                  <a:lnTo>
                    <a:pt x="9742830" y="1264196"/>
                  </a:lnTo>
                  <a:lnTo>
                    <a:pt x="9755746" y="1307795"/>
                  </a:lnTo>
                  <a:lnTo>
                    <a:pt x="9777285" y="1348714"/>
                  </a:lnTo>
                  <a:lnTo>
                    <a:pt x="9807435" y="1385620"/>
                  </a:lnTo>
                  <a:lnTo>
                    <a:pt x="9844341" y="1415770"/>
                  </a:lnTo>
                  <a:lnTo>
                    <a:pt x="9885261" y="1437309"/>
                  </a:lnTo>
                  <a:lnTo>
                    <a:pt x="9928860" y="1450225"/>
                  </a:lnTo>
                  <a:lnTo>
                    <a:pt x="9973805" y="1454543"/>
                  </a:lnTo>
                  <a:lnTo>
                    <a:pt x="10018738" y="1450225"/>
                  </a:lnTo>
                  <a:lnTo>
                    <a:pt x="10062337" y="1437309"/>
                  </a:lnTo>
                  <a:lnTo>
                    <a:pt x="10103256" y="1415770"/>
                  </a:lnTo>
                  <a:lnTo>
                    <a:pt x="10140163" y="1385620"/>
                  </a:lnTo>
                  <a:lnTo>
                    <a:pt x="10170312" y="1348714"/>
                  </a:lnTo>
                  <a:lnTo>
                    <a:pt x="10191839" y="1307795"/>
                  </a:lnTo>
                  <a:lnTo>
                    <a:pt x="10204767" y="1264196"/>
                  </a:lnTo>
                  <a:lnTo>
                    <a:pt x="10209073" y="1219263"/>
                  </a:lnTo>
                  <a:close/>
                </a:path>
                <a:path w="15013305" h="7802245">
                  <a:moveTo>
                    <a:pt x="10710710" y="3351885"/>
                  </a:moveTo>
                  <a:lnTo>
                    <a:pt x="10706405" y="3306953"/>
                  </a:lnTo>
                  <a:lnTo>
                    <a:pt x="10693476" y="3263354"/>
                  </a:lnTo>
                  <a:lnTo>
                    <a:pt x="10671950" y="3222421"/>
                  </a:lnTo>
                  <a:lnTo>
                    <a:pt x="10641800" y="3185515"/>
                  </a:lnTo>
                  <a:lnTo>
                    <a:pt x="10604894" y="3155365"/>
                  </a:lnTo>
                  <a:lnTo>
                    <a:pt x="10563974" y="3133839"/>
                  </a:lnTo>
                  <a:lnTo>
                    <a:pt x="10520375" y="3120910"/>
                  </a:lnTo>
                  <a:lnTo>
                    <a:pt x="10475443" y="3116605"/>
                  </a:lnTo>
                  <a:lnTo>
                    <a:pt x="10430497" y="3120910"/>
                  </a:lnTo>
                  <a:lnTo>
                    <a:pt x="10386898" y="3133839"/>
                  </a:lnTo>
                  <a:lnTo>
                    <a:pt x="10345979" y="3155365"/>
                  </a:lnTo>
                  <a:lnTo>
                    <a:pt x="10309073" y="3185515"/>
                  </a:lnTo>
                  <a:lnTo>
                    <a:pt x="10278923" y="3222421"/>
                  </a:lnTo>
                  <a:lnTo>
                    <a:pt x="10257384" y="3263354"/>
                  </a:lnTo>
                  <a:lnTo>
                    <a:pt x="10244468" y="3306953"/>
                  </a:lnTo>
                  <a:lnTo>
                    <a:pt x="10240162" y="3351885"/>
                  </a:lnTo>
                  <a:lnTo>
                    <a:pt x="10244468" y="3396818"/>
                  </a:lnTo>
                  <a:lnTo>
                    <a:pt x="10257384" y="3440417"/>
                  </a:lnTo>
                  <a:lnTo>
                    <a:pt x="10278923" y="3481336"/>
                  </a:lnTo>
                  <a:lnTo>
                    <a:pt x="10309073" y="3518243"/>
                  </a:lnTo>
                  <a:lnTo>
                    <a:pt x="10345979" y="3548392"/>
                  </a:lnTo>
                  <a:lnTo>
                    <a:pt x="10386898" y="3569932"/>
                  </a:lnTo>
                  <a:lnTo>
                    <a:pt x="10430497" y="3582847"/>
                  </a:lnTo>
                  <a:lnTo>
                    <a:pt x="10475443" y="3587153"/>
                  </a:lnTo>
                  <a:lnTo>
                    <a:pt x="10520375" y="3582847"/>
                  </a:lnTo>
                  <a:lnTo>
                    <a:pt x="10563974" y="3569932"/>
                  </a:lnTo>
                  <a:lnTo>
                    <a:pt x="10604894" y="3548392"/>
                  </a:lnTo>
                  <a:lnTo>
                    <a:pt x="10641800" y="3518243"/>
                  </a:lnTo>
                  <a:lnTo>
                    <a:pt x="10671950" y="3481336"/>
                  </a:lnTo>
                  <a:lnTo>
                    <a:pt x="10693476" y="3440417"/>
                  </a:lnTo>
                  <a:lnTo>
                    <a:pt x="10706405" y="3396818"/>
                  </a:lnTo>
                  <a:lnTo>
                    <a:pt x="10710710" y="3351885"/>
                  </a:lnTo>
                  <a:close/>
                </a:path>
                <a:path w="15013305" h="7802245">
                  <a:moveTo>
                    <a:pt x="11578933" y="235280"/>
                  </a:moveTo>
                  <a:lnTo>
                    <a:pt x="11574628" y="190347"/>
                  </a:lnTo>
                  <a:lnTo>
                    <a:pt x="11561699" y="146748"/>
                  </a:lnTo>
                  <a:lnTo>
                    <a:pt x="11540173" y="105829"/>
                  </a:lnTo>
                  <a:lnTo>
                    <a:pt x="11510023" y="68910"/>
                  </a:lnTo>
                  <a:lnTo>
                    <a:pt x="11473117" y="38773"/>
                  </a:lnTo>
                  <a:lnTo>
                    <a:pt x="11432184" y="17233"/>
                  </a:lnTo>
                  <a:lnTo>
                    <a:pt x="11388585" y="4318"/>
                  </a:lnTo>
                  <a:lnTo>
                    <a:pt x="11343653" y="0"/>
                  </a:lnTo>
                  <a:lnTo>
                    <a:pt x="11298720" y="4318"/>
                  </a:lnTo>
                  <a:lnTo>
                    <a:pt x="11255121" y="17233"/>
                  </a:lnTo>
                  <a:lnTo>
                    <a:pt x="11214202" y="38773"/>
                  </a:lnTo>
                  <a:lnTo>
                    <a:pt x="11177283" y="68910"/>
                  </a:lnTo>
                  <a:lnTo>
                    <a:pt x="11147146" y="105829"/>
                  </a:lnTo>
                  <a:lnTo>
                    <a:pt x="11125606" y="146748"/>
                  </a:lnTo>
                  <a:lnTo>
                    <a:pt x="11112691" y="190347"/>
                  </a:lnTo>
                  <a:lnTo>
                    <a:pt x="11108385" y="235280"/>
                  </a:lnTo>
                  <a:lnTo>
                    <a:pt x="11112691" y="280212"/>
                  </a:lnTo>
                  <a:lnTo>
                    <a:pt x="11125606" y="323811"/>
                  </a:lnTo>
                  <a:lnTo>
                    <a:pt x="11147146" y="364731"/>
                  </a:lnTo>
                  <a:lnTo>
                    <a:pt x="11177283" y="401650"/>
                  </a:lnTo>
                  <a:lnTo>
                    <a:pt x="11214202" y="431787"/>
                  </a:lnTo>
                  <a:lnTo>
                    <a:pt x="11255121" y="453326"/>
                  </a:lnTo>
                  <a:lnTo>
                    <a:pt x="11298720" y="466255"/>
                  </a:lnTo>
                  <a:lnTo>
                    <a:pt x="11343653" y="470560"/>
                  </a:lnTo>
                  <a:lnTo>
                    <a:pt x="11388585" y="466255"/>
                  </a:lnTo>
                  <a:lnTo>
                    <a:pt x="11432184" y="453326"/>
                  </a:lnTo>
                  <a:lnTo>
                    <a:pt x="11473117" y="431787"/>
                  </a:lnTo>
                  <a:lnTo>
                    <a:pt x="11510023" y="401650"/>
                  </a:lnTo>
                  <a:lnTo>
                    <a:pt x="11540173" y="364731"/>
                  </a:lnTo>
                  <a:lnTo>
                    <a:pt x="11561699" y="323811"/>
                  </a:lnTo>
                  <a:lnTo>
                    <a:pt x="11574628" y="280212"/>
                  </a:lnTo>
                  <a:lnTo>
                    <a:pt x="11578933" y="235280"/>
                  </a:lnTo>
                  <a:close/>
                </a:path>
                <a:path w="15013305" h="7802245">
                  <a:moveTo>
                    <a:pt x="12254205" y="4239399"/>
                  </a:moveTo>
                  <a:lnTo>
                    <a:pt x="12249899" y="4194454"/>
                  </a:lnTo>
                  <a:lnTo>
                    <a:pt x="12236983" y="4150868"/>
                  </a:lnTo>
                  <a:lnTo>
                    <a:pt x="12215444" y="4109936"/>
                  </a:lnTo>
                  <a:lnTo>
                    <a:pt x="12185294" y="4073029"/>
                  </a:lnTo>
                  <a:lnTo>
                    <a:pt x="12148388" y="4042880"/>
                  </a:lnTo>
                  <a:lnTo>
                    <a:pt x="12107469" y="4021353"/>
                  </a:lnTo>
                  <a:lnTo>
                    <a:pt x="12063870" y="4008424"/>
                  </a:lnTo>
                  <a:lnTo>
                    <a:pt x="12018937" y="4004119"/>
                  </a:lnTo>
                  <a:lnTo>
                    <a:pt x="11974005" y="4008424"/>
                  </a:lnTo>
                  <a:lnTo>
                    <a:pt x="11930405" y="4021353"/>
                  </a:lnTo>
                  <a:lnTo>
                    <a:pt x="11889486" y="4042880"/>
                  </a:lnTo>
                  <a:lnTo>
                    <a:pt x="11852580" y="4073029"/>
                  </a:lnTo>
                  <a:lnTo>
                    <a:pt x="11822430" y="4109936"/>
                  </a:lnTo>
                  <a:lnTo>
                    <a:pt x="11800891" y="4150868"/>
                  </a:lnTo>
                  <a:lnTo>
                    <a:pt x="11787975" y="4194454"/>
                  </a:lnTo>
                  <a:lnTo>
                    <a:pt x="11783670" y="4239399"/>
                  </a:lnTo>
                  <a:lnTo>
                    <a:pt x="11787975" y="4284332"/>
                  </a:lnTo>
                  <a:lnTo>
                    <a:pt x="11800891" y="4327931"/>
                  </a:lnTo>
                  <a:lnTo>
                    <a:pt x="11822430" y="4368851"/>
                  </a:lnTo>
                  <a:lnTo>
                    <a:pt x="11852580" y="4405757"/>
                  </a:lnTo>
                  <a:lnTo>
                    <a:pt x="11889486" y="4435907"/>
                  </a:lnTo>
                  <a:lnTo>
                    <a:pt x="11930405" y="4457446"/>
                  </a:lnTo>
                  <a:lnTo>
                    <a:pt x="11974005" y="4470362"/>
                  </a:lnTo>
                  <a:lnTo>
                    <a:pt x="12018937" y="4474667"/>
                  </a:lnTo>
                  <a:lnTo>
                    <a:pt x="12063870" y="4470362"/>
                  </a:lnTo>
                  <a:lnTo>
                    <a:pt x="12107469" y="4457446"/>
                  </a:lnTo>
                  <a:lnTo>
                    <a:pt x="12148388" y="4435907"/>
                  </a:lnTo>
                  <a:lnTo>
                    <a:pt x="12185294" y="4405757"/>
                  </a:lnTo>
                  <a:lnTo>
                    <a:pt x="12215444" y="4368851"/>
                  </a:lnTo>
                  <a:lnTo>
                    <a:pt x="12236983" y="4327931"/>
                  </a:lnTo>
                  <a:lnTo>
                    <a:pt x="12249899" y="4284332"/>
                  </a:lnTo>
                  <a:lnTo>
                    <a:pt x="12254205" y="4239399"/>
                  </a:lnTo>
                  <a:close/>
                </a:path>
                <a:path w="15013305" h="7802245">
                  <a:moveTo>
                    <a:pt x="13681951" y="987742"/>
                  </a:moveTo>
                  <a:lnTo>
                    <a:pt x="13677646" y="942797"/>
                  </a:lnTo>
                  <a:lnTo>
                    <a:pt x="13664718" y="899198"/>
                  </a:lnTo>
                  <a:lnTo>
                    <a:pt x="13643178" y="858278"/>
                  </a:lnTo>
                  <a:lnTo>
                    <a:pt x="13613041" y="821372"/>
                  </a:lnTo>
                  <a:lnTo>
                    <a:pt x="13576135" y="791222"/>
                  </a:lnTo>
                  <a:lnTo>
                    <a:pt x="13535216" y="769696"/>
                  </a:lnTo>
                  <a:lnTo>
                    <a:pt x="13491617" y="756767"/>
                  </a:lnTo>
                  <a:lnTo>
                    <a:pt x="13446684" y="752462"/>
                  </a:lnTo>
                  <a:lnTo>
                    <a:pt x="13401739" y="756767"/>
                  </a:lnTo>
                  <a:lnTo>
                    <a:pt x="13358140" y="769696"/>
                  </a:lnTo>
                  <a:lnTo>
                    <a:pt x="13317220" y="791222"/>
                  </a:lnTo>
                  <a:lnTo>
                    <a:pt x="13280314" y="821372"/>
                  </a:lnTo>
                  <a:lnTo>
                    <a:pt x="13250164" y="858278"/>
                  </a:lnTo>
                  <a:lnTo>
                    <a:pt x="13228625" y="899198"/>
                  </a:lnTo>
                  <a:lnTo>
                    <a:pt x="13215709" y="942797"/>
                  </a:lnTo>
                  <a:lnTo>
                    <a:pt x="13211404" y="987742"/>
                  </a:lnTo>
                  <a:lnTo>
                    <a:pt x="13215709" y="1032675"/>
                  </a:lnTo>
                  <a:lnTo>
                    <a:pt x="13228625" y="1076274"/>
                  </a:lnTo>
                  <a:lnTo>
                    <a:pt x="13250164" y="1117193"/>
                  </a:lnTo>
                  <a:lnTo>
                    <a:pt x="13280314" y="1154099"/>
                  </a:lnTo>
                  <a:lnTo>
                    <a:pt x="13317220" y="1184249"/>
                  </a:lnTo>
                  <a:lnTo>
                    <a:pt x="13358140" y="1205788"/>
                  </a:lnTo>
                  <a:lnTo>
                    <a:pt x="13401739" y="1218704"/>
                  </a:lnTo>
                  <a:lnTo>
                    <a:pt x="13446684" y="1223010"/>
                  </a:lnTo>
                  <a:lnTo>
                    <a:pt x="13491617" y="1218704"/>
                  </a:lnTo>
                  <a:lnTo>
                    <a:pt x="13535216" y="1205788"/>
                  </a:lnTo>
                  <a:lnTo>
                    <a:pt x="13576135" y="1184249"/>
                  </a:lnTo>
                  <a:lnTo>
                    <a:pt x="13613041" y="1154099"/>
                  </a:lnTo>
                  <a:lnTo>
                    <a:pt x="13643178" y="1117193"/>
                  </a:lnTo>
                  <a:lnTo>
                    <a:pt x="13664718" y="1076274"/>
                  </a:lnTo>
                  <a:lnTo>
                    <a:pt x="13677646" y="1032675"/>
                  </a:lnTo>
                  <a:lnTo>
                    <a:pt x="13681951" y="987742"/>
                  </a:lnTo>
                  <a:close/>
                </a:path>
                <a:path w="15013305" h="7802245">
                  <a:moveTo>
                    <a:pt x="15013216" y="2048891"/>
                  </a:moveTo>
                  <a:lnTo>
                    <a:pt x="15008911" y="2003958"/>
                  </a:lnTo>
                  <a:lnTo>
                    <a:pt x="14995995" y="1960359"/>
                  </a:lnTo>
                  <a:lnTo>
                    <a:pt x="14974456" y="1919439"/>
                  </a:lnTo>
                  <a:lnTo>
                    <a:pt x="14944319" y="1882533"/>
                  </a:lnTo>
                  <a:lnTo>
                    <a:pt x="14907400" y="1852383"/>
                  </a:lnTo>
                  <a:lnTo>
                    <a:pt x="14866481" y="1830844"/>
                  </a:lnTo>
                  <a:lnTo>
                    <a:pt x="14822881" y="1817928"/>
                  </a:lnTo>
                  <a:lnTo>
                    <a:pt x="14777949" y="1813623"/>
                  </a:lnTo>
                  <a:lnTo>
                    <a:pt x="14733016" y="1817928"/>
                  </a:lnTo>
                  <a:lnTo>
                    <a:pt x="14689417" y="1830844"/>
                  </a:lnTo>
                  <a:lnTo>
                    <a:pt x="14648485" y="1852383"/>
                  </a:lnTo>
                  <a:lnTo>
                    <a:pt x="14611579" y="1882533"/>
                  </a:lnTo>
                  <a:lnTo>
                    <a:pt x="14581429" y="1919439"/>
                  </a:lnTo>
                  <a:lnTo>
                    <a:pt x="14559902" y="1960359"/>
                  </a:lnTo>
                  <a:lnTo>
                    <a:pt x="14546974" y="2003958"/>
                  </a:lnTo>
                  <a:lnTo>
                    <a:pt x="14542669" y="2048891"/>
                  </a:lnTo>
                  <a:lnTo>
                    <a:pt x="14546974" y="2093836"/>
                  </a:lnTo>
                  <a:lnTo>
                    <a:pt x="14559902" y="2137422"/>
                  </a:lnTo>
                  <a:lnTo>
                    <a:pt x="14581429" y="2178354"/>
                  </a:lnTo>
                  <a:lnTo>
                    <a:pt x="14611579" y="2215261"/>
                  </a:lnTo>
                  <a:lnTo>
                    <a:pt x="14648485" y="2245410"/>
                  </a:lnTo>
                  <a:lnTo>
                    <a:pt x="14689417" y="2266937"/>
                  </a:lnTo>
                  <a:lnTo>
                    <a:pt x="14733016" y="2279866"/>
                  </a:lnTo>
                  <a:lnTo>
                    <a:pt x="14777949" y="2284171"/>
                  </a:lnTo>
                  <a:lnTo>
                    <a:pt x="14822881" y="2279866"/>
                  </a:lnTo>
                  <a:lnTo>
                    <a:pt x="14866481" y="2266937"/>
                  </a:lnTo>
                  <a:lnTo>
                    <a:pt x="14907400" y="2245410"/>
                  </a:lnTo>
                  <a:lnTo>
                    <a:pt x="14944319" y="2215261"/>
                  </a:lnTo>
                  <a:lnTo>
                    <a:pt x="14974456" y="2178354"/>
                  </a:lnTo>
                  <a:lnTo>
                    <a:pt x="14995995" y="2137422"/>
                  </a:lnTo>
                  <a:lnTo>
                    <a:pt x="15008911" y="2093836"/>
                  </a:lnTo>
                  <a:lnTo>
                    <a:pt x="15013216" y="204889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8176" y="933882"/>
              <a:ext cx="16739235" cy="8706485"/>
            </a:xfrm>
            <a:custGeom>
              <a:avLst/>
              <a:gdLst/>
              <a:ahLst/>
              <a:cxnLst/>
              <a:rect l="l" t="t" r="r" b="b"/>
              <a:pathLst>
                <a:path w="16739235" h="8706485">
                  <a:moveTo>
                    <a:pt x="0" y="8706487"/>
                  </a:moveTo>
                  <a:lnTo>
                    <a:pt x="16738872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87552" y="10028879"/>
            <a:ext cx="3498850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60" dirty="0">
                <a:solidFill>
                  <a:srgbClr val="FFFFFF"/>
                </a:solidFill>
                <a:latin typeface="Arial"/>
                <a:cs typeface="Arial"/>
              </a:rPr>
              <a:t>advertising</a:t>
            </a:r>
            <a:endParaRPr sz="5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756" y="4872376"/>
            <a:ext cx="706755" cy="1559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60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7097A7F-DD89-3D1C-F181-8FC11E6762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54</a:t>
            </a:fld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200" dirty="0">
                <a:latin typeface="Verdana"/>
                <a:cs typeface="Verdana"/>
              </a:rPr>
              <a:t>L</a:t>
            </a:r>
            <a:r>
              <a:rPr sz="9225" spc="300" baseline="-4516" dirty="0">
                <a:latin typeface="Verdana"/>
                <a:cs typeface="Verdana"/>
              </a:rPr>
              <a:t>2</a:t>
            </a:r>
            <a:r>
              <a:rPr sz="9225" spc="1042" baseline="-4516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loss</a:t>
            </a:r>
            <a:r>
              <a:rPr sz="9200" spc="-375" dirty="0">
                <a:latin typeface="Verdana"/>
                <a:cs typeface="Verdana"/>
              </a:rPr>
              <a:t> </a:t>
            </a:r>
            <a:r>
              <a:rPr sz="9200" spc="125" dirty="0">
                <a:latin typeface="Verdana"/>
                <a:cs typeface="Verdana"/>
              </a:rPr>
              <a:t>function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707" y="5515927"/>
            <a:ext cx="1611630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0" i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(actual,</a:t>
            </a:r>
            <a:r>
              <a:rPr sz="7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predicted)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(actual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7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predicted)</a:t>
            </a:r>
            <a:r>
              <a:rPr sz="7500" spc="-15" baseline="18333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7500" baseline="18333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031FF-F2F3-F84B-EBC7-DF27A12B78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55</a:t>
            </a:fld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14" dirty="0">
                <a:latin typeface="Verdana"/>
                <a:cs typeface="Verdana"/>
              </a:rPr>
              <a:t>overfitting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7056100" cy="28533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0"/>
              </a:spcBef>
            </a:pP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3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50" dirty="0">
                <a:solidFill>
                  <a:srgbClr val="FFFFFF"/>
                </a:solidFill>
                <a:latin typeface="Arial"/>
                <a:cs typeface="Arial"/>
              </a:rPr>
              <a:t>fits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60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5" dirty="0">
                <a:solidFill>
                  <a:srgbClr val="FFFFFF"/>
                </a:solidFill>
                <a:latin typeface="Arial"/>
                <a:cs typeface="Arial"/>
              </a:rPr>
              <a:t>closely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40" dirty="0">
                <a:solidFill>
                  <a:srgbClr val="FFFFFF"/>
                </a:solidFill>
                <a:latin typeface="Arial"/>
                <a:cs typeface="Arial"/>
              </a:rPr>
              <a:t>particular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45" dirty="0">
                <a:solidFill>
                  <a:srgbClr val="FFFFFF"/>
                </a:solidFill>
                <a:latin typeface="Arial"/>
                <a:cs typeface="Arial"/>
              </a:rPr>
              <a:t>therefore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15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15" dirty="0">
                <a:solidFill>
                  <a:srgbClr val="FFFFFF"/>
                </a:solidFill>
                <a:latin typeface="Arial"/>
                <a:cs typeface="Arial"/>
              </a:rPr>
              <a:t>fail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29" dirty="0">
                <a:solidFill>
                  <a:srgbClr val="FFFFFF"/>
                </a:solidFill>
                <a:latin typeface="Arial"/>
                <a:cs typeface="Arial"/>
              </a:rPr>
              <a:t>generalize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C00000"/>
                </a:solidFill>
                <a:latin typeface="Arial"/>
                <a:cs typeface="Arial"/>
              </a:rPr>
              <a:t>future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615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F232C-C553-C39D-B53A-51D9B8B2D0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56</a:t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582785"/>
            <a:ext cx="18020030" cy="9326880"/>
            <a:chOff x="1630205" y="582785"/>
            <a:chExt cx="18020030" cy="9326880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5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51890" y="4598929"/>
              <a:ext cx="10975975" cy="3863340"/>
            </a:xfrm>
            <a:custGeom>
              <a:avLst/>
              <a:gdLst/>
              <a:ahLst/>
              <a:cxnLst/>
              <a:rect l="l" t="t" r="r" b="b"/>
              <a:pathLst>
                <a:path w="10975975" h="3863340">
                  <a:moveTo>
                    <a:pt x="906399" y="2775648"/>
                  </a:moveTo>
                  <a:lnTo>
                    <a:pt x="904328" y="2732214"/>
                  </a:lnTo>
                  <a:lnTo>
                    <a:pt x="898105" y="2689098"/>
                  </a:lnTo>
                  <a:lnTo>
                    <a:pt x="887730" y="2646616"/>
                  </a:lnTo>
                  <a:lnTo>
                    <a:pt x="873213" y="2605113"/>
                  </a:lnTo>
                  <a:lnTo>
                    <a:pt x="854544" y="2564892"/>
                  </a:lnTo>
                  <a:lnTo>
                    <a:pt x="831735" y="2526284"/>
                  </a:lnTo>
                  <a:lnTo>
                    <a:pt x="804773" y="2489606"/>
                  </a:lnTo>
                  <a:lnTo>
                    <a:pt x="773658" y="2455189"/>
                  </a:lnTo>
                  <a:lnTo>
                    <a:pt x="739241" y="2424087"/>
                  </a:lnTo>
                  <a:lnTo>
                    <a:pt x="702564" y="2397125"/>
                  </a:lnTo>
                  <a:lnTo>
                    <a:pt x="663956" y="2374303"/>
                  </a:lnTo>
                  <a:lnTo>
                    <a:pt x="623735" y="2355634"/>
                  </a:lnTo>
                  <a:lnTo>
                    <a:pt x="582231" y="2341118"/>
                  </a:lnTo>
                  <a:lnTo>
                    <a:pt x="539762" y="2330754"/>
                  </a:lnTo>
                  <a:lnTo>
                    <a:pt x="496646" y="2324531"/>
                  </a:lnTo>
                  <a:lnTo>
                    <a:pt x="453199" y="2322449"/>
                  </a:lnTo>
                  <a:lnTo>
                    <a:pt x="409765" y="2324531"/>
                  </a:lnTo>
                  <a:lnTo>
                    <a:pt x="366649" y="2330754"/>
                  </a:lnTo>
                  <a:lnTo>
                    <a:pt x="324167" y="2341118"/>
                  </a:lnTo>
                  <a:lnTo>
                    <a:pt x="282663" y="2355634"/>
                  </a:lnTo>
                  <a:lnTo>
                    <a:pt x="242443" y="2374303"/>
                  </a:lnTo>
                  <a:lnTo>
                    <a:pt x="203835" y="2397125"/>
                  </a:lnTo>
                  <a:lnTo>
                    <a:pt x="167157" y="2424087"/>
                  </a:lnTo>
                  <a:lnTo>
                    <a:pt x="132740" y="2455189"/>
                  </a:lnTo>
                  <a:lnTo>
                    <a:pt x="101638" y="2489606"/>
                  </a:lnTo>
                  <a:lnTo>
                    <a:pt x="74676" y="2526284"/>
                  </a:lnTo>
                  <a:lnTo>
                    <a:pt x="51854" y="2564892"/>
                  </a:lnTo>
                  <a:lnTo>
                    <a:pt x="33185" y="2605113"/>
                  </a:lnTo>
                  <a:lnTo>
                    <a:pt x="18669" y="2646616"/>
                  </a:lnTo>
                  <a:lnTo>
                    <a:pt x="8305" y="2689098"/>
                  </a:lnTo>
                  <a:lnTo>
                    <a:pt x="2082" y="2732214"/>
                  </a:lnTo>
                  <a:lnTo>
                    <a:pt x="0" y="2775648"/>
                  </a:lnTo>
                  <a:lnTo>
                    <a:pt x="2082" y="2819095"/>
                  </a:lnTo>
                  <a:lnTo>
                    <a:pt x="8305" y="2862211"/>
                  </a:lnTo>
                  <a:lnTo>
                    <a:pt x="18669" y="2904680"/>
                  </a:lnTo>
                  <a:lnTo>
                    <a:pt x="33185" y="2946184"/>
                  </a:lnTo>
                  <a:lnTo>
                    <a:pt x="51854" y="2986405"/>
                  </a:lnTo>
                  <a:lnTo>
                    <a:pt x="74676" y="3025013"/>
                  </a:lnTo>
                  <a:lnTo>
                    <a:pt x="101638" y="3061690"/>
                  </a:lnTo>
                  <a:lnTo>
                    <a:pt x="132740" y="3096107"/>
                  </a:lnTo>
                  <a:lnTo>
                    <a:pt x="167157" y="3127222"/>
                  </a:lnTo>
                  <a:lnTo>
                    <a:pt x="203835" y="3154184"/>
                  </a:lnTo>
                  <a:lnTo>
                    <a:pt x="242443" y="3176994"/>
                  </a:lnTo>
                  <a:lnTo>
                    <a:pt x="282663" y="3195663"/>
                  </a:lnTo>
                  <a:lnTo>
                    <a:pt x="324167" y="3210179"/>
                  </a:lnTo>
                  <a:lnTo>
                    <a:pt x="366649" y="3220555"/>
                  </a:lnTo>
                  <a:lnTo>
                    <a:pt x="409765" y="3226778"/>
                  </a:lnTo>
                  <a:lnTo>
                    <a:pt x="453199" y="3228848"/>
                  </a:lnTo>
                  <a:lnTo>
                    <a:pt x="496646" y="3226778"/>
                  </a:lnTo>
                  <a:lnTo>
                    <a:pt x="539762" y="3220555"/>
                  </a:lnTo>
                  <a:lnTo>
                    <a:pt x="582231" y="3210179"/>
                  </a:lnTo>
                  <a:lnTo>
                    <a:pt x="623735" y="3195663"/>
                  </a:lnTo>
                  <a:lnTo>
                    <a:pt x="663956" y="3176994"/>
                  </a:lnTo>
                  <a:lnTo>
                    <a:pt x="702564" y="3154184"/>
                  </a:lnTo>
                  <a:lnTo>
                    <a:pt x="739241" y="3127222"/>
                  </a:lnTo>
                  <a:lnTo>
                    <a:pt x="773658" y="3096107"/>
                  </a:lnTo>
                  <a:lnTo>
                    <a:pt x="804773" y="3061690"/>
                  </a:lnTo>
                  <a:lnTo>
                    <a:pt x="831735" y="3025013"/>
                  </a:lnTo>
                  <a:lnTo>
                    <a:pt x="854544" y="2986405"/>
                  </a:lnTo>
                  <a:lnTo>
                    <a:pt x="873213" y="2946184"/>
                  </a:lnTo>
                  <a:lnTo>
                    <a:pt x="887730" y="2904680"/>
                  </a:lnTo>
                  <a:lnTo>
                    <a:pt x="898105" y="2862211"/>
                  </a:lnTo>
                  <a:lnTo>
                    <a:pt x="904328" y="2819095"/>
                  </a:lnTo>
                  <a:lnTo>
                    <a:pt x="906399" y="2775648"/>
                  </a:lnTo>
                  <a:close/>
                </a:path>
                <a:path w="10975975" h="3863340">
                  <a:moveTo>
                    <a:pt x="4159364" y="1927694"/>
                  </a:moveTo>
                  <a:lnTo>
                    <a:pt x="4157294" y="1884260"/>
                  </a:lnTo>
                  <a:lnTo>
                    <a:pt x="4151071" y="1841144"/>
                  </a:lnTo>
                  <a:lnTo>
                    <a:pt x="4140695" y="1798662"/>
                  </a:lnTo>
                  <a:lnTo>
                    <a:pt x="4126179" y="1757159"/>
                  </a:lnTo>
                  <a:lnTo>
                    <a:pt x="4107510" y="1716938"/>
                  </a:lnTo>
                  <a:lnTo>
                    <a:pt x="4084701" y="1678330"/>
                  </a:lnTo>
                  <a:lnTo>
                    <a:pt x="4057739" y="1641665"/>
                  </a:lnTo>
                  <a:lnTo>
                    <a:pt x="4026624" y="1607235"/>
                  </a:lnTo>
                  <a:lnTo>
                    <a:pt x="3992207" y="1576133"/>
                  </a:lnTo>
                  <a:lnTo>
                    <a:pt x="3955529" y="1549171"/>
                  </a:lnTo>
                  <a:lnTo>
                    <a:pt x="3916921" y="1526349"/>
                  </a:lnTo>
                  <a:lnTo>
                    <a:pt x="3876713" y="1507693"/>
                  </a:lnTo>
                  <a:lnTo>
                    <a:pt x="3835196" y="1493164"/>
                  </a:lnTo>
                  <a:lnTo>
                    <a:pt x="3792728" y="1482801"/>
                  </a:lnTo>
                  <a:lnTo>
                    <a:pt x="3749611" y="1476578"/>
                  </a:lnTo>
                  <a:lnTo>
                    <a:pt x="3706164" y="1474508"/>
                  </a:lnTo>
                  <a:lnTo>
                    <a:pt x="3662730" y="1476578"/>
                  </a:lnTo>
                  <a:lnTo>
                    <a:pt x="3619614" y="1482801"/>
                  </a:lnTo>
                  <a:lnTo>
                    <a:pt x="3577132" y="1493164"/>
                  </a:lnTo>
                  <a:lnTo>
                    <a:pt x="3535629" y="1507693"/>
                  </a:lnTo>
                  <a:lnTo>
                    <a:pt x="3495408" y="1526349"/>
                  </a:lnTo>
                  <a:lnTo>
                    <a:pt x="3456800" y="1549171"/>
                  </a:lnTo>
                  <a:lnTo>
                    <a:pt x="3420135" y="1576133"/>
                  </a:lnTo>
                  <a:lnTo>
                    <a:pt x="3385718" y="1607235"/>
                  </a:lnTo>
                  <a:lnTo>
                    <a:pt x="3354603" y="1641665"/>
                  </a:lnTo>
                  <a:lnTo>
                    <a:pt x="3327641" y="1678330"/>
                  </a:lnTo>
                  <a:lnTo>
                    <a:pt x="3304819" y="1716938"/>
                  </a:lnTo>
                  <a:lnTo>
                    <a:pt x="3286163" y="1757159"/>
                  </a:lnTo>
                  <a:lnTo>
                    <a:pt x="3271634" y="1798662"/>
                  </a:lnTo>
                  <a:lnTo>
                    <a:pt x="3261271" y="1841144"/>
                  </a:lnTo>
                  <a:lnTo>
                    <a:pt x="3255048" y="1884260"/>
                  </a:lnTo>
                  <a:lnTo>
                    <a:pt x="3252978" y="1927694"/>
                  </a:lnTo>
                  <a:lnTo>
                    <a:pt x="3255048" y="1971141"/>
                  </a:lnTo>
                  <a:lnTo>
                    <a:pt x="3261271" y="2014258"/>
                  </a:lnTo>
                  <a:lnTo>
                    <a:pt x="3271634" y="2056726"/>
                  </a:lnTo>
                  <a:lnTo>
                    <a:pt x="3286163" y="2098243"/>
                  </a:lnTo>
                  <a:lnTo>
                    <a:pt x="3304819" y="2138451"/>
                  </a:lnTo>
                  <a:lnTo>
                    <a:pt x="3327641" y="2177059"/>
                  </a:lnTo>
                  <a:lnTo>
                    <a:pt x="3354603" y="2213737"/>
                  </a:lnTo>
                  <a:lnTo>
                    <a:pt x="3385718" y="2248154"/>
                  </a:lnTo>
                  <a:lnTo>
                    <a:pt x="3420135" y="2279269"/>
                  </a:lnTo>
                  <a:lnTo>
                    <a:pt x="3456800" y="2306231"/>
                  </a:lnTo>
                  <a:lnTo>
                    <a:pt x="3495408" y="2329040"/>
                  </a:lnTo>
                  <a:lnTo>
                    <a:pt x="3535629" y="2347709"/>
                  </a:lnTo>
                  <a:lnTo>
                    <a:pt x="3577132" y="2362225"/>
                  </a:lnTo>
                  <a:lnTo>
                    <a:pt x="3619614" y="2372601"/>
                  </a:lnTo>
                  <a:lnTo>
                    <a:pt x="3662730" y="2378824"/>
                  </a:lnTo>
                  <a:lnTo>
                    <a:pt x="3706164" y="2380894"/>
                  </a:lnTo>
                  <a:lnTo>
                    <a:pt x="3749611" y="2378824"/>
                  </a:lnTo>
                  <a:lnTo>
                    <a:pt x="3792728" y="2372601"/>
                  </a:lnTo>
                  <a:lnTo>
                    <a:pt x="3835196" y="2362225"/>
                  </a:lnTo>
                  <a:lnTo>
                    <a:pt x="3876713" y="2347709"/>
                  </a:lnTo>
                  <a:lnTo>
                    <a:pt x="3916921" y="2329040"/>
                  </a:lnTo>
                  <a:lnTo>
                    <a:pt x="3955529" y="2306231"/>
                  </a:lnTo>
                  <a:lnTo>
                    <a:pt x="3992207" y="2279269"/>
                  </a:lnTo>
                  <a:lnTo>
                    <a:pt x="4026624" y="2248154"/>
                  </a:lnTo>
                  <a:lnTo>
                    <a:pt x="4057739" y="2213737"/>
                  </a:lnTo>
                  <a:lnTo>
                    <a:pt x="4084701" y="2177059"/>
                  </a:lnTo>
                  <a:lnTo>
                    <a:pt x="4107510" y="2138451"/>
                  </a:lnTo>
                  <a:lnTo>
                    <a:pt x="4126179" y="2098243"/>
                  </a:lnTo>
                  <a:lnTo>
                    <a:pt x="4140695" y="2056726"/>
                  </a:lnTo>
                  <a:lnTo>
                    <a:pt x="4151071" y="2014258"/>
                  </a:lnTo>
                  <a:lnTo>
                    <a:pt x="4157294" y="1971141"/>
                  </a:lnTo>
                  <a:lnTo>
                    <a:pt x="4159364" y="1927694"/>
                  </a:lnTo>
                  <a:close/>
                </a:path>
                <a:path w="10975975" h="3863340">
                  <a:moveTo>
                    <a:pt x="4583277" y="3410039"/>
                  </a:moveTo>
                  <a:lnTo>
                    <a:pt x="4581207" y="3366605"/>
                  </a:lnTo>
                  <a:lnTo>
                    <a:pt x="4574984" y="3323488"/>
                  </a:lnTo>
                  <a:lnTo>
                    <a:pt x="4564621" y="3281019"/>
                  </a:lnTo>
                  <a:lnTo>
                    <a:pt x="4550092" y="3239503"/>
                  </a:lnTo>
                  <a:lnTo>
                    <a:pt x="4531423" y="3199282"/>
                  </a:lnTo>
                  <a:lnTo>
                    <a:pt x="4508614" y="3160674"/>
                  </a:lnTo>
                  <a:lnTo>
                    <a:pt x="4481652" y="3124009"/>
                  </a:lnTo>
                  <a:lnTo>
                    <a:pt x="4450537" y="3089592"/>
                  </a:lnTo>
                  <a:lnTo>
                    <a:pt x="4416120" y="3058477"/>
                  </a:lnTo>
                  <a:lnTo>
                    <a:pt x="4379442" y="3031515"/>
                  </a:lnTo>
                  <a:lnTo>
                    <a:pt x="4340834" y="3008693"/>
                  </a:lnTo>
                  <a:lnTo>
                    <a:pt x="4300626" y="2990037"/>
                  </a:lnTo>
                  <a:lnTo>
                    <a:pt x="4259110" y="2975508"/>
                  </a:lnTo>
                  <a:lnTo>
                    <a:pt x="4216641" y="2965145"/>
                  </a:lnTo>
                  <a:lnTo>
                    <a:pt x="4173524" y="2958922"/>
                  </a:lnTo>
                  <a:lnTo>
                    <a:pt x="4130078" y="2956852"/>
                  </a:lnTo>
                  <a:lnTo>
                    <a:pt x="4086644" y="2958922"/>
                  </a:lnTo>
                  <a:lnTo>
                    <a:pt x="4043527" y="2965145"/>
                  </a:lnTo>
                  <a:lnTo>
                    <a:pt x="4001058" y="2975508"/>
                  </a:lnTo>
                  <a:lnTo>
                    <a:pt x="3959542" y="2990037"/>
                  </a:lnTo>
                  <a:lnTo>
                    <a:pt x="3919321" y="3008693"/>
                  </a:lnTo>
                  <a:lnTo>
                    <a:pt x="3880726" y="3031515"/>
                  </a:lnTo>
                  <a:lnTo>
                    <a:pt x="3844048" y="3058477"/>
                  </a:lnTo>
                  <a:lnTo>
                    <a:pt x="3809631" y="3089592"/>
                  </a:lnTo>
                  <a:lnTo>
                    <a:pt x="3778516" y="3124009"/>
                  </a:lnTo>
                  <a:lnTo>
                    <a:pt x="3751554" y="3160674"/>
                  </a:lnTo>
                  <a:lnTo>
                    <a:pt x="3728732" y="3199282"/>
                  </a:lnTo>
                  <a:lnTo>
                    <a:pt x="3710076" y="3239503"/>
                  </a:lnTo>
                  <a:lnTo>
                    <a:pt x="3695547" y="3281019"/>
                  </a:lnTo>
                  <a:lnTo>
                    <a:pt x="3685184" y="3323488"/>
                  </a:lnTo>
                  <a:lnTo>
                    <a:pt x="3678961" y="3366605"/>
                  </a:lnTo>
                  <a:lnTo>
                    <a:pt x="3676891" y="3410039"/>
                  </a:lnTo>
                  <a:lnTo>
                    <a:pt x="3678961" y="3453485"/>
                  </a:lnTo>
                  <a:lnTo>
                    <a:pt x="3685184" y="3496602"/>
                  </a:lnTo>
                  <a:lnTo>
                    <a:pt x="3695547" y="3539071"/>
                  </a:lnTo>
                  <a:lnTo>
                    <a:pt x="3710076" y="3580587"/>
                  </a:lnTo>
                  <a:lnTo>
                    <a:pt x="3728732" y="3620808"/>
                  </a:lnTo>
                  <a:lnTo>
                    <a:pt x="3751554" y="3659403"/>
                  </a:lnTo>
                  <a:lnTo>
                    <a:pt x="3778516" y="3696081"/>
                  </a:lnTo>
                  <a:lnTo>
                    <a:pt x="3809631" y="3730498"/>
                  </a:lnTo>
                  <a:lnTo>
                    <a:pt x="3844048" y="3761613"/>
                  </a:lnTo>
                  <a:lnTo>
                    <a:pt x="3880726" y="3788575"/>
                  </a:lnTo>
                  <a:lnTo>
                    <a:pt x="3919321" y="3811397"/>
                  </a:lnTo>
                  <a:lnTo>
                    <a:pt x="3959542" y="3830053"/>
                  </a:lnTo>
                  <a:lnTo>
                    <a:pt x="4001058" y="3844582"/>
                  </a:lnTo>
                  <a:lnTo>
                    <a:pt x="4043527" y="3854945"/>
                  </a:lnTo>
                  <a:lnTo>
                    <a:pt x="4086644" y="3861168"/>
                  </a:lnTo>
                  <a:lnTo>
                    <a:pt x="4130078" y="3863238"/>
                  </a:lnTo>
                  <a:lnTo>
                    <a:pt x="4173524" y="3861168"/>
                  </a:lnTo>
                  <a:lnTo>
                    <a:pt x="4216641" y="3854945"/>
                  </a:lnTo>
                  <a:lnTo>
                    <a:pt x="4259110" y="3844582"/>
                  </a:lnTo>
                  <a:lnTo>
                    <a:pt x="4300626" y="3830053"/>
                  </a:lnTo>
                  <a:lnTo>
                    <a:pt x="4340834" y="3811397"/>
                  </a:lnTo>
                  <a:lnTo>
                    <a:pt x="4379442" y="3788575"/>
                  </a:lnTo>
                  <a:lnTo>
                    <a:pt x="4416120" y="3761613"/>
                  </a:lnTo>
                  <a:lnTo>
                    <a:pt x="4450537" y="3730498"/>
                  </a:lnTo>
                  <a:lnTo>
                    <a:pt x="4481652" y="3696081"/>
                  </a:lnTo>
                  <a:lnTo>
                    <a:pt x="4508614" y="3659403"/>
                  </a:lnTo>
                  <a:lnTo>
                    <a:pt x="4531423" y="3620808"/>
                  </a:lnTo>
                  <a:lnTo>
                    <a:pt x="4550092" y="3580587"/>
                  </a:lnTo>
                  <a:lnTo>
                    <a:pt x="4564621" y="3539071"/>
                  </a:lnTo>
                  <a:lnTo>
                    <a:pt x="4574984" y="3496602"/>
                  </a:lnTo>
                  <a:lnTo>
                    <a:pt x="4581207" y="3453485"/>
                  </a:lnTo>
                  <a:lnTo>
                    <a:pt x="4583277" y="3410039"/>
                  </a:lnTo>
                  <a:close/>
                </a:path>
                <a:path w="10975975" h="3863340">
                  <a:moveTo>
                    <a:pt x="5430088" y="1509814"/>
                  </a:moveTo>
                  <a:lnTo>
                    <a:pt x="5428018" y="1466367"/>
                  </a:lnTo>
                  <a:lnTo>
                    <a:pt x="5421795" y="1423250"/>
                  </a:lnTo>
                  <a:lnTo>
                    <a:pt x="5411419" y="1380782"/>
                  </a:lnTo>
                  <a:lnTo>
                    <a:pt x="5396903" y="1339278"/>
                  </a:lnTo>
                  <a:lnTo>
                    <a:pt x="5378234" y="1299057"/>
                  </a:lnTo>
                  <a:lnTo>
                    <a:pt x="5355425" y="1260449"/>
                  </a:lnTo>
                  <a:lnTo>
                    <a:pt x="5328463" y="1223772"/>
                  </a:lnTo>
                  <a:lnTo>
                    <a:pt x="5297348" y="1189355"/>
                  </a:lnTo>
                  <a:lnTo>
                    <a:pt x="5262931" y="1158240"/>
                  </a:lnTo>
                  <a:lnTo>
                    <a:pt x="5226253" y="1131277"/>
                  </a:lnTo>
                  <a:lnTo>
                    <a:pt x="5187645" y="1108468"/>
                  </a:lnTo>
                  <a:lnTo>
                    <a:pt x="5147424" y="1089799"/>
                  </a:lnTo>
                  <a:lnTo>
                    <a:pt x="5105920" y="1075283"/>
                  </a:lnTo>
                  <a:lnTo>
                    <a:pt x="5063452" y="1064907"/>
                  </a:lnTo>
                  <a:lnTo>
                    <a:pt x="5020335" y="1058684"/>
                  </a:lnTo>
                  <a:lnTo>
                    <a:pt x="4976888" y="1056614"/>
                  </a:lnTo>
                  <a:lnTo>
                    <a:pt x="4933454" y="1058684"/>
                  </a:lnTo>
                  <a:lnTo>
                    <a:pt x="4890338" y="1064907"/>
                  </a:lnTo>
                  <a:lnTo>
                    <a:pt x="4847856" y="1075283"/>
                  </a:lnTo>
                  <a:lnTo>
                    <a:pt x="4806353" y="1089799"/>
                  </a:lnTo>
                  <a:lnTo>
                    <a:pt x="4766132" y="1108468"/>
                  </a:lnTo>
                  <a:lnTo>
                    <a:pt x="4727537" y="1131277"/>
                  </a:lnTo>
                  <a:lnTo>
                    <a:pt x="4690859" y="1158240"/>
                  </a:lnTo>
                  <a:lnTo>
                    <a:pt x="4656442" y="1189355"/>
                  </a:lnTo>
                  <a:lnTo>
                    <a:pt x="4625327" y="1223772"/>
                  </a:lnTo>
                  <a:lnTo>
                    <a:pt x="4598365" y="1260449"/>
                  </a:lnTo>
                  <a:lnTo>
                    <a:pt x="4575556" y="1299057"/>
                  </a:lnTo>
                  <a:lnTo>
                    <a:pt x="4556887" y="1339278"/>
                  </a:lnTo>
                  <a:lnTo>
                    <a:pt x="4542358" y="1380782"/>
                  </a:lnTo>
                  <a:lnTo>
                    <a:pt x="4531995" y="1423250"/>
                  </a:lnTo>
                  <a:lnTo>
                    <a:pt x="4525772" y="1466367"/>
                  </a:lnTo>
                  <a:lnTo>
                    <a:pt x="4523702" y="1509814"/>
                  </a:lnTo>
                  <a:lnTo>
                    <a:pt x="4525772" y="1553248"/>
                  </a:lnTo>
                  <a:lnTo>
                    <a:pt x="4531995" y="1596364"/>
                  </a:lnTo>
                  <a:lnTo>
                    <a:pt x="4542358" y="1638846"/>
                  </a:lnTo>
                  <a:lnTo>
                    <a:pt x="4556887" y="1680349"/>
                  </a:lnTo>
                  <a:lnTo>
                    <a:pt x="4575556" y="1720570"/>
                  </a:lnTo>
                  <a:lnTo>
                    <a:pt x="4598365" y="1759178"/>
                  </a:lnTo>
                  <a:lnTo>
                    <a:pt x="4625327" y="1795843"/>
                  </a:lnTo>
                  <a:lnTo>
                    <a:pt x="4656442" y="1830273"/>
                  </a:lnTo>
                  <a:lnTo>
                    <a:pt x="4690859" y="1861375"/>
                  </a:lnTo>
                  <a:lnTo>
                    <a:pt x="4727537" y="1888337"/>
                  </a:lnTo>
                  <a:lnTo>
                    <a:pt x="4766132" y="1911159"/>
                  </a:lnTo>
                  <a:lnTo>
                    <a:pt x="4806353" y="1929828"/>
                  </a:lnTo>
                  <a:lnTo>
                    <a:pt x="4847856" y="1944344"/>
                  </a:lnTo>
                  <a:lnTo>
                    <a:pt x="4890338" y="1954707"/>
                  </a:lnTo>
                  <a:lnTo>
                    <a:pt x="4933454" y="1960930"/>
                  </a:lnTo>
                  <a:lnTo>
                    <a:pt x="4976888" y="1963013"/>
                  </a:lnTo>
                  <a:lnTo>
                    <a:pt x="5020335" y="1960930"/>
                  </a:lnTo>
                  <a:lnTo>
                    <a:pt x="5063452" y="1954707"/>
                  </a:lnTo>
                  <a:lnTo>
                    <a:pt x="5105920" y="1944344"/>
                  </a:lnTo>
                  <a:lnTo>
                    <a:pt x="5147424" y="1929828"/>
                  </a:lnTo>
                  <a:lnTo>
                    <a:pt x="5187645" y="1911159"/>
                  </a:lnTo>
                  <a:lnTo>
                    <a:pt x="5226253" y="1888337"/>
                  </a:lnTo>
                  <a:lnTo>
                    <a:pt x="5262931" y="1861375"/>
                  </a:lnTo>
                  <a:lnTo>
                    <a:pt x="5297348" y="1830273"/>
                  </a:lnTo>
                  <a:lnTo>
                    <a:pt x="5328463" y="1795843"/>
                  </a:lnTo>
                  <a:lnTo>
                    <a:pt x="5355425" y="1759178"/>
                  </a:lnTo>
                  <a:lnTo>
                    <a:pt x="5378234" y="1720570"/>
                  </a:lnTo>
                  <a:lnTo>
                    <a:pt x="5396903" y="1680349"/>
                  </a:lnTo>
                  <a:lnTo>
                    <a:pt x="5411419" y="1638846"/>
                  </a:lnTo>
                  <a:lnTo>
                    <a:pt x="5421795" y="1596364"/>
                  </a:lnTo>
                  <a:lnTo>
                    <a:pt x="5428018" y="1553248"/>
                  </a:lnTo>
                  <a:lnTo>
                    <a:pt x="5430088" y="1509814"/>
                  </a:lnTo>
                  <a:close/>
                </a:path>
                <a:path w="10975975" h="3863340">
                  <a:moveTo>
                    <a:pt x="9603930" y="3215906"/>
                  </a:moveTo>
                  <a:lnTo>
                    <a:pt x="9601848" y="3172472"/>
                  </a:lnTo>
                  <a:lnTo>
                    <a:pt x="9595625" y="3129356"/>
                  </a:lnTo>
                  <a:lnTo>
                    <a:pt x="9585261" y="3086874"/>
                  </a:lnTo>
                  <a:lnTo>
                    <a:pt x="9570745" y="3045371"/>
                  </a:lnTo>
                  <a:lnTo>
                    <a:pt x="9552076" y="3005150"/>
                  </a:lnTo>
                  <a:lnTo>
                    <a:pt x="9529254" y="2966542"/>
                  </a:lnTo>
                  <a:lnTo>
                    <a:pt x="9502292" y="2929864"/>
                  </a:lnTo>
                  <a:lnTo>
                    <a:pt x="9471177" y="2895447"/>
                  </a:lnTo>
                  <a:lnTo>
                    <a:pt x="9436760" y="2864345"/>
                  </a:lnTo>
                  <a:lnTo>
                    <a:pt x="9400095" y="2837383"/>
                  </a:lnTo>
                  <a:lnTo>
                    <a:pt x="9361487" y="2814561"/>
                  </a:lnTo>
                  <a:lnTo>
                    <a:pt x="9321267" y="2795892"/>
                  </a:lnTo>
                  <a:lnTo>
                    <a:pt x="9279763" y="2781376"/>
                  </a:lnTo>
                  <a:lnTo>
                    <a:pt x="9237281" y="2771013"/>
                  </a:lnTo>
                  <a:lnTo>
                    <a:pt x="9194165" y="2764790"/>
                  </a:lnTo>
                  <a:lnTo>
                    <a:pt x="9150731" y="2762707"/>
                  </a:lnTo>
                  <a:lnTo>
                    <a:pt x="9107284" y="2764790"/>
                  </a:lnTo>
                  <a:lnTo>
                    <a:pt x="9064168" y="2771013"/>
                  </a:lnTo>
                  <a:lnTo>
                    <a:pt x="9021699" y="2781376"/>
                  </a:lnTo>
                  <a:lnTo>
                    <a:pt x="8980183" y="2795892"/>
                  </a:lnTo>
                  <a:lnTo>
                    <a:pt x="8939974" y="2814561"/>
                  </a:lnTo>
                  <a:lnTo>
                    <a:pt x="8901366" y="2837383"/>
                  </a:lnTo>
                  <a:lnTo>
                    <a:pt x="8864689" y="2864345"/>
                  </a:lnTo>
                  <a:lnTo>
                    <a:pt x="8830272" y="2895447"/>
                  </a:lnTo>
                  <a:lnTo>
                    <a:pt x="8799157" y="2929864"/>
                  </a:lnTo>
                  <a:lnTo>
                    <a:pt x="8772195" y="2966542"/>
                  </a:lnTo>
                  <a:lnTo>
                    <a:pt x="8749386" y="3005150"/>
                  </a:lnTo>
                  <a:lnTo>
                    <a:pt x="8730717" y="3045371"/>
                  </a:lnTo>
                  <a:lnTo>
                    <a:pt x="8716200" y="3086874"/>
                  </a:lnTo>
                  <a:lnTo>
                    <a:pt x="8705825" y="3129356"/>
                  </a:lnTo>
                  <a:lnTo>
                    <a:pt x="8699602" y="3172472"/>
                  </a:lnTo>
                  <a:lnTo>
                    <a:pt x="8697531" y="3215906"/>
                  </a:lnTo>
                  <a:lnTo>
                    <a:pt x="8699602" y="3259353"/>
                  </a:lnTo>
                  <a:lnTo>
                    <a:pt x="8705825" y="3302470"/>
                  </a:lnTo>
                  <a:lnTo>
                    <a:pt x="8716200" y="3344938"/>
                  </a:lnTo>
                  <a:lnTo>
                    <a:pt x="8730717" y="3386442"/>
                  </a:lnTo>
                  <a:lnTo>
                    <a:pt x="8749386" y="3426663"/>
                  </a:lnTo>
                  <a:lnTo>
                    <a:pt x="8772195" y="3465271"/>
                  </a:lnTo>
                  <a:lnTo>
                    <a:pt x="8799157" y="3501948"/>
                  </a:lnTo>
                  <a:lnTo>
                    <a:pt x="8830272" y="3536365"/>
                  </a:lnTo>
                  <a:lnTo>
                    <a:pt x="8864689" y="3567480"/>
                  </a:lnTo>
                  <a:lnTo>
                    <a:pt x="8901366" y="3594443"/>
                  </a:lnTo>
                  <a:lnTo>
                    <a:pt x="8939974" y="3617252"/>
                  </a:lnTo>
                  <a:lnTo>
                    <a:pt x="8980183" y="3635921"/>
                  </a:lnTo>
                  <a:lnTo>
                    <a:pt x="9021699" y="3650437"/>
                  </a:lnTo>
                  <a:lnTo>
                    <a:pt x="9064168" y="3660813"/>
                  </a:lnTo>
                  <a:lnTo>
                    <a:pt x="9107284" y="3667036"/>
                  </a:lnTo>
                  <a:lnTo>
                    <a:pt x="9150731" y="3669106"/>
                  </a:lnTo>
                  <a:lnTo>
                    <a:pt x="9194165" y="3667036"/>
                  </a:lnTo>
                  <a:lnTo>
                    <a:pt x="9237281" y="3660813"/>
                  </a:lnTo>
                  <a:lnTo>
                    <a:pt x="9279763" y="3650437"/>
                  </a:lnTo>
                  <a:lnTo>
                    <a:pt x="9321267" y="3635921"/>
                  </a:lnTo>
                  <a:lnTo>
                    <a:pt x="9361487" y="3617252"/>
                  </a:lnTo>
                  <a:lnTo>
                    <a:pt x="9400095" y="3594443"/>
                  </a:lnTo>
                  <a:lnTo>
                    <a:pt x="9436760" y="3567480"/>
                  </a:lnTo>
                  <a:lnTo>
                    <a:pt x="9471177" y="3536365"/>
                  </a:lnTo>
                  <a:lnTo>
                    <a:pt x="9502292" y="3501948"/>
                  </a:lnTo>
                  <a:lnTo>
                    <a:pt x="9529254" y="3465271"/>
                  </a:lnTo>
                  <a:lnTo>
                    <a:pt x="9552076" y="3426663"/>
                  </a:lnTo>
                  <a:lnTo>
                    <a:pt x="9570745" y="3386442"/>
                  </a:lnTo>
                  <a:lnTo>
                    <a:pt x="9585261" y="3344938"/>
                  </a:lnTo>
                  <a:lnTo>
                    <a:pt x="9595625" y="3302470"/>
                  </a:lnTo>
                  <a:lnTo>
                    <a:pt x="9601848" y="3259353"/>
                  </a:lnTo>
                  <a:lnTo>
                    <a:pt x="9603930" y="3215906"/>
                  </a:lnTo>
                  <a:close/>
                </a:path>
                <a:path w="10975975" h="3863340">
                  <a:moveTo>
                    <a:pt x="10975518" y="2274557"/>
                  </a:moveTo>
                  <a:lnTo>
                    <a:pt x="10973448" y="2231110"/>
                  </a:lnTo>
                  <a:lnTo>
                    <a:pt x="10967225" y="2187994"/>
                  </a:lnTo>
                  <a:lnTo>
                    <a:pt x="10956849" y="2145525"/>
                  </a:lnTo>
                  <a:lnTo>
                    <a:pt x="10942333" y="2104009"/>
                  </a:lnTo>
                  <a:lnTo>
                    <a:pt x="10923664" y="2063800"/>
                  </a:lnTo>
                  <a:lnTo>
                    <a:pt x="10900855" y="2025192"/>
                  </a:lnTo>
                  <a:lnTo>
                    <a:pt x="10873892" y="1988515"/>
                  </a:lnTo>
                  <a:lnTo>
                    <a:pt x="10842777" y="1954098"/>
                  </a:lnTo>
                  <a:lnTo>
                    <a:pt x="10808360" y="1922983"/>
                  </a:lnTo>
                  <a:lnTo>
                    <a:pt x="10771683" y="1896021"/>
                  </a:lnTo>
                  <a:lnTo>
                    <a:pt x="10733075" y="1873211"/>
                  </a:lnTo>
                  <a:lnTo>
                    <a:pt x="10692854" y="1854542"/>
                  </a:lnTo>
                  <a:lnTo>
                    <a:pt x="10651350" y="1840026"/>
                  </a:lnTo>
                  <a:lnTo>
                    <a:pt x="10608882" y="1829650"/>
                  </a:lnTo>
                  <a:lnTo>
                    <a:pt x="10565765" y="1823427"/>
                  </a:lnTo>
                  <a:lnTo>
                    <a:pt x="10522318" y="1821357"/>
                  </a:lnTo>
                  <a:lnTo>
                    <a:pt x="10478884" y="1823427"/>
                  </a:lnTo>
                  <a:lnTo>
                    <a:pt x="10435755" y="1829650"/>
                  </a:lnTo>
                  <a:lnTo>
                    <a:pt x="10393286" y="1840026"/>
                  </a:lnTo>
                  <a:lnTo>
                    <a:pt x="10351783" y="1854542"/>
                  </a:lnTo>
                  <a:lnTo>
                    <a:pt x="10311562" y="1873211"/>
                  </a:lnTo>
                  <a:lnTo>
                    <a:pt x="10272954" y="1896021"/>
                  </a:lnTo>
                  <a:lnTo>
                    <a:pt x="10236276" y="1922983"/>
                  </a:lnTo>
                  <a:lnTo>
                    <a:pt x="10201859" y="1954098"/>
                  </a:lnTo>
                  <a:lnTo>
                    <a:pt x="10170757" y="1988515"/>
                  </a:lnTo>
                  <a:lnTo>
                    <a:pt x="10143782" y="2025192"/>
                  </a:lnTo>
                  <a:lnTo>
                    <a:pt x="10120973" y="2063800"/>
                  </a:lnTo>
                  <a:lnTo>
                    <a:pt x="10102304" y="2104009"/>
                  </a:lnTo>
                  <a:lnTo>
                    <a:pt x="10087788" y="2145525"/>
                  </a:lnTo>
                  <a:lnTo>
                    <a:pt x="10077412" y="2187994"/>
                  </a:lnTo>
                  <a:lnTo>
                    <a:pt x="10071189" y="2231110"/>
                  </a:lnTo>
                  <a:lnTo>
                    <a:pt x="10069119" y="2274557"/>
                  </a:lnTo>
                  <a:lnTo>
                    <a:pt x="10071189" y="2317991"/>
                  </a:lnTo>
                  <a:lnTo>
                    <a:pt x="10077412" y="2361107"/>
                  </a:lnTo>
                  <a:lnTo>
                    <a:pt x="10087788" y="2403589"/>
                  </a:lnTo>
                  <a:lnTo>
                    <a:pt x="10102304" y="2445093"/>
                  </a:lnTo>
                  <a:lnTo>
                    <a:pt x="10120973" y="2485313"/>
                  </a:lnTo>
                  <a:lnTo>
                    <a:pt x="10143782" y="2523921"/>
                  </a:lnTo>
                  <a:lnTo>
                    <a:pt x="10170757" y="2560586"/>
                  </a:lnTo>
                  <a:lnTo>
                    <a:pt x="10201859" y="2595016"/>
                  </a:lnTo>
                  <a:lnTo>
                    <a:pt x="10236276" y="2626118"/>
                  </a:lnTo>
                  <a:lnTo>
                    <a:pt x="10272954" y="2653080"/>
                  </a:lnTo>
                  <a:lnTo>
                    <a:pt x="10311562" y="2675902"/>
                  </a:lnTo>
                  <a:lnTo>
                    <a:pt x="10351783" y="2694559"/>
                  </a:lnTo>
                  <a:lnTo>
                    <a:pt x="10393286" y="2709087"/>
                  </a:lnTo>
                  <a:lnTo>
                    <a:pt x="10435755" y="2719451"/>
                  </a:lnTo>
                  <a:lnTo>
                    <a:pt x="10478884" y="2725674"/>
                  </a:lnTo>
                  <a:lnTo>
                    <a:pt x="10522318" y="2727744"/>
                  </a:lnTo>
                  <a:lnTo>
                    <a:pt x="10565765" y="2725674"/>
                  </a:lnTo>
                  <a:lnTo>
                    <a:pt x="10608882" y="2719451"/>
                  </a:lnTo>
                  <a:lnTo>
                    <a:pt x="10651350" y="2709087"/>
                  </a:lnTo>
                  <a:lnTo>
                    <a:pt x="10692854" y="2694559"/>
                  </a:lnTo>
                  <a:lnTo>
                    <a:pt x="10733075" y="2675902"/>
                  </a:lnTo>
                  <a:lnTo>
                    <a:pt x="10771683" y="2653080"/>
                  </a:lnTo>
                  <a:lnTo>
                    <a:pt x="10808360" y="2626118"/>
                  </a:lnTo>
                  <a:lnTo>
                    <a:pt x="10842777" y="2595016"/>
                  </a:lnTo>
                  <a:lnTo>
                    <a:pt x="10873892" y="2560586"/>
                  </a:lnTo>
                  <a:lnTo>
                    <a:pt x="10900855" y="2523921"/>
                  </a:lnTo>
                  <a:lnTo>
                    <a:pt x="10923664" y="2485313"/>
                  </a:lnTo>
                  <a:lnTo>
                    <a:pt x="10942333" y="2445093"/>
                  </a:lnTo>
                  <a:lnTo>
                    <a:pt x="10956849" y="2403589"/>
                  </a:lnTo>
                  <a:lnTo>
                    <a:pt x="10967225" y="2361107"/>
                  </a:lnTo>
                  <a:lnTo>
                    <a:pt x="10973448" y="2317991"/>
                  </a:lnTo>
                  <a:lnTo>
                    <a:pt x="10975518" y="2274557"/>
                  </a:lnTo>
                  <a:close/>
                </a:path>
                <a:path w="10975975" h="3863340">
                  <a:moveTo>
                    <a:pt x="10975518" y="453186"/>
                  </a:moveTo>
                  <a:lnTo>
                    <a:pt x="10973448" y="409752"/>
                  </a:lnTo>
                  <a:lnTo>
                    <a:pt x="10967225" y="366636"/>
                  </a:lnTo>
                  <a:lnTo>
                    <a:pt x="10956849" y="324167"/>
                  </a:lnTo>
                  <a:lnTo>
                    <a:pt x="10942333" y="282651"/>
                  </a:lnTo>
                  <a:lnTo>
                    <a:pt x="10923664" y="242430"/>
                  </a:lnTo>
                  <a:lnTo>
                    <a:pt x="10900855" y="203822"/>
                  </a:lnTo>
                  <a:lnTo>
                    <a:pt x="10873892" y="167157"/>
                  </a:lnTo>
                  <a:lnTo>
                    <a:pt x="10842777" y="132727"/>
                  </a:lnTo>
                  <a:lnTo>
                    <a:pt x="10808360" y="101625"/>
                  </a:lnTo>
                  <a:lnTo>
                    <a:pt x="10771683" y="74663"/>
                  </a:lnTo>
                  <a:lnTo>
                    <a:pt x="10733075" y="51841"/>
                  </a:lnTo>
                  <a:lnTo>
                    <a:pt x="10692854" y="33185"/>
                  </a:lnTo>
                  <a:lnTo>
                    <a:pt x="10651350" y="18656"/>
                  </a:lnTo>
                  <a:lnTo>
                    <a:pt x="10608882" y="8293"/>
                  </a:lnTo>
                  <a:lnTo>
                    <a:pt x="10565765" y="2070"/>
                  </a:lnTo>
                  <a:lnTo>
                    <a:pt x="10522318" y="0"/>
                  </a:lnTo>
                  <a:lnTo>
                    <a:pt x="10478884" y="2070"/>
                  </a:lnTo>
                  <a:lnTo>
                    <a:pt x="10435755" y="8293"/>
                  </a:lnTo>
                  <a:lnTo>
                    <a:pt x="10393286" y="18656"/>
                  </a:lnTo>
                  <a:lnTo>
                    <a:pt x="10351783" y="33185"/>
                  </a:lnTo>
                  <a:lnTo>
                    <a:pt x="10311562" y="51841"/>
                  </a:lnTo>
                  <a:lnTo>
                    <a:pt x="10272954" y="74663"/>
                  </a:lnTo>
                  <a:lnTo>
                    <a:pt x="10236276" y="101625"/>
                  </a:lnTo>
                  <a:lnTo>
                    <a:pt x="10201859" y="132727"/>
                  </a:lnTo>
                  <a:lnTo>
                    <a:pt x="10170757" y="167157"/>
                  </a:lnTo>
                  <a:lnTo>
                    <a:pt x="10143782" y="203822"/>
                  </a:lnTo>
                  <a:lnTo>
                    <a:pt x="10120973" y="242430"/>
                  </a:lnTo>
                  <a:lnTo>
                    <a:pt x="10102304" y="282651"/>
                  </a:lnTo>
                  <a:lnTo>
                    <a:pt x="10087788" y="324167"/>
                  </a:lnTo>
                  <a:lnTo>
                    <a:pt x="10077412" y="366636"/>
                  </a:lnTo>
                  <a:lnTo>
                    <a:pt x="10071189" y="409752"/>
                  </a:lnTo>
                  <a:lnTo>
                    <a:pt x="10069119" y="453186"/>
                  </a:lnTo>
                  <a:lnTo>
                    <a:pt x="10071189" y="496633"/>
                  </a:lnTo>
                  <a:lnTo>
                    <a:pt x="10077412" y="539750"/>
                  </a:lnTo>
                  <a:lnTo>
                    <a:pt x="10087788" y="582218"/>
                  </a:lnTo>
                  <a:lnTo>
                    <a:pt x="10102304" y="623735"/>
                  </a:lnTo>
                  <a:lnTo>
                    <a:pt x="10120973" y="663943"/>
                  </a:lnTo>
                  <a:lnTo>
                    <a:pt x="10143782" y="702551"/>
                  </a:lnTo>
                  <a:lnTo>
                    <a:pt x="10170757" y="739228"/>
                  </a:lnTo>
                  <a:lnTo>
                    <a:pt x="10201859" y="773645"/>
                  </a:lnTo>
                  <a:lnTo>
                    <a:pt x="10236276" y="804760"/>
                  </a:lnTo>
                  <a:lnTo>
                    <a:pt x="10272954" y="831723"/>
                  </a:lnTo>
                  <a:lnTo>
                    <a:pt x="10311562" y="854544"/>
                  </a:lnTo>
                  <a:lnTo>
                    <a:pt x="10351783" y="873201"/>
                  </a:lnTo>
                  <a:lnTo>
                    <a:pt x="10393286" y="887717"/>
                  </a:lnTo>
                  <a:lnTo>
                    <a:pt x="10435755" y="898093"/>
                  </a:lnTo>
                  <a:lnTo>
                    <a:pt x="10478884" y="904316"/>
                  </a:lnTo>
                  <a:lnTo>
                    <a:pt x="10522318" y="906386"/>
                  </a:lnTo>
                  <a:lnTo>
                    <a:pt x="10565765" y="904316"/>
                  </a:lnTo>
                  <a:lnTo>
                    <a:pt x="10608882" y="898093"/>
                  </a:lnTo>
                  <a:lnTo>
                    <a:pt x="10651350" y="887717"/>
                  </a:lnTo>
                  <a:lnTo>
                    <a:pt x="10692854" y="873201"/>
                  </a:lnTo>
                  <a:lnTo>
                    <a:pt x="10733075" y="854544"/>
                  </a:lnTo>
                  <a:lnTo>
                    <a:pt x="10771683" y="831723"/>
                  </a:lnTo>
                  <a:lnTo>
                    <a:pt x="10808360" y="804760"/>
                  </a:lnTo>
                  <a:lnTo>
                    <a:pt x="10842777" y="773645"/>
                  </a:lnTo>
                  <a:lnTo>
                    <a:pt x="10873892" y="739228"/>
                  </a:lnTo>
                  <a:lnTo>
                    <a:pt x="10900855" y="702551"/>
                  </a:lnTo>
                  <a:lnTo>
                    <a:pt x="10923664" y="663943"/>
                  </a:lnTo>
                  <a:lnTo>
                    <a:pt x="10942333" y="623735"/>
                  </a:lnTo>
                  <a:lnTo>
                    <a:pt x="10956849" y="582218"/>
                  </a:lnTo>
                  <a:lnTo>
                    <a:pt x="10967225" y="539750"/>
                  </a:lnTo>
                  <a:lnTo>
                    <a:pt x="10973448" y="496633"/>
                  </a:lnTo>
                  <a:lnTo>
                    <a:pt x="10975518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8915" y="582796"/>
              <a:ext cx="10856595" cy="6397625"/>
            </a:xfrm>
            <a:custGeom>
              <a:avLst/>
              <a:gdLst/>
              <a:ahLst/>
              <a:cxnLst/>
              <a:rect l="l" t="t" r="r" b="b"/>
              <a:pathLst>
                <a:path w="10856594" h="6397625">
                  <a:moveTo>
                    <a:pt x="906399" y="5943828"/>
                  </a:moveTo>
                  <a:lnTo>
                    <a:pt x="904328" y="5900394"/>
                  </a:lnTo>
                  <a:lnTo>
                    <a:pt x="898105" y="5857278"/>
                  </a:lnTo>
                  <a:lnTo>
                    <a:pt x="887730" y="5814796"/>
                  </a:lnTo>
                  <a:lnTo>
                    <a:pt x="873213" y="5773293"/>
                  </a:lnTo>
                  <a:lnTo>
                    <a:pt x="854544" y="5733072"/>
                  </a:lnTo>
                  <a:lnTo>
                    <a:pt x="831735" y="5694464"/>
                  </a:lnTo>
                  <a:lnTo>
                    <a:pt x="804773" y="5657799"/>
                  </a:lnTo>
                  <a:lnTo>
                    <a:pt x="773658" y="5623369"/>
                  </a:lnTo>
                  <a:lnTo>
                    <a:pt x="739241" y="5592267"/>
                  </a:lnTo>
                  <a:lnTo>
                    <a:pt x="702564" y="5565305"/>
                  </a:lnTo>
                  <a:lnTo>
                    <a:pt x="663956" y="5542483"/>
                  </a:lnTo>
                  <a:lnTo>
                    <a:pt x="623735" y="5523827"/>
                  </a:lnTo>
                  <a:lnTo>
                    <a:pt x="582231" y="5509298"/>
                  </a:lnTo>
                  <a:lnTo>
                    <a:pt x="539762" y="5498935"/>
                  </a:lnTo>
                  <a:lnTo>
                    <a:pt x="496646" y="5492712"/>
                  </a:lnTo>
                  <a:lnTo>
                    <a:pt x="453199" y="5490642"/>
                  </a:lnTo>
                  <a:lnTo>
                    <a:pt x="409765" y="5492712"/>
                  </a:lnTo>
                  <a:lnTo>
                    <a:pt x="366649" y="5498935"/>
                  </a:lnTo>
                  <a:lnTo>
                    <a:pt x="324167" y="5509298"/>
                  </a:lnTo>
                  <a:lnTo>
                    <a:pt x="282663" y="5523827"/>
                  </a:lnTo>
                  <a:lnTo>
                    <a:pt x="242443" y="5542483"/>
                  </a:lnTo>
                  <a:lnTo>
                    <a:pt x="203835" y="5565305"/>
                  </a:lnTo>
                  <a:lnTo>
                    <a:pt x="167157" y="5592267"/>
                  </a:lnTo>
                  <a:lnTo>
                    <a:pt x="132740" y="5623369"/>
                  </a:lnTo>
                  <a:lnTo>
                    <a:pt x="101638" y="5657799"/>
                  </a:lnTo>
                  <a:lnTo>
                    <a:pt x="74676" y="5694464"/>
                  </a:lnTo>
                  <a:lnTo>
                    <a:pt x="51854" y="5733072"/>
                  </a:lnTo>
                  <a:lnTo>
                    <a:pt x="33185" y="5773293"/>
                  </a:lnTo>
                  <a:lnTo>
                    <a:pt x="18669" y="5814796"/>
                  </a:lnTo>
                  <a:lnTo>
                    <a:pt x="8305" y="5857278"/>
                  </a:lnTo>
                  <a:lnTo>
                    <a:pt x="2082" y="5900394"/>
                  </a:lnTo>
                  <a:lnTo>
                    <a:pt x="0" y="5943828"/>
                  </a:lnTo>
                  <a:lnTo>
                    <a:pt x="2082" y="5987275"/>
                  </a:lnTo>
                  <a:lnTo>
                    <a:pt x="8305" y="6030392"/>
                  </a:lnTo>
                  <a:lnTo>
                    <a:pt x="18669" y="6072860"/>
                  </a:lnTo>
                  <a:lnTo>
                    <a:pt x="33185" y="6114377"/>
                  </a:lnTo>
                  <a:lnTo>
                    <a:pt x="51854" y="6154585"/>
                  </a:lnTo>
                  <a:lnTo>
                    <a:pt x="74676" y="6193193"/>
                  </a:lnTo>
                  <a:lnTo>
                    <a:pt x="101638" y="6229870"/>
                  </a:lnTo>
                  <a:lnTo>
                    <a:pt x="132740" y="6264287"/>
                  </a:lnTo>
                  <a:lnTo>
                    <a:pt x="167157" y="6295402"/>
                  </a:lnTo>
                  <a:lnTo>
                    <a:pt x="203835" y="6322365"/>
                  </a:lnTo>
                  <a:lnTo>
                    <a:pt x="242443" y="6345174"/>
                  </a:lnTo>
                  <a:lnTo>
                    <a:pt x="282663" y="6363843"/>
                  </a:lnTo>
                  <a:lnTo>
                    <a:pt x="324167" y="6378359"/>
                  </a:lnTo>
                  <a:lnTo>
                    <a:pt x="366649" y="6388735"/>
                  </a:lnTo>
                  <a:lnTo>
                    <a:pt x="409765" y="6394958"/>
                  </a:lnTo>
                  <a:lnTo>
                    <a:pt x="453199" y="6397028"/>
                  </a:lnTo>
                  <a:lnTo>
                    <a:pt x="496646" y="6394958"/>
                  </a:lnTo>
                  <a:lnTo>
                    <a:pt x="539762" y="6388735"/>
                  </a:lnTo>
                  <a:lnTo>
                    <a:pt x="582231" y="6378359"/>
                  </a:lnTo>
                  <a:lnTo>
                    <a:pt x="623735" y="6363843"/>
                  </a:lnTo>
                  <a:lnTo>
                    <a:pt x="663956" y="6345174"/>
                  </a:lnTo>
                  <a:lnTo>
                    <a:pt x="702564" y="6322365"/>
                  </a:lnTo>
                  <a:lnTo>
                    <a:pt x="739241" y="6295402"/>
                  </a:lnTo>
                  <a:lnTo>
                    <a:pt x="773658" y="6264287"/>
                  </a:lnTo>
                  <a:lnTo>
                    <a:pt x="804773" y="6229870"/>
                  </a:lnTo>
                  <a:lnTo>
                    <a:pt x="831735" y="6193193"/>
                  </a:lnTo>
                  <a:lnTo>
                    <a:pt x="854544" y="6154585"/>
                  </a:lnTo>
                  <a:lnTo>
                    <a:pt x="873213" y="6114377"/>
                  </a:lnTo>
                  <a:lnTo>
                    <a:pt x="887730" y="6072860"/>
                  </a:lnTo>
                  <a:lnTo>
                    <a:pt x="898105" y="6030392"/>
                  </a:lnTo>
                  <a:lnTo>
                    <a:pt x="904328" y="5987275"/>
                  </a:lnTo>
                  <a:lnTo>
                    <a:pt x="906399" y="5943828"/>
                  </a:lnTo>
                  <a:close/>
                </a:path>
                <a:path w="10856594" h="6397625">
                  <a:moveTo>
                    <a:pt x="1139977" y="3371608"/>
                  </a:moveTo>
                  <a:lnTo>
                    <a:pt x="1137907" y="3328174"/>
                  </a:lnTo>
                  <a:lnTo>
                    <a:pt x="1131684" y="3285058"/>
                  </a:lnTo>
                  <a:lnTo>
                    <a:pt x="1121321" y="3242576"/>
                  </a:lnTo>
                  <a:lnTo>
                    <a:pt x="1106792" y="3201073"/>
                  </a:lnTo>
                  <a:lnTo>
                    <a:pt x="1088136" y="3160852"/>
                  </a:lnTo>
                  <a:lnTo>
                    <a:pt x="1065314" y="3122244"/>
                  </a:lnTo>
                  <a:lnTo>
                    <a:pt x="1038352" y="3085579"/>
                  </a:lnTo>
                  <a:lnTo>
                    <a:pt x="1007249" y="3051149"/>
                  </a:lnTo>
                  <a:lnTo>
                    <a:pt x="972820" y="3020047"/>
                  </a:lnTo>
                  <a:lnTo>
                    <a:pt x="936155" y="2993085"/>
                  </a:lnTo>
                  <a:lnTo>
                    <a:pt x="897547" y="2970263"/>
                  </a:lnTo>
                  <a:lnTo>
                    <a:pt x="857326" y="2951607"/>
                  </a:lnTo>
                  <a:lnTo>
                    <a:pt x="815822" y="2937078"/>
                  </a:lnTo>
                  <a:lnTo>
                    <a:pt x="773341" y="2926715"/>
                  </a:lnTo>
                  <a:lnTo>
                    <a:pt x="730224" y="2920492"/>
                  </a:lnTo>
                  <a:lnTo>
                    <a:pt x="686790" y="2918422"/>
                  </a:lnTo>
                  <a:lnTo>
                    <a:pt x="643343" y="2920492"/>
                  </a:lnTo>
                  <a:lnTo>
                    <a:pt x="600227" y="2926715"/>
                  </a:lnTo>
                  <a:lnTo>
                    <a:pt x="557758" y="2937078"/>
                  </a:lnTo>
                  <a:lnTo>
                    <a:pt x="516242" y="2951607"/>
                  </a:lnTo>
                  <a:lnTo>
                    <a:pt x="476034" y="2970263"/>
                  </a:lnTo>
                  <a:lnTo>
                    <a:pt x="437426" y="2993085"/>
                  </a:lnTo>
                  <a:lnTo>
                    <a:pt x="400748" y="3020047"/>
                  </a:lnTo>
                  <a:lnTo>
                    <a:pt x="366331" y="3051149"/>
                  </a:lnTo>
                  <a:lnTo>
                    <a:pt x="335216" y="3085579"/>
                  </a:lnTo>
                  <a:lnTo>
                    <a:pt x="308254" y="3122244"/>
                  </a:lnTo>
                  <a:lnTo>
                    <a:pt x="285445" y="3160852"/>
                  </a:lnTo>
                  <a:lnTo>
                    <a:pt x="266776" y="3201073"/>
                  </a:lnTo>
                  <a:lnTo>
                    <a:pt x="252260" y="3242576"/>
                  </a:lnTo>
                  <a:lnTo>
                    <a:pt x="241884" y="3285058"/>
                  </a:lnTo>
                  <a:lnTo>
                    <a:pt x="235661" y="3328174"/>
                  </a:lnTo>
                  <a:lnTo>
                    <a:pt x="233591" y="3371608"/>
                  </a:lnTo>
                  <a:lnTo>
                    <a:pt x="235661" y="3415055"/>
                  </a:lnTo>
                  <a:lnTo>
                    <a:pt x="241884" y="3458172"/>
                  </a:lnTo>
                  <a:lnTo>
                    <a:pt x="252260" y="3500640"/>
                  </a:lnTo>
                  <a:lnTo>
                    <a:pt x="266776" y="3542157"/>
                  </a:lnTo>
                  <a:lnTo>
                    <a:pt x="285445" y="3582365"/>
                  </a:lnTo>
                  <a:lnTo>
                    <a:pt x="308254" y="3620973"/>
                  </a:lnTo>
                  <a:lnTo>
                    <a:pt x="335216" y="3657650"/>
                  </a:lnTo>
                  <a:lnTo>
                    <a:pt x="366331" y="3692067"/>
                  </a:lnTo>
                  <a:lnTo>
                    <a:pt x="400748" y="3723182"/>
                  </a:lnTo>
                  <a:lnTo>
                    <a:pt x="437426" y="3750145"/>
                  </a:lnTo>
                  <a:lnTo>
                    <a:pt x="476034" y="3772954"/>
                  </a:lnTo>
                  <a:lnTo>
                    <a:pt x="516242" y="3791623"/>
                  </a:lnTo>
                  <a:lnTo>
                    <a:pt x="557758" y="3806139"/>
                  </a:lnTo>
                  <a:lnTo>
                    <a:pt x="600227" y="3816515"/>
                  </a:lnTo>
                  <a:lnTo>
                    <a:pt x="643343" y="3822738"/>
                  </a:lnTo>
                  <a:lnTo>
                    <a:pt x="686790" y="3824808"/>
                  </a:lnTo>
                  <a:lnTo>
                    <a:pt x="730224" y="3822738"/>
                  </a:lnTo>
                  <a:lnTo>
                    <a:pt x="773341" y="3816515"/>
                  </a:lnTo>
                  <a:lnTo>
                    <a:pt x="815822" y="3806139"/>
                  </a:lnTo>
                  <a:lnTo>
                    <a:pt x="857326" y="3791623"/>
                  </a:lnTo>
                  <a:lnTo>
                    <a:pt x="897547" y="3772954"/>
                  </a:lnTo>
                  <a:lnTo>
                    <a:pt x="936155" y="3750145"/>
                  </a:lnTo>
                  <a:lnTo>
                    <a:pt x="972820" y="3723182"/>
                  </a:lnTo>
                  <a:lnTo>
                    <a:pt x="1007249" y="3692067"/>
                  </a:lnTo>
                  <a:lnTo>
                    <a:pt x="1038352" y="3657650"/>
                  </a:lnTo>
                  <a:lnTo>
                    <a:pt x="1065314" y="3620973"/>
                  </a:lnTo>
                  <a:lnTo>
                    <a:pt x="1088136" y="3582365"/>
                  </a:lnTo>
                  <a:lnTo>
                    <a:pt x="1106792" y="3542157"/>
                  </a:lnTo>
                  <a:lnTo>
                    <a:pt x="1121321" y="3500640"/>
                  </a:lnTo>
                  <a:lnTo>
                    <a:pt x="1131684" y="3458172"/>
                  </a:lnTo>
                  <a:lnTo>
                    <a:pt x="1137907" y="3415055"/>
                  </a:lnTo>
                  <a:lnTo>
                    <a:pt x="1139977" y="3371608"/>
                  </a:lnTo>
                  <a:close/>
                </a:path>
                <a:path w="10856594" h="6397625">
                  <a:moveTo>
                    <a:pt x="2586939" y="849134"/>
                  </a:moveTo>
                  <a:lnTo>
                    <a:pt x="2584869" y="805700"/>
                  </a:lnTo>
                  <a:lnTo>
                    <a:pt x="2578646" y="762584"/>
                  </a:lnTo>
                  <a:lnTo>
                    <a:pt x="2568283" y="720102"/>
                  </a:lnTo>
                  <a:lnTo>
                    <a:pt x="2553754" y="678599"/>
                  </a:lnTo>
                  <a:lnTo>
                    <a:pt x="2535097" y="638378"/>
                  </a:lnTo>
                  <a:lnTo>
                    <a:pt x="2512276" y="599770"/>
                  </a:lnTo>
                  <a:lnTo>
                    <a:pt x="2485313" y="563105"/>
                  </a:lnTo>
                  <a:lnTo>
                    <a:pt x="2454211" y="528675"/>
                  </a:lnTo>
                  <a:lnTo>
                    <a:pt x="2419781" y="497573"/>
                  </a:lnTo>
                  <a:lnTo>
                    <a:pt x="2383117" y="470611"/>
                  </a:lnTo>
                  <a:lnTo>
                    <a:pt x="2344509" y="447789"/>
                  </a:lnTo>
                  <a:lnTo>
                    <a:pt x="2304288" y="429133"/>
                  </a:lnTo>
                  <a:lnTo>
                    <a:pt x="2262784" y="414604"/>
                  </a:lnTo>
                  <a:lnTo>
                    <a:pt x="2220303" y="404241"/>
                  </a:lnTo>
                  <a:lnTo>
                    <a:pt x="2177186" y="398018"/>
                  </a:lnTo>
                  <a:lnTo>
                    <a:pt x="2133752" y="395947"/>
                  </a:lnTo>
                  <a:lnTo>
                    <a:pt x="2090305" y="398018"/>
                  </a:lnTo>
                  <a:lnTo>
                    <a:pt x="2047189" y="404241"/>
                  </a:lnTo>
                  <a:lnTo>
                    <a:pt x="2004720" y="414604"/>
                  </a:lnTo>
                  <a:lnTo>
                    <a:pt x="1963204" y="429133"/>
                  </a:lnTo>
                  <a:lnTo>
                    <a:pt x="1922995" y="447789"/>
                  </a:lnTo>
                  <a:lnTo>
                    <a:pt x="1884387" y="470611"/>
                  </a:lnTo>
                  <a:lnTo>
                    <a:pt x="1847710" y="497573"/>
                  </a:lnTo>
                  <a:lnTo>
                    <a:pt x="1813293" y="528675"/>
                  </a:lnTo>
                  <a:lnTo>
                    <a:pt x="1782178" y="563105"/>
                  </a:lnTo>
                  <a:lnTo>
                    <a:pt x="1755216" y="599770"/>
                  </a:lnTo>
                  <a:lnTo>
                    <a:pt x="1732407" y="638378"/>
                  </a:lnTo>
                  <a:lnTo>
                    <a:pt x="1713738" y="678599"/>
                  </a:lnTo>
                  <a:lnTo>
                    <a:pt x="1699221" y="720102"/>
                  </a:lnTo>
                  <a:lnTo>
                    <a:pt x="1688846" y="762584"/>
                  </a:lnTo>
                  <a:lnTo>
                    <a:pt x="1682623" y="805700"/>
                  </a:lnTo>
                  <a:lnTo>
                    <a:pt x="1680552" y="849134"/>
                  </a:lnTo>
                  <a:lnTo>
                    <a:pt x="1682623" y="892581"/>
                  </a:lnTo>
                  <a:lnTo>
                    <a:pt x="1688846" y="935697"/>
                  </a:lnTo>
                  <a:lnTo>
                    <a:pt x="1699221" y="978166"/>
                  </a:lnTo>
                  <a:lnTo>
                    <a:pt x="1713738" y="1019683"/>
                  </a:lnTo>
                  <a:lnTo>
                    <a:pt x="1732407" y="1059891"/>
                  </a:lnTo>
                  <a:lnTo>
                    <a:pt x="1755216" y="1098499"/>
                  </a:lnTo>
                  <a:lnTo>
                    <a:pt x="1782178" y="1135176"/>
                  </a:lnTo>
                  <a:lnTo>
                    <a:pt x="1813293" y="1169593"/>
                  </a:lnTo>
                  <a:lnTo>
                    <a:pt x="1847710" y="1200708"/>
                  </a:lnTo>
                  <a:lnTo>
                    <a:pt x="1884387" y="1227670"/>
                  </a:lnTo>
                  <a:lnTo>
                    <a:pt x="1922995" y="1250480"/>
                  </a:lnTo>
                  <a:lnTo>
                    <a:pt x="1963204" y="1269149"/>
                  </a:lnTo>
                  <a:lnTo>
                    <a:pt x="2004720" y="1283665"/>
                  </a:lnTo>
                  <a:lnTo>
                    <a:pt x="2047189" y="1294041"/>
                  </a:lnTo>
                  <a:lnTo>
                    <a:pt x="2090305" y="1300264"/>
                  </a:lnTo>
                  <a:lnTo>
                    <a:pt x="2133752" y="1302334"/>
                  </a:lnTo>
                  <a:lnTo>
                    <a:pt x="2177186" y="1300264"/>
                  </a:lnTo>
                  <a:lnTo>
                    <a:pt x="2220303" y="1294041"/>
                  </a:lnTo>
                  <a:lnTo>
                    <a:pt x="2262784" y="1283665"/>
                  </a:lnTo>
                  <a:lnTo>
                    <a:pt x="2304288" y="1269149"/>
                  </a:lnTo>
                  <a:lnTo>
                    <a:pt x="2344509" y="1250480"/>
                  </a:lnTo>
                  <a:lnTo>
                    <a:pt x="2383117" y="1227670"/>
                  </a:lnTo>
                  <a:lnTo>
                    <a:pt x="2419781" y="1200708"/>
                  </a:lnTo>
                  <a:lnTo>
                    <a:pt x="2454211" y="1169593"/>
                  </a:lnTo>
                  <a:lnTo>
                    <a:pt x="2485313" y="1135176"/>
                  </a:lnTo>
                  <a:lnTo>
                    <a:pt x="2512276" y="1098499"/>
                  </a:lnTo>
                  <a:lnTo>
                    <a:pt x="2535097" y="1059891"/>
                  </a:lnTo>
                  <a:lnTo>
                    <a:pt x="2553754" y="1019683"/>
                  </a:lnTo>
                  <a:lnTo>
                    <a:pt x="2568283" y="978166"/>
                  </a:lnTo>
                  <a:lnTo>
                    <a:pt x="2578646" y="935697"/>
                  </a:lnTo>
                  <a:lnTo>
                    <a:pt x="2584869" y="892581"/>
                  </a:lnTo>
                  <a:lnTo>
                    <a:pt x="2586939" y="849134"/>
                  </a:lnTo>
                  <a:close/>
                </a:path>
                <a:path w="10856594" h="6397625">
                  <a:moveTo>
                    <a:pt x="2806446" y="5071491"/>
                  </a:moveTo>
                  <a:lnTo>
                    <a:pt x="2804363" y="5028044"/>
                  </a:lnTo>
                  <a:lnTo>
                    <a:pt x="2798140" y="4984928"/>
                  </a:lnTo>
                  <a:lnTo>
                    <a:pt x="2787777" y="4942459"/>
                  </a:lnTo>
                  <a:lnTo>
                    <a:pt x="2773261" y="4900955"/>
                  </a:lnTo>
                  <a:lnTo>
                    <a:pt x="2754592" y="4860734"/>
                  </a:lnTo>
                  <a:lnTo>
                    <a:pt x="2731770" y="4822126"/>
                  </a:lnTo>
                  <a:lnTo>
                    <a:pt x="2704808" y="4785449"/>
                  </a:lnTo>
                  <a:lnTo>
                    <a:pt x="2673705" y="4751032"/>
                  </a:lnTo>
                  <a:lnTo>
                    <a:pt x="2639288" y="4719917"/>
                  </a:lnTo>
                  <a:lnTo>
                    <a:pt x="2602611" y="4692955"/>
                  </a:lnTo>
                  <a:lnTo>
                    <a:pt x="2564003" y="4670145"/>
                  </a:lnTo>
                  <a:lnTo>
                    <a:pt x="2523782" y="4651476"/>
                  </a:lnTo>
                  <a:lnTo>
                    <a:pt x="2482278" y="4636960"/>
                  </a:lnTo>
                  <a:lnTo>
                    <a:pt x="2439797" y="4626584"/>
                  </a:lnTo>
                  <a:lnTo>
                    <a:pt x="2396680" y="4620361"/>
                  </a:lnTo>
                  <a:lnTo>
                    <a:pt x="2353246" y="4618291"/>
                  </a:lnTo>
                  <a:lnTo>
                    <a:pt x="2309799" y="4620361"/>
                  </a:lnTo>
                  <a:lnTo>
                    <a:pt x="2266683" y="4626584"/>
                  </a:lnTo>
                  <a:lnTo>
                    <a:pt x="2224214" y="4636960"/>
                  </a:lnTo>
                  <a:lnTo>
                    <a:pt x="2182711" y="4651476"/>
                  </a:lnTo>
                  <a:lnTo>
                    <a:pt x="2142490" y="4670145"/>
                  </a:lnTo>
                  <a:lnTo>
                    <a:pt x="2103882" y="4692955"/>
                  </a:lnTo>
                  <a:lnTo>
                    <a:pt x="2067204" y="4719917"/>
                  </a:lnTo>
                  <a:lnTo>
                    <a:pt x="2032787" y="4751032"/>
                  </a:lnTo>
                  <a:lnTo>
                    <a:pt x="2001672" y="4785449"/>
                  </a:lnTo>
                  <a:lnTo>
                    <a:pt x="1974710" y="4822126"/>
                  </a:lnTo>
                  <a:lnTo>
                    <a:pt x="1951901" y="4860734"/>
                  </a:lnTo>
                  <a:lnTo>
                    <a:pt x="1933232" y="4900955"/>
                  </a:lnTo>
                  <a:lnTo>
                    <a:pt x="1918716" y="4942459"/>
                  </a:lnTo>
                  <a:lnTo>
                    <a:pt x="1908340" y="4984928"/>
                  </a:lnTo>
                  <a:lnTo>
                    <a:pt x="1902117" y="5028044"/>
                  </a:lnTo>
                  <a:lnTo>
                    <a:pt x="1900047" y="5071491"/>
                  </a:lnTo>
                  <a:lnTo>
                    <a:pt x="1902117" y="5114925"/>
                  </a:lnTo>
                  <a:lnTo>
                    <a:pt x="1908340" y="5158041"/>
                  </a:lnTo>
                  <a:lnTo>
                    <a:pt x="1918716" y="5200523"/>
                  </a:lnTo>
                  <a:lnTo>
                    <a:pt x="1933232" y="5242026"/>
                  </a:lnTo>
                  <a:lnTo>
                    <a:pt x="1951901" y="5282247"/>
                  </a:lnTo>
                  <a:lnTo>
                    <a:pt x="1974710" y="5320855"/>
                  </a:lnTo>
                  <a:lnTo>
                    <a:pt x="2001672" y="5357520"/>
                  </a:lnTo>
                  <a:lnTo>
                    <a:pt x="2032787" y="5391950"/>
                  </a:lnTo>
                  <a:lnTo>
                    <a:pt x="2067204" y="5423052"/>
                  </a:lnTo>
                  <a:lnTo>
                    <a:pt x="2103882" y="5450014"/>
                  </a:lnTo>
                  <a:lnTo>
                    <a:pt x="2142490" y="5472836"/>
                  </a:lnTo>
                  <a:lnTo>
                    <a:pt x="2182711" y="5491505"/>
                  </a:lnTo>
                  <a:lnTo>
                    <a:pt x="2224214" y="5506021"/>
                  </a:lnTo>
                  <a:lnTo>
                    <a:pt x="2266683" y="5516384"/>
                  </a:lnTo>
                  <a:lnTo>
                    <a:pt x="2309799" y="5522607"/>
                  </a:lnTo>
                  <a:lnTo>
                    <a:pt x="2353246" y="5524678"/>
                  </a:lnTo>
                  <a:lnTo>
                    <a:pt x="2396680" y="5522607"/>
                  </a:lnTo>
                  <a:lnTo>
                    <a:pt x="2439797" y="5516384"/>
                  </a:lnTo>
                  <a:lnTo>
                    <a:pt x="2482278" y="5506021"/>
                  </a:lnTo>
                  <a:lnTo>
                    <a:pt x="2523782" y="5491505"/>
                  </a:lnTo>
                  <a:lnTo>
                    <a:pt x="2564003" y="5472836"/>
                  </a:lnTo>
                  <a:lnTo>
                    <a:pt x="2602611" y="5450014"/>
                  </a:lnTo>
                  <a:lnTo>
                    <a:pt x="2639288" y="5423052"/>
                  </a:lnTo>
                  <a:lnTo>
                    <a:pt x="2673705" y="5391950"/>
                  </a:lnTo>
                  <a:lnTo>
                    <a:pt x="2704808" y="5357520"/>
                  </a:lnTo>
                  <a:lnTo>
                    <a:pt x="2731770" y="5320855"/>
                  </a:lnTo>
                  <a:lnTo>
                    <a:pt x="2754592" y="5282247"/>
                  </a:lnTo>
                  <a:lnTo>
                    <a:pt x="2773261" y="5242026"/>
                  </a:lnTo>
                  <a:lnTo>
                    <a:pt x="2787777" y="5200523"/>
                  </a:lnTo>
                  <a:lnTo>
                    <a:pt x="2798140" y="5158041"/>
                  </a:lnTo>
                  <a:lnTo>
                    <a:pt x="2804363" y="5114925"/>
                  </a:lnTo>
                  <a:lnTo>
                    <a:pt x="2806446" y="5071491"/>
                  </a:lnTo>
                  <a:close/>
                </a:path>
                <a:path w="10856594" h="6397625">
                  <a:moveTo>
                    <a:pt x="3833495" y="3133890"/>
                  </a:moveTo>
                  <a:lnTo>
                    <a:pt x="3831412" y="3090443"/>
                  </a:lnTo>
                  <a:lnTo>
                    <a:pt x="3825189" y="3047327"/>
                  </a:lnTo>
                  <a:lnTo>
                    <a:pt x="3814826" y="3004858"/>
                  </a:lnTo>
                  <a:lnTo>
                    <a:pt x="3800310" y="2963354"/>
                  </a:lnTo>
                  <a:lnTo>
                    <a:pt x="3781641" y="2923133"/>
                  </a:lnTo>
                  <a:lnTo>
                    <a:pt x="3758831" y="2884525"/>
                  </a:lnTo>
                  <a:lnTo>
                    <a:pt x="3731857" y="2847848"/>
                  </a:lnTo>
                  <a:lnTo>
                    <a:pt x="3700754" y="2813431"/>
                  </a:lnTo>
                  <a:lnTo>
                    <a:pt x="3666337" y="2782316"/>
                  </a:lnTo>
                  <a:lnTo>
                    <a:pt x="3629660" y="2755354"/>
                  </a:lnTo>
                  <a:lnTo>
                    <a:pt x="3591052" y="2732544"/>
                  </a:lnTo>
                  <a:lnTo>
                    <a:pt x="3550831" y="2713875"/>
                  </a:lnTo>
                  <a:lnTo>
                    <a:pt x="3509327" y="2699359"/>
                  </a:lnTo>
                  <a:lnTo>
                    <a:pt x="3466846" y="2688983"/>
                  </a:lnTo>
                  <a:lnTo>
                    <a:pt x="3423729" y="2682760"/>
                  </a:lnTo>
                  <a:lnTo>
                    <a:pt x="3380295" y="2680690"/>
                  </a:lnTo>
                  <a:lnTo>
                    <a:pt x="3336848" y="2682760"/>
                  </a:lnTo>
                  <a:lnTo>
                    <a:pt x="3293732" y="2688983"/>
                  </a:lnTo>
                  <a:lnTo>
                    <a:pt x="3251263" y="2699359"/>
                  </a:lnTo>
                  <a:lnTo>
                    <a:pt x="3209760" y="2713875"/>
                  </a:lnTo>
                  <a:lnTo>
                    <a:pt x="3169539" y="2732544"/>
                  </a:lnTo>
                  <a:lnTo>
                    <a:pt x="3130931" y="2755354"/>
                  </a:lnTo>
                  <a:lnTo>
                    <a:pt x="3094253" y="2782316"/>
                  </a:lnTo>
                  <a:lnTo>
                    <a:pt x="3059836" y="2813431"/>
                  </a:lnTo>
                  <a:lnTo>
                    <a:pt x="3028721" y="2847848"/>
                  </a:lnTo>
                  <a:lnTo>
                    <a:pt x="3001759" y="2884525"/>
                  </a:lnTo>
                  <a:lnTo>
                    <a:pt x="2978950" y="2923133"/>
                  </a:lnTo>
                  <a:lnTo>
                    <a:pt x="2960281" y="2963354"/>
                  </a:lnTo>
                  <a:lnTo>
                    <a:pt x="2945765" y="3004858"/>
                  </a:lnTo>
                  <a:lnTo>
                    <a:pt x="2935389" y="3047327"/>
                  </a:lnTo>
                  <a:lnTo>
                    <a:pt x="2929166" y="3090443"/>
                  </a:lnTo>
                  <a:lnTo>
                    <a:pt x="2927096" y="3133890"/>
                  </a:lnTo>
                  <a:lnTo>
                    <a:pt x="2929166" y="3177324"/>
                  </a:lnTo>
                  <a:lnTo>
                    <a:pt x="2935389" y="3220440"/>
                  </a:lnTo>
                  <a:lnTo>
                    <a:pt x="2945765" y="3262922"/>
                  </a:lnTo>
                  <a:lnTo>
                    <a:pt x="2960281" y="3304425"/>
                  </a:lnTo>
                  <a:lnTo>
                    <a:pt x="2978950" y="3344646"/>
                  </a:lnTo>
                  <a:lnTo>
                    <a:pt x="3001759" y="3383254"/>
                  </a:lnTo>
                  <a:lnTo>
                    <a:pt x="3028721" y="3419919"/>
                  </a:lnTo>
                  <a:lnTo>
                    <a:pt x="3059836" y="3454349"/>
                  </a:lnTo>
                  <a:lnTo>
                    <a:pt x="3094253" y="3485451"/>
                  </a:lnTo>
                  <a:lnTo>
                    <a:pt x="3130931" y="3512413"/>
                  </a:lnTo>
                  <a:lnTo>
                    <a:pt x="3169539" y="3535235"/>
                  </a:lnTo>
                  <a:lnTo>
                    <a:pt x="3209760" y="3553904"/>
                  </a:lnTo>
                  <a:lnTo>
                    <a:pt x="3251263" y="3568420"/>
                  </a:lnTo>
                  <a:lnTo>
                    <a:pt x="3293732" y="3578783"/>
                  </a:lnTo>
                  <a:lnTo>
                    <a:pt x="3336848" y="3585006"/>
                  </a:lnTo>
                  <a:lnTo>
                    <a:pt x="3380295" y="3587089"/>
                  </a:lnTo>
                  <a:lnTo>
                    <a:pt x="3423729" y="3585006"/>
                  </a:lnTo>
                  <a:lnTo>
                    <a:pt x="3466846" y="3578783"/>
                  </a:lnTo>
                  <a:lnTo>
                    <a:pt x="3509327" y="3568420"/>
                  </a:lnTo>
                  <a:lnTo>
                    <a:pt x="3550831" y="3553904"/>
                  </a:lnTo>
                  <a:lnTo>
                    <a:pt x="3591052" y="3535235"/>
                  </a:lnTo>
                  <a:lnTo>
                    <a:pt x="3629660" y="3512413"/>
                  </a:lnTo>
                  <a:lnTo>
                    <a:pt x="3666337" y="3485451"/>
                  </a:lnTo>
                  <a:lnTo>
                    <a:pt x="3700754" y="3454349"/>
                  </a:lnTo>
                  <a:lnTo>
                    <a:pt x="3731857" y="3419919"/>
                  </a:lnTo>
                  <a:lnTo>
                    <a:pt x="3758831" y="3383254"/>
                  </a:lnTo>
                  <a:lnTo>
                    <a:pt x="3781641" y="3344646"/>
                  </a:lnTo>
                  <a:lnTo>
                    <a:pt x="3800310" y="3304425"/>
                  </a:lnTo>
                  <a:lnTo>
                    <a:pt x="3814826" y="3262922"/>
                  </a:lnTo>
                  <a:lnTo>
                    <a:pt x="3825189" y="3220440"/>
                  </a:lnTo>
                  <a:lnTo>
                    <a:pt x="3831412" y="3177324"/>
                  </a:lnTo>
                  <a:lnTo>
                    <a:pt x="3833495" y="3133890"/>
                  </a:lnTo>
                  <a:close/>
                </a:path>
                <a:path w="10856594" h="6397625">
                  <a:moveTo>
                    <a:pt x="5121008" y="1377048"/>
                  </a:moveTo>
                  <a:lnTo>
                    <a:pt x="5118938" y="1333614"/>
                  </a:lnTo>
                  <a:lnTo>
                    <a:pt x="5112715" y="1290497"/>
                  </a:lnTo>
                  <a:lnTo>
                    <a:pt x="5102339" y="1248016"/>
                  </a:lnTo>
                  <a:lnTo>
                    <a:pt x="5087823" y="1206512"/>
                  </a:lnTo>
                  <a:lnTo>
                    <a:pt x="5069154" y="1166291"/>
                  </a:lnTo>
                  <a:lnTo>
                    <a:pt x="5046345" y="1127683"/>
                  </a:lnTo>
                  <a:lnTo>
                    <a:pt x="5019383" y="1091018"/>
                  </a:lnTo>
                  <a:lnTo>
                    <a:pt x="4988268" y="1056589"/>
                  </a:lnTo>
                  <a:lnTo>
                    <a:pt x="4953851" y="1025486"/>
                  </a:lnTo>
                  <a:lnTo>
                    <a:pt x="4917173" y="998524"/>
                  </a:lnTo>
                  <a:lnTo>
                    <a:pt x="4878565" y="975702"/>
                  </a:lnTo>
                  <a:lnTo>
                    <a:pt x="4838357" y="957046"/>
                  </a:lnTo>
                  <a:lnTo>
                    <a:pt x="4796841" y="942517"/>
                  </a:lnTo>
                  <a:lnTo>
                    <a:pt x="4754372" y="932154"/>
                  </a:lnTo>
                  <a:lnTo>
                    <a:pt x="4711255" y="925931"/>
                  </a:lnTo>
                  <a:lnTo>
                    <a:pt x="4667809" y="923861"/>
                  </a:lnTo>
                  <a:lnTo>
                    <a:pt x="4624375" y="925931"/>
                  </a:lnTo>
                  <a:lnTo>
                    <a:pt x="4581258" y="932154"/>
                  </a:lnTo>
                  <a:lnTo>
                    <a:pt x="4538777" y="942517"/>
                  </a:lnTo>
                  <a:lnTo>
                    <a:pt x="4497273" y="957046"/>
                  </a:lnTo>
                  <a:lnTo>
                    <a:pt x="4457052" y="975702"/>
                  </a:lnTo>
                  <a:lnTo>
                    <a:pt x="4418444" y="998524"/>
                  </a:lnTo>
                  <a:lnTo>
                    <a:pt x="4381779" y="1025486"/>
                  </a:lnTo>
                  <a:lnTo>
                    <a:pt x="4347349" y="1056589"/>
                  </a:lnTo>
                  <a:lnTo>
                    <a:pt x="4316247" y="1091018"/>
                  </a:lnTo>
                  <a:lnTo>
                    <a:pt x="4289285" y="1127683"/>
                  </a:lnTo>
                  <a:lnTo>
                    <a:pt x="4266463" y="1166291"/>
                  </a:lnTo>
                  <a:lnTo>
                    <a:pt x="4247794" y="1206512"/>
                  </a:lnTo>
                  <a:lnTo>
                    <a:pt x="4233278" y="1248016"/>
                  </a:lnTo>
                  <a:lnTo>
                    <a:pt x="4222915" y="1290497"/>
                  </a:lnTo>
                  <a:lnTo>
                    <a:pt x="4216692" y="1333614"/>
                  </a:lnTo>
                  <a:lnTo>
                    <a:pt x="4214622" y="1377048"/>
                  </a:lnTo>
                  <a:lnTo>
                    <a:pt x="4216692" y="1420495"/>
                  </a:lnTo>
                  <a:lnTo>
                    <a:pt x="4222915" y="1463611"/>
                  </a:lnTo>
                  <a:lnTo>
                    <a:pt x="4233278" y="1506080"/>
                  </a:lnTo>
                  <a:lnTo>
                    <a:pt x="4247794" y="1547596"/>
                  </a:lnTo>
                  <a:lnTo>
                    <a:pt x="4266463" y="1587804"/>
                  </a:lnTo>
                  <a:lnTo>
                    <a:pt x="4289285" y="1626412"/>
                  </a:lnTo>
                  <a:lnTo>
                    <a:pt x="4316247" y="1663090"/>
                  </a:lnTo>
                  <a:lnTo>
                    <a:pt x="4347349" y="1697507"/>
                  </a:lnTo>
                  <a:lnTo>
                    <a:pt x="4381779" y="1728622"/>
                  </a:lnTo>
                  <a:lnTo>
                    <a:pt x="4418444" y="1755584"/>
                  </a:lnTo>
                  <a:lnTo>
                    <a:pt x="4457052" y="1778393"/>
                  </a:lnTo>
                  <a:lnTo>
                    <a:pt x="4497273" y="1797062"/>
                  </a:lnTo>
                  <a:lnTo>
                    <a:pt x="4538777" y="1811578"/>
                  </a:lnTo>
                  <a:lnTo>
                    <a:pt x="4581258" y="1821954"/>
                  </a:lnTo>
                  <a:lnTo>
                    <a:pt x="4624375" y="1828177"/>
                  </a:lnTo>
                  <a:lnTo>
                    <a:pt x="4667809" y="1830247"/>
                  </a:lnTo>
                  <a:lnTo>
                    <a:pt x="4711255" y="1828177"/>
                  </a:lnTo>
                  <a:lnTo>
                    <a:pt x="4754372" y="1821954"/>
                  </a:lnTo>
                  <a:lnTo>
                    <a:pt x="4796841" y="1811578"/>
                  </a:lnTo>
                  <a:lnTo>
                    <a:pt x="4838357" y="1797062"/>
                  </a:lnTo>
                  <a:lnTo>
                    <a:pt x="4878565" y="1778393"/>
                  </a:lnTo>
                  <a:lnTo>
                    <a:pt x="4917173" y="1755584"/>
                  </a:lnTo>
                  <a:lnTo>
                    <a:pt x="4953851" y="1728622"/>
                  </a:lnTo>
                  <a:lnTo>
                    <a:pt x="4988268" y="1697507"/>
                  </a:lnTo>
                  <a:lnTo>
                    <a:pt x="5019383" y="1663090"/>
                  </a:lnTo>
                  <a:lnTo>
                    <a:pt x="5046345" y="1626412"/>
                  </a:lnTo>
                  <a:lnTo>
                    <a:pt x="5069154" y="1587804"/>
                  </a:lnTo>
                  <a:lnTo>
                    <a:pt x="5087823" y="1547596"/>
                  </a:lnTo>
                  <a:lnTo>
                    <a:pt x="5102339" y="1506080"/>
                  </a:lnTo>
                  <a:lnTo>
                    <a:pt x="5112715" y="1463611"/>
                  </a:lnTo>
                  <a:lnTo>
                    <a:pt x="5118938" y="1420495"/>
                  </a:lnTo>
                  <a:lnTo>
                    <a:pt x="5121008" y="1377048"/>
                  </a:lnTo>
                  <a:close/>
                </a:path>
                <a:path w="10856594" h="6397625">
                  <a:moveTo>
                    <a:pt x="6527000" y="3905110"/>
                  </a:moveTo>
                  <a:lnTo>
                    <a:pt x="6524930" y="3861676"/>
                  </a:lnTo>
                  <a:lnTo>
                    <a:pt x="6518707" y="3818559"/>
                  </a:lnTo>
                  <a:lnTo>
                    <a:pt x="6508331" y="3776078"/>
                  </a:lnTo>
                  <a:lnTo>
                    <a:pt x="6493815" y="3734574"/>
                  </a:lnTo>
                  <a:lnTo>
                    <a:pt x="6475146" y="3694353"/>
                  </a:lnTo>
                  <a:lnTo>
                    <a:pt x="6452336" y="3655745"/>
                  </a:lnTo>
                  <a:lnTo>
                    <a:pt x="6425374" y="3619068"/>
                  </a:lnTo>
                  <a:lnTo>
                    <a:pt x="6394259" y="3584651"/>
                  </a:lnTo>
                  <a:lnTo>
                    <a:pt x="6359842" y="3553549"/>
                  </a:lnTo>
                  <a:lnTo>
                    <a:pt x="6323165" y="3526574"/>
                  </a:lnTo>
                  <a:lnTo>
                    <a:pt x="6284557" y="3503765"/>
                  </a:lnTo>
                  <a:lnTo>
                    <a:pt x="6244336" y="3485096"/>
                  </a:lnTo>
                  <a:lnTo>
                    <a:pt x="6202832" y="3470579"/>
                  </a:lnTo>
                  <a:lnTo>
                    <a:pt x="6160363" y="3460216"/>
                  </a:lnTo>
                  <a:lnTo>
                    <a:pt x="6117247" y="3453993"/>
                  </a:lnTo>
                  <a:lnTo>
                    <a:pt x="6073800" y="3451910"/>
                  </a:lnTo>
                  <a:lnTo>
                    <a:pt x="6030366" y="3453993"/>
                  </a:lnTo>
                  <a:lnTo>
                    <a:pt x="5987250" y="3460216"/>
                  </a:lnTo>
                  <a:lnTo>
                    <a:pt x="5944768" y="3470579"/>
                  </a:lnTo>
                  <a:lnTo>
                    <a:pt x="5903265" y="3485096"/>
                  </a:lnTo>
                  <a:lnTo>
                    <a:pt x="5863044" y="3503765"/>
                  </a:lnTo>
                  <a:lnTo>
                    <a:pt x="5824436" y="3526574"/>
                  </a:lnTo>
                  <a:lnTo>
                    <a:pt x="5787758" y="3553549"/>
                  </a:lnTo>
                  <a:lnTo>
                    <a:pt x="5753341" y="3584651"/>
                  </a:lnTo>
                  <a:lnTo>
                    <a:pt x="5722239" y="3619068"/>
                  </a:lnTo>
                  <a:lnTo>
                    <a:pt x="5695264" y="3655745"/>
                  </a:lnTo>
                  <a:lnTo>
                    <a:pt x="5672455" y="3694353"/>
                  </a:lnTo>
                  <a:lnTo>
                    <a:pt x="5653786" y="3734574"/>
                  </a:lnTo>
                  <a:lnTo>
                    <a:pt x="5639270" y="3776078"/>
                  </a:lnTo>
                  <a:lnTo>
                    <a:pt x="5628906" y="3818559"/>
                  </a:lnTo>
                  <a:lnTo>
                    <a:pt x="5622683" y="3861676"/>
                  </a:lnTo>
                  <a:lnTo>
                    <a:pt x="5620601" y="3905110"/>
                  </a:lnTo>
                  <a:lnTo>
                    <a:pt x="5622683" y="3948557"/>
                  </a:lnTo>
                  <a:lnTo>
                    <a:pt x="5628906" y="3991673"/>
                  </a:lnTo>
                  <a:lnTo>
                    <a:pt x="5639270" y="4034142"/>
                  </a:lnTo>
                  <a:lnTo>
                    <a:pt x="5653786" y="4075646"/>
                  </a:lnTo>
                  <a:lnTo>
                    <a:pt x="5672455" y="4115866"/>
                  </a:lnTo>
                  <a:lnTo>
                    <a:pt x="5695264" y="4154474"/>
                  </a:lnTo>
                  <a:lnTo>
                    <a:pt x="5722239" y="4191152"/>
                  </a:lnTo>
                  <a:lnTo>
                    <a:pt x="5753341" y="4225569"/>
                  </a:lnTo>
                  <a:lnTo>
                    <a:pt x="5787758" y="4256684"/>
                  </a:lnTo>
                  <a:lnTo>
                    <a:pt x="5824436" y="4283646"/>
                  </a:lnTo>
                  <a:lnTo>
                    <a:pt x="5863044" y="4306455"/>
                  </a:lnTo>
                  <a:lnTo>
                    <a:pt x="5903265" y="4325124"/>
                  </a:lnTo>
                  <a:lnTo>
                    <a:pt x="5944768" y="4339641"/>
                  </a:lnTo>
                  <a:lnTo>
                    <a:pt x="5987250" y="4350016"/>
                  </a:lnTo>
                  <a:lnTo>
                    <a:pt x="6030366" y="4356239"/>
                  </a:lnTo>
                  <a:lnTo>
                    <a:pt x="6073800" y="4358310"/>
                  </a:lnTo>
                  <a:lnTo>
                    <a:pt x="6117247" y="4356239"/>
                  </a:lnTo>
                  <a:lnTo>
                    <a:pt x="6160363" y="4350016"/>
                  </a:lnTo>
                  <a:lnTo>
                    <a:pt x="6202832" y="4339641"/>
                  </a:lnTo>
                  <a:lnTo>
                    <a:pt x="6244336" y="4325124"/>
                  </a:lnTo>
                  <a:lnTo>
                    <a:pt x="6284557" y="4306455"/>
                  </a:lnTo>
                  <a:lnTo>
                    <a:pt x="6323165" y="4283646"/>
                  </a:lnTo>
                  <a:lnTo>
                    <a:pt x="6359842" y="4256684"/>
                  </a:lnTo>
                  <a:lnTo>
                    <a:pt x="6394259" y="4225569"/>
                  </a:lnTo>
                  <a:lnTo>
                    <a:pt x="6425374" y="4191152"/>
                  </a:lnTo>
                  <a:lnTo>
                    <a:pt x="6452336" y="4154474"/>
                  </a:lnTo>
                  <a:lnTo>
                    <a:pt x="6475146" y="4115866"/>
                  </a:lnTo>
                  <a:lnTo>
                    <a:pt x="6493815" y="4075646"/>
                  </a:lnTo>
                  <a:lnTo>
                    <a:pt x="6508331" y="4034142"/>
                  </a:lnTo>
                  <a:lnTo>
                    <a:pt x="6518707" y="3991673"/>
                  </a:lnTo>
                  <a:lnTo>
                    <a:pt x="6524930" y="3948557"/>
                  </a:lnTo>
                  <a:lnTo>
                    <a:pt x="6527000" y="3905110"/>
                  </a:lnTo>
                  <a:close/>
                </a:path>
                <a:path w="10856594" h="6397625">
                  <a:moveTo>
                    <a:pt x="6638671" y="2179155"/>
                  </a:moveTo>
                  <a:lnTo>
                    <a:pt x="6636588" y="2135708"/>
                  </a:lnTo>
                  <a:lnTo>
                    <a:pt x="6630365" y="2092591"/>
                  </a:lnTo>
                  <a:lnTo>
                    <a:pt x="6620002" y="2050122"/>
                  </a:lnTo>
                  <a:lnTo>
                    <a:pt x="6605486" y="2008619"/>
                  </a:lnTo>
                  <a:lnTo>
                    <a:pt x="6586817" y="1968398"/>
                  </a:lnTo>
                  <a:lnTo>
                    <a:pt x="6564008" y="1929790"/>
                  </a:lnTo>
                  <a:lnTo>
                    <a:pt x="6537045" y="1893112"/>
                  </a:lnTo>
                  <a:lnTo>
                    <a:pt x="6505930" y="1858695"/>
                  </a:lnTo>
                  <a:lnTo>
                    <a:pt x="6471513" y="1827580"/>
                  </a:lnTo>
                  <a:lnTo>
                    <a:pt x="6434836" y="1800618"/>
                  </a:lnTo>
                  <a:lnTo>
                    <a:pt x="6396228" y="1777809"/>
                  </a:lnTo>
                  <a:lnTo>
                    <a:pt x="6356007" y="1759140"/>
                  </a:lnTo>
                  <a:lnTo>
                    <a:pt x="6314503" y="1744624"/>
                  </a:lnTo>
                  <a:lnTo>
                    <a:pt x="6272034" y="1734248"/>
                  </a:lnTo>
                  <a:lnTo>
                    <a:pt x="6228905" y="1728025"/>
                  </a:lnTo>
                  <a:lnTo>
                    <a:pt x="6185471" y="1725955"/>
                  </a:lnTo>
                  <a:lnTo>
                    <a:pt x="6142025" y="1728025"/>
                  </a:lnTo>
                  <a:lnTo>
                    <a:pt x="6098908" y="1734248"/>
                  </a:lnTo>
                  <a:lnTo>
                    <a:pt x="6056439" y="1744624"/>
                  </a:lnTo>
                  <a:lnTo>
                    <a:pt x="6014936" y="1759140"/>
                  </a:lnTo>
                  <a:lnTo>
                    <a:pt x="5974715" y="1777809"/>
                  </a:lnTo>
                  <a:lnTo>
                    <a:pt x="5936107" y="1800618"/>
                  </a:lnTo>
                  <a:lnTo>
                    <a:pt x="5899429" y="1827580"/>
                  </a:lnTo>
                  <a:lnTo>
                    <a:pt x="5865012" y="1858695"/>
                  </a:lnTo>
                  <a:lnTo>
                    <a:pt x="5833897" y="1893112"/>
                  </a:lnTo>
                  <a:lnTo>
                    <a:pt x="5806935" y="1929790"/>
                  </a:lnTo>
                  <a:lnTo>
                    <a:pt x="5784126" y="1968398"/>
                  </a:lnTo>
                  <a:lnTo>
                    <a:pt x="5765457" y="2008619"/>
                  </a:lnTo>
                  <a:lnTo>
                    <a:pt x="5750941" y="2050122"/>
                  </a:lnTo>
                  <a:lnTo>
                    <a:pt x="5740565" y="2092591"/>
                  </a:lnTo>
                  <a:lnTo>
                    <a:pt x="5734342" y="2135708"/>
                  </a:lnTo>
                  <a:lnTo>
                    <a:pt x="5732272" y="2179155"/>
                  </a:lnTo>
                  <a:lnTo>
                    <a:pt x="5734342" y="2222589"/>
                  </a:lnTo>
                  <a:lnTo>
                    <a:pt x="5740565" y="2265705"/>
                  </a:lnTo>
                  <a:lnTo>
                    <a:pt x="5750941" y="2308187"/>
                  </a:lnTo>
                  <a:lnTo>
                    <a:pt x="5765457" y="2349690"/>
                  </a:lnTo>
                  <a:lnTo>
                    <a:pt x="5784126" y="2389911"/>
                  </a:lnTo>
                  <a:lnTo>
                    <a:pt x="5806935" y="2428519"/>
                  </a:lnTo>
                  <a:lnTo>
                    <a:pt x="5833897" y="2465184"/>
                  </a:lnTo>
                  <a:lnTo>
                    <a:pt x="5865012" y="2499614"/>
                  </a:lnTo>
                  <a:lnTo>
                    <a:pt x="5899429" y="2530716"/>
                  </a:lnTo>
                  <a:lnTo>
                    <a:pt x="5936107" y="2557678"/>
                  </a:lnTo>
                  <a:lnTo>
                    <a:pt x="5974715" y="2580500"/>
                  </a:lnTo>
                  <a:lnTo>
                    <a:pt x="6014936" y="2599169"/>
                  </a:lnTo>
                  <a:lnTo>
                    <a:pt x="6056439" y="2613685"/>
                  </a:lnTo>
                  <a:lnTo>
                    <a:pt x="6098908" y="2624048"/>
                  </a:lnTo>
                  <a:lnTo>
                    <a:pt x="6142025" y="2630271"/>
                  </a:lnTo>
                  <a:lnTo>
                    <a:pt x="6185471" y="2632341"/>
                  </a:lnTo>
                  <a:lnTo>
                    <a:pt x="6228905" y="2630271"/>
                  </a:lnTo>
                  <a:lnTo>
                    <a:pt x="6272034" y="2624048"/>
                  </a:lnTo>
                  <a:lnTo>
                    <a:pt x="6314503" y="2613685"/>
                  </a:lnTo>
                  <a:lnTo>
                    <a:pt x="6356007" y="2599169"/>
                  </a:lnTo>
                  <a:lnTo>
                    <a:pt x="6396228" y="2580500"/>
                  </a:lnTo>
                  <a:lnTo>
                    <a:pt x="6434836" y="2557678"/>
                  </a:lnTo>
                  <a:lnTo>
                    <a:pt x="6471513" y="2530716"/>
                  </a:lnTo>
                  <a:lnTo>
                    <a:pt x="6505930" y="2499614"/>
                  </a:lnTo>
                  <a:lnTo>
                    <a:pt x="6537045" y="2465184"/>
                  </a:lnTo>
                  <a:lnTo>
                    <a:pt x="6564008" y="2428519"/>
                  </a:lnTo>
                  <a:lnTo>
                    <a:pt x="6586817" y="2389911"/>
                  </a:lnTo>
                  <a:lnTo>
                    <a:pt x="6605486" y="2349690"/>
                  </a:lnTo>
                  <a:lnTo>
                    <a:pt x="6620002" y="2308187"/>
                  </a:lnTo>
                  <a:lnTo>
                    <a:pt x="6630365" y="2265705"/>
                  </a:lnTo>
                  <a:lnTo>
                    <a:pt x="6636588" y="2222589"/>
                  </a:lnTo>
                  <a:lnTo>
                    <a:pt x="6638671" y="2179155"/>
                  </a:lnTo>
                  <a:close/>
                </a:path>
                <a:path w="10856594" h="6397625">
                  <a:moveTo>
                    <a:pt x="6638671" y="453186"/>
                  </a:moveTo>
                  <a:lnTo>
                    <a:pt x="6636588" y="409752"/>
                  </a:lnTo>
                  <a:lnTo>
                    <a:pt x="6630365" y="366636"/>
                  </a:lnTo>
                  <a:lnTo>
                    <a:pt x="6620002" y="324167"/>
                  </a:lnTo>
                  <a:lnTo>
                    <a:pt x="6605486" y="282651"/>
                  </a:lnTo>
                  <a:lnTo>
                    <a:pt x="6586817" y="242443"/>
                  </a:lnTo>
                  <a:lnTo>
                    <a:pt x="6564008" y="203835"/>
                  </a:lnTo>
                  <a:lnTo>
                    <a:pt x="6537045" y="167157"/>
                  </a:lnTo>
                  <a:lnTo>
                    <a:pt x="6505930" y="132740"/>
                  </a:lnTo>
                  <a:lnTo>
                    <a:pt x="6471513" y="101625"/>
                  </a:lnTo>
                  <a:lnTo>
                    <a:pt x="6434836" y="74663"/>
                  </a:lnTo>
                  <a:lnTo>
                    <a:pt x="6396228" y="51841"/>
                  </a:lnTo>
                  <a:lnTo>
                    <a:pt x="6356007" y="33185"/>
                  </a:lnTo>
                  <a:lnTo>
                    <a:pt x="6314503" y="18656"/>
                  </a:lnTo>
                  <a:lnTo>
                    <a:pt x="6272034" y="8293"/>
                  </a:lnTo>
                  <a:lnTo>
                    <a:pt x="6228905" y="2070"/>
                  </a:lnTo>
                  <a:lnTo>
                    <a:pt x="6185471" y="0"/>
                  </a:lnTo>
                  <a:lnTo>
                    <a:pt x="6142025" y="2070"/>
                  </a:lnTo>
                  <a:lnTo>
                    <a:pt x="6098908" y="8293"/>
                  </a:lnTo>
                  <a:lnTo>
                    <a:pt x="6056439" y="18656"/>
                  </a:lnTo>
                  <a:lnTo>
                    <a:pt x="6014936" y="33185"/>
                  </a:lnTo>
                  <a:lnTo>
                    <a:pt x="5974715" y="51841"/>
                  </a:lnTo>
                  <a:lnTo>
                    <a:pt x="5936107" y="74663"/>
                  </a:lnTo>
                  <a:lnTo>
                    <a:pt x="5899429" y="101625"/>
                  </a:lnTo>
                  <a:lnTo>
                    <a:pt x="5865012" y="132740"/>
                  </a:lnTo>
                  <a:lnTo>
                    <a:pt x="5833897" y="167157"/>
                  </a:lnTo>
                  <a:lnTo>
                    <a:pt x="5806935" y="203835"/>
                  </a:lnTo>
                  <a:lnTo>
                    <a:pt x="5784126" y="242443"/>
                  </a:lnTo>
                  <a:lnTo>
                    <a:pt x="5765457" y="282651"/>
                  </a:lnTo>
                  <a:lnTo>
                    <a:pt x="5750941" y="324167"/>
                  </a:lnTo>
                  <a:lnTo>
                    <a:pt x="5740565" y="366636"/>
                  </a:lnTo>
                  <a:lnTo>
                    <a:pt x="5734342" y="409752"/>
                  </a:lnTo>
                  <a:lnTo>
                    <a:pt x="5732272" y="453186"/>
                  </a:lnTo>
                  <a:lnTo>
                    <a:pt x="5734342" y="496633"/>
                  </a:lnTo>
                  <a:lnTo>
                    <a:pt x="5740565" y="539750"/>
                  </a:lnTo>
                  <a:lnTo>
                    <a:pt x="5750941" y="582218"/>
                  </a:lnTo>
                  <a:lnTo>
                    <a:pt x="5765457" y="623735"/>
                  </a:lnTo>
                  <a:lnTo>
                    <a:pt x="5784126" y="663943"/>
                  </a:lnTo>
                  <a:lnTo>
                    <a:pt x="5806935" y="702551"/>
                  </a:lnTo>
                  <a:lnTo>
                    <a:pt x="5833897" y="739228"/>
                  </a:lnTo>
                  <a:lnTo>
                    <a:pt x="5865012" y="773645"/>
                  </a:lnTo>
                  <a:lnTo>
                    <a:pt x="5899429" y="804760"/>
                  </a:lnTo>
                  <a:lnTo>
                    <a:pt x="5936107" y="831723"/>
                  </a:lnTo>
                  <a:lnTo>
                    <a:pt x="5974715" y="854532"/>
                  </a:lnTo>
                  <a:lnTo>
                    <a:pt x="6014936" y="873201"/>
                  </a:lnTo>
                  <a:lnTo>
                    <a:pt x="6056439" y="887717"/>
                  </a:lnTo>
                  <a:lnTo>
                    <a:pt x="6098908" y="898093"/>
                  </a:lnTo>
                  <a:lnTo>
                    <a:pt x="6142025" y="904316"/>
                  </a:lnTo>
                  <a:lnTo>
                    <a:pt x="6185471" y="906386"/>
                  </a:lnTo>
                  <a:lnTo>
                    <a:pt x="6228905" y="904316"/>
                  </a:lnTo>
                  <a:lnTo>
                    <a:pt x="6272034" y="898093"/>
                  </a:lnTo>
                  <a:lnTo>
                    <a:pt x="6314503" y="887717"/>
                  </a:lnTo>
                  <a:lnTo>
                    <a:pt x="6356007" y="873201"/>
                  </a:lnTo>
                  <a:lnTo>
                    <a:pt x="6396228" y="854532"/>
                  </a:lnTo>
                  <a:lnTo>
                    <a:pt x="6434836" y="831723"/>
                  </a:lnTo>
                  <a:lnTo>
                    <a:pt x="6471513" y="804760"/>
                  </a:lnTo>
                  <a:lnTo>
                    <a:pt x="6505930" y="773645"/>
                  </a:lnTo>
                  <a:lnTo>
                    <a:pt x="6537045" y="739228"/>
                  </a:lnTo>
                  <a:lnTo>
                    <a:pt x="6564008" y="702551"/>
                  </a:lnTo>
                  <a:lnTo>
                    <a:pt x="6586817" y="663943"/>
                  </a:lnTo>
                  <a:lnTo>
                    <a:pt x="6605486" y="623735"/>
                  </a:lnTo>
                  <a:lnTo>
                    <a:pt x="6620002" y="582218"/>
                  </a:lnTo>
                  <a:lnTo>
                    <a:pt x="6630365" y="539750"/>
                  </a:lnTo>
                  <a:lnTo>
                    <a:pt x="6636588" y="496633"/>
                  </a:lnTo>
                  <a:lnTo>
                    <a:pt x="6638671" y="453186"/>
                  </a:lnTo>
                  <a:close/>
                </a:path>
                <a:path w="10856594" h="6397625">
                  <a:moveTo>
                    <a:pt x="9407436" y="1377048"/>
                  </a:moveTo>
                  <a:lnTo>
                    <a:pt x="9405366" y="1333614"/>
                  </a:lnTo>
                  <a:lnTo>
                    <a:pt x="9399143" y="1290497"/>
                  </a:lnTo>
                  <a:lnTo>
                    <a:pt x="9388767" y="1248016"/>
                  </a:lnTo>
                  <a:lnTo>
                    <a:pt x="9374251" y="1206512"/>
                  </a:lnTo>
                  <a:lnTo>
                    <a:pt x="9355582" y="1166291"/>
                  </a:lnTo>
                  <a:lnTo>
                    <a:pt x="9332773" y="1127683"/>
                  </a:lnTo>
                  <a:lnTo>
                    <a:pt x="9305798" y="1091018"/>
                  </a:lnTo>
                  <a:lnTo>
                    <a:pt x="9274696" y="1056589"/>
                  </a:lnTo>
                  <a:lnTo>
                    <a:pt x="9240279" y="1025486"/>
                  </a:lnTo>
                  <a:lnTo>
                    <a:pt x="9203601" y="998524"/>
                  </a:lnTo>
                  <a:lnTo>
                    <a:pt x="9164993" y="975702"/>
                  </a:lnTo>
                  <a:lnTo>
                    <a:pt x="9124772" y="957046"/>
                  </a:lnTo>
                  <a:lnTo>
                    <a:pt x="9083269" y="942517"/>
                  </a:lnTo>
                  <a:lnTo>
                    <a:pt x="9040800" y="932154"/>
                  </a:lnTo>
                  <a:lnTo>
                    <a:pt x="8997683" y="925931"/>
                  </a:lnTo>
                  <a:lnTo>
                    <a:pt x="8954237" y="923861"/>
                  </a:lnTo>
                  <a:lnTo>
                    <a:pt x="8910803" y="925931"/>
                  </a:lnTo>
                  <a:lnTo>
                    <a:pt x="8867686" y="932154"/>
                  </a:lnTo>
                  <a:lnTo>
                    <a:pt x="8825205" y="942517"/>
                  </a:lnTo>
                  <a:lnTo>
                    <a:pt x="8783701" y="957046"/>
                  </a:lnTo>
                  <a:lnTo>
                    <a:pt x="8743480" y="975702"/>
                  </a:lnTo>
                  <a:lnTo>
                    <a:pt x="8704872" y="998524"/>
                  </a:lnTo>
                  <a:lnTo>
                    <a:pt x="8668194" y="1025486"/>
                  </a:lnTo>
                  <a:lnTo>
                    <a:pt x="8633777" y="1056589"/>
                  </a:lnTo>
                  <a:lnTo>
                    <a:pt x="8602675" y="1091018"/>
                  </a:lnTo>
                  <a:lnTo>
                    <a:pt x="8575700" y="1127683"/>
                  </a:lnTo>
                  <a:lnTo>
                    <a:pt x="8552891" y="1166291"/>
                  </a:lnTo>
                  <a:lnTo>
                    <a:pt x="8534222" y="1206512"/>
                  </a:lnTo>
                  <a:lnTo>
                    <a:pt x="8519706" y="1248016"/>
                  </a:lnTo>
                  <a:lnTo>
                    <a:pt x="8509330" y="1290497"/>
                  </a:lnTo>
                  <a:lnTo>
                    <a:pt x="8503107" y="1333614"/>
                  </a:lnTo>
                  <a:lnTo>
                    <a:pt x="8501037" y="1377048"/>
                  </a:lnTo>
                  <a:lnTo>
                    <a:pt x="8503107" y="1420495"/>
                  </a:lnTo>
                  <a:lnTo>
                    <a:pt x="8509330" y="1463611"/>
                  </a:lnTo>
                  <a:lnTo>
                    <a:pt x="8519706" y="1506080"/>
                  </a:lnTo>
                  <a:lnTo>
                    <a:pt x="8534222" y="1547596"/>
                  </a:lnTo>
                  <a:lnTo>
                    <a:pt x="8552891" y="1587804"/>
                  </a:lnTo>
                  <a:lnTo>
                    <a:pt x="8575700" y="1626412"/>
                  </a:lnTo>
                  <a:lnTo>
                    <a:pt x="8602675" y="1663090"/>
                  </a:lnTo>
                  <a:lnTo>
                    <a:pt x="8633777" y="1697507"/>
                  </a:lnTo>
                  <a:lnTo>
                    <a:pt x="8668194" y="1728622"/>
                  </a:lnTo>
                  <a:lnTo>
                    <a:pt x="8704872" y="1755584"/>
                  </a:lnTo>
                  <a:lnTo>
                    <a:pt x="8743480" y="1778393"/>
                  </a:lnTo>
                  <a:lnTo>
                    <a:pt x="8783701" y="1797062"/>
                  </a:lnTo>
                  <a:lnTo>
                    <a:pt x="8825205" y="1811578"/>
                  </a:lnTo>
                  <a:lnTo>
                    <a:pt x="8867686" y="1821954"/>
                  </a:lnTo>
                  <a:lnTo>
                    <a:pt x="8910803" y="1828177"/>
                  </a:lnTo>
                  <a:lnTo>
                    <a:pt x="8954237" y="1830247"/>
                  </a:lnTo>
                  <a:lnTo>
                    <a:pt x="8997683" y="1828177"/>
                  </a:lnTo>
                  <a:lnTo>
                    <a:pt x="9040800" y="1821954"/>
                  </a:lnTo>
                  <a:lnTo>
                    <a:pt x="9083269" y="1811578"/>
                  </a:lnTo>
                  <a:lnTo>
                    <a:pt x="9124772" y="1797062"/>
                  </a:lnTo>
                  <a:lnTo>
                    <a:pt x="9164993" y="1778393"/>
                  </a:lnTo>
                  <a:lnTo>
                    <a:pt x="9203601" y="1755584"/>
                  </a:lnTo>
                  <a:lnTo>
                    <a:pt x="9240279" y="1728622"/>
                  </a:lnTo>
                  <a:lnTo>
                    <a:pt x="9274696" y="1697507"/>
                  </a:lnTo>
                  <a:lnTo>
                    <a:pt x="9305798" y="1663090"/>
                  </a:lnTo>
                  <a:lnTo>
                    <a:pt x="9332773" y="1626412"/>
                  </a:lnTo>
                  <a:lnTo>
                    <a:pt x="9355582" y="1587804"/>
                  </a:lnTo>
                  <a:lnTo>
                    <a:pt x="9374251" y="1547596"/>
                  </a:lnTo>
                  <a:lnTo>
                    <a:pt x="9388767" y="1506080"/>
                  </a:lnTo>
                  <a:lnTo>
                    <a:pt x="9399143" y="1463611"/>
                  </a:lnTo>
                  <a:lnTo>
                    <a:pt x="9405366" y="1420495"/>
                  </a:lnTo>
                  <a:lnTo>
                    <a:pt x="9407436" y="1377048"/>
                  </a:lnTo>
                  <a:close/>
                </a:path>
                <a:path w="10856594" h="6397625">
                  <a:moveTo>
                    <a:pt x="10856024" y="1377048"/>
                  </a:moveTo>
                  <a:lnTo>
                    <a:pt x="10853953" y="1333614"/>
                  </a:lnTo>
                  <a:lnTo>
                    <a:pt x="10847730" y="1290497"/>
                  </a:lnTo>
                  <a:lnTo>
                    <a:pt x="10837367" y="1248016"/>
                  </a:lnTo>
                  <a:lnTo>
                    <a:pt x="10822838" y="1206512"/>
                  </a:lnTo>
                  <a:lnTo>
                    <a:pt x="10804182" y="1166291"/>
                  </a:lnTo>
                  <a:lnTo>
                    <a:pt x="10781360" y="1127683"/>
                  </a:lnTo>
                  <a:lnTo>
                    <a:pt x="10754398" y="1091018"/>
                  </a:lnTo>
                  <a:lnTo>
                    <a:pt x="10723283" y="1056589"/>
                  </a:lnTo>
                  <a:lnTo>
                    <a:pt x="10688866" y="1025486"/>
                  </a:lnTo>
                  <a:lnTo>
                    <a:pt x="10652201" y="998524"/>
                  </a:lnTo>
                  <a:lnTo>
                    <a:pt x="10613593" y="975702"/>
                  </a:lnTo>
                  <a:lnTo>
                    <a:pt x="10573372" y="957046"/>
                  </a:lnTo>
                  <a:lnTo>
                    <a:pt x="10531869" y="942517"/>
                  </a:lnTo>
                  <a:lnTo>
                    <a:pt x="10489387" y="932154"/>
                  </a:lnTo>
                  <a:lnTo>
                    <a:pt x="10446271" y="925931"/>
                  </a:lnTo>
                  <a:lnTo>
                    <a:pt x="10402837" y="923861"/>
                  </a:lnTo>
                  <a:lnTo>
                    <a:pt x="10359390" y="925931"/>
                  </a:lnTo>
                  <a:lnTo>
                    <a:pt x="10316273" y="932154"/>
                  </a:lnTo>
                  <a:lnTo>
                    <a:pt x="10273805" y="942517"/>
                  </a:lnTo>
                  <a:lnTo>
                    <a:pt x="10232288" y="957046"/>
                  </a:lnTo>
                  <a:lnTo>
                    <a:pt x="10192080" y="975702"/>
                  </a:lnTo>
                  <a:lnTo>
                    <a:pt x="10153472" y="998524"/>
                  </a:lnTo>
                  <a:lnTo>
                    <a:pt x="10116795" y="1025486"/>
                  </a:lnTo>
                  <a:lnTo>
                    <a:pt x="10082378" y="1056589"/>
                  </a:lnTo>
                  <a:lnTo>
                    <a:pt x="10051263" y="1091018"/>
                  </a:lnTo>
                  <a:lnTo>
                    <a:pt x="10024300" y="1127683"/>
                  </a:lnTo>
                  <a:lnTo>
                    <a:pt x="10001491" y="1166291"/>
                  </a:lnTo>
                  <a:lnTo>
                    <a:pt x="9982822" y="1206512"/>
                  </a:lnTo>
                  <a:lnTo>
                    <a:pt x="9968306" y="1248016"/>
                  </a:lnTo>
                  <a:lnTo>
                    <a:pt x="9957930" y="1290497"/>
                  </a:lnTo>
                  <a:lnTo>
                    <a:pt x="9951707" y="1333614"/>
                  </a:lnTo>
                  <a:lnTo>
                    <a:pt x="9949637" y="1377048"/>
                  </a:lnTo>
                  <a:lnTo>
                    <a:pt x="9951707" y="1420495"/>
                  </a:lnTo>
                  <a:lnTo>
                    <a:pt x="9957930" y="1463611"/>
                  </a:lnTo>
                  <a:lnTo>
                    <a:pt x="9968306" y="1506080"/>
                  </a:lnTo>
                  <a:lnTo>
                    <a:pt x="9982822" y="1547596"/>
                  </a:lnTo>
                  <a:lnTo>
                    <a:pt x="10001491" y="1587804"/>
                  </a:lnTo>
                  <a:lnTo>
                    <a:pt x="10024300" y="1626412"/>
                  </a:lnTo>
                  <a:lnTo>
                    <a:pt x="10051263" y="1663090"/>
                  </a:lnTo>
                  <a:lnTo>
                    <a:pt x="10082378" y="1697507"/>
                  </a:lnTo>
                  <a:lnTo>
                    <a:pt x="10116795" y="1728622"/>
                  </a:lnTo>
                  <a:lnTo>
                    <a:pt x="10153472" y="1755584"/>
                  </a:lnTo>
                  <a:lnTo>
                    <a:pt x="10192080" y="1778393"/>
                  </a:lnTo>
                  <a:lnTo>
                    <a:pt x="10232288" y="1797062"/>
                  </a:lnTo>
                  <a:lnTo>
                    <a:pt x="10273805" y="1811578"/>
                  </a:lnTo>
                  <a:lnTo>
                    <a:pt x="10316273" y="1821954"/>
                  </a:lnTo>
                  <a:lnTo>
                    <a:pt x="10359390" y="1828177"/>
                  </a:lnTo>
                  <a:lnTo>
                    <a:pt x="10402837" y="1830247"/>
                  </a:lnTo>
                  <a:lnTo>
                    <a:pt x="10446271" y="1828177"/>
                  </a:lnTo>
                  <a:lnTo>
                    <a:pt x="10489387" y="1821954"/>
                  </a:lnTo>
                  <a:lnTo>
                    <a:pt x="10531869" y="1811578"/>
                  </a:lnTo>
                  <a:lnTo>
                    <a:pt x="10573372" y="1797062"/>
                  </a:lnTo>
                  <a:lnTo>
                    <a:pt x="10613593" y="1778393"/>
                  </a:lnTo>
                  <a:lnTo>
                    <a:pt x="10652201" y="1755584"/>
                  </a:lnTo>
                  <a:lnTo>
                    <a:pt x="10688866" y="1728622"/>
                  </a:lnTo>
                  <a:lnTo>
                    <a:pt x="10723283" y="1697507"/>
                  </a:lnTo>
                  <a:lnTo>
                    <a:pt x="10754398" y="1663090"/>
                  </a:lnTo>
                  <a:lnTo>
                    <a:pt x="10781360" y="1626412"/>
                  </a:lnTo>
                  <a:lnTo>
                    <a:pt x="10804182" y="1587804"/>
                  </a:lnTo>
                  <a:lnTo>
                    <a:pt x="10822838" y="1547596"/>
                  </a:lnTo>
                  <a:lnTo>
                    <a:pt x="10837367" y="1506080"/>
                  </a:lnTo>
                  <a:lnTo>
                    <a:pt x="10847730" y="1463611"/>
                  </a:lnTo>
                  <a:lnTo>
                    <a:pt x="10853953" y="1420495"/>
                  </a:lnTo>
                  <a:lnTo>
                    <a:pt x="10856024" y="1377048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5693" y="4598929"/>
              <a:ext cx="9864725" cy="4708525"/>
            </a:xfrm>
            <a:custGeom>
              <a:avLst/>
              <a:gdLst/>
              <a:ahLst/>
              <a:cxnLst/>
              <a:rect l="l" t="t" r="r" b="b"/>
              <a:pathLst>
                <a:path w="9864725" h="4708525">
                  <a:moveTo>
                    <a:pt x="906386" y="4254728"/>
                  </a:moveTo>
                  <a:lnTo>
                    <a:pt x="904316" y="4211294"/>
                  </a:lnTo>
                  <a:lnTo>
                    <a:pt x="898093" y="4168178"/>
                  </a:lnTo>
                  <a:lnTo>
                    <a:pt x="887730" y="4125696"/>
                  </a:lnTo>
                  <a:lnTo>
                    <a:pt x="873201" y="4084193"/>
                  </a:lnTo>
                  <a:lnTo>
                    <a:pt x="854544" y="4043972"/>
                  </a:lnTo>
                  <a:lnTo>
                    <a:pt x="831723" y="4005364"/>
                  </a:lnTo>
                  <a:lnTo>
                    <a:pt x="804760" y="3968699"/>
                  </a:lnTo>
                  <a:lnTo>
                    <a:pt x="773658" y="3934269"/>
                  </a:lnTo>
                  <a:lnTo>
                    <a:pt x="739228" y="3903167"/>
                  </a:lnTo>
                  <a:lnTo>
                    <a:pt x="702564" y="3876205"/>
                  </a:lnTo>
                  <a:lnTo>
                    <a:pt x="663956" y="3853383"/>
                  </a:lnTo>
                  <a:lnTo>
                    <a:pt x="623735" y="3834727"/>
                  </a:lnTo>
                  <a:lnTo>
                    <a:pt x="582231" y="3820198"/>
                  </a:lnTo>
                  <a:lnTo>
                    <a:pt x="539750" y="3809835"/>
                  </a:lnTo>
                  <a:lnTo>
                    <a:pt x="496633" y="3803612"/>
                  </a:lnTo>
                  <a:lnTo>
                    <a:pt x="453199" y="3801541"/>
                  </a:lnTo>
                  <a:lnTo>
                    <a:pt x="409752" y="3803612"/>
                  </a:lnTo>
                  <a:lnTo>
                    <a:pt x="366636" y="3809835"/>
                  </a:lnTo>
                  <a:lnTo>
                    <a:pt x="324167" y="3820198"/>
                  </a:lnTo>
                  <a:lnTo>
                    <a:pt x="282651" y="3834727"/>
                  </a:lnTo>
                  <a:lnTo>
                    <a:pt x="242443" y="3853383"/>
                  </a:lnTo>
                  <a:lnTo>
                    <a:pt x="203835" y="3876205"/>
                  </a:lnTo>
                  <a:lnTo>
                    <a:pt x="167157" y="3903167"/>
                  </a:lnTo>
                  <a:lnTo>
                    <a:pt x="132740" y="3934269"/>
                  </a:lnTo>
                  <a:lnTo>
                    <a:pt x="101625" y="3968699"/>
                  </a:lnTo>
                  <a:lnTo>
                    <a:pt x="74663" y="4005364"/>
                  </a:lnTo>
                  <a:lnTo>
                    <a:pt x="51854" y="4043972"/>
                  </a:lnTo>
                  <a:lnTo>
                    <a:pt x="33185" y="4084193"/>
                  </a:lnTo>
                  <a:lnTo>
                    <a:pt x="18669" y="4125696"/>
                  </a:lnTo>
                  <a:lnTo>
                    <a:pt x="8293" y="4168178"/>
                  </a:lnTo>
                  <a:lnTo>
                    <a:pt x="2070" y="4211294"/>
                  </a:lnTo>
                  <a:lnTo>
                    <a:pt x="0" y="4254728"/>
                  </a:lnTo>
                  <a:lnTo>
                    <a:pt x="2070" y="4298175"/>
                  </a:lnTo>
                  <a:lnTo>
                    <a:pt x="8293" y="4341292"/>
                  </a:lnTo>
                  <a:lnTo>
                    <a:pt x="18669" y="4383760"/>
                  </a:lnTo>
                  <a:lnTo>
                    <a:pt x="33185" y="4425277"/>
                  </a:lnTo>
                  <a:lnTo>
                    <a:pt x="51854" y="4465485"/>
                  </a:lnTo>
                  <a:lnTo>
                    <a:pt x="74663" y="4504093"/>
                  </a:lnTo>
                  <a:lnTo>
                    <a:pt x="101625" y="4540770"/>
                  </a:lnTo>
                  <a:lnTo>
                    <a:pt x="132740" y="4575187"/>
                  </a:lnTo>
                  <a:lnTo>
                    <a:pt x="167157" y="4606302"/>
                  </a:lnTo>
                  <a:lnTo>
                    <a:pt x="203835" y="4633265"/>
                  </a:lnTo>
                  <a:lnTo>
                    <a:pt x="242443" y="4656074"/>
                  </a:lnTo>
                  <a:lnTo>
                    <a:pt x="282651" y="4674743"/>
                  </a:lnTo>
                  <a:lnTo>
                    <a:pt x="324167" y="4689259"/>
                  </a:lnTo>
                  <a:lnTo>
                    <a:pt x="366636" y="4699635"/>
                  </a:lnTo>
                  <a:lnTo>
                    <a:pt x="409752" y="4705858"/>
                  </a:lnTo>
                  <a:lnTo>
                    <a:pt x="453199" y="4707928"/>
                  </a:lnTo>
                  <a:lnTo>
                    <a:pt x="496633" y="4705858"/>
                  </a:lnTo>
                  <a:lnTo>
                    <a:pt x="539750" y="4699635"/>
                  </a:lnTo>
                  <a:lnTo>
                    <a:pt x="582231" y="4689259"/>
                  </a:lnTo>
                  <a:lnTo>
                    <a:pt x="623735" y="4674743"/>
                  </a:lnTo>
                  <a:lnTo>
                    <a:pt x="663956" y="4656074"/>
                  </a:lnTo>
                  <a:lnTo>
                    <a:pt x="702564" y="4633265"/>
                  </a:lnTo>
                  <a:lnTo>
                    <a:pt x="739228" y="4606302"/>
                  </a:lnTo>
                  <a:lnTo>
                    <a:pt x="773658" y="4575187"/>
                  </a:lnTo>
                  <a:lnTo>
                    <a:pt x="804760" y="4540770"/>
                  </a:lnTo>
                  <a:lnTo>
                    <a:pt x="831723" y="4504093"/>
                  </a:lnTo>
                  <a:lnTo>
                    <a:pt x="854544" y="4465485"/>
                  </a:lnTo>
                  <a:lnTo>
                    <a:pt x="873201" y="4425277"/>
                  </a:lnTo>
                  <a:lnTo>
                    <a:pt x="887730" y="4383760"/>
                  </a:lnTo>
                  <a:lnTo>
                    <a:pt x="898093" y="4341292"/>
                  </a:lnTo>
                  <a:lnTo>
                    <a:pt x="904316" y="4298175"/>
                  </a:lnTo>
                  <a:lnTo>
                    <a:pt x="906386" y="4254728"/>
                  </a:lnTo>
                  <a:close/>
                </a:path>
                <a:path w="9864725" h="4708525">
                  <a:moveTo>
                    <a:pt x="4051858" y="2805925"/>
                  </a:moveTo>
                  <a:lnTo>
                    <a:pt x="4049776" y="2762491"/>
                  </a:lnTo>
                  <a:lnTo>
                    <a:pt x="4043565" y="2719374"/>
                  </a:lnTo>
                  <a:lnTo>
                    <a:pt x="4033189" y="2676906"/>
                  </a:lnTo>
                  <a:lnTo>
                    <a:pt x="4018673" y="2635389"/>
                  </a:lnTo>
                  <a:lnTo>
                    <a:pt x="4000004" y="2595168"/>
                  </a:lnTo>
                  <a:lnTo>
                    <a:pt x="3977195" y="2556560"/>
                  </a:lnTo>
                  <a:lnTo>
                    <a:pt x="3950233" y="2519896"/>
                  </a:lnTo>
                  <a:lnTo>
                    <a:pt x="3919118" y="2485479"/>
                  </a:lnTo>
                  <a:lnTo>
                    <a:pt x="3884701" y="2454364"/>
                  </a:lnTo>
                  <a:lnTo>
                    <a:pt x="3848023" y="2427401"/>
                  </a:lnTo>
                  <a:lnTo>
                    <a:pt x="3809415" y="2404580"/>
                  </a:lnTo>
                  <a:lnTo>
                    <a:pt x="3769195" y="2385923"/>
                  </a:lnTo>
                  <a:lnTo>
                    <a:pt x="3727691" y="2371394"/>
                  </a:lnTo>
                  <a:lnTo>
                    <a:pt x="3685222" y="2361031"/>
                  </a:lnTo>
                  <a:lnTo>
                    <a:pt x="3642093" y="2354808"/>
                  </a:lnTo>
                  <a:lnTo>
                    <a:pt x="3598659" y="2352738"/>
                  </a:lnTo>
                  <a:lnTo>
                    <a:pt x="3555225" y="2354808"/>
                  </a:lnTo>
                  <a:lnTo>
                    <a:pt x="3512096" y="2361031"/>
                  </a:lnTo>
                  <a:lnTo>
                    <a:pt x="3469627" y="2371394"/>
                  </a:lnTo>
                  <a:lnTo>
                    <a:pt x="3428123" y="2385923"/>
                  </a:lnTo>
                  <a:lnTo>
                    <a:pt x="3387902" y="2404580"/>
                  </a:lnTo>
                  <a:lnTo>
                    <a:pt x="3349294" y="2427401"/>
                  </a:lnTo>
                  <a:lnTo>
                    <a:pt x="3312617" y="2454364"/>
                  </a:lnTo>
                  <a:lnTo>
                    <a:pt x="3278200" y="2485479"/>
                  </a:lnTo>
                  <a:lnTo>
                    <a:pt x="3247085" y="2519896"/>
                  </a:lnTo>
                  <a:lnTo>
                    <a:pt x="3220123" y="2556560"/>
                  </a:lnTo>
                  <a:lnTo>
                    <a:pt x="3197314" y="2595168"/>
                  </a:lnTo>
                  <a:lnTo>
                    <a:pt x="3178645" y="2635389"/>
                  </a:lnTo>
                  <a:lnTo>
                    <a:pt x="3164128" y="2676906"/>
                  </a:lnTo>
                  <a:lnTo>
                    <a:pt x="3153753" y="2719374"/>
                  </a:lnTo>
                  <a:lnTo>
                    <a:pt x="3147542" y="2762491"/>
                  </a:lnTo>
                  <a:lnTo>
                    <a:pt x="3145459" y="2805925"/>
                  </a:lnTo>
                  <a:lnTo>
                    <a:pt x="3147542" y="2849372"/>
                  </a:lnTo>
                  <a:lnTo>
                    <a:pt x="3153753" y="2892488"/>
                  </a:lnTo>
                  <a:lnTo>
                    <a:pt x="3164128" y="2934957"/>
                  </a:lnTo>
                  <a:lnTo>
                    <a:pt x="3178645" y="2976473"/>
                  </a:lnTo>
                  <a:lnTo>
                    <a:pt x="3197314" y="3016681"/>
                  </a:lnTo>
                  <a:lnTo>
                    <a:pt x="3220123" y="3055289"/>
                  </a:lnTo>
                  <a:lnTo>
                    <a:pt x="3247085" y="3091967"/>
                  </a:lnTo>
                  <a:lnTo>
                    <a:pt x="3278200" y="3126384"/>
                  </a:lnTo>
                  <a:lnTo>
                    <a:pt x="3312617" y="3157499"/>
                  </a:lnTo>
                  <a:lnTo>
                    <a:pt x="3349294" y="3184461"/>
                  </a:lnTo>
                  <a:lnTo>
                    <a:pt x="3387902" y="3207270"/>
                  </a:lnTo>
                  <a:lnTo>
                    <a:pt x="3428123" y="3225939"/>
                  </a:lnTo>
                  <a:lnTo>
                    <a:pt x="3469627" y="3240455"/>
                  </a:lnTo>
                  <a:lnTo>
                    <a:pt x="3512096" y="3250831"/>
                  </a:lnTo>
                  <a:lnTo>
                    <a:pt x="3555225" y="3257054"/>
                  </a:lnTo>
                  <a:lnTo>
                    <a:pt x="3598659" y="3259124"/>
                  </a:lnTo>
                  <a:lnTo>
                    <a:pt x="3642093" y="3257054"/>
                  </a:lnTo>
                  <a:lnTo>
                    <a:pt x="3685222" y="3250831"/>
                  </a:lnTo>
                  <a:lnTo>
                    <a:pt x="3727691" y="3240455"/>
                  </a:lnTo>
                  <a:lnTo>
                    <a:pt x="3769195" y="3225939"/>
                  </a:lnTo>
                  <a:lnTo>
                    <a:pt x="3809415" y="3207270"/>
                  </a:lnTo>
                  <a:lnTo>
                    <a:pt x="3848023" y="3184461"/>
                  </a:lnTo>
                  <a:lnTo>
                    <a:pt x="3884701" y="3157499"/>
                  </a:lnTo>
                  <a:lnTo>
                    <a:pt x="3919118" y="3126384"/>
                  </a:lnTo>
                  <a:lnTo>
                    <a:pt x="3950233" y="3091967"/>
                  </a:lnTo>
                  <a:lnTo>
                    <a:pt x="3977195" y="3055289"/>
                  </a:lnTo>
                  <a:lnTo>
                    <a:pt x="4000004" y="3016681"/>
                  </a:lnTo>
                  <a:lnTo>
                    <a:pt x="4018673" y="2976473"/>
                  </a:lnTo>
                  <a:lnTo>
                    <a:pt x="4033189" y="2934957"/>
                  </a:lnTo>
                  <a:lnTo>
                    <a:pt x="4043565" y="2892488"/>
                  </a:lnTo>
                  <a:lnTo>
                    <a:pt x="4049776" y="2849372"/>
                  </a:lnTo>
                  <a:lnTo>
                    <a:pt x="4051858" y="2805925"/>
                  </a:lnTo>
                  <a:close/>
                </a:path>
                <a:path w="9864725" h="4708525">
                  <a:moveTo>
                    <a:pt x="4180357" y="4254728"/>
                  </a:moveTo>
                  <a:lnTo>
                    <a:pt x="4178274" y="4211294"/>
                  </a:lnTo>
                  <a:lnTo>
                    <a:pt x="4172051" y="4168178"/>
                  </a:lnTo>
                  <a:lnTo>
                    <a:pt x="4161688" y="4125696"/>
                  </a:lnTo>
                  <a:lnTo>
                    <a:pt x="4147172" y="4084193"/>
                  </a:lnTo>
                  <a:lnTo>
                    <a:pt x="4128503" y="4043972"/>
                  </a:lnTo>
                  <a:lnTo>
                    <a:pt x="4105681" y="4005364"/>
                  </a:lnTo>
                  <a:lnTo>
                    <a:pt x="4078719" y="3968699"/>
                  </a:lnTo>
                  <a:lnTo>
                    <a:pt x="4047617" y="3934269"/>
                  </a:lnTo>
                  <a:lnTo>
                    <a:pt x="4013187" y="3903167"/>
                  </a:lnTo>
                  <a:lnTo>
                    <a:pt x="3976522" y="3876205"/>
                  </a:lnTo>
                  <a:lnTo>
                    <a:pt x="3937914" y="3853383"/>
                  </a:lnTo>
                  <a:lnTo>
                    <a:pt x="3897693" y="3834727"/>
                  </a:lnTo>
                  <a:lnTo>
                    <a:pt x="3856190" y="3820198"/>
                  </a:lnTo>
                  <a:lnTo>
                    <a:pt x="3813708" y="3809835"/>
                  </a:lnTo>
                  <a:lnTo>
                    <a:pt x="3770592" y="3803612"/>
                  </a:lnTo>
                  <a:lnTo>
                    <a:pt x="3727158" y="3801541"/>
                  </a:lnTo>
                  <a:lnTo>
                    <a:pt x="3683711" y="3803612"/>
                  </a:lnTo>
                  <a:lnTo>
                    <a:pt x="3640594" y="3809835"/>
                  </a:lnTo>
                  <a:lnTo>
                    <a:pt x="3598126" y="3820198"/>
                  </a:lnTo>
                  <a:lnTo>
                    <a:pt x="3556622" y="3834727"/>
                  </a:lnTo>
                  <a:lnTo>
                    <a:pt x="3516401" y="3853383"/>
                  </a:lnTo>
                  <a:lnTo>
                    <a:pt x="3477793" y="3876205"/>
                  </a:lnTo>
                  <a:lnTo>
                    <a:pt x="3441115" y="3903167"/>
                  </a:lnTo>
                  <a:lnTo>
                    <a:pt x="3406698" y="3934269"/>
                  </a:lnTo>
                  <a:lnTo>
                    <a:pt x="3375583" y="3968699"/>
                  </a:lnTo>
                  <a:lnTo>
                    <a:pt x="3348621" y="4005364"/>
                  </a:lnTo>
                  <a:lnTo>
                    <a:pt x="3325812" y="4043972"/>
                  </a:lnTo>
                  <a:lnTo>
                    <a:pt x="3307143" y="4084193"/>
                  </a:lnTo>
                  <a:lnTo>
                    <a:pt x="3292627" y="4125696"/>
                  </a:lnTo>
                  <a:lnTo>
                    <a:pt x="3282251" y="4168178"/>
                  </a:lnTo>
                  <a:lnTo>
                    <a:pt x="3276028" y="4211294"/>
                  </a:lnTo>
                  <a:lnTo>
                    <a:pt x="3273958" y="4254728"/>
                  </a:lnTo>
                  <a:lnTo>
                    <a:pt x="3276028" y="4298175"/>
                  </a:lnTo>
                  <a:lnTo>
                    <a:pt x="3282251" y="4341292"/>
                  </a:lnTo>
                  <a:lnTo>
                    <a:pt x="3292627" y="4383760"/>
                  </a:lnTo>
                  <a:lnTo>
                    <a:pt x="3307143" y="4425277"/>
                  </a:lnTo>
                  <a:lnTo>
                    <a:pt x="3325812" y="4465485"/>
                  </a:lnTo>
                  <a:lnTo>
                    <a:pt x="3348621" y="4504093"/>
                  </a:lnTo>
                  <a:lnTo>
                    <a:pt x="3375583" y="4540770"/>
                  </a:lnTo>
                  <a:lnTo>
                    <a:pt x="3406698" y="4575187"/>
                  </a:lnTo>
                  <a:lnTo>
                    <a:pt x="3441115" y="4606302"/>
                  </a:lnTo>
                  <a:lnTo>
                    <a:pt x="3477793" y="4633265"/>
                  </a:lnTo>
                  <a:lnTo>
                    <a:pt x="3516401" y="4656074"/>
                  </a:lnTo>
                  <a:lnTo>
                    <a:pt x="3556622" y="4674743"/>
                  </a:lnTo>
                  <a:lnTo>
                    <a:pt x="3598126" y="4689259"/>
                  </a:lnTo>
                  <a:lnTo>
                    <a:pt x="3640594" y="4699635"/>
                  </a:lnTo>
                  <a:lnTo>
                    <a:pt x="3683711" y="4705858"/>
                  </a:lnTo>
                  <a:lnTo>
                    <a:pt x="3727158" y="4707928"/>
                  </a:lnTo>
                  <a:lnTo>
                    <a:pt x="3770592" y="4705858"/>
                  </a:lnTo>
                  <a:lnTo>
                    <a:pt x="3813708" y="4699635"/>
                  </a:lnTo>
                  <a:lnTo>
                    <a:pt x="3856190" y="4689259"/>
                  </a:lnTo>
                  <a:lnTo>
                    <a:pt x="3897693" y="4674743"/>
                  </a:lnTo>
                  <a:lnTo>
                    <a:pt x="3937914" y="4656074"/>
                  </a:lnTo>
                  <a:lnTo>
                    <a:pt x="3976522" y="4633265"/>
                  </a:lnTo>
                  <a:lnTo>
                    <a:pt x="4013187" y="4606302"/>
                  </a:lnTo>
                  <a:lnTo>
                    <a:pt x="4047617" y="4575187"/>
                  </a:lnTo>
                  <a:lnTo>
                    <a:pt x="4078719" y="4540770"/>
                  </a:lnTo>
                  <a:lnTo>
                    <a:pt x="4105681" y="4504093"/>
                  </a:lnTo>
                  <a:lnTo>
                    <a:pt x="4128503" y="4465485"/>
                  </a:lnTo>
                  <a:lnTo>
                    <a:pt x="4147172" y="4425277"/>
                  </a:lnTo>
                  <a:lnTo>
                    <a:pt x="4161688" y="4383760"/>
                  </a:lnTo>
                  <a:lnTo>
                    <a:pt x="4172051" y="4341292"/>
                  </a:lnTo>
                  <a:lnTo>
                    <a:pt x="4178274" y="4298175"/>
                  </a:lnTo>
                  <a:lnTo>
                    <a:pt x="4180357" y="4254728"/>
                  </a:lnTo>
                  <a:close/>
                </a:path>
                <a:path w="9864725" h="4708525">
                  <a:moveTo>
                    <a:pt x="8557781" y="453186"/>
                  </a:moveTo>
                  <a:lnTo>
                    <a:pt x="8555711" y="409752"/>
                  </a:lnTo>
                  <a:lnTo>
                    <a:pt x="8549488" y="366636"/>
                  </a:lnTo>
                  <a:lnTo>
                    <a:pt x="8539112" y="324167"/>
                  </a:lnTo>
                  <a:lnTo>
                    <a:pt x="8524596" y="282651"/>
                  </a:lnTo>
                  <a:lnTo>
                    <a:pt x="8505927" y="242430"/>
                  </a:lnTo>
                  <a:lnTo>
                    <a:pt x="8483117" y="203822"/>
                  </a:lnTo>
                  <a:lnTo>
                    <a:pt x="8456155" y="167157"/>
                  </a:lnTo>
                  <a:lnTo>
                    <a:pt x="8425053" y="132727"/>
                  </a:lnTo>
                  <a:lnTo>
                    <a:pt x="8390623" y="101625"/>
                  </a:lnTo>
                  <a:lnTo>
                    <a:pt x="8353946" y="74663"/>
                  </a:lnTo>
                  <a:lnTo>
                    <a:pt x="8315338" y="51841"/>
                  </a:lnTo>
                  <a:lnTo>
                    <a:pt x="8275129" y="33185"/>
                  </a:lnTo>
                  <a:lnTo>
                    <a:pt x="8233613" y="18656"/>
                  </a:lnTo>
                  <a:lnTo>
                    <a:pt x="8191144" y="8293"/>
                  </a:lnTo>
                  <a:lnTo>
                    <a:pt x="8148028" y="2070"/>
                  </a:lnTo>
                  <a:lnTo>
                    <a:pt x="8104581" y="0"/>
                  </a:lnTo>
                  <a:lnTo>
                    <a:pt x="8061147" y="2070"/>
                  </a:lnTo>
                  <a:lnTo>
                    <a:pt x="8018031" y="8293"/>
                  </a:lnTo>
                  <a:lnTo>
                    <a:pt x="7975549" y="18656"/>
                  </a:lnTo>
                  <a:lnTo>
                    <a:pt x="7934045" y="33185"/>
                  </a:lnTo>
                  <a:lnTo>
                    <a:pt x="7893825" y="51841"/>
                  </a:lnTo>
                  <a:lnTo>
                    <a:pt x="7855217" y="74663"/>
                  </a:lnTo>
                  <a:lnTo>
                    <a:pt x="7818539" y="101625"/>
                  </a:lnTo>
                  <a:lnTo>
                    <a:pt x="7784122" y="132727"/>
                  </a:lnTo>
                  <a:lnTo>
                    <a:pt x="7753020" y="167157"/>
                  </a:lnTo>
                  <a:lnTo>
                    <a:pt x="7726058" y="203822"/>
                  </a:lnTo>
                  <a:lnTo>
                    <a:pt x="7703236" y="242430"/>
                  </a:lnTo>
                  <a:lnTo>
                    <a:pt x="7684579" y="282651"/>
                  </a:lnTo>
                  <a:lnTo>
                    <a:pt x="7670051" y="324167"/>
                  </a:lnTo>
                  <a:lnTo>
                    <a:pt x="7659687" y="366636"/>
                  </a:lnTo>
                  <a:lnTo>
                    <a:pt x="7653464" y="409752"/>
                  </a:lnTo>
                  <a:lnTo>
                    <a:pt x="7651394" y="453186"/>
                  </a:lnTo>
                  <a:lnTo>
                    <a:pt x="7653464" y="496633"/>
                  </a:lnTo>
                  <a:lnTo>
                    <a:pt x="7659687" y="539750"/>
                  </a:lnTo>
                  <a:lnTo>
                    <a:pt x="7670051" y="582218"/>
                  </a:lnTo>
                  <a:lnTo>
                    <a:pt x="7684579" y="623735"/>
                  </a:lnTo>
                  <a:lnTo>
                    <a:pt x="7703236" y="663943"/>
                  </a:lnTo>
                  <a:lnTo>
                    <a:pt x="7726058" y="702551"/>
                  </a:lnTo>
                  <a:lnTo>
                    <a:pt x="7753020" y="739228"/>
                  </a:lnTo>
                  <a:lnTo>
                    <a:pt x="7784122" y="773645"/>
                  </a:lnTo>
                  <a:lnTo>
                    <a:pt x="7818539" y="804760"/>
                  </a:lnTo>
                  <a:lnTo>
                    <a:pt x="7855217" y="831723"/>
                  </a:lnTo>
                  <a:lnTo>
                    <a:pt x="7893825" y="854544"/>
                  </a:lnTo>
                  <a:lnTo>
                    <a:pt x="7934045" y="873201"/>
                  </a:lnTo>
                  <a:lnTo>
                    <a:pt x="7975549" y="887717"/>
                  </a:lnTo>
                  <a:lnTo>
                    <a:pt x="8018031" y="898093"/>
                  </a:lnTo>
                  <a:lnTo>
                    <a:pt x="8061147" y="904316"/>
                  </a:lnTo>
                  <a:lnTo>
                    <a:pt x="8104581" y="906386"/>
                  </a:lnTo>
                  <a:lnTo>
                    <a:pt x="8148028" y="904316"/>
                  </a:lnTo>
                  <a:lnTo>
                    <a:pt x="8191144" y="898093"/>
                  </a:lnTo>
                  <a:lnTo>
                    <a:pt x="8233613" y="887717"/>
                  </a:lnTo>
                  <a:lnTo>
                    <a:pt x="8275129" y="873201"/>
                  </a:lnTo>
                  <a:lnTo>
                    <a:pt x="8315338" y="854544"/>
                  </a:lnTo>
                  <a:lnTo>
                    <a:pt x="8353946" y="831723"/>
                  </a:lnTo>
                  <a:lnTo>
                    <a:pt x="8390623" y="804760"/>
                  </a:lnTo>
                  <a:lnTo>
                    <a:pt x="8425053" y="773645"/>
                  </a:lnTo>
                  <a:lnTo>
                    <a:pt x="8456155" y="739228"/>
                  </a:lnTo>
                  <a:lnTo>
                    <a:pt x="8483117" y="702551"/>
                  </a:lnTo>
                  <a:lnTo>
                    <a:pt x="8505927" y="663943"/>
                  </a:lnTo>
                  <a:lnTo>
                    <a:pt x="8524596" y="623735"/>
                  </a:lnTo>
                  <a:lnTo>
                    <a:pt x="8539112" y="582218"/>
                  </a:lnTo>
                  <a:lnTo>
                    <a:pt x="8549488" y="539750"/>
                  </a:lnTo>
                  <a:lnTo>
                    <a:pt x="8555711" y="496633"/>
                  </a:lnTo>
                  <a:lnTo>
                    <a:pt x="8557781" y="453186"/>
                  </a:lnTo>
                  <a:close/>
                </a:path>
                <a:path w="9864725" h="4708525">
                  <a:moveTo>
                    <a:pt x="9864103" y="1927694"/>
                  </a:moveTo>
                  <a:lnTo>
                    <a:pt x="9862033" y="1884260"/>
                  </a:lnTo>
                  <a:lnTo>
                    <a:pt x="9855810" y="1841144"/>
                  </a:lnTo>
                  <a:lnTo>
                    <a:pt x="9845434" y="1798662"/>
                  </a:lnTo>
                  <a:lnTo>
                    <a:pt x="9830918" y="1757159"/>
                  </a:lnTo>
                  <a:lnTo>
                    <a:pt x="9812249" y="1716938"/>
                  </a:lnTo>
                  <a:lnTo>
                    <a:pt x="9789439" y="1678330"/>
                  </a:lnTo>
                  <a:lnTo>
                    <a:pt x="9762477" y="1641665"/>
                  </a:lnTo>
                  <a:lnTo>
                    <a:pt x="9731362" y="1607235"/>
                  </a:lnTo>
                  <a:lnTo>
                    <a:pt x="9696945" y="1576133"/>
                  </a:lnTo>
                  <a:lnTo>
                    <a:pt x="9660268" y="1549171"/>
                  </a:lnTo>
                  <a:lnTo>
                    <a:pt x="9621660" y="1526349"/>
                  </a:lnTo>
                  <a:lnTo>
                    <a:pt x="9581451" y="1507693"/>
                  </a:lnTo>
                  <a:lnTo>
                    <a:pt x="9539935" y="1493164"/>
                  </a:lnTo>
                  <a:lnTo>
                    <a:pt x="9497466" y="1482801"/>
                  </a:lnTo>
                  <a:lnTo>
                    <a:pt x="9454350" y="1476578"/>
                  </a:lnTo>
                  <a:lnTo>
                    <a:pt x="9410903" y="1474508"/>
                  </a:lnTo>
                  <a:lnTo>
                    <a:pt x="9367469" y="1476578"/>
                  </a:lnTo>
                  <a:lnTo>
                    <a:pt x="9324353" y="1482801"/>
                  </a:lnTo>
                  <a:lnTo>
                    <a:pt x="9281871" y="1493164"/>
                  </a:lnTo>
                  <a:lnTo>
                    <a:pt x="9240368" y="1507693"/>
                  </a:lnTo>
                  <a:lnTo>
                    <a:pt x="9200147" y="1526349"/>
                  </a:lnTo>
                  <a:lnTo>
                    <a:pt x="9161539" y="1549171"/>
                  </a:lnTo>
                  <a:lnTo>
                    <a:pt x="9124874" y="1576133"/>
                  </a:lnTo>
                  <a:lnTo>
                    <a:pt x="9090457" y="1607235"/>
                  </a:lnTo>
                  <a:lnTo>
                    <a:pt x="9059342" y="1641665"/>
                  </a:lnTo>
                  <a:lnTo>
                    <a:pt x="9032380" y="1678330"/>
                  </a:lnTo>
                  <a:lnTo>
                    <a:pt x="9009558" y="1716938"/>
                  </a:lnTo>
                  <a:lnTo>
                    <a:pt x="8990889" y="1757159"/>
                  </a:lnTo>
                  <a:lnTo>
                    <a:pt x="8976373" y="1798662"/>
                  </a:lnTo>
                  <a:lnTo>
                    <a:pt x="8966009" y="1841144"/>
                  </a:lnTo>
                  <a:lnTo>
                    <a:pt x="8959786" y="1884260"/>
                  </a:lnTo>
                  <a:lnTo>
                    <a:pt x="8957704" y="1927694"/>
                  </a:lnTo>
                  <a:lnTo>
                    <a:pt x="8959786" y="1971141"/>
                  </a:lnTo>
                  <a:lnTo>
                    <a:pt x="8966009" y="2014258"/>
                  </a:lnTo>
                  <a:lnTo>
                    <a:pt x="8976373" y="2056726"/>
                  </a:lnTo>
                  <a:lnTo>
                    <a:pt x="8990889" y="2098243"/>
                  </a:lnTo>
                  <a:lnTo>
                    <a:pt x="9009558" y="2138451"/>
                  </a:lnTo>
                  <a:lnTo>
                    <a:pt x="9032380" y="2177059"/>
                  </a:lnTo>
                  <a:lnTo>
                    <a:pt x="9059342" y="2213737"/>
                  </a:lnTo>
                  <a:lnTo>
                    <a:pt x="9090457" y="2248154"/>
                  </a:lnTo>
                  <a:lnTo>
                    <a:pt x="9124874" y="2279269"/>
                  </a:lnTo>
                  <a:lnTo>
                    <a:pt x="9161539" y="2306231"/>
                  </a:lnTo>
                  <a:lnTo>
                    <a:pt x="9200147" y="2329040"/>
                  </a:lnTo>
                  <a:lnTo>
                    <a:pt x="9240368" y="2347709"/>
                  </a:lnTo>
                  <a:lnTo>
                    <a:pt x="9281871" y="2362225"/>
                  </a:lnTo>
                  <a:lnTo>
                    <a:pt x="9324353" y="2372601"/>
                  </a:lnTo>
                  <a:lnTo>
                    <a:pt x="9367469" y="2378824"/>
                  </a:lnTo>
                  <a:lnTo>
                    <a:pt x="9410903" y="2380894"/>
                  </a:lnTo>
                  <a:lnTo>
                    <a:pt x="9454350" y="2378824"/>
                  </a:lnTo>
                  <a:lnTo>
                    <a:pt x="9497466" y="2372601"/>
                  </a:lnTo>
                  <a:lnTo>
                    <a:pt x="9539935" y="2362225"/>
                  </a:lnTo>
                  <a:lnTo>
                    <a:pt x="9581451" y="2347709"/>
                  </a:lnTo>
                  <a:lnTo>
                    <a:pt x="9621660" y="2329040"/>
                  </a:lnTo>
                  <a:lnTo>
                    <a:pt x="9660268" y="2306231"/>
                  </a:lnTo>
                  <a:lnTo>
                    <a:pt x="9696945" y="2279269"/>
                  </a:lnTo>
                  <a:lnTo>
                    <a:pt x="9731362" y="2248154"/>
                  </a:lnTo>
                  <a:lnTo>
                    <a:pt x="9762477" y="2213737"/>
                  </a:lnTo>
                  <a:lnTo>
                    <a:pt x="9789439" y="2177059"/>
                  </a:lnTo>
                  <a:lnTo>
                    <a:pt x="9812249" y="2138451"/>
                  </a:lnTo>
                  <a:lnTo>
                    <a:pt x="9830918" y="2098243"/>
                  </a:lnTo>
                  <a:lnTo>
                    <a:pt x="9845434" y="2056726"/>
                  </a:lnTo>
                  <a:lnTo>
                    <a:pt x="9855810" y="2014258"/>
                  </a:lnTo>
                  <a:lnTo>
                    <a:pt x="9862033" y="1971141"/>
                  </a:lnTo>
                  <a:lnTo>
                    <a:pt x="9864103" y="1927694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91236" y="978733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05875" y="3036131"/>
              <a:ext cx="2721610" cy="1969135"/>
            </a:xfrm>
            <a:custGeom>
              <a:avLst/>
              <a:gdLst/>
              <a:ahLst/>
              <a:cxnLst/>
              <a:rect l="l" t="t" r="r" b="b"/>
              <a:pathLst>
                <a:path w="2721609" h="1969135">
                  <a:moveTo>
                    <a:pt x="906399" y="1515465"/>
                  </a:moveTo>
                  <a:lnTo>
                    <a:pt x="904328" y="1472031"/>
                  </a:lnTo>
                  <a:lnTo>
                    <a:pt x="898105" y="1428915"/>
                  </a:lnTo>
                  <a:lnTo>
                    <a:pt x="887730" y="1386433"/>
                  </a:lnTo>
                  <a:lnTo>
                    <a:pt x="873213" y="1344930"/>
                  </a:lnTo>
                  <a:lnTo>
                    <a:pt x="854544" y="1304709"/>
                  </a:lnTo>
                  <a:lnTo>
                    <a:pt x="831735" y="1266101"/>
                  </a:lnTo>
                  <a:lnTo>
                    <a:pt x="804773" y="1229423"/>
                  </a:lnTo>
                  <a:lnTo>
                    <a:pt x="773658" y="1195006"/>
                  </a:lnTo>
                  <a:lnTo>
                    <a:pt x="739241" y="1163891"/>
                  </a:lnTo>
                  <a:lnTo>
                    <a:pt x="702564" y="1136929"/>
                  </a:lnTo>
                  <a:lnTo>
                    <a:pt x="663956" y="1114120"/>
                  </a:lnTo>
                  <a:lnTo>
                    <a:pt x="623735" y="1095451"/>
                  </a:lnTo>
                  <a:lnTo>
                    <a:pt x="582231" y="1080935"/>
                  </a:lnTo>
                  <a:lnTo>
                    <a:pt x="539762" y="1070571"/>
                  </a:lnTo>
                  <a:lnTo>
                    <a:pt x="496646" y="1064348"/>
                  </a:lnTo>
                  <a:lnTo>
                    <a:pt x="453199" y="1062266"/>
                  </a:lnTo>
                  <a:lnTo>
                    <a:pt x="409765" y="1064348"/>
                  </a:lnTo>
                  <a:lnTo>
                    <a:pt x="366649" y="1070571"/>
                  </a:lnTo>
                  <a:lnTo>
                    <a:pt x="324167" y="1080935"/>
                  </a:lnTo>
                  <a:lnTo>
                    <a:pt x="282663" y="1095451"/>
                  </a:lnTo>
                  <a:lnTo>
                    <a:pt x="242443" y="1114120"/>
                  </a:lnTo>
                  <a:lnTo>
                    <a:pt x="203835" y="1136929"/>
                  </a:lnTo>
                  <a:lnTo>
                    <a:pt x="167157" y="1163891"/>
                  </a:lnTo>
                  <a:lnTo>
                    <a:pt x="132740" y="1195006"/>
                  </a:lnTo>
                  <a:lnTo>
                    <a:pt x="101625" y="1229423"/>
                  </a:lnTo>
                  <a:lnTo>
                    <a:pt x="74663" y="1266101"/>
                  </a:lnTo>
                  <a:lnTo>
                    <a:pt x="51854" y="1304709"/>
                  </a:lnTo>
                  <a:lnTo>
                    <a:pt x="33185" y="1344930"/>
                  </a:lnTo>
                  <a:lnTo>
                    <a:pt x="18669" y="1386433"/>
                  </a:lnTo>
                  <a:lnTo>
                    <a:pt x="8305" y="1428915"/>
                  </a:lnTo>
                  <a:lnTo>
                    <a:pt x="2082" y="1472031"/>
                  </a:lnTo>
                  <a:lnTo>
                    <a:pt x="0" y="1515465"/>
                  </a:lnTo>
                  <a:lnTo>
                    <a:pt x="2082" y="1558912"/>
                  </a:lnTo>
                  <a:lnTo>
                    <a:pt x="8305" y="1602028"/>
                  </a:lnTo>
                  <a:lnTo>
                    <a:pt x="18669" y="1644497"/>
                  </a:lnTo>
                  <a:lnTo>
                    <a:pt x="33185" y="1686001"/>
                  </a:lnTo>
                  <a:lnTo>
                    <a:pt x="51854" y="1726222"/>
                  </a:lnTo>
                  <a:lnTo>
                    <a:pt x="74663" y="1764830"/>
                  </a:lnTo>
                  <a:lnTo>
                    <a:pt x="101625" y="1801507"/>
                  </a:lnTo>
                  <a:lnTo>
                    <a:pt x="132740" y="1835924"/>
                  </a:lnTo>
                  <a:lnTo>
                    <a:pt x="167157" y="1867039"/>
                  </a:lnTo>
                  <a:lnTo>
                    <a:pt x="203835" y="1894001"/>
                  </a:lnTo>
                  <a:lnTo>
                    <a:pt x="242443" y="1916811"/>
                  </a:lnTo>
                  <a:lnTo>
                    <a:pt x="282663" y="1935480"/>
                  </a:lnTo>
                  <a:lnTo>
                    <a:pt x="324167" y="1949996"/>
                  </a:lnTo>
                  <a:lnTo>
                    <a:pt x="366649" y="1960372"/>
                  </a:lnTo>
                  <a:lnTo>
                    <a:pt x="409765" y="1966595"/>
                  </a:lnTo>
                  <a:lnTo>
                    <a:pt x="453199" y="1968665"/>
                  </a:lnTo>
                  <a:lnTo>
                    <a:pt x="496646" y="1966595"/>
                  </a:lnTo>
                  <a:lnTo>
                    <a:pt x="539762" y="1960372"/>
                  </a:lnTo>
                  <a:lnTo>
                    <a:pt x="582231" y="1949996"/>
                  </a:lnTo>
                  <a:lnTo>
                    <a:pt x="623735" y="1935480"/>
                  </a:lnTo>
                  <a:lnTo>
                    <a:pt x="663956" y="1916811"/>
                  </a:lnTo>
                  <a:lnTo>
                    <a:pt x="702564" y="1894001"/>
                  </a:lnTo>
                  <a:lnTo>
                    <a:pt x="739241" y="1867039"/>
                  </a:lnTo>
                  <a:lnTo>
                    <a:pt x="773658" y="1835924"/>
                  </a:lnTo>
                  <a:lnTo>
                    <a:pt x="804773" y="1801507"/>
                  </a:lnTo>
                  <a:lnTo>
                    <a:pt x="831735" y="1764830"/>
                  </a:lnTo>
                  <a:lnTo>
                    <a:pt x="854544" y="1726222"/>
                  </a:lnTo>
                  <a:lnTo>
                    <a:pt x="873213" y="1686001"/>
                  </a:lnTo>
                  <a:lnTo>
                    <a:pt x="887730" y="1644497"/>
                  </a:lnTo>
                  <a:lnTo>
                    <a:pt x="898105" y="1602028"/>
                  </a:lnTo>
                  <a:lnTo>
                    <a:pt x="904328" y="1558912"/>
                  </a:lnTo>
                  <a:lnTo>
                    <a:pt x="906399" y="1515465"/>
                  </a:lnTo>
                  <a:close/>
                </a:path>
                <a:path w="2721609" h="1969135">
                  <a:moveTo>
                    <a:pt x="2721533" y="453199"/>
                  </a:moveTo>
                  <a:lnTo>
                    <a:pt x="2719463" y="409765"/>
                  </a:lnTo>
                  <a:lnTo>
                    <a:pt x="2713240" y="366636"/>
                  </a:lnTo>
                  <a:lnTo>
                    <a:pt x="2702864" y="324167"/>
                  </a:lnTo>
                  <a:lnTo>
                    <a:pt x="2688348" y="282663"/>
                  </a:lnTo>
                  <a:lnTo>
                    <a:pt x="2669679" y="242443"/>
                  </a:lnTo>
                  <a:lnTo>
                    <a:pt x="2646870" y="203835"/>
                  </a:lnTo>
                  <a:lnTo>
                    <a:pt x="2619908" y="167157"/>
                  </a:lnTo>
                  <a:lnTo>
                    <a:pt x="2588793" y="132740"/>
                  </a:lnTo>
                  <a:lnTo>
                    <a:pt x="2554376" y="101625"/>
                  </a:lnTo>
                  <a:lnTo>
                    <a:pt x="2517698" y="74663"/>
                  </a:lnTo>
                  <a:lnTo>
                    <a:pt x="2479090" y="51854"/>
                  </a:lnTo>
                  <a:lnTo>
                    <a:pt x="2438870" y="33185"/>
                  </a:lnTo>
                  <a:lnTo>
                    <a:pt x="2397366" y="18669"/>
                  </a:lnTo>
                  <a:lnTo>
                    <a:pt x="2354897" y="8305"/>
                  </a:lnTo>
                  <a:lnTo>
                    <a:pt x="2311781" y="2082"/>
                  </a:lnTo>
                  <a:lnTo>
                    <a:pt x="2268334" y="0"/>
                  </a:lnTo>
                  <a:lnTo>
                    <a:pt x="2224900" y="2082"/>
                  </a:lnTo>
                  <a:lnTo>
                    <a:pt x="2181771" y="8305"/>
                  </a:lnTo>
                  <a:lnTo>
                    <a:pt x="2139302" y="18669"/>
                  </a:lnTo>
                  <a:lnTo>
                    <a:pt x="2097798" y="33185"/>
                  </a:lnTo>
                  <a:lnTo>
                    <a:pt x="2057577" y="51854"/>
                  </a:lnTo>
                  <a:lnTo>
                    <a:pt x="2018969" y="74663"/>
                  </a:lnTo>
                  <a:lnTo>
                    <a:pt x="1982292" y="101625"/>
                  </a:lnTo>
                  <a:lnTo>
                    <a:pt x="1947875" y="132740"/>
                  </a:lnTo>
                  <a:lnTo>
                    <a:pt x="1916772" y="167157"/>
                  </a:lnTo>
                  <a:lnTo>
                    <a:pt x="1889798" y="203835"/>
                  </a:lnTo>
                  <a:lnTo>
                    <a:pt x="1866988" y="242443"/>
                  </a:lnTo>
                  <a:lnTo>
                    <a:pt x="1848319" y="282663"/>
                  </a:lnTo>
                  <a:lnTo>
                    <a:pt x="1833803" y="324167"/>
                  </a:lnTo>
                  <a:lnTo>
                    <a:pt x="1823427" y="366636"/>
                  </a:lnTo>
                  <a:lnTo>
                    <a:pt x="1817204" y="409765"/>
                  </a:lnTo>
                  <a:lnTo>
                    <a:pt x="1815134" y="453199"/>
                  </a:lnTo>
                  <a:lnTo>
                    <a:pt x="1817204" y="496646"/>
                  </a:lnTo>
                  <a:lnTo>
                    <a:pt x="1823427" y="539762"/>
                  </a:lnTo>
                  <a:lnTo>
                    <a:pt x="1833803" y="582231"/>
                  </a:lnTo>
                  <a:lnTo>
                    <a:pt x="1848319" y="623735"/>
                  </a:lnTo>
                  <a:lnTo>
                    <a:pt x="1866988" y="663956"/>
                  </a:lnTo>
                  <a:lnTo>
                    <a:pt x="1889798" y="702564"/>
                  </a:lnTo>
                  <a:lnTo>
                    <a:pt x="1916772" y="739241"/>
                  </a:lnTo>
                  <a:lnTo>
                    <a:pt x="1947875" y="773658"/>
                  </a:lnTo>
                  <a:lnTo>
                    <a:pt x="1982292" y="804773"/>
                  </a:lnTo>
                  <a:lnTo>
                    <a:pt x="2018969" y="831735"/>
                  </a:lnTo>
                  <a:lnTo>
                    <a:pt x="2057577" y="854544"/>
                  </a:lnTo>
                  <a:lnTo>
                    <a:pt x="2097798" y="873213"/>
                  </a:lnTo>
                  <a:lnTo>
                    <a:pt x="2139302" y="887730"/>
                  </a:lnTo>
                  <a:lnTo>
                    <a:pt x="2181771" y="898105"/>
                  </a:lnTo>
                  <a:lnTo>
                    <a:pt x="2224900" y="904328"/>
                  </a:lnTo>
                  <a:lnTo>
                    <a:pt x="2268334" y="906399"/>
                  </a:lnTo>
                  <a:lnTo>
                    <a:pt x="2311781" y="904328"/>
                  </a:lnTo>
                  <a:lnTo>
                    <a:pt x="2354897" y="898105"/>
                  </a:lnTo>
                  <a:lnTo>
                    <a:pt x="2397366" y="887730"/>
                  </a:lnTo>
                  <a:lnTo>
                    <a:pt x="2438870" y="873213"/>
                  </a:lnTo>
                  <a:lnTo>
                    <a:pt x="2479090" y="854544"/>
                  </a:lnTo>
                  <a:lnTo>
                    <a:pt x="2517698" y="831735"/>
                  </a:lnTo>
                  <a:lnTo>
                    <a:pt x="2554376" y="804773"/>
                  </a:lnTo>
                  <a:lnTo>
                    <a:pt x="2588793" y="773658"/>
                  </a:lnTo>
                  <a:lnTo>
                    <a:pt x="2619908" y="739241"/>
                  </a:lnTo>
                  <a:lnTo>
                    <a:pt x="2646870" y="702564"/>
                  </a:lnTo>
                  <a:lnTo>
                    <a:pt x="2669679" y="663956"/>
                  </a:lnTo>
                  <a:lnTo>
                    <a:pt x="2688348" y="623735"/>
                  </a:lnTo>
                  <a:lnTo>
                    <a:pt x="2702864" y="582231"/>
                  </a:lnTo>
                  <a:lnTo>
                    <a:pt x="2713240" y="539762"/>
                  </a:lnTo>
                  <a:lnTo>
                    <a:pt x="2719463" y="496646"/>
                  </a:lnTo>
                  <a:lnTo>
                    <a:pt x="272153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77089" y="7974148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5" y="0"/>
                  </a:moveTo>
                  <a:lnTo>
                    <a:pt x="409755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5" y="904318"/>
                  </a:lnTo>
                  <a:lnTo>
                    <a:pt x="453195" y="906392"/>
                  </a:lnTo>
                  <a:lnTo>
                    <a:pt x="496635" y="904318"/>
                  </a:lnTo>
                  <a:lnTo>
                    <a:pt x="539753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7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1" y="663953"/>
                  </a:lnTo>
                  <a:lnTo>
                    <a:pt x="873207" y="623734"/>
                  </a:lnTo>
                  <a:lnTo>
                    <a:pt x="887725" y="582227"/>
                  </a:lnTo>
                  <a:lnTo>
                    <a:pt x="898095" y="539754"/>
                  </a:lnTo>
                  <a:lnTo>
                    <a:pt x="904317" y="496636"/>
                  </a:lnTo>
                  <a:lnTo>
                    <a:pt x="906391" y="453196"/>
                  </a:lnTo>
                  <a:lnTo>
                    <a:pt x="904317" y="409756"/>
                  </a:lnTo>
                  <a:lnTo>
                    <a:pt x="898095" y="366638"/>
                  </a:lnTo>
                  <a:lnTo>
                    <a:pt x="887725" y="324165"/>
                  </a:lnTo>
                  <a:lnTo>
                    <a:pt x="873207" y="282658"/>
                  </a:lnTo>
                  <a:lnTo>
                    <a:pt x="854541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7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3" y="8296"/>
                  </a:lnTo>
                  <a:lnTo>
                    <a:pt x="496635" y="2074"/>
                  </a:lnTo>
                  <a:lnTo>
                    <a:pt x="453195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10708" y="8559450"/>
              <a:ext cx="6203950" cy="906780"/>
            </a:xfrm>
            <a:custGeom>
              <a:avLst/>
              <a:gdLst/>
              <a:ahLst/>
              <a:cxnLst/>
              <a:rect l="l" t="t" r="r" b="b"/>
              <a:pathLst>
                <a:path w="6203950" h="906779">
                  <a:moveTo>
                    <a:pt x="906399" y="453199"/>
                  </a:moveTo>
                  <a:lnTo>
                    <a:pt x="904316" y="409752"/>
                  </a:lnTo>
                  <a:lnTo>
                    <a:pt x="898093" y="366636"/>
                  </a:lnTo>
                  <a:lnTo>
                    <a:pt x="887730" y="324167"/>
                  </a:lnTo>
                  <a:lnTo>
                    <a:pt x="873213" y="282651"/>
                  </a:lnTo>
                  <a:lnTo>
                    <a:pt x="854544" y="242430"/>
                  </a:lnTo>
                  <a:lnTo>
                    <a:pt x="831735" y="203835"/>
                  </a:lnTo>
                  <a:lnTo>
                    <a:pt x="804773" y="167157"/>
                  </a:lnTo>
                  <a:lnTo>
                    <a:pt x="773658" y="132740"/>
                  </a:lnTo>
                  <a:lnTo>
                    <a:pt x="739241" y="101625"/>
                  </a:lnTo>
                  <a:lnTo>
                    <a:pt x="702564" y="74663"/>
                  </a:lnTo>
                  <a:lnTo>
                    <a:pt x="663956" y="51841"/>
                  </a:lnTo>
                  <a:lnTo>
                    <a:pt x="623735" y="33185"/>
                  </a:lnTo>
                  <a:lnTo>
                    <a:pt x="582231" y="18656"/>
                  </a:lnTo>
                  <a:lnTo>
                    <a:pt x="539750" y="8293"/>
                  </a:lnTo>
                  <a:lnTo>
                    <a:pt x="496633" y="2070"/>
                  </a:lnTo>
                  <a:lnTo>
                    <a:pt x="453199" y="0"/>
                  </a:lnTo>
                  <a:lnTo>
                    <a:pt x="409752" y="2070"/>
                  </a:lnTo>
                  <a:lnTo>
                    <a:pt x="366636" y="8293"/>
                  </a:lnTo>
                  <a:lnTo>
                    <a:pt x="324167" y="18656"/>
                  </a:lnTo>
                  <a:lnTo>
                    <a:pt x="282663" y="33185"/>
                  </a:lnTo>
                  <a:lnTo>
                    <a:pt x="242443" y="51841"/>
                  </a:lnTo>
                  <a:lnTo>
                    <a:pt x="203835" y="74663"/>
                  </a:lnTo>
                  <a:lnTo>
                    <a:pt x="167157" y="101625"/>
                  </a:lnTo>
                  <a:lnTo>
                    <a:pt x="132740" y="132740"/>
                  </a:lnTo>
                  <a:lnTo>
                    <a:pt x="101625" y="167157"/>
                  </a:lnTo>
                  <a:lnTo>
                    <a:pt x="74663" y="203835"/>
                  </a:lnTo>
                  <a:lnTo>
                    <a:pt x="51854" y="242430"/>
                  </a:lnTo>
                  <a:lnTo>
                    <a:pt x="33185" y="282651"/>
                  </a:lnTo>
                  <a:lnTo>
                    <a:pt x="18669" y="324167"/>
                  </a:lnTo>
                  <a:lnTo>
                    <a:pt x="8293" y="366636"/>
                  </a:lnTo>
                  <a:lnTo>
                    <a:pt x="2082" y="409752"/>
                  </a:lnTo>
                  <a:lnTo>
                    <a:pt x="0" y="453199"/>
                  </a:lnTo>
                  <a:lnTo>
                    <a:pt x="2082" y="496633"/>
                  </a:lnTo>
                  <a:lnTo>
                    <a:pt x="8293" y="539750"/>
                  </a:lnTo>
                  <a:lnTo>
                    <a:pt x="18669" y="582218"/>
                  </a:lnTo>
                  <a:lnTo>
                    <a:pt x="33185" y="623735"/>
                  </a:lnTo>
                  <a:lnTo>
                    <a:pt x="51854" y="663956"/>
                  </a:lnTo>
                  <a:lnTo>
                    <a:pt x="74663" y="702551"/>
                  </a:lnTo>
                  <a:lnTo>
                    <a:pt x="101625" y="739228"/>
                  </a:lnTo>
                  <a:lnTo>
                    <a:pt x="132740" y="773645"/>
                  </a:lnTo>
                  <a:lnTo>
                    <a:pt x="167157" y="804760"/>
                  </a:lnTo>
                  <a:lnTo>
                    <a:pt x="203835" y="831723"/>
                  </a:lnTo>
                  <a:lnTo>
                    <a:pt x="242443" y="854544"/>
                  </a:lnTo>
                  <a:lnTo>
                    <a:pt x="282663" y="873201"/>
                  </a:lnTo>
                  <a:lnTo>
                    <a:pt x="324167" y="887717"/>
                  </a:lnTo>
                  <a:lnTo>
                    <a:pt x="366636" y="898093"/>
                  </a:lnTo>
                  <a:lnTo>
                    <a:pt x="409752" y="904316"/>
                  </a:lnTo>
                  <a:lnTo>
                    <a:pt x="453199" y="906386"/>
                  </a:lnTo>
                  <a:lnTo>
                    <a:pt x="496633" y="904316"/>
                  </a:lnTo>
                  <a:lnTo>
                    <a:pt x="539750" y="898093"/>
                  </a:lnTo>
                  <a:lnTo>
                    <a:pt x="582231" y="887717"/>
                  </a:lnTo>
                  <a:lnTo>
                    <a:pt x="623735" y="873201"/>
                  </a:lnTo>
                  <a:lnTo>
                    <a:pt x="663956" y="854544"/>
                  </a:lnTo>
                  <a:lnTo>
                    <a:pt x="702564" y="831723"/>
                  </a:lnTo>
                  <a:lnTo>
                    <a:pt x="739241" y="804760"/>
                  </a:lnTo>
                  <a:lnTo>
                    <a:pt x="773658" y="773645"/>
                  </a:lnTo>
                  <a:lnTo>
                    <a:pt x="804773" y="739228"/>
                  </a:lnTo>
                  <a:lnTo>
                    <a:pt x="831735" y="702551"/>
                  </a:lnTo>
                  <a:lnTo>
                    <a:pt x="854544" y="663956"/>
                  </a:lnTo>
                  <a:lnTo>
                    <a:pt x="873213" y="623735"/>
                  </a:lnTo>
                  <a:lnTo>
                    <a:pt x="887730" y="582218"/>
                  </a:lnTo>
                  <a:lnTo>
                    <a:pt x="898093" y="539750"/>
                  </a:lnTo>
                  <a:lnTo>
                    <a:pt x="904316" y="496633"/>
                  </a:lnTo>
                  <a:lnTo>
                    <a:pt x="906399" y="453199"/>
                  </a:lnTo>
                  <a:close/>
                </a:path>
                <a:path w="6203950" h="906779">
                  <a:moveTo>
                    <a:pt x="6203353" y="453199"/>
                  </a:moveTo>
                  <a:lnTo>
                    <a:pt x="6201270" y="409752"/>
                  </a:lnTo>
                  <a:lnTo>
                    <a:pt x="6195060" y="366636"/>
                  </a:lnTo>
                  <a:lnTo>
                    <a:pt x="6184684" y="324167"/>
                  </a:lnTo>
                  <a:lnTo>
                    <a:pt x="6170168" y="282651"/>
                  </a:lnTo>
                  <a:lnTo>
                    <a:pt x="6151499" y="242430"/>
                  </a:lnTo>
                  <a:lnTo>
                    <a:pt x="6128677" y="203835"/>
                  </a:lnTo>
                  <a:lnTo>
                    <a:pt x="6101715" y="167157"/>
                  </a:lnTo>
                  <a:lnTo>
                    <a:pt x="6070612" y="132740"/>
                  </a:lnTo>
                  <a:lnTo>
                    <a:pt x="6036195" y="101625"/>
                  </a:lnTo>
                  <a:lnTo>
                    <a:pt x="5999518" y="74663"/>
                  </a:lnTo>
                  <a:lnTo>
                    <a:pt x="5960910" y="51841"/>
                  </a:lnTo>
                  <a:lnTo>
                    <a:pt x="5920689" y="33185"/>
                  </a:lnTo>
                  <a:lnTo>
                    <a:pt x="5879185" y="18656"/>
                  </a:lnTo>
                  <a:lnTo>
                    <a:pt x="5836704" y="8293"/>
                  </a:lnTo>
                  <a:lnTo>
                    <a:pt x="5793587" y="2070"/>
                  </a:lnTo>
                  <a:lnTo>
                    <a:pt x="5750153" y="0"/>
                  </a:lnTo>
                  <a:lnTo>
                    <a:pt x="5706707" y="2070"/>
                  </a:lnTo>
                  <a:lnTo>
                    <a:pt x="5663590" y="8293"/>
                  </a:lnTo>
                  <a:lnTo>
                    <a:pt x="5621121" y="18656"/>
                  </a:lnTo>
                  <a:lnTo>
                    <a:pt x="5579618" y="33185"/>
                  </a:lnTo>
                  <a:lnTo>
                    <a:pt x="5539397" y="51841"/>
                  </a:lnTo>
                  <a:lnTo>
                    <a:pt x="5500789" y="74663"/>
                  </a:lnTo>
                  <a:lnTo>
                    <a:pt x="5464111" y="101625"/>
                  </a:lnTo>
                  <a:lnTo>
                    <a:pt x="5429694" y="132740"/>
                  </a:lnTo>
                  <a:lnTo>
                    <a:pt x="5398579" y="167157"/>
                  </a:lnTo>
                  <a:lnTo>
                    <a:pt x="5371617" y="203835"/>
                  </a:lnTo>
                  <a:lnTo>
                    <a:pt x="5348808" y="242430"/>
                  </a:lnTo>
                  <a:lnTo>
                    <a:pt x="5330139" y="282651"/>
                  </a:lnTo>
                  <a:lnTo>
                    <a:pt x="5315623" y="324167"/>
                  </a:lnTo>
                  <a:lnTo>
                    <a:pt x="5305247" y="366636"/>
                  </a:lnTo>
                  <a:lnTo>
                    <a:pt x="5299024" y="409752"/>
                  </a:lnTo>
                  <a:lnTo>
                    <a:pt x="5296954" y="453199"/>
                  </a:lnTo>
                  <a:lnTo>
                    <a:pt x="5299024" y="496633"/>
                  </a:lnTo>
                  <a:lnTo>
                    <a:pt x="5305247" y="539750"/>
                  </a:lnTo>
                  <a:lnTo>
                    <a:pt x="5315623" y="582218"/>
                  </a:lnTo>
                  <a:lnTo>
                    <a:pt x="5330139" y="623735"/>
                  </a:lnTo>
                  <a:lnTo>
                    <a:pt x="5348808" y="663956"/>
                  </a:lnTo>
                  <a:lnTo>
                    <a:pt x="5371617" y="702551"/>
                  </a:lnTo>
                  <a:lnTo>
                    <a:pt x="5398579" y="739228"/>
                  </a:lnTo>
                  <a:lnTo>
                    <a:pt x="5429694" y="773645"/>
                  </a:lnTo>
                  <a:lnTo>
                    <a:pt x="5464111" y="804760"/>
                  </a:lnTo>
                  <a:lnTo>
                    <a:pt x="5500789" y="831723"/>
                  </a:lnTo>
                  <a:lnTo>
                    <a:pt x="5539397" y="854544"/>
                  </a:lnTo>
                  <a:lnTo>
                    <a:pt x="5579618" y="873201"/>
                  </a:lnTo>
                  <a:lnTo>
                    <a:pt x="5621121" y="887717"/>
                  </a:lnTo>
                  <a:lnTo>
                    <a:pt x="5663590" y="898093"/>
                  </a:lnTo>
                  <a:lnTo>
                    <a:pt x="5706707" y="904316"/>
                  </a:lnTo>
                  <a:lnTo>
                    <a:pt x="5750153" y="906386"/>
                  </a:lnTo>
                  <a:lnTo>
                    <a:pt x="5793587" y="904316"/>
                  </a:lnTo>
                  <a:lnTo>
                    <a:pt x="5836704" y="898093"/>
                  </a:lnTo>
                  <a:lnTo>
                    <a:pt x="5879185" y="887717"/>
                  </a:lnTo>
                  <a:lnTo>
                    <a:pt x="5920689" y="873201"/>
                  </a:lnTo>
                  <a:lnTo>
                    <a:pt x="5960910" y="854544"/>
                  </a:lnTo>
                  <a:lnTo>
                    <a:pt x="5999518" y="831723"/>
                  </a:lnTo>
                  <a:lnTo>
                    <a:pt x="6036195" y="804760"/>
                  </a:lnTo>
                  <a:lnTo>
                    <a:pt x="6070612" y="773645"/>
                  </a:lnTo>
                  <a:lnTo>
                    <a:pt x="6101715" y="739228"/>
                  </a:lnTo>
                  <a:lnTo>
                    <a:pt x="6128677" y="702551"/>
                  </a:lnTo>
                  <a:lnTo>
                    <a:pt x="6151499" y="663956"/>
                  </a:lnTo>
                  <a:lnTo>
                    <a:pt x="6170168" y="623735"/>
                  </a:lnTo>
                  <a:lnTo>
                    <a:pt x="6184684" y="582218"/>
                  </a:lnTo>
                  <a:lnTo>
                    <a:pt x="6195060" y="539750"/>
                  </a:lnTo>
                  <a:lnTo>
                    <a:pt x="6201270" y="496633"/>
                  </a:lnTo>
                  <a:lnTo>
                    <a:pt x="620335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0D9858F-56E3-5163-546A-63A42EC4A4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57</a:t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582785"/>
            <a:ext cx="18020030" cy="9326880"/>
            <a:chOff x="1630205" y="582785"/>
            <a:chExt cx="18020030" cy="9326880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5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51890" y="4598929"/>
              <a:ext cx="10975975" cy="3863340"/>
            </a:xfrm>
            <a:custGeom>
              <a:avLst/>
              <a:gdLst/>
              <a:ahLst/>
              <a:cxnLst/>
              <a:rect l="l" t="t" r="r" b="b"/>
              <a:pathLst>
                <a:path w="10975975" h="3863340">
                  <a:moveTo>
                    <a:pt x="906399" y="2775648"/>
                  </a:moveTo>
                  <a:lnTo>
                    <a:pt x="904328" y="2732214"/>
                  </a:lnTo>
                  <a:lnTo>
                    <a:pt x="898105" y="2689098"/>
                  </a:lnTo>
                  <a:lnTo>
                    <a:pt x="887730" y="2646616"/>
                  </a:lnTo>
                  <a:lnTo>
                    <a:pt x="873213" y="2605113"/>
                  </a:lnTo>
                  <a:lnTo>
                    <a:pt x="854544" y="2564892"/>
                  </a:lnTo>
                  <a:lnTo>
                    <a:pt x="831735" y="2526284"/>
                  </a:lnTo>
                  <a:lnTo>
                    <a:pt x="804773" y="2489606"/>
                  </a:lnTo>
                  <a:lnTo>
                    <a:pt x="773658" y="2455189"/>
                  </a:lnTo>
                  <a:lnTo>
                    <a:pt x="739241" y="2424087"/>
                  </a:lnTo>
                  <a:lnTo>
                    <a:pt x="702564" y="2397125"/>
                  </a:lnTo>
                  <a:lnTo>
                    <a:pt x="663956" y="2374303"/>
                  </a:lnTo>
                  <a:lnTo>
                    <a:pt x="623735" y="2355634"/>
                  </a:lnTo>
                  <a:lnTo>
                    <a:pt x="582231" y="2341118"/>
                  </a:lnTo>
                  <a:lnTo>
                    <a:pt x="539762" y="2330754"/>
                  </a:lnTo>
                  <a:lnTo>
                    <a:pt x="496646" y="2324531"/>
                  </a:lnTo>
                  <a:lnTo>
                    <a:pt x="453199" y="2322449"/>
                  </a:lnTo>
                  <a:lnTo>
                    <a:pt x="409765" y="2324531"/>
                  </a:lnTo>
                  <a:lnTo>
                    <a:pt x="366649" y="2330754"/>
                  </a:lnTo>
                  <a:lnTo>
                    <a:pt x="324167" y="2341118"/>
                  </a:lnTo>
                  <a:lnTo>
                    <a:pt x="282663" y="2355634"/>
                  </a:lnTo>
                  <a:lnTo>
                    <a:pt x="242443" y="2374303"/>
                  </a:lnTo>
                  <a:lnTo>
                    <a:pt x="203835" y="2397125"/>
                  </a:lnTo>
                  <a:lnTo>
                    <a:pt x="167157" y="2424087"/>
                  </a:lnTo>
                  <a:lnTo>
                    <a:pt x="132740" y="2455189"/>
                  </a:lnTo>
                  <a:lnTo>
                    <a:pt x="101638" y="2489606"/>
                  </a:lnTo>
                  <a:lnTo>
                    <a:pt x="74676" y="2526284"/>
                  </a:lnTo>
                  <a:lnTo>
                    <a:pt x="51854" y="2564892"/>
                  </a:lnTo>
                  <a:lnTo>
                    <a:pt x="33185" y="2605113"/>
                  </a:lnTo>
                  <a:lnTo>
                    <a:pt x="18669" y="2646616"/>
                  </a:lnTo>
                  <a:lnTo>
                    <a:pt x="8305" y="2689098"/>
                  </a:lnTo>
                  <a:lnTo>
                    <a:pt x="2082" y="2732214"/>
                  </a:lnTo>
                  <a:lnTo>
                    <a:pt x="0" y="2775648"/>
                  </a:lnTo>
                  <a:lnTo>
                    <a:pt x="2082" y="2819095"/>
                  </a:lnTo>
                  <a:lnTo>
                    <a:pt x="8305" y="2862211"/>
                  </a:lnTo>
                  <a:lnTo>
                    <a:pt x="18669" y="2904680"/>
                  </a:lnTo>
                  <a:lnTo>
                    <a:pt x="33185" y="2946184"/>
                  </a:lnTo>
                  <a:lnTo>
                    <a:pt x="51854" y="2986405"/>
                  </a:lnTo>
                  <a:lnTo>
                    <a:pt x="74676" y="3025013"/>
                  </a:lnTo>
                  <a:lnTo>
                    <a:pt x="101638" y="3061690"/>
                  </a:lnTo>
                  <a:lnTo>
                    <a:pt x="132740" y="3096107"/>
                  </a:lnTo>
                  <a:lnTo>
                    <a:pt x="167157" y="3127222"/>
                  </a:lnTo>
                  <a:lnTo>
                    <a:pt x="203835" y="3154184"/>
                  </a:lnTo>
                  <a:lnTo>
                    <a:pt x="242443" y="3176994"/>
                  </a:lnTo>
                  <a:lnTo>
                    <a:pt x="282663" y="3195663"/>
                  </a:lnTo>
                  <a:lnTo>
                    <a:pt x="324167" y="3210179"/>
                  </a:lnTo>
                  <a:lnTo>
                    <a:pt x="366649" y="3220555"/>
                  </a:lnTo>
                  <a:lnTo>
                    <a:pt x="409765" y="3226778"/>
                  </a:lnTo>
                  <a:lnTo>
                    <a:pt x="453199" y="3228848"/>
                  </a:lnTo>
                  <a:lnTo>
                    <a:pt x="496646" y="3226778"/>
                  </a:lnTo>
                  <a:lnTo>
                    <a:pt x="539762" y="3220555"/>
                  </a:lnTo>
                  <a:lnTo>
                    <a:pt x="582231" y="3210179"/>
                  </a:lnTo>
                  <a:lnTo>
                    <a:pt x="623735" y="3195663"/>
                  </a:lnTo>
                  <a:lnTo>
                    <a:pt x="663956" y="3176994"/>
                  </a:lnTo>
                  <a:lnTo>
                    <a:pt x="702564" y="3154184"/>
                  </a:lnTo>
                  <a:lnTo>
                    <a:pt x="739241" y="3127222"/>
                  </a:lnTo>
                  <a:lnTo>
                    <a:pt x="773658" y="3096107"/>
                  </a:lnTo>
                  <a:lnTo>
                    <a:pt x="804773" y="3061690"/>
                  </a:lnTo>
                  <a:lnTo>
                    <a:pt x="831735" y="3025013"/>
                  </a:lnTo>
                  <a:lnTo>
                    <a:pt x="854544" y="2986405"/>
                  </a:lnTo>
                  <a:lnTo>
                    <a:pt x="873213" y="2946184"/>
                  </a:lnTo>
                  <a:lnTo>
                    <a:pt x="887730" y="2904680"/>
                  </a:lnTo>
                  <a:lnTo>
                    <a:pt x="898105" y="2862211"/>
                  </a:lnTo>
                  <a:lnTo>
                    <a:pt x="904328" y="2819095"/>
                  </a:lnTo>
                  <a:lnTo>
                    <a:pt x="906399" y="2775648"/>
                  </a:lnTo>
                  <a:close/>
                </a:path>
                <a:path w="10975975" h="3863340">
                  <a:moveTo>
                    <a:pt x="4159364" y="1927694"/>
                  </a:moveTo>
                  <a:lnTo>
                    <a:pt x="4157294" y="1884260"/>
                  </a:lnTo>
                  <a:lnTo>
                    <a:pt x="4151071" y="1841144"/>
                  </a:lnTo>
                  <a:lnTo>
                    <a:pt x="4140695" y="1798662"/>
                  </a:lnTo>
                  <a:lnTo>
                    <a:pt x="4126179" y="1757159"/>
                  </a:lnTo>
                  <a:lnTo>
                    <a:pt x="4107510" y="1716938"/>
                  </a:lnTo>
                  <a:lnTo>
                    <a:pt x="4084701" y="1678330"/>
                  </a:lnTo>
                  <a:lnTo>
                    <a:pt x="4057739" y="1641665"/>
                  </a:lnTo>
                  <a:lnTo>
                    <a:pt x="4026624" y="1607235"/>
                  </a:lnTo>
                  <a:lnTo>
                    <a:pt x="3992207" y="1576133"/>
                  </a:lnTo>
                  <a:lnTo>
                    <a:pt x="3955529" y="1549171"/>
                  </a:lnTo>
                  <a:lnTo>
                    <a:pt x="3916921" y="1526349"/>
                  </a:lnTo>
                  <a:lnTo>
                    <a:pt x="3876713" y="1507693"/>
                  </a:lnTo>
                  <a:lnTo>
                    <a:pt x="3835196" y="1493164"/>
                  </a:lnTo>
                  <a:lnTo>
                    <a:pt x="3792728" y="1482801"/>
                  </a:lnTo>
                  <a:lnTo>
                    <a:pt x="3749611" y="1476578"/>
                  </a:lnTo>
                  <a:lnTo>
                    <a:pt x="3706164" y="1474508"/>
                  </a:lnTo>
                  <a:lnTo>
                    <a:pt x="3662730" y="1476578"/>
                  </a:lnTo>
                  <a:lnTo>
                    <a:pt x="3619614" y="1482801"/>
                  </a:lnTo>
                  <a:lnTo>
                    <a:pt x="3577132" y="1493164"/>
                  </a:lnTo>
                  <a:lnTo>
                    <a:pt x="3535629" y="1507693"/>
                  </a:lnTo>
                  <a:lnTo>
                    <a:pt x="3495408" y="1526349"/>
                  </a:lnTo>
                  <a:lnTo>
                    <a:pt x="3456800" y="1549171"/>
                  </a:lnTo>
                  <a:lnTo>
                    <a:pt x="3420135" y="1576133"/>
                  </a:lnTo>
                  <a:lnTo>
                    <a:pt x="3385718" y="1607235"/>
                  </a:lnTo>
                  <a:lnTo>
                    <a:pt x="3354603" y="1641665"/>
                  </a:lnTo>
                  <a:lnTo>
                    <a:pt x="3327641" y="1678330"/>
                  </a:lnTo>
                  <a:lnTo>
                    <a:pt x="3304819" y="1716938"/>
                  </a:lnTo>
                  <a:lnTo>
                    <a:pt x="3286163" y="1757159"/>
                  </a:lnTo>
                  <a:lnTo>
                    <a:pt x="3271634" y="1798662"/>
                  </a:lnTo>
                  <a:lnTo>
                    <a:pt x="3261271" y="1841144"/>
                  </a:lnTo>
                  <a:lnTo>
                    <a:pt x="3255048" y="1884260"/>
                  </a:lnTo>
                  <a:lnTo>
                    <a:pt x="3252978" y="1927694"/>
                  </a:lnTo>
                  <a:lnTo>
                    <a:pt x="3255048" y="1971141"/>
                  </a:lnTo>
                  <a:lnTo>
                    <a:pt x="3261271" y="2014258"/>
                  </a:lnTo>
                  <a:lnTo>
                    <a:pt x="3271634" y="2056726"/>
                  </a:lnTo>
                  <a:lnTo>
                    <a:pt x="3286163" y="2098243"/>
                  </a:lnTo>
                  <a:lnTo>
                    <a:pt x="3304819" y="2138451"/>
                  </a:lnTo>
                  <a:lnTo>
                    <a:pt x="3327641" y="2177059"/>
                  </a:lnTo>
                  <a:lnTo>
                    <a:pt x="3354603" y="2213737"/>
                  </a:lnTo>
                  <a:lnTo>
                    <a:pt x="3385718" y="2248154"/>
                  </a:lnTo>
                  <a:lnTo>
                    <a:pt x="3420135" y="2279269"/>
                  </a:lnTo>
                  <a:lnTo>
                    <a:pt x="3456800" y="2306231"/>
                  </a:lnTo>
                  <a:lnTo>
                    <a:pt x="3495408" y="2329040"/>
                  </a:lnTo>
                  <a:lnTo>
                    <a:pt x="3535629" y="2347709"/>
                  </a:lnTo>
                  <a:lnTo>
                    <a:pt x="3577132" y="2362225"/>
                  </a:lnTo>
                  <a:lnTo>
                    <a:pt x="3619614" y="2372601"/>
                  </a:lnTo>
                  <a:lnTo>
                    <a:pt x="3662730" y="2378824"/>
                  </a:lnTo>
                  <a:lnTo>
                    <a:pt x="3706164" y="2380894"/>
                  </a:lnTo>
                  <a:lnTo>
                    <a:pt x="3749611" y="2378824"/>
                  </a:lnTo>
                  <a:lnTo>
                    <a:pt x="3792728" y="2372601"/>
                  </a:lnTo>
                  <a:lnTo>
                    <a:pt x="3835196" y="2362225"/>
                  </a:lnTo>
                  <a:lnTo>
                    <a:pt x="3876713" y="2347709"/>
                  </a:lnTo>
                  <a:lnTo>
                    <a:pt x="3916921" y="2329040"/>
                  </a:lnTo>
                  <a:lnTo>
                    <a:pt x="3955529" y="2306231"/>
                  </a:lnTo>
                  <a:lnTo>
                    <a:pt x="3992207" y="2279269"/>
                  </a:lnTo>
                  <a:lnTo>
                    <a:pt x="4026624" y="2248154"/>
                  </a:lnTo>
                  <a:lnTo>
                    <a:pt x="4057739" y="2213737"/>
                  </a:lnTo>
                  <a:lnTo>
                    <a:pt x="4084701" y="2177059"/>
                  </a:lnTo>
                  <a:lnTo>
                    <a:pt x="4107510" y="2138451"/>
                  </a:lnTo>
                  <a:lnTo>
                    <a:pt x="4126179" y="2098243"/>
                  </a:lnTo>
                  <a:lnTo>
                    <a:pt x="4140695" y="2056726"/>
                  </a:lnTo>
                  <a:lnTo>
                    <a:pt x="4151071" y="2014258"/>
                  </a:lnTo>
                  <a:lnTo>
                    <a:pt x="4157294" y="1971141"/>
                  </a:lnTo>
                  <a:lnTo>
                    <a:pt x="4159364" y="1927694"/>
                  </a:lnTo>
                  <a:close/>
                </a:path>
                <a:path w="10975975" h="3863340">
                  <a:moveTo>
                    <a:pt x="4583277" y="3410039"/>
                  </a:moveTo>
                  <a:lnTo>
                    <a:pt x="4581207" y="3366605"/>
                  </a:lnTo>
                  <a:lnTo>
                    <a:pt x="4574984" y="3323488"/>
                  </a:lnTo>
                  <a:lnTo>
                    <a:pt x="4564621" y="3281019"/>
                  </a:lnTo>
                  <a:lnTo>
                    <a:pt x="4550092" y="3239503"/>
                  </a:lnTo>
                  <a:lnTo>
                    <a:pt x="4531423" y="3199282"/>
                  </a:lnTo>
                  <a:lnTo>
                    <a:pt x="4508614" y="3160674"/>
                  </a:lnTo>
                  <a:lnTo>
                    <a:pt x="4481652" y="3124009"/>
                  </a:lnTo>
                  <a:lnTo>
                    <a:pt x="4450537" y="3089592"/>
                  </a:lnTo>
                  <a:lnTo>
                    <a:pt x="4416120" y="3058477"/>
                  </a:lnTo>
                  <a:lnTo>
                    <a:pt x="4379442" y="3031515"/>
                  </a:lnTo>
                  <a:lnTo>
                    <a:pt x="4340834" y="3008693"/>
                  </a:lnTo>
                  <a:lnTo>
                    <a:pt x="4300626" y="2990037"/>
                  </a:lnTo>
                  <a:lnTo>
                    <a:pt x="4259110" y="2975508"/>
                  </a:lnTo>
                  <a:lnTo>
                    <a:pt x="4216641" y="2965145"/>
                  </a:lnTo>
                  <a:lnTo>
                    <a:pt x="4173524" y="2958922"/>
                  </a:lnTo>
                  <a:lnTo>
                    <a:pt x="4130078" y="2956852"/>
                  </a:lnTo>
                  <a:lnTo>
                    <a:pt x="4086644" y="2958922"/>
                  </a:lnTo>
                  <a:lnTo>
                    <a:pt x="4043527" y="2965145"/>
                  </a:lnTo>
                  <a:lnTo>
                    <a:pt x="4001058" y="2975508"/>
                  </a:lnTo>
                  <a:lnTo>
                    <a:pt x="3959542" y="2990037"/>
                  </a:lnTo>
                  <a:lnTo>
                    <a:pt x="3919321" y="3008693"/>
                  </a:lnTo>
                  <a:lnTo>
                    <a:pt x="3880726" y="3031515"/>
                  </a:lnTo>
                  <a:lnTo>
                    <a:pt x="3844048" y="3058477"/>
                  </a:lnTo>
                  <a:lnTo>
                    <a:pt x="3809631" y="3089592"/>
                  </a:lnTo>
                  <a:lnTo>
                    <a:pt x="3778516" y="3124009"/>
                  </a:lnTo>
                  <a:lnTo>
                    <a:pt x="3751554" y="3160674"/>
                  </a:lnTo>
                  <a:lnTo>
                    <a:pt x="3728732" y="3199282"/>
                  </a:lnTo>
                  <a:lnTo>
                    <a:pt x="3710076" y="3239503"/>
                  </a:lnTo>
                  <a:lnTo>
                    <a:pt x="3695547" y="3281019"/>
                  </a:lnTo>
                  <a:lnTo>
                    <a:pt x="3685184" y="3323488"/>
                  </a:lnTo>
                  <a:lnTo>
                    <a:pt x="3678961" y="3366605"/>
                  </a:lnTo>
                  <a:lnTo>
                    <a:pt x="3676891" y="3410039"/>
                  </a:lnTo>
                  <a:lnTo>
                    <a:pt x="3678961" y="3453485"/>
                  </a:lnTo>
                  <a:lnTo>
                    <a:pt x="3685184" y="3496602"/>
                  </a:lnTo>
                  <a:lnTo>
                    <a:pt x="3695547" y="3539071"/>
                  </a:lnTo>
                  <a:lnTo>
                    <a:pt x="3710076" y="3580587"/>
                  </a:lnTo>
                  <a:lnTo>
                    <a:pt x="3728732" y="3620808"/>
                  </a:lnTo>
                  <a:lnTo>
                    <a:pt x="3751554" y="3659403"/>
                  </a:lnTo>
                  <a:lnTo>
                    <a:pt x="3778516" y="3696081"/>
                  </a:lnTo>
                  <a:lnTo>
                    <a:pt x="3809631" y="3730498"/>
                  </a:lnTo>
                  <a:lnTo>
                    <a:pt x="3844048" y="3761613"/>
                  </a:lnTo>
                  <a:lnTo>
                    <a:pt x="3880726" y="3788575"/>
                  </a:lnTo>
                  <a:lnTo>
                    <a:pt x="3919321" y="3811397"/>
                  </a:lnTo>
                  <a:lnTo>
                    <a:pt x="3959542" y="3830053"/>
                  </a:lnTo>
                  <a:lnTo>
                    <a:pt x="4001058" y="3844582"/>
                  </a:lnTo>
                  <a:lnTo>
                    <a:pt x="4043527" y="3854945"/>
                  </a:lnTo>
                  <a:lnTo>
                    <a:pt x="4086644" y="3861168"/>
                  </a:lnTo>
                  <a:lnTo>
                    <a:pt x="4130078" y="3863238"/>
                  </a:lnTo>
                  <a:lnTo>
                    <a:pt x="4173524" y="3861168"/>
                  </a:lnTo>
                  <a:lnTo>
                    <a:pt x="4216641" y="3854945"/>
                  </a:lnTo>
                  <a:lnTo>
                    <a:pt x="4259110" y="3844582"/>
                  </a:lnTo>
                  <a:lnTo>
                    <a:pt x="4300626" y="3830053"/>
                  </a:lnTo>
                  <a:lnTo>
                    <a:pt x="4340834" y="3811397"/>
                  </a:lnTo>
                  <a:lnTo>
                    <a:pt x="4379442" y="3788575"/>
                  </a:lnTo>
                  <a:lnTo>
                    <a:pt x="4416120" y="3761613"/>
                  </a:lnTo>
                  <a:lnTo>
                    <a:pt x="4450537" y="3730498"/>
                  </a:lnTo>
                  <a:lnTo>
                    <a:pt x="4481652" y="3696081"/>
                  </a:lnTo>
                  <a:lnTo>
                    <a:pt x="4508614" y="3659403"/>
                  </a:lnTo>
                  <a:lnTo>
                    <a:pt x="4531423" y="3620808"/>
                  </a:lnTo>
                  <a:lnTo>
                    <a:pt x="4550092" y="3580587"/>
                  </a:lnTo>
                  <a:lnTo>
                    <a:pt x="4564621" y="3539071"/>
                  </a:lnTo>
                  <a:lnTo>
                    <a:pt x="4574984" y="3496602"/>
                  </a:lnTo>
                  <a:lnTo>
                    <a:pt x="4581207" y="3453485"/>
                  </a:lnTo>
                  <a:lnTo>
                    <a:pt x="4583277" y="3410039"/>
                  </a:lnTo>
                  <a:close/>
                </a:path>
                <a:path w="10975975" h="3863340">
                  <a:moveTo>
                    <a:pt x="5430088" y="1509814"/>
                  </a:moveTo>
                  <a:lnTo>
                    <a:pt x="5428018" y="1466367"/>
                  </a:lnTo>
                  <a:lnTo>
                    <a:pt x="5421795" y="1423250"/>
                  </a:lnTo>
                  <a:lnTo>
                    <a:pt x="5411419" y="1380782"/>
                  </a:lnTo>
                  <a:lnTo>
                    <a:pt x="5396903" y="1339278"/>
                  </a:lnTo>
                  <a:lnTo>
                    <a:pt x="5378234" y="1299057"/>
                  </a:lnTo>
                  <a:lnTo>
                    <a:pt x="5355425" y="1260449"/>
                  </a:lnTo>
                  <a:lnTo>
                    <a:pt x="5328463" y="1223772"/>
                  </a:lnTo>
                  <a:lnTo>
                    <a:pt x="5297348" y="1189355"/>
                  </a:lnTo>
                  <a:lnTo>
                    <a:pt x="5262931" y="1158240"/>
                  </a:lnTo>
                  <a:lnTo>
                    <a:pt x="5226253" y="1131277"/>
                  </a:lnTo>
                  <a:lnTo>
                    <a:pt x="5187645" y="1108468"/>
                  </a:lnTo>
                  <a:lnTo>
                    <a:pt x="5147424" y="1089799"/>
                  </a:lnTo>
                  <a:lnTo>
                    <a:pt x="5105920" y="1075283"/>
                  </a:lnTo>
                  <a:lnTo>
                    <a:pt x="5063452" y="1064907"/>
                  </a:lnTo>
                  <a:lnTo>
                    <a:pt x="5020335" y="1058684"/>
                  </a:lnTo>
                  <a:lnTo>
                    <a:pt x="4976888" y="1056614"/>
                  </a:lnTo>
                  <a:lnTo>
                    <a:pt x="4933454" y="1058684"/>
                  </a:lnTo>
                  <a:lnTo>
                    <a:pt x="4890338" y="1064907"/>
                  </a:lnTo>
                  <a:lnTo>
                    <a:pt x="4847856" y="1075283"/>
                  </a:lnTo>
                  <a:lnTo>
                    <a:pt x="4806353" y="1089799"/>
                  </a:lnTo>
                  <a:lnTo>
                    <a:pt x="4766132" y="1108468"/>
                  </a:lnTo>
                  <a:lnTo>
                    <a:pt x="4727537" y="1131277"/>
                  </a:lnTo>
                  <a:lnTo>
                    <a:pt x="4690859" y="1158240"/>
                  </a:lnTo>
                  <a:lnTo>
                    <a:pt x="4656442" y="1189355"/>
                  </a:lnTo>
                  <a:lnTo>
                    <a:pt x="4625327" y="1223772"/>
                  </a:lnTo>
                  <a:lnTo>
                    <a:pt x="4598365" y="1260449"/>
                  </a:lnTo>
                  <a:lnTo>
                    <a:pt x="4575556" y="1299057"/>
                  </a:lnTo>
                  <a:lnTo>
                    <a:pt x="4556887" y="1339278"/>
                  </a:lnTo>
                  <a:lnTo>
                    <a:pt x="4542358" y="1380782"/>
                  </a:lnTo>
                  <a:lnTo>
                    <a:pt x="4531995" y="1423250"/>
                  </a:lnTo>
                  <a:lnTo>
                    <a:pt x="4525772" y="1466367"/>
                  </a:lnTo>
                  <a:lnTo>
                    <a:pt x="4523702" y="1509814"/>
                  </a:lnTo>
                  <a:lnTo>
                    <a:pt x="4525772" y="1553248"/>
                  </a:lnTo>
                  <a:lnTo>
                    <a:pt x="4531995" y="1596364"/>
                  </a:lnTo>
                  <a:lnTo>
                    <a:pt x="4542358" y="1638846"/>
                  </a:lnTo>
                  <a:lnTo>
                    <a:pt x="4556887" y="1680349"/>
                  </a:lnTo>
                  <a:lnTo>
                    <a:pt x="4575556" y="1720570"/>
                  </a:lnTo>
                  <a:lnTo>
                    <a:pt x="4598365" y="1759178"/>
                  </a:lnTo>
                  <a:lnTo>
                    <a:pt x="4625327" y="1795843"/>
                  </a:lnTo>
                  <a:lnTo>
                    <a:pt x="4656442" y="1830273"/>
                  </a:lnTo>
                  <a:lnTo>
                    <a:pt x="4690859" y="1861375"/>
                  </a:lnTo>
                  <a:lnTo>
                    <a:pt x="4727537" y="1888337"/>
                  </a:lnTo>
                  <a:lnTo>
                    <a:pt x="4766132" y="1911159"/>
                  </a:lnTo>
                  <a:lnTo>
                    <a:pt x="4806353" y="1929828"/>
                  </a:lnTo>
                  <a:lnTo>
                    <a:pt x="4847856" y="1944344"/>
                  </a:lnTo>
                  <a:lnTo>
                    <a:pt x="4890338" y="1954707"/>
                  </a:lnTo>
                  <a:lnTo>
                    <a:pt x="4933454" y="1960930"/>
                  </a:lnTo>
                  <a:lnTo>
                    <a:pt x="4976888" y="1963013"/>
                  </a:lnTo>
                  <a:lnTo>
                    <a:pt x="5020335" y="1960930"/>
                  </a:lnTo>
                  <a:lnTo>
                    <a:pt x="5063452" y="1954707"/>
                  </a:lnTo>
                  <a:lnTo>
                    <a:pt x="5105920" y="1944344"/>
                  </a:lnTo>
                  <a:lnTo>
                    <a:pt x="5147424" y="1929828"/>
                  </a:lnTo>
                  <a:lnTo>
                    <a:pt x="5187645" y="1911159"/>
                  </a:lnTo>
                  <a:lnTo>
                    <a:pt x="5226253" y="1888337"/>
                  </a:lnTo>
                  <a:lnTo>
                    <a:pt x="5262931" y="1861375"/>
                  </a:lnTo>
                  <a:lnTo>
                    <a:pt x="5297348" y="1830273"/>
                  </a:lnTo>
                  <a:lnTo>
                    <a:pt x="5328463" y="1795843"/>
                  </a:lnTo>
                  <a:lnTo>
                    <a:pt x="5355425" y="1759178"/>
                  </a:lnTo>
                  <a:lnTo>
                    <a:pt x="5378234" y="1720570"/>
                  </a:lnTo>
                  <a:lnTo>
                    <a:pt x="5396903" y="1680349"/>
                  </a:lnTo>
                  <a:lnTo>
                    <a:pt x="5411419" y="1638846"/>
                  </a:lnTo>
                  <a:lnTo>
                    <a:pt x="5421795" y="1596364"/>
                  </a:lnTo>
                  <a:lnTo>
                    <a:pt x="5428018" y="1553248"/>
                  </a:lnTo>
                  <a:lnTo>
                    <a:pt x="5430088" y="1509814"/>
                  </a:lnTo>
                  <a:close/>
                </a:path>
                <a:path w="10975975" h="3863340">
                  <a:moveTo>
                    <a:pt x="9603930" y="3215906"/>
                  </a:moveTo>
                  <a:lnTo>
                    <a:pt x="9601848" y="3172472"/>
                  </a:lnTo>
                  <a:lnTo>
                    <a:pt x="9595625" y="3129356"/>
                  </a:lnTo>
                  <a:lnTo>
                    <a:pt x="9585261" y="3086874"/>
                  </a:lnTo>
                  <a:lnTo>
                    <a:pt x="9570745" y="3045371"/>
                  </a:lnTo>
                  <a:lnTo>
                    <a:pt x="9552076" y="3005150"/>
                  </a:lnTo>
                  <a:lnTo>
                    <a:pt x="9529254" y="2966542"/>
                  </a:lnTo>
                  <a:lnTo>
                    <a:pt x="9502292" y="2929864"/>
                  </a:lnTo>
                  <a:lnTo>
                    <a:pt x="9471177" y="2895447"/>
                  </a:lnTo>
                  <a:lnTo>
                    <a:pt x="9436760" y="2864345"/>
                  </a:lnTo>
                  <a:lnTo>
                    <a:pt x="9400095" y="2837383"/>
                  </a:lnTo>
                  <a:lnTo>
                    <a:pt x="9361487" y="2814561"/>
                  </a:lnTo>
                  <a:lnTo>
                    <a:pt x="9321267" y="2795892"/>
                  </a:lnTo>
                  <a:lnTo>
                    <a:pt x="9279763" y="2781376"/>
                  </a:lnTo>
                  <a:lnTo>
                    <a:pt x="9237281" y="2771013"/>
                  </a:lnTo>
                  <a:lnTo>
                    <a:pt x="9194165" y="2764790"/>
                  </a:lnTo>
                  <a:lnTo>
                    <a:pt x="9150731" y="2762707"/>
                  </a:lnTo>
                  <a:lnTo>
                    <a:pt x="9107284" y="2764790"/>
                  </a:lnTo>
                  <a:lnTo>
                    <a:pt x="9064168" y="2771013"/>
                  </a:lnTo>
                  <a:lnTo>
                    <a:pt x="9021699" y="2781376"/>
                  </a:lnTo>
                  <a:lnTo>
                    <a:pt x="8980183" y="2795892"/>
                  </a:lnTo>
                  <a:lnTo>
                    <a:pt x="8939974" y="2814561"/>
                  </a:lnTo>
                  <a:lnTo>
                    <a:pt x="8901366" y="2837383"/>
                  </a:lnTo>
                  <a:lnTo>
                    <a:pt x="8864689" y="2864345"/>
                  </a:lnTo>
                  <a:lnTo>
                    <a:pt x="8830272" y="2895447"/>
                  </a:lnTo>
                  <a:lnTo>
                    <a:pt x="8799157" y="2929864"/>
                  </a:lnTo>
                  <a:lnTo>
                    <a:pt x="8772195" y="2966542"/>
                  </a:lnTo>
                  <a:lnTo>
                    <a:pt x="8749386" y="3005150"/>
                  </a:lnTo>
                  <a:lnTo>
                    <a:pt x="8730717" y="3045371"/>
                  </a:lnTo>
                  <a:lnTo>
                    <a:pt x="8716200" y="3086874"/>
                  </a:lnTo>
                  <a:lnTo>
                    <a:pt x="8705825" y="3129356"/>
                  </a:lnTo>
                  <a:lnTo>
                    <a:pt x="8699602" y="3172472"/>
                  </a:lnTo>
                  <a:lnTo>
                    <a:pt x="8697531" y="3215906"/>
                  </a:lnTo>
                  <a:lnTo>
                    <a:pt x="8699602" y="3259353"/>
                  </a:lnTo>
                  <a:lnTo>
                    <a:pt x="8705825" y="3302470"/>
                  </a:lnTo>
                  <a:lnTo>
                    <a:pt x="8716200" y="3344938"/>
                  </a:lnTo>
                  <a:lnTo>
                    <a:pt x="8730717" y="3386442"/>
                  </a:lnTo>
                  <a:lnTo>
                    <a:pt x="8749386" y="3426663"/>
                  </a:lnTo>
                  <a:lnTo>
                    <a:pt x="8772195" y="3465271"/>
                  </a:lnTo>
                  <a:lnTo>
                    <a:pt x="8799157" y="3501948"/>
                  </a:lnTo>
                  <a:lnTo>
                    <a:pt x="8830272" y="3536365"/>
                  </a:lnTo>
                  <a:lnTo>
                    <a:pt x="8864689" y="3567480"/>
                  </a:lnTo>
                  <a:lnTo>
                    <a:pt x="8901366" y="3594443"/>
                  </a:lnTo>
                  <a:lnTo>
                    <a:pt x="8939974" y="3617252"/>
                  </a:lnTo>
                  <a:lnTo>
                    <a:pt x="8980183" y="3635921"/>
                  </a:lnTo>
                  <a:lnTo>
                    <a:pt x="9021699" y="3650437"/>
                  </a:lnTo>
                  <a:lnTo>
                    <a:pt x="9064168" y="3660813"/>
                  </a:lnTo>
                  <a:lnTo>
                    <a:pt x="9107284" y="3667036"/>
                  </a:lnTo>
                  <a:lnTo>
                    <a:pt x="9150731" y="3669106"/>
                  </a:lnTo>
                  <a:lnTo>
                    <a:pt x="9194165" y="3667036"/>
                  </a:lnTo>
                  <a:lnTo>
                    <a:pt x="9237281" y="3660813"/>
                  </a:lnTo>
                  <a:lnTo>
                    <a:pt x="9279763" y="3650437"/>
                  </a:lnTo>
                  <a:lnTo>
                    <a:pt x="9321267" y="3635921"/>
                  </a:lnTo>
                  <a:lnTo>
                    <a:pt x="9361487" y="3617252"/>
                  </a:lnTo>
                  <a:lnTo>
                    <a:pt x="9400095" y="3594443"/>
                  </a:lnTo>
                  <a:lnTo>
                    <a:pt x="9436760" y="3567480"/>
                  </a:lnTo>
                  <a:lnTo>
                    <a:pt x="9471177" y="3536365"/>
                  </a:lnTo>
                  <a:lnTo>
                    <a:pt x="9502292" y="3501948"/>
                  </a:lnTo>
                  <a:lnTo>
                    <a:pt x="9529254" y="3465271"/>
                  </a:lnTo>
                  <a:lnTo>
                    <a:pt x="9552076" y="3426663"/>
                  </a:lnTo>
                  <a:lnTo>
                    <a:pt x="9570745" y="3386442"/>
                  </a:lnTo>
                  <a:lnTo>
                    <a:pt x="9585261" y="3344938"/>
                  </a:lnTo>
                  <a:lnTo>
                    <a:pt x="9595625" y="3302470"/>
                  </a:lnTo>
                  <a:lnTo>
                    <a:pt x="9601848" y="3259353"/>
                  </a:lnTo>
                  <a:lnTo>
                    <a:pt x="9603930" y="3215906"/>
                  </a:lnTo>
                  <a:close/>
                </a:path>
                <a:path w="10975975" h="3863340">
                  <a:moveTo>
                    <a:pt x="10975518" y="2274557"/>
                  </a:moveTo>
                  <a:lnTo>
                    <a:pt x="10973448" y="2231110"/>
                  </a:lnTo>
                  <a:lnTo>
                    <a:pt x="10967225" y="2187994"/>
                  </a:lnTo>
                  <a:lnTo>
                    <a:pt x="10956849" y="2145525"/>
                  </a:lnTo>
                  <a:lnTo>
                    <a:pt x="10942333" y="2104009"/>
                  </a:lnTo>
                  <a:lnTo>
                    <a:pt x="10923664" y="2063800"/>
                  </a:lnTo>
                  <a:lnTo>
                    <a:pt x="10900855" y="2025192"/>
                  </a:lnTo>
                  <a:lnTo>
                    <a:pt x="10873892" y="1988515"/>
                  </a:lnTo>
                  <a:lnTo>
                    <a:pt x="10842777" y="1954098"/>
                  </a:lnTo>
                  <a:lnTo>
                    <a:pt x="10808360" y="1922983"/>
                  </a:lnTo>
                  <a:lnTo>
                    <a:pt x="10771683" y="1896021"/>
                  </a:lnTo>
                  <a:lnTo>
                    <a:pt x="10733075" y="1873211"/>
                  </a:lnTo>
                  <a:lnTo>
                    <a:pt x="10692854" y="1854542"/>
                  </a:lnTo>
                  <a:lnTo>
                    <a:pt x="10651350" y="1840026"/>
                  </a:lnTo>
                  <a:lnTo>
                    <a:pt x="10608882" y="1829650"/>
                  </a:lnTo>
                  <a:lnTo>
                    <a:pt x="10565765" y="1823427"/>
                  </a:lnTo>
                  <a:lnTo>
                    <a:pt x="10522318" y="1821357"/>
                  </a:lnTo>
                  <a:lnTo>
                    <a:pt x="10478884" y="1823427"/>
                  </a:lnTo>
                  <a:lnTo>
                    <a:pt x="10435755" y="1829650"/>
                  </a:lnTo>
                  <a:lnTo>
                    <a:pt x="10393286" y="1840026"/>
                  </a:lnTo>
                  <a:lnTo>
                    <a:pt x="10351783" y="1854542"/>
                  </a:lnTo>
                  <a:lnTo>
                    <a:pt x="10311562" y="1873211"/>
                  </a:lnTo>
                  <a:lnTo>
                    <a:pt x="10272954" y="1896021"/>
                  </a:lnTo>
                  <a:lnTo>
                    <a:pt x="10236276" y="1922983"/>
                  </a:lnTo>
                  <a:lnTo>
                    <a:pt x="10201859" y="1954098"/>
                  </a:lnTo>
                  <a:lnTo>
                    <a:pt x="10170757" y="1988515"/>
                  </a:lnTo>
                  <a:lnTo>
                    <a:pt x="10143782" y="2025192"/>
                  </a:lnTo>
                  <a:lnTo>
                    <a:pt x="10120973" y="2063800"/>
                  </a:lnTo>
                  <a:lnTo>
                    <a:pt x="10102304" y="2104009"/>
                  </a:lnTo>
                  <a:lnTo>
                    <a:pt x="10087788" y="2145525"/>
                  </a:lnTo>
                  <a:lnTo>
                    <a:pt x="10077412" y="2187994"/>
                  </a:lnTo>
                  <a:lnTo>
                    <a:pt x="10071189" y="2231110"/>
                  </a:lnTo>
                  <a:lnTo>
                    <a:pt x="10069119" y="2274557"/>
                  </a:lnTo>
                  <a:lnTo>
                    <a:pt x="10071189" y="2317991"/>
                  </a:lnTo>
                  <a:lnTo>
                    <a:pt x="10077412" y="2361107"/>
                  </a:lnTo>
                  <a:lnTo>
                    <a:pt x="10087788" y="2403589"/>
                  </a:lnTo>
                  <a:lnTo>
                    <a:pt x="10102304" y="2445093"/>
                  </a:lnTo>
                  <a:lnTo>
                    <a:pt x="10120973" y="2485313"/>
                  </a:lnTo>
                  <a:lnTo>
                    <a:pt x="10143782" y="2523921"/>
                  </a:lnTo>
                  <a:lnTo>
                    <a:pt x="10170757" y="2560586"/>
                  </a:lnTo>
                  <a:lnTo>
                    <a:pt x="10201859" y="2595016"/>
                  </a:lnTo>
                  <a:lnTo>
                    <a:pt x="10236276" y="2626118"/>
                  </a:lnTo>
                  <a:lnTo>
                    <a:pt x="10272954" y="2653080"/>
                  </a:lnTo>
                  <a:lnTo>
                    <a:pt x="10311562" y="2675902"/>
                  </a:lnTo>
                  <a:lnTo>
                    <a:pt x="10351783" y="2694559"/>
                  </a:lnTo>
                  <a:lnTo>
                    <a:pt x="10393286" y="2709087"/>
                  </a:lnTo>
                  <a:lnTo>
                    <a:pt x="10435755" y="2719451"/>
                  </a:lnTo>
                  <a:lnTo>
                    <a:pt x="10478884" y="2725674"/>
                  </a:lnTo>
                  <a:lnTo>
                    <a:pt x="10522318" y="2727744"/>
                  </a:lnTo>
                  <a:lnTo>
                    <a:pt x="10565765" y="2725674"/>
                  </a:lnTo>
                  <a:lnTo>
                    <a:pt x="10608882" y="2719451"/>
                  </a:lnTo>
                  <a:lnTo>
                    <a:pt x="10651350" y="2709087"/>
                  </a:lnTo>
                  <a:lnTo>
                    <a:pt x="10692854" y="2694559"/>
                  </a:lnTo>
                  <a:lnTo>
                    <a:pt x="10733075" y="2675902"/>
                  </a:lnTo>
                  <a:lnTo>
                    <a:pt x="10771683" y="2653080"/>
                  </a:lnTo>
                  <a:lnTo>
                    <a:pt x="10808360" y="2626118"/>
                  </a:lnTo>
                  <a:lnTo>
                    <a:pt x="10842777" y="2595016"/>
                  </a:lnTo>
                  <a:lnTo>
                    <a:pt x="10873892" y="2560586"/>
                  </a:lnTo>
                  <a:lnTo>
                    <a:pt x="10900855" y="2523921"/>
                  </a:lnTo>
                  <a:lnTo>
                    <a:pt x="10923664" y="2485313"/>
                  </a:lnTo>
                  <a:lnTo>
                    <a:pt x="10942333" y="2445093"/>
                  </a:lnTo>
                  <a:lnTo>
                    <a:pt x="10956849" y="2403589"/>
                  </a:lnTo>
                  <a:lnTo>
                    <a:pt x="10967225" y="2361107"/>
                  </a:lnTo>
                  <a:lnTo>
                    <a:pt x="10973448" y="2317991"/>
                  </a:lnTo>
                  <a:lnTo>
                    <a:pt x="10975518" y="2274557"/>
                  </a:lnTo>
                  <a:close/>
                </a:path>
                <a:path w="10975975" h="3863340">
                  <a:moveTo>
                    <a:pt x="10975518" y="453186"/>
                  </a:moveTo>
                  <a:lnTo>
                    <a:pt x="10973448" y="409752"/>
                  </a:lnTo>
                  <a:lnTo>
                    <a:pt x="10967225" y="366636"/>
                  </a:lnTo>
                  <a:lnTo>
                    <a:pt x="10956849" y="324167"/>
                  </a:lnTo>
                  <a:lnTo>
                    <a:pt x="10942333" y="282651"/>
                  </a:lnTo>
                  <a:lnTo>
                    <a:pt x="10923664" y="242430"/>
                  </a:lnTo>
                  <a:lnTo>
                    <a:pt x="10900855" y="203822"/>
                  </a:lnTo>
                  <a:lnTo>
                    <a:pt x="10873892" y="167157"/>
                  </a:lnTo>
                  <a:lnTo>
                    <a:pt x="10842777" y="132727"/>
                  </a:lnTo>
                  <a:lnTo>
                    <a:pt x="10808360" y="101625"/>
                  </a:lnTo>
                  <a:lnTo>
                    <a:pt x="10771683" y="74663"/>
                  </a:lnTo>
                  <a:lnTo>
                    <a:pt x="10733075" y="51841"/>
                  </a:lnTo>
                  <a:lnTo>
                    <a:pt x="10692854" y="33185"/>
                  </a:lnTo>
                  <a:lnTo>
                    <a:pt x="10651350" y="18656"/>
                  </a:lnTo>
                  <a:lnTo>
                    <a:pt x="10608882" y="8293"/>
                  </a:lnTo>
                  <a:lnTo>
                    <a:pt x="10565765" y="2070"/>
                  </a:lnTo>
                  <a:lnTo>
                    <a:pt x="10522318" y="0"/>
                  </a:lnTo>
                  <a:lnTo>
                    <a:pt x="10478884" y="2070"/>
                  </a:lnTo>
                  <a:lnTo>
                    <a:pt x="10435755" y="8293"/>
                  </a:lnTo>
                  <a:lnTo>
                    <a:pt x="10393286" y="18656"/>
                  </a:lnTo>
                  <a:lnTo>
                    <a:pt x="10351783" y="33185"/>
                  </a:lnTo>
                  <a:lnTo>
                    <a:pt x="10311562" y="51841"/>
                  </a:lnTo>
                  <a:lnTo>
                    <a:pt x="10272954" y="74663"/>
                  </a:lnTo>
                  <a:lnTo>
                    <a:pt x="10236276" y="101625"/>
                  </a:lnTo>
                  <a:lnTo>
                    <a:pt x="10201859" y="132727"/>
                  </a:lnTo>
                  <a:lnTo>
                    <a:pt x="10170757" y="167157"/>
                  </a:lnTo>
                  <a:lnTo>
                    <a:pt x="10143782" y="203822"/>
                  </a:lnTo>
                  <a:lnTo>
                    <a:pt x="10120973" y="242430"/>
                  </a:lnTo>
                  <a:lnTo>
                    <a:pt x="10102304" y="282651"/>
                  </a:lnTo>
                  <a:lnTo>
                    <a:pt x="10087788" y="324167"/>
                  </a:lnTo>
                  <a:lnTo>
                    <a:pt x="10077412" y="366636"/>
                  </a:lnTo>
                  <a:lnTo>
                    <a:pt x="10071189" y="409752"/>
                  </a:lnTo>
                  <a:lnTo>
                    <a:pt x="10069119" y="453186"/>
                  </a:lnTo>
                  <a:lnTo>
                    <a:pt x="10071189" y="496633"/>
                  </a:lnTo>
                  <a:lnTo>
                    <a:pt x="10077412" y="539750"/>
                  </a:lnTo>
                  <a:lnTo>
                    <a:pt x="10087788" y="582218"/>
                  </a:lnTo>
                  <a:lnTo>
                    <a:pt x="10102304" y="623735"/>
                  </a:lnTo>
                  <a:lnTo>
                    <a:pt x="10120973" y="663943"/>
                  </a:lnTo>
                  <a:lnTo>
                    <a:pt x="10143782" y="702551"/>
                  </a:lnTo>
                  <a:lnTo>
                    <a:pt x="10170757" y="739228"/>
                  </a:lnTo>
                  <a:lnTo>
                    <a:pt x="10201859" y="773645"/>
                  </a:lnTo>
                  <a:lnTo>
                    <a:pt x="10236276" y="804760"/>
                  </a:lnTo>
                  <a:lnTo>
                    <a:pt x="10272954" y="831723"/>
                  </a:lnTo>
                  <a:lnTo>
                    <a:pt x="10311562" y="854544"/>
                  </a:lnTo>
                  <a:lnTo>
                    <a:pt x="10351783" y="873201"/>
                  </a:lnTo>
                  <a:lnTo>
                    <a:pt x="10393286" y="887717"/>
                  </a:lnTo>
                  <a:lnTo>
                    <a:pt x="10435755" y="898093"/>
                  </a:lnTo>
                  <a:lnTo>
                    <a:pt x="10478884" y="904316"/>
                  </a:lnTo>
                  <a:lnTo>
                    <a:pt x="10522318" y="906386"/>
                  </a:lnTo>
                  <a:lnTo>
                    <a:pt x="10565765" y="904316"/>
                  </a:lnTo>
                  <a:lnTo>
                    <a:pt x="10608882" y="898093"/>
                  </a:lnTo>
                  <a:lnTo>
                    <a:pt x="10651350" y="887717"/>
                  </a:lnTo>
                  <a:lnTo>
                    <a:pt x="10692854" y="873201"/>
                  </a:lnTo>
                  <a:lnTo>
                    <a:pt x="10733075" y="854544"/>
                  </a:lnTo>
                  <a:lnTo>
                    <a:pt x="10771683" y="831723"/>
                  </a:lnTo>
                  <a:lnTo>
                    <a:pt x="10808360" y="804760"/>
                  </a:lnTo>
                  <a:lnTo>
                    <a:pt x="10842777" y="773645"/>
                  </a:lnTo>
                  <a:lnTo>
                    <a:pt x="10873892" y="739228"/>
                  </a:lnTo>
                  <a:lnTo>
                    <a:pt x="10900855" y="702551"/>
                  </a:lnTo>
                  <a:lnTo>
                    <a:pt x="10923664" y="663943"/>
                  </a:lnTo>
                  <a:lnTo>
                    <a:pt x="10942333" y="623735"/>
                  </a:lnTo>
                  <a:lnTo>
                    <a:pt x="10956849" y="582218"/>
                  </a:lnTo>
                  <a:lnTo>
                    <a:pt x="10967225" y="539750"/>
                  </a:lnTo>
                  <a:lnTo>
                    <a:pt x="10973448" y="496633"/>
                  </a:lnTo>
                  <a:lnTo>
                    <a:pt x="10975518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8915" y="582796"/>
              <a:ext cx="10856595" cy="6397625"/>
            </a:xfrm>
            <a:custGeom>
              <a:avLst/>
              <a:gdLst/>
              <a:ahLst/>
              <a:cxnLst/>
              <a:rect l="l" t="t" r="r" b="b"/>
              <a:pathLst>
                <a:path w="10856594" h="6397625">
                  <a:moveTo>
                    <a:pt x="906399" y="5943828"/>
                  </a:moveTo>
                  <a:lnTo>
                    <a:pt x="904328" y="5900394"/>
                  </a:lnTo>
                  <a:lnTo>
                    <a:pt x="898105" y="5857278"/>
                  </a:lnTo>
                  <a:lnTo>
                    <a:pt x="887730" y="5814796"/>
                  </a:lnTo>
                  <a:lnTo>
                    <a:pt x="873213" y="5773293"/>
                  </a:lnTo>
                  <a:lnTo>
                    <a:pt x="854544" y="5733072"/>
                  </a:lnTo>
                  <a:lnTo>
                    <a:pt x="831735" y="5694464"/>
                  </a:lnTo>
                  <a:lnTo>
                    <a:pt x="804773" y="5657799"/>
                  </a:lnTo>
                  <a:lnTo>
                    <a:pt x="773658" y="5623369"/>
                  </a:lnTo>
                  <a:lnTo>
                    <a:pt x="739241" y="5592267"/>
                  </a:lnTo>
                  <a:lnTo>
                    <a:pt x="702564" y="5565305"/>
                  </a:lnTo>
                  <a:lnTo>
                    <a:pt x="663956" y="5542483"/>
                  </a:lnTo>
                  <a:lnTo>
                    <a:pt x="623735" y="5523827"/>
                  </a:lnTo>
                  <a:lnTo>
                    <a:pt x="582231" y="5509298"/>
                  </a:lnTo>
                  <a:lnTo>
                    <a:pt x="539762" y="5498935"/>
                  </a:lnTo>
                  <a:lnTo>
                    <a:pt x="496646" y="5492712"/>
                  </a:lnTo>
                  <a:lnTo>
                    <a:pt x="453199" y="5490642"/>
                  </a:lnTo>
                  <a:lnTo>
                    <a:pt x="409765" y="5492712"/>
                  </a:lnTo>
                  <a:lnTo>
                    <a:pt x="366649" y="5498935"/>
                  </a:lnTo>
                  <a:lnTo>
                    <a:pt x="324167" y="5509298"/>
                  </a:lnTo>
                  <a:lnTo>
                    <a:pt x="282663" y="5523827"/>
                  </a:lnTo>
                  <a:lnTo>
                    <a:pt x="242443" y="5542483"/>
                  </a:lnTo>
                  <a:lnTo>
                    <a:pt x="203835" y="5565305"/>
                  </a:lnTo>
                  <a:lnTo>
                    <a:pt x="167157" y="5592267"/>
                  </a:lnTo>
                  <a:lnTo>
                    <a:pt x="132740" y="5623369"/>
                  </a:lnTo>
                  <a:lnTo>
                    <a:pt x="101638" y="5657799"/>
                  </a:lnTo>
                  <a:lnTo>
                    <a:pt x="74676" y="5694464"/>
                  </a:lnTo>
                  <a:lnTo>
                    <a:pt x="51854" y="5733072"/>
                  </a:lnTo>
                  <a:lnTo>
                    <a:pt x="33185" y="5773293"/>
                  </a:lnTo>
                  <a:lnTo>
                    <a:pt x="18669" y="5814796"/>
                  </a:lnTo>
                  <a:lnTo>
                    <a:pt x="8305" y="5857278"/>
                  </a:lnTo>
                  <a:lnTo>
                    <a:pt x="2082" y="5900394"/>
                  </a:lnTo>
                  <a:lnTo>
                    <a:pt x="0" y="5943828"/>
                  </a:lnTo>
                  <a:lnTo>
                    <a:pt x="2082" y="5987275"/>
                  </a:lnTo>
                  <a:lnTo>
                    <a:pt x="8305" y="6030392"/>
                  </a:lnTo>
                  <a:lnTo>
                    <a:pt x="18669" y="6072860"/>
                  </a:lnTo>
                  <a:lnTo>
                    <a:pt x="33185" y="6114377"/>
                  </a:lnTo>
                  <a:lnTo>
                    <a:pt x="51854" y="6154585"/>
                  </a:lnTo>
                  <a:lnTo>
                    <a:pt x="74676" y="6193193"/>
                  </a:lnTo>
                  <a:lnTo>
                    <a:pt x="101638" y="6229870"/>
                  </a:lnTo>
                  <a:lnTo>
                    <a:pt x="132740" y="6264287"/>
                  </a:lnTo>
                  <a:lnTo>
                    <a:pt x="167157" y="6295402"/>
                  </a:lnTo>
                  <a:lnTo>
                    <a:pt x="203835" y="6322365"/>
                  </a:lnTo>
                  <a:lnTo>
                    <a:pt x="242443" y="6345174"/>
                  </a:lnTo>
                  <a:lnTo>
                    <a:pt x="282663" y="6363843"/>
                  </a:lnTo>
                  <a:lnTo>
                    <a:pt x="324167" y="6378359"/>
                  </a:lnTo>
                  <a:lnTo>
                    <a:pt x="366649" y="6388735"/>
                  </a:lnTo>
                  <a:lnTo>
                    <a:pt x="409765" y="6394958"/>
                  </a:lnTo>
                  <a:lnTo>
                    <a:pt x="453199" y="6397028"/>
                  </a:lnTo>
                  <a:lnTo>
                    <a:pt x="496646" y="6394958"/>
                  </a:lnTo>
                  <a:lnTo>
                    <a:pt x="539762" y="6388735"/>
                  </a:lnTo>
                  <a:lnTo>
                    <a:pt x="582231" y="6378359"/>
                  </a:lnTo>
                  <a:lnTo>
                    <a:pt x="623735" y="6363843"/>
                  </a:lnTo>
                  <a:lnTo>
                    <a:pt x="663956" y="6345174"/>
                  </a:lnTo>
                  <a:lnTo>
                    <a:pt x="702564" y="6322365"/>
                  </a:lnTo>
                  <a:lnTo>
                    <a:pt x="739241" y="6295402"/>
                  </a:lnTo>
                  <a:lnTo>
                    <a:pt x="773658" y="6264287"/>
                  </a:lnTo>
                  <a:lnTo>
                    <a:pt x="804773" y="6229870"/>
                  </a:lnTo>
                  <a:lnTo>
                    <a:pt x="831735" y="6193193"/>
                  </a:lnTo>
                  <a:lnTo>
                    <a:pt x="854544" y="6154585"/>
                  </a:lnTo>
                  <a:lnTo>
                    <a:pt x="873213" y="6114377"/>
                  </a:lnTo>
                  <a:lnTo>
                    <a:pt x="887730" y="6072860"/>
                  </a:lnTo>
                  <a:lnTo>
                    <a:pt x="898105" y="6030392"/>
                  </a:lnTo>
                  <a:lnTo>
                    <a:pt x="904328" y="5987275"/>
                  </a:lnTo>
                  <a:lnTo>
                    <a:pt x="906399" y="5943828"/>
                  </a:lnTo>
                  <a:close/>
                </a:path>
                <a:path w="10856594" h="6397625">
                  <a:moveTo>
                    <a:pt x="1139977" y="3371608"/>
                  </a:moveTo>
                  <a:lnTo>
                    <a:pt x="1137907" y="3328174"/>
                  </a:lnTo>
                  <a:lnTo>
                    <a:pt x="1131684" y="3285058"/>
                  </a:lnTo>
                  <a:lnTo>
                    <a:pt x="1121321" y="3242576"/>
                  </a:lnTo>
                  <a:lnTo>
                    <a:pt x="1106792" y="3201073"/>
                  </a:lnTo>
                  <a:lnTo>
                    <a:pt x="1088136" y="3160852"/>
                  </a:lnTo>
                  <a:lnTo>
                    <a:pt x="1065314" y="3122244"/>
                  </a:lnTo>
                  <a:lnTo>
                    <a:pt x="1038352" y="3085579"/>
                  </a:lnTo>
                  <a:lnTo>
                    <a:pt x="1007249" y="3051149"/>
                  </a:lnTo>
                  <a:lnTo>
                    <a:pt x="972820" y="3020047"/>
                  </a:lnTo>
                  <a:lnTo>
                    <a:pt x="936155" y="2993085"/>
                  </a:lnTo>
                  <a:lnTo>
                    <a:pt x="897547" y="2970263"/>
                  </a:lnTo>
                  <a:lnTo>
                    <a:pt x="857326" y="2951607"/>
                  </a:lnTo>
                  <a:lnTo>
                    <a:pt x="815822" y="2937078"/>
                  </a:lnTo>
                  <a:lnTo>
                    <a:pt x="773341" y="2926715"/>
                  </a:lnTo>
                  <a:lnTo>
                    <a:pt x="730224" y="2920492"/>
                  </a:lnTo>
                  <a:lnTo>
                    <a:pt x="686790" y="2918422"/>
                  </a:lnTo>
                  <a:lnTo>
                    <a:pt x="643343" y="2920492"/>
                  </a:lnTo>
                  <a:lnTo>
                    <a:pt x="600227" y="2926715"/>
                  </a:lnTo>
                  <a:lnTo>
                    <a:pt x="557758" y="2937078"/>
                  </a:lnTo>
                  <a:lnTo>
                    <a:pt x="516242" y="2951607"/>
                  </a:lnTo>
                  <a:lnTo>
                    <a:pt x="476034" y="2970263"/>
                  </a:lnTo>
                  <a:lnTo>
                    <a:pt x="437426" y="2993085"/>
                  </a:lnTo>
                  <a:lnTo>
                    <a:pt x="400748" y="3020047"/>
                  </a:lnTo>
                  <a:lnTo>
                    <a:pt x="366331" y="3051149"/>
                  </a:lnTo>
                  <a:lnTo>
                    <a:pt x="335216" y="3085579"/>
                  </a:lnTo>
                  <a:lnTo>
                    <a:pt x="308254" y="3122244"/>
                  </a:lnTo>
                  <a:lnTo>
                    <a:pt x="285445" y="3160852"/>
                  </a:lnTo>
                  <a:lnTo>
                    <a:pt x="266776" y="3201073"/>
                  </a:lnTo>
                  <a:lnTo>
                    <a:pt x="252260" y="3242576"/>
                  </a:lnTo>
                  <a:lnTo>
                    <a:pt x="241884" y="3285058"/>
                  </a:lnTo>
                  <a:lnTo>
                    <a:pt x="235661" y="3328174"/>
                  </a:lnTo>
                  <a:lnTo>
                    <a:pt x="233591" y="3371608"/>
                  </a:lnTo>
                  <a:lnTo>
                    <a:pt x="235661" y="3415055"/>
                  </a:lnTo>
                  <a:lnTo>
                    <a:pt x="241884" y="3458172"/>
                  </a:lnTo>
                  <a:lnTo>
                    <a:pt x="252260" y="3500640"/>
                  </a:lnTo>
                  <a:lnTo>
                    <a:pt x="266776" y="3542157"/>
                  </a:lnTo>
                  <a:lnTo>
                    <a:pt x="285445" y="3582365"/>
                  </a:lnTo>
                  <a:lnTo>
                    <a:pt x="308254" y="3620973"/>
                  </a:lnTo>
                  <a:lnTo>
                    <a:pt x="335216" y="3657650"/>
                  </a:lnTo>
                  <a:lnTo>
                    <a:pt x="366331" y="3692067"/>
                  </a:lnTo>
                  <a:lnTo>
                    <a:pt x="400748" y="3723182"/>
                  </a:lnTo>
                  <a:lnTo>
                    <a:pt x="437426" y="3750145"/>
                  </a:lnTo>
                  <a:lnTo>
                    <a:pt x="476034" y="3772954"/>
                  </a:lnTo>
                  <a:lnTo>
                    <a:pt x="516242" y="3791623"/>
                  </a:lnTo>
                  <a:lnTo>
                    <a:pt x="557758" y="3806139"/>
                  </a:lnTo>
                  <a:lnTo>
                    <a:pt x="600227" y="3816515"/>
                  </a:lnTo>
                  <a:lnTo>
                    <a:pt x="643343" y="3822738"/>
                  </a:lnTo>
                  <a:lnTo>
                    <a:pt x="686790" y="3824808"/>
                  </a:lnTo>
                  <a:lnTo>
                    <a:pt x="730224" y="3822738"/>
                  </a:lnTo>
                  <a:lnTo>
                    <a:pt x="773341" y="3816515"/>
                  </a:lnTo>
                  <a:lnTo>
                    <a:pt x="815822" y="3806139"/>
                  </a:lnTo>
                  <a:lnTo>
                    <a:pt x="857326" y="3791623"/>
                  </a:lnTo>
                  <a:lnTo>
                    <a:pt x="897547" y="3772954"/>
                  </a:lnTo>
                  <a:lnTo>
                    <a:pt x="936155" y="3750145"/>
                  </a:lnTo>
                  <a:lnTo>
                    <a:pt x="972820" y="3723182"/>
                  </a:lnTo>
                  <a:lnTo>
                    <a:pt x="1007249" y="3692067"/>
                  </a:lnTo>
                  <a:lnTo>
                    <a:pt x="1038352" y="3657650"/>
                  </a:lnTo>
                  <a:lnTo>
                    <a:pt x="1065314" y="3620973"/>
                  </a:lnTo>
                  <a:lnTo>
                    <a:pt x="1088136" y="3582365"/>
                  </a:lnTo>
                  <a:lnTo>
                    <a:pt x="1106792" y="3542157"/>
                  </a:lnTo>
                  <a:lnTo>
                    <a:pt x="1121321" y="3500640"/>
                  </a:lnTo>
                  <a:lnTo>
                    <a:pt x="1131684" y="3458172"/>
                  </a:lnTo>
                  <a:lnTo>
                    <a:pt x="1137907" y="3415055"/>
                  </a:lnTo>
                  <a:lnTo>
                    <a:pt x="1139977" y="3371608"/>
                  </a:lnTo>
                  <a:close/>
                </a:path>
                <a:path w="10856594" h="6397625">
                  <a:moveTo>
                    <a:pt x="2586939" y="849134"/>
                  </a:moveTo>
                  <a:lnTo>
                    <a:pt x="2584869" y="805700"/>
                  </a:lnTo>
                  <a:lnTo>
                    <a:pt x="2578646" y="762584"/>
                  </a:lnTo>
                  <a:lnTo>
                    <a:pt x="2568283" y="720102"/>
                  </a:lnTo>
                  <a:lnTo>
                    <a:pt x="2553754" y="678599"/>
                  </a:lnTo>
                  <a:lnTo>
                    <a:pt x="2535097" y="638378"/>
                  </a:lnTo>
                  <a:lnTo>
                    <a:pt x="2512276" y="599770"/>
                  </a:lnTo>
                  <a:lnTo>
                    <a:pt x="2485313" y="563105"/>
                  </a:lnTo>
                  <a:lnTo>
                    <a:pt x="2454211" y="528675"/>
                  </a:lnTo>
                  <a:lnTo>
                    <a:pt x="2419781" y="497573"/>
                  </a:lnTo>
                  <a:lnTo>
                    <a:pt x="2383117" y="470611"/>
                  </a:lnTo>
                  <a:lnTo>
                    <a:pt x="2344509" y="447789"/>
                  </a:lnTo>
                  <a:lnTo>
                    <a:pt x="2304288" y="429133"/>
                  </a:lnTo>
                  <a:lnTo>
                    <a:pt x="2262784" y="414604"/>
                  </a:lnTo>
                  <a:lnTo>
                    <a:pt x="2220303" y="404241"/>
                  </a:lnTo>
                  <a:lnTo>
                    <a:pt x="2177186" y="398018"/>
                  </a:lnTo>
                  <a:lnTo>
                    <a:pt x="2133752" y="395947"/>
                  </a:lnTo>
                  <a:lnTo>
                    <a:pt x="2090305" y="398018"/>
                  </a:lnTo>
                  <a:lnTo>
                    <a:pt x="2047189" y="404241"/>
                  </a:lnTo>
                  <a:lnTo>
                    <a:pt x="2004720" y="414604"/>
                  </a:lnTo>
                  <a:lnTo>
                    <a:pt x="1963204" y="429133"/>
                  </a:lnTo>
                  <a:lnTo>
                    <a:pt x="1922995" y="447789"/>
                  </a:lnTo>
                  <a:lnTo>
                    <a:pt x="1884387" y="470611"/>
                  </a:lnTo>
                  <a:lnTo>
                    <a:pt x="1847710" y="497573"/>
                  </a:lnTo>
                  <a:lnTo>
                    <a:pt x="1813293" y="528675"/>
                  </a:lnTo>
                  <a:lnTo>
                    <a:pt x="1782178" y="563105"/>
                  </a:lnTo>
                  <a:lnTo>
                    <a:pt x="1755216" y="599770"/>
                  </a:lnTo>
                  <a:lnTo>
                    <a:pt x="1732407" y="638378"/>
                  </a:lnTo>
                  <a:lnTo>
                    <a:pt x="1713738" y="678599"/>
                  </a:lnTo>
                  <a:lnTo>
                    <a:pt x="1699221" y="720102"/>
                  </a:lnTo>
                  <a:lnTo>
                    <a:pt x="1688846" y="762584"/>
                  </a:lnTo>
                  <a:lnTo>
                    <a:pt x="1682623" y="805700"/>
                  </a:lnTo>
                  <a:lnTo>
                    <a:pt x="1680552" y="849134"/>
                  </a:lnTo>
                  <a:lnTo>
                    <a:pt x="1682623" y="892581"/>
                  </a:lnTo>
                  <a:lnTo>
                    <a:pt x="1688846" y="935697"/>
                  </a:lnTo>
                  <a:lnTo>
                    <a:pt x="1699221" y="978166"/>
                  </a:lnTo>
                  <a:lnTo>
                    <a:pt x="1713738" y="1019683"/>
                  </a:lnTo>
                  <a:lnTo>
                    <a:pt x="1732407" y="1059891"/>
                  </a:lnTo>
                  <a:lnTo>
                    <a:pt x="1755216" y="1098499"/>
                  </a:lnTo>
                  <a:lnTo>
                    <a:pt x="1782178" y="1135176"/>
                  </a:lnTo>
                  <a:lnTo>
                    <a:pt x="1813293" y="1169593"/>
                  </a:lnTo>
                  <a:lnTo>
                    <a:pt x="1847710" y="1200708"/>
                  </a:lnTo>
                  <a:lnTo>
                    <a:pt x="1884387" y="1227670"/>
                  </a:lnTo>
                  <a:lnTo>
                    <a:pt x="1922995" y="1250480"/>
                  </a:lnTo>
                  <a:lnTo>
                    <a:pt x="1963204" y="1269149"/>
                  </a:lnTo>
                  <a:lnTo>
                    <a:pt x="2004720" y="1283665"/>
                  </a:lnTo>
                  <a:lnTo>
                    <a:pt x="2047189" y="1294041"/>
                  </a:lnTo>
                  <a:lnTo>
                    <a:pt x="2090305" y="1300264"/>
                  </a:lnTo>
                  <a:lnTo>
                    <a:pt x="2133752" y="1302334"/>
                  </a:lnTo>
                  <a:lnTo>
                    <a:pt x="2177186" y="1300264"/>
                  </a:lnTo>
                  <a:lnTo>
                    <a:pt x="2220303" y="1294041"/>
                  </a:lnTo>
                  <a:lnTo>
                    <a:pt x="2262784" y="1283665"/>
                  </a:lnTo>
                  <a:lnTo>
                    <a:pt x="2304288" y="1269149"/>
                  </a:lnTo>
                  <a:lnTo>
                    <a:pt x="2344509" y="1250480"/>
                  </a:lnTo>
                  <a:lnTo>
                    <a:pt x="2383117" y="1227670"/>
                  </a:lnTo>
                  <a:lnTo>
                    <a:pt x="2419781" y="1200708"/>
                  </a:lnTo>
                  <a:lnTo>
                    <a:pt x="2454211" y="1169593"/>
                  </a:lnTo>
                  <a:lnTo>
                    <a:pt x="2485313" y="1135176"/>
                  </a:lnTo>
                  <a:lnTo>
                    <a:pt x="2512276" y="1098499"/>
                  </a:lnTo>
                  <a:lnTo>
                    <a:pt x="2535097" y="1059891"/>
                  </a:lnTo>
                  <a:lnTo>
                    <a:pt x="2553754" y="1019683"/>
                  </a:lnTo>
                  <a:lnTo>
                    <a:pt x="2568283" y="978166"/>
                  </a:lnTo>
                  <a:lnTo>
                    <a:pt x="2578646" y="935697"/>
                  </a:lnTo>
                  <a:lnTo>
                    <a:pt x="2584869" y="892581"/>
                  </a:lnTo>
                  <a:lnTo>
                    <a:pt x="2586939" y="849134"/>
                  </a:lnTo>
                  <a:close/>
                </a:path>
                <a:path w="10856594" h="6397625">
                  <a:moveTo>
                    <a:pt x="2806446" y="5071491"/>
                  </a:moveTo>
                  <a:lnTo>
                    <a:pt x="2804363" y="5028044"/>
                  </a:lnTo>
                  <a:lnTo>
                    <a:pt x="2798140" y="4984928"/>
                  </a:lnTo>
                  <a:lnTo>
                    <a:pt x="2787777" y="4942459"/>
                  </a:lnTo>
                  <a:lnTo>
                    <a:pt x="2773261" y="4900955"/>
                  </a:lnTo>
                  <a:lnTo>
                    <a:pt x="2754592" y="4860734"/>
                  </a:lnTo>
                  <a:lnTo>
                    <a:pt x="2731770" y="4822126"/>
                  </a:lnTo>
                  <a:lnTo>
                    <a:pt x="2704808" y="4785449"/>
                  </a:lnTo>
                  <a:lnTo>
                    <a:pt x="2673705" y="4751032"/>
                  </a:lnTo>
                  <a:lnTo>
                    <a:pt x="2639288" y="4719917"/>
                  </a:lnTo>
                  <a:lnTo>
                    <a:pt x="2602611" y="4692955"/>
                  </a:lnTo>
                  <a:lnTo>
                    <a:pt x="2564003" y="4670145"/>
                  </a:lnTo>
                  <a:lnTo>
                    <a:pt x="2523782" y="4651476"/>
                  </a:lnTo>
                  <a:lnTo>
                    <a:pt x="2482278" y="4636960"/>
                  </a:lnTo>
                  <a:lnTo>
                    <a:pt x="2439797" y="4626584"/>
                  </a:lnTo>
                  <a:lnTo>
                    <a:pt x="2396680" y="4620361"/>
                  </a:lnTo>
                  <a:lnTo>
                    <a:pt x="2353246" y="4618291"/>
                  </a:lnTo>
                  <a:lnTo>
                    <a:pt x="2309799" y="4620361"/>
                  </a:lnTo>
                  <a:lnTo>
                    <a:pt x="2266683" y="4626584"/>
                  </a:lnTo>
                  <a:lnTo>
                    <a:pt x="2224214" y="4636960"/>
                  </a:lnTo>
                  <a:lnTo>
                    <a:pt x="2182711" y="4651476"/>
                  </a:lnTo>
                  <a:lnTo>
                    <a:pt x="2142490" y="4670145"/>
                  </a:lnTo>
                  <a:lnTo>
                    <a:pt x="2103882" y="4692955"/>
                  </a:lnTo>
                  <a:lnTo>
                    <a:pt x="2067204" y="4719917"/>
                  </a:lnTo>
                  <a:lnTo>
                    <a:pt x="2032787" y="4751032"/>
                  </a:lnTo>
                  <a:lnTo>
                    <a:pt x="2001672" y="4785449"/>
                  </a:lnTo>
                  <a:lnTo>
                    <a:pt x="1974710" y="4822126"/>
                  </a:lnTo>
                  <a:lnTo>
                    <a:pt x="1951901" y="4860734"/>
                  </a:lnTo>
                  <a:lnTo>
                    <a:pt x="1933232" y="4900955"/>
                  </a:lnTo>
                  <a:lnTo>
                    <a:pt x="1918716" y="4942459"/>
                  </a:lnTo>
                  <a:lnTo>
                    <a:pt x="1908340" y="4984928"/>
                  </a:lnTo>
                  <a:lnTo>
                    <a:pt x="1902117" y="5028044"/>
                  </a:lnTo>
                  <a:lnTo>
                    <a:pt x="1900047" y="5071491"/>
                  </a:lnTo>
                  <a:lnTo>
                    <a:pt x="1902117" y="5114925"/>
                  </a:lnTo>
                  <a:lnTo>
                    <a:pt x="1908340" y="5158041"/>
                  </a:lnTo>
                  <a:lnTo>
                    <a:pt x="1918716" y="5200523"/>
                  </a:lnTo>
                  <a:lnTo>
                    <a:pt x="1933232" y="5242026"/>
                  </a:lnTo>
                  <a:lnTo>
                    <a:pt x="1951901" y="5282247"/>
                  </a:lnTo>
                  <a:lnTo>
                    <a:pt x="1974710" y="5320855"/>
                  </a:lnTo>
                  <a:lnTo>
                    <a:pt x="2001672" y="5357520"/>
                  </a:lnTo>
                  <a:lnTo>
                    <a:pt x="2032787" y="5391950"/>
                  </a:lnTo>
                  <a:lnTo>
                    <a:pt x="2067204" y="5423052"/>
                  </a:lnTo>
                  <a:lnTo>
                    <a:pt x="2103882" y="5450014"/>
                  </a:lnTo>
                  <a:lnTo>
                    <a:pt x="2142490" y="5472836"/>
                  </a:lnTo>
                  <a:lnTo>
                    <a:pt x="2182711" y="5491505"/>
                  </a:lnTo>
                  <a:lnTo>
                    <a:pt x="2224214" y="5506021"/>
                  </a:lnTo>
                  <a:lnTo>
                    <a:pt x="2266683" y="5516384"/>
                  </a:lnTo>
                  <a:lnTo>
                    <a:pt x="2309799" y="5522607"/>
                  </a:lnTo>
                  <a:lnTo>
                    <a:pt x="2353246" y="5524678"/>
                  </a:lnTo>
                  <a:lnTo>
                    <a:pt x="2396680" y="5522607"/>
                  </a:lnTo>
                  <a:lnTo>
                    <a:pt x="2439797" y="5516384"/>
                  </a:lnTo>
                  <a:lnTo>
                    <a:pt x="2482278" y="5506021"/>
                  </a:lnTo>
                  <a:lnTo>
                    <a:pt x="2523782" y="5491505"/>
                  </a:lnTo>
                  <a:lnTo>
                    <a:pt x="2564003" y="5472836"/>
                  </a:lnTo>
                  <a:lnTo>
                    <a:pt x="2602611" y="5450014"/>
                  </a:lnTo>
                  <a:lnTo>
                    <a:pt x="2639288" y="5423052"/>
                  </a:lnTo>
                  <a:lnTo>
                    <a:pt x="2673705" y="5391950"/>
                  </a:lnTo>
                  <a:lnTo>
                    <a:pt x="2704808" y="5357520"/>
                  </a:lnTo>
                  <a:lnTo>
                    <a:pt x="2731770" y="5320855"/>
                  </a:lnTo>
                  <a:lnTo>
                    <a:pt x="2754592" y="5282247"/>
                  </a:lnTo>
                  <a:lnTo>
                    <a:pt x="2773261" y="5242026"/>
                  </a:lnTo>
                  <a:lnTo>
                    <a:pt x="2787777" y="5200523"/>
                  </a:lnTo>
                  <a:lnTo>
                    <a:pt x="2798140" y="5158041"/>
                  </a:lnTo>
                  <a:lnTo>
                    <a:pt x="2804363" y="5114925"/>
                  </a:lnTo>
                  <a:lnTo>
                    <a:pt x="2806446" y="5071491"/>
                  </a:lnTo>
                  <a:close/>
                </a:path>
                <a:path w="10856594" h="6397625">
                  <a:moveTo>
                    <a:pt x="3833495" y="3133890"/>
                  </a:moveTo>
                  <a:lnTo>
                    <a:pt x="3831412" y="3090443"/>
                  </a:lnTo>
                  <a:lnTo>
                    <a:pt x="3825189" y="3047327"/>
                  </a:lnTo>
                  <a:lnTo>
                    <a:pt x="3814826" y="3004858"/>
                  </a:lnTo>
                  <a:lnTo>
                    <a:pt x="3800310" y="2963354"/>
                  </a:lnTo>
                  <a:lnTo>
                    <a:pt x="3781641" y="2923133"/>
                  </a:lnTo>
                  <a:lnTo>
                    <a:pt x="3758831" y="2884525"/>
                  </a:lnTo>
                  <a:lnTo>
                    <a:pt x="3731857" y="2847848"/>
                  </a:lnTo>
                  <a:lnTo>
                    <a:pt x="3700754" y="2813431"/>
                  </a:lnTo>
                  <a:lnTo>
                    <a:pt x="3666337" y="2782316"/>
                  </a:lnTo>
                  <a:lnTo>
                    <a:pt x="3629660" y="2755354"/>
                  </a:lnTo>
                  <a:lnTo>
                    <a:pt x="3591052" y="2732544"/>
                  </a:lnTo>
                  <a:lnTo>
                    <a:pt x="3550831" y="2713875"/>
                  </a:lnTo>
                  <a:lnTo>
                    <a:pt x="3509327" y="2699359"/>
                  </a:lnTo>
                  <a:lnTo>
                    <a:pt x="3466846" y="2688983"/>
                  </a:lnTo>
                  <a:lnTo>
                    <a:pt x="3423729" y="2682760"/>
                  </a:lnTo>
                  <a:lnTo>
                    <a:pt x="3380295" y="2680690"/>
                  </a:lnTo>
                  <a:lnTo>
                    <a:pt x="3336848" y="2682760"/>
                  </a:lnTo>
                  <a:lnTo>
                    <a:pt x="3293732" y="2688983"/>
                  </a:lnTo>
                  <a:lnTo>
                    <a:pt x="3251263" y="2699359"/>
                  </a:lnTo>
                  <a:lnTo>
                    <a:pt x="3209760" y="2713875"/>
                  </a:lnTo>
                  <a:lnTo>
                    <a:pt x="3169539" y="2732544"/>
                  </a:lnTo>
                  <a:lnTo>
                    <a:pt x="3130931" y="2755354"/>
                  </a:lnTo>
                  <a:lnTo>
                    <a:pt x="3094253" y="2782316"/>
                  </a:lnTo>
                  <a:lnTo>
                    <a:pt x="3059836" y="2813431"/>
                  </a:lnTo>
                  <a:lnTo>
                    <a:pt x="3028721" y="2847848"/>
                  </a:lnTo>
                  <a:lnTo>
                    <a:pt x="3001759" y="2884525"/>
                  </a:lnTo>
                  <a:lnTo>
                    <a:pt x="2978950" y="2923133"/>
                  </a:lnTo>
                  <a:lnTo>
                    <a:pt x="2960281" y="2963354"/>
                  </a:lnTo>
                  <a:lnTo>
                    <a:pt x="2945765" y="3004858"/>
                  </a:lnTo>
                  <a:lnTo>
                    <a:pt x="2935389" y="3047327"/>
                  </a:lnTo>
                  <a:lnTo>
                    <a:pt x="2929166" y="3090443"/>
                  </a:lnTo>
                  <a:lnTo>
                    <a:pt x="2927096" y="3133890"/>
                  </a:lnTo>
                  <a:lnTo>
                    <a:pt x="2929166" y="3177324"/>
                  </a:lnTo>
                  <a:lnTo>
                    <a:pt x="2935389" y="3220440"/>
                  </a:lnTo>
                  <a:lnTo>
                    <a:pt x="2945765" y="3262922"/>
                  </a:lnTo>
                  <a:lnTo>
                    <a:pt x="2960281" y="3304425"/>
                  </a:lnTo>
                  <a:lnTo>
                    <a:pt x="2978950" y="3344646"/>
                  </a:lnTo>
                  <a:lnTo>
                    <a:pt x="3001759" y="3383254"/>
                  </a:lnTo>
                  <a:lnTo>
                    <a:pt x="3028721" y="3419919"/>
                  </a:lnTo>
                  <a:lnTo>
                    <a:pt x="3059836" y="3454349"/>
                  </a:lnTo>
                  <a:lnTo>
                    <a:pt x="3094253" y="3485451"/>
                  </a:lnTo>
                  <a:lnTo>
                    <a:pt x="3130931" y="3512413"/>
                  </a:lnTo>
                  <a:lnTo>
                    <a:pt x="3169539" y="3535235"/>
                  </a:lnTo>
                  <a:lnTo>
                    <a:pt x="3209760" y="3553904"/>
                  </a:lnTo>
                  <a:lnTo>
                    <a:pt x="3251263" y="3568420"/>
                  </a:lnTo>
                  <a:lnTo>
                    <a:pt x="3293732" y="3578783"/>
                  </a:lnTo>
                  <a:lnTo>
                    <a:pt x="3336848" y="3585006"/>
                  </a:lnTo>
                  <a:lnTo>
                    <a:pt x="3380295" y="3587089"/>
                  </a:lnTo>
                  <a:lnTo>
                    <a:pt x="3423729" y="3585006"/>
                  </a:lnTo>
                  <a:lnTo>
                    <a:pt x="3466846" y="3578783"/>
                  </a:lnTo>
                  <a:lnTo>
                    <a:pt x="3509327" y="3568420"/>
                  </a:lnTo>
                  <a:lnTo>
                    <a:pt x="3550831" y="3553904"/>
                  </a:lnTo>
                  <a:lnTo>
                    <a:pt x="3591052" y="3535235"/>
                  </a:lnTo>
                  <a:lnTo>
                    <a:pt x="3629660" y="3512413"/>
                  </a:lnTo>
                  <a:lnTo>
                    <a:pt x="3666337" y="3485451"/>
                  </a:lnTo>
                  <a:lnTo>
                    <a:pt x="3700754" y="3454349"/>
                  </a:lnTo>
                  <a:lnTo>
                    <a:pt x="3731857" y="3419919"/>
                  </a:lnTo>
                  <a:lnTo>
                    <a:pt x="3758831" y="3383254"/>
                  </a:lnTo>
                  <a:lnTo>
                    <a:pt x="3781641" y="3344646"/>
                  </a:lnTo>
                  <a:lnTo>
                    <a:pt x="3800310" y="3304425"/>
                  </a:lnTo>
                  <a:lnTo>
                    <a:pt x="3814826" y="3262922"/>
                  </a:lnTo>
                  <a:lnTo>
                    <a:pt x="3825189" y="3220440"/>
                  </a:lnTo>
                  <a:lnTo>
                    <a:pt x="3831412" y="3177324"/>
                  </a:lnTo>
                  <a:lnTo>
                    <a:pt x="3833495" y="3133890"/>
                  </a:lnTo>
                  <a:close/>
                </a:path>
                <a:path w="10856594" h="6397625">
                  <a:moveTo>
                    <a:pt x="5121008" y="1377048"/>
                  </a:moveTo>
                  <a:lnTo>
                    <a:pt x="5118938" y="1333614"/>
                  </a:lnTo>
                  <a:lnTo>
                    <a:pt x="5112715" y="1290497"/>
                  </a:lnTo>
                  <a:lnTo>
                    <a:pt x="5102339" y="1248016"/>
                  </a:lnTo>
                  <a:lnTo>
                    <a:pt x="5087823" y="1206512"/>
                  </a:lnTo>
                  <a:lnTo>
                    <a:pt x="5069154" y="1166291"/>
                  </a:lnTo>
                  <a:lnTo>
                    <a:pt x="5046345" y="1127683"/>
                  </a:lnTo>
                  <a:lnTo>
                    <a:pt x="5019383" y="1091018"/>
                  </a:lnTo>
                  <a:lnTo>
                    <a:pt x="4988268" y="1056589"/>
                  </a:lnTo>
                  <a:lnTo>
                    <a:pt x="4953851" y="1025486"/>
                  </a:lnTo>
                  <a:lnTo>
                    <a:pt x="4917173" y="998524"/>
                  </a:lnTo>
                  <a:lnTo>
                    <a:pt x="4878565" y="975702"/>
                  </a:lnTo>
                  <a:lnTo>
                    <a:pt x="4838357" y="957046"/>
                  </a:lnTo>
                  <a:lnTo>
                    <a:pt x="4796841" y="942517"/>
                  </a:lnTo>
                  <a:lnTo>
                    <a:pt x="4754372" y="932154"/>
                  </a:lnTo>
                  <a:lnTo>
                    <a:pt x="4711255" y="925931"/>
                  </a:lnTo>
                  <a:lnTo>
                    <a:pt x="4667809" y="923861"/>
                  </a:lnTo>
                  <a:lnTo>
                    <a:pt x="4624375" y="925931"/>
                  </a:lnTo>
                  <a:lnTo>
                    <a:pt x="4581258" y="932154"/>
                  </a:lnTo>
                  <a:lnTo>
                    <a:pt x="4538777" y="942517"/>
                  </a:lnTo>
                  <a:lnTo>
                    <a:pt x="4497273" y="957046"/>
                  </a:lnTo>
                  <a:lnTo>
                    <a:pt x="4457052" y="975702"/>
                  </a:lnTo>
                  <a:lnTo>
                    <a:pt x="4418444" y="998524"/>
                  </a:lnTo>
                  <a:lnTo>
                    <a:pt x="4381779" y="1025486"/>
                  </a:lnTo>
                  <a:lnTo>
                    <a:pt x="4347349" y="1056589"/>
                  </a:lnTo>
                  <a:lnTo>
                    <a:pt x="4316247" y="1091018"/>
                  </a:lnTo>
                  <a:lnTo>
                    <a:pt x="4289285" y="1127683"/>
                  </a:lnTo>
                  <a:lnTo>
                    <a:pt x="4266463" y="1166291"/>
                  </a:lnTo>
                  <a:lnTo>
                    <a:pt x="4247794" y="1206512"/>
                  </a:lnTo>
                  <a:lnTo>
                    <a:pt x="4233278" y="1248016"/>
                  </a:lnTo>
                  <a:lnTo>
                    <a:pt x="4222915" y="1290497"/>
                  </a:lnTo>
                  <a:lnTo>
                    <a:pt x="4216692" y="1333614"/>
                  </a:lnTo>
                  <a:lnTo>
                    <a:pt x="4214622" y="1377048"/>
                  </a:lnTo>
                  <a:lnTo>
                    <a:pt x="4216692" y="1420495"/>
                  </a:lnTo>
                  <a:lnTo>
                    <a:pt x="4222915" y="1463611"/>
                  </a:lnTo>
                  <a:lnTo>
                    <a:pt x="4233278" y="1506080"/>
                  </a:lnTo>
                  <a:lnTo>
                    <a:pt x="4247794" y="1547596"/>
                  </a:lnTo>
                  <a:lnTo>
                    <a:pt x="4266463" y="1587804"/>
                  </a:lnTo>
                  <a:lnTo>
                    <a:pt x="4289285" y="1626412"/>
                  </a:lnTo>
                  <a:lnTo>
                    <a:pt x="4316247" y="1663090"/>
                  </a:lnTo>
                  <a:lnTo>
                    <a:pt x="4347349" y="1697507"/>
                  </a:lnTo>
                  <a:lnTo>
                    <a:pt x="4381779" y="1728622"/>
                  </a:lnTo>
                  <a:lnTo>
                    <a:pt x="4418444" y="1755584"/>
                  </a:lnTo>
                  <a:lnTo>
                    <a:pt x="4457052" y="1778393"/>
                  </a:lnTo>
                  <a:lnTo>
                    <a:pt x="4497273" y="1797062"/>
                  </a:lnTo>
                  <a:lnTo>
                    <a:pt x="4538777" y="1811578"/>
                  </a:lnTo>
                  <a:lnTo>
                    <a:pt x="4581258" y="1821954"/>
                  </a:lnTo>
                  <a:lnTo>
                    <a:pt x="4624375" y="1828177"/>
                  </a:lnTo>
                  <a:lnTo>
                    <a:pt x="4667809" y="1830247"/>
                  </a:lnTo>
                  <a:lnTo>
                    <a:pt x="4711255" y="1828177"/>
                  </a:lnTo>
                  <a:lnTo>
                    <a:pt x="4754372" y="1821954"/>
                  </a:lnTo>
                  <a:lnTo>
                    <a:pt x="4796841" y="1811578"/>
                  </a:lnTo>
                  <a:lnTo>
                    <a:pt x="4838357" y="1797062"/>
                  </a:lnTo>
                  <a:lnTo>
                    <a:pt x="4878565" y="1778393"/>
                  </a:lnTo>
                  <a:lnTo>
                    <a:pt x="4917173" y="1755584"/>
                  </a:lnTo>
                  <a:lnTo>
                    <a:pt x="4953851" y="1728622"/>
                  </a:lnTo>
                  <a:lnTo>
                    <a:pt x="4988268" y="1697507"/>
                  </a:lnTo>
                  <a:lnTo>
                    <a:pt x="5019383" y="1663090"/>
                  </a:lnTo>
                  <a:lnTo>
                    <a:pt x="5046345" y="1626412"/>
                  </a:lnTo>
                  <a:lnTo>
                    <a:pt x="5069154" y="1587804"/>
                  </a:lnTo>
                  <a:lnTo>
                    <a:pt x="5087823" y="1547596"/>
                  </a:lnTo>
                  <a:lnTo>
                    <a:pt x="5102339" y="1506080"/>
                  </a:lnTo>
                  <a:lnTo>
                    <a:pt x="5112715" y="1463611"/>
                  </a:lnTo>
                  <a:lnTo>
                    <a:pt x="5118938" y="1420495"/>
                  </a:lnTo>
                  <a:lnTo>
                    <a:pt x="5121008" y="1377048"/>
                  </a:lnTo>
                  <a:close/>
                </a:path>
                <a:path w="10856594" h="6397625">
                  <a:moveTo>
                    <a:pt x="6527000" y="3905110"/>
                  </a:moveTo>
                  <a:lnTo>
                    <a:pt x="6524930" y="3861676"/>
                  </a:lnTo>
                  <a:lnTo>
                    <a:pt x="6518707" y="3818559"/>
                  </a:lnTo>
                  <a:lnTo>
                    <a:pt x="6508331" y="3776078"/>
                  </a:lnTo>
                  <a:lnTo>
                    <a:pt x="6493815" y="3734574"/>
                  </a:lnTo>
                  <a:lnTo>
                    <a:pt x="6475146" y="3694353"/>
                  </a:lnTo>
                  <a:lnTo>
                    <a:pt x="6452336" y="3655745"/>
                  </a:lnTo>
                  <a:lnTo>
                    <a:pt x="6425374" y="3619068"/>
                  </a:lnTo>
                  <a:lnTo>
                    <a:pt x="6394259" y="3584651"/>
                  </a:lnTo>
                  <a:lnTo>
                    <a:pt x="6359842" y="3553549"/>
                  </a:lnTo>
                  <a:lnTo>
                    <a:pt x="6323165" y="3526574"/>
                  </a:lnTo>
                  <a:lnTo>
                    <a:pt x="6284557" y="3503765"/>
                  </a:lnTo>
                  <a:lnTo>
                    <a:pt x="6244336" y="3485096"/>
                  </a:lnTo>
                  <a:lnTo>
                    <a:pt x="6202832" y="3470579"/>
                  </a:lnTo>
                  <a:lnTo>
                    <a:pt x="6160363" y="3460216"/>
                  </a:lnTo>
                  <a:lnTo>
                    <a:pt x="6117247" y="3453993"/>
                  </a:lnTo>
                  <a:lnTo>
                    <a:pt x="6073800" y="3451910"/>
                  </a:lnTo>
                  <a:lnTo>
                    <a:pt x="6030366" y="3453993"/>
                  </a:lnTo>
                  <a:lnTo>
                    <a:pt x="5987250" y="3460216"/>
                  </a:lnTo>
                  <a:lnTo>
                    <a:pt x="5944768" y="3470579"/>
                  </a:lnTo>
                  <a:lnTo>
                    <a:pt x="5903265" y="3485096"/>
                  </a:lnTo>
                  <a:lnTo>
                    <a:pt x="5863044" y="3503765"/>
                  </a:lnTo>
                  <a:lnTo>
                    <a:pt x="5824436" y="3526574"/>
                  </a:lnTo>
                  <a:lnTo>
                    <a:pt x="5787758" y="3553549"/>
                  </a:lnTo>
                  <a:lnTo>
                    <a:pt x="5753341" y="3584651"/>
                  </a:lnTo>
                  <a:lnTo>
                    <a:pt x="5722239" y="3619068"/>
                  </a:lnTo>
                  <a:lnTo>
                    <a:pt x="5695264" y="3655745"/>
                  </a:lnTo>
                  <a:lnTo>
                    <a:pt x="5672455" y="3694353"/>
                  </a:lnTo>
                  <a:lnTo>
                    <a:pt x="5653786" y="3734574"/>
                  </a:lnTo>
                  <a:lnTo>
                    <a:pt x="5639270" y="3776078"/>
                  </a:lnTo>
                  <a:lnTo>
                    <a:pt x="5628906" y="3818559"/>
                  </a:lnTo>
                  <a:lnTo>
                    <a:pt x="5622683" y="3861676"/>
                  </a:lnTo>
                  <a:lnTo>
                    <a:pt x="5620601" y="3905110"/>
                  </a:lnTo>
                  <a:lnTo>
                    <a:pt x="5622683" y="3948557"/>
                  </a:lnTo>
                  <a:lnTo>
                    <a:pt x="5628906" y="3991673"/>
                  </a:lnTo>
                  <a:lnTo>
                    <a:pt x="5639270" y="4034142"/>
                  </a:lnTo>
                  <a:lnTo>
                    <a:pt x="5653786" y="4075646"/>
                  </a:lnTo>
                  <a:lnTo>
                    <a:pt x="5672455" y="4115866"/>
                  </a:lnTo>
                  <a:lnTo>
                    <a:pt x="5695264" y="4154474"/>
                  </a:lnTo>
                  <a:lnTo>
                    <a:pt x="5722239" y="4191152"/>
                  </a:lnTo>
                  <a:lnTo>
                    <a:pt x="5753341" y="4225569"/>
                  </a:lnTo>
                  <a:lnTo>
                    <a:pt x="5787758" y="4256684"/>
                  </a:lnTo>
                  <a:lnTo>
                    <a:pt x="5824436" y="4283646"/>
                  </a:lnTo>
                  <a:lnTo>
                    <a:pt x="5863044" y="4306455"/>
                  </a:lnTo>
                  <a:lnTo>
                    <a:pt x="5903265" y="4325124"/>
                  </a:lnTo>
                  <a:lnTo>
                    <a:pt x="5944768" y="4339641"/>
                  </a:lnTo>
                  <a:lnTo>
                    <a:pt x="5987250" y="4350016"/>
                  </a:lnTo>
                  <a:lnTo>
                    <a:pt x="6030366" y="4356239"/>
                  </a:lnTo>
                  <a:lnTo>
                    <a:pt x="6073800" y="4358310"/>
                  </a:lnTo>
                  <a:lnTo>
                    <a:pt x="6117247" y="4356239"/>
                  </a:lnTo>
                  <a:lnTo>
                    <a:pt x="6160363" y="4350016"/>
                  </a:lnTo>
                  <a:lnTo>
                    <a:pt x="6202832" y="4339641"/>
                  </a:lnTo>
                  <a:lnTo>
                    <a:pt x="6244336" y="4325124"/>
                  </a:lnTo>
                  <a:lnTo>
                    <a:pt x="6284557" y="4306455"/>
                  </a:lnTo>
                  <a:lnTo>
                    <a:pt x="6323165" y="4283646"/>
                  </a:lnTo>
                  <a:lnTo>
                    <a:pt x="6359842" y="4256684"/>
                  </a:lnTo>
                  <a:lnTo>
                    <a:pt x="6394259" y="4225569"/>
                  </a:lnTo>
                  <a:lnTo>
                    <a:pt x="6425374" y="4191152"/>
                  </a:lnTo>
                  <a:lnTo>
                    <a:pt x="6452336" y="4154474"/>
                  </a:lnTo>
                  <a:lnTo>
                    <a:pt x="6475146" y="4115866"/>
                  </a:lnTo>
                  <a:lnTo>
                    <a:pt x="6493815" y="4075646"/>
                  </a:lnTo>
                  <a:lnTo>
                    <a:pt x="6508331" y="4034142"/>
                  </a:lnTo>
                  <a:lnTo>
                    <a:pt x="6518707" y="3991673"/>
                  </a:lnTo>
                  <a:lnTo>
                    <a:pt x="6524930" y="3948557"/>
                  </a:lnTo>
                  <a:lnTo>
                    <a:pt x="6527000" y="3905110"/>
                  </a:lnTo>
                  <a:close/>
                </a:path>
                <a:path w="10856594" h="6397625">
                  <a:moveTo>
                    <a:pt x="6638671" y="2179155"/>
                  </a:moveTo>
                  <a:lnTo>
                    <a:pt x="6636588" y="2135708"/>
                  </a:lnTo>
                  <a:lnTo>
                    <a:pt x="6630365" y="2092591"/>
                  </a:lnTo>
                  <a:lnTo>
                    <a:pt x="6620002" y="2050122"/>
                  </a:lnTo>
                  <a:lnTo>
                    <a:pt x="6605486" y="2008619"/>
                  </a:lnTo>
                  <a:lnTo>
                    <a:pt x="6586817" y="1968398"/>
                  </a:lnTo>
                  <a:lnTo>
                    <a:pt x="6564008" y="1929790"/>
                  </a:lnTo>
                  <a:lnTo>
                    <a:pt x="6537045" y="1893112"/>
                  </a:lnTo>
                  <a:lnTo>
                    <a:pt x="6505930" y="1858695"/>
                  </a:lnTo>
                  <a:lnTo>
                    <a:pt x="6471513" y="1827580"/>
                  </a:lnTo>
                  <a:lnTo>
                    <a:pt x="6434836" y="1800618"/>
                  </a:lnTo>
                  <a:lnTo>
                    <a:pt x="6396228" y="1777809"/>
                  </a:lnTo>
                  <a:lnTo>
                    <a:pt x="6356007" y="1759140"/>
                  </a:lnTo>
                  <a:lnTo>
                    <a:pt x="6314503" y="1744624"/>
                  </a:lnTo>
                  <a:lnTo>
                    <a:pt x="6272034" y="1734248"/>
                  </a:lnTo>
                  <a:lnTo>
                    <a:pt x="6228905" y="1728025"/>
                  </a:lnTo>
                  <a:lnTo>
                    <a:pt x="6185471" y="1725955"/>
                  </a:lnTo>
                  <a:lnTo>
                    <a:pt x="6142025" y="1728025"/>
                  </a:lnTo>
                  <a:lnTo>
                    <a:pt x="6098908" y="1734248"/>
                  </a:lnTo>
                  <a:lnTo>
                    <a:pt x="6056439" y="1744624"/>
                  </a:lnTo>
                  <a:lnTo>
                    <a:pt x="6014936" y="1759140"/>
                  </a:lnTo>
                  <a:lnTo>
                    <a:pt x="5974715" y="1777809"/>
                  </a:lnTo>
                  <a:lnTo>
                    <a:pt x="5936107" y="1800618"/>
                  </a:lnTo>
                  <a:lnTo>
                    <a:pt x="5899429" y="1827580"/>
                  </a:lnTo>
                  <a:lnTo>
                    <a:pt x="5865012" y="1858695"/>
                  </a:lnTo>
                  <a:lnTo>
                    <a:pt x="5833897" y="1893112"/>
                  </a:lnTo>
                  <a:lnTo>
                    <a:pt x="5806935" y="1929790"/>
                  </a:lnTo>
                  <a:lnTo>
                    <a:pt x="5784126" y="1968398"/>
                  </a:lnTo>
                  <a:lnTo>
                    <a:pt x="5765457" y="2008619"/>
                  </a:lnTo>
                  <a:lnTo>
                    <a:pt x="5750941" y="2050122"/>
                  </a:lnTo>
                  <a:lnTo>
                    <a:pt x="5740565" y="2092591"/>
                  </a:lnTo>
                  <a:lnTo>
                    <a:pt x="5734342" y="2135708"/>
                  </a:lnTo>
                  <a:lnTo>
                    <a:pt x="5732272" y="2179155"/>
                  </a:lnTo>
                  <a:lnTo>
                    <a:pt x="5734342" y="2222589"/>
                  </a:lnTo>
                  <a:lnTo>
                    <a:pt x="5740565" y="2265705"/>
                  </a:lnTo>
                  <a:lnTo>
                    <a:pt x="5750941" y="2308187"/>
                  </a:lnTo>
                  <a:lnTo>
                    <a:pt x="5765457" y="2349690"/>
                  </a:lnTo>
                  <a:lnTo>
                    <a:pt x="5784126" y="2389911"/>
                  </a:lnTo>
                  <a:lnTo>
                    <a:pt x="5806935" y="2428519"/>
                  </a:lnTo>
                  <a:lnTo>
                    <a:pt x="5833897" y="2465184"/>
                  </a:lnTo>
                  <a:lnTo>
                    <a:pt x="5865012" y="2499614"/>
                  </a:lnTo>
                  <a:lnTo>
                    <a:pt x="5899429" y="2530716"/>
                  </a:lnTo>
                  <a:lnTo>
                    <a:pt x="5936107" y="2557678"/>
                  </a:lnTo>
                  <a:lnTo>
                    <a:pt x="5974715" y="2580500"/>
                  </a:lnTo>
                  <a:lnTo>
                    <a:pt x="6014936" y="2599169"/>
                  </a:lnTo>
                  <a:lnTo>
                    <a:pt x="6056439" y="2613685"/>
                  </a:lnTo>
                  <a:lnTo>
                    <a:pt x="6098908" y="2624048"/>
                  </a:lnTo>
                  <a:lnTo>
                    <a:pt x="6142025" y="2630271"/>
                  </a:lnTo>
                  <a:lnTo>
                    <a:pt x="6185471" y="2632341"/>
                  </a:lnTo>
                  <a:lnTo>
                    <a:pt x="6228905" y="2630271"/>
                  </a:lnTo>
                  <a:lnTo>
                    <a:pt x="6272034" y="2624048"/>
                  </a:lnTo>
                  <a:lnTo>
                    <a:pt x="6314503" y="2613685"/>
                  </a:lnTo>
                  <a:lnTo>
                    <a:pt x="6356007" y="2599169"/>
                  </a:lnTo>
                  <a:lnTo>
                    <a:pt x="6396228" y="2580500"/>
                  </a:lnTo>
                  <a:lnTo>
                    <a:pt x="6434836" y="2557678"/>
                  </a:lnTo>
                  <a:lnTo>
                    <a:pt x="6471513" y="2530716"/>
                  </a:lnTo>
                  <a:lnTo>
                    <a:pt x="6505930" y="2499614"/>
                  </a:lnTo>
                  <a:lnTo>
                    <a:pt x="6537045" y="2465184"/>
                  </a:lnTo>
                  <a:lnTo>
                    <a:pt x="6564008" y="2428519"/>
                  </a:lnTo>
                  <a:lnTo>
                    <a:pt x="6586817" y="2389911"/>
                  </a:lnTo>
                  <a:lnTo>
                    <a:pt x="6605486" y="2349690"/>
                  </a:lnTo>
                  <a:lnTo>
                    <a:pt x="6620002" y="2308187"/>
                  </a:lnTo>
                  <a:lnTo>
                    <a:pt x="6630365" y="2265705"/>
                  </a:lnTo>
                  <a:lnTo>
                    <a:pt x="6636588" y="2222589"/>
                  </a:lnTo>
                  <a:lnTo>
                    <a:pt x="6638671" y="2179155"/>
                  </a:lnTo>
                  <a:close/>
                </a:path>
                <a:path w="10856594" h="6397625">
                  <a:moveTo>
                    <a:pt x="6638671" y="453186"/>
                  </a:moveTo>
                  <a:lnTo>
                    <a:pt x="6636588" y="409752"/>
                  </a:lnTo>
                  <a:lnTo>
                    <a:pt x="6630365" y="366636"/>
                  </a:lnTo>
                  <a:lnTo>
                    <a:pt x="6620002" y="324167"/>
                  </a:lnTo>
                  <a:lnTo>
                    <a:pt x="6605486" y="282651"/>
                  </a:lnTo>
                  <a:lnTo>
                    <a:pt x="6586817" y="242443"/>
                  </a:lnTo>
                  <a:lnTo>
                    <a:pt x="6564008" y="203835"/>
                  </a:lnTo>
                  <a:lnTo>
                    <a:pt x="6537045" y="167157"/>
                  </a:lnTo>
                  <a:lnTo>
                    <a:pt x="6505930" y="132740"/>
                  </a:lnTo>
                  <a:lnTo>
                    <a:pt x="6471513" y="101625"/>
                  </a:lnTo>
                  <a:lnTo>
                    <a:pt x="6434836" y="74663"/>
                  </a:lnTo>
                  <a:lnTo>
                    <a:pt x="6396228" y="51841"/>
                  </a:lnTo>
                  <a:lnTo>
                    <a:pt x="6356007" y="33185"/>
                  </a:lnTo>
                  <a:lnTo>
                    <a:pt x="6314503" y="18656"/>
                  </a:lnTo>
                  <a:lnTo>
                    <a:pt x="6272034" y="8293"/>
                  </a:lnTo>
                  <a:lnTo>
                    <a:pt x="6228905" y="2070"/>
                  </a:lnTo>
                  <a:lnTo>
                    <a:pt x="6185471" y="0"/>
                  </a:lnTo>
                  <a:lnTo>
                    <a:pt x="6142025" y="2070"/>
                  </a:lnTo>
                  <a:lnTo>
                    <a:pt x="6098908" y="8293"/>
                  </a:lnTo>
                  <a:lnTo>
                    <a:pt x="6056439" y="18656"/>
                  </a:lnTo>
                  <a:lnTo>
                    <a:pt x="6014936" y="33185"/>
                  </a:lnTo>
                  <a:lnTo>
                    <a:pt x="5974715" y="51841"/>
                  </a:lnTo>
                  <a:lnTo>
                    <a:pt x="5936107" y="74663"/>
                  </a:lnTo>
                  <a:lnTo>
                    <a:pt x="5899429" y="101625"/>
                  </a:lnTo>
                  <a:lnTo>
                    <a:pt x="5865012" y="132740"/>
                  </a:lnTo>
                  <a:lnTo>
                    <a:pt x="5833897" y="167157"/>
                  </a:lnTo>
                  <a:lnTo>
                    <a:pt x="5806935" y="203835"/>
                  </a:lnTo>
                  <a:lnTo>
                    <a:pt x="5784126" y="242443"/>
                  </a:lnTo>
                  <a:lnTo>
                    <a:pt x="5765457" y="282651"/>
                  </a:lnTo>
                  <a:lnTo>
                    <a:pt x="5750941" y="324167"/>
                  </a:lnTo>
                  <a:lnTo>
                    <a:pt x="5740565" y="366636"/>
                  </a:lnTo>
                  <a:lnTo>
                    <a:pt x="5734342" y="409752"/>
                  </a:lnTo>
                  <a:lnTo>
                    <a:pt x="5732272" y="453186"/>
                  </a:lnTo>
                  <a:lnTo>
                    <a:pt x="5734342" y="496633"/>
                  </a:lnTo>
                  <a:lnTo>
                    <a:pt x="5740565" y="539750"/>
                  </a:lnTo>
                  <a:lnTo>
                    <a:pt x="5750941" y="582218"/>
                  </a:lnTo>
                  <a:lnTo>
                    <a:pt x="5765457" y="623735"/>
                  </a:lnTo>
                  <a:lnTo>
                    <a:pt x="5784126" y="663943"/>
                  </a:lnTo>
                  <a:lnTo>
                    <a:pt x="5806935" y="702551"/>
                  </a:lnTo>
                  <a:lnTo>
                    <a:pt x="5833897" y="739228"/>
                  </a:lnTo>
                  <a:lnTo>
                    <a:pt x="5865012" y="773645"/>
                  </a:lnTo>
                  <a:lnTo>
                    <a:pt x="5899429" y="804760"/>
                  </a:lnTo>
                  <a:lnTo>
                    <a:pt x="5936107" y="831723"/>
                  </a:lnTo>
                  <a:lnTo>
                    <a:pt x="5974715" y="854532"/>
                  </a:lnTo>
                  <a:lnTo>
                    <a:pt x="6014936" y="873201"/>
                  </a:lnTo>
                  <a:lnTo>
                    <a:pt x="6056439" y="887717"/>
                  </a:lnTo>
                  <a:lnTo>
                    <a:pt x="6098908" y="898093"/>
                  </a:lnTo>
                  <a:lnTo>
                    <a:pt x="6142025" y="904316"/>
                  </a:lnTo>
                  <a:lnTo>
                    <a:pt x="6185471" y="906386"/>
                  </a:lnTo>
                  <a:lnTo>
                    <a:pt x="6228905" y="904316"/>
                  </a:lnTo>
                  <a:lnTo>
                    <a:pt x="6272034" y="898093"/>
                  </a:lnTo>
                  <a:lnTo>
                    <a:pt x="6314503" y="887717"/>
                  </a:lnTo>
                  <a:lnTo>
                    <a:pt x="6356007" y="873201"/>
                  </a:lnTo>
                  <a:lnTo>
                    <a:pt x="6396228" y="854532"/>
                  </a:lnTo>
                  <a:lnTo>
                    <a:pt x="6434836" y="831723"/>
                  </a:lnTo>
                  <a:lnTo>
                    <a:pt x="6471513" y="804760"/>
                  </a:lnTo>
                  <a:lnTo>
                    <a:pt x="6505930" y="773645"/>
                  </a:lnTo>
                  <a:lnTo>
                    <a:pt x="6537045" y="739228"/>
                  </a:lnTo>
                  <a:lnTo>
                    <a:pt x="6564008" y="702551"/>
                  </a:lnTo>
                  <a:lnTo>
                    <a:pt x="6586817" y="663943"/>
                  </a:lnTo>
                  <a:lnTo>
                    <a:pt x="6605486" y="623735"/>
                  </a:lnTo>
                  <a:lnTo>
                    <a:pt x="6620002" y="582218"/>
                  </a:lnTo>
                  <a:lnTo>
                    <a:pt x="6630365" y="539750"/>
                  </a:lnTo>
                  <a:lnTo>
                    <a:pt x="6636588" y="496633"/>
                  </a:lnTo>
                  <a:lnTo>
                    <a:pt x="6638671" y="453186"/>
                  </a:lnTo>
                  <a:close/>
                </a:path>
                <a:path w="10856594" h="6397625">
                  <a:moveTo>
                    <a:pt x="9407436" y="1377048"/>
                  </a:moveTo>
                  <a:lnTo>
                    <a:pt x="9405366" y="1333614"/>
                  </a:lnTo>
                  <a:lnTo>
                    <a:pt x="9399143" y="1290497"/>
                  </a:lnTo>
                  <a:lnTo>
                    <a:pt x="9388767" y="1248016"/>
                  </a:lnTo>
                  <a:lnTo>
                    <a:pt x="9374251" y="1206512"/>
                  </a:lnTo>
                  <a:lnTo>
                    <a:pt x="9355582" y="1166291"/>
                  </a:lnTo>
                  <a:lnTo>
                    <a:pt x="9332773" y="1127683"/>
                  </a:lnTo>
                  <a:lnTo>
                    <a:pt x="9305798" y="1091018"/>
                  </a:lnTo>
                  <a:lnTo>
                    <a:pt x="9274696" y="1056589"/>
                  </a:lnTo>
                  <a:lnTo>
                    <a:pt x="9240279" y="1025486"/>
                  </a:lnTo>
                  <a:lnTo>
                    <a:pt x="9203601" y="998524"/>
                  </a:lnTo>
                  <a:lnTo>
                    <a:pt x="9164993" y="975702"/>
                  </a:lnTo>
                  <a:lnTo>
                    <a:pt x="9124772" y="957046"/>
                  </a:lnTo>
                  <a:lnTo>
                    <a:pt x="9083269" y="942517"/>
                  </a:lnTo>
                  <a:lnTo>
                    <a:pt x="9040800" y="932154"/>
                  </a:lnTo>
                  <a:lnTo>
                    <a:pt x="8997683" y="925931"/>
                  </a:lnTo>
                  <a:lnTo>
                    <a:pt x="8954237" y="923861"/>
                  </a:lnTo>
                  <a:lnTo>
                    <a:pt x="8910803" y="925931"/>
                  </a:lnTo>
                  <a:lnTo>
                    <a:pt x="8867686" y="932154"/>
                  </a:lnTo>
                  <a:lnTo>
                    <a:pt x="8825205" y="942517"/>
                  </a:lnTo>
                  <a:lnTo>
                    <a:pt x="8783701" y="957046"/>
                  </a:lnTo>
                  <a:lnTo>
                    <a:pt x="8743480" y="975702"/>
                  </a:lnTo>
                  <a:lnTo>
                    <a:pt x="8704872" y="998524"/>
                  </a:lnTo>
                  <a:lnTo>
                    <a:pt x="8668194" y="1025486"/>
                  </a:lnTo>
                  <a:lnTo>
                    <a:pt x="8633777" y="1056589"/>
                  </a:lnTo>
                  <a:lnTo>
                    <a:pt x="8602675" y="1091018"/>
                  </a:lnTo>
                  <a:lnTo>
                    <a:pt x="8575700" y="1127683"/>
                  </a:lnTo>
                  <a:lnTo>
                    <a:pt x="8552891" y="1166291"/>
                  </a:lnTo>
                  <a:lnTo>
                    <a:pt x="8534222" y="1206512"/>
                  </a:lnTo>
                  <a:lnTo>
                    <a:pt x="8519706" y="1248016"/>
                  </a:lnTo>
                  <a:lnTo>
                    <a:pt x="8509330" y="1290497"/>
                  </a:lnTo>
                  <a:lnTo>
                    <a:pt x="8503107" y="1333614"/>
                  </a:lnTo>
                  <a:lnTo>
                    <a:pt x="8501037" y="1377048"/>
                  </a:lnTo>
                  <a:lnTo>
                    <a:pt x="8503107" y="1420495"/>
                  </a:lnTo>
                  <a:lnTo>
                    <a:pt x="8509330" y="1463611"/>
                  </a:lnTo>
                  <a:lnTo>
                    <a:pt x="8519706" y="1506080"/>
                  </a:lnTo>
                  <a:lnTo>
                    <a:pt x="8534222" y="1547596"/>
                  </a:lnTo>
                  <a:lnTo>
                    <a:pt x="8552891" y="1587804"/>
                  </a:lnTo>
                  <a:lnTo>
                    <a:pt x="8575700" y="1626412"/>
                  </a:lnTo>
                  <a:lnTo>
                    <a:pt x="8602675" y="1663090"/>
                  </a:lnTo>
                  <a:lnTo>
                    <a:pt x="8633777" y="1697507"/>
                  </a:lnTo>
                  <a:lnTo>
                    <a:pt x="8668194" y="1728622"/>
                  </a:lnTo>
                  <a:lnTo>
                    <a:pt x="8704872" y="1755584"/>
                  </a:lnTo>
                  <a:lnTo>
                    <a:pt x="8743480" y="1778393"/>
                  </a:lnTo>
                  <a:lnTo>
                    <a:pt x="8783701" y="1797062"/>
                  </a:lnTo>
                  <a:lnTo>
                    <a:pt x="8825205" y="1811578"/>
                  </a:lnTo>
                  <a:lnTo>
                    <a:pt x="8867686" y="1821954"/>
                  </a:lnTo>
                  <a:lnTo>
                    <a:pt x="8910803" y="1828177"/>
                  </a:lnTo>
                  <a:lnTo>
                    <a:pt x="8954237" y="1830247"/>
                  </a:lnTo>
                  <a:lnTo>
                    <a:pt x="8997683" y="1828177"/>
                  </a:lnTo>
                  <a:lnTo>
                    <a:pt x="9040800" y="1821954"/>
                  </a:lnTo>
                  <a:lnTo>
                    <a:pt x="9083269" y="1811578"/>
                  </a:lnTo>
                  <a:lnTo>
                    <a:pt x="9124772" y="1797062"/>
                  </a:lnTo>
                  <a:lnTo>
                    <a:pt x="9164993" y="1778393"/>
                  </a:lnTo>
                  <a:lnTo>
                    <a:pt x="9203601" y="1755584"/>
                  </a:lnTo>
                  <a:lnTo>
                    <a:pt x="9240279" y="1728622"/>
                  </a:lnTo>
                  <a:lnTo>
                    <a:pt x="9274696" y="1697507"/>
                  </a:lnTo>
                  <a:lnTo>
                    <a:pt x="9305798" y="1663090"/>
                  </a:lnTo>
                  <a:lnTo>
                    <a:pt x="9332773" y="1626412"/>
                  </a:lnTo>
                  <a:lnTo>
                    <a:pt x="9355582" y="1587804"/>
                  </a:lnTo>
                  <a:lnTo>
                    <a:pt x="9374251" y="1547596"/>
                  </a:lnTo>
                  <a:lnTo>
                    <a:pt x="9388767" y="1506080"/>
                  </a:lnTo>
                  <a:lnTo>
                    <a:pt x="9399143" y="1463611"/>
                  </a:lnTo>
                  <a:lnTo>
                    <a:pt x="9405366" y="1420495"/>
                  </a:lnTo>
                  <a:lnTo>
                    <a:pt x="9407436" y="1377048"/>
                  </a:lnTo>
                  <a:close/>
                </a:path>
                <a:path w="10856594" h="6397625">
                  <a:moveTo>
                    <a:pt x="10856024" y="1377048"/>
                  </a:moveTo>
                  <a:lnTo>
                    <a:pt x="10853953" y="1333614"/>
                  </a:lnTo>
                  <a:lnTo>
                    <a:pt x="10847730" y="1290497"/>
                  </a:lnTo>
                  <a:lnTo>
                    <a:pt x="10837367" y="1248016"/>
                  </a:lnTo>
                  <a:lnTo>
                    <a:pt x="10822838" y="1206512"/>
                  </a:lnTo>
                  <a:lnTo>
                    <a:pt x="10804182" y="1166291"/>
                  </a:lnTo>
                  <a:lnTo>
                    <a:pt x="10781360" y="1127683"/>
                  </a:lnTo>
                  <a:lnTo>
                    <a:pt x="10754398" y="1091018"/>
                  </a:lnTo>
                  <a:lnTo>
                    <a:pt x="10723283" y="1056589"/>
                  </a:lnTo>
                  <a:lnTo>
                    <a:pt x="10688866" y="1025486"/>
                  </a:lnTo>
                  <a:lnTo>
                    <a:pt x="10652201" y="998524"/>
                  </a:lnTo>
                  <a:lnTo>
                    <a:pt x="10613593" y="975702"/>
                  </a:lnTo>
                  <a:lnTo>
                    <a:pt x="10573372" y="957046"/>
                  </a:lnTo>
                  <a:lnTo>
                    <a:pt x="10531869" y="942517"/>
                  </a:lnTo>
                  <a:lnTo>
                    <a:pt x="10489387" y="932154"/>
                  </a:lnTo>
                  <a:lnTo>
                    <a:pt x="10446271" y="925931"/>
                  </a:lnTo>
                  <a:lnTo>
                    <a:pt x="10402837" y="923861"/>
                  </a:lnTo>
                  <a:lnTo>
                    <a:pt x="10359390" y="925931"/>
                  </a:lnTo>
                  <a:lnTo>
                    <a:pt x="10316273" y="932154"/>
                  </a:lnTo>
                  <a:lnTo>
                    <a:pt x="10273805" y="942517"/>
                  </a:lnTo>
                  <a:lnTo>
                    <a:pt x="10232288" y="957046"/>
                  </a:lnTo>
                  <a:lnTo>
                    <a:pt x="10192080" y="975702"/>
                  </a:lnTo>
                  <a:lnTo>
                    <a:pt x="10153472" y="998524"/>
                  </a:lnTo>
                  <a:lnTo>
                    <a:pt x="10116795" y="1025486"/>
                  </a:lnTo>
                  <a:lnTo>
                    <a:pt x="10082378" y="1056589"/>
                  </a:lnTo>
                  <a:lnTo>
                    <a:pt x="10051263" y="1091018"/>
                  </a:lnTo>
                  <a:lnTo>
                    <a:pt x="10024300" y="1127683"/>
                  </a:lnTo>
                  <a:lnTo>
                    <a:pt x="10001491" y="1166291"/>
                  </a:lnTo>
                  <a:lnTo>
                    <a:pt x="9982822" y="1206512"/>
                  </a:lnTo>
                  <a:lnTo>
                    <a:pt x="9968306" y="1248016"/>
                  </a:lnTo>
                  <a:lnTo>
                    <a:pt x="9957930" y="1290497"/>
                  </a:lnTo>
                  <a:lnTo>
                    <a:pt x="9951707" y="1333614"/>
                  </a:lnTo>
                  <a:lnTo>
                    <a:pt x="9949637" y="1377048"/>
                  </a:lnTo>
                  <a:lnTo>
                    <a:pt x="9951707" y="1420495"/>
                  </a:lnTo>
                  <a:lnTo>
                    <a:pt x="9957930" y="1463611"/>
                  </a:lnTo>
                  <a:lnTo>
                    <a:pt x="9968306" y="1506080"/>
                  </a:lnTo>
                  <a:lnTo>
                    <a:pt x="9982822" y="1547596"/>
                  </a:lnTo>
                  <a:lnTo>
                    <a:pt x="10001491" y="1587804"/>
                  </a:lnTo>
                  <a:lnTo>
                    <a:pt x="10024300" y="1626412"/>
                  </a:lnTo>
                  <a:lnTo>
                    <a:pt x="10051263" y="1663090"/>
                  </a:lnTo>
                  <a:lnTo>
                    <a:pt x="10082378" y="1697507"/>
                  </a:lnTo>
                  <a:lnTo>
                    <a:pt x="10116795" y="1728622"/>
                  </a:lnTo>
                  <a:lnTo>
                    <a:pt x="10153472" y="1755584"/>
                  </a:lnTo>
                  <a:lnTo>
                    <a:pt x="10192080" y="1778393"/>
                  </a:lnTo>
                  <a:lnTo>
                    <a:pt x="10232288" y="1797062"/>
                  </a:lnTo>
                  <a:lnTo>
                    <a:pt x="10273805" y="1811578"/>
                  </a:lnTo>
                  <a:lnTo>
                    <a:pt x="10316273" y="1821954"/>
                  </a:lnTo>
                  <a:lnTo>
                    <a:pt x="10359390" y="1828177"/>
                  </a:lnTo>
                  <a:lnTo>
                    <a:pt x="10402837" y="1830247"/>
                  </a:lnTo>
                  <a:lnTo>
                    <a:pt x="10446271" y="1828177"/>
                  </a:lnTo>
                  <a:lnTo>
                    <a:pt x="10489387" y="1821954"/>
                  </a:lnTo>
                  <a:lnTo>
                    <a:pt x="10531869" y="1811578"/>
                  </a:lnTo>
                  <a:lnTo>
                    <a:pt x="10573372" y="1797062"/>
                  </a:lnTo>
                  <a:lnTo>
                    <a:pt x="10613593" y="1778393"/>
                  </a:lnTo>
                  <a:lnTo>
                    <a:pt x="10652201" y="1755584"/>
                  </a:lnTo>
                  <a:lnTo>
                    <a:pt x="10688866" y="1728622"/>
                  </a:lnTo>
                  <a:lnTo>
                    <a:pt x="10723283" y="1697507"/>
                  </a:lnTo>
                  <a:lnTo>
                    <a:pt x="10754398" y="1663090"/>
                  </a:lnTo>
                  <a:lnTo>
                    <a:pt x="10781360" y="1626412"/>
                  </a:lnTo>
                  <a:lnTo>
                    <a:pt x="10804182" y="1587804"/>
                  </a:lnTo>
                  <a:lnTo>
                    <a:pt x="10822838" y="1547596"/>
                  </a:lnTo>
                  <a:lnTo>
                    <a:pt x="10837367" y="1506080"/>
                  </a:lnTo>
                  <a:lnTo>
                    <a:pt x="10847730" y="1463611"/>
                  </a:lnTo>
                  <a:lnTo>
                    <a:pt x="10853953" y="1420495"/>
                  </a:lnTo>
                  <a:lnTo>
                    <a:pt x="10856024" y="1377048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5693" y="4598929"/>
              <a:ext cx="9864725" cy="4708525"/>
            </a:xfrm>
            <a:custGeom>
              <a:avLst/>
              <a:gdLst/>
              <a:ahLst/>
              <a:cxnLst/>
              <a:rect l="l" t="t" r="r" b="b"/>
              <a:pathLst>
                <a:path w="9864725" h="4708525">
                  <a:moveTo>
                    <a:pt x="906386" y="4254728"/>
                  </a:moveTo>
                  <a:lnTo>
                    <a:pt x="904316" y="4211294"/>
                  </a:lnTo>
                  <a:lnTo>
                    <a:pt x="898093" y="4168178"/>
                  </a:lnTo>
                  <a:lnTo>
                    <a:pt x="887730" y="4125696"/>
                  </a:lnTo>
                  <a:lnTo>
                    <a:pt x="873201" y="4084193"/>
                  </a:lnTo>
                  <a:lnTo>
                    <a:pt x="854544" y="4043972"/>
                  </a:lnTo>
                  <a:lnTo>
                    <a:pt x="831723" y="4005364"/>
                  </a:lnTo>
                  <a:lnTo>
                    <a:pt x="804760" y="3968699"/>
                  </a:lnTo>
                  <a:lnTo>
                    <a:pt x="773658" y="3934269"/>
                  </a:lnTo>
                  <a:lnTo>
                    <a:pt x="739228" y="3903167"/>
                  </a:lnTo>
                  <a:lnTo>
                    <a:pt x="702564" y="3876205"/>
                  </a:lnTo>
                  <a:lnTo>
                    <a:pt x="663956" y="3853383"/>
                  </a:lnTo>
                  <a:lnTo>
                    <a:pt x="623735" y="3834727"/>
                  </a:lnTo>
                  <a:lnTo>
                    <a:pt x="582231" y="3820198"/>
                  </a:lnTo>
                  <a:lnTo>
                    <a:pt x="539750" y="3809835"/>
                  </a:lnTo>
                  <a:lnTo>
                    <a:pt x="496633" y="3803612"/>
                  </a:lnTo>
                  <a:lnTo>
                    <a:pt x="453199" y="3801541"/>
                  </a:lnTo>
                  <a:lnTo>
                    <a:pt x="409752" y="3803612"/>
                  </a:lnTo>
                  <a:lnTo>
                    <a:pt x="366636" y="3809835"/>
                  </a:lnTo>
                  <a:lnTo>
                    <a:pt x="324167" y="3820198"/>
                  </a:lnTo>
                  <a:lnTo>
                    <a:pt x="282651" y="3834727"/>
                  </a:lnTo>
                  <a:lnTo>
                    <a:pt x="242443" y="3853383"/>
                  </a:lnTo>
                  <a:lnTo>
                    <a:pt x="203835" y="3876205"/>
                  </a:lnTo>
                  <a:lnTo>
                    <a:pt x="167157" y="3903167"/>
                  </a:lnTo>
                  <a:lnTo>
                    <a:pt x="132740" y="3934269"/>
                  </a:lnTo>
                  <a:lnTo>
                    <a:pt x="101625" y="3968699"/>
                  </a:lnTo>
                  <a:lnTo>
                    <a:pt x="74663" y="4005364"/>
                  </a:lnTo>
                  <a:lnTo>
                    <a:pt x="51854" y="4043972"/>
                  </a:lnTo>
                  <a:lnTo>
                    <a:pt x="33185" y="4084193"/>
                  </a:lnTo>
                  <a:lnTo>
                    <a:pt x="18669" y="4125696"/>
                  </a:lnTo>
                  <a:lnTo>
                    <a:pt x="8293" y="4168178"/>
                  </a:lnTo>
                  <a:lnTo>
                    <a:pt x="2070" y="4211294"/>
                  </a:lnTo>
                  <a:lnTo>
                    <a:pt x="0" y="4254728"/>
                  </a:lnTo>
                  <a:lnTo>
                    <a:pt x="2070" y="4298175"/>
                  </a:lnTo>
                  <a:lnTo>
                    <a:pt x="8293" y="4341292"/>
                  </a:lnTo>
                  <a:lnTo>
                    <a:pt x="18669" y="4383760"/>
                  </a:lnTo>
                  <a:lnTo>
                    <a:pt x="33185" y="4425277"/>
                  </a:lnTo>
                  <a:lnTo>
                    <a:pt x="51854" y="4465485"/>
                  </a:lnTo>
                  <a:lnTo>
                    <a:pt x="74663" y="4504093"/>
                  </a:lnTo>
                  <a:lnTo>
                    <a:pt x="101625" y="4540770"/>
                  </a:lnTo>
                  <a:lnTo>
                    <a:pt x="132740" y="4575187"/>
                  </a:lnTo>
                  <a:lnTo>
                    <a:pt x="167157" y="4606302"/>
                  </a:lnTo>
                  <a:lnTo>
                    <a:pt x="203835" y="4633265"/>
                  </a:lnTo>
                  <a:lnTo>
                    <a:pt x="242443" y="4656074"/>
                  </a:lnTo>
                  <a:lnTo>
                    <a:pt x="282651" y="4674743"/>
                  </a:lnTo>
                  <a:lnTo>
                    <a:pt x="324167" y="4689259"/>
                  </a:lnTo>
                  <a:lnTo>
                    <a:pt x="366636" y="4699635"/>
                  </a:lnTo>
                  <a:lnTo>
                    <a:pt x="409752" y="4705858"/>
                  </a:lnTo>
                  <a:lnTo>
                    <a:pt x="453199" y="4707928"/>
                  </a:lnTo>
                  <a:lnTo>
                    <a:pt x="496633" y="4705858"/>
                  </a:lnTo>
                  <a:lnTo>
                    <a:pt x="539750" y="4699635"/>
                  </a:lnTo>
                  <a:lnTo>
                    <a:pt x="582231" y="4689259"/>
                  </a:lnTo>
                  <a:lnTo>
                    <a:pt x="623735" y="4674743"/>
                  </a:lnTo>
                  <a:lnTo>
                    <a:pt x="663956" y="4656074"/>
                  </a:lnTo>
                  <a:lnTo>
                    <a:pt x="702564" y="4633265"/>
                  </a:lnTo>
                  <a:lnTo>
                    <a:pt x="739228" y="4606302"/>
                  </a:lnTo>
                  <a:lnTo>
                    <a:pt x="773658" y="4575187"/>
                  </a:lnTo>
                  <a:lnTo>
                    <a:pt x="804760" y="4540770"/>
                  </a:lnTo>
                  <a:lnTo>
                    <a:pt x="831723" y="4504093"/>
                  </a:lnTo>
                  <a:lnTo>
                    <a:pt x="854544" y="4465485"/>
                  </a:lnTo>
                  <a:lnTo>
                    <a:pt x="873201" y="4425277"/>
                  </a:lnTo>
                  <a:lnTo>
                    <a:pt x="887730" y="4383760"/>
                  </a:lnTo>
                  <a:lnTo>
                    <a:pt x="898093" y="4341292"/>
                  </a:lnTo>
                  <a:lnTo>
                    <a:pt x="904316" y="4298175"/>
                  </a:lnTo>
                  <a:lnTo>
                    <a:pt x="906386" y="4254728"/>
                  </a:lnTo>
                  <a:close/>
                </a:path>
                <a:path w="9864725" h="4708525">
                  <a:moveTo>
                    <a:pt x="4051858" y="2805925"/>
                  </a:moveTo>
                  <a:lnTo>
                    <a:pt x="4049776" y="2762491"/>
                  </a:lnTo>
                  <a:lnTo>
                    <a:pt x="4043565" y="2719374"/>
                  </a:lnTo>
                  <a:lnTo>
                    <a:pt x="4033189" y="2676906"/>
                  </a:lnTo>
                  <a:lnTo>
                    <a:pt x="4018673" y="2635389"/>
                  </a:lnTo>
                  <a:lnTo>
                    <a:pt x="4000004" y="2595168"/>
                  </a:lnTo>
                  <a:lnTo>
                    <a:pt x="3977195" y="2556560"/>
                  </a:lnTo>
                  <a:lnTo>
                    <a:pt x="3950233" y="2519896"/>
                  </a:lnTo>
                  <a:lnTo>
                    <a:pt x="3919118" y="2485479"/>
                  </a:lnTo>
                  <a:lnTo>
                    <a:pt x="3884701" y="2454364"/>
                  </a:lnTo>
                  <a:lnTo>
                    <a:pt x="3848023" y="2427401"/>
                  </a:lnTo>
                  <a:lnTo>
                    <a:pt x="3809415" y="2404580"/>
                  </a:lnTo>
                  <a:lnTo>
                    <a:pt x="3769195" y="2385923"/>
                  </a:lnTo>
                  <a:lnTo>
                    <a:pt x="3727691" y="2371394"/>
                  </a:lnTo>
                  <a:lnTo>
                    <a:pt x="3685222" y="2361031"/>
                  </a:lnTo>
                  <a:lnTo>
                    <a:pt x="3642093" y="2354808"/>
                  </a:lnTo>
                  <a:lnTo>
                    <a:pt x="3598659" y="2352738"/>
                  </a:lnTo>
                  <a:lnTo>
                    <a:pt x="3555225" y="2354808"/>
                  </a:lnTo>
                  <a:lnTo>
                    <a:pt x="3512096" y="2361031"/>
                  </a:lnTo>
                  <a:lnTo>
                    <a:pt x="3469627" y="2371394"/>
                  </a:lnTo>
                  <a:lnTo>
                    <a:pt x="3428123" y="2385923"/>
                  </a:lnTo>
                  <a:lnTo>
                    <a:pt x="3387902" y="2404580"/>
                  </a:lnTo>
                  <a:lnTo>
                    <a:pt x="3349294" y="2427401"/>
                  </a:lnTo>
                  <a:lnTo>
                    <a:pt x="3312617" y="2454364"/>
                  </a:lnTo>
                  <a:lnTo>
                    <a:pt x="3278200" y="2485479"/>
                  </a:lnTo>
                  <a:lnTo>
                    <a:pt x="3247085" y="2519896"/>
                  </a:lnTo>
                  <a:lnTo>
                    <a:pt x="3220123" y="2556560"/>
                  </a:lnTo>
                  <a:lnTo>
                    <a:pt x="3197314" y="2595168"/>
                  </a:lnTo>
                  <a:lnTo>
                    <a:pt x="3178645" y="2635389"/>
                  </a:lnTo>
                  <a:lnTo>
                    <a:pt x="3164128" y="2676906"/>
                  </a:lnTo>
                  <a:lnTo>
                    <a:pt x="3153753" y="2719374"/>
                  </a:lnTo>
                  <a:lnTo>
                    <a:pt x="3147542" y="2762491"/>
                  </a:lnTo>
                  <a:lnTo>
                    <a:pt x="3145459" y="2805925"/>
                  </a:lnTo>
                  <a:lnTo>
                    <a:pt x="3147542" y="2849372"/>
                  </a:lnTo>
                  <a:lnTo>
                    <a:pt x="3153753" y="2892488"/>
                  </a:lnTo>
                  <a:lnTo>
                    <a:pt x="3164128" y="2934957"/>
                  </a:lnTo>
                  <a:lnTo>
                    <a:pt x="3178645" y="2976473"/>
                  </a:lnTo>
                  <a:lnTo>
                    <a:pt x="3197314" y="3016681"/>
                  </a:lnTo>
                  <a:lnTo>
                    <a:pt x="3220123" y="3055289"/>
                  </a:lnTo>
                  <a:lnTo>
                    <a:pt x="3247085" y="3091967"/>
                  </a:lnTo>
                  <a:lnTo>
                    <a:pt x="3278200" y="3126384"/>
                  </a:lnTo>
                  <a:lnTo>
                    <a:pt x="3312617" y="3157499"/>
                  </a:lnTo>
                  <a:lnTo>
                    <a:pt x="3349294" y="3184461"/>
                  </a:lnTo>
                  <a:lnTo>
                    <a:pt x="3387902" y="3207270"/>
                  </a:lnTo>
                  <a:lnTo>
                    <a:pt x="3428123" y="3225939"/>
                  </a:lnTo>
                  <a:lnTo>
                    <a:pt x="3469627" y="3240455"/>
                  </a:lnTo>
                  <a:lnTo>
                    <a:pt x="3512096" y="3250831"/>
                  </a:lnTo>
                  <a:lnTo>
                    <a:pt x="3555225" y="3257054"/>
                  </a:lnTo>
                  <a:lnTo>
                    <a:pt x="3598659" y="3259124"/>
                  </a:lnTo>
                  <a:lnTo>
                    <a:pt x="3642093" y="3257054"/>
                  </a:lnTo>
                  <a:lnTo>
                    <a:pt x="3685222" y="3250831"/>
                  </a:lnTo>
                  <a:lnTo>
                    <a:pt x="3727691" y="3240455"/>
                  </a:lnTo>
                  <a:lnTo>
                    <a:pt x="3769195" y="3225939"/>
                  </a:lnTo>
                  <a:lnTo>
                    <a:pt x="3809415" y="3207270"/>
                  </a:lnTo>
                  <a:lnTo>
                    <a:pt x="3848023" y="3184461"/>
                  </a:lnTo>
                  <a:lnTo>
                    <a:pt x="3884701" y="3157499"/>
                  </a:lnTo>
                  <a:lnTo>
                    <a:pt x="3919118" y="3126384"/>
                  </a:lnTo>
                  <a:lnTo>
                    <a:pt x="3950233" y="3091967"/>
                  </a:lnTo>
                  <a:lnTo>
                    <a:pt x="3977195" y="3055289"/>
                  </a:lnTo>
                  <a:lnTo>
                    <a:pt x="4000004" y="3016681"/>
                  </a:lnTo>
                  <a:lnTo>
                    <a:pt x="4018673" y="2976473"/>
                  </a:lnTo>
                  <a:lnTo>
                    <a:pt x="4033189" y="2934957"/>
                  </a:lnTo>
                  <a:lnTo>
                    <a:pt x="4043565" y="2892488"/>
                  </a:lnTo>
                  <a:lnTo>
                    <a:pt x="4049776" y="2849372"/>
                  </a:lnTo>
                  <a:lnTo>
                    <a:pt x="4051858" y="2805925"/>
                  </a:lnTo>
                  <a:close/>
                </a:path>
                <a:path w="9864725" h="4708525">
                  <a:moveTo>
                    <a:pt x="4180357" y="4254728"/>
                  </a:moveTo>
                  <a:lnTo>
                    <a:pt x="4178274" y="4211294"/>
                  </a:lnTo>
                  <a:lnTo>
                    <a:pt x="4172051" y="4168178"/>
                  </a:lnTo>
                  <a:lnTo>
                    <a:pt x="4161688" y="4125696"/>
                  </a:lnTo>
                  <a:lnTo>
                    <a:pt x="4147172" y="4084193"/>
                  </a:lnTo>
                  <a:lnTo>
                    <a:pt x="4128503" y="4043972"/>
                  </a:lnTo>
                  <a:lnTo>
                    <a:pt x="4105681" y="4005364"/>
                  </a:lnTo>
                  <a:lnTo>
                    <a:pt x="4078719" y="3968699"/>
                  </a:lnTo>
                  <a:lnTo>
                    <a:pt x="4047617" y="3934269"/>
                  </a:lnTo>
                  <a:lnTo>
                    <a:pt x="4013187" y="3903167"/>
                  </a:lnTo>
                  <a:lnTo>
                    <a:pt x="3976522" y="3876205"/>
                  </a:lnTo>
                  <a:lnTo>
                    <a:pt x="3937914" y="3853383"/>
                  </a:lnTo>
                  <a:lnTo>
                    <a:pt x="3897693" y="3834727"/>
                  </a:lnTo>
                  <a:lnTo>
                    <a:pt x="3856190" y="3820198"/>
                  </a:lnTo>
                  <a:lnTo>
                    <a:pt x="3813708" y="3809835"/>
                  </a:lnTo>
                  <a:lnTo>
                    <a:pt x="3770592" y="3803612"/>
                  </a:lnTo>
                  <a:lnTo>
                    <a:pt x="3727158" y="3801541"/>
                  </a:lnTo>
                  <a:lnTo>
                    <a:pt x="3683711" y="3803612"/>
                  </a:lnTo>
                  <a:lnTo>
                    <a:pt x="3640594" y="3809835"/>
                  </a:lnTo>
                  <a:lnTo>
                    <a:pt x="3598126" y="3820198"/>
                  </a:lnTo>
                  <a:lnTo>
                    <a:pt x="3556622" y="3834727"/>
                  </a:lnTo>
                  <a:lnTo>
                    <a:pt x="3516401" y="3853383"/>
                  </a:lnTo>
                  <a:lnTo>
                    <a:pt x="3477793" y="3876205"/>
                  </a:lnTo>
                  <a:lnTo>
                    <a:pt x="3441115" y="3903167"/>
                  </a:lnTo>
                  <a:lnTo>
                    <a:pt x="3406698" y="3934269"/>
                  </a:lnTo>
                  <a:lnTo>
                    <a:pt x="3375583" y="3968699"/>
                  </a:lnTo>
                  <a:lnTo>
                    <a:pt x="3348621" y="4005364"/>
                  </a:lnTo>
                  <a:lnTo>
                    <a:pt x="3325812" y="4043972"/>
                  </a:lnTo>
                  <a:lnTo>
                    <a:pt x="3307143" y="4084193"/>
                  </a:lnTo>
                  <a:lnTo>
                    <a:pt x="3292627" y="4125696"/>
                  </a:lnTo>
                  <a:lnTo>
                    <a:pt x="3282251" y="4168178"/>
                  </a:lnTo>
                  <a:lnTo>
                    <a:pt x="3276028" y="4211294"/>
                  </a:lnTo>
                  <a:lnTo>
                    <a:pt x="3273958" y="4254728"/>
                  </a:lnTo>
                  <a:lnTo>
                    <a:pt x="3276028" y="4298175"/>
                  </a:lnTo>
                  <a:lnTo>
                    <a:pt x="3282251" y="4341292"/>
                  </a:lnTo>
                  <a:lnTo>
                    <a:pt x="3292627" y="4383760"/>
                  </a:lnTo>
                  <a:lnTo>
                    <a:pt x="3307143" y="4425277"/>
                  </a:lnTo>
                  <a:lnTo>
                    <a:pt x="3325812" y="4465485"/>
                  </a:lnTo>
                  <a:lnTo>
                    <a:pt x="3348621" y="4504093"/>
                  </a:lnTo>
                  <a:lnTo>
                    <a:pt x="3375583" y="4540770"/>
                  </a:lnTo>
                  <a:lnTo>
                    <a:pt x="3406698" y="4575187"/>
                  </a:lnTo>
                  <a:lnTo>
                    <a:pt x="3441115" y="4606302"/>
                  </a:lnTo>
                  <a:lnTo>
                    <a:pt x="3477793" y="4633265"/>
                  </a:lnTo>
                  <a:lnTo>
                    <a:pt x="3516401" y="4656074"/>
                  </a:lnTo>
                  <a:lnTo>
                    <a:pt x="3556622" y="4674743"/>
                  </a:lnTo>
                  <a:lnTo>
                    <a:pt x="3598126" y="4689259"/>
                  </a:lnTo>
                  <a:lnTo>
                    <a:pt x="3640594" y="4699635"/>
                  </a:lnTo>
                  <a:lnTo>
                    <a:pt x="3683711" y="4705858"/>
                  </a:lnTo>
                  <a:lnTo>
                    <a:pt x="3727158" y="4707928"/>
                  </a:lnTo>
                  <a:lnTo>
                    <a:pt x="3770592" y="4705858"/>
                  </a:lnTo>
                  <a:lnTo>
                    <a:pt x="3813708" y="4699635"/>
                  </a:lnTo>
                  <a:lnTo>
                    <a:pt x="3856190" y="4689259"/>
                  </a:lnTo>
                  <a:lnTo>
                    <a:pt x="3897693" y="4674743"/>
                  </a:lnTo>
                  <a:lnTo>
                    <a:pt x="3937914" y="4656074"/>
                  </a:lnTo>
                  <a:lnTo>
                    <a:pt x="3976522" y="4633265"/>
                  </a:lnTo>
                  <a:lnTo>
                    <a:pt x="4013187" y="4606302"/>
                  </a:lnTo>
                  <a:lnTo>
                    <a:pt x="4047617" y="4575187"/>
                  </a:lnTo>
                  <a:lnTo>
                    <a:pt x="4078719" y="4540770"/>
                  </a:lnTo>
                  <a:lnTo>
                    <a:pt x="4105681" y="4504093"/>
                  </a:lnTo>
                  <a:lnTo>
                    <a:pt x="4128503" y="4465485"/>
                  </a:lnTo>
                  <a:lnTo>
                    <a:pt x="4147172" y="4425277"/>
                  </a:lnTo>
                  <a:lnTo>
                    <a:pt x="4161688" y="4383760"/>
                  </a:lnTo>
                  <a:lnTo>
                    <a:pt x="4172051" y="4341292"/>
                  </a:lnTo>
                  <a:lnTo>
                    <a:pt x="4178274" y="4298175"/>
                  </a:lnTo>
                  <a:lnTo>
                    <a:pt x="4180357" y="4254728"/>
                  </a:lnTo>
                  <a:close/>
                </a:path>
                <a:path w="9864725" h="4708525">
                  <a:moveTo>
                    <a:pt x="8557781" y="453186"/>
                  </a:moveTo>
                  <a:lnTo>
                    <a:pt x="8555711" y="409752"/>
                  </a:lnTo>
                  <a:lnTo>
                    <a:pt x="8549488" y="366636"/>
                  </a:lnTo>
                  <a:lnTo>
                    <a:pt x="8539112" y="324167"/>
                  </a:lnTo>
                  <a:lnTo>
                    <a:pt x="8524596" y="282651"/>
                  </a:lnTo>
                  <a:lnTo>
                    <a:pt x="8505927" y="242430"/>
                  </a:lnTo>
                  <a:lnTo>
                    <a:pt x="8483117" y="203822"/>
                  </a:lnTo>
                  <a:lnTo>
                    <a:pt x="8456155" y="167157"/>
                  </a:lnTo>
                  <a:lnTo>
                    <a:pt x="8425053" y="132727"/>
                  </a:lnTo>
                  <a:lnTo>
                    <a:pt x="8390623" y="101625"/>
                  </a:lnTo>
                  <a:lnTo>
                    <a:pt x="8353946" y="74663"/>
                  </a:lnTo>
                  <a:lnTo>
                    <a:pt x="8315338" y="51841"/>
                  </a:lnTo>
                  <a:lnTo>
                    <a:pt x="8275129" y="33185"/>
                  </a:lnTo>
                  <a:lnTo>
                    <a:pt x="8233613" y="18656"/>
                  </a:lnTo>
                  <a:lnTo>
                    <a:pt x="8191144" y="8293"/>
                  </a:lnTo>
                  <a:lnTo>
                    <a:pt x="8148028" y="2070"/>
                  </a:lnTo>
                  <a:lnTo>
                    <a:pt x="8104581" y="0"/>
                  </a:lnTo>
                  <a:lnTo>
                    <a:pt x="8061147" y="2070"/>
                  </a:lnTo>
                  <a:lnTo>
                    <a:pt x="8018031" y="8293"/>
                  </a:lnTo>
                  <a:lnTo>
                    <a:pt x="7975549" y="18656"/>
                  </a:lnTo>
                  <a:lnTo>
                    <a:pt x="7934045" y="33185"/>
                  </a:lnTo>
                  <a:lnTo>
                    <a:pt x="7893825" y="51841"/>
                  </a:lnTo>
                  <a:lnTo>
                    <a:pt x="7855217" y="74663"/>
                  </a:lnTo>
                  <a:lnTo>
                    <a:pt x="7818539" y="101625"/>
                  </a:lnTo>
                  <a:lnTo>
                    <a:pt x="7784122" y="132727"/>
                  </a:lnTo>
                  <a:lnTo>
                    <a:pt x="7753020" y="167157"/>
                  </a:lnTo>
                  <a:lnTo>
                    <a:pt x="7726058" y="203822"/>
                  </a:lnTo>
                  <a:lnTo>
                    <a:pt x="7703236" y="242430"/>
                  </a:lnTo>
                  <a:lnTo>
                    <a:pt x="7684579" y="282651"/>
                  </a:lnTo>
                  <a:lnTo>
                    <a:pt x="7670051" y="324167"/>
                  </a:lnTo>
                  <a:lnTo>
                    <a:pt x="7659687" y="366636"/>
                  </a:lnTo>
                  <a:lnTo>
                    <a:pt x="7653464" y="409752"/>
                  </a:lnTo>
                  <a:lnTo>
                    <a:pt x="7651394" y="453186"/>
                  </a:lnTo>
                  <a:lnTo>
                    <a:pt x="7653464" y="496633"/>
                  </a:lnTo>
                  <a:lnTo>
                    <a:pt x="7659687" y="539750"/>
                  </a:lnTo>
                  <a:lnTo>
                    <a:pt x="7670051" y="582218"/>
                  </a:lnTo>
                  <a:lnTo>
                    <a:pt x="7684579" y="623735"/>
                  </a:lnTo>
                  <a:lnTo>
                    <a:pt x="7703236" y="663943"/>
                  </a:lnTo>
                  <a:lnTo>
                    <a:pt x="7726058" y="702551"/>
                  </a:lnTo>
                  <a:lnTo>
                    <a:pt x="7753020" y="739228"/>
                  </a:lnTo>
                  <a:lnTo>
                    <a:pt x="7784122" y="773645"/>
                  </a:lnTo>
                  <a:lnTo>
                    <a:pt x="7818539" y="804760"/>
                  </a:lnTo>
                  <a:lnTo>
                    <a:pt x="7855217" y="831723"/>
                  </a:lnTo>
                  <a:lnTo>
                    <a:pt x="7893825" y="854544"/>
                  </a:lnTo>
                  <a:lnTo>
                    <a:pt x="7934045" y="873201"/>
                  </a:lnTo>
                  <a:lnTo>
                    <a:pt x="7975549" y="887717"/>
                  </a:lnTo>
                  <a:lnTo>
                    <a:pt x="8018031" y="898093"/>
                  </a:lnTo>
                  <a:lnTo>
                    <a:pt x="8061147" y="904316"/>
                  </a:lnTo>
                  <a:lnTo>
                    <a:pt x="8104581" y="906386"/>
                  </a:lnTo>
                  <a:lnTo>
                    <a:pt x="8148028" y="904316"/>
                  </a:lnTo>
                  <a:lnTo>
                    <a:pt x="8191144" y="898093"/>
                  </a:lnTo>
                  <a:lnTo>
                    <a:pt x="8233613" y="887717"/>
                  </a:lnTo>
                  <a:lnTo>
                    <a:pt x="8275129" y="873201"/>
                  </a:lnTo>
                  <a:lnTo>
                    <a:pt x="8315338" y="854544"/>
                  </a:lnTo>
                  <a:lnTo>
                    <a:pt x="8353946" y="831723"/>
                  </a:lnTo>
                  <a:lnTo>
                    <a:pt x="8390623" y="804760"/>
                  </a:lnTo>
                  <a:lnTo>
                    <a:pt x="8425053" y="773645"/>
                  </a:lnTo>
                  <a:lnTo>
                    <a:pt x="8456155" y="739228"/>
                  </a:lnTo>
                  <a:lnTo>
                    <a:pt x="8483117" y="702551"/>
                  </a:lnTo>
                  <a:lnTo>
                    <a:pt x="8505927" y="663943"/>
                  </a:lnTo>
                  <a:lnTo>
                    <a:pt x="8524596" y="623735"/>
                  </a:lnTo>
                  <a:lnTo>
                    <a:pt x="8539112" y="582218"/>
                  </a:lnTo>
                  <a:lnTo>
                    <a:pt x="8549488" y="539750"/>
                  </a:lnTo>
                  <a:lnTo>
                    <a:pt x="8555711" y="496633"/>
                  </a:lnTo>
                  <a:lnTo>
                    <a:pt x="8557781" y="453186"/>
                  </a:lnTo>
                  <a:close/>
                </a:path>
                <a:path w="9864725" h="4708525">
                  <a:moveTo>
                    <a:pt x="9864103" y="1927694"/>
                  </a:moveTo>
                  <a:lnTo>
                    <a:pt x="9862033" y="1884260"/>
                  </a:lnTo>
                  <a:lnTo>
                    <a:pt x="9855810" y="1841144"/>
                  </a:lnTo>
                  <a:lnTo>
                    <a:pt x="9845434" y="1798662"/>
                  </a:lnTo>
                  <a:lnTo>
                    <a:pt x="9830918" y="1757159"/>
                  </a:lnTo>
                  <a:lnTo>
                    <a:pt x="9812249" y="1716938"/>
                  </a:lnTo>
                  <a:lnTo>
                    <a:pt x="9789439" y="1678330"/>
                  </a:lnTo>
                  <a:lnTo>
                    <a:pt x="9762477" y="1641665"/>
                  </a:lnTo>
                  <a:lnTo>
                    <a:pt x="9731362" y="1607235"/>
                  </a:lnTo>
                  <a:lnTo>
                    <a:pt x="9696945" y="1576133"/>
                  </a:lnTo>
                  <a:lnTo>
                    <a:pt x="9660268" y="1549171"/>
                  </a:lnTo>
                  <a:lnTo>
                    <a:pt x="9621660" y="1526349"/>
                  </a:lnTo>
                  <a:lnTo>
                    <a:pt x="9581451" y="1507693"/>
                  </a:lnTo>
                  <a:lnTo>
                    <a:pt x="9539935" y="1493164"/>
                  </a:lnTo>
                  <a:lnTo>
                    <a:pt x="9497466" y="1482801"/>
                  </a:lnTo>
                  <a:lnTo>
                    <a:pt x="9454350" y="1476578"/>
                  </a:lnTo>
                  <a:lnTo>
                    <a:pt x="9410903" y="1474508"/>
                  </a:lnTo>
                  <a:lnTo>
                    <a:pt x="9367469" y="1476578"/>
                  </a:lnTo>
                  <a:lnTo>
                    <a:pt x="9324353" y="1482801"/>
                  </a:lnTo>
                  <a:lnTo>
                    <a:pt x="9281871" y="1493164"/>
                  </a:lnTo>
                  <a:lnTo>
                    <a:pt x="9240368" y="1507693"/>
                  </a:lnTo>
                  <a:lnTo>
                    <a:pt x="9200147" y="1526349"/>
                  </a:lnTo>
                  <a:lnTo>
                    <a:pt x="9161539" y="1549171"/>
                  </a:lnTo>
                  <a:lnTo>
                    <a:pt x="9124874" y="1576133"/>
                  </a:lnTo>
                  <a:lnTo>
                    <a:pt x="9090457" y="1607235"/>
                  </a:lnTo>
                  <a:lnTo>
                    <a:pt x="9059342" y="1641665"/>
                  </a:lnTo>
                  <a:lnTo>
                    <a:pt x="9032380" y="1678330"/>
                  </a:lnTo>
                  <a:lnTo>
                    <a:pt x="9009558" y="1716938"/>
                  </a:lnTo>
                  <a:lnTo>
                    <a:pt x="8990889" y="1757159"/>
                  </a:lnTo>
                  <a:lnTo>
                    <a:pt x="8976373" y="1798662"/>
                  </a:lnTo>
                  <a:lnTo>
                    <a:pt x="8966009" y="1841144"/>
                  </a:lnTo>
                  <a:lnTo>
                    <a:pt x="8959786" y="1884260"/>
                  </a:lnTo>
                  <a:lnTo>
                    <a:pt x="8957704" y="1927694"/>
                  </a:lnTo>
                  <a:lnTo>
                    <a:pt x="8959786" y="1971141"/>
                  </a:lnTo>
                  <a:lnTo>
                    <a:pt x="8966009" y="2014258"/>
                  </a:lnTo>
                  <a:lnTo>
                    <a:pt x="8976373" y="2056726"/>
                  </a:lnTo>
                  <a:lnTo>
                    <a:pt x="8990889" y="2098243"/>
                  </a:lnTo>
                  <a:lnTo>
                    <a:pt x="9009558" y="2138451"/>
                  </a:lnTo>
                  <a:lnTo>
                    <a:pt x="9032380" y="2177059"/>
                  </a:lnTo>
                  <a:lnTo>
                    <a:pt x="9059342" y="2213737"/>
                  </a:lnTo>
                  <a:lnTo>
                    <a:pt x="9090457" y="2248154"/>
                  </a:lnTo>
                  <a:lnTo>
                    <a:pt x="9124874" y="2279269"/>
                  </a:lnTo>
                  <a:lnTo>
                    <a:pt x="9161539" y="2306231"/>
                  </a:lnTo>
                  <a:lnTo>
                    <a:pt x="9200147" y="2329040"/>
                  </a:lnTo>
                  <a:lnTo>
                    <a:pt x="9240368" y="2347709"/>
                  </a:lnTo>
                  <a:lnTo>
                    <a:pt x="9281871" y="2362225"/>
                  </a:lnTo>
                  <a:lnTo>
                    <a:pt x="9324353" y="2372601"/>
                  </a:lnTo>
                  <a:lnTo>
                    <a:pt x="9367469" y="2378824"/>
                  </a:lnTo>
                  <a:lnTo>
                    <a:pt x="9410903" y="2380894"/>
                  </a:lnTo>
                  <a:lnTo>
                    <a:pt x="9454350" y="2378824"/>
                  </a:lnTo>
                  <a:lnTo>
                    <a:pt x="9497466" y="2372601"/>
                  </a:lnTo>
                  <a:lnTo>
                    <a:pt x="9539935" y="2362225"/>
                  </a:lnTo>
                  <a:lnTo>
                    <a:pt x="9581451" y="2347709"/>
                  </a:lnTo>
                  <a:lnTo>
                    <a:pt x="9621660" y="2329040"/>
                  </a:lnTo>
                  <a:lnTo>
                    <a:pt x="9660268" y="2306231"/>
                  </a:lnTo>
                  <a:lnTo>
                    <a:pt x="9696945" y="2279269"/>
                  </a:lnTo>
                  <a:lnTo>
                    <a:pt x="9731362" y="2248154"/>
                  </a:lnTo>
                  <a:lnTo>
                    <a:pt x="9762477" y="2213737"/>
                  </a:lnTo>
                  <a:lnTo>
                    <a:pt x="9789439" y="2177059"/>
                  </a:lnTo>
                  <a:lnTo>
                    <a:pt x="9812249" y="2138451"/>
                  </a:lnTo>
                  <a:lnTo>
                    <a:pt x="9830918" y="2098243"/>
                  </a:lnTo>
                  <a:lnTo>
                    <a:pt x="9845434" y="2056726"/>
                  </a:lnTo>
                  <a:lnTo>
                    <a:pt x="9855810" y="2014258"/>
                  </a:lnTo>
                  <a:lnTo>
                    <a:pt x="9862033" y="1971141"/>
                  </a:lnTo>
                  <a:lnTo>
                    <a:pt x="9864103" y="1927694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91236" y="978733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05875" y="3036131"/>
              <a:ext cx="2721610" cy="1969135"/>
            </a:xfrm>
            <a:custGeom>
              <a:avLst/>
              <a:gdLst/>
              <a:ahLst/>
              <a:cxnLst/>
              <a:rect l="l" t="t" r="r" b="b"/>
              <a:pathLst>
                <a:path w="2721609" h="1969135">
                  <a:moveTo>
                    <a:pt x="906399" y="1515465"/>
                  </a:moveTo>
                  <a:lnTo>
                    <a:pt x="904328" y="1472031"/>
                  </a:lnTo>
                  <a:lnTo>
                    <a:pt x="898105" y="1428915"/>
                  </a:lnTo>
                  <a:lnTo>
                    <a:pt x="887730" y="1386433"/>
                  </a:lnTo>
                  <a:lnTo>
                    <a:pt x="873213" y="1344930"/>
                  </a:lnTo>
                  <a:lnTo>
                    <a:pt x="854544" y="1304709"/>
                  </a:lnTo>
                  <a:lnTo>
                    <a:pt x="831735" y="1266101"/>
                  </a:lnTo>
                  <a:lnTo>
                    <a:pt x="804773" y="1229423"/>
                  </a:lnTo>
                  <a:lnTo>
                    <a:pt x="773658" y="1195006"/>
                  </a:lnTo>
                  <a:lnTo>
                    <a:pt x="739241" y="1163891"/>
                  </a:lnTo>
                  <a:lnTo>
                    <a:pt x="702564" y="1136929"/>
                  </a:lnTo>
                  <a:lnTo>
                    <a:pt x="663956" y="1114120"/>
                  </a:lnTo>
                  <a:lnTo>
                    <a:pt x="623735" y="1095451"/>
                  </a:lnTo>
                  <a:lnTo>
                    <a:pt x="582231" y="1080935"/>
                  </a:lnTo>
                  <a:lnTo>
                    <a:pt x="539762" y="1070571"/>
                  </a:lnTo>
                  <a:lnTo>
                    <a:pt x="496646" y="1064348"/>
                  </a:lnTo>
                  <a:lnTo>
                    <a:pt x="453199" y="1062266"/>
                  </a:lnTo>
                  <a:lnTo>
                    <a:pt x="409765" y="1064348"/>
                  </a:lnTo>
                  <a:lnTo>
                    <a:pt x="366649" y="1070571"/>
                  </a:lnTo>
                  <a:lnTo>
                    <a:pt x="324167" y="1080935"/>
                  </a:lnTo>
                  <a:lnTo>
                    <a:pt x="282663" y="1095451"/>
                  </a:lnTo>
                  <a:lnTo>
                    <a:pt x="242443" y="1114120"/>
                  </a:lnTo>
                  <a:lnTo>
                    <a:pt x="203835" y="1136929"/>
                  </a:lnTo>
                  <a:lnTo>
                    <a:pt x="167157" y="1163891"/>
                  </a:lnTo>
                  <a:lnTo>
                    <a:pt x="132740" y="1195006"/>
                  </a:lnTo>
                  <a:lnTo>
                    <a:pt x="101625" y="1229423"/>
                  </a:lnTo>
                  <a:lnTo>
                    <a:pt x="74663" y="1266101"/>
                  </a:lnTo>
                  <a:lnTo>
                    <a:pt x="51854" y="1304709"/>
                  </a:lnTo>
                  <a:lnTo>
                    <a:pt x="33185" y="1344930"/>
                  </a:lnTo>
                  <a:lnTo>
                    <a:pt x="18669" y="1386433"/>
                  </a:lnTo>
                  <a:lnTo>
                    <a:pt x="8305" y="1428915"/>
                  </a:lnTo>
                  <a:lnTo>
                    <a:pt x="2082" y="1472031"/>
                  </a:lnTo>
                  <a:lnTo>
                    <a:pt x="0" y="1515465"/>
                  </a:lnTo>
                  <a:lnTo>
                    <a:pt x="2082" y="1558912"/>
                  </a:lnTo>
                  <a:lnTo>
                    <a:pt x="8305" y="1602028"/>
                  </a:lnTo>
                  <a:lnTo>
                    <a:pt x="18669" y="1644497"/>
                  </a:lnTo>
                  <a:lnTo>
                    <a:pt x="33185" y="1686001"/>
                  </a:lnTo>
                  <a:lnTo>
                    <a:pt x="51854" y="1726222"/>
                  </a:lnTo>
                  <a:lnTo>
                    <a:pt x="74663" y="1764830"/>
                  </a:lnTo>
                  <a:lnTo>
                    <a:pt x="101625" y="1801507"/>
                  </a:lnTo>
                  <a:lnTo>
                    <a:pt x="132740" y="1835924"/>
                  </a:lnTo>
                  <a:lnTo>
                    <a:pt x="167157" y="1867039"/>
                  </a:lnTo>
                  <a:lnTo>
                    <a:pt x="203835" y="1894001"/>
                  </a:lnTo>
                  <a:lnTo>
                    <a:pt x="242443" y="1916811"/>
                  </a:lnTo>
                  <a:lnTo>
                    <a:pt x="282663" y="1935480"/>
                  </a:lnTo>
                  <a:lnTo>
                    <a:pt x="324167" y="1949996"/>
                  </a:lnTo>
                  <a:lnTo>
                    <a:pt x="366649" y="1960372"/>
                  </a:lnTo>
                  <a:lnTo>
                    <a:pt x="409765" y="1966595"/>
                  </a:lnTo>
                  <a:lnTo>
                    <a:pt x="453199" y="1968665"/>
                  </a:lnTo>
                  <a:lnTo>
                    <a:pt x="496646" y="1966595"/>
                  </a:lnTo>
                  <a:lnTo>
                    <a:pt x="539762" y="1960372"/>
                  </a:lnTo>
                  <a:lnTo>
                    <a:pt x="582231" y="1949996"/>
                  </a:lnTo>
                  <a:lnTo>
                    <a:pt x="623735" y="1935480"/>
                  </a:lnTo>
                  <a:lnTo>
                    <a:pt x="663956" y="1916811"/>
                  </a:lnTo>
                  <a:lnTo>
                    <a:pt x="702564" y="1894001"/>
                  </a:lnTo>
                  <a:lnTo>
                    <a:pt x="739241" y="1867039"/>
                  </a:lnTo>
                  <a:lnTo>
                    <a:pt x="773658" y="1835924"/>
                  </a:lnTo>
                  <a:lnTo>
                    <a:pt x="804773" y="1801507"/>
                  </a:lnTo>
                  <a:lnTo>
                    <a:pt x="831735" y="1764830"/>
                  </a:lnTo>
                  <a:lnTo>
                    <a:pt x="854544" y="1726222"/>
                  </a:lnTo>
                  <a:lnTo>
                    <a:pt x="873213" y="1686001"/>
                  </a:lnTo>
                  <a:lnTo>
                    <a:pt x="887730" y="1644497"/>
                  </a:lnTo>
                  <a:lnTo>
                    <a:pt x="898105" y="1602028"/>
                  </a:lnTo>
                  <a:lnTo>
                    <a:pt x="904328" y="1558912"/>
                  </a:lnTo>
                  <a:lnTo>
                    <a:pt x="906399" y="1515465"/>
                  </a:lnTo>
                  <a:close/>
                </a:path>
                <a:path w="2721609" h="1969135">
                  <a:moveTo>
                    <a:pt x="2721533" y="453199"/>
                  </a:moveTo>
                  <a:lnTo>
                    <a:pt x="2719463" y="409765"/>
                  </a:lnTo>
                  <a:lnTo>
                    <a:pt x="2713240" y="366636"/>
                  </a:lnTo>
                  <a:lnTo>
                    <a:pt x="2702864" y="324167"/>
                  </a:lnTo>
                  <a:lnTo>
                    <a:pt x="2688348" y="282663"/>
                  </a:lnTo>
                  <a:lnTo>
                    <a:pt x="2669679" y="242443"/>
                  </a:lnTo>
                  <a:lnTo>
                    <a:pt x="2646870" y="203835"/>
                  </a:lnTo>
                  <a:lnTo>
                    <a:pt x="2619908" y="167157"/>
                  </a:lnTo>
                  <a:lnTo>
                    <a:pt x="2588793" y="132740"/>
                  </a:lnTo>
                  <a:lnTo>
                    <a:pt x="2554376" y="101625"/>
                  </a:lnTo>
                  <a:lnTo>
                    <a:pt x="2517698" y="74663"/>
                  </a:lnTo>
                  <a:lnTo>
                    <a:pt x="2479090" y="51854"/>
                  </a:lnTo>
                  <a:lnTo>
                    <a:pt x="2438870" y="33185"/>
                  </a:lnTo>
                  <a:lnTo>
                    <a:pt x="2397366" y="18669"/>
                  </a:lnTo>
                  <a:lnTo>
                    <a:pt x="2354897" y="8305"/>
                  </a:lnTo>
                  <a:lnTo>
                    <a:pt x="2311781" y="2082"/>
                  </a:lnTo>
                  <a:lnTo>
                    <a:pt x="2268334" y="0"/>
                  </a:lnTo>
                  <a:lnTo>
                    <a:pt x="2224900" y="2082"/>
                  </a:lnTo>
                  <a:lnTo>
                    <a:pt x="2181771" y="8305"/>
                  </a:lnTo>
                  <a:lnTo>
                    <a:pt x="2139302" y="18669"/>
                  </a:lnTo>
                  <a:lnTo>
                    <a:pt x="2097798" y="33185"/>
                  </a:lnTo>
                  <a:lnTo>
                    <a:pt x="2057577" y="51854"/>
                  </a:lnTo>
                  <a:lnTo>
                    <a:pt x="2018969" y="74663"/>
                  </a:lnTo>
                  <a:lnTo>
                    <a:pt x="1982292" y="101625"/>
                  </a:lnTo>
                  <a:lnTo>
                    <a:pt x="1947875" y="132740"/>
                  </a:lnTo>
                  <a:lnTo>
                    <a:pt x="1916772" y="167157"/>
                  </a:lnTo>
                  <a:lnTo>
                    <a:pt x="1889798" y="203835"/>
                  </a:lnTo>
                  <a:lnTo>
                    <a:pt x="1866988" y="242443"/>
                  </a:lnTo>
                  <a:lnTo>
                    <a:pt x="1848319" y="282663"/>
                  </a:lnTo>
                  <a:lnTo>
                    <a:pt x="1833803" y="324167"/>
                  </a:lnTo>
                  <a:lnTo>
                    <a:pt x="1823427" y="366636"/>
                  </a:lnTo>
                  <a:lnTo>
                    <a:pt x="1817204" y="409765"/>
                  </a:lnTo>
                  <a:lnTo>
                    <a:pt x="1815134" y="453199"/>
                  </a:lnTo>
                  <a:lnTo>
                    <a:pt x="1817204" y="496646"/>
                  </a:lnTo>
                  <a:lnTo>
                    <a:pt x="1823427" y="539762"/>
                  </a:lnTo>
                  <a:lnTo>
                    <a:pt x="1833803" y="582231"/>
                  </a:lnTo>
                  <a:lnTo>
                    <a:pt x="1848319" y="623735"/>
                  </a:lnTo>
                  <a:lnTo>
                    <a:pt x="1866988" y="663956"/>
                  </a:lnTo>
                  <a:lnTo>
                    <a:pt x="1889798" y="702564"/>
                  </a:lnTo>
                  <a:lnTo>
                    <a:pt x="1916772" y="739241"/>
                  </a:lnTo>
                  <a:lnTo>
                    <a:pt x="1947875" y="773658"/>
                  </a:lnTo>
                  <a:lnTo>
                    <a:pt x="1982292" y="804773"/>
                  </a:lnTo>
                  <a:lnTo>
                    <a:pt x="2018969" y="831735"/>
                  </a:lnTo>
                  <a:lnTo>
                    <a:pt x="2057577" y="854544"/>
                  </a:lnTo>
                  <a:lnTo>
                    <a:pt x="2097798" y="873213"/>
                  </a:lnTo>
                  <a:lnTo>
                    <a:pt x="2139302" y="887730"/>
                  </a:lnTo>
                  <a:lnTo>
                    <a:pt x="2181771" y="898105"/>
                  </a:lnTo>
                  <a:lnTo>
                    <a:pt x="2224900" y="904328"/>
                  </a:lnTo>
                  <a:lnTo>
                    <a:pt x="2268334" y="906399"/>
                  </a:lnTo>
                  <a:lnTo>
                    <a:pt x="2311781" y="904328"/>
                  </a:lnTo>
                  <a:lnTo>
                    <a:pt x="2354897" y="898105"/>
                  </a:lnTo>
                  <a:lnTo>
                    <a:pt x="2397366" y="887730"/>
                  </a:lnTo>
                  <a:lnTo>
                    <a:pt x="2438870" y="873213"/>
                  </a:lnTo>
                  <a:lnTo>
                    <a:pt x="2479090" y="854544"/>
                  </a:lnTo>
                  <a:lnTo>
                    <a:pt x="2517698" y="831735"/>
                  </a:lnTo>
                  <a:lnTo>
                    <a:pt x="2554376" y="804773"/>
                  </a:lnTo>
                  <a:lnTo>
                    <a:pt x="2588793" y="773658"/>
                  </a:lnTo>
                  <a:lnTo>
                    <a:pt x="2619908" y="739241"/>
                  </a:lnTo>
                  <a:lnTo>
                    <a:pt x="2646870" y="702564"/>
                  </a:lnTo>
                  <a:lnTo>
                    <a:pt x="2669679" y="663956"/>
                  </a:lnTo>
                  <a:lnTo>
                    <a:pt x="2688348" y="623735"/>
                  </a:lnTo>
                  <a:lnTo>
                    <a:pt x="2702864" y="582231"/>
                  </a:lnTo>
                  <a:lnTo>
                    <a:pt x="2713240" y="539762"/>
                  </a:lnTo>
                  <a:lnTo>
                    <a:pt x="2719463" y="496646"/>
                  </a:lnTo>
                  <a:lnTo>
                    <a:pt x="272153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1689" y="719688"/>
              <a:ext cx="17223105" cy="8442960"/>
            </a:xfrm>
            <a:custGeom>
              <a:avLst/>
              <a:gdLst/>
              <a:ahLst/>
              <a:cxnLst/>
              <a:rect l="l" t="t" r="r" b="b"/>
              <a:pathLst>
                <a:path w="17223105" h="8442960">
                  <a:moveTo>
                    <a:pt x="0" y="8442819"/>
                  </a:moveTo>
                  <a:lnTo>
                    <a:pt x="17222735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77089" y="7974148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5" y="0"/>
                  </a:moveTo>
                  <a:lnTo>
                    <a:pt x="409755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5" y="904318"/>
                  </a:lnTo>
                  <a:lnTo>
                    <a:pt x="453195" y="906392"/>
                  </a:lnTo>
                  <a:lnTo>
                    <a:pt x="496635" y="904318"/>
                  </a:lnTo>
                  <a:lnTo>
                    <a:pt x="539753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7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1" y="663953"/>
                  </a:lnTo>
                  <a:lnTo>
                    <a:pt x="873207" y="623734"/>
                  </a:lnTo>
                  <a:lnTo>
                    <a:pt x="887725" y="582227"/>
                  </a:lnTo>
                  <a:lnTo>
                    <a:pt x="898095" y="539754"/>
                  </a:lnTo>
                  <a:lnTo>
                    <a:pt x="904317" y="496636"/>
                  </a:lnTo>
                  <a:lnTo>
                    <a:pt x="906391" y="453196"/>
                  </a:lnTo>
                  <a:lnTo>
                    <a:pt x="904317" y="409756"/>
                  </a:lnTo>
                  <a:lnTo>
                    <a:pt x="898095" y="366638"/>
                  </a:lnTo>
                  <a:lnTo>
                    <a:pt x="887725" y="324165"/>
                  </a:lnTo>
                  <a:lnTo>
                    <a:pt x="873207" y="282658"/>
                  </a:lnTo>
                  <a:lnTo>
                    <a:pt x="854541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7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3" y="8296"/>
                  </a:lnTo>
                  <a:lnTo>
                    <a:pt x="496635" y="2074"/>
                  </a:lnTo>
                  <a:lnTo>
                    <a:pt x="453195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10708" y="8559450"/>
              <a:ext cx="6203950" cy="906780"/>
            </a:xfrm>
            <a:custGeom>
              <a:avLst/>
              <a:gdLst/>
              <a:ahLst/>
              <a:cxnLst/>
              <a:rect l="l" t="t" r="r" b="b"/>
              <a:pathLst>
                <a:path w="6203950" h="906779">
                  <a:moveTo>
                    <a:pt x="906399" y="453199"/>
                  </a:moveTo>
                  <a:lnTo>
                    <a:pt x="904316" y="409752"/>
                  </a:lnTo>
                  <a:lnTo>
                    <a:pt x="898093" y="366636"/>
                  </a:lnTo>
                  <a:lnTo>
                    <a:pt x="887730" y="324167"/>
                  </a:lnTo>
                  <a:lnTo>
                    <a:pt x="873213" y="282651"/>
                  </a:lnTo>
                  <a:lnTo>
                    <a:pt x="854544" y="242430"/>
                  </a:lnTo>
                  <a:lnTo>
                    <a:pt x="831735" y="203835"/>
                  </a:lnTo>
                  <a:lnTo>
                    <a:pt x="804773" y="167157"/>
                  </a:lnTo>
                  <a:lnTo>
                    <a:pt x="773658" y="132740"/>
                  </a:lnTo>
                  <a:lnTo>
                    <a:pt x="739241" y="101625"/>
                  </a:lnTo>
                  <a:lnTo>
                    <a:pt x="702564" y="74663"/>
                  </a:lnTo>
                  <a:lnTo>
                    <a:pt x="663956" y="51841"/>
                  </a:lnTo>
                  <a:lnTo>
                    <a:pt x="623735" y="33185"/>
                  </a:lnTo>
                  <a:lnTo>
                    <a:pt x="582231" y="18656"/>
                  </a:lnTo>
                  <a:lnTo>
                    <a:pt x="539750" y="8293"/>
                  </a:lnTo>
                  <a:lnTo>
                    <a:pt x="496633" y="2070"/>
                  </a:lnTo>
                  <a:lnTo>
                    <a:pt x="453199" y="0"/>
                  </a:lnTo>
                  <a:lnTo>
                    <a:pt x="409752" y="2070"/>
                  </a:lnTo>
                  <a:lnTo>
                    <a:pt x="366636" y="8293"/>
                  </a:lnTo>
                  <a:lnTo>
                    <a:pt x="324167" y="18656"/>
                  </a:lnTo>
                  <a:lnTo>
                    <a:pt x="282663" y="33185"/>
                  </a:lnTo>
                  <a:lnTo>
                    <a:pt x="242443" y="51841"/>
                  </a:lnTo>
                  <a:lnTo>
                    <a:pt x="203835" y="74663"/>
                  </a:lnTo>
                  <a:lnTo>
                    <a:pt x="167157" y="101625"/>
                  </a:lnTo>
                  <a:lnTo>
                    <a:pt x="132740" y="132740"/>
                  </a:lnTo>
                  <a:lnTo>
                    <a:pt x="101625" y="167157"/>
                  </a:lnTo>
                  <a:lnTo>
                    <a:pt x="74663" y="203835"/>
                  </a:lnTo>
                  <a:lnTo>
                    <a:pt x="51854" y="242430"/>
                  </a:lnTo>
                  <a:lnTo>
                    <a:pt x="33185" y="282651"/>
                  </a:lnTo>
                  <a:lnTo>
                    <a:pt x="18669" y="324167"/>
                  </a:lnTo>
                  <a:lnTo>
                    <a:pt x="8293" y="366636"/>
                  </a:lnTo>
                  <a:lnTo>
                    <a:pt x="2082" y="409752"/>
                  </a:lnTo>
                  <a:lnTo>
                    <a:pt x="0" y="453199"/>
                  </a:lnTo>
                  <a:lnTo>
                    <a:pt x="2082" y="496633"/>
                  </a:lnTo>
                  <a:lnTo>
                    <a:pt x="8293" y="539750"/>
                  </a:lnTo>
                  <a:lnTo>
                    <a:pt x="18669" y="582218"/>
                  </a:lnTo>
                  <a:lnTo>
                    <a:pt x="33185" y="623735"/>
                  </a:lnTo>
                  <a:lnTo>
                    <a:pt x="51854" y="663956"/>
                  </a:lnTo>
                  <a:lnTo>
                    <a:pt x="74663" y="702551"/>
                  </a:lnTo>
                  <a:lnTo>
                    <a:pt x="101625" y="739228"/>
                  </a:lnTo>
                  <a:lnTo>
                    <a:pt x="132740" y="773645"/>
                  </a:lnTo>
                  <a:lnTo>
                    <a:pt x="167157" y="804760"/>
                  </a:lnTo>
                  <a:lnTo>
                    <a:pt x="203835" y="831723"/>
                  </a:lnTo>
                  <a:lnTo>
                    <a:pt x="242443" y="854544"/>
                  </a:lnTo>
                  <a:lnTo>
                    <a:pt x="282663" y="873201"/>
                  </a:lnTo>
                  <a:lnTo>
                    <a:pt x="324167" y="887717"/>
                  </a:lnTo>
                  <a:lnTo>
                    <a:pt x="366636" y="898093"/>
                  </a:lnTo>
                  <a:lnTo>
                    <a:pt x="409752" y="904316"/>
                  </a:lnTo>
                  <a:lnTo>
                    <a:pt x="453199" y="906386"/>
                  </a:lnTo>
                  <a:lnTo>
                    <a:pt x="496633" y="904316"/>
                  </a:lnTo>
                  <a:lnTo>
                    <a:pt x="539750" y="898093"/>
                  </a:lnTo>
                  <a:lnTo>
                    <a:pt x="582231" y="887717"/>
                  </a:lnTo>
                  <a:lnTo>
                    <a:pt x="623735" y="873201"/>
                  </a:lnTo>
                  <a:lnTo>
                    <a:pt x="663956" y="854544"/>
                  </a:lnTo>
                  <a:lnTo>
                    <a:pt x="702564" y="831723"/>
                  </a:lnTo>
                  <a:lnTo>
                    <a:pt x="739241" y="804760"/>
                  </a:lnTo>
                  <a:lnTo>
                    <a:pt x="773658" y="773645"/>
                  </a:lnTo>
                  <a:lnTo>
                    <a:pt x="804773" y="739228"/>
                  </a:lnTo>
                  <a:lnTo>
                    <a:pt x="831735" y="702551"/>
                  </a:lnTo>
                  <a:lnTo>
                    <a:pt x="854544" y="663956"/>
                  </a:lnTo>
                  <a:lnTo>
                    <a:pt x="873213" y="623735"/>
                  </a:lnTo>
                  <a:lnTo>
                    <a:pt x="887730" y="582218"/>
                  </a:lnTo>
                  <a:lnTo>
                    <a:pt x="898093" y="539750"/>
                  </a:lnTo>
                  <a:lnTo>
                    <a:pt x="904316" y="496633"/>
                  </a:lnTo>
                  <a:lnTo>
                    <a:pt x="906399" y="453199"/>
                  </a:lnTo>
                  <a:close/>
                </a:path>
                <a:path w="6203950" h="906779">
                  <a:moveTo>
                    <a:pt x="6203353" y="453199"/>
                  </a:moveTo>
                  <a:lnTo>
                    <a:pt x="6201270" y="409752"/>
                  </a:lnTo>
                  <a:lnTo>
                    <a:pt x="6195060" y="366636"/>
                  </a:lnTo>
                  <a:lnTo>
                    <a:pt x="6184684" y="324167"/>
                  </a:lnTo>
                  <a:lnTo>
                    <a:pt x="6170168" y="282651"/>
                  </a:lnTo>
                  <a:lnTo>
                    <a:pt x="6151499" y="242430"/>
                  </a:lnTo>
                  <a:lnTo>
                    <a:pt x="6128677" y="203835"/>
                  </a:lnTo>
                  <a:lnTo>
                    <a:pt x="6101715" y="167157"/>
                  </a:lnTo>
                  <a:lnTo>
                    <a:pt x="6070612" y="132740"/>
                  </a:lnTo>
                  <a:lnTo>
                    <a:pt x="6036195" y="101625"/>
                  </a:lnTo>
                  <a:lnTo>
                    <a:pt x="5999518" y="74663"/>
                  </a:lnTo>
                  <a:lnTo>
                    <a:pt x="5960910" y="51841"/>
                  </a:lnTo>
                  <a:lnTo>
                    <a:pt x="5920689" y="33185"/>
                  </a:lnTo>
                  <a:lnTo>
                    <a:pt x="5879185" y="18656"/>
                  </a:lnTo>
                  <a:lnTo>
                    <a:pt x="5836704" y="8293"/>
                  </a:lnTo>
                  <a:lnTo>
                    <a:pt x="5793587" y="2070"/>
                  </a:lnTo>
                  <a:lnTo>
                    <a:pt x="5750153" y="0"/>
                  </a:lnTo>
                  <a:lnTo>
                    <a:pt x="5706707" y="2070"/>
                  </a:lnTo>
                  <a:lnTo>
                    <a:pt x="5663590" y="8293"/>
                  </a:lnTo>
                  <a:lnTo>
                    <a:pt x="5621121" y="18656"/>
                  </a:lnTo>
                  <a:lnTo>
                    <a:pt x="5579618" y="33185"/>
                  </a:lnTo>
                  <a:lnTo>
                    <a:pt x="5539397" y="51841"/>
                  </a:lnTo>
                  <a:lnTo>
                    <a:pt x="5500789" y="74663"/>
                  </a:lnTo>
                  <a:lnTo>
                    <a:pt x="5464111" y="101625"/>
                  </a:lnTo>
                  <a:lnTo>
                    <a:pt x="5429694" y="132740"/>
                  </a:lnTo>
                  <a:lnTo>
                    <a:pt x="5398579" y="167157"/>
                  </a:lnTo>
                  <a:lnTo>
                    <a:pt x="5371617" y="203835"/>
                  </a:lnTo>
                  <a:lnTo>
                    <a:pt x="5348808" y="242430"/>
                  </a:lnTo>
                  <a:lnTo>
                    <a:pt x="5330139" y="282651"/>
                  </a:lnTo>
                  <a:lnTo>
                    <a:pt x="5315623" y="324167"/>
                  </a:lnTo>
                  <a:lnTo>
                    <a:pt x="5305247" y="366636"/>
                  </a:lnTo>
                  <a:lnTo>
                    <a:pt x="5299024" y="409752"/>
                  </a:lnTo>
                  <a:lnTo>
                    <a:pt x="5296954" y="453199"/>
                  </a:lnTo>
                  <a:lnTo>
                    <a:pt x="5299024" y="496633"/>
                  </a:lnTo>
                  <a:lnTo>
                    <a:pt x="5305247" y="539750"/>
                  </a:lnTo>
                  <a:lnTo>
                    <a:pt x="5315623" y="582218"/>
                  </a:lnTo>
                  <a:lnTo>
                    <a:pt x="5330139" y="623735"/>
                  </a:lnTo>
                  <a:lnTo>
                    <a:pt x="5348808" y="663956"/>
                  </a:lnTo>
                  <a:lnTo>
                    <a:pt x="5371617" y="702551"/>
                  </a:lnTo>
                  <a:lnTo>
                    <a:pt x="5398579" y="739228"/>
                  </a:lnTo>
                  <a:lnTo>
                    <a:pt x="5429694" y="773645"/>
                  </a:lnTo>
                  <a:lnTo>
                    <a:pt x="5464111" y="804760"/>
                  </a:lnTo>
                  <a:lnTo>
                    <a:pt x="5500789" y="831723"/>
                  </a:lnTo>
                  <a:lnTo>
                    <a:pt x="5539397" y="854544"/>
                  </a:lnTo>
                  <a:lnTo>
                    <a:pt x="5579618" y="873201"/>
                  </a:lnTo>
                  <a:lnTo>
                    <a:pt x="5621121" y="887717"/>
                  </a:lnTo>
                  <a:lnTo>
                    <a:pt x="5663590" y="898093"/>
                  </a:lnTo>
                  <a:lnTo>
                    <a:pt x="5706707" y="904316"/>
                  </a:lnTo>
                  <a:lnTo>
                    <a:pt x="5750153" y="906386"/>
                  </a:lnTo>
                  <a:lnTo>
                    <a:pt x="5793587" y="904316"/>
                  </a:lnTo>
                  <a:lnTo>
                    <a:pt x="5836704" y="898093"/>
                  </a:lnTo>
                  <a:lnTo>
                    <a:pt x="5879185" y="887717"/>
                  </a:lnTo>
                  <a:lnTo>
                    <a:pt x="5920689" y="873201"/>
                  </a:lnTo>
                  <a:lnTo>
                    <a:pt x="5960910" y="854544"/>
                  </a:lnTo>
                  <a:lnTo>
                    <a:pt x="5999518" y="831723"/>
                  </a:lnTo>
                  <a:lnTo>
                    <a:pt x="6036195" y="804760"/>
                  </a:lnTo>
                  <a:lnTo>
                    <a:pt x="6070612" y="773645"/>
                  </a:lnTo>
                  <a:lnTo>
                    <a:pt x="6101715" y="739228"/>
                  </a:lnTo>
                  <a:lnTo>
                    <a:pt x="6128677" y="702551"/>
                  </a:lnTo>
                  <a:lnTo>
                    <a:pt x="6151499" y="663956"/>
                  </a:lnTo>
                  <a:lnTo>
                    <a:pt x="6170168" y="623735"/>
                  </a:lnTo>
                  <a:lnTo>
                    <a:pt x="6184684" y="582218"/>
                  </a:lnTo>
                  <a:lnTo>
                    <a:pt x="6195060" y="539750"/>
                  </a:lnTo>
                  <a:lnTo>
                    <a:pt x="6201270" y="496633"/>
                  </a:lnTo>
                  <a:lnTo>
                    <a:pt x="620335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0848CE6-04BA-EEC2-283C-C1EC3DDAC0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58</a:t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9083" y="734857"/>
            <a:ext cx="17162780" cy="8755380"/>
          </a:xfrm>
          <a:custGeom>
            <a:avLst/>
            <a:gdLst/>
            <a:ahLst/>
            <a:cxnLst/>
            <a:rect l="l" t="t" r="r" b="b"/>
            <a:pathLst>
              <a:path w="17162780" h="8755380">
                <a:moveTo>
                  <a:pt x="0" y="8428275"/>
                </a:moveTo>
                <a:lnTo>
                  <a:pt x="9473137" y="3789183"/>
                </a:lnTo>
                <a:lnTo>
                  <a:pt x="11502340" y="5434058"/>
                </a:lnTo>
                <a:lnTo>
                  <a:pt x="9999164" y="6524827"/>
                </a:lnTo>
                <a:lnTo>
                  <a:pt x="10860810" y="8754756"/>
                </a:lnTo>
                <a:lnTo>
                  <a:pt x="14355238" y="8483690"/>
                </a:lnTo>
                <a:lnTo>
                  <a:pt x="12155933" y="5346214"/>
                </a:lnTo>
                <a:lnTo>
                  <a:pt x="9767666" y="3700619"/>
                </a:lnTo>
                <a:lnTo>
                  <a:pt x="17162283" y="0"/>
                </a:lnTo>
              </a:path>
            </a:pathLst>
          </a:custGeom>
          <a:ln w="73296">
            <a:solidFill>
              <a:srgbClr val="FAE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30205" y="582785"/>
            <a:ext cx="18020030" cy="9326880"/>
            <a:chOff x="1630205" y="582785"/>
            <a:chExt cx="18020030" cy="9326880"/>
          </a:xfrm>
        </p:grpSpPr>
        <p:sp>
          <p:nvSpPr>
            <p:cNvPr id="4" name="object 4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205" y="9856785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51890" y="4598929"/>
              <a:ext cx="10975975" cy="3863340"/>
            </a:xfrm>
            <a:custGeom>
              <a:avLst/>
              <a:gdLst/>
              <a:ahLst/>
              <a:cxnLst/>
              <a:rect l="l" t="t" r="r" b="b"/>
              <a:pathLst>
                <a:path w="10975975" h="3863340">
                  <a:moveTo>
                    <a:pt x="906399" y="2775648"/>
                  </a:moveTo>
                  <a:lnTo>
                    <a:pt x="904328" y="2732214"/>
                  </a:lnTo>
                  <a:lnTo>
                    <a:pt x="898105" y="2689098"/>
                  </a:lnTo>
                  <a:lnTo>
                    <a:pt x="887730" y="2646616"/>
                  </a:lnTo>
                  <a:lnTo>
                    <a:pt x="873213" y="2605113"/>
                  </a:lnTo>
                  <a:lnTo>
                    <a:pt x="854544" y="2564892"/>
                  </a:lnTo>
                  <a:lnTo>
                    <a:pt x="831735" y="2526284"/>
                  </a:lnTo>
                  <a:lnTo>
                    <a:pt x="804773" y="2489606"/>
                  </a:lnTo>
                  <a:lnTo>
                    <a:pt x="773658" y="2455189"/>
                  </a:lnTo>
                  <a:lnTo>
                    <a:pt x="739241" y="2424087"/>
                  </a:lnTo>
                  <a:lnTo>
                    <a:pt x="702564" y="2397125"/>
                  </a:lnTo>
                  <a:lnTo>
                    <a:pt x="663956" y="2374303"/>
                  </a:lnTo>
                  <a:lnTo>
                    <a:pt x="623735" y="2355634"/>
                  </a:lnTo>
                  <a:lnTo>
                    <a:pt x="582231" y="2341118"/>
                  </a:lnTo>
                  <a:lnTo>
                    <a:pt x="539762" y="2330754"/>
                  </a:lnTo>
                  <a:lnTo>
                    <a:pt x="496646" y="2324531"/>
                  </a:lnTo>
                  <a:lnTo>
                    <a:pt x="453199" y="2322449"/>
                  </a:lnTo>
                  <a:lnTo>
                    <a:pt x="409765" y="2324531"/>
                  </a:lnTo>
                  <a:lnTo>
                    <a:pt x="366649" y="2330754"/>
                  </a:lnTo>
                  <a:lnTo>
                    <a:pt x="324167" y="2341118"/>
                  </a:lnTo>
                  <a:lnTo>
                    <a:pt x="282663" y="2355634"/>
                  </a:lnTo>
                  <a:lnTo>
                    <a:pt x="242443" y="2374303"/>
                  </a:lnTo>
                  <a:lnTo>
                    <a:pt x="203835" y="2397125"/>
                  </a:lnTo>
                  <a:lnTo>
                    <a:pt x="167157" y="2424087"/>
                  </a:lnTo>
                  <a:lnTo>
                    <a:pt x="132740" y="2455189"/>
                  </a:lnTo>
                  <a:lnTo>
                    <a:pt x="101638" y="2489606"/>
                  </a:lnTo>
                  <a:lnTo>
                    <a:pt x="74676" y="2526284"/>
                  </a:lnTo>
                  <a:lnTo>
                    <a:pt x="51854" y="2564892"/>
                  </a:lnTo>
                  <a:lnTo>
                    <a:pt x="33185" y="2605113"/>
                  </a:lnTo>
                  <a:lnTo>
                    <a:pt x="18669" y="2646616"/>
                  </a:lnTo>
                  <a:lnTo>
                    <a:pt x="8305" y="2689098"/>
                  </a:lnTo>
                  <a:lnTo>
                    <a:pt x="2082" y="2732214"/>
                  </a:lnTo>
                  <a:lnTo>
                    <a:pt x="0" y="2775648"/>
                  </a:lnTo>
                  <a:lnTo>
                    <a:pt x="2082" y="2819095"/>
                  </a:lnTo>
                  <a:lnTo>
                    <a:pt x="8305" y="2862211"/>
                  </a:lnTo>
                  <a:lnTo>
                    <a:pt x="18669" y="2904680"/>
                  </a:lnTo>
                  <a:lnTo>
                    <a:pt x="33185" y="2946184"/>
                  </a:lnTo>
                  <a:lnTo>
                    <a:pt x="51854" y="2986405"/>
                  </a:lnTo>
                  <a:lnTo>
                    <a:pt x="74676" y="3025013"/>
                  </a:lnTo>
                  <a:lnTo>
                    <a:pt x="101638" y="3061690"/>
                  </a:lnTo>
                  <a:lnTo>
                    <a:pt x="132740" y="3096107"/>
                  </a:lnTo>
                  <a:lnTo>
                    <a:pt x="167157" y="3127222"/>
                  </a:lnTo>
                  <a:lnTo>
                    <a:pt x="203835" y="3154184"/>
                  </a:lnTo>
                  <a:lnTo>
                    <a:pt x="242443" y="3176994"/>
                  </a:lnTo>
                  <a:lnTo>
                    <a:pt x="282663" y="3195663"/>
                  </a:lnTo>
                  <a:lnTo>
                    <a:pt x="324167" y="3210179"/>
                  </a:lnTo>
                  <a:lnTo>
                    <a:pt x="366649" y="3220555"/>
                  </a:lnTo>
                  <a:lnTo>
                    <a:pt x="409765" y="3226778"/>
                  </a:lnTo>
                  <a:lnTo>
                    <a:pt x="453199" y="3228848"/>
                  </a:lnTo>
                  <a:lnTo>
                    <a:pt x="496646" y="3226778"/>
                  </a:lnTo>
                  <a:lnTo>
                    <a:pt x="539762" y="3220555"/>
                  </a:lnTo>
                  <a:lnTo>
                    <a:pt x="582231" y="3210179"/>
                  </a:lnTo>
                  <a:lnTo>
                    <a:pt x="623735" y="3195663"/>
                  </a:lnTo>
                  <a:lnTo>
                    <a:pt x="663956" y="3176994"/>
                  </a:lnTo>
                  <a:lnTo>
                    <a:pt x="702564" y="3154184"/>
                  </a:lnTo>
                  <a:lnTo>
                    <a:pt x="739241" y="3127222"/>
                  </a:lnTo>
                  <a:lnTo>
                    <a:pt x="773658" y="3096107"/>
                  </a:lnTo>
                  <a:lnTo>
                    <a:pt x="804773" y="3061690"/>
                  </a:lnTo>
                  <a:lnTo>
                    <a:pt x="831735" y="3025013"/>
                  </a:lnTo>
                  <a:lnTo>
                    <a:pt x="854544" y="2986405"/>
                  </a:lnTo>
                  <a:lnTo>
                    <a:pt x="873213" y="2946184"/>
                  </a:lnTo>
                  <a:lnTo>
                    <a:pt x="887730" y="2904680"/>
                  </a:lnTo>
                  <a:lnTo>
                    <a:pt x="898105" y="2862211"/>
                  </a:lnTo>
                  <a:lnTo>
                    <a:pt x="904328" y="2819095"/>
                  </a:lnTo>
                  <a:lnTo>
                    <a:pt x="906399" y="2775648"/>
                  </a:lnTo>
                  <a:close/>
                </a:path>
                <a:path w="10975975" h="3863340">
                  <a:moveTo>
                    <a:pt x="4159364" y="1927694"/>
                  </a:moveTo>
                  <a:lnTo>
                    <a:pt x="4157294" y="1884260"/>
                  </a:lnTo>
                  <a:lnTo>
                    <a:pt x="4151071" y="1841144"/>
                  </a:lnTo>
                  <a:lnTo>
                    <a:pt x="4140695" y="1798662"/>
                  </a:lnTo>
                  <a:lnTo>
                    <a:pt x="4126179" y="1757159"/>
                  </a:lnTo>
                  <a:lnTo>
                    <a:pt x="4107510" y="1716938"/>
                  </a:lnTo>
                  <a:lnTo>
                    <a:pt x="4084701" y="1678330"/>
                  </a:lnTo>
                  <a:lnTo>
                    <a:pt x="4057739" y="1641665"/>
                  </a:lnTo>
                  <a:lnTo>
                    <a:pt x="4026624" y="1607235"/>
                  </a:lnTo>
                  <a:lnTo>
                    <a:pt x="3992207" y="1576133"/>
                  </a:lnTo>
                  <a:lnTo>
                    <a:pt x="3955529" y="1549171"/>
                  </a:lnTo>
                  <a:lnTo>
                    <a:pt x="3916921" y="1526349"/>
                  </a:lnTo>
                  <a:lnTo>
                    <a:pt x="3876713" y="1507693"/>
                  </a:lnTo>
                  <a:lnTo>
                    <a:pt x="3835196" y="1493164"/>
                  </a:lnTo>
                  <a:lnTo>
                    <a:pt x="3792728" y="1482801"/>
                  </a:lnTo>
                  <a:lnTo>
                    <a:pt x="3749611" y="1476578"/>
                  </a:lnTo>
                  <a:lnTo>
                    <a:pt x="3706164" y="1474508"/>
                  </a:lnTo>
                  <a:lnTo>
                    <a:pt x="3662730" y="1476578"/>
                  </a:lnTo>
                  <a:lnTo>
                    <a:pt x="3619614" y="1482801"/>
                  </a:lnTo>
                  <a:lnTo>
                    <a:pt x="3577132" y="1493164"/>
                  </a:lnTo>
                  <a:lnTo>
                    <a:pt x="3535629" y="1507693"/>
                  </a:lnTo>
                  <a:lnTo>
                    <a:pt x="3495408" y="1526349"/>
                  </a:lnTo>
                  <a:lnTo>
                    <a:pt x="3456800" y="1549171"/>
                  </a:lnTo>
                  <a:lnTo>
                    <a:pt x="3420135" y="1576133"/>
                  </a:lnTo>
                  <a:lnTo>
                    <a:pt x="3385718" y="1607235"/>
                  </a:lnTo>
                  <a:lnTo>
                    <a:pt x="3354603" y="1641665"/>
                  </a:lnTo>
                  <a:lnTo>
                    <a:pt x="3327641" y="1678330"/>
                  </a:lnTo>
                  <a:lnTo>
                    <a:pt x="3304819" y="1716938"/>
                  </a:lnTo>
                  <a:lnTo>
                    <a:pt x="3286163" y="1757159"/>
                  </a:lnTo>
                  <a:lnTo>
                    <a:pt x="3271634" y="1798662"/>
                  </a:lnTo>
                  <a:lnTo>
                    <a:pt x="3261271" y="1841144"/>
                  </a:lnTo>
                  <a:lnTo>
                    <a:pt x="3255048" y="1884260"/>
                  </a:lnTo>
                  <a:lnTo>
                    <a:pt x="3252978" y="1927694"/>
                  </a:lnTo>
                  <a:lnTo>
                    <a:pt x="3255048" y="1971141"/>
                  </a:lnTo>
                  <a:lnTo>
                    <a:pt x="3261271" y="2014258"/>
                  </a:lnTo>
                  <a:lnTo>
                    <a:pt x="3271634" y="2056726"/>
                  </a:lnTo>
                  <a:lnTo>
                    <a:pt x="3286163" y="2098243"/>
                  </a:lnTo>
                  <a:lnTo>
                    <a:pt x="3304819" y="2138451"/>
                  </a:lnTo>
                  <a:lnTo>
                    <a:pt x="3327641" y="2177059"/>
                  </a:lnTo>
                  <a:lnTo>
                    <a:pt x="3354603" y="2213737"/>
                  </a:lnTo>
                  <a:lnTo>
                    <a:pt x="3385718" y="2248154"/>
                  </a:lnTo>
                  <a:lnTo>
                    <a:pt x="3420135" y="2279269"/>
                  </a:lnTo>
                  <a:lnTo>
                    <a:pt x="3456800" y="2306231"/>
                  </a:lnTo>
                  <a:lnTo>
                    <a:pt x="3495408" y="2329040"/>
                  </a:lnTo>
                  <a:lnTo>
                    <a:pt x="3535629" y="2347709"/>
                  </a:lnTo>
                  <a:lnTo>
                    <a:pt x="3577132" y="2362225"/>
                  </a:lnTo>
                  <a:lnTo>
                    <a:pt x="3619614" y="2372601"/>
                  </a:lnTo>
                  <a:lnTo>
                    <a:pt x="3662730" y="2378824"/>
                  </a:lnTo>
                  <a:lnTo>
                    <a:pt x="3706164" y="2380894"/>
                  </a:lnTo>
                  <a:lnTo>
                    <a:pt x="3749611" y="2378824"/>
                  </a:lnTo>
                  <a:lnTo>
                    <a:pt x="3792728" y="2372601"/>
                  </a:lnTo>
                  <a:lnTo>
                    <a:pt x="3835196" y="2362225"/>
                  </a:lnTo>
                  <a:lnTo>
                    <a:pt x="3876713" y="2347709"/>
                  </a:lnTo>
                  <a:lnTo>
                    <a:pt x="3916921" y="2329040"/>
                  </a:lnTo>
                  <a:lnTo>
                    <a:pt x="3955529" y="2306231"/>
                  </a:lnTo>
                  <a:lnTo>
                    <a:pt x="3992207" y="2279269"/>
                  </a:lnTo>
                  <a:lnTo>
                    <a:pt x="4026624" y="2248154"/>
                  </a:lnTo>
                  <a:lnTo>
                    <a:pt x="4057739" y="2213737"/>
                  </a:lnTo>
                  <a:lnTo>
                    <a:pt x="4084701" y="2177059"/>
                  </a:lnTo>
                  <a:lnTo>
                    <a:pt x="4107510" y="2138451"/>
                  </a:lnTo>
                  <a:lnTo>
                    <a:pt x="4126179" y="2098243"/>
                  </a:lnTo>
                  <a:lnTo>
                    <a:pt x="4140695" y="2056726"/>
                  </a:lnTo>
                  <a:lnTo>
                    <a:pt x="4151071" y="2014258"/>
                  </a:lnTo>
                  <a:lnTo>
                    <a:pt x="4157294" y="1971141"/>
                  </a:lnTo>
                  <a:lnTo>
                    <a:pt x="4159364" y="1927694"/>
                  </a:lnTo>
                  <a:close/>
                </a:path>
                <a:path w="10975975" h="3863340">
                  <a:moveTo>
                    <a:pt x="4583277" y="3410039"/>
                  </a:moveTo>
                  <a:lnTo>
                    <a:pt x="4581207" y="3366605"/>
                  </a:lnTo>
                  <a:lnTo>
                    <a:pt x="4574984" y="3323488"/>
                  </a:lnTo>
                  <a:lnTo>
                    <a:pt x="4564621" y="3281019"/>
                  </a:lnTo>
                  <a:lnTo>
                    <a:pt x="4550092" y="3239503"/>
                  </a:lnTo>
                  <a:lnTo>
                    <a:pt x="4531423" y="3199282"/>
                  </a:lnTo>
                  <a:lnTo>
                    <a:pt x="4508614" y="3160674"/>
                  </a:lnTo>
                  <a:lnTo>
                    <a:pt x="4481652" y="3124009"/>
                  </a:lnTo>
                  <a:lnTo>
                    <a:pt x="4450537" y="3089592"/>
                  </a:lnTo>
                  <a:lnTo>
                    <a:pt x="4416120" y="3058477"/>
                  </a:lnTo>
                  <a:lnTo>
                    <a:pt x="4379442" y="3031515"/>
                  </a:lnTo>
                  <a:lnTo>
                    <a:pt x="4340834" y="3008693"/>
                  </a:lnTo>
                  <a:lnTo>
                    <a:pt x="4300626" y="2990037"/>
                  </a:lnTo>
                  <a:lnTo>
                    <a:pt x="4259110" y="2975508"/>
                  </a:lnTo>
                  <a:lnTo>
                    <a:pt x="4216641" y="2965145"/>
                  </a:lnTo>
                  <a:lnTo>
                    <a:pt x="4173524" y="2958922"/>
                  </a:lnTo>
                  <a:lnTo>
                    <a:pt x="4130078" y="2956852"/>
                  </a:lnTo>
                  <a:lnTo>
                    <a:pt x="4086644" y="2958922"/>
                  </a:lnTo>
                  <a:lnTo>
                    <a:pt x="4043527" y="2965145"/>
                  </a:lnTo>
                  <a:lnTo>
                    <a:pt x="4001058" y="2975508"/>
                  </a:lnTo>
                  <a:lnTo>
                    <a:pt x="3959542" y="2990037"/>
                  </a:lnTo>
                  <a:lnTo>
                    <a:pt x="3919321" y="3008693"/>
                  </a:lnTo>
                  <a:lnTo>
                    <a:pt x="3880726" y="3031515"/>
                  </a:lnTo>
                  <a:lnTo>
                    <a:pt x="3844048" y="3058477"/>
                  </a:lnTo>
                  <a:lnTo>
                    <a:pt x="3809631" y="3089592"/>
                  </a:lnTo>
                  <a:lnTo>
                    <a:pt x="3778516" y="3124009"/>
                  </a:lnTo>
                  <a:lnTo>
                    <a:pt x="3751554" y="3160674"/>
                  </a:lnTo>
                  <a:lnTo>
                    <a:pt x="3728732" y="3199282"/>
                  </a:lnTo>
                  <a:lnTo>
                    <a:pt x="3710076" y="3239503"/>
                  </a:lnTo>
                  <a:lnTo>
                    <a:pt x="3695547" y="3281019"/>
                  </a:lnTo>
                  <a:lnTo>
                    <a:pt x="3685184" y="3323488"/>
                  </a:lnTo>
                  <a:lnTo>
                    <a:pt x="3678961" y="3366605"/>
                  </a:lnTo>
                  <a:lnTo>
                    <a:pt x="3676891" y="3410039"/>
                  </a:lnTo>
                  <a:lnTo>
                    <a:pt x="3678961" y="3453485"/>
                  </a:lnTo>
                  <a:lnTo>
                    <a:pt x="3685184" y="3496602"/>
                  </a:lnTo>
                  <a:lnTo>
                    <a:pt x="3695547" y="3539071"/>
                  </a:lnTo>
                  <a:lnTo>
                    <a:pt x="3710076" y="3580587"/>
                  </a:lnTo>
                  <a:lnTo>
                    <a:pt x="3728732" y="3620808"/>
                  </a:lnTo>
                  <a:lnTo>
                    <a:pt x="3751554" y="3659403"/>
                  </a:lnTo>
                  <a:lnTo>
                    <a:pt x="3778516" y="3696081"/>
                  </a:lnTo>
                  <a:lnTo>
                    <a:pt x="3809631" y="3730498"/>
                  </a:lnTo>
                  <a:lnTo>
                    <a:pt x="3844048" y="3761613"/>
                  </a:lnTo>
                  <a:lnTo>
                    <a:pt x="3880726" y="3788575"/>
                  </a:lnTo>
                  <a:lnTo>
                    <a:pt x="3919321" y="3811397"/>
                  </a:lnTo>
                  <a:lnTo>
                    <a:pt x="3959542" y="3830053"/>
                  </a:lnTo>
                  <a:lnTo>
                    <a:pt x="4001058" y="3844582"/>
                  </a:lnTo>
                  <a:lnTo>
                    <a:pt x="4043527" y="3854945"/>
                  </a:lnTo>
                  <a:lnTo>
                    <a:pt x="4086644" y="3861168"/>
                  </a:lnTo>
                  <a:lnTo>
                    <a:pt x="4130078" y="3863238"/>
                  </a:lnTo>
                  <a:lnTo>
                    <a:pt x="4173524" y="3861168"/>
                  </a:lnTo>
                  <a:lnTo>
                    <a:pt x="4216641" y="3854945"/>
                  </a:lnTo>
                  <a:lnTo>
                    <a:pt x="4259110" y="3844582"/>
                  </a:lnTo>
                  <a:lnTo>
                    <a:pt x="4300626" y="3830053"/>
                  </a:lnTo>
                  <a:lnTo>
                    <a:pt x="4340834" y="3811397"/>
                  </a:lnTo>
                  <a:lnTo>
                    <a:pt x="4379442" y="3788575"/>
                  </a:lnTo>
                  <a:lnTo>
                    <a:pt x="4416120" y="3761613"/>
                  </a:lnTo>
                  <a:lnTo>
                    <a:pt x="4450537" y="3730498"/>
                  </a:lnTo>
                  <a:lnTo>
                    <a:pt x="4481652" y="3696081"/>
                  </a:lnTo>
                  <a:lnTo>
                    <a:pt x="4508614" y="3659403"/>
                  </a:lnTo>
                  <a:lnTo>
                    <a:pt x="4531423" y="3620808"/>
                  </a:lnTo>
                  <a:lnTo>
                    <a:pt x="4550092" y="3580587"/>
                  </a:lnTo>
                  <a:lnTo>
                    <a:pt x="4564621" y="3539071"/>
                  </a:lnTo>
                  <a:lnTo>
                    <a:pt x="4574984" y="3496602"/>
                  </a:lnTo>
                  <a:lnTo>
                    <a:pt x="4581207" y="3453485"/>
                  </a:lnTo>
                  <a:lnTo>
                    <a:pt x="4583277" y="3410039"/>
                  </a:lnTo>
                  <a:close/>
                </a:path>
                <a:path w="10975975" h="3863340">
                  <a:moveTo>
                    <a:pt x="5430088" y="1509814"/>
                  </a:moveTo>
                  <a:lnTo>
                    <a:pt x="5428018" y="1466367"/>
                  </a:lnTo>
                  <a:lnTo>
                    <a:pt x="5421795" y="1423250"/>
                  </a:lnTo>
                  <a:lnTo>
                    <a:pt x="5411419" y="1380782"/>
                  </a:lnTo>
                  <a:lnTo>
                    <a:pt x="5396903" y="1339278"/>
                  </a:lnTo>
                  <a:lnTo>
                    <a:pt x="5378234" y="1299057"/>
                  </a:lnTo>
                  <a:lnTo>
                    <a:pt x="5355425" y="1260449"/>
                  </a:lnTo>
                  <a:lnTo>
                    <a:pt x="5328463" y="1223772"/>
                  </a:lnTo>
                  <a:lnTo>
                    <a:pt x="5297348" y="1189355"/>
                  </a:lnTo>
                  <a:lnTo>
                    <a:pt x="5262931" y="1158240"/>
                  </a:lnTo>
                  <a:lnTo>
                    <a:pt x="5226253" y="1131277"/>
                  </a:lnTo>
                  <a:lnTo>
                    <a:pt x="5187645" y="1108468"/>
                  </a:lnTo>
                  <a:lnTo>
                    <a:pt x="5147424" y="1089799"/>
                  </a:lnTo>
                  <a:lnTo>
                    <a:pt x="5105920" y="1075283"/>
                  </a:lnTo>
                  <a:lnTo>
                    <a:pt x="5063452" y="1064907"/>
                  </a:lnTo>
                  <a:lnTo>
                    <a:pt x="5020335" y="1058684"/>
                  </a:lnTo>
                  <a:lnTo>
                    <a:pt x="4976888" y="1056614"/>
                  </a:lnTo>
                  <a:lnTo>
                    <a:pt x="4933454" y="1058684"/>
                  </a:lnTo>
                  <a:lnTo>
                    <a:pt x="4890338" y="1064907"/>
                  </a:lnTo>
                  <a:lnTo>
                    <a:pt x="4847856" y="1075283"/>
                  </a:lnTo>
                  <a:lnTo>
                    <a:pt x="4806353" y="1089799"/>
                  </a:lnTo>
                  <a:lnTo>
                    <a:pt x="4766132" y="1108468"/>
                  </a:lnTo>
                  <a:lnTo>
                    <a:pt x="4727537" y="1131277"/>
                  </a:lnTo>
                  <a:lnTo>
                    <a:pt x="4690859" y="1158240"/>
                  </a:lnTo>
                  <a:lnTo>
                    <a:pt x="4656442" y="1189355"/>
                  </a:lnTo>
                  <a:lnTo>
                    <a:pt x="4625327" y="1223772"/>
                  </a:lnTo>
                  <a:lnTo>
                    <a:pt x="4598365" y="1260449"/>
                  </a:lnTo>
                  <a:lnTo>
                    <a:pt x="4575556" y="1299057"/>
                  </a:lnTo>
                  <a:lnTo>
                    <a:pt x="4556887" y="1339278"/>
                  </a:lnTo>
                  <a:lnTo>
                    <a:pt x="4542358" y="1380782"/>
                  </a:lnTo>
                  <a:lnTo>
                    <a:pt x="4531995" y="1423250"/>
                  </a:lnTo>
                  <a:lnTo>
                    <a:pt x="4525772" y="1466367"/>
                  </a:lnTo>
                  <a:lnTo>
                    <a:pt x="4523702" y="1509814"/>
                  </a:lnTo>
                  <a:lnTo>
                    <a:pt x="4525772" y="1553248"/>
                  </a:lnTo>
                  <a:lnTo>
                    <a:pt x="4531995" y="1596364"/>
                  </a:lnTo>
                  <a:lnTo>
                    <a:pt x="4542358" y="1638846"/>
                  </a:lnTo>
                  <a:lnTo>
                    <a:pt x="4556887" y="1680349"/>
                  </a:lnTo>
                  <a:lnTo>
                    <a:pt x="4575556" y="1720570"/>
                  </a:lnTo>
                  <a:lnTo>
                    <a:pt x="4598365" y="1759178"/>
                  </a:lnTo>
                  <a:lnTo>
                    <a:pt x="4625327" y="1795843"/>
                  </a:lnTo>
                  <a:lnTo>
                    <a:pt x="4656442" y="1830273"/>
                  </a:lnTo>
                  <a:lnTo>
                    <a:pt x="4690859" y="1861375"/>
                  </a:lnTo>
                  <a:lnTo>
                    <a:pt x="4727537" y="1888337"/>
                  </a:lnTo>
                  <a:lnTo>
                    <a:pt x="4766132" y="1911159"/>
                  </a:lnTo>
                  <a:lnTo>
                    <a:pt x="4806353" y="1929828"/>
                  </a:lnTo>
                  <a:lnTo>
                    <a:pt x="4847856" y="1944344"/>
                  </a:lnTo>
                  <a:lnTo>
                    <a:pt x="4890338" y="1954707"/>
                  </a:lnTo>
                  <a:lnTo>
                    <a:pt x="4933454" y="1960930"/>
                  </a:lnTo>
                  <a:lnTo>
                    <a:pt x="4976888" y="1963013"/>
                  </a:lnTo>
                  <a:lnTo>
                    <a:pt x="5020335" y="1960930"/>
                  </a:lnTo>
                  <a:lnTo>
                    <a:pt x="5063452" y="1954707"/>
                  </a:lnTo>
                  <a:lnTo>
                    <a:pt x="5105920" y="1944344"/>
                  </a:lnTo>
                  <a:lnTo>
                    <a:pt x="5147424" y="1929828"/>
                  </a:lnTo>
                  <a:lnTo>
                    <a:pt x="5187645" y="1911159"/>
                  </a:lnTo>
                  <a:lnTo>
                    <a:pt x="5226253" y="1888337"/>
                  </a:lnTo>
                  <a:lnTo>
                    <a:pt x="5262931" y="1861375"/>
                  </a:lnTo>
                  <a:lnTo>
                    <a:pt x="5297348" y="1830273"/>
                  </a:lnTo>
                  <a:lnTo>
                    <a:pt x="5328463" y="1795843"/>
                  </a:lnTo>
                  <a:lnTo>
                    <a:pt x="5355425" y="1759178"/>
                  </a:lnTo>
                  <a:lnTo>
                    <a:pt x="5378234" y="1720570"/>
                  </a:lnTo>
                  <a:lnTo>
                    <a:pt x="5396903" y="1680349"/>
                  </a:lnTo>
                  <a:lnTo>
                    <a:pt x="5411419" y="1638846"/>
                  </a:lnTo>
                  <a:lnTo>
                    <a:pt x="5421795" y="1596364"/>
                  </a:lnTo>
                  <a:lnTo>
                    <a:pt x="5428018" y="1553248"/>
                  </a:lnTo>
                  <a:lnTo>
                    <a:pt x="5430088" y="1509814"/>
                  </a:lnTo>
                  <a:close/>
                </a:path>
                <a:path w="10975975" h="3863340">
                  <a:moveTo>
                    <a:pt x="9603930" y="3215906"/>
                  </a:moveTo>
                  <a:lnTo>
                    <a:pt x="9601848" y="3172472"/>
                  </a:lnTo>
                  <a:lnTo>
                    <a:pt x="9595625" y="3129356"/>
                  </a:lnTo>
                  <a:lnTo>
                    <a:pt x="9585261" y="3086874"/>
                  </a:lnTo>
                  <a:lnTo>
                    <a:pt x="9570745" y="3045371"/>
                  </a:lnTo>
                  <a:lnTo>
                    <a:pt x="9552076" y="3005150"/>
                  </a:lnTo>
                  <a:lnTo>
                    <a:pt x="9529254" y="2966542"/>
                  </a:lnTo>
                  <a:lnTo>
                    <a:pt x="9502292" y="2929864"/>
                  </a:lnTo>
                  <a:lnTo>
                    <a:pt x="9471177" y="2895447"/>
                  </a:lnTo>
                  <a:lnTo>
                    <a:pt x="9436760" y="2864345"/>
                  </a:lnTo>
                  <a:lnTo>
                    <a:pt x="9400095" y="2837383"/>
                  </a:lnTo>
                  <a:lnTo>
                    <a:pt x="9361487" y="2814561"/>
                  </a:lnTo>
                  <a:lnTo>
                    <a:pt x="9321267" y="2795892"/>
                  </a:lnTo>
                  <a:lnTo>
                    <a:pt x="9279763" y="2781376"/>
                  </a:lnTo>
                  <a:lnTo>
                    <a:pt x="9237281" y="2771013"/>
                  </a:lnTo>
                  <a:lnTo>
                    <a:pt x="9194165" y="2764790"/>
                  </a:lnTo>
                  <a:lnTo>
                    <a:pt x="9150731" y="2762707"/>
                  </a:lnTo>
                  <a:lnTo>
                    <a:pt x="9107284" y="2764790"/>
                  </a:lnTo>
                  <a:lnTo>
                    <a:pt x="9064168" y="2771013"/>
                  </a:lnTo>
                  <a:lnTo>
                    <a:pt x="9021699" y="2781376"/>
                  </a:lnTo>
                  <a:lnTo>
                    <a:pt x="8980183" y="2795892"/>
                  </a:lnTo>
                  <a:lnTo>
                    <a:pt x="8939974" y="2814561"/>
                  </a:lnTo>
                  <a:lnTo>
                    <a:pt x="8901366" y="2837383"/>
                  </a:lnTo>
                  <a:lnTo>
                    <a:pt x="8864689" y="2864345"/>
                  </a:lnTo>
                  <a:lnTo>
                    <a:pt x="8830272" y="2895447"/>
                  </a:lnTo>
                  <a:lnTo>
                    <a:pt x="8799157" y="2929864"/>
                  </a:lnTo>
                  <a:lnTo>
                    <a:pt x="8772195" y="2966542"/>
                  </a:lnTo>
                  <a:lnTo>
                    <a:pt x="8749386" y="3005150"/>
                  </a:lnTo>
                  <a:lnTo>
                    <a:pt x="8730717" y="3045371"/>
                  </a:lnTo>
                  <a:lnTo>
                    <a:pt x="8716200" y="3086874"/>
                  </a:lnTo>
                  <a:lnTo>
                    <a:pt x="8705825" y="3129356"/>
                  </a:lnTo>
                  <a:lnTo>
                    <a:pt x="8699602" y="3172472"/>
                  </a:lnTo>
                  <a:lnTo>
                    <a:pt x="8697531" y="3215906"/>
                  </a:lnTo>
                  <a:lnTo>
                    <a:pt x="8699602" y="3259353"/>
                  </a:lnTo>
                  <a:lnTo>
                    <a:pt x="8705825" y="3302470"/>
                  </a:lnTo>
                  <a:lnTo>
                    <a:pt x="8716200" y="3344938"/>
                  </a:lnTo>
                  <a:lnTo>
                    <a:pt x="8730717" y="3386442"/>
                  </a:lnTo>
                  <a:lnTo>
                    <a:pt x="8749386" y="3426663"/>
                  </a:lnTo>
                  <a:lnTo>
                    <a:pt x="8772195" y="3465271"/>
                  </a:lnTo>
                  <a:lnTo>
                    <a:pt x="8799157" y="3501948"/>
                  </a:lnTo>
                  <a:lnTo>
                    <a:pt x="8830272" y="3536365"/>
                  </a:lnTo>
                  <a:lnTo>
                    <a:pt x="8864689" y="3567480"/>
                  </a:lnTo>
                  <a:lnTo>
                    <a:pt x="8901366" y="3594443"/>
                  </a:lnTo>
                  <a:lnTo>
                    <a:pt x="8939974" y="3617252"/>
                  </a:lnTo>
                  <a:lnTo>
                    <a:pt x="8980183" y="3635921"/>
                  </a:lnTo>
                  <a:lnTo>
                    <a:pt x="9021699" y="3650437"/>
                  </a:lnTo>
                  <a:lnTo>
                    <a:pt x="9064168" y="3660813"/>
                  </a:lnTo>
                  <a:lnTo>
                    <a:pt x="9107284" y="3667036"/>
                  </a:lnTo>
                  <a:lnTo>
                    <a:pt x="9150731" y="3669106"/>
                  </a:lnTo>
                  <a:lnTo>
                    <a:pt x="9194165" y="3667036"/>
                  </a:lnTo>
                  <a:lnTo>
                    <a:pt x="9237281" y="3660813"/>
                  </a:lnTo>
                  <a:lnTo>
                    <a:pt x="9279763" y="3650437"/>
                  </a:lnTo>
                  <a:lnTo>
                    <a:pt x="9321267" y="3635921"/>
                  </a:lnTo>
                  <a:lnTo>
                    <a:pt x="9361487" y="3617252"/>
                  </a:lnTo>
                  <a:lnTo>
                    <a:pt x="9400095" y="3594443"/>
                  </a:lnTo>
                  <a:lnTo>
                    <a:pt x="9436760" y="3567480"/>
                  </a:lnTo>
                  <a:lnTo>
                    <a:pt x="9471177" y="3536365"/>
                  </a:lnTo>
                  <a:lnTo>
                    <a:pt x="9502292" y="3501948"/>
                  </a:lnTo>
                  <a:lnTo>
                    <a:pt x="9529254" y="3465271"/>
                  </a:lnTo>
                  <a:lnTo>
                    <a:pt x="9552076" y="3426663"/>
                  </a:lnTo>
                  <a:lnTo>
                    <a:pt x="9570745" y="3386442"/>
                  </a:lnTo>
                  <a:lnTo>
                    <a:pt x="9585261" y="3344938"/>
                  </a:lnTo>
                  <a:lnTo>
                    <a:pt x="9595625" y="3302470"/>
                  </a:lnTo>
                  <a:lnTo>
                    <a:pt x="9601848" y="3259353"/>
                  </a:lnTo>
                  <a:lnTo>
                    <a:pt x="9603930" y="3215906"/>
                  </a:lnTo>
                  <a:close/>
                </a:path>
                <a:path w="10975975" h="3863340">
                  <a:moveTo>
                    <a:pt x="10975518" y="2274557"/>
                  </a:moveTo>
                  <a:lnTo>
                    <a:pt x="10973448" y="2231110"/>
                  </a:lnTo>
                  <a:lnTo>
                    <a:pt x="10967225" y="2187994"/>
                  </a:lnTo>
                  <a:lnTo>
                    <a:pt x="10956849" y="2145525"/>
                  </a:lnTo>
                  <a:lnTo>
                    <a:pt x="10942333" y="2104009"/>
                  </a:lnTo>
                  <a:lnTo>
                    <a:pt x="10923664" y="2063800"/>
                  </a:lnTo>
                  <a:lnTo>
                    <a:pt x="10900855" y="2025192"/>
                  </a:lnTo>
                  <a:lnTo>
                    <a:pt x="10873892" y="1988515"/>
                  </a:lnTo>
                  <a:lnTo>
                    <a:pt x="10842777" y="1954098"/>
                  </a:lnTo>
                  <a:lnTo>
                    <a:pt x="10808360" y="1922983"/>
                  </a:lnTo>
                  <a:lnTo>
                    <a:pt x="10771683" y="1896021"/>
                  </a:lnTo>
                  <a:lnTo>
                    <a:pt x="10733075" y="1873211"/>
                  </a:lnTo>
                  <a:lnTo>
                    <a:pt x="10692854" y="1854542"/>
                  </a:lnTo>
                  <a:lnTo>
                    <a:pt x="10651350" y="1840026"/>
                  </a:lnTo>
                  <a:lnTo>
                    <a:pt x="10608882" y="1829650"/>
                  </a:lnTo>
                  <a:lnTo>
                    <a:pt x="10565765" y="1823427"/>
                  </a:lnTo>
                  <a:lnTo>
                    <a:pt x="10522318" y="1821357"/>
                  </a:lnTo>
                  <a:lnTo>
                    <a:pt x="10478884" y="1823427"/>
                  </a:lnTo>
                  <a:lnTo>
                    <a:pt x="10435755" y="1829650"/>
                  </a:lnTo>
                  <a:lnTo>
                    <a:pt x="10393286" y="1840026"/>
                  </a:lnTo>
                  <a:lnTo>
                    <a:pt x="10351783" y="1854542"/>
                  </a:lnTo>
                  <a:lnTo>
                    <a:pt x="10311562" y="1873211"/>
                  </a:lnTo>
                  <a:lnTo>
                    <a:pt x="10272954" y="1896021"/>
                  </a:lnTo>
                  <a:lnTo>
                    <a:pt x="10236276" y="1922983"/>
                  </a:lnTo>
                  <a:lnTo>
                    <a:pt x="10201859" y="1954098"/>
                  </a:lnTo>
                  <a:lnTo>
                    <a:pt x="10170757" y="1988515"/>
                  </a:lnTo>
                  <a:lnTo>
                    <a:pt x="10143782" y="2025192"/>
                  </a:lnTo>
                  <a:lnTo>
                    <a:pt x="10120973" y="2063800"/>
                  </a:lnTo>
                  <a:lnTo>
                    <a:pt x="10102304" y="2104009"/>
                  </a:lnTo>
                  <a:lnTo>
                    <a:pt x="10087788" y="2145525"/>
                  </a:lnTo>
                  <a:lnTo>
                    <a:pt x="10077412" y="2187994"/>
                  </a:lnTo>
                  <a:lnTo>
                    <a:pt x="10071189" y="2231110"/>
                  </a:lnTo>
                  <a:lnTo>
                    <a:pt x="10069119" y="2274557"/>
                  </a:lnTo>
                  <a:lnTo>
                    <a:pt x="10071189" y="2317991"/>
                  </a:lnTo>
                  <a:lnTo>
                    <a:pt x="10077412" y="2361107"/>
                  </a:lnTo>
                  <a:lnTo>
                    <a:pt x="10087788" y="2403589"/>
                  </a:lnTo>
                  <a:lnTo>
                    <a:pt x="10102304" y="2445093"/>
                  </a:lnTo>
                  <a:lnTo>
                    <a:pt x="10120973" y="2485313"/>
                  </a:lnTo>
                  <a:lnTo>
                    <a:pt x="10143782" y="2523921"/>
                  </a:lnTo>
                  <a:lnTo>
                    <a:pt x="10170757" y="2560586"/>
                  </a:lnTo>
                  <a:lnTo>
                    <a:pt x="10201859" y="2595016"/>
                  </a:lnTo>
                  <a:lnTo>
                    <a:pt x="10236276" y="2626118"/>
                  </a:lnTo>
                  <a:lnTo>
                    <a:pt x="10272954" y="2653080"/>
                  </a:lnTo>
                  <a:lnTo>
                    <a:pt x="10311562" y="2675902"/>
                  </a:lnTo>
                  <a:lnTo>
                    <a:pt x="10351783" y="2694559"/>
                  </a:lnTo>
                  <a:lnTo>
                    <a:pt x="10393286" y="2709087"/>
                  </a:lnTo>
                  <a:lnTo>
                    <a:pt x="10435755" y="2719451"/>
                  </a:lnTo>
                  <a:lnTo>
                    <a:pt x="10478884" y="2725674"/>
                  </a:lnTo>
                  <a:lnTo>
                    <a:pt x="10522318" y="2727744"/>
                  </a:lnTo>
                  <a:lnTo>
                    <a:pt x="10565765" y="2725674"/>
                  </a:lnTo>
                  <a:lnTo>
                    <a:pt x="10608882" y="2719451"/>
                  </a:lnTo>
                  <a:lnTo>
                    <a:pt x="10651350" y="2709087"/>
                  </a:lnTo>
                  <a:lnTo>
                    <a:pt x="10692854" y="2694559"/>
                  </a:lnTo>
                  <a:lnTo>
                    <a:pt x="10733075" y="2675902"/>
                  </a:lnTo>
                  <a:lnTo>
                    <a:pt x="10771683" y="2653080"/>
                  </a:lnTo>
                  <a:lnTo>
                    <a:pt x="10808360" y="2626118"/>
                  </a:lnTo>
                  <a:lnTo>
                    <a:pt x="10842777" y="2595016"/>
                  </a:lnTo>
                  <a:lnTo>
                    <a:pt x="10873892" y="2560586"/>
                  </a:lnTo>
                  <a:lnTo>
                    <a:pt x="10900855" y="2523921"/>
                  </a:lnTo>
                  <a:lnTo>
                    <a:pt x="10923664" y="2485313"/>
                  </a:lnTo>
                  <a:lnTo>
                    <a:pt x="10942333" y="2445093"/>
                  </a:lnTo>
                  <a:lnTo>
                    <a:pt x="10956849" y="2403589"/>
                  </a:lnTo>
                  <a:lnTo>
                    <a:pt x="10967225" y="2361107"/>
                  </a:lnTo>
                  <a:lnTo>
                    <a:pt x="10973448" y="2317991"/>
                  </a:lnTo>
                  <a:lnTo>
                    <a:pt x="10975518" y="2274557"/>
                  </a:lnTo>
                  <a:close/>
                </a:path>
                <a:path w="10975975" h="3863340">
                  <a:moveTo>
                    <a:pt x="10975518" y="453186"/>
                  </a:moveTo>
                  <a:lnTo>
                    <a:pt x="10973448" y="409752"/>
                  </a:lnTo>
                  <a:lnTo>
                    <a:pt x="10967225" y="366636"/>
                  </a:lnTo>
                  <a:lnTo>
                    <a:pt x="10956849" y="324167"/>
                  </a:lnTo>
                  <a:lnTo>
                    <a:pt x="10942333" y="282651"/>
                  </a:lnTo>
                  <a:lnTo>
                    <a:pt x="10923664" y="242430"/>
                  </a:lnTo>
                  <a:lnTo>
                    <a:pt x="10900855" y="203822"/>
                  </a:lnTo>
                  <a:lnTo>
                    <a:pt x="10873892" y="167157"/>
                  </a:lnTo>
                  <a:lnTo>
                    <a:pt x="10842777" y="132727"/>
                  </a:lnTo>
                  <a:lnTo>
                    <a:pt x="10808360" y="101625"/>
                  </a:lnTo>
                  <a:lnTo>
                    <a:pt x="10771683" y="74663"/>
                  </a:lnTo>
                  <a:lnTo>
                    <a:pt x="10733075" y="51841"/>
                  </a:lnTo>
                  <a:lnTo>
                    <a:pt x="10692854" y="33185"/>
                  </a:lnTo>
                  <a:lnTo>
                    <a:pt x="10651350" y="18656"/>
                  </a:lnTo>
                  <a:lnTo>
                    <a:pt x="10608882" y="8293"/>
                  </a:lnTo>
                  <a:lnTo>
                    <a:pt x="10565765" y="2070"/>
                  </a:lnTo>
                  <a:lnTo>
                    <a:pt x="10522318" y="0"/>
                  </a:lnTo>
                  <a:lnTo>
                    <a:pt x="10478884" y="2070"/>
                  </a:lnTo>
                  <a:lnTo>
                    <a:pt x="10435755" y="8293"/>
                  </a:lnTo>
                  <a:lnTo>
                    <a:pt x="10393286" y="18656"/>
                  </a:lnTo>
                  <a:lnTo>
                    <a:pt x="10351783" y="33185"/>
                  </a:lnTo>
                  <a:lnTo>
                    <a:pt x="10311562" y="51841"/>
                  </a:lnTo>
                  <a:lnTo>
                    <a:pt x="10272954" y="74663"/>
                  </a:lnTo>
                  <a:lnTo>
                    <a:pt x="10236276" y="101625"/>
                  </a:lnTo>
                  <a:lnTo>
                    <a:pt x="10201859" y="132727"/>
                  </a:lnTo>
                  <a:lnTo>
                    <a:pt x="10170757" y="167157"/>
                  </a:lnTo>
                  <a:lnTo>
                    <a:pt x="10143782" y="203822"/>
                  </a:lnTo>
                  <a:lnTo>
                    <a:pt x="10120973" y="242430"/>
                  </a:lnTo>
                  <a:lnTo>
                    <a:pt x="10102304" y="282651"/>
                  </a:lnTo>
                  <a:lnTo>
                    <a:pt x="10087788" y="324167"/>
                  </a:lnTo>
                  <a:lnTo>
                    <a:pt x="10077412" y="366636"/>
                  </a:lnTo>
                  <a:lnTo>
                    <a:pt x="10071189" y="409752"/>
                  </a:lnTo>
                  <a:lnTo>
                    <a:pt x="10069119" y="453186"/>
                  </a:lnTo>
                  <a:lnTo>
                    <a:pt x="10071189" y="496633"/>
                  </a:lnTo>
                  <a:lnTo>
                    <a:pt x="10077412" y="539750"/>
                  </a:lnTo>
                  <a:lnTo>
                    <a:pt x="10087788" y="582218"/>
                  </a:lnTo>
                  <a:lnTo>
                    <a:pt x="10102304" y="623735"/>
                  </a:lnTo>
                  <a:lnTo>
                    <a:pt x="10120973" y="663943"/>
                  </a:lnTo>
                  <a:lnTo>
                    <a:pt x="10143782" y="702551"/>
                  </a:lnTo>
                  <a:lnTo>
                    <a:pt x="10170757" y="739228"/>
                  </a:lnTo>
                  <a:lnTo>
                    <a:pt x="10201859" y="773645"/>
                  </a:lnTo>
                  <a:lnTo>
                    <a:pt x="10236276" y="804760"/>
                  </a:lnTo>
                  <a:lnTo>
                    <a:pt x="10272954" y="831723"/>
                  </a:lnTo>
                  <a:lnTo>
                    <a:pt x="10311562" y="854544"/>
                  </a:lnTo>
                  <a:lnTo>
                    <a:pt x="10351783" y="873201"/>
                  </a:lnTo>
                  <a:lnTo>
                    <a:pt x="10393286" y="887717"/>
                  </a:lnTo>
                  <a:lnTo>
                    <a:pt x="10435755" y="898093"/>
                  </a:lnTo>
                  <a:lnTo>
                    <a:pt x="10478884" y="904316"/>
                  </a:lnTo>
                  <a:lnTo>
                    <a:pt x="10522318" y="906386"/>
                  </a:lnTo>
                  <a:lnTo>
                    <a:pt x="10565765" y="904316"/>
                  </a:lnTo>
                  <a:lnTo>
                    <a:pt x="10608882" y="898093"/>
                  </a:lnTo>
                  <a:lnTo>
                    <a:pt x="10651350" y="887717"/>
                  </a:lnTo>
                  <a:lnTo>
                    <a:pt x="10692854" y="873201"/>
                  </a:lnTo>
                  <a:lnTo>
                    <a:pt x="10733075" y="854544"/>
                  </a:lnTo>
                  <a:lnTo>
                    <a:pt x="10771683" y="831723"/>
                  </a:lnTo>
                  <a:lnTo>
                    <a:pt x="10808360" y="804760"/>
                  </a:lnTo>
                  <a:lnTo>
                    <a:pt x="10842777" y="773645"/>
                  </a:lnTo>
                  <a:lnTo>
                    <a:pt x="10873892" y="739228"/>
                  </a:lnTo>
                  <a:lnTo>
                    <a:pt x="10900855" y="702551"/>
                  </a:lnTo>
                  <a:lnTo>
                    <a:pt x="10923664" y="663943"/>
                  </a:lnTo>
                  <a:lnTo>
                    <a:pt x="10942333" y="623735"/>
                  </a:lnTo>
                  <a:lnTo>
                    <a:pt x="10956849" y="582218"/>
                  </a:lnTo>
                  <a:lnTo>
                    <a:pt x="10967225" y="539750"/>
                  </a:lnTo>
                  <a:lnTo>
                    <a:pt x="10973448" y="496633"/>
                  </a:lnTo>
                  <a:lnTo>
                    <a:pt x="10975518" y="453186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8915" y="582796"/>
              <a:ext cx="10856595" cy="6397625"/>
            </a:xfrm>
            <a:custGeom>
              <a:avLst/>
              <a:gdLst/>
              <a:ahLst/>
              <a:cxnLst/>
              <a:rect l="l" t="t" r="r" b="b"/>
              <a:pathLst>
                <a:path w="10856594" h="6397625">
                  <a:moveTo>
                    <a:pt x="906399" y="5943828"/>
                  </a:moveTo>
                  <a:lnTo>
                    <a:pt x="904328" y="5900394"/>
                  </a:lnTo>
                  <a:lnTo>
                    <a:pt x="898105" y="5857278"/>
                  </a:lnTo>
                  <a:lnTo>
                    <a:pt x="887730" y="5814796"/>
                  </a:lnTo>
                  <a:lnTo>
                    <a:pt x="873213" y="5773293"/>
                  </a:lnTo>
                  <a:lnTo>
                    <a:pt x="854544" y="5733072"/>
                  </a:lnTo>
                  <a:lnTo>
                    <a:pt x="831735" y="5694464"/>
                  </a:lnTo>
                  <a:lnTo>
                    <a:pt x="804773" y="5657799"/>
                  </a:lnTo>
                  <a:lnTo>
                    <a:pt x="773658" y="5623369"/>
                  </a:lnTo>
                  <a:lnTo>
                    <a:pt x="739241" y="5592267"/>
                  </a:lnTo>
                  <a:lnTo>
                    <a:pt x="702564" y="5565305"/>
                  </a:lnTo>
                  <a:lnTo>
                    <a:pt x="663956" y="5542483"/>
                  </a:lnTo>
                  <a:lnTo>
                    <a:pt x="623735" y="5523827"/>
                  </a:lnTo>
                  <a:lnTo>
                    <a:pt x="582231" y="5509298"/>
                  </a:lnTo>
                  <a:lnTo>
                    <a:pt x="539762" y="5498935"/>
                  </a:lnTo>
                  <a:lnTo>
                    <a:pt x="496646" y="5492712"/>
                  </a:lnTo>
                  <a:lnTo>
                    <a:pt x="453199" y="5490642"/>
                  </a:lnTo>
                  <a:lnTo>
                    <a:pt x="409765" y="5492712"/>
                  </a:lnTo>
                  <a:lnTo>
                    <a:pt x="366649" y="5498935"/>
                  </a:lnTo>
                  <a:lnTo>
                    <a:pt x="324167" y="5509298"/>
                  </a:lnTo>
                  <a:lnTo>
                    <a:pt x="282663" y="5523827"/>
                  </a:lnTo>
                  <a:lnTo>
                    <a:pt x="242443" y="5542483"/>
                  </a:lnTo>
                  <a:lnTo>
                    <a:pt x="203835" y="5565305"/>
                  </a:lnTo>
                  <a:lnTo>
                    <a:pt x="167157" y="5592267"/>
                  </a:lnTo>
                  <a:lnTo>
                    <a:pt x="132740" y="5623369"/>
                  </a:lnTo>
                  <a:lnTo>
                    <a:pt x="101638" y="5657799"/>
                  </a:lnTo>
                  <a:lnTo>
                    <a:pt x="74676" y="5694464"/>
                  </a:lnTo>
                  <a:lnTo>
                    <a:pt x="51854" y="5733072"/>
                  </a:lnTo>
                  <a:lnTo>
                    <a:pt x="33185" y="5773293"/>
                  </a:lnTo>
                  <a:lnTo>
                    <a:pt x="18669" y="5814796"/>
                  </a:lnTo>
                  <a:lnTo>
                    <a:pt x="8305" y="5857278"/>
                  </a:lnTo>
                  <a:lnTo>
                    <a:pt x="2082" y="5900394"/>
                  </a:lnTo>
                  <a:lnTo>
                    <a:pt x="0" y="5943828"/>
                  </a:lnTo>
                  <a:lnTo>
                    <a:pt x="2082" y="5987275"/>
                  </a:lnTo>
                  <a:lnTo>
                    <a:pt x="8305" y="6030392"/>
                  </a:lnTo>
                  <a:lnTo>
                    <a:pt x="18669" y="6072860"/>
                  </a:lnTo>
                  <a:lnTo>
                    <a:pt x="33185" y="6114377"/>
                  </a:lnTo>
                  <a:lnTo>
                    <a:pt x="51854" y="6154585"/>
                  </a:lnTo>
                  <a:lnTo>
                    <a:pt x="74676" y="6193193"/>
                  </a:lnTo>
                  <a:lnTo>
                    <a:pt x="101638" y="6229870"/>
                  </a:lnTo>
                  <a:lnTo>
                    <a:pt x="132740" y="6264287"/>
                  </a:lnTo>
                  <a:lnTo>
                    <a:pt x="167157" y="6295402"/>
                  </a:lnTo>
                  <a:lnTo>
                    <a:pt x="203835" y="6322365"/>
                  </a:lnTo>
                  <a:lnTo>
                    <a:pt x="242443" y="6345174"/>
                  </a:lnTo>
                  <a:lnTo>
                    <a:pt x="282663" y="6363843"/>
                  </a:lnTo>
                  <a:lnTo>
                    <a:pt x="324167" y="6378359"/>
                  </a:lnTo>
                  <a:lnTo>
                    <a:pt x="366649" y="6388735"/>
                  </a:lnTo>
                  <a:lnTo>
                    <a:pt x="409765" y="6394958"/>
                  </a:lnTo>
                  <a:lnTo>
                    <a:pt x="453199" y="6397028"/>
                  </a:lnTo>
                  <a:lnTo>
                    <a:pt x="496646" y="6394958"/>
                  </a:lnTo>
                  <a:lnTo>
                    <a:pt x="539762" y="6388735"/>
                  </a:lnTo>
                  <a:lnTo>
                    <a:pt x="582231" y="6378359"/>
                  </a:lnTo>
                  <a:lnTo>
                    <a:pt x="623735" y="6363843"/>
                  </a:lnTo>
                  <a:lnTo>
                    <a:pt x="663956" y="6345174"/>
                  </a:lnTo>
                  <a:lnTo>
                    <a:pt x="702564" y="6322365"/>
                  </a:lnTo>
                  <a:lnTo>
                    <a:pt x="739241" y="6295402"/>
                  </a:lnTo>
                  <a:lnTo>
                    <a:pt x="773658" y="6264287"/>
                  </a:lnTo>
                  <a:lnTo>
                    <a:pt x="804773" y="6229870"/>
                  </a:lnTo>
                  <a:lnTo>
                    <a:pt x="831735" y="6193193"/>
                  </a:lnTo>
                  <a:lnTo>
                    <a:pt x="854544" y="6154585"/>
                  </a:lnTo>
                  <a:lnTo>
                    <a:pt x="873213" y="6114377"/>
                  </a:lnTo>
                  <a:lnTo>
                    <a:pt x="887730" y="6072860"/>
                  </a:lnTo>
                  <a:lnTo>
                    <a:pt x="898105" y="6030392"/>
                  </a:lnTo>
                  <a:lnTo>
                    <a:pt x="904328" y="5987275"/>
                  </a:lnTo>
                  <a:lnTo>
                    <a:pt x="906399" y="5943828"/>
                  </a:lnTo>
                  <a:close/>
                </a:path>
                <a:path w="10856594" h="6397625">
                  <a:moveTo>
                    <a:pt x="1139977" y="3371608"/>
                  </a:moveTo>
                  <a:lnTo>
                    <a:pt x="1137907" y="3328174"/>
                  </a:lnTo>
                  <a:lnTo>
                    <a:pt x="1131684" y="3285058"/>
                  </a:lnTo>
                  <a:lnTo>
                    <a:pt x="1121321" y="3242576"/>
                  </a:lnTo>
                  <a:lnTo>
                    <a:pt x="1106792" y="3201073"/>
                  </a:lnTo>
                  <a:lnTo>
                    <a:pt x="1088136" y="3160852"/>
                  </a:lnTo>
                  <a:lnTo>
                    <a:pt x="1065314" y="3122244"/>
                  </a:lnTo>
                  <a:lnTo>
                    <a:pt x="1038352" y="3085579"/>
                  </a:lnTo>
                  <a:lnTo>
                    <a:pt x="1007249" y="3051149"/>
                  </a:lnTo>
                  <a:lnTo>
                    <a:pt x="972820" y="3020047"/>
                  </a:lnTo>
                  <a:lnTo>
                    <a:pt x="936155" y="2993085"/>
                  </a:lnTo>
                  <a:lnTo>
                    <a:pt x="897547" y="2970263"/>
                  </a:lnTo>
                  <a:lnTo>
                    <a:pt x="857326" y="2951607"/>
                  </a:lnTo>
                  <a:lnTo>
                    <a:pt x="815822" y="2937078"/>
                  </a:lnTo>
                  <a:lnTo>
                    <a:pt x="773341" y="2926715"/>
                  </a:lnTo>
                  <a:lnTo>
                    <a:pt x="730224" y="2920492"/>
                  </a:lnTo>
                  <a:lnTo>
                    <a:pt x="686790" y="2918422"/>
                  </a:lnTo>
                  <a:lnTo>
                    <a:pt x="643343" y="2920492"/>
                  </a:lnTo>
                  <a:lnTo>
                    <a:pt x="600227" y="2926715"/>
                  </a:lnTo>
                  <a:lnTo>
                    <a:pt x="557758" y="2937078"/>
                  </a:lnTo>
                  <a:lnTo>
                    <a:pt x="516242" y="2951607"/>
                  </a:lnTo>
                  <a:lnTo>
                    <a:pt x="476034" y="2970263"/>
                  </a:lnTo>
                  <a:lnTo>
                    <a:pt x="437426" y="2993085"/>
                  </a:lnTo>
                  <a:lnTo>
                    <a:pt x="400748" y="3020047"/>
                  </a:lnTo>
                  <a:lnTo>
                    <a:pt x="366331" y="3051149"/>
                  </a:lnTo>
                  <a:lnTo>
                    <a:pt x="335216" y="3085579"/>
                  </a:lnTo>
                  <a:lnTo>
                    <a:pt x="308254" y="3122244"/>
                  </a:lnTo>
                  <a:lnTo>
                    <a:pt x="285445" y="3160852"/>
                  </a:lnTo>
                  <a:lnTo>
                    <a:pt x="266776" y="3201073"/>
                  </a:lnTo>
                  <a:lnTo>
                    <a:pt x="252260" y="3242576"/>
                  </a:lnTo>
                  <a:lnTo>
                    <a:pt x="241884" y="3285058"/>
                  </a:lnTo>
                  <a:lnTo>
                    <a:pt x="235661" y="3328174"/>
                  </a:lnTo>
                  <a:lnTo>
                    <a:pt x="233591" y="3371608"/>
                  </a:lnTo>
                  <a:lnTo>
                    <a:pt x="235661" y="3415055"/>
                  </a:lnTo>
                  <a:lnTo>
                    <a:pt x="241884" y="3458172"/>
                  </a:lnTo>
                  <a:lnTo>
                    <a:pt x="252260" y="3500640"/>
                  </a:lnTo>
                  <a:lnTo>
                    <a:pt x="266776" y="3542157"/>
                  </a:lnTo>
                  <a:lnTo>
                    <a:pt x="285445" y="3582365"/>
                  </a:lnTo>
                  <a:lnTo>
                    <a:pt x="308254" y="3620973"/>
                  </a:lnTo>
                  <a:lnTo>
                    <a:pt x="335216" y="3657650"/>
                  </a:lnTo>
                  <a:lnTo>
                    <a:pt x="366331" y="3692067"/>
                  </a:lnTo>
                  <a:lnTo>
                    <a:pt x="400748" y="3723182"/>
                  </a:lnTo>
                  <a:lnTo>
                    <a:pt x="437426" y="3750145"/>
                  </a:lnTo>
                  <a:lnTo>
                    <a:pt x="476034" y="3772954"/>
                  </a:lnTo>
                  <a:lnTo>
                    <a:pt x="516242" y="3791623"/>
                  </a:lnTo>
                  <a:lnTo>
                    <a:pt x="557758" y="3806139"/>
                  </a:lnTo>
                  <a:lnTo>
                    <a:pt x="600227" y="3816515"/>
                  </a:lnTo>
                  <a:lnTo>
                    <a:pt x="643343" y="3822738"/>
                  </a:lnTo>
                  <a:lnTo>
                    <a:pt x="686790" y="3824808"/>
                  </a:lnTo>
                  <a:lnTo>
                    <a:pt x="730224" y="3822738"/>
                  </a:lnTo>
                  <a:lnTo>
                    <a:pt x="773341" y="3816515"/>
                  </a:lnTo>
                  <a:lnTo>
                    <a:pt x="815822" y="3806139"/>
                  </a:lnTo>
                  <a:lnTo>
                    <a:pt x="857326" y="3791623"/>
                  </a:lnTo>
                  <a:lnTo>
                    <a:pt x="897547" y="3772954"/>
                  </a:lnTo>
                  <a:lnTo>
                    <a:pt x="936155" y="3750145"/>
                  </a:lnTo>
                  <a:lnTo>
                    <a:pt x="972820" y="3723182"/>
                  </a:lnTo>
                  <a:lnTo>
                    <a:pt x="1007249" y="3692067"/>
                  </a:lnTo>
                  <a:lnTo>
                    <a:pt x="1038352" y="3657650"/>
                  </a:lnTo>
                  <a:lnTo>
                    <a:pt x="1065314" y="3620973"/>
                  </a:lnTo>
                  <a:lnTo>
                    <a:pt x="1088136" y="3582365"/>
                  </a:lnTo>
                  <a:lnTo>
                    <a:pt x="1106792" y="3542157"/>
                  </a:lnTo>
                  <a:lnTo>
                    <a:pt x="1121321" y="3500640"/>
                  </a:lnTo>
                  <a:lnTo>
                    <a:pt x="1131684" y="3458172"/>
                  </a:lnTo>
                  <a:lnTo>
                    <a:pt x="1137907" y="3415055"/>
                  </a:lnTo>
                  <a:lnTo>
                    <a:pt x="1139977" y="3371608"/>
                  </a:lnTo>
                  <a:close/>
                </a:path>
                <a:path w="10856594" h="6397625">
                  <a:moveTo>
                    <a:pt x="2586939" y="849134"/>
                  </a:moveTo>
                  <a:lnTo>
                    <a:pt x="2584869" y="805700"/>
                  </a:lnTo>
                  <a:lnTo>
                    <a:pt x="2578646" y="762584"/>
                  </a:lnTo>
                  <a:lnTo>
                    <a:pt x="2568283" y="720102"/>
                  </a:lnTo>
                  <a:lnTo>
                    <a:pt x="2553754" y="678599"/>
                  </a:lnTo>
                  <a:lnTo>
                    <a:pt x="2535097" y="638378"/>
                  </a:lnTo>
                  <a:lnTo>
                    <a:pt x="2512276" y="599770"/>
                  </a:lnTo>
                  <a:lnTo>
                    <a:pt x="2485313" y="563105"/>
                  </a:lnTo>
                  <a:lnTo>
                    <a:pt x="2454211" y="528675"/>
                  </a:lnTo>
                  <a:lnTo>
                    <a:pt x="2419781" y="497573"/>
                  </a:lnTo>
                  <a:lnTo>
                    <a:pt x="2383117" y="470611"/>
                  </a:lnTo>
                  <a:lnTo>
                    <a:pt x="2344509" y="447789"/>
                  </a:lnTo>
                  <a:lnTo>
                    <a:pt x="2304288" y="429133"/>
                  </a:lnTo>
                  <a:lnTo>
                    <a:pt x="2262784" y="414604"/>
                  </a:lnTo>
                  <a:lnTo>
                    <a:pt x="2220303" y="404241"/>
                  </a:lnTo>
                  <a:lnTo>
                    <a:pt x="2177186" y="398018"/>
                  </a:lnTo>
                  <a:lnTo>
                    <a:pt x="2133752" y="395947"/>
                  </a:lnTo>
                  <a:lnTo>
                    <a:pt x="2090305" y="398018"/>
                  </a:lnTo>
                  <a:lnTo>
                    <a:pt x="2047189" y="404241"/>
                  </a:lnTo>
                  <a:lnTo>
                    <a:pt x="2004720" y="414604"/>
                  </a:lnTo>
                  <a:lnTo>
                    <a:pt x="1963204" y="429133"/>
                  </a:lnTo>
                  <a:lnTo>
                    <a:pt x="1922995" y="447789"/>
                  </a:lnTo>
                  <a:lnTo>
                    <a:pt x="1884387" y="470611"/>
                  </a:lnTo>
                  <a:lnTo>
                    <a:pt x="1847710" y="497573"/>
                  </a:lnTo>
                  <a:lnTo>
                    <a:pt x="1813293" y="528675"/>
                  </a:lnTo>
                  <a:lnTo>
                    <a:pt x="1782178" y="563105"/>
                  </a:lnTo>
                  <a:lnTo>
                    <a:pt x="1755216" y="599770"/>
                  </a:lnTo>
                  <a:lnTo>
                    <a:pt x="1732407" y="638378"/>
                  </a:lnTo>
                  <a:lnTo>
                    <a:pt x="1713738" y="678599"/>
                  </a:lnTo>
                  <a:lnTo>
                    <a:pt x="1699221" y="720102"/>
                  </a:lnTo>
                  <a:lnTo>
                    <a:pt x="1688846" y="762584"/>
                  </a:lnTo>
                  <a:lnTo>
                    <a:pt x="1682623" y="805700"/>
                  </a:lnTo>
                  <a:lnTo>
                    <a:pt x="1680552" y="849134"/>
                  </a:lnTo>
                  <a:lnTo>
                    <a:pt x="1682623" y="892581"/>
                  </a:lnTo>
                  <a:lnTo>
                    <a:pt x="1688846" y="935697"/>
                  </a:lnTo>
                  <a:lnTo>
                    <a:pt x="1699221" y="978166"/>
                  </a:lnTo>
                  <a:lnTo>
                    <a:pt x="1713738" y="1019683"/>
                  </a:lnTo>
                  <a:lnTo>
                    <a:pt x="1732407" y="1059891"/>
                  </a:lnTo>
                  <a:lnTo>
                    <a:pt x="1755216" y="1098499"/>
                  </a:lnTo>
                  <a:lnTo>
                    <a:pt x="1782178" y="1135176"/>
                  </a:lnTo>
                  <a:lnTo>
                    <a:pt x="1813293" y="1169593"/>
                  </a:lnTo>
                  <a:lnTo>
                    <a:pt x="1847710" y="1200708"/>
                  </a:lnTo>
                  <a:lnTo>
                    <a:pt x="1884387" y="1227670"/>
                  </a:lnTo>
                  <a:lnTo>
                    <a:pt x="1922995" y="1250480"/>
                  </a:lnTo>
                  <a:lnTo>
                    <a:pt x="1963204" y="1269149"/>
                  </a:lnTo>
                  <a:lnTo>
                    <a:pt x="2004720" y="1283665"/>
                  </a:lnTo>
                  <a:lnTo>
                    <a:pt x="2047189" y="1294041"/>
                  </a:lnTo>
                  <a:lnTo>
                    <a:pt x="2090305" y="1300264"/>
                  </a:lnTo>
                  <a:lnTo>
                    <a:pt x="2133752" y="1302334"/>
                  </a:lnTo>
                  <a:lnTo>
                    <a:pt x="2177186" y="1300264"/>
                  </a:lnTo>
                  <a:lnTo>
                    <a:pt x="2220303" y="1294041"/>
                  </a:lnTo>
                  <a:lnTo>
                    <a:pt x="2262784" y="1283665"/>
                  </a:lnTo>
                  <a:lnTo>
                    <a:pt x="2304288" y="1269149"/>
                  </a:lnTo>
                  <a:lnTo>
                    <a:pt x="2344509" y="1250480"/>
                  </a:lnTo>
                  <a:lnTo>
                    <a:pt x="2383117" y="1227670"/>
                  </a:lnTo>
                  <a:lnTo>
                    <a:pt x="2419781" y="1200708"/>
                  </a:lnTo>
                  <a:lnTo>
                    <a:pt x="2454211" y="1169593"/>
                  </a:lnTo>
                  <a:lnTo>
                    <a:pt x="2485313" y="1135176"/>
                  </a:lnTo>
                  <a:lnTo>
                    <a:pt x="2512276" y="1098499"/>
                  </a:lnTo>
                  <a:lnTo>
                    <a:pt x="2535097" y="1059891"/>
                  </a:lnTo>
                  <a:lnTo>
                    <a:pt x="2553754" y="1019683"/>
                  </a:lnTo>
                  <a:lnTo>
                    <a:pt x="2568283" y="978166"/>
                  </a:lnTo>
                  <a:lnTo>
                    <a:pt x="2578646" y="935697"/>
                  </a:lnTo>
                  <a:lnTo>
                    <a:pt x="2584869" y="892581"/>
                  </a:lnTo>
                  <a:lnTo>
                    <a:pt x="2586939" y="849134"/>
                  </a:lnTo>
                  <a:close/>
                </a:path>
                <a:path w="10856594" h="6397625">
                  <a:moveTo>
                    <a:pt x="2806446" y="5071491"/>
                  </a:moveTo>
                  <a:lnTo>
                    <a:pt x="2804363" y="5028044"/>
                  </a:lnTo>
                  <a:lnTo>
                    <a:pt x="2798140" y="4984928"/>
                  </a:lnTo>
                  <a:lnTo>
                    <a:pt x="2787777" y="4942459"/>
                  </a:lnTo>
                  <a:lnTo>
                    <a:pt x="2773261" y="4900955"/>
                  </a:lnTo>
                  <a:lnTo>
                    <a:pt x="2754592" y="4860734"/>
                  </a:lnTo>
                  <a:lnTo>
                    <a:pt x="2731770" y="4822126"/>
                  </a:lnTo>
                  <a:lnTo>
                    <a:pt x="2704808" y="4785449"/>
                  </a:lnTo>
                  <a:lnTo>
                    <a:pt x="2673705" y="4751032"/>
                  </a:lnTo>
                  <a:lnTo>
                    <a:pt x="2639288" y="4719917"/>
                  </a:lnTo>
                  <a:lnTo>
                    <a:pt x="2602611" y="4692955"/>
                  </a:lnTo>
                  <a:lnTo>
                    <a:pt x="2564003" y="4670145"/>
                  </a:lnTo>
                  <a:lnTo>
                    <a:pt x="2523782" y="4651476"/>
                  </a:lnTo>
                  <a:lnTo>
                    <a:pt x="2482278" y="4636960"/>
                  </a:lnTo>
                  <a:lnTo>
                    <a:pt x="2439797" y="4626584"/>
                  </a:lnTo>
                  <a:lnTo>
                    <a:pt x="2396680" y="4620361"/>
                  </a:lnTo>
                  <a:lnTo>
                    <a:pt x="2353246" y="4618291"/>
                  </a:lnTo>
                  <a:lnTo>
                    <a:pt x="2309799" y="4620361"/>
                  </a:lnTo>
                  <a:lnTo>
                    <a:pt x="2266683" y="4626584"/>
                  </a:lnTo>
                  <a:lnTo>
                    <a:pt x="2224214" y="4636960"/>
                  </a:lnTo>
                  <a:lnTo>
                    <a:pt x="2182711" y="4651476"/>
                  </a:lnTo>
                  <a:lnTo>
                    <a:pt x="2142490" y="4670145"/>
                  </a:lnTo>
                  <a:lnTo>
                    <a:pt x="2103882" y="4692955"/>
                  </a:lnTo>
                  <a:lnTo>
                    <a:pt x="2067204" y="4719917"/>
                  </a:lnTo>
                  <a:lnTo>
                    <a:pt x="2032787" y="4751032"/>
                  </a:lnTo>
                  <a:lnTo>
                    <a:pt x="2001672" y="4785449"/>
                  </a:lnTo>
                  <a:lnTo>
                    <a:pt x="1974710" y="4822126"/>
                  </a:lnTo>
                  <a:lnTo>
                    <a:pt x="1951901" y="4860734"/>
                  </a:lnTo>
                  <a:lnTo>
                    <a:pt x="1933232" y="4900955"/>
                  </a:lnTo>
                  <a:lnTo>
                    <a:pt x="1918716" y="4942459"/>
                  </a:lnTo>
                  <a:lnTo>
                    <a:pt x="1908340" y="4984928"/>
                  </a:lnTo>
                  <a:lnTo>
                    <a:pt x="1902117" y="5028044"/>
                  </a:lnTo>
                  <a:lnTo>
                    <a:pt x="1900047" y="5071491"/>
                  </a:lnTo>
                  <a:lnTo>
                    <a:pt x="1902117" y="5114925"/>
                  </a:lnTo>
                  <a:lnTo>
                    <a:pt x="1908340" y="5158041"/>
                  </a:lnTo>
                  <a:lnTo>
                    <a:pt x="1918716" y="5200523"/>
                  </a:lnTo>
                  <a:lnTo>
                    <a:pt x="1933232" y="5242026"/>
                  </a:lnTo>
                  <a:lnTo>
                    <a:pt x="1951901" y="5282247"/>
                  </a:lnTo>
                  <a:lnTo>
                    <a:pt x="1974710" y="5320855"/>
                  </a:lnTo>
                  <a:lnTo>
                    <a:pt x="2001672" y="5357520"/>
                  </a:lnTo>
                  <a:lnTo>
                    <a:pt x="2032787" y="5391950"/>
                  </a:lnTo>
                  <a:lnTo>
                    <a:pt x="2067204" y="5423052"/>
                  </a:lnTo>
                  <a:lnTo>
                    <a:pt x="2103882" y="5450014"/>
                  </a:lnTo>
                  <a:lnTo>
                    <a:pt x="2142490" y="5472836"/>
                  </a:lnTo>
                  <a:lnTo>
                    <a:pt x="2182711" y="5491505"/>
                  </a:lnTo>
                  <a:lnTo>
                    <a:pt x="2224214" y="5506021"/>
                  </a:lnTo>
                  <a:lnTo>
                    <a:pt x="2266683" y="5516384"/>
                  </a:lnTo>
                  <a:lnTo>
                    <a:pt x="2309799" y="5522607"/>
                  </a:lnTo>
                  <a:lnTo>
                    <a:pt x="2353246" y="5524678"/>
                  </a:lnTo>
                  <a:lnTo>
                    <a:pt x="2396680" y="5522607"/>
                  </a:lnTo>
                  <a:lnTo>
                    <a:pt x="2439797" y="5516384"/>
                  </a:lnTo>
                  <a:lnTo>
                    <a:pt x="2482278" y="5506021"/>
                  </a:lnTo>
                  <a:lnTo>
                    <a:pt x="2523782" y="5491505"/>
                  </a:lnTo>
                  <a:lnTo>
                    <a:pt x="2564003" y="5472836"/>
                  </a:lnTo>
                  <a:lnTo>
                    <a:pt x="2602611" y="5450014"/>
                  </a:lnTo>
                  <a:lnTo>
                    <a:pt x="2639288" y="5423052"/>
                  </a:lnTo>
                  <a:lnTo>
                    <a:pt x="2673705" y="5391950"/>
                  </a:lnTo>
                  <a:lnTo>
                    <a:pt x="2704808" y="5357520"/>
                  </a:lnTo>
                  <a:lnTo>
                    <a:pt x="2731770" y="5320855"/>
                  </a:lnTo>
                  <a:lnTo>
                    <a:pt x="2754592" y="5282247"/>
                  </a:lnTo>
                  <a:lnTo>
                    <a:pt x="2773261" y="5242026"/>
                  </a:lnTo>
                  <a:lnTo>
                    <a:pt x="2787777" y="5200523"/>
                  </a:lnTo>
                  <a:lnTo>
                    <a:pt x="2798140" y="5158041"/>
                  </a:lnTo>
                  <a:lnTo>
                    <a:pt x="2804363" y="5114925"/>
                  </a:lnTo>
                  <a:lnTo>
                    <a:pt x="2806446" y="5071491"/>
                  </a:lnTo>
                  <a:close/>
                </a:path>
                <a:path w="10856594" h="6397625">
                  <a:moveTo>
                    <a:pt x="3833495" y="3133890"/>
                  </a:moveTo>
                  <a:lnTo>
                    <a:pt x="3831412" y="3090443"/>
                  </a:lnTo>
                  <a:lnTo>
                    <a:pt x="3825189" y="3047327"/>
                  </a:lnTo>
                  <a:lnTo>
                    <a:pt x="3814826" y="3004858"/>
                  </a:lnTo>
                  <a:lnTo>
                    <a:pt x="3800310" y="2963354"/>
                  </a:lnTo>
                  <a:lnTo>
                    <a:pt x="3781641" y="2923133"/>
                  </a:lnTo>
                  <a:lnTo>
                    <a:pt x="3758831" y="2884525"/>
                  </a:lnTo>
                  <a:lnTo>
                    <a:pt x="3731857" y="2847848"/>
                  </a:lnTo>
                  <a:lnTo>
                    <a:pt x="3700754" y="2813431"/>
                  </a:lnTo>
                  <a:lnTo>
                    <a:pt x="3666337" y="2782316"/>
                  </a:lnTo>
                  <a:lnTo>
                    <a:pt x="3629660" y="2755354"/>
                  </a:lnTo>
                  <a:lnTo>
                    <a:pt x="3591052" y="2732544"/>
                  </a:lnTo>
                  <a:lnTo>
                    <a:pt x="3550831" y="2713875"/>
                  </a:lnTo>
                  <a:lnTo>
                    <a:pt x="3509327" y="2699359"/>
                  </a:lnTo>
                  <a:lnTo>
                    <a:pt x="3466846" y="2688983"/>
                  </a:lnTo>
                  <a:lnTo>
                    <a:pt x="3423729" y="2682760"/>
                  </a:lnTo>
                  <a:lnTo>
                    <a:pt x="3380295" y="2680690"/>
                  </a:lnTo>
                  <a:lnTo>
                    <a:pt x="3336848" y="2682760"/>
                  </a:lnTo>
                  <a:lnTo>
                    <a:pt x="3293732" y="2688983"/>
                  </a:lnTo>
                  <a:lnTo>
                    <a:pt x="3251263" y="2699359"/>
                  </a:lnTo>
                  <a:lnTo>
                    <a:pt x="3209760" y="2713875"/>
                  </a:lnTo>
                  <a:lnTo>
                    <a:pt x="3169539" y="2732544"/>
                  </a:lnTo>
                  <a:lnTo>
                    <a:pt x="3130931" y="2755354"/>
                  </a:lnTo>
                  <a:lnTo>
                    <a:pt x="3094253" y="2782316"/>
                  </a:lnTo>
                  <a:lnTo>
                    <a:pt x="3059836" y="2813431"/>
                  </a:lnTo>
                  <a:lnTo>
                    <a:pt x="3028721" y="2847848"/>
                  </a:lnTo>
                  <a:lnTo>
                    <a:pt x="3001759" y="2884525"/>
                  </a:lnTo>
                  <a:lnTo>
                    <a:pt x="2978950" y="2923133"/>
                  </a:lnTo>
                  <a:lnTo>
                    <a:pt x="2960281" y="2963354"/>
                  </a:lnTo>
                  <a:lnTo>
                    <a:pt x="2945765" y="3004858"/>
                  </a:lnTo>
                  <a:lnTo>
                    <a:pt x="2935389" y="3047327"/>
                  </a:lnTo>
                  <a:lnTo>
                    <a:pt x="2929166" y="3090443"/>
                  </a:lnTo>
                  <a:lnTo>
                    <a:pt x="2927096" y="3133890"/>
                  </a:lnTo>
                  <a:lnTo>
                    <a:pt x="2929166" y="3177324"/>
                  </a:lnTo>
                  <a:lnTo>
                    <a:pt x="2935389" y="3220440"/>
                  </a:lnTo>
                  <a:lnTo>
                    <a:pt x="2945765" y="3262922"/>
                  </a:lnTo>
                  <a:lnTo>
                    <a:pt x="2960281" y="3304425"/>
                  </a:lnTo>
                  <a:lnTo>
                    <a:pt x="2978950" y="3344646"/>
                  </a:lnTo>
                  <a:lnTo>
                    <a:pt x="3001759" y="3383254"/>
                  </a:lnTo>
                  <a:lnTo>
                    <a:pt x="3028721" y="3419919"/>
                  </a:lnTo>
                  <a:lnTo>
                    <a:pt x="3059836" y="3454349"/>
                  </a:lnTo>
                  <a:lnTo>
                    <a:pt x="3094253" y="3485451"/>
                  </a:lnTo>
                  <a:lnTo>
                    <a:pt x="3130931" y="3512413"/>
                  </a:lnTo>
                  <a:lnTo>
                    <a:pt x="3169539" y="3535235"/>
                  </a:lnTo>
                  <a:lnTo>
                    <a:pt x="3209760" y="3553904"/>
                  </a:lnTo>
                  <a:lnTo>
                    <a:pt x="3251263" y="3568420"/>
                  </a:lnTo>
                  <a:lnTo>
                    <a:pt x="3293732" y="3578783"/>
                  </a:lnTo>
                  <a:lnTo>
                    <a:pt x="3336848" y="3585006"/>
                  </a:lnTo>
                  <a:lnTo>
                    <a:pt x="3380295" y="3587089"/>
                  </a:lnTo>
                  <a:lnTo>
                    <a:pt x="3423729" y="3585006"/>
                  </a:lnTo>
                  <a:lnTo>
                    <a:pt x="3466846" y="3578783"/>
                  </a:lnTo>
                  <a:lnTo>
                    <a:pt x="3509327" y="3568420"/>
                  </a:lnTo>
                  <a:lnTo>
                    <a:pt x="3550831" y="3553904"/>
                  </a:lnTo>
                  <a:lnTo>
                    <a:pt x="3591052" y="3535235"/>
                  </a:lnTo>
                  <a:lnTo>
                    <a:pt x="3629660" y="3512413"/>
                  </a:lnTo>
                  <a:lnTo>
                    <a:pt x="3666337" y="3485451"/>
                  </a:lnTo>
                  <a:lnTo>
                    <a:pt x="3700754" y="3454349"/>
                  </a:lnTo>
                  <a:lnTo>
                    <a:pt x="3731857" y="3419919"/>
                  </a:lnTo>
                  <a:lnTo>
                    <a:pt x="3758831" y="3383254"/>
                  </a:lnTo>
                  <a:lnTo>
                    <a:pt x="3781641" y="3344646"/>
                  </a:lnTo>
                  <a:lnTo>
                    <a:pt x="3800310" y="3304425"/>
                  </a:lnTo>
                  <a:lnTo>
                    <a:pt x="3814826" y="3262922"/>
                  </a:lnTo>
                  <a:lnTo>
                    <a:pt x="3825189" y="3220440"/>
                  </a:lnTo>
                  <a:lnTo>
                    <a:pt x="3831412" y="3177324"/>
                  </a:lnTo>
                  <a:lnTo>
                    <a:pt x="3833495" y="3133890"/>
                  </a:lnTo>
                  <a:close/>
                </a:path>
                <a:path w="10856594" h="6397625">
                  <a:moveTo>
                    <a:pt x="5121008" y="1377048"/>
                  </a:moveTo>
                  <a:lnTo>
                    <a:pt x="5118938" y="1333614"/>
                  </a:lnTo>
                  <a:lnTo>
                    <a:pt x="5112715" y="1290497"/>
                  </a:lnTo>
                  <a:lnTo>
                    <a:pt x="5102339" y="1248016"/>
                  </a:lnTo>
                  <a:lnTo>
                    <a:pt x="5087823" y="1206512"/>
                  </a:lnTo>
                  <a:lnTo>
                    <a:pt x="5069154" y="1166291"/>
                  </a:lnTo>
                  <a:lnTo>
                    <a:pt x="5046345" y="1127683"/>
                  </a:lnTo>
                  <a:lnTo>
                    <a:pt x="5019383" y="1091018"/>
                  </a:lnTo>
                  <a:lnTo>
                    <a:pt x="4988268" y="1056589"/>
                  </a:lnTo>
                  <a:lnTo>
                    <a:pt x="4953851" y="1025486"/>
                  </a:lnTo>
                  <a:lnTo>
                    <a:pt x="4917173" y="998524"/>
                  </a:lnTo>
                  <a:lnTo>
                    <a:pt x="4878565" y="975702"/>
                  </a:lnTo>
                  <a:lnTo>
                    <a:pt x="4838357" y="957046"/>
                  </a:lnTo>
                  <a:lnTo>
                    <a:pt x="4796841" y="942517"/>
                  </a:lnTo>
                  <a:lnTo>
                    <a:pt x="4754372" y="932154"/>
                  </a:lnTo>
                  <a:lnTo>
                    <a:pt x="4711255" y="925931"/>
                  </a:lnTo>
                  <a:lnTo>
                    <a:pt x="4667809" y="923861"/>
                  </a:lnTo>
                  <a:lnTo>
                    <a:pt x="4624375" y="925931"/>
                  </a:lnTo>
                  <a:lnTo>
                    <a:pt x="4581258" y="932154"/>
                  </a:lnTo>
                  <a:lnTo>
                    <a:pt x="4538777" y="942517"/>
                  </a:lnTo>
                  <a:lnTo>
                    <a:pt x="4497273" y="957046"/>
                  </a:lnTo>
                  <a:lnTo>
                    <a:pt x="4457052" y="975702"/>
                  </a:lnTo>
                  <a:lnTo>
                    <a:pt x="4418444" y="998524"/>
                  </a:lnTo>
                  <a:lnTo>
                    <a:pt x="4381779" y="1025486"/>
                  </a:lnTo>
                  <a:lnTo>
                    <a:pt x="4347349" y="1056589"/>
                  </a:lnTo>
                  <a:lnTo>
                    <a:pt x="4316247" y="1091018"/>
                  </a:lnTo>
                  <a:lnTo>
                    <a:pt x="4289285" y="1127683"/>
                  </a:lnTo>
                  <a:lnTo>
                    <a:pt x="4266463" y="1166291"/>
                  </a:lnTo>
                  <a:lnTo>
                    <a:pt x="4247794" y="1206512"/>
                  </a:lnTo>
                  <a:lnTo>
                    <a:pt x="4233278" y="1248016"/>
                  </a:lnTo>
                  <a:lnTo>
                    <a:pt x="4222915" y="1290497"/>
                  </a:lnTo>
                  <a:lnTo>
                    <a:pt x="4216692" y="1333614"/>
                  </a:lnTo>
                  <a:lnTo>
                    <a:pt x="4214622" y="1377048"/>
                  </a:lnTo>
                  <a:lnTo>
                    <a:pt x="4216692" y="1420495"/>
                  </a:lnTo>
                  <a:lnTo>
                    <a:pt x="4222915" y="1463611"/>
                  </a:lnTo>
                  <a:lnTo>
                    <a:pt x="4233278" y="1506080"/>
                  </a:lnTo>
                  <a:lnTo>
                    <a:pt x="4247794" y="1547596"/>
                  </a:lnTo>
                  <a:lnTo>
                    <a:pt x="4266463" y="1587804"/>
                  </a:lnTo>
                  <a:lnTo>
                    <a:pt x="4289285" y="1626412"/>
                  </a:lnTo>
                  <a:lnTo>
                    <a:pt x="4316247" y="1663090"/>
                  </a:lnTo>
                  <a:lnTo>
                    <a:pt x="4347349" y="1697507"/>
                  </a:lnTo>
                  <a:lnTo>
                    <a:pt x="4381779" y="1728622"/>
                  </a:lnTo>
                  <a:lnTo>
                    <a:pt x="4418444" y="1755584"/>
                  </a:lnTo>
                  <a:lnTo>
                    <a:pt x="4457052" y="1778393"/>
                  </a:lnTo>
                  <a:lnTo>
                    <a:pt x="4497273" y="1797062"/>
                  </a:lnTo>
                  <a:lnTo>
                    <a:pt x="4538777" y="1811578"/>
                  </a:lnTo>
                  <a:lnTo>
                    <a:pt x="4581258" y="1821954"/>
                  </a:lnTo>
                  <a:lnTo>
                    <a:pt x="4624375" y="1828177"/>
                  </a:lnTo>
                  <a:lnTo>
                    <a:pt x="4667809" y="1830247"/>
                  </a:lnTo>
                  <a:lnTo>
                    <a:pt x="4711255" y="1828177"/>
                  </a:lnTo>
                  <a:lnTo>
                    <a:pt x="4754372" y="1821954"/>
                  </a:lnTo>
                  <a:lnTo>
                    <a:pt x="4796841" y="1811578"/>
                  </a:lnTo>
                  <a:lnTo>
                    <a:pt x="4838357" y="1797062"/>
                  </a:lnTo>
                  <a:lnTo>
                    <a:pt x="4878565" y="1778393"/>
                  </a:lnTo>
                  <a:lnTo>
                    <a:pt x="4917173" y="1755584"/>
                  </a:lnTo>
                  <a:lnTo>
                    <a:pt x="4953851" y="1728622"/>
                  </a:lnTo>
                  <a:lnTo>
                    <a:pt x="4988268" y="1697507"/>
                  </a:lnTo>
                  <a:lnTo>
                    <a:pt x="5019383" y="1663090"/>
                  </a:lnTo>
                  <a:lnTo>
                    <a:pt x="5046345" y="1626412"/>
                  </a:lnTo>
                  <a:lnTo>
                    <a:pt x="5069154" y="1587804"/>
                  </a:lnTo>
                  <a:lnTo>
                    <a:pt x="5087823" y="1547596"/>
                  </a:lnTo>
                  <a:lnTo>
                    <a:pt x="5102339" y="1506080"/>
                  </a:lnTo>
                  <a:lnTo>
                    <a:pt x="5112715" y="1463611"/>
                  </a:lnTo>
                  <a:lnTo>
                    <a:pt x="5118938" y="1420495"/>
                  </a:lnTo>
                  <a:lnTo>
                    <a:pt x="5121008" y="1377048"/>
                  </a:lnTo>
                  <a:close/>
                </a:path>
                <a:path w="10856594" h="6397625">
                  <a:moveTo>
                    <a:pt x="6527000" y="3905110"/>
                  </a:moveTo>
                  <a:lnTo>
                    <a:pt x="6524930" y="3861676"/>
                  </a:lnTo>
                  <a:lnTo>
                    <a:pt x="6518707" y="3818559"/>
                  </a:lnTo>
                  <a:lnTo>
                    <a:pt x="6508331" y="3776078"/>
                  </a:lnTo>
                  <a:lnTo>
                    <a:pt x="6493815" y="3734574"/>
                  </a:lnTo>
                  <a:lnTo>
                    <a:pt x="6475146" y="3694353"/>
                  </a:lnTo>
                  <a:lnTo>
                    <a:pt x="6452336" y="3655745"/>
                  </a:lnTo>
                  <a:lnTo>
                    <a:pt x="6425374" y="3619068"/>
                  </a:lnTo>
                  <a:lnTo>
                    <a:pt x="6394259" y="3584651"/>
                  </a:lnTo>
                  <a:lnTo>
                    <a:pt x="6359842" y="3553549"/>
                  </a:lnTo>
                  <a:lnTo>
                    <a:pt x="6323165" y="3526574"/>
                  </a:lnTo>
                  <a:lnTo>
                    <a:pt x="6284557" y="3503765"/>
                  </a:lnTo>
                  <a:lnTo>
                    <a:pt x="6244336" y="3485096"/>
                  </a:lnTo>
                  <a:lnTo>
                    <a:pt x="6202832" y="3470579"/>
                  </a:lnTo>
                  <a:lnTo>
                    <a:pt x="6160363" y="3460216"/>
                  </a:lnTo>
                  <a:lnTo>
                    <a:pt x="6117247" y="3453993"/>
                  </a:lnTo>
                  <a:lnTo>
                    <a:pt x="6073800" y="3451910"/>
                  </a:lnTo>
                  <a:lnTo>
                    <a:pt x="6030366" y="3453993"/>
                  </a:lnTo>
                  <a:lnTo>
                    <a:pt x="5987250" y="3460216"/>
                  </a:lnTo>
                  <a:lnTo>
                    <a:pt x="5944768" y="3470579"/>
                  </a:lnTo>
                  <a:lnTo>
                    <a:pt x="5903265" y="3485096"/>
                  </a:lnTo>
                  <a:lnTo>
                    <a:pt x="5863044" y="3503765"/>
                  </a:lnTo>
                  <a:lnTo>
                    <a:pt x="5824436" y="3526574"/>
                  </a:lnTo>
                  <a:lnTo>
                    <a:pt x="5787758" y="3553549"/>
                  </a:lnTo>
                  <a:lnTo>
                    <a:pt x="5753341" y="3584651"/>
                  </a:lnTo>
                  <a:lnTo>
                    <a:pt x="5722239" y="3619068"/>
                  </a:lnTo>
                  <a:lnTo>
                    <a:pt x="5695264" y="3655745"/>
                  </a:lnTo>
                  <a:lnTo>
                    <a:pt x="5672455" y="3694353"/>
                  </a:lnTo>
                  <a:lnTo>
                    <a:pt x="5653786" y="3734574"/>
                  </a:lnTo>
                  <a:lnTo>
                    <a:pt x="5639270" y="3776078"/>
                  </a:lnTo>
                  <a:lnTo>
                    <a:pt x="5628906" y="3818559"/>
                  </a:lnTo>
                  <a:lnTo>
                    <a:pt x="5622683" y="3861676"/>
                  </a:lnTo>
                  <a:lnTo>
                    <a:pt x="5620601" y="3905110"/>
                  </a:lnTo>
                  <a:lnTo>
                    <a:pt x="5622683" y="3948557"/>
                  </a:lnTo>
                  <a:lnTo>
                    <a:pt x="5628906" y="3991673"/>
                  </a:lnTo>
                  <a:lnTo>
                    <a:pt x="5639270" y="4034142"/>
                  </a:lnTo>
                  <a:lnTo>
                    <a:pt x="5653786" y="4075646"/>
                  </a:lnTo>
                  <a:lnTo>
                    <a:pt x="5672455" y="4115866"/>
                  </a:lnTo>
                  <a:lnTo>
                    <a:pt x="5695264" y="4154474"/>
                  </a:lnTo>
                  <a:lnTo>
                    <a:pt x="5722239" y="4191152"/>
                  </a:lnTo>
                  <a:lnTo>
                    <a:pt x="5753341" y="4225569"/>
                  </a:lnTo>
                  <a:lnTo>
                    <a:pt x="5787758" y="4256684"/>
                  </a:lnTo>
                  <a:lnTo>
                    <a:pt x="5824436" y="4283646"/>
                  </a:lnTo>
                  <a:lnTo>
                    <a:pt x="5863044" y="4306455"/>
                  </a:lnTo>
                  <a:lnTo>
                    <a:pt x="5903265" y="4325124"/>
                  </a:lnTo>
                  <a:lnTo>
                    <a:pt x="5944768" y="4339641"/>
                  </a:lnTo>
                  <a:lnTo>
                    <a:pt x="5987250" y="4350016"/>
                  </a:lnTo>
                  <a:lnTo>
                    <a:pt x="6030366" y="4356239"/>
                  </a:lnTo>
                  <a:lnTo>
                    <a:pt x="6073800" y="4358310"/>
                  </a:lnTo>
                  <a:lnTo>
                    <a:pt x="6117247" y="4356239"/>
                  </a:lnTo>
                  <a:lnTo>
                    <a:pt x="6160363" y="4350016"/>
                  </a:lnTo>
                  <a:lnTo>
                    <a:pt x="6202832" y="4339641"/>
                  </a:lnTo>
                  <a:lnTo>
                    <a:pt x="6244336" y="4325124"/>
                  </a:lnTo>
                  <a:lnTo>
                    <a:pt x="6284557" y="4306455"/>
                  </a:lnTo>
                  <a:lnTo>
                    <a:pt x="6323165" y="4283646"/>
                  </a:lnTo>
                  <a:lnTo>
                    <a:pt x="6359842" y="4256684"/>
                  </a:lnTo>
                  <a:lnTo>
                    <a:pt x="6394259" y="4225569"/>
                  </a:lnTo>
                  <a:lnTo>
                    <a:pt x="6425374" y="4191152"/>
                  </a:lnTo>
                  <a:lnTo>
                    <a:pt x="6452336" y="4154474"/>
                  </a:lnTo>
                  <a:lnTo>
                    <a:pt x="6475146" y="4115866"/>
                  </a:lnTo>
                  <a:lnTo>
                    <a:pt x="6493815" y="4075646"/>
                  </a:lnTo>
                  <a:lnTo>
                    <a:pt x="6508331" y="4034142"/>
                  </a:lnTo>
                  <a:lnTo>
                    <a:pt x="6518707" y="3991673"/>
                  </a:lnTo>
                  <a:lnTo>
                    <a:pt x="6524930" y="3948557"/>
                  </a:lnTo>
                  <a:lnTo>
                    <a:pt x="6527000" y="3905110"/>
                  </a:lnTo>
                  <a:close/>
                </a:path>
                <a:path w="10856594" h="6397625">
                  <a:moveTo>
                    <a:pt x="6638671" y="2179155"/>
                  </a:moveTo>
                  <a:lnTo>
                    <a:pt x="6636588" y="2135708"/>
                  </a:lnTo>
                  <a:lnTo>
                    <a:pt x="6630365" y="2092591"/>
                  </a:lnTo>
                  <a:lnTo>
                    <a:pt x="6620002" y="2050122"/>
                  </a:lnTo>
                  <a:lnTo>
                    <a:pt x="6605486" y="2008619"/>
                  </a:lnTo>
                  <a:lnTo>
                    <a:pt x="6586817" y="1968398"/>
                  </a:lnTo>
                  <a:lnTo>
                    <a:pt x="6564008" y="1929790"/>
                  </a:lnTo>
                  <a:lnTo>
                    <a:pt x="6537045" y="1893112"/>
                  </a:lnTo>
                  <a:lnTo>
                    <a:pt x="6505930" y="1858695"/>
                  </a:lnTo>
                  <a:lnTo>
                    <a:pt x="6471513" y="1827580"/>
                  </a:lnTo>
                  <a:lnTo>
                    <a:pt x="6434836" y="1800618"/>
                  </a:lnTo>
                  <a:lnTo>
                    <a:pt x="6396228" y="1777809"/>
                  </a:lnTo>
                  <a:lnTo>
                    <a:pt x="6356007" y="1759140"/>
                  </a:lnTo>
                  <a:lnTo>
                    <a:pt x="6314503" y="1744624"/>
                  </a:lnTo>
                  <a:lnTo>
                    <a:pt x="6272034" y="1734248"/>
                  </a:lnTo>
                  <a:lnTo>
                    <a:pt x="6228905" y="1728025"/>
                  </a:lnTo>
                  <a:lnTo>
                    <a:pt x="6185471" y="1725955"/>
                  </a:lnTo>
                  <a:lnTo>
                    <a:pt x="6142025" y="1728025"/>
                  </a:lnTo>
                  <a:lnTo>
                    <a:pt x="6098908" y="1734248"/>
                  </a:lnTo>
                  <a:lnTo>
                    <a:pt x="6056439" y="1744624"/>
                  </a:lnTo>
                  <a:lnTo>
                    <a:pt x="6014936" y="1759140"/>
                  </a:lnTo>
                  <a:lnTo>
                    <a:pt x="5974715" y="1777809"/>
                  </a:lnTo>
                  <a:lnTo>
                    <a:pt x="5936107" y="1800618"/>
                  </a:lnTo>
                  <a:lnTo>
                    <a:pt x="5899429" y="1827580"/>
                  </a:lnTo>
                  <a:lnTo>
                    <a:pt x="5865012" y="1858695"/>
                  </a:lnTo>
                  <a:lnTo>
                    <a:pt x="5833897" y="1893112"/>
                  </a:lnTo>
                  <a:lnTo>
                    <a:pt x="5806935" y="1929790"/>
                  </a:lnTo>
                  <a:lnTo>
                    <a:pt x="5784126" y="1968398"/>
                  </a:lnTo>
                  <a:lnTo>
                    <a:pt x="5765457" y="2008619"/>
                  </a:lnTo>
                  <a:lnTo>
                    <a:pt x="5750941" y="2050122"/>
                  </a:lnTo>
                  <a:lnTo>
                    <a:pt x="5740565" y="2092591"/>
                  </a:lnTo>
                  <a:lnTo>
                    <a:pt x="5734342" y="2135708"/>
                  </a:lnTo>
                  <a:lnTo>
                    <a:pt x="5732272" y="2179155"/>
                  </a:lnTo>
                  <a:lnTo>
                    <a:pt x="5734342" y="2222589"/>
                  </a:lnTo>
                  <a:lnTo>
                    <a:pt x="5740565" y="2265705"/>
                  </a:lnTo>
                  <a:lnTo>
                    <a:pt x="5750941" y="2308187"/>
                  </a:lnTo>
                  <a:lnTo>
                    <a:pt x="5765457" y="2349690"/>
                  </a:lnTo>
                  <a:lnTo>
                    <a:pt x="5784126" y="2389911"/>
                  </a:lnTo>
                  <a:lnTo>
                    <a:pt x="5806935" y="2428519"/>
                  </a:lnTo>
                  <a:lnTo>
                    <a:pt x="5833897" y="2465184"/>
                  </a:lnTo>
                  <a:lnTo>
                    <a:pt x="5865012" y="2499614"/>
                  </a:lnTo>
                  <a:lnTo>
                    <a:pt x="5899429" y="2530716"/>
                  </a:lnTo>
                  <a:lnTo>
                    <a:pt x="5936107" y="2557678"/>
                  </a:lnTo>
                  <a:lnTo>
                    <a:pt x="5974715" y="2580500"/>
                  </a:lnTo>
                  <a:lnTo>
                    <a:pt x="6014936" y="2599169"/>
                  </a:lnTo>
                  <a:lnTo>
                    <a:pt x="6056439" y="2613685"/>
                  </a:lnTo>
                  <a:lnTo>
                    <a:pt x="6098908" y="2624048"/>
                  </a:lnTo>
                  <a:lnTo>
                    <a:pt x="6142025" y="2630271"/>
                  </a:lnTo>
                  <a:lnTo>
                    <a:pt x="6185471" y="2632341"/>
                  </a:lnTo>
                  <a:lnTo>
                    <a:pt x="6228905" y="2630271"/>
                  </a:lnTo>
                  <a:lnTo>
                    <a:pt x="6272034" y="2624048"/>
                  </a:lnTo>
                  <a:lnTo>
                    <a:pt x="6314503" y="2613685"/>
                  </a:lnTo>
                  <a:lnTo>
                    <a:pt x="6356007" y="2599169"/>
                  </a:lnTo>
                  <a:lnTo>
                    <a:pt x="6396228" y="2580500"/>
                  </a:lnTo>
                  <a:lnTo>
                    <a:pt x="6434836" y="2557678"/>
                  </a:lnTo>
                  <a:lnTo>
                    <a:pt x="6471513" y="2530716"/>
                  </a:lnTo>
                  <a:lnTo>
                    <a:pt x="6505930" y="2499614"/>
                  </a:lnTo>
                  <a:lnTo>
                    <a:pt x="6537045" y="2465184"/>
                  </a:lnTo>
                  <a:lnTo>
                    <a:pt x="6564008" y="2428519"/>
                  </a:lnTo>
                  <a:lnTo>
                    <a:pt x="6586817" y="2389911"/>
                  </a:lnTo>
                  <a:lnTo>
                    <a:pt x="6605486" y="2349690"/>
                  </a:lnTo>
                  <a:lnTo>
                    <a:pt x="6620002" y="2308187"/>
                  </a:lnTo>
                  <a:lnTo>
                    <a:pt x="6630365" y="2265705"/>
                  </a:lnTo>
                  <a:lnTo>
                    <a:pt x="6636588" y="2222589"/>
                  </a:lnTo>
                  <a:lnTo>
                    <a:pt x="6638671" y="2179155"/>
                  </a:lnTo>
                  <a:close/>
                </a:path>
                <a:path w="10856594" h="6397625">
                  <a:moveTo>
                    <a:pt x="6638671" y="453186"/>
                  </a:moveTo>
                  <a:lnTo>
                    <a:pt x="6636588" y="409752"/>
                  </a:lnTo>
                  <a:lnTo>
                    <a:pt x="6630365" y="366636"/>
                  </a:lnTo>
                  <a:lnTo>
                    <a:pt x="6620002" y="324167"/>
                  </a:lnTo>
                  <a:lnTo>
                    <a:pt x="6605486" y="282651"/>
                  </a:lnTo>
                  <a:lnTo>
                    <a:pt x="6586817" y="242443"/>
                  </a:lnTo>
                  <a:lnTo>
                    <a:pt x="6564008" y="203835"/>
                  </a:lnTo>
                  <a:lnTo>
                    <a:pt x="6537045" y="167157"/>
                  </a:lnTo>
                  <a:lnTo>
                    <a:pt x="6505930" y="132740"/>
                  </a:lnTo>
                  <a:lnTo>
                    <a:pt x="6471513" y="101625"/>
                  </a:lnTo>
                  <a:lnTo>
                    <a:pt x="6434836" y="74663"/>
                  </a:lnTo>
                  <a:lnTo>
                    <a:pt x="6396228" y="51841"/>
                  </a:lnTo>
                  <a:lnTo>
                    <a:pt x="6356007" y="33185"/>
                  </a:lnTo>
                  <a:lnTo>
                    <a:pt x="6314503" y="18656"/>
                  </a:lnTo>
                  <a:lnTo>
                    <a:pt x="6272034" y="8293"/>
                  </a:lnTo>
                  <a:lnTo>
                    <a:pt x="6228905" y="2070"/>
                  </a:lnTo>
                  <a:lnTo>
                    <a:pt x="6185471" y="0"/>
                  </a:lnTo>
                  <a:lnTo>
                    <a:pt x="6142025" y="2070"/>
                  </a:lnTo>
                  <a:lnTo>
                    <a:pt x="6098908" y="8293"/>
                  </a:lnTo>
                  <a:lnTo>
                    <a:pt x="6056439" y="18656"/>
                  </a:lnTo>
                  <a:lnTo>
                    <a:pt x="6014936" y="33185"/>
                  </a:lnTo>
                  <a:lnTo>
                    <a:pt x="5974715" y="51841"/>
                  </a:lnTo>
                  <a:lnTo>
                    <a:pt x="5936107" y="74663"/>
                  </a:lnTo>
                  <a:lnTo>
                    <a:pt x="5899429" y="101625"/>
                  </a:lnTo>
                  <a:lnTo>
                    <a:pt x="5865012" y="132740"/>
                  </a:lnTo>
                  <a:lnTo>
                    <a:pt x="5833897" y="167157"/>
                  </a:lnTo>
                  <a:lnTo>
                    <a:pt x="5806935" y="203835"/>
                  </a:lnTo>
                  <a:lnTo>
                    <a:pt x="5784126" y="242443"/>
                  </a:lnTo>
                  <a:lnTo>
                    <a:pt x="5765457" y="282651"/>
                  </a:lnTo>
                  <a:lnTo>
                    <a:pt x="5750941" y="324167"/>
                  </a:lnTo>
                  <a:lnTo>
                    <a:pt x="5740565" y="366636"/>
                  </a:lnTo>
                  <a:lnTo>
                    <a:pt x="5734342" y="409752"/>
                  </a:lnTo>
                  <a:lnTo>
                    <a:pt x="5732272" y="453186"/>
                  </a:lnTo>
                  <a:lnTo>
                    <a:pt x="5734342" y="496633"/>
                  </a:lnTo>
                  <a:lnTo>
                    <a:pt x="5740565" y="539750"/>
                  </a:lnTo>
                  <a:lnTo>
                    <a:pt x="5750941" y="582218"/>
                  </a:lnTo>
                  <a:lnTo>
                    <a:pt x="5765457" y="623735"/>
                  </a:lnTo>
                  <a:lnTo>
                    <a:pt x="5784126" y="663943"/>
                  </a:lnTo>
                  <a:lnTo>
                    <a:pt x="5806935" y="702551"/>
                  </a:lnTo>
                  <a:lnTo>
                    <a:pt x="5833897" y="739228"/>
                  </a:lnTo>
                  <a:lnTo>
                    <a:pt x="5865012" y="773645"/>
                  </a:lnTo>
                  <a:lnTo>
                    <a:pt x="5899429" y="804760"/>
                  </a:lnTo>
                  <a:lnTo>
                    <a:pt x="5936107" y="831723"/>
                  </a:lnTo>
                  <a:lnTo>
                    <a:pt x="5974715" y="854532"/>
                  </a:lnTo>
                  <a:lnTo>
                    <a:pt x="6014936" y="873201"/>
                  </a:lnTo>
                  <a:lnTo>
                    <a:pt x="6056439" y="887717"/>
                  </a:lnTo>
                  <a:lnTo>
                    <a:pt x="6098908" y="898093"/>
                  </a:lnTo>
                  <a:lnTo>
                    <a:pt x="6142025" y="904316"/>
                  </a:lnTo>
                  <a:lnTo>
                    <a:pt x="6185471" y="906386"/>
                  </a:lnTo>
                  <a:lnTo>
                    <a:pt x="6228905" y="904316"/>
                  </a:lnTo>
                  <a:lnTo>
                    <a:pt x="6272034" y="898093"/>
                  </a:lnTo>
                  <a:lnTo>
                    <a:pt x="6314503" y="887717"/>
                  </a:lnTo>
                  <a:lnTo>
                    <a:pt x="6356007" y="873201"/>
                  </a:lnTo>
                  <a:lnTo>
                    <a:pt x="6396228" y="854532"/>
                  </a:lnTo>
                  <a:lnTo>
                    <a:pt x="6434836" y="831723"/>
                  </a:lnTo>
                  <a:lnTo>
                    <a:pt x="6471513" y="804760"/>
                  </a:lnTo>
                  <a:lnTo>
                    <a:pt x="6505930" y="773645"/>
                  </a:lnTo>
                  <a:lnTo>
                    <a:pt x="6537045" y="739228"/>
                  </a:lnTo>
                  <a:lnTo>
                    <a:pt x="6564008" y="702551"/>
                  </a:lnTo>
                  <a:lnTo>
                    <a:pt x="6586817" y="663943"/>
                  </a:lnTo>
                  <a:lnTo>
                    <a:pt x="6605486" y="623735"/>
                  </a:lnTo>
                  <a:lnTo>
                    <a:pt x="6620002" y="582218"/>
                  </a:lnTo>
                  <a:lnTo>
                    <a:pt x="6630365" y="539750"/>
                  </a:lnTo>
                  <a:lnTo>
                    <a:pt x="6636588" y="496633"/>
                  </a:lnTo>
                  <a:lnTo>
                    <a:pt x="6638671" y="453186"/>
                  </a:lnTo>
                  <a:close/>
                </a:path>
                <a:path w="10856594" h="6397625">
                  <a:moveTo>
                    <a:pt x="9407436" y="1377048"/>
                  </a:moveTo>
                  <a:lnTo>
                    <a:pt x="9405366" y="1333614"/>
                  </a:lnTo>
                  <a:lnTo>
                    <a:pt x="9399143" y="1290497"/>
                  </a:lnTo>
                  <a:lnTo>
                    <a:pt x="9388767" y="1248016"/>
                  </a:lnTo>
                  <a:lnTo>
                    <a:pt x="9374251" y="1206512"/>
                  </a:lnTo>
                  <a:lnTo>
                    <a:pt x="9355582" y="1166291"/>
                  </a:lnTo>
                  <a:lnTo>
                    <a:pt x="9332773" y="1127683"/>
                  </a:lnTo>
                  <a:lnTo>
                    <a:pt x="9305798" y="1091018"/>
                  </a:lnTo>
                  <a:lnTo>
                    <a:pt x="9274696" y="1056589"/>
                  </a:lnTo>
                  <a:lnTo>
                    <a:pt x="9240279" y="1025486"/>
                  </a:lnTo>
                  <a:lnTo>
                    <a:pt x="9203601" y="998524"/>
                  </a:lnTo>
                  <a:lnTo>
                    <a:pt x="9164993" y="975702"/>
                  </a:lnTo>
                  <a:lnTo>
                    <a:pt x="9124772" y="957046"/>
                  </a:lnTo>
                  <a:lnTo>
                    <a:pt x="9083269" y="942517"/>
                  </a:lnTo>
                  <a:lnTo>
                    <a:pt x="9040800" y="932154"/>
                  </a:lnTo>
                  <a:lnTo>
                    <a:pt x="8997683" y="925931"/>
                  </a:lnTo>
                  <a:lnTo>
                    <a:pt x="8954237" y="923861"/>
                  </a:lnTo>
                  <a:lnTo>
                    <a:pt x="8910803" y="925931"/>
                  </a:lnTo>
                  <a:lnTo>
                    <a:pt x="8867686" y="932154"/>
                  </a:lnTo>
                  <a:lnTo>
                    <a:pt x="8825205" y="942517"/>
                  </a:lnTo>
                  <a:lnTo>
                    <a:pt x="8783701" y="957046"/>
                  </a:lnTo>
                  <a:lnTo>
                    <a:pt x="8743480" y="975702"/>
                  </a:lnTo>
                  <a:lnTo>
                    <a:pt x="8704872" y="998524"/>
                  </a:lnTo>
                  <a:lnTo>
                    <a:pt x="8668194" y="1025486"/>
                  </a:lnTo>
                  <a:lnTo>
                    <a:pt x="8633777" y="1056589"/>
                  </a:lnTo>
                  <a:lnTo>
                    <a:pt x="8602675" y="1091018"/>
                  </a:lnTo>
                  <a:lnTo>
                    <a:pt x="8575700" y="1127683"/>
                  </a:lnTo>
                  <a:lnTo>
                    <a:pt x="8552891" y="1166291"/>
                  </a:lnTo>
                  <a:lnTo>
                    <a:pt x="8534222" y="1206512"/>
                  </a:lnTo>
                  <a:lnTo>
                    <a:pt x="8519706" y="1248016"/>
                  </a:lnTo>
                  <a:lnTo>
                    <a:pt x="8509330" y="1290497"/>
                  </a:lnTo>
                  <a:lnTo>
                    <a:pt x="8503107" y="1333614"/>
                  </a:lnTo>
                  <a:lnTo>
                    <a:pt x="8501037" y="1377048"/>
                  </a:lnTo>
                  <a:lnTo>
                    <a:pt x="8503107" y="1420495"/>
                  </a:lnTo>
                  <a:lnTo>
                    <a:pt x="8509330" y="1463611"/>
                  </a:lnTo>
                  <a:lnTo>
                    <a:pt x="8519706" y="1506080"/>
                  </a:lnTo>
                  <a:lnTo>
                    <a:pt x="8534222" y="1547596"/>
                  </a:lnTo>
                  <a:lnTo>
                    <a:pt x="8552891" y="1587804"/>
                  </a:lnTo>
                  <a:lnTo>
                    <a:pt x="8575700" y="1626412"/>
                  </a:lnTo>
                  <a:lnTo>
                    <a:pt x="8602675" y="1663090"/>
                  </a:lnTo>
                  <a:lnTo>
                    <a:pt x="8633777" y="1697507"/>
                  </a:lnTo>
                  <a:lnTo>
                    <a:pt x="8668194" y="1728622"/>
                  </a:lnTo>
                  <a:lnTo>
                    <a:pt x="8704872" y="1755584"/>
                  </a:lnTo>
                  <a:lnTo>
                    <a:pt x="8743480" y="1778393"/>
                  </a:lnTo>
                  <a:lnTo>
                    <a:pt x="8783701" y="1797062"/>
                  </a:lnTo>
                  <a:lnTo>
                    <a:pt x="8825205" y="1811578"/>
                  </a:lnTo>
                  <a:lnTo>
                    <a:pt x="8867686" y="1821954"/>
                  </a:lnTo>
                  <a:lnTo>
                    <a:pt x="8910803" y="1828177"/>
                  </a:lnTo>
                  <a:lnTo>
                    <a:pt x="8954237" y="1830247"/>
                  </a:lnTo>
                  <a:lnTo>
                    <a:pt x="8997683" y="1828177"/>
                  </a:lnTo>
                  <a:lnTo>
                    <a:pt x="9040800" y="1821954"/>
                  </a:lnTo>
                  <a:lnTo>
                    <a:pt x="9083269" y="1811578"/>
                  </a:lnTo>
                  <a:lnTo>
                    <a:pt x="9124772" y="1797062"/>
                  </a:lnTo>
                  <a:lnTo>
                    <a:pt x="9164993" y="1778393"/>
                  </a:lnTo>
                  <a:lnTo>
                    <a:pt x="9203601" y="1755584"/>
                  </a:lnTo>
                  <a:lnTo>
                    <a:pt x="9240279" y="1728622"/>
                  </a:lnTo>
                  <a:lnTo>
                    <a:pt x="9274696" y="1697507"/>
                  </a:lnTo>
                  <a:lnTo>
                    <a:pt x="9305798" y="1663090"/>
                  </a:lnTo>
                  <a:lnTo>
                    <a:pt x="9332773" y="1626412"/>
                  </a:lnTo>
                  <a:lnTo>
                    <a:pt x="9355582" y="1587804"/>
                  </a:lnTo>
                  <a:lnTo>
                    <a:pt x="9374251" y="1547596"/>
                  </a:lnTo>
                  <a:lnTo>
                    <a:pt x="9388767" y="1506080"/>
                  </a:lnTo>
                  <a:lnTo>
                    <a:pt x="9399143" y="1463611"/>
                  </a:lnTo>
                  <a:lnTo>
                    <a:pt x="9405366" y="1420495"/>
                  </a:lnTo>
                  <a:lnTo>
                    <a:pt x="9407436" y="1377048"/>
                  </a:lnTo>
                  <a:close/>
                </a:path>
                <a:path w="10856594" h="6397625">
                  <a:moveTo>
                    <a:pt x="10856024" y="1377048"/>
                  </a:moveTo>
                  <a:lnTo>
                    <a:pt x="10853953" y="1333614"/>
                  </a:lnTo>
                  <a:lnTo>
                    <a:pt x="10847730" y="1290497"/>
                  </a:lnTo>
                  <a:lnTo>
                    <a:pt x="10837367" y="1248016"/>
                  </a:lnTo>
                  <a:lnTo>
                    <a:pt x="10822838" y="1206512"/>
                  </a:lnTo>
                  <a:lnTo>
                    <a:pt x="10804182" y="1166291"/>
                  </a:lnTo>
                  <a:lnTo>
                    <a:pt x="10781360" y="1127683"/>
                  </a:lnTo>
                  <a:lnTo>
                    <a:pt x="10754398" y="1091018"/>
                  </a:lnTo>
                  <a:lnTo>
                    <a:pt x="10723283" y="1056589"/>
                  </a:lnTo>
                  <a:lnTo>
                    <a:pt x="10688866" y="1025486"/>
                  </a:lnTo>
                  <a:lnTo>
                    <a:pt x="10652201" y="998524"/>
                  </a:lnTo>
                  <a:lnTo>
                    <a:pt x="10613593" y="975702"/>
                  </a:lnTo>
                  <a:lnTo>
                    <a:pt x="10573372" y="957046"/>
                  </a:lnTo>
                  <a:lnTo>
                    <a:pt x="10531869" y="942517"/>
                  </a:lnTo>
                  <a:lnTo>
                    <a:pt x="10489387" y="932154"/>
                  </a:lnTo>
                  <a:lnTo>
                    <a:pt x="10446271" y="925931"/>
                  </a:lnTo>
                  <a:lnTo>
                    <a:pt x="10402837" y="923861"/>
                  </a:lnTo>
                  <a:lnTo>
                    <a:pt x="10359390" y="925931"/>
                  </a:lnTo>
                  <a:lnTo>
                    <a:pt x="10316273" y="932154"/>
                  </a:lnTo>
                  <a:lnTo>
                    <a:pt x="10273805" y="942517"/>
                  </a:lnTo>
                  <a:lnTo>
                    <a:pt x="10232288" y="957046"/>
                  </a:lnTo>
                  <a:lnTo>
                    <a:pt x="10192080" y="975702"/>
                  </a:lnTo>
                  <a:lnTo>
                    <a:pt x="10153472" y="998524"/>
                  </a:lnTo>
                  <a:lnTo>
                    <a:pt x="10116795" y="1025486"/>
                  </a:lnTo>
                  <a:lnTo>
                    <a:pt x="10082378" y="1056589"/>
                  </a:lnTo>
                  <a:lnTo>
                    <a:pt x="10051263" y="1091018"/>
                  </a:lnTo>
                  <a:lnTo>
                    <a:pt x="10024300" y="1127683"/>
                  </a:lnTo>
                  <a:lnTo>
                    <a:pt x="10001491" y="1166291"/>
                  </a:lnTo>
                  <a:lnTo>
                    <a:pt x="9982822" y="1206512"/>
                  </a:lnTo>
                  <a:lnTo>
                    <a:pt x="9968306" y="1248016"/>
                  </a:lnTo>
                  <a:lnTo>
                    <a:pt x="9957930" y="1290497"/>
                  </a:lnTo>
                  <a:lnTo>
                    <a:pt x="9951707" y="1333614"/>
                  </a:lnTo>
                  <a:lnTo>
                    <a:pt x="9949637" y="1377048"/>
                  </a:lnTo>
                  <a:lnTo>
                    <a:pt x="9951707" y="1420495"/>
                  </a:lnTo>
                  <a:lnTo>
                    <a:pt x="9957930" y="1463611"/>
                  </a:lnTo>
                  <a:lnTo>
                    <a:pt x="9968306" y="1506080"/>
                  </a:lnTo>
                  <a:lnTo>
                    <a:pt x="9982822" y="1547596"/>
                  </a:lnTo>
                  <a:lnTo>
                    <a:pt x="10001491" y="1587804"/>
                  </a:lnTo>
                  <a:lnTo>
                    <a:pt x="10024300" y="1626412"/>
                  </a:lnTo>
                  <a:lnTo>
                    <a:pt x="10051263" y="1663090"/>
                  </a:lnTo>
                  <a:lnTo>
                    <a:pt x="10082378" y="1697507"/>
                  </a:lnTo>
                  <a:lnTo>
                    <a:pt x="10116795" y="1728622"/>
                  </a:lnTo>
                  <a:lnTo>
                    <a:pt x="10153472" y="1755584"/>
                  </a:lnTo>
                  <a:lnTo>
                    <a:pt x="10192080" y="1778393"/>
                  </a:lnTo>
                  <a:lnTo>
                    <a:pt x="10232288" y="1797062"/>
                  </a:lnTo>
                  <a:lnTo>
                    <a:pt x="10273805" y="1811578"/>
                  </a:lnTo>
                  <a:lnTo>
                    <a:pt x="10316273" y="1821954"/>
                  </a:lnTo>
                  <a:lnTo>
                    <a:pt x="10359390" y="1828177"/>
                  </a:lnTo>
                  <a:lnTo>
                    <a:pt x="10402837" y="1830247"/>
                  </a:lnTo>
                  <a:lnTo>
                    <a:pt x="10446271" y="1828177"/>
                  </a:lnTo>
                  <a:lnTo>
                    <a:pt x="10489387" y="1821954"/>
                  </a:lnTo>
                  <a:lnTo>
                    <a:pt x="10531869" y="1811578"/>
                  </a:lnTo>
                  <a:lnTo>
                    <a:pt x="10573372" y="1797062"/>
                  </a:lnTo>
                  <a:lnTo>
                    <a:pt x="10613593" y="1778393"/>
                  </a:lnTo>
                  <a:lnTo>
                    <a:pt x="10652201" y="1755584"/>
                  </a:lnTo>
                  <a:lnTo>
                    <a:pt x="10688866" y="1728622"/>
                  </a:lnTo>
                  <a:lnTo>
                    <a:pt x="10723283" y="1697507"/>
                  </a:lnTo>
                  <a:lnTo>
                    <a:pt x="10754398" y="1663090"/>
                  </a:lnTo>
                  <a:lnTo>
                    <a:pt x="10781360" y="1626412"/>
                  </a:lnTo>
                  <a:lnTo>
                    <a:pt x="10804182" y="1587804"/>
                  </a:lnTo>
                  <a:lnTo>
                    <a:pt x="10822838" y="1547596"/>
                  </a:lnTo>
                  <a:lnTo>
                    <a:pt x="10837367" y="1506080"/>
                  </a:lnTo>
                  <a:lnTo>
                    <a:pt x="10847730" y="1463611"/>
                  </a:lnTo>
                  <a:lnTo>
                    <a:pt x="10853953" y="1420495"/>
                  </a:lnTo>
                  <a:lnTo>
                    <a:pt x="10856024" y="1377048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5693" y="4598929"/>
              <a:ext cx="9864725" cy="4708525"/>
            </a:xfrm>
            <a:custGeom>
              <a:avLst/>
              <a:gdLst/>
              <a:ahLst/>
              <a:cxnLst/>
              <a:rect l="l" t="t" r="r" b="b"/>
              <a:pathLst>
                <a:path w="9864725" h="4708525">
                  <a:moveTo>
                    <a:pt x="906386" y="4254728"/>
                  </a:moveTo>
                  <a:lnTo>
                    <a:pt x="904316" y="4211294"/>
                  </a:lnTo>
                  <a:lnTo>
                    <a:pt x="898093" y="4168178"/>
                  </a:lnTo>
                  <a:lnTo>
                    <a:pt x="887730" y="4125696"/>
                  </a:lnTo>
                  <a:lnTo>
                    <a:pt x="873201" y="4084193"/>
                  </a:lnTo>
                  <a:lnTo>
                    <a:pt x="854544" y="4043972"/>
                  </a:lnTo>
                  <a:lnTo>
                    <a:pt x="831723" y="4005364"/>
                  </a:lnTo>
                  <a:lnTo>
                    <a:pt x="804760" y="3968699"/>
                  </a:lnTo>
                  <a:lnTo>
                    <a:pt x="773658" y="3934269"/>
                  </a:lnTo>
                  <a:lnTo>
                    <a:pt x="739228" y="3903167"/>
                  </a:lnTo>
                  <a:lnTo>
                    <a:pt x="702564" y="3876205"/>
                  </a:lnTo>
                  <a:lnTo>
                    <a:pt x="663956" y="3853383"/>
                  </a:lnTo>
                  <a:lnTo>
                    <a:pt x="623735" y="3834727"/>
                  </a:lnTo>
                  <a:lnTo>
                    <a:pt x="582231" y="3820198"/>
                  </a:lnTo>
                  <a:lnTo>
                    <a:pt x="539750" y="3809835"/>
                  </a:lnTo>
                  <a:lnTo>
                    <a:pt x="496633" y="3803612"/>
                  </a:lnTo>
                  <a:lnTo>
                    <a:pt x="453199" y="3801541"/>
                  </a:lnTo>
                  <a:lnTo>
                    <a:pt x="409752" y="3803612"/>
                  </a:lnTo>
                  <a:lnTo>
                    <a:pt x="366636" y="3809835"/>
                  </a:lnTo>
                  <a:lnTo>
                    <a:pt x="324167" y="3820198"/>
                  </a:lnTo>
                  <a:lnTo>
                    <a:pt x="282651" y="3834727"/>
                  </a:lnTo>
                  <a:lnTo>
                    <a:pt x="242443" y="3853383"/>
                  </a:lnTo>
                  <a:lnTo>
                    <a:pt x="203835" y="3876205"/>
                  </a:lnTo>
                  <a:lnTo>
                    <a:pt x="167157" y="3903167"/>
                  </a:lnTo>
                  <a:lnTo>
                    <a:pt x="132740" y="3934269"/>
                  </a:lnTo>
                  <a:lnTo>
                    <a:pt x="101625" y="3968699"/>
                  </a:lnTo>
                  <a:lnTo>
                    <a:pt x="74663" y="4005364"/>
                  </a:lnTo>
                  <a:lnTo>
                    <a:pt x="51854" y="4043972"/>
                  </a:lnTo>
                  <a:lnTo>
                    <a:pt x="33185" y="4084193"/>
                  </a:lnTo>
                  <a:lnTo>
                    <a:pt x="18669" y="4125696"/>
                  </a:lnTo>
                  <a:lnTo>
                    <a:pt x="8293" y="4168178"/>
                  </a:lnTo>
                  <a:lnTo>
                    <a:pt x="2070" y="4211294"/>
                  </a:lnTo>
                  <a:lnTo>
                    <a:pt x="0" y="4254728"/>
                  </a:lnTo>
                  <a:lnTo>
                    <a:pt x="2070" y="4298175"/>
                  </a:lnTo>
                  <a:lnTo>
                    <a:pt x="8293" y="4341292"/>
                  </a:lnTo>
                  <a:lnTo>
                    <a:pt x="18669" y="4383760"/>
                  </a:lnTo>
                  <a:lnTo>
                    <a:pt x="33185" y="4425277"/>
                  </a:lnTo>
                  <a:lnTo>
                    <a:pt x="51854" y="4465485"/>
                  </a:lnTo>
                  <a:lnTo>
                    <a:pt x="74663" y="4504093"/>
                  </a:lnTo>
                  <a:lnTo>
                    <a:pt x="101625" y="4540770"/>
                  </a:lnTo>
                  <a:lnTo>
                    <a:pt x="132740" y="4575187"/>
                  </a:lnTo>
                  <a:lnTo>
                    <a:pt x="167157" y="4606302"/>
                  </a:lnTo>
                  <a:lnTo>
                    <a:pt x="203835" y="4633265"/>
                  </a:lnTo>
                  <a:lnTo>
                    <a:pt x="242443" y="4656074"/>
                  </a:lnTo>
                  <a:lnTo>
                    <a:pt x="282651" y="4674743"/>
                  </a:lnTo>
                  <a:lnTo>
                    <a:pt x="324167" y="4689259"/>
                  </a:lnTo>
                  <a:lnTo>
                    <a:pt x="366636" y="4699635"/>
                  </a:lnTo>
                  <a:lnTo>
                    <a:pt x="409752" y="4705858"/>
                  </a:lnTo>
                  <a:lnTo>
                    <a:pt x="453199" y="4707928"/>
                  </a:lnTo>
                  <a:lnTo>
                    <a:pt x="496633" y="4705858"/>
                  </a:lnTo>
                  <a:lnTo>
                    <a:pt x="539750" y="4699635"/>
                  </a:lnTo>
                  <a:lnTo>
                    <a:pt x="582231" y="4689259"/>
                  </a:lnTo>
                  <a:lnTo>
                    <a:pt x="623735" y="4674743"/>
                  </a:lnTo>
                  <a:lnTo>
                    <a:pt x="663956" y="4656074"/>
                  </a:lnTo>
                  <a:lnTo>
                    <a:pt x="702564" y="4633265"/>
                  </a:lnTo>
                  <a:lnTo>
                    <a:pt x="739228" y="4606302"/>
                  </a:lnTo>
                  <a:lnTo>
                    <a:pt x="773658" y="4575187"/>
                  </a:lnTo>
                  <a:lnTo>
                    <a:pt x="804760" y="4540770"/>
                  </a:lnTo>
                  <a:lnTo>
                    <a:pt x="831723" y="4504093"/>
                  </a:lnTo>
                  <a:lnTo>
                    <a:pt x="854544" y="4465485"/>
                  </a:lnTo>
                  <a:lnTo>
                    <a:pt x="873201" y="4425277"/>
                  </a:lnTo>
                  <a:lnTo>
                    <a:pt x="887730" y="4383760"/>
                  </a:lnTo>
                  <a:lnTo>
                    <a:pt x="898093" y="4341292"/>
                  </a:lnTo>
                  <a:lnTo>
                    <a:pt x="904316" y="4298175"/>
                  </a:lnTo>
                  <a:lnTo>
                    <a:pt x="906386" y="4254728"/>
                  </a:lnTo>
                  <a:close/>
                </a:path>
                <a:path w="9864725" h="4708525">
                  <a:moveTo>
                    <a:pt x="4051858" y="2805925"/>
                  </a:moveTo>
                  <a:lnTo>
                    <a:pt x="4049776" y="2762491"/>
                  </a:lnTo>
                  <a:lnTo>
                    <a:pt x="4043565" y="2719374"/>
                  </a:lnTo>
                  <a:lnTo>
                    <a:pt x="4033189" y="2676906"/>
                  </a:lnTo>
                  <a:lnTo>
                    <a:pt x="4018673" y="2635389"/>
                  </a:lnTo>
                  <a:lnTo>
                    <a:pt x="4000004" y="2595168"/>
                  </a:lnTo>
                  <a:lnTo>
                    <a:pt x="3977195" y="2556560"/>
                  </a:lnTo>
                  <a:lnTo>
                    <a:pt x="3950233" y="2519896"/>
                  </a:lnTo>
                  <a:lnTo>
                    <a:pt x="3919118" y="2485479"/>
                  </a:lnTo>
                  <a:lnTo>
                    <a:pt x="3884701" y="2454364"/>
                  </a:lnTo>
                  <a:lnTo>
                    <a:pt x="3848023" y="2427401"/>
                  </a:lnTo>
                  <a:lnTo>
                    <a:pt x="3809415" y="2404580"/>
                  </a:lnTo>
                  <a:lnTo>
                    <a:pt x="3769195" y="2385923"/>
                  </a:lnTo>
                  <a:lnTo>
                    <a:pt x="3727691" y="2371394"/>
                  </a:lnTo>
                  <a:lnTo>
                    <a:pt x="3685222" y="2361031"/>
                  </a:lnTo>
                  <a:lnTo>
                    <a:pt x="3642093" y="2354808"/>
                  </a:lnTo>
                  <a:lnTo>
                    <a:pt x="3598659" y="2352738"/>
                  </a:lnTo>
                  <a:lnTo>
                    <a:pt x="3555225" y="2354808"/>
                  </a:lnTo>
                  <a:lnTo>
                    <a:pt x="3512096" y="2361031"/>
                  </a:lnTo>
                  <a:lnTo>
                    <a:pt x="3469627" y="2371394"/>
                  </a:lnTo>
                  <a:lnTo>
                    <a:pt x="3428123" y="2385923"/>
                  </a:lnTo>
                  <a:lnTo>
                    <a:pt x="3387902" y="2404580"/>
                  </a:lnTo>
                  <a:lnTo>
                    <a:pt x="3349294" y="2427401"/>
                  </a:lnTo>
                  <a:lnTo>
                    <a:pt x="3312617" y="2454364"/>
                  </a:lnTo>
                  <a:lnTo>
                    <a:pt x="3278200" y="2485479"/>
                  </a:lnTo>
                  <a:lnTo>
                    <a:pt x="3247085" y="2519896"/>
                  </a:lnTo>
                  <a:lnTo>
                    <a:pt x="3220123" y="2556560"/>
                  </a:lnTo>
                  <a:lnTo>
                    <a:pt x="3197314" y="2595168"/>
                  </a:lnTo>
                  <a:lnTo>
                    <a:pt x="3178645" y="2635389"/>
                  </a:lnTo>
                  <a:lnTo>
                    <a:pt x="3164128" y="2676906"/>
                  </a:lnTo>
                  <a:lnTo>
                    <a:pt x="3153753" y="2719374"/>
                  </a:lnTo>
                  <a:lnTo>
                    <a:pt x="3147542" y="2762491"/>
                  </a:lnTo>
                  <a:lnTo>
                    <a:pt x="3145459" y="2805925"/>
                  </a:lnTo>
                  <a:lnTo>
                    <a:pt x="3147542" y="2849372"/>
                  </a:lnTo>
                  <a:lnTo>
                    <a:pt x="3153753" y="2892488"/>
                  </a:lnTo>
                  <a:lnTo>
                    <a:pt x="3164128" y="2934957"/>
                  </a:lnTo>
                  <a:lnTo>
                    <a:pt x="3178645" y="2976473"/>
                  </a:lnTo>
                  <a:lnTo>
                    <a:pt x="3197314" y="3016681"/>
                  </a:lnTo>
                  <a:lnTo>
                    <a:pt x="3220123" y="3055289"/>
                  </a:lnTo>
                  <a:lnTo>
                    <a:pt x="3247085" y="3091967"/>
                  </a:lnTo>
                  <a:lnTo>
                    <a:pt x="3278200" y="3126384"/>
                  </a:lnTo>
                  <a:lnTo>
                    <a:pt x="3312617" y="3157499"/>
                  </a:lnTo>
                  <a:lnTo>
                    <a:pt x="3349294" y="3184461"/>
                  </a:lnTo>
                  <a:lnTo>
                    <a:pt x="3387902" y="3207270"/>
                  </a:lnTo>
                  <a:lnTo>
                    <a:pt x="3428123" y="3225939"/>
                  </a:lnTo>
                  <a:lnTo>
                    <a:pt x="3469627" y="3240455"/>
                  </a:lnTo>
                  <a:lnTo>
                    <a:pt x="3512096" y="3250831"/>
                  </a:lnTo>
                  <a:lnTo>
                    <a:pt x="3555225" y="3257054"/>
                  </a:lnTo>
                  <a:lnTo>
                    <a:pt x="3598659" y="3259124"/>
                  </a:lnTo>
                  <a:lnTo>
                    <a:pt x="3642093" y="3257054"/>
                  </a:lnTo>
                  <a:lnTo>
                    <a:pt x="3685222" y="3250831"/>
                  </a:lnTo>
                  <a:lnTo>
                    <a:pt x="3727691" y="3240455"/>
                  </a:lnTo>
                  <a:lnTo>
                    <a:pt x="3769195" y="3225939"/>
                  </a:lnTo>
                  <a:lnTo>
                    <a:pt x="3809415" y="3207270"/>
                  </a:lnTo>
                  <a:lnTo>
                    <a:pt x="3848023" y="3184461"/>
                  </a:lnTo>
                  <a:lnTo>
                    <a:pt x="3884701" y="3157499"/>
                  </a:lnTo>
                  <a:lnTo>
                    <a:pt x="3919118" y="3126384"/>
                  </a:lnTo>
                  <a:lnTo>
                    <a:pt x="3950233" y="3091967"/>
                  </a:lnTo>
                  <a:lnTo>
                    <a:pt x="3977195" y="3055289"/>
                  </a:lnTo>
                  <a:lnTo>
                    <a:pt x="4000004" y="3016681"/>
                  </a:lnTo>
                  <a:lnTo>
                    <a:pt x="4018673" y="2976473"/>
                  </a:lnTo>
                  <a:lnTo>
                    <a:pt x="4033189" y="2934957"/>
                  </a:lnTo>
                  <a:lnTo>
                    <a:pt x="4043565" y="2892488"/>
                  </a:lnTo>
                  <a:lnTo>
                    <a:pt x="4049776" y="2849372"/>
                  </a:lnTo>
                  <a:lnTo>
                    <a:pt x="4051858" y="2805925"/>
                  </a:lnTo>
                  <a:close/>
                </a:path>
                <a:path w="9864725" h="4708525">
                  <a:moveTo>
                    <a:pt x="4180357" y="4254728"/>
                  </a:moveTo>
                  <a:lnTo>
                    <a:pt x="4178274" y="4211294"/>
                  </a:lnTo>
                  <a:lnTo>
                    <a:pt x="4172051" y="4168178"/>
                  </a:lnTo>
                  <a:lnTo>
                    <a:pt x="4161688" y="4125696"/>
                  </a:lnTo>
                  <a:lnTo>
                    <a:pt x="4147172" y="4084193"/>
                  </a:lnTo>
                  <a:lnTo>
                    <a:pt x="4128503" y="4043972"/>
                  </a:lnTo>
                  <a:lnTo>
                    <a:pt x="4105681" y="4005364"/>
                  </a:lnTo>
                  <a:lnTo>
                    <a:pt x="4078719" y="3968699"/>
                  </a:lnTo>
                  <a:lnTo>
                    <a:pt x="4047617" y="3934269"/>
                  </a:lnTo>
                  <a:lnTo>
                    <a:pt x="4013187" y="3903167"/>
                  </a:lnTo>
                  <a:lnTo>
                    <a:pt x="3976522" y="3876205"/>
                  </a:lnTo>
                  <a:lnTo>
                    <a:pt x="3937914" y="3853383"/>
                  </a:lnTo>
                  <a:lnTo>
                    <a:pt x="3897693" y="3834727"/>
                  </a:lnTo>
                  <a:lnTo>
                    <a:pt x="3856190" y="3820198"/>
                  </a:lnTo>
                  <a:lnTo>
                    <a:pt x="3813708" y="3809835"/>
                  </a:lnTo>
                  <a:lnTo>
                    <a:pt x="3770592" y="3803612"/>
                  </a:lnTo>
                  <a:lnTo>
                    <a:pt x="3727158" y="3801541"/>
                  </a:lnTo>
                  <a:lnTo>
                    <a:pt x="3683711" y="3803612"/>
                  </a:lnTo>
                  <a:lnTo>
                    <a:pt x="3640594" y="3809835"/>
                  </a:lnTo>
                  <a:lnTo>
                    <a:pt x="3598126" y="3820198"/>
                  </a:lnTo>
                  <a:lnTo>
                    <a:pt x="3556622" y="3834727"/>
                  </a:lnTo>
                  <a:lnTo>
                    <a:pt x="3516401" y="3853383"/>
                  </a:lnTo>
                  <a:lnTo>
                    <a:pt x="3477793" y="3876205"/>
                  </a:lnTo>
                  <a:lnTo>
                    <a:pt x="3441115" y="3903167"/>
                  </a:lnTo>
                  <a:lnTo>
                    <a:pt x="3406698" y="3934269"/>
                  </a:lnTo>
                  <a:lnTo>
                    <a:pt x="3375583" y="3968699"/>
                  </a:lnTo>
                  <a:lnTo>
                    <a:pt x="3348621" y="4005364"/>
                  </a:lnTo>
                  <a:lnTo>
                    <a:pt x="3325812" y="4043972"/>
                  </a:lnTo>
                  <a:lnTo>
                    <a:pt x="3307143" y="4084193"/>
                  </a:lnTo>
                  <a:lnTo>
                    <a:pt x="3292627" y="4125696"/>
                  </a:lnTo>
                  <a:lnTo>
                    <a:pt x="3282251" y="4168178"/>
                  </a:lnTo>
                  <a:lnTo>
                    <a:pt x="3276028" y="4211294"/>
                  </a:lnTo>
                  <a:lnTo>
                    <a:pt x="3273958" y="4254728"/>
                  </a:lnTo>
                  <a:lnTo>
                    <a:pt x="3276028" y="4298175"/>
                  </a:lnTo>
                  <a:lnTo>
                    <a:pt x="3282251" y="4341292"/>
                  </a:lnTo>
                  <a:lnTo>
                    <a:pt x="3292627" y="4383760"/>
                  </a:lnTo>
                  <a:lnTo>
                    <a:pt x="3307143" y="4425277"/>
                  </a:lnTo>
                  <a:lnTo>
                    <a:pt x="3325812" y="4465485"/>
                  </a:lnTo>
                  <a:lnTo>
                    <a:pt x="3348621" y="4504093"/>
                  </a:lnTo>
                  <a:lnTo>
                    <a:pt x="3375583" y="4540770"/>
                  </a:lnTo>
                  <a:lnTo>
                    <a:pt x="3406698" y="4575187"/>
                  </a:lnTo>
                  <a:lnTo>
                    <a:pt x="3441115" y="4606302"/>
                  </a:lnTo>
                  <a:lnTo>
                    <a:pt x="3477793" y="4633265"/>
                  </a:lnTo>
                  <a:lnTo>
                    <a:pt x="3516401" y="4656074"/>
                  </a:lnTo>
                  <a:lnTo>
                    <a:pt x="3556622" y="4674743"/>
                  </a:lnTo>
                  <a:lnTo>
                    <a:pt x="3598126" y="4689259"/>
                  </a:lnTo>
                  <a:lnTo>
                    <a:pt x="3640594" y="4699635"/>
                  </a:lnTo>
                  <a:lnTo>
                    <a:pt x="3683711" y="4705858"/>
                  </a:lnTo>
                  <a:lnTo>
                    <a:pt x="3727158" y="4707928"/>
                  </a:lnTo>
                  <a:lnTo>
                    <a:pt x="3770592" y="4705858"/>
                  </a:lnTo>
                  <a:lnTo>
                    <a:pt x="3813708" y="4699635"/>
                  </a:lnTo>
                  <a:lnTo>
                    <a:pt x="3856190" y="4689259"/>
                  </a:lnTo>
                  <a:lnTo>
                    <a:pt x="3897693" y="4674743"/>
                  </a:lnTo>
                  <a:lnTo>
                    <a:pt x="3937914" y="4656074"/>
                  </a:lnTo>
                  <a:lnTo>
                    <a:pt x="3976522" y="4633265"/>
                  </a:lnTo>
                  <a:lnTo>
                    <a:pt x="4013187" y="4606302"/>
                  </a:lnTo>
                  <a:lnTo>
                    <a:pt x="4047617" y="4575187"/>
                  </a:lnTo>
                  <a:lnTo>
                    <a:pt x="4078719" y="4540770"/>
                  </a:lnTo>
                  <a:lnTo>
                    <a:pt x="4105681" y="4504093"/>
                  </a:lnTo>
                  <a:lnTo>
                    <a:pt x="4128503" y="4465485"/>
                  </a:lnTo>
                  <a:lnTo>
                    <a:pt x="4147172" y="4425277"/>
                  </a:lnTo>
                  <a:lnTo>
                    <a:pt x="4161688" y="4383760"/>
                  </a:lnTo>
                  <a:lnTo>
                    <a:pt x="4172051" y="4341292"/>
                  </a:lnTo>
                  <a:lnTo>
                    <a:pt x="4178274" y="4298175"/>
                  </a:lnTo>
                  <a:lnTo>
                    <a:pt x="4180357" y="4254728"/>
                  </a:lnTo>
                  <a:close/>
                </a:path>
                <a:path w="9864725" h="4708525">
                  <a:moveTo>
                    <a:pt x="8557781" y="453186"/>
                  </a:moveTo>
                  <a:lnTo>
                    <a:pt x="8555711" y="409752"/>
                  </a:lnTo>
                  <a:lnTo>
                    <a:pt x="8549488" y="366636"/>
                  </a:lnTo>
                  <a:lnTo>
                    <a:pt x="8539112" y="324167"/>
                  </a:lnTo>
                  <a:lnTo>
                    <a:pt x="8524596" y="282651"/>
                  </a:lnTo>
                  <a:lnTo>
                    <a:pt x="8505927" y="242430"/>
                  </a:lnTo>
                  <a:lnTo>
                    <a:pt x="8483117" y="203822"/>
                  </a:lnTo>
                  <a:lnTo>
                    <a:pt x="8456155" y="167157"/>
                  </a:lnTo>
                  <a:lnTo>
                    <a:pt x="8425053" y="132727"/>
                  </a:lnTo>
                  <a:lnTo>
                    <a:pt x="8390623" y="101625"/>
                  </a:lnTo>
                  <a:lnTo>
                    <a:pt x="8353946" y="74663"/>
                  </a:lnTo>
                  <a:lnTo>
                    <a:pt x="8315338" y="51841"/>
                  </a:lnTo>
                  <a:lnTo>
                    <a:pt x="8275129" y="33185"/>
                  </a:lnTo>
                  <a:lnTo>
                    <a:pt x="8233613" y="18656"/>
                  </a:lnTo>
                  <a:lnTo>
                    <a:pt x="8191144" y="8293"/>
                  </a:lnTo>
                  <a:lnTo>
                    <a:pt x="8148028" y="2070"/>
                  </a:lnTo>
                  <a:lnTo>
                    <a:pt x="8104581" y="0"/>
                  </a:lnTo>
                  <a:lnTo>
                    <a:pt x="8061147" y="2070"/>
                  </a:lnTo>
                  <a:lnTo>
                    <a:pt x="8018031" y="8293"/>
                  </a:lnTo>
                  <a:lnTo>
                    <a:pt x="7975549" y="18656"/>
                  </a:lnTo>
                  <a:lnTo>
                    <a:pt x="7934045" y="33185"/>
                  </a:lnTo>
                  <a:lnTo>
                    <a:pt x="7893825" y="51841"/>
                  </a:lnTo>
                  <a:lnTo>
                    <a:pt x="7855217" y="74663"/>
                  </a:lnTo>
                  <a:lnTo>
                    <a:pt x="7818539" y="101625"/>
                  </a:lnTo>
                  <a:lnTo>
                    <a:pt x="7784122" y="132727"/>
                  </a:lnTo>
                  <a:lnTo>
                    <a:pt x="7753020" y="167157"/>
                  </a:lnTo>
                  <a:lnTo>
                    <a:pt x="7726058" y="203822"/>
                  </a:lnTo>
                  <a:lnTo>
                    <a:pt x="7703236" y="242430"/>
                  </a:lnTo>
                  <a:lnTo>
                    <a:pt x="7684579" y="282651"/>
                  </a:lnTo>
                  <a:lnTo>
                    <a:pt x="7670051" y="324167"/>
                  </a:lnTo>
                  <a:lnTo>
                    <a:pt x="7659687" y="366636"/>
                  </a:lnTo>
                  <a:lnTo>
                    <a:pt x="7653464" y="409752"/>
                  </a:lnTo>
                  <a:lnTo>
                    <a:pt x="7651394" y="453186"/>
                  </a:lnTo>
                  <a:lnTo>
                    <a:pt x="7653464" y="496633"/>
                  </a:lnTo>
                  <a:lnTo>
                    <a:pt x="7659687" y="539750"/>
                  </a:lnTo>
                  <a:lnTo>
                    <a:pt x="7670051" y="582218"/>
                  </a:lnTo>
                  <a:lnTo>
                    <a:pt x="7684579" y="623735"/>
                  </a:lnTo>
                  <a:lnTo>
                    <a:pt x="7703236" y="663943"/>
                  </a:lnTo>
                  <a:lnTo>
                    <a:pt x="7726058" y="702551"/>
                  </a:lnTo>
                  <a:lnTo>
                    <a:pt x="7753020" y="739228"/>
                  </a:lnTo>
                  <a:lnTo>
                    <a:pt x="7784122" y="773645"/>
                  </a:lnTo>
                  <a:lnTo>
                    <a:pt x="7818539" y="804760"/>
                  </a:lnTo>
                  <a:lnTo>
                    <a:pt x="7855217" y="831723"/>
                  </a:lnTo>
                  <a:lnTo>
                    <a:pt x="7893825" y="854544"/>
                  </a:lnTo>
                  <a:lnTo>
                    <a:pt x="7934045" y="873201"/>
                  </a:lnTo>
                  <a:lnTo>
                    <a:pt x="7975549" y="887717"/>
                  </a:lnTo>
                  <a:lnTo>
                    <a:pt x="8018031" y="898093"/>
                  </a:lnTo>
                  <a:lnTo>
                    <a:pt x="8061147" y="904316"/>
                  </a:lnTo>
                  <a:lnTo>
                    <a:pt x="8104581" y="906386"/>
                  </a:lnTo>
                  <a:lnTo>
                    <a:pt x="8148028" y="904316"/>
                  </a:lnTo>
                  <a:lnTo>
                    <a:pt x="8191144" y="898093"/>
                  </a:lnTo>
                  <a:lnTo>
                    <a:pt x="8233613" y="887717"/>
                  </a:lnTo>
                  <a:lnTo>
                    <a:pt x="8275129" y="873201"/>
                  </a:lnTo>
                  <a:lnTo>
                    <a:pt x="8315338" y="854544"/>
                  </a:lnTo>
                  <a:lnTo>
                    <a:pt x="8353946" y="831723"/>
                  </a:lnTo>
                  <a:lnTo>
                    <a:pt x="8390623" y="804760"/>
                  </a:lnTo>
                  <a:lnTo>
                    <a:pt x="8425053" y="773645"/>
                  </a:lnTo>
                  <a:lnTo>
                    <a:pt x="8456155" y="739228"/>
                  </a:lnTo>
                  <a:lnTo>
                    <a:pt x="8483117" y="702551"/>
                  </a:lnTo>
                  <a:lnTo>
                    <a:pt x="8505927" y="663943"/>
                  </a:lnTo>
                  <a:lnTo>
                    <a:pt x="8524596" y="623735"/>
                  </a:lnTo>
                  <a:lnTo>
                    <a:pt x="8539112" y="582218"/>
                  </a:lnTo>
                  <a:lnTo>
                    <a:pt x="8549488" y="539750"/>
                  </a:lnTo>
                  <a:lnTo>
                    <a:pt x="8555711" y="496633"/>
                  </a:lnTo>
                  <a:lnTo>
                    <a:pt x="8557781" y="453186"/>
                  </a:lnTo>
                  <a:close/>
                </a:path>
                <a:path w="9864725" h="4708525">
                  <a:moveTo>
                    <a:pt x="9864103" y="1927694"/>
                  </a:moveTo>
                  <a:lnTo>
                    <a:pt x="9862033" y="1884260"/>
                  </a:lnTo>
                  <a:lnTo>
                    <a:pt x="9855810" y="1841144"/>
                  </a:lnTo>
                  <a:lnTo>
                    <a:pt x="9845434" y="1798662"/>
                  </a:lnTo>
                  <a:lnTo>
                    <a:pt x="9830918" y="1757159"/>
                  </a:lnTo>
                  <a:lnTo>
                    <a:pt x="9812249" y="1716938"/>
                  </a:lnTo>
                  <a:lnTo>
                    <a:pt x="9789439" y="1678330"/>
                  </a:lnTo>
                  <a:lnTo>
                    <a:pt x="9762477" y="1641665"/>
                  </a:lnTo>
                  <a:lnTo>
                    <a:pt x="9731362" y="1607235"/>
                  </a:lnTo>
                  <a:lnTo>
                    <a:pt x="9696945" y="1576133"/>
                  </a:lnTo>
                  <a:lnTo>
                    <a:pt x="9660268" y="1549171"/>
                  </a:lnTo>
                  <a:lnTo>
                    <a:pt x="9621660" y="1526349"/>
                  </a:lnTo>
                  <a:lnTo>
                    <a:pt x="9581451" y="1507693"/>
                  </a:lnTo>
                  <a:lnTo>
                    <a:pt x="9539935" y="1493164"/>
                  </a:lnTo>
                  <a:lnTo>
                    <a:pt x="9497466" y="1482801"/>
                  </a:lnTo>
                  <a:lnTo>
                    <a:pt x="9454350" y="1476578"/>
                  </a:lnTo>
                  <a:lnTo>
                    <a:pt x="9410903" y="1474508"/>
                  </a:lnTo>
                  <a:lnTo>
                    <a:pt x="9367469" y="1476578"/>
                  </a:lnTo>
                  <a:lnTo>
                    <a:pt x="9324353" y="1482801"/>
                  </a:lnTo>
                  <a:lnTo>
                    <a:pt x="9281871" y="1493164"/>
                  </a:lnTo>
                  <a:lnTo>
                    <a:pt x="9240368" y="1507693"/>
                  </a:lnTo>
                  <a:lnTo>
                    <a:pt x="9200147" y="1526349"/>
                  </a:lnTo>
                  <a:lnTo>
                    <a:pt x="9161539" y="1549171"/>
                  </a:lnTo>
                  <a:lnTo>
                    <a:pt x="9124874" y="1576133"/>
                  </a:lnTo>
                  <a:lnTo>
                    <a:pt x="9090457" y="1607235"/>
                  </a:lnTo>
                  <a:lnTo>
                    <a:pt x="9059342" y="1641665"/>
                  </a:lnTo>
                  <a:lnTo>
                    <a:pt x="9032380" y="1678330"/>
                  </a:lnTo>
                  <a:lnTo>
                    <a:pt x="9009558" y="1716938"/>
                  </a:lnTo>
                  <a:lnTo>
                    <a:pt x="8990889" y="1757159"/>
                  </a:lnTo>
                  <a:lnTo>
                    <a:pt x="8976373" y="1798662"/>
                  </a:lnTo>
                  <a:lnTo>
                    <a:pt x="8966009" y="1841144"/>
                  </a:lnTo>
                  <a:lnTo>
                    <a:pt x="8959786" y="1884260"/>
                  </a:lnTo>
                  <a:lnTo>
                    <a:pt x="8957704" y="1927694"/>
                  </a:lnTo>
                  <a:lnTo>
                    <a:pt x="8959786" y="1971141"/>
                  </a:lnTo>
                  <a:lnTo>
                    <a:pt x="8966009" y="2014258"/>
                  </a:lnTo>
                  <a:lnTo>
                    <a:pt x="8976373" y="2056726"/>
                  </a:lnTo>
                  <a:lnTo>
                    <a:pt x="8990889" y="2098243"/>
                  </a:lnTo>
                  <a:lnTo>
                    <a:pt x="9009558" y="2138451"/>
                  </a:lnTo>
                  <a:lnTo>
                    <a:pt x="9032380" y="2177059"/>
                  </a:lnTo>
                  <a:lnTo>
                    <a:pt x="9059342" y="2213737"/>
                  </a:lnTo>
                  <a:lnTo>
                    <a:pt x="9090457" y="2248154"/>
                  </a:lnTo>
                  <a:lnTo>
                    <a:pt x="9124874" y="2279269"/>
                  </a:lnTo>
                  <a:lnTo>
                    <a:pt x="9161539" y="2306231"/>
                  </a:lnTo>
                  <a:lnTo>
                    <a:pt x="9200147" y="2329040"/>
                  </a:lnTo>
                  <a:lnTo>
                    <a:pt x="9240368" y="2347709"/>
                  </a:lnTo>
                  <a:lnTo>
                    <a:pt x="9281871" y="2362225"/>
                  </a:lnTo>
                  <a:lnTo>
                    <a:pt x="9324353" y="2372601"/>
                  </a:lnTo>
                  <a:lnTo>
                    <a:pt x="9367469" y="2378824"/>
                  </a:lnTo>
                  <a:lnTo>
                    <a:pt x="9410903" y="2380894"/>
                  </a:lnTo>
                  <a:lnTo>
                    <a:pt x="9454350" y="2378824"/>
                  </a:lnTo>
                  <a:lnTo>
                    <a:pt x="9497466" y="2372601"/>
                  </a:lnTo>
                  <a:lnTo>
                    <a:pt x="9539935" y="2362225"/>
                  </a:lnTo>
                  <a:lnTo>
                    <a:pt x="9581451" y="2347709"/>
                  </a:lnTo>
                  <a:lnTo>
                    <a:pt x="9621660" y="2329040"/>
                  </a:lnTo>
                  <a:lnTo>
                    <a:pt x="9660268" y="2306231"/>
                  </a:lnTo>
                  <a:lnTo>
                    <a:pt x="9696945" y="2279269"/>
                  </a:lnTo>
                  <a:lnTo>
                    <a:pt x="9731362" y="2248154"/>
                  </a:lnTo>
                  <a:lnTo>
                    <a:pt x="9762477" y="2213737"/>
                  </a:lnTo>
                  <a:lnTo>
                    <a:pt x="9789439" y="2177059"/>
                  </a:lnTo>
                  <a:lnTo>
                    <a:pt x="9812249" y="2138451"/>
                  </a:lnTo>
                  <a:lnTo>
                    <a:pt x="9830918" y="2098243"/>
                  </a:lnTo>
                  <a:lnTo>
                    <a:pt x="9845434" y="2056726"/>
                  </a:lnTo>
                  <a:lnTo>
                    <a:pt x="9855810" y="2014258"/>
                  </a:lnTo>
                  <a:lnTo>
                    <a:pt x="9862033" y="1971141"/>
                  </a:lnTo>
                  <a:lnTo>
                    <a:pt x="9864103" y="1927694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91236" y="978733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80">
                  <a:moveTo>
                    <a:pt x="453198" y="0"/>
                  </a:moveTo>
                  <a:lnTo>
                    <a:pt x="409758" y="2074"/>
                  </a:lnTo>
                  <a:lnTo>
                    <a:pt x="366640" y="8296"/>
                  </a:lnTo>
                  <a:lnTo>
                    <a:pt x="324166" y="18666"/>
                  </a:lnTo>
                  <a:lnTo>
                    <a:pt x="282659" y="33184"/>
                  </a:lnTo>
                  <a:lnTo>
                    <a:pt x="242441" y="51850"/>
                  </a:lnTo>
                  <a:lnTo>
                    <a:pt x="203834" y="74665"/>
                  </a:lnTo>
                  <a:lnTo>
                    <a:pt x="167160" y="101627"/>
                  </a:lnTo>
                  <a:lnTo>
                    <a:pt x="132742" y="132738"/>
                  </a:lnTo>
                  <a:lnTo>
                    <a:pt x="101630" y="167157"/>
                  </a:lnTo>
                  <a:lnTo>
                    <a:pt x="74667" y="203832"/>
                  </a:lnTo>
                  <a:lnTo>
                    <a:pt x="51852" y="242439"/>
                  </a:lnTo>
                  <a:lnTo>
                    <a:pt x="33185" y="282658"/>
                  </a:lnTo>
                  <a:lnTo>
                    <a:pt x="18666" y="324165"/>
                  </a:lnTo>
                  <a:lnTo>
                    <a:pt x="8296" y="366638"/>
                  </a:lnTo>
                  <a:lnTo>
                    <a:pt x="2074" y="409756"/>
                  </a:lnTo>
                  <a:lnTo>
                    <a:pt x="0" y="453196"/>
                  </a:lnTo>
                  <a:lnTo>
                    <a:pt x="2074" y="496636"/>
                  </a:lnTo>
                  <a:lnTo>
                    <a:pt x="8296" y="539754"/>
                  </a:lnTo>
                  <a:lnTo>
                    <a:pt x="18666" y="582227"/>
                  </a:lnTo>
                  <a:lnTo>
                    <a:pt x="33185" y="623734"/>
                  </a:lnTo>
                  <a:lnTo>
                    <a:pt x="51852" y="663953"/>
                  </a:lnTo>
                  <a:lnTo>
                    <a:pt x="74667" y="702560"/>
                  </a:lnTo>
                  <a:lnTo>
                    <a:pt x="101630" y="739235"/>
                  </a:lnTo>
                  <a:lnTo>
                    <a:pt x="132742" y="773654"/>
                  </a:lnTo>
                  <a:lnTo>
                    <a:pt x="167160" y="804765"/>
                  </a:lnTo>
                  <a:lnTo>
                    <a:pt x="203834" y="831727"/>
                  </a:lnTo>
                  <a:lnTo>
                    <a:pt x="242441" y="854541"/>
                  </a:lnTo>
                  <a:lnTo>
                    <a:pt x="282659" y="873208"/>
                  </a:lnTo>
                  <a:lnTo>
                    <a:pt x="324166" y="887726"/>
                  </a:lnTo>
                  <a:lnTo>
                    <a:pt x="366640" y="898096"/>
                  </a:lnTo>
                  <a:lnTo>
                    <a:pt x="409758" y="904318"/>
                  </a:lnTo>
                  <a:lnTo>
                    <a:pt x="453198" y="906392"/>
                  </a:lnTo>
                  <a:lnTo>
                    <a:pt x="496638" y="904318"/>
                  </a:lnTo>
                  <a:lnTo>
                    <a:pt x="539756" y="898096"/>
                  </a:lnTo>
                  <a:lnTo>
                    <a:pt x="582229" y="887726"/>
                  </a:lnTo>
                  <a:lnTo>
                    <a:pt x="623736" y="873208"/>
                  </a:lnTo>
                  <a:lnTo>
                    <a:pt x="663954" y="854541"/>
                  </a:lnTo>
                  <a:lnTo>
                    <a:pt x="702561" y="831727"/>
                  </a:lnTo>
                  <a:lnTo>
                    <a:pt x="739235" y="804765"/>
                  </a:lnTo>
                  <a:lnTo>
                    <a:pt x="773654" y="773654"/>
                  </a:lnTo>
                  <a:lnTo>
                    <a:pt x="804765" y="739235"/>
                  </a:lnTo>
                  <a:lnTo>
                    <a:pt x="831729" y="702560"/>
                  </a:lnTo>
                  <a:lnTo>
                    <a:pt x="854544" y="663953"/>
                  </a:lnTo>
                  <a:lnTo>
                    <a:pt x="873210" y="623734"/>
                  </a:lnTo>
                  <a:lnTo>
                    <a:pt x="887729" y="582227"/>
                  </a:lnTo>
                  <a:lnTo>
                    <a:pt x="898100" y="539754"/>
                  </a:lnTo>
                  <a:lnTo>
                    <a:pt x="904322" y="496636"/>
                  </a:lnTo>
                  <a:lnTo>
                    <a:pt x="906396" y="453196"/>
                  </a:lnTo>
                  <a:lnTo>
                    <a:pt x="904322" y="409756"/>
                  </a:lnTo>
                  <a:lnTo>
                    <a:pt x="898100" y="366638"/>
                  </a:lnTo>
                  <a:lnTo>
                    <a:pt x="887729" y="324165"/>
                  </a:lnTo>
                  <a:lnTo>
                    <a:pt x="873210" y="282658"/>
                  </a:lnTo>
                  <a:lnTo>
                    <a:pt x="854544" y="242439"/>
                  </a:lnTo>
                  <a:lnTo>
                    <a:pt x="831729" y="203832"/>
                  </a:lnTo>
                  <a:lnTo>
                    <a:pt x="804765" y="167157"/>
                  </a:lnTo>
                  <a:lnTo>
                    <a:pt x="773654" y="132738"/>
                  </a:lnTo>
                  <a:lnTo>
                    <a:pt x="739235" y="101627"/>
                  </a:lnTo>
                  <a:lnTo>
                    <a:pt x="702561" y="74665"/>
                  </a:lnTo>
                  <a:lnTo>
                    <a:pt x="663954" y="51850"/>
                  </a:lnTo>
                  <a:lnTo>
                    <a:pt x="623736" y="33184"/>
                  </a:lnTo>
                  <a:lnTo>
                    <a:pt x="582229" y="18666"/>
                  </a:lnTo>
                  <a:lnTo>
                    <a:pt x="539756" y="8296"/>
                  </a:lnTo>
                  <a:lnTo>
                    <a:pt x="496638" y="2074"/>
                  </a:lnTo>
                  <a:lnTo>
                    <a:pt x="453198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05875" y="3036131"/>
              <a:ext cx="2721610" cy="1969135"/>
            </a:xfrm>
            <a:custGeom>
              <a:avLst/>
              <a:gdLst/>
              <a:ahLst/>
              <a:cxnLst/>
              <a:rect l="l" t="t" r="r" b="b"/>
              <a:pathLst>
                <a:path w="2721609" h="1969135">
                  <a:moveTo>
                    <a:pt x="906399" y="1515465"/>
                  </a:moveTo>
                  <a:lnTo>
                    <a:pt x="904328" y="1472031"/>
                  </a:lnTo>
                  <a:lnTo>
                    <a:pt x="898105" y="1428915"/>
                  </a:lnTo>
                  <a:lnTo>
                    <a:pt x="887730" y="1386433"/>
                  </a:lnTo>
                  <a:lnTo>
                    <a:pt x="873213" y="1344930"/>
                  </a:lnTo>
                  <a:lnTo>
                    <a:pt x="854544" y="1304709"/>
                  </a:lnTo>
                  <a:lnTo>
                    <a:pt x="831735" y="1266101"/>
                  </a:lnTo>
                  <a:lnTo>
                    <a:pt x="804773" y="1229423"/>
                  </a:lnTo>
                  <a:lnTo>
                    <a:pt x="773658" y="1195006"/>
                  </a:lnTo>
                  <a:lnTo>
                    <a:pt x="739241" y="1163891"/>
                  </a:lnTo>
                  <a:lnTo>
                    <a:pt x="702564" y="1136929"/>
                  </a:lnTo>
                  <a:lnTo>
                    <a:pt x="663956" y="1114120"/>
                  </a:lnTo>
                  <a:lnTo>
                    <a:pt x="623735" y="1095451"/>
                  </a:lnTo>
                  <a:lnTo>
                    <a:pt x="582231" y="1080935"/>
                  </a:lnTo>
                  <a:lnTo>
                    <a:pt x="539762" y="1070571"/>
                  </a:lnTo>
                  <a:lnTo>
                    <a:pt x="496646" y="1064348"/>
                  </a:lnTo>
                  <a:lnTo>
                    <a:pt x="453199" y="1062266"/>
                  </a:lnTo>
                  <a:lnTo>
                    <a:pt x="409765" y="1064348"/>
                  </a:lnTo>
                  <a:lnTo>
                    <a:pt x="366649" y="1070571"/>
                  </a:lnTo>
                  <a:lnTo>
                    <a:pt x="324167" y="1080935"/>
                  </a:lnTo>
                  <a:lnTo>
                    <a:pt x="282663" y="1095451"/>
                  </a:lnTo>
                  <a:lnTo>
                    <a:pt x="242443" y="1114120"/>
                  </a:lnTo>
                  <a:lnTo>
                    <a:pt x="203835" y="1136929"/>
                  </a:lnTo>
                  <a:lnTo>
                    <a:pt x="167157" y="1163891"/>
                  </a:lnTo>
                  <a:lnTo>
                    <a:pt x="132740" y="1195006"/>
                  </a:lnTo>
                  <a:lnTo>
                    <a:pt x="101625" y="1229423"/>
                  </a:lnTo>
                  <a:lnTo>
                    <a:pt x="74663" y="1266101"/>
                  </a:lnTo>
                  <a:lnTo>
                    <a:pt x="51854" y="1304709"/>
                  </a:lnTo>
                  <a:lnTo>
                    <a:pt x="33185" y="1344930"/>
                  </a:lnTo>
                  <a:lnTo>
                    <a:pt x="18669" y="1386433"/>
                  </a:lnTo>
                  <a:lnTo>
                    <a:pt x="8305" y="1428915"/>
                  </a:lnTo>
                  <a:lnTo>
                    <a:pt x="2082" y="1472031"/>
                  </a:lnTo>
                  <a:lnTo>
                    <a:pt x="0" y="1515465"/>
                  </a:lnTo>
                  <a:lnTo>
                    <a:pt x="2082" y="1558912"/>
                  </a:lnTo>
                  <a:lnTo>
                    <a:pt x="8305" y="1602028"/>
                  </a:lnTo>
                  <a:lnTo>
                    <a:pt x="18669" y="1644497"/>
                  </a:lnTo>
                  <a:lnTo>
                    <a:pt x="33185" y="1686001"/>
                  </a:lnTo>
                  <a:lnTo>
                    <a:pt x="51854" y="1726222"/>
                  </a:lnTo>
                  <a:lnTo>
                    <a:pt x="74663" y="1764830"/>
                  </a:lnTo>
                  <a:lnTo>
                    <a:pt x="101625" y="1801507"/>
                  </a:lnTo>
                  <a:lnTo>
                    <a:pt x="132740" y="1835924"/>
                  </a:lnTo>
                  <a:lnTo>
                    <a:pt x="167157" y="1867039"/>
                  </a:lnTo>
                  <a:lnTo>
                    <a:pt x="203835" y="1894001"/>
                  </a:lnTo>
                  <a:lnTo>
                    <a:pt x="242443" y="1916811"/>
                  </a:lnTo>
                  <a:lnTo>
                    <a:pt x="282663" y="1935480"/>
                  </a:lnTo>
                  <a:lnTo>
                    <a:pt x="324167" y="1949996"/>
                  </a:lnTo>
                  <a:lnTo>
                    <a:pt x="366649" y="1960372"/>
                  </a:lnTo>
                  <a:lnTo>
                    <a:pt x="409765" y="1966595"/>
                  </a:lnTo>
                  <a:lnTo>
                    <a:pt x="453199" y="1968665"/>
                  </a:lnTo>
                  <a:lnTo>
                    <a:pt x="496646" y="1966595"/>
                  </a:lnTo>
                  <a:lnTo>
                    <a:pt x="539762" y="1960372"/>
                  </a:lnTo>
                  <a:lnTo>
                    <a:pt x="582231" y="1949996"/>
                  </a:lnTo>
                  <a:lnTo>
                    <a:pt x="623735" y="1935480"/>
                  </a:lnTo>
                  <a:lnTo>
                    <a:pt x="663956" y="1916811"/>
                  </a:lnTo>
                  <a:lnTo>
                    <a:pt x="702564" y="1894001"/>
                  </a:lnTo>
                  <a:lnTo>
                    <a:pt x="739241" y="1867039"/>
                  </a:lnTo>
                  <a:lnTo>
                    <a:pt x="773658" y="1835924"/>
                  </a:lnTo>
                  <a:lnTo>
                    <a:pt x="804773" y="1801507"/>
                  </a:lnTo>
                  <a:lnTo>
                    <a:pt x="831735" y="1764830"/>
                  </a:lnTo>
                  <a:lnTo>
                    <a:pt x="854544" y="1726222"/>
                  </a:lnTo>
                  <a:lnTo>
                    <a:pt x="873213" y="1686001"/>
                  </a:lnTo>
                  <a:lnTo>
                    <a:pt x="887730" y="1644497"/>
                  </a:lnTo>
                  <a:lnTo>
                    <a:pt x="898105" y="1602028"/>
                  </a:lnTo>
                  <a:lnTo>
                    <a:pt x="904328" y="1558912"/>
                  </a:lnTo>
                  <a:lnTo>
                    <a:pt x="906399" y="1515465"/>
                  </a:lnTo>
                  <a:close/>
                </a:path>
                <a:path w="2721609" h="1969135">
                  <a:moveTo>
                    <a:pt x="2721533" y="453199"/>
                  </a:moveTo>
                  <a:lnTo>
                    <a:pt x="2719463" y="409765"/>
                  </a:lnTo>
                  <a:lnTo>
                    <a:pt x="2713240" y="366636"/>
                  </a:lnTo>
                  <a:lnTo>
                    <a:pt x="2702864" y="324167"/>
                  </a:lnTo>
                  <a:lnTo>
                    <a:pt x="2688348" y="282663"/>
                  </a:lnTo>
                  <a:lnTo>
                    <a:pt x="2669679" y="242443"/>
                  </a:lnTo>
                  <a:lnTo>
                    <a:pt x="2646870" y="203835"/>
                  </a:lnTo>
                  <a:lnTo>
                    <a:pt x="2619908" y="167157"/>
                  </a:lnTo>
                  <a:lnTo>
                    <a:pt x="2588793" y="132740"/>
                  </a:lnTo>
                  <a:lnTo>
                    <a:pt x="2554376" y="101625"/>
                  </a:lnTo>
                  <a:lnTo>
                    <a:pt x="2517698" y="74663"/>
                  </a:lnTo>
                  <a:lnTo>
                    <a:pt x="2479090" y="51854"/>
                  </a:lnTo>
                  <a:lnTo>
                    <a:pt x="2438870" y="33185"/>
                  </a:lnTo>
                  <a:lnTo>
                    <a:pt x="2397366" y="18669"/>
                  </a:lnTo>
                  <a:lnTo>
                    <a:pt x="2354897" y="8305"/>
                  </a:lnTo>
                  <a:lnTo>
                    <a:pt x="2311781" y="2082"/>
                  </a:lnTo>
                  <a:lnTo>
                    <a:pt x="2268334" y="0"/>
                  </a:lnTo>
                  <a:lnTo>
                    <a:pt x="2224900" y="2082"/>
                  </a:lnTo>
                  <a:lnTo>
                    <a:pt x="2181771" y="8305"/>
                  </a:lnTo>
                  <a:lnTo>
                    <a:pt x="2139302" y="18669"/>
                  </a:lnTo>
                  <a:lnTo>
                    <a:pt x="2097798" y="33185"/>
                  </a:lnTo>
                  <a:lnTo>
                    <a:pt x="2057577" y="51854"/>
                  </a:lnTo>
                  <a:lnTo>
                    <a:pt x="2018969" y="74663"/>
                  </a:lnTo>
                  <a:lnTo>
                    <a:pt x="1982292" y="101625"/>
                  </a:lnTo>
                  <a:lnTo>
                    <a:pt x="1947875" y="132740"/>
                  </a:lnTo>
                  <a:lnTo>
                    <a:pt x="1916772" y="167157"/>
                  </a:lnTo>
                  <a:lnTo>
                    <a:pt x="1889798" y="203835"/>
                  </a:lnTo>
                  <a:lnTo>
                    <a:pt x="1866988" y="242443"/>
                  </a:lnTo>
                  <a:lnTo>
                    <a:pt x="1848319" y="282663"/>
                  </a:lnTo>
                  <a:lnTo>
                    <a:pt x="1833803" y="324167"/>
                  </a:lnTo>
                  <a:lnTo>
                    <a:pt x="1823427" y="366636"/>
                  </a:lnTo>
                  <a:lnTo>
                    <a:pt x="1817204" y="409765"/>
                  </a:lnTo>
                  <a:lnTo>
                    <a:pt x="1815134" y="453199"/>
                  </a:lnTo>
                  <a:lnTo>
                    <a:pt x="1817204" y="496646"/>
                  </a:lnTo>
                  <a:lnTo>
                    <a:pt x="1823427" y="539762"/>
                  </a:lnTo>
                  <a:lnTo>
                    <a:pt x="1833803" y="582231"/>
                  </a:lnTo>
                  <a:lnTo>
                    <a:pt x="1848319" y="623735"/>
                  </a:lnTo>
                  <a:lnTo>
                    <a:pt x="1866988" y="663956"/>
                  </a:lnTo>
                  <a:lnTo>
                    <a:pt x="1889798" y="702564"/>
                  </a:lnTo>
                  <a:lnTo>
                    <a:pt x="1916772" y="739241"/>
                  </a:lnTo>
                  <a:lnTo>
                    <a:pt x="1947875" y="773658"/>
                  </a:lnTo>
                  <a:lnTo>
                    <a:pt x="1982292" y="804773"/>
                  </a:lnTo>
                  <a:lnTo>
                    <a:pt x="2018969" y="831735"/>
                  </a:lnTo>
                  <a:lnTo>
                    <a:pt x="2057577" y="854544"/>
                  </a:lnTo>
                  <a:lnTo>
                    <a:pt x="2097798" y="873213"/>
                  </a:lnTo>
                  <a:lnTo>
                    <a:pt x="2139302" y="887730"/>
                  </a:lnTo>
                  <a:lnTo>
                    <a:pt x="2181771" y="898105"/>
                  </a:lnTo>
                  <a:lnTo>
                    <a:pt x="2224900" y="904328"/>
                  </a:lnTo>
                  <a:lnTo>
                    <a:pt x="2268334" y="906399"/>
                  </a:lnTo>
                  <a:lnTo>
                    <a:pt x="2311781" y="904328"/>
                  </a:lnTo>
                  <a:lnTo>
                    <a:pt x="2354897" y="898105"/>
                  </a:lnTo>
                  <a:lnTo>
                    <a:pt x="2397366" y="887730"/>
                  </a:lnTo>
                  <a:lnTo>
                    <a:pt x="2438870" y="873213"/>
                  </a:lnTo>
                  <a:lnTo>
                    <a:pt x="2479090" y="854544"/>
                  </a:lnTo>
                  <a:lnTo>
                    <a:pt x="2517698" y="831735"/>
                  </a:lnTo>
                  <a:lnTo>
                    <a:pt x="2554376" y="804773"/>
                  </a:lnTo>
                  <a:lnTo>
                    <a:pt x="2588793" y="773658"/>
                  </a:lnTo>
                  <a:lnTo>
                    <a:pt x="2619908" y="739241"/>
                  </a:lnTo>
                  <a:lnTo>
                    <a:pt x="2646870" y="702564"/>
                  </a:lnTo>
                  <a:lnTo>
                    <a:pt x="2669679" y="663956"/>
                  </a:lnTo>
                  <a:lnTo>
                    <a:pt x="2688348" y="623735"/>
                  </a:lnTo>
                  <a:lnTo>
                    <a:pt x="2702864" y="582231"/>
                  </a:lnTo>
                  <a:lnTo>
                    <a:pt x="2713240" y="539762"/>
                  </a:lnTo>
                  <a:lnTo>
                    <a:pt x="2719463" y="496646"/>
                  </a:lnTo>
                  <a:lnTo>
                    <a:pt x="272153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77089" y="7974148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80" h="906779">
                  <a:moveTo>
                    <a:pt x="453195" y="0"/>
                  </a:moveTo>
                  <a:lnTo>
                    <a:pt x="409755" y="2074"/>
                  </a:lnTo>
                  <a:lnTo>
                    <a:pt x="366637" y="8296"/>
                  </a:lnTo>
                  <a:lnTo>
                    <a:pt x="324163" y="18666"/>
                  </a:lnTo>
                  <a:lnTo>
                    <a:pt x="282656" y="33184"/>
                  </a:lnTo>
                  <a:lnTo>
                    <a:pt x="242437" y="51850"/>
                  </a:lnTo>
                  <a:lnTo>
                    <a:pt x="203829" y="74665"/>
                  </a:lnTo>
                  <a:lnTo>
                    <a:pt x="167154" y="101627"/>
                  </a:lnTo>
                  <a:lnTo>
                    <a:pt x="132734" y="132738"/>
                  </a:lnTo>
                  <a:lnTo>
                    <a:pt x="101624" y="167157"/>
                  </a:lnTo>
                  <a:lnTo>
                    <a:pt x="74662" y="203832"/>
                  </a:lnTo>
                  <a:lnTo>
                    <a:pt x="51849" y="242439"/>
                  </a:lnTo>
                  <a:lnTo>
                    <a:pt x="33183" y="282658"/>
                  </a:lnTo>
                  <a:lnTo>
                    <a:pt x="18665" y="324165"/>
                  </a:lnTo>
                  <a:lnTo>
                    <a:pt x="8295" y="366638"/>
                  </a:lnTo>
                  <a:lnTo>
                    <a:pt x="2073" y="409756"/>
                  </a:lnTo>
                  <a:lnTo>
                    <a:pt x="0" y="453196"/>
                  </a:lnTo>
                  <a:lnTo>
                    <a:pt x="2073" y="496636"/>
                  </a:lnTo>
                  <a:lnTo>
                    <a:pt x="8295" y="539754"/>
                  </a:lnTo>
                  <a:lnTo>
                    <a:pt x="18665" y="582227"/>
                  </a:lnTo>
                  <a:lnTo>
                    <a:pt x="33183" y="623734"/>
                  </a:lnTo>
                  <a:lnTo>
                    <a:pt x="51849" y="663953"/>
                  </a:lnTo>
                  <a:lnTo>
                    <a:pt x="74662" y="702560"/>
                  </a:lnTo>
                  <a:lnTo>
                    <a:pt x="101624" y="739235"/>
                  </a:lnTo>
                  <a:lnTo>
                    <a:pt x="132734" y="773654"/>
                  </a:lnTo>
                  <a:lnTo>
                    <a:pt x="167154" y="804765"/>
                  </a:lnTo>
                  <a:lnTo>
                    <a:pt x="203829" y="831727"/>
                  </a:lnTo>
                  <a:lnTo>
                    <a:pt x="242437" y="854541"/>
                  </a:lnTo>
                  <a:lnTo>
                    <a:pt x="282656" y="873208"/>
                  </a:lnTo>
                  <a:lnTo>
                    <a:pt x="324163" y="887726"/>
                  </a:lnTo>
                  <a:lnTo>
                    <a:pt x="366637" y="898096"/>
                  </a:lnTo>
                  <a:lnTo>
                    <a:pt x="409755" y="904318"/>
                  </a:lnTo>
                  <a:lnTo>
                    <a:pt x="453195" y="906392"/>
                  </a:lnTo>
                  <a:lnTo>
                    <a:pt x="496635" y="904318"/>
                  </a:lnTo>
                  <a:lnTo>
                    <a:pt x="539753" y="898096"/>
                  </a:lnTo>
                  <a:lnTo>
                    <a:pt x="582227" y="887726"/>
                  </a:lnTo>
                  <a:lnTo>
                    <a:pt x="623734" y="873208"/>
                  </a:lnTo>
                  <a:lnTo>
                    <a:pt x="663953" y="854541"/>
                  </a:lnTo>
                  <a:lnTo>
                    <a:pt x="702561" y="831727"/>
                  </a:lnTo>
                  <a:lnTo>
                    <a:pt x="739236" y="804765"/>
                  </a:lnTo>
                  <a:lnTo>
                    <a:pt x="773657" y="773654"/>
                  </a:lnTo>
                  <a:lnTo>
                    <a:pt x="804766" y="739235"/>
                  </a:lnTo>
                  <a:lnTo>
                    <a:pt x="831728" y="702560"/>
                  </a:lnTo>
                  <a:lnTo>
                    <a:pt x="854541" y="663953"/>
                  </a:lnTo>
                  <a:lnTo>
                    <a:pt x="873207" y="623734"/>
                  </a:lnTo>
                  <a:lnTo>
                    <a:pt x="887725" y="582227"/>
                  </a:lnTo>
                  <a:lnTo>
                    <a:pt x="898095" y="539754"/>
                  </a:lnTo>
                  <a:lnTo>
                    <a:pt x="904317" y="496636"/>
                  </a:lnTo>
                  <a:lnTo>
                    <a:pt x="906391" y="453196"/>
                  </a:lnTo>
                  <a:lnTo>
                    <a:pt x="904317" y="409756"/>
                  </a:lnTo>
                  <a:lnTo>
                    <a:pt x="898095" y="366638"/>
                  </a:lnTo>
                  <a:lnTo>
                    <a:pt x="887725" y="324165"/>
                  </a:lnTo>
                  <a:lnTo>
                    <a:pt x="873207" y="282658"/>
                  </a:lnTo>
                  <a:lnTo>
                    <a:pt x="854541" y="242439"/>
                  </a:lnTo>
                  <a:lnTo>
                    <a:pt x="831728" y="203832"/>
                  </a:lnTo>
                  <a:lnTo>
                    <a:pt x="804766" y="167157"/>
                  </a:lnTo>
                  <a:lnTo>
                    <a:pt x="773657" y="132738"/>
                  </a:lnTo>
                  <a:lnTo>
                    <a:pt x="739236" y="101627"/>
                  </a:lnTo>
                  <a:lnTo>
                    <a:pt x="702561" y="74665"/>
                  </a:lnTo>
                  <a:lnTo>
                    <a:pt x="663953" y="51850"/>
                  </a:lnTo>
                  <a:lnTo>
                    <a:pt x="623734" y="33184"/>
                  </a:lnTo>
                  <a:lnTo>
                    <a:pt x="582227" y="18666"/>
                  </a:lnTo>
                  <a:lnTo>
                    <a:pt x="539753" y="8296"/>
                  </a:lnTo>
                  <a:lnTo>
                    <a:pt x="496635" y="2074"/>
                  </a:lnTo>
                  <a:lnTo>
                    <a:pt x="453195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10708" y="8559450"/>
              <a:ext cx="6203950" cy="906780"/>
            </a:xfrm>
            <a:custGeom>
              <a:avLst/>
              <a:gdLst/>
              <a:ahLst/>
              <a:cxnLst/>
              <a:rect l="l" t="t" r="r" b="b"/>
              <a:pathLst>
                <a:path w="6203950" h="906779">
                  <a:moveTo>
                    <a:pt x="906399" y="453199"/>
                  </a:moveTo>
                  <a:lnTo>
                    <a:pt x="904316" y="409752"/>
                  </a:lnTo>
                  <a:lnTo>
                    <a:pt x="898093" y="366636"/>
                  </a:lnTo>
                  <a:lnTo>
                    <a:pt x="887730" y="324167"/>
                  </a:lnTo>
                  <a:lnTo>
                    <a:pt x="873213" y="282651"/>
                  </a:lnTo>
                  <a:lnTo>
                    <a:pt x="854544" y="242430"/>
                  </a:lnTo>
                  <a:lnTo>
                    <a:pt x="831735" y="203835"/>
                  </a:lnTo>
                  <a:lnTo>
                    <a:pt x="804773" y="167157"/>
                  </a:lnTo>
                  <a:lnTo>
                    <a:pt x="773658" y="132740"/>
                  </a:lnTo>
                  <a:lnTo>
                    <a:pt x="739241" y="101625"/>
                  </a:lnTo>
                  <a:lnTo>
                    <a:pt x="702564" y="74663"/>
                  </a:lnTo>
                  <a:lnTo>
                    <a:pt x="663956" y="51841"/>
                  </a:lnTo>
                  <a:lnTo>
                    <a:pt x="623735" y="33185"/>
                  </a:lnTo>
                  <a:lnTo>
                    <a:pt x="582231" y="18656"/>
                  </a:lnTo>
                  <a:lnTo>
                    <a:pt x="539750" y="8293"/>
                  </a:lnTo>
                  <a:lnTo>
                    <a:pt x="496633" y="2070"/>
                  </a:lnTo>
                  <a:lnTo>
                    <a:pt x="453199" y="0"/>
                  </a:lnTo>
                  <a:lnTo>
                    <a:pt x="409752" y="2070"/>
                  </a:lnTo>
                  <a:lnTo>
                    <a:pt x="366636" y="8293"/>
                  </a:lnTo>
                  <a:lnTo>
                    <a:pt x="324167" y="18656"/>
                  </a:lnTo>
                  <a:lnTo>
                    <a:pt x="282663" y="33185"/>
                  </a:lnTo>
                  <a:lnTo>
                    <a:pt x="242443" y="51841"/>
                  </a:lnTo>
                  <a:lnTo>
                    <a:pt x="203835" y="74663"/>
                  </a:lnTo>
                  <a:lnTo>
                    <a:pt x="167157" y="101625"/>
                  </a:lnTo>
                  <a:lnTo>
                    <a:pt x="132740" y="132740"/>
                  </a:lnTo>
                  <a:lnTo>
                    <a:pt x="101625" y="167157"/>
                  </a:lnTo>
                  <a:lnTo>
                    <a:pt x="74663" y="203835"/>
                  </a:lnTo>
                  <a:lnTo>
                    <a:pt x="51854" y="242430"/>
                  </a:lnTo>
                  <a:lnTo>
                    <a:pt x="33185" y="282651"/>
                  </a:lnTo>
                  <a:lnTo>
                    <a:pt x="18669" y="324167"/>
                  </a:lnTo>
                  <a:lnTo>
                    <a:pt x="8293" y="366636"/>
                  </a:lnTo>
                  <a:lnTo>
                    <a:pt x="2082" y="409752"/>
                  </a:lnTo>
                  <a:lnTo>
                    <a:pt x="0" y="453199"/>
                  </a:lnTo>
                  <a:lnTo>
                    <a:pt x="2082" y="496633"/>
                  </a:lnTo>
                  <a:lnTo>
                    <a:pt x="8293" y="539750"/>
                  </a:lnTo>
                  <a:lnTo>
                    <a:pt x="18669" y="582218"/>
                  </a:lnTo>
                  <a:lnTo>
                    <a:pt x="33185" y="623735"/>
                  </a:lnTo>
                  <a:lnTo>
                    <a:pt x="51854" y="663956"/>
                  </a:lnTo>
                  <a:lnTo>
                    <a:pt x="74663" y="702551"/>
                  </a:lnTo>
                  <a:lnTo>
                    <a:pt x="101625" y="739228"/>
                  </a:lnTo>
                  <a:lnTo>
                    <a:pt x="132740" y="773645"/>
                  </a:lnTo>
                  <a:lnTo>
                    <a:pt x="167157" y="804760"/>
                  </a:lnTo>
                  <a:lnTo>
                    <a:pt x="203835" y="831723"/>
                  </a:lnTo>
                  <a:lnTo>
                    <a:pt x="242443" y="854544"/>
                  </a:lnTo>
                  <a:lnTo>
                    <a:pt x="282663" y="873201"/>
                  </a:lnTo>
                  <a:lnTo>
                    <a:pt x="324167" y="887717"/>
                  </a:lnTo>
                  <a:lnTo>
                    <a:pt x="366636" y="898093"/>
                  </a:lnTo>
                  <a:lnTo>
                    <a:pt x="409752" y="904316"/>
                  </a:lnTo>
                  <a:lnTo>
                    <a:pt x="453199" y="906386"/>
                  </a:lnTo>
                  <a:lnTo>
                    <a:pt x="496633" y="904316"/>
                  </a:lnTo>
                  <a:lnTo>
                    <a:pt x="539750" y="898093"/>
                  </a:lnTo>
                  <a:lnTo>
                    <a:pt x="582231" y="887717"/>
                  </a:lnTo>
                  <a:lnTo>
                    <a:pt x="623735" y="873201"/>
                  </a:lnTo>
                  <a:lnTo>
                    <a:pt x="663956" y="854544"/>
                  </a:lnTo>
                  <a:lnTo>
                    <a:pt x="702564" y="831723"/>
                  </a:lnTo>
                  <a:lnTo>
                    <a:pt x="739241" y="804760"/>
                  </a:lnTo>
                  <a:lnTo>
                    <a:pt x="773658" y="773645"/>
                  </a:lnTo>
                  <a:lnTo>
                    <a:pt x="804773" y="739228"/>
                  </a:lnTo>
                  <a:lnTo>
                    <a:pt x="831735" y="702551"/>
                  </a:lnTo>
                  <a:lnTo>
                    <a:pt x="854544" y="663956"/>
                  </a:lnTo>
                  <a:lnTo>
                    <a:pt x="873213" y="623735"/>
                  </a:lnTo>
                  <a:lnTo>
                    <a:pt x="887730" y="582218"/>
                  </a:lnTo>
                  <a:lnTo>
                    <a:pt x="898093" y="539750"/>
                  </a:lnTo>
                  <a:lnTo>
                    <a:pt x="904316" y="496633"/>
                  </a:lnTo>
                  <a:lnTo>
                    <a:pt x="906399" y="453199"/>
                  </a:lnTo>
                  <a:close/>
                </a:path>
                <a:path w="6203950" h="906779">
                  <a:moveTo>
                    <a:pt x="6203353" y="453199"/>
                  </a:moveTo>
                  <a:lnTo>
                    <a:pt x="6201270" y="409752"/>
                  </a:lnTo>
                  <a:lnTo>
                    <a:pt x="6195060" y="366636"/>
                  </a:lnTo>
                  <a:lnTo>
                    <a:pt x="6184684" y="324167"/>
                  </a:lnTo>
                  <a:lnTo>
                    <a:pt x="6170168" y="282651"/>
                  </a:lnTo>
                  <a:lnTo>
                    <a:pt x="6151499" y="242430"/>
                  </a:lnTo>
                  <a:lnTo>
                    <a:pt x="6128677" y="203835"/>
                  </a:lnTo>
                  <a:lnTo>
                    <a:pt x="6101715" y="167157"/>
                  </a:lnTo>
                  <a:lnTo>
                    <a:pt x="6070612" y="132740"/>
                  </a:lnTo>
                  <a:lnTo>
                    <a:pt x="6036195" y="101625"/>
                  </a:lnTo>
                  <a:lnTo>
                    <a:pt x="5999518" y="74663"/>
                  </a:lnTo>
                  <a:lnTo>
                    <a:pt x="5960910" y="51841"/>
                  </a:lnTo>
                  <a:lnTo>
                    <a:pt x="5920689" y="33185"/>
                  </a:lnTo>
                  <a:lnTo>
                    <a:pt x="5879185" y="18656"/>
                  </a:lnTo>
                  <a:lnTo>
                    <a:pt x="5836704" y="8293"/>
                  </a:lnTo>
                  <a:lnTo>
                    <a:pt x="5793587" y="2070"/>
                  </a:lnTo>
                  <a:lnTo>
                    <a:pt x="5750153" y="0"/>
                  </a:lnTo>
                  <a:lnTo>
                    <a:pt x="5706707" y="2070"/>
                  </a:lnTo>
                  <a:lnTo>
                    <a:pt x="5663590" y="8293"/>
                  </a:lnTo>
                  <a:lnTo>
                    <a:pt x="5621121" y="18656"/>
                  </a:lnTo>
                  <a:lnTo>
                    <a:pt x="5579618" y="33185"/>
                  </a:lnTo>
                  <a:lnTo>
                    <a:pt x="5539397" y="51841"/>
                  </a:lnTo>
                  <a:lnTo>
                    <a:pt x="5500789" y="74663"/>
                  </a:lnTo>
                  <a:lnTo>
                    <a:pt x="5464111" y="101625"/>
                  </a:lnTo>
                  <a:lnTo>
                    <a:pt x="5429694" y="132740"/>
                  </a:lnTo>
                  <a:lnTo>
                    <a:pt x="5398579" y="167157"/>
                  </a:lnTo>
                  <a:lnTo>
                    <a:pt x="5371617" y="203835"/>
                  </a:lnTo>
                  <a:lnTo>
                    <a:pt x="5348808" y="242430"/>
                  </a:lnTo>
                  <a:lnTo>
                    <a:pt x="5330139" y="282651"/>
                  </a:lnTo>
                  <a:lnTo>
                    <a:pt x="5315623" y="324167"/>
                  </a:lnTo>
                  <a:lnTo>
                    <a:pt x="5305247" y="366636"/>
                  </a:lnTo>
                  <a:lnTo>
                    <a:pt x="5299024" y="409752"/>
                  </a:lnTo>
                  <a:lnTo>
                    <a:pt x="5296954" y="453199"/>
                  </a:lnTo>
                  <a:lnTo>
                    <a:pt x="5299024" y="496633"/>
                  </a:lnTo>
                  <a:lnTo>
                    <a:pt x="5305247" y="539750"/>
                  </a:lnTo>
                  <a:lnTo>
                    <a:pt x="5315623" y="582218"/>
                  </a:lnTo>
                  <a:lnTo>
                    <a:pt x="5330139" y="623735"/>
                  </a:lnTo>
                  <a:lnTo>
                    <a:pt x="5348808" y="663956"/>
                  </a:lnTo>
                  <a:lnTo>
                    <a:pt x="5371617" y="702551"/>
                  </a:lnTo>
                  <a:lnTo>
                    <a:pt x="5398579" y="739228"/>
                  </a:lnTo>
                  <a:lnTo>
                    <a:pt x="5429694" y="773645"/>
                  </a:lnTo>
                  <a:lnTo>
                    <a:pt x="5464111" y="804760"/>
                  </a:lnTo>
                  <a:lnTo>
                    <a:pt x="5500789" y="831723"/>
                  </a:lnTo>
                  <a:lnTo>
                    <a:pt x="5539397" y="854544"/>
                  </a:lnTo>
                  <a:lnTo>
                    <a:pt x="5579618" y="873201"/>
                  </a:lnTo>
                  <a:lnTo>
                    <a:pt x="5621121" y="887717"/>
                  </a:lnTo>
                  <a:lnTo>
                    <a:pt x="5663590" y="898093"/>
                  </a:lnTo>
                  <a:lnTo>
                    <a:pt x="5706707" y="904316"/>
                  </a:lnTo>
                  <a:lnTo>
                    <a:pt x="5750153" y="906386"/>
                  </a:lnTo>
                  <a:lnTo>
                    <a:pt x="5793587" y="904316"/>
                  </a:lnTo>
                  <a:lnTo>
                    <a:pt x="5836704" y="898093"/>
                  </a:lnTo>
                  <a:lnTo>
                    <a:pt x="5879185" y="887717"/>
                  </a:lnTo>
                  <a:lnTo>
                    <a:pt x="5920689" y="873201"/>
                  </a:lnTo>
                  <a:lnTo>
                    <a:pt x="5960910" y="854544"/>
                  </a:lnTo>
                  <a:lnTo>
                    <a:pt x="5999518" y="831723"/>
                  </a:lnTo>
                  <a:lnTo>
                    <a:pt x="6036195" y="804760"/>
                  </a:lnTo>
                  <a:lnTo>
                    <a:pt x="6070612" y="773645"/>
                  </a:lnTo>
                  <a:lnTo>
                    <a:pt x="6101715" y="739228"/>
                  </a:lnTo>
                  <a:lnTo>
                    <a:pt x="6128677" y="702551"/>
                  </a:lnTo>
                  <a:lnTo>
                    <a:pt x="6151499" y="663956"/>
                  </a:lnTo>
                  <a:lnTo>
                    <a:pt x="6170168" y="623735"/>
                  </a:lnTo>
                  <a:lnTo>
                    <a:pt x="6184684" y="582218"/>
                  </a:lnTo>
                  <a:lnTo>
                    <a:pt x="6195060" y="539750"/>
                  </a:lnTo>
                  <a:lnTo>
                    <a:pt x="6201270" y="496633"/>
                  </a:lnTo>
                  <a:lnTo>
                    <a:pt x="6203353" y="453199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pc="360" dirty="0"/>
              <a:t>humidity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756" y="4304707"/>
            <a:ext cx="706755" cy="2692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160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2688723-5815-A93F-A799-6C48321CD3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59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70" dirty="0">
                <a:latin typeface="Verdana"/>
                <a:cs typeface="Verdana"/>
              </a:rPr>
              <a:t>classification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4410055" cy="28533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ts val="7259"/>
              </a:lnSpc>
              <a:spcBef>
                <a:spcPts val="350"/>
              </a:spcBef>
            </a:pPr>
            <a:r>
              <a:rPr sz="6150" spc="29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150" spc="4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70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8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6150" spc="305" dirty="0">
                <a:solidFill>
                  <a:srgbClr val="C00000"/>
                </a:solidFill>
                <a:latin typeface="Arial"/>
                <a:cs typeface="Arial"/>
              </a:rPr>
              <a:t>discrete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category</a:t>
            </a:r>
            <a:endParaRPr sz="615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8DDB-5168-969D-6852-978D2FF13E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3" name="object 3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3810" y="1414887"/>
              <a:ext cx="15013305" cy="7802245"/>
            </a:xfrm>
            <a:custGeom>
              <a:avLst/>
              <a:gdLst/>
              <a:ahLst/>
              <a:cxnLst/>
              <a:rect l="l" t="t" r="r" b="b"/>
              <a:pathLst>
                <a:path w="15013305" h="7802245">
                  <a:moveTo>
                    <a:pt x="470560" y="6717982"/>
                  </a:moveTo>
                  <a:lnTo>
                    <a:pt x="466242" y="6673050"/>
                  </a:lnTo>
                  <a:lnTo>
                    <a:pt x="453326" y="6629451"/>
                  </a:lnTo>
                  <a:lnTo>
                    <a:pt x="431787" y="6588531"/>
                  </a:lnTo>
                  <a:lnTo>
                    <a:pt x="401650" y="6551625"/>
                  </a:lnTo>
                  <a:lnTo>
                    <a:pt x="364731" y="6521475"/>
                  </a:lnTo>
                  <a:lnTo>
                    <a:pt x="323811" y="6499936"/>
                  </a:lnTo>
                  <a:lnTo>
                    <a:pt x="280212" y="6487020"/>
                  </a:lnTo>
                  <a:lnTo>
                    <a:pt x="235280" y="6482715"/>
                  </a:lnTo>
                  <a:lnTo>
                    <a:pt x="190347" y="6487020"/>
                  </a:lnTo>
                  <a:lnTo>
                    <a:pt x="146748" y="6499936"/>
                  </a:lnTo>
                  <a:lnTo>
                    <a:pt x="105829" y="6521475"/>
                  </a:lnTo>
                  <a:lnTo>
                    <a:pt x="68910" y="6551625"/>
                  </a:lnTo>
                  <a:lnTo>
                    <a:pt x="38773" y="6588531"/>
                  </a:lnTo>
                  <a:lnTo>
                    <a:pt x="17233" y="6629451"/>
                  </a:lnTo>
                  <a:lnTo>
                    <a:pt x="4305" y="6673050"/>
                  </a:lnTo>
                  <a:lnTo>
                    <a:pt x="0" y="6717982"/>
                  </a:lnTo>
                  <a:lnTo>
                    <a:pt x="4305" y="6762915"/>
                  </a:lnTo>
                  <a:lnTo>
                    <a:pt x="17233" y="6806514"/>
                  </a:lnTo>
                  <a:lnTo>
                    <a:pt x="38773" y="6847446"/>
                  </a:lnTo>
                  <a:lnTo>
                    <a:pt x="68910" y="6884352"/>
                  </a:lnTo>
                  <a:lnTo>
                    <a:pt x="105829" y="6914502"/>
                  </a:lnTo>
                  <a:lnTo>
                    <a:pt x="146748" y="6936029"/>
                  </a:lnTo>
                  <a:lnTo>
                    <a:pt x="190347" y="6948957"/>
                  </a:lnTo>
                  <a:lnTo>
                    <a:pt x="235280" y="6953263"/>
                  </a:lnTo>
                  <a:lnTo>
                    <a:pt x="280212" y="6948957"/>
                  </a:lnTo>
                  <a:lnTo>
                    <a:pt x="323811" y="6936029"/>
                  </a:lnTo>
                  <a:lnTo>
                    <a:pt x="364731" y="6914502"/>
                  </a:lnTo>
                  <a:lnTo>
                    <a:pt x="401650" y="6884352"/>
                  </a:lnTo>
                  <a:lnTo>
                    <a:pt x="431787" y="6847446"/>
                  </a:lnTo>
                  <a:lnTo>
                    <a:pt x="453326" y="6806514"/>
                  </a:lnTo>
                  <a:lnTo>
                    <a:pt x="466242" y="6762915"/>
                  </a:lnTo>
                  <a:lnTo>
                    <a:pt x="470560" y="6717982"/>
                  </a:lnTo>
                  <a:close/>
                </a:path>
                <a:path w="15013305" h="7802245">
                  <a:moveTo>
                    <a:pt x="1570304" y="7566914"/>
                  </a:moveTo>
                  <a:lnTo>
                    <a:pt x="1565986" y="7521969"/>
                  </a:lnTo>
                  <a:lnTo>
                    <a:pt x="1553070" y="7478382"/>
                  </a:lnTo>
                  <a:lnTo>
                    <a:pt x="1531531" y="7437450"/>
                  </a:lnTo>
                  <a:lnTo>
                    <a:pt x="1501394" y="7400544"/>
                  </a:lnTo>
                  <a:lnTo>
                    <a:pt x="1464475" y="7370394"/>
                  </a:lnTo>
                  <a:lnTo>
                    <a:pt x="1423555" y="7348868"/>
                  </a:lnTo>
                  <a:lnTo>
                    <a:pt x="1379956" y="7335939"/>
                  </a:lnTo>
                  <a:lnTo>
                    <a:pt x="1335024" y="7331634"/>
                  </a:lnTo>
                  <a:lnTo>
                    <a:pt x="1290091" y="7335939"/>
                  </a:lnTo>
                  <a:lnTo>
                    <a:pt x="1246492" y="7348868"/>
                  </a:lnTo>
                  <a:lnTo>
                    <a:pt x="1205572" y="7370394"/>
                  </a:lnTo>
                  <a:lnTo>
                    <a:pt x="1168654" y="7400544"/>
                  </a:lnTo>
                  <a:lnTo>
                    <a:pt x="1138516" y="7437450"/>
                  </a:lnTo>
                  <a:lnTo>
                    <a:pt x="1116977" y="7478382"/>
                  </a:lnTo>
                  <a:lnTo>
                    <a:pt x="1104061" y="7521969"/>
                  </a:lnTo>
                  <a:lnTo>
                    <a:pt x="1099743" y="7566914"/>
                  </a:lnTo>
                  <a:lnTo>
                    <a:pt x="1104061" y="7611846"/>
                  </a:lnTo>
                  <a:lnTo>
                    <a:pt x="1116977" y="7655446"/>
                  </a:lnTo>
                  <a:lnTo>
                    <a:pt x="1138516" y="7696365"/>
                  </a:lnTo>
                  <a:lnTo>
                    <a:pt x="1168654" y="7733271"/>
                  </a:lnTo>
                  <a:lnTo>
                    <a:pt x="1205572" y="7763421"/>
                  </a:lnTo>
                  <a:lnTo>
                    <a:pt x="1246492" y="7784960"/>
                  </a:lnTo>
                  <a:lnTo>
                    <a:pt x="1290091" y="7797876"/>
                  </a:lnTo>
                  <a:lnTo>
                    <a:pt x="1335024" y="7802181"/>
                  </a:lnTo>
                  <a:lnTo>
                    <a:pt x="1379956" y="7797876"/>
                  </a:lnTo>
                  <a:lnTo>
                    <a:pt x="1423555" y="7784960"/>
                  </a:lnTo>
                  <a:lnTo>
                    <a:pt x="1464475" y="7763421"/>
                  </a:lnTo>
                  <a:lnTo>
                    <a:pt x="1501394" y="7733271"/>
                  </a:lnTo>
                  <a:lnTo>
                    <a:pt x="1531531" y="7696365"/>
                  </a:lnTo>
                  <a:lnTo>
                    <a:pt x="1553070" y="7655446"/>
                  </a:lnTo>
                  <a:lnTo>
                    <a:pt x="1565986" y="7611846"/>
                  </a:lnTo>
                  <a:lnTo>
                    <a:pt x="1570304" y="7566914"/>
                  </a:lnTo>
                  <a:close/>
                </a:path>
                <a:path w="15013305" h="7802245">
                  <a:moveTo>
                    <a:pt x="2361349" y="5097310"/>
                  </a:moveTo>
                  <a:lnTo>
                    <a:pt x="2357031" y="5052377"/>
                  </a:lnTo>
                  <a:lnTo>
                    <a:pt x="2344115" y="5008778"/>
                  </a:lnTo>
                  <a:lnTo>
                    <a:pt x="2322576" y="4967846"/>
                  </a:lnTo>
                  <a:lnTo>
                    <a:pt x="2292439" y="4930940"/>
                  </a:lnTo>
                  <a:lnTo>
                    <a:pt x="2255520" y="4900790"/>
                  </a:lnTo>
                  <a:lnTo>
                    <a:pt x="2214600" y="4879264"/>
                  </a:lnTo>
                  <a:lnTo>
                    <a:pt x="2171001" y="4866335"/>
                  </a:lnTo>
                  <a:lnTo>
                    <a:pt x="2126069" y="4862030"/>
                  </a:lnTo>
                  <a:lnTo>
                    <a:pt x="2081136" y="4866335"/>
                  </a:lnTo>
                  <a:lnTo>
                    <a:pt x="2037537" y="4879264"/>
                  </a:lnTo>
                  <a:lnTo>
                    <a:pt x="1996617" y="4900790"/>
                  </a:lnTo>
                  <a:lnTo>
                    <a:pt x="1959698" y="4930940"/>
                  </a:lnTo>
                  <a:lnTo>
                    <a:pt x="1929561" y="4967846"/>
                  </a:lnTo>
                  <a:lnTo>
                    <a:pt x="1908022" y="5008778"/>
                  </a:lnTo>
                  <a:lnTo>
                    <a:pt x="1895106" y="5052377"/>
                  </a:lnTo>
                  <a:lnTo>
                    <a:pt x="1890788" y="5097310"/>
                  </a:lnTo>
                  <a:lnTo>
                    <a:pt x="1895106" y="5142242"/>
                  </a:lnTo>
                  <a:lnTo>
                    <a:pt x="1908022" y="5185842"/>
                  </a:lnTo>
                  <a:lnTo>
                    <a:pt x="1929561" y="5226761"/>
                  </a:lnTo>
                  <a:lnTo>
                    <a:pt x="1959698" y="5263667"/>
                  </a:lnTo>
                  <a:lnTo>
                    <a:pt x="1996617" y="5293817"/>
                  </a:lnTo>
                  <a:lnTo>
                    <a:pt x="2037537" y="5315356"/>
                  </a:lnTo>
                  <a:lnTo>
                    <a:pt x="2081136" y="5328272"/>
                  </a:lnTo>
                  <a:lnTo>
                    <a:pt x="2126069" y="5332577"/>
                  </a:lnTo>
                  <a:lnTo>
                    <a:pt x="2171001" y="5328272"/>
                  </a:lnTo>
                  <a:lnTo>
                    <a:pt x="2214600" y="5315356"/>
                  </a:lnTo>
                  <a:lnTo>
                    <a:pt x="2255520" y="5293817"/>
                  </a:lnTo>
                  <a:lnTo>
                    <a:pt x="2292439" y="5263667"/>
                  </a:lnTo>
                  <a:lnTo>
                    <a:pt x="2322576" y="5226761"/>
                  </a:lnTo>
                  <a:lnTo>
                    <a:pt x="2344115" y="5185842"/>
                  </a:lnTo>
                  <a:lnTo>
                    <a:pt x="2357031" y="5142242"/>
                  </a:lnTo>
                  <a:lnTo>
                    <a:pt x="2361349" y="5097310"/>
                  </a:lnTo>
                  <a:close/>
                </a:path>
                <a:path w="15013305" h="7802245">
                  <a:moveTo>
                    <a:pt x="3244024" y="3351885"/>
                  </a:moveTo>
                  <a:lnTo>
                    <a:pt x="3239719" y="3306953"/>
                  </a:lnTo>
                  <a:lnTo>
                    <a:pt x="3226803" y="3263354"/>
                  </a:lnTo>
                  <a:lnTo>
                    <a:pt x="3205264" y="3222421"/>
                  </a:lnTo>
                  <a:lnTo>
                    <a:pt x="3175114" y="3185515"/>
                  </a:lnTo>
                  <a:lnTo>
                    <a:pt x="3138208" y="3155365"/>
                  </a:lnTo>
                  <a:lnTo>
                    <a:pt x="3097288" y="3133839"/>
                  </a:lnTo>
                  <a:lnTo>
                    <a:pt x="3053689" y="3120910"/>
                  </a:lnTo>
                  <a:lnTo>
                    <a:pt x="3008744" y="3116605"/>
                  </a:lnTo>
                  <a:lnTo>
                    <a:pt x="2963811" y="3120910"/>
                  </a:lnTo>
                  <a:lnTo>
                    <a:pt x="2920212" y="3133839"/>
                  </a:lnTo>
                  <a:lnTo>
                    <a:pt x="2879293" y="3155365"/>
                  </a:lnTo>
                  <a:lnTo>
                    <a:pt x="2842387" y="3185515"/>
                  </a:lnTo>
                  <a:lnTo>
                    <a:pt x="2812237" y="3222421"/>
                  </a:lnTo>
                  <a:lnTo>
                    <a:pt x="2790698" y="3263354"/>
                  </a:lnTo>
                  <a:lnTo>
                    <a:pt x="2777782" y="3306953"/>
                  </a:lnTo>
                  <a:lnTo>
                    <a:pt x="2773476" y="3351885"/>
                  </a:lnTo>
                  <a:lnTo>
                    <a:pt x="2777782" y="3396818"/>
                  </a:lnTo>
                  <a:lnTo>
                    <a:pt x="2790698" y="3440417"/>
                  </a:lnTo>
                  <a:lnTo>
                    <a:pt x="2812237" y="3481336"/>
                  </a:lnTo>
                  <a:lnTo>
                    <a:pt x="2842387" y="3518243"/>
                  </a:lnTo>
                  <a:lnTo>
                    <a:pt x="2879293" y="3548392"/>
                  </a:lnTo>
                  <a:lnTo>
                    <a:pt x="2920212" y="3569932"/>
                  </a:lnTo>
                  <a:lnTo>
                    <a:pt x="2963811" y="3582847"/>
                  </a:lnTo>
                  <a:lnTo>
                    <a:pt x="3008744" y="3587153"/>
                  </a:lnTo>
                  <a:lnTo>
                    <a:pt x="3053689" y="3582847"/>
                  </a:lnTo>
                  <a:lnTo>
                    <a:pt x="3097288" y="3569932"/>
                  </a:lnTo>
                  <a:lnTo>
                    <a:pt x="3138208" y="3548392"/>
                  </a:lnTo>
                  <a:lnTo>
                    <a:pt x="3175114" y="3518243"/>
                  </a:lnTo>
                  <a:lnTo>
                    <a:pt x="3205264" y="3481336"/>
                  </a:lnTo>
                  <a:lnTo>
                    <a:pt x="3226803" y="3440417"/>
                  </a:lnTo>
                  <a:lnTo>
                    <a:pt x="3239719" y="3396818"/>
                  </a:lnTo>
                  <a:lnTo>
                    <a:pt x="3244024" y="3351885"/>
                  </a:lnTo>
                  <a:close/>
                </a:path>
                <a:path w="15013305" h="7802245">
                  <a:moveTo>
                    <a:pt x="4112247" y="6400292"/>
                  </a:moveTo>
                  <a:lnTo>
                    <a:pt x="4107942" y="6355359"/>
                  </a:lnTo>
                  <a:lnTo>
                    <a:pt x="4095013" y="6311760"/>
                  </a:lnTo>
                  <a:lnTo>
                    <a:pt x="4073487" y="6270841"/>
                  </a:lnTo>
                  <a:lnTo>
                    <a:pt x="4043337" y="6233934"/>
                  </a:lnTo>
                  <a:lnTo>
                    <a:pt x="4006431" y="6203785"/>
                  </a:lnTo>
                  <a:lnTo>
                    <a:pt x="3965498" y="6182245"/>
                  </a:lnTo>
                  <a:lnTo>
                    <a:pt x="3921912" y="6169330"/>
                  </a:lnTo>
                  <a:lnTo>
                    <a:pt x="3876967" y="6165024"/>
                  </a:lnTo>
                  <a:lnTo>
                    <a:pt x="3832034" y="6169330"/>
                  </a:lnTo>
                  <a:lnTo>
                    <a:pt x="3788435" y="6182245"/>
                  </a:lnTo>
                  <a:lnTo>
                    <a:pt x="3747516" y="6203785"/>
                  </a:lnTo>
                  <a:lnTo>
                    <a:pt x="3710609" y="6233934"/>
                  </a:lnTo>
                  <a:lnTo>
                    <a:pt x="3680460" y="6270841"/>
                  </a:lnTo>
                  <a:lnTo>
                    <a:pt x="3658920" y="6311760"/>
                  </a:lnTo>
                  <a:lnTo>
                    <a:pt x="3646005" y="6355359"/>
                  </a:lnTo>
                  <a:lnTo>
                    <a:pt x="3641699" y="6400292"/>
                  </a:lnTo>
                  <a:lnTo>
                    <a:pt x="3646005" y="6445237"/>
                  </a:lnTo>
                  <a:lnTo>
                    <a:pt x="3658920" y="6488836"/>
                  </a:lnTo>
                  <a:lnTo>
                    <a:pt x="3680460" y="6529756"/>
                  </a:lnTo>
                  <a:lnTo>
                    <a:pt x="3710609" y="6566662"/>
                  </a:lnTo>
                  <a:lnTo>
                    <a:pt x="3747516" y="6596812"/>
                  </a:lnTo>
                  <a:lnTo>
                    <a:pt x="3788435" y="6618351"/>
                  </a:lnTo>
                  <a:lnTo>
                    <a:pt x="3832034" y="6631267"/>
                  </a:lnTo>
                  <a:lnTo>
                    <a:pt x="3876967" y="6635572"/>
                  </a:lnTo>
                  <a:lnTo>
                    <a:pt x="3921912" y="6631267"/>
                  </a:lnTo>
                  <a:lnTo>
                    <a:pt x="3965498" y="6618351"/>
                  </a:lnTo>
                  <a:lnTo>
                    <a:pt x="4006431" y="6596812"/>
                  </a:lnTo>
                  <a:lnTo>
                    <a:pt x="4043337" y="6566662"/>
                  </a:lnTo>
                  <a:lnTo>
                    <a:pt x="4073487" y="6529756"/>
                  </a:lnTo>
                  <a:lnTo>
                    <a:pt x="4095013" y="6488836"/>
                  </a:lnTo>
                  <a:lnTo>
                    <a:pt x="4107942" y="6445237"/>
                  </a:lnTo>
                  <a:lnTo>
                    <a:pt x="4112247" y="6400292"/>
                  </a:lnTo>
                  <a:close/>
                </a:path>
                <a:path w="15013305" h="7802245">
                  <a:moveTo>
                    <a:pt x="4792357" y="4239399"/>
                  </a:moveTo>
                  <a:lnTo>
                    <a:pt x="4788052" y="4194454"/>
                  </a:lnTo>
                  <a:lnTo>
                    <a:pt x="4775124" y="4150868"/>
                  </a:lnTo>
                  <a:lnTo>
                    <a:pt x="4753597" y="4109936"/>
                  </a:lnTo>
                  <a:lnTo>
                    <a:pt x="4723447" y="4073029"/>
                  </a:lnTo>
                  <a:lnTo>
                    <a:pt x="4686541" y="4042880"/>
                  </a:lnTo>
                  <a:lnTo>
                    <a:pt x="4645622" y="4021353"/>
                  </a:lnTo>
                  <a:lnTo>
                    <a:pt x="4602023" y="4008424"/>
                  </a:lnTo>
                  <a:lnTo>
                    <a:pt x="4557077" y="4004119"/>
                  </a:lnTo>
                  <a:lnTo>
                    <a:pt x="4512145" y="4008424"/>
                  </a:lnTo>
                  <a:lnTo>
                    <a:pt x="4468546" y="4021353"/>
                  </a:lnTo>
                  <a:lnTo>
                    <a:pt x="4427626" y="4042880"/>
                  </a:lnTo>
                  <a:lnTo>
                    <a:pt x="4390720" y="4073029"/>
                  </a:lnTo>
                  <a:lnTo>
                    <a:pt x="4360570" y="4109936"/>
                  </a:lnTo>
                  <a:lnTo>
                    <a:pt x="4339031" y="4150868"/>
                  </a:lnTo>
                  <a:lnTo>
                    <a:pt x="4326115" y="4194454"/>
                  </a:lnTo>
                  <a:lnTo>
                    <a:pt x="4321810" y="4239399"/>
                  </a:lnTo>
                  <a:lnTo>
                    <a:pt x="4326115" y="4284332"/>
                  </a:lnTo>
                  <a:lnTo>
                    <a:pt x="4339031" y="4327931"/>
                  </a:lnTo>
                  <a:lnTo>
                    <a:pt x="4360570" y="4368851"/>
                  </a:lnTo>
                  <a:lnTo>
                    <a:pt x="4390720" y="4405757"/>
                  </a:lnTo>
                  <a:lnTo>
                    <a:pt x="4427626" y="4435907"/>
                  </a:lnTo>
                  <a:lnTo>
                    <a:pt x="4468546" y="4457446"/>
                  </a:lnTo>
                  <a:lnTo>
                    <a:pt x="4512145" y="4470362"/>
                  </a:lnTo>
                  <a:lnTo>
                    <a:pt x="4557077" y="4474667"/>
                  </a:lnTo>
                  <a:lnTo>
                    <a:pt x="4602023" y="4470362"/>
                  </a:lnTo>
                  <a:lnTo>
                    <a:pt x="4645622" y="4457446"/>
                  </a:lnTo>
                  <a:lnTo>
                    <a:pt x="4686541" y="4435907"/>
                  </a:lnTo>
                  <a:lnTo>
                    <a:pt x="4723447" y="4405757"/>
                  </a:lnTo>
                  <a:lnTo>
                    <a:pt x="4753597" y="4368851"/>
                  </a:lnTo>
                  <a:lnTo>
                    <a:pt x="4775124" y="4327931"/>
                  </a:lnTo>
                  <a:lnTo>
                    <a:pt x="4788052" y="4284332"/>
                  </a:lnTo>
                  <a:lnTo>
                    <a:pt x="4792357" y="4239399"/>
                  </a:lnTo>
                  <a:close/>
                </a:path>
                <a:path w="15013305" h="7802245">
                  <a:moveTo>
                    <a:pt x="5366334" y="2048891"/>
                  </a:moveTo>
                  <a:lnTo>
                    <a:pt x="5362029" y="2003958"/>
                  </a:lnTo>
                  <a:lnTo>
                    <a:pt x="5349113" y="1960359"/>
                  </a:lnTo>
                  <a:lnTo>
                    <a:pt x="5327574" y="1919439"/>
                  </a:lnTo>
                  <a:lnTo>
                    <a:pt x="5297424" y="1882533"/>
                  </a:lnTo>
                  <a:lnTo>
                    <a:pt x="5260518" y="1852383"/>
                  </a:lnTo>
                  <a:lnTo>
                    <a:pt x="5219598" y="1830844"/>
                  </a:lnTo>
                  <a:lnTo>
                    <a:pt x="5175999" y="1817928"/>
                  </a:lnTo>
                  <a:lnTo>
                    <a:pt x="5131066" y="1813623"/>
                  </a:lnTo>
                  <a:lnTo>
                    <a:pt x="5086134" y="1817928"/>
                  </a:lnTo>
                  <a:lnTo>
                    <a:pt x="5042535" y="1830844"/>
                  </a:lnTo>
                  <a:lnTo>
                    <a:pt x="5001603" y="1852383"/>
                  </a:lnTo>
                  <a:lnTo>
                    <a:pt x="4964696" y="1882533"/>
                  </a:lnTo>
                  <a:lnTo>
                    <a:pt x="4934547" y="1919439"/>
                  </a:lnTo>
                  <a:lnTo>
                    <a:pt x="4913020" y="1960359"/>
                  </a:lnTo>
                  <a:lnTo>
                    <a:pt x="4900092" y="2003958"/>
                  </a:lnTo>
                  <a:lnTo>
                    <a:pt x="4895786" y="2048891"/>
                  </a:lnTo>
                  <a:lnTo>
                    <a:pt x="4900092" y="2093836"/>
                  </a:lnTo>
                  <a:lnTo>
                    <a:pt x="4913020" y="2137422"/>
                  </a:lnTo>
                  <a:lnTo>
                    <a:pt x="4934547" y="2178354"/>
                  </a:lnTo>
                  <a:lnTo>
                    <a:pt x="4964696" y="2215261"/>
                  </a:lnTo>
                  <a:lnTo>
                    <a:pt x="5001603" y="2245410"/>
                  </a:lnTo>
                  <a:lnTo>
                    <a:pt x="5042535" y="2266937"/>
                  </a:lnTo>
                  <a:lnTo>
                    <a:pt x="5086134" y="2279866"/>
                  </a:lnTo>
                  <a:lnTo>
                    <a:pt x="5131066" y="2284171"/>
                  </a:lnTo>
                  <a:lnTo>
                    <a:pt x="5175999" y="2279866"/>
                  </a:lnTo>
                  <a:lnTo>
                    <a:pt x="5219598" y="2266937"/>
                  </a:lnTo>
                  <a:lnTo>
                    <a:pt x="5260518" y="2245410"/>
                  </a:lnTo>
                  <a:lnTo>
                    <a:pt x="5297424" y="2215261"/>
                  </a:lnTo>
                  <a:lnTo>
                    <a:pt x="5327574" y="2178354"/>
                  </a:lnTo>
                  <a:lnTo>
                    <a:pt x="5349113" y="2137422"/>
                  </a:lnTo>
                  <a:lnTo>
                    <a:pt x="5362029" y="2093836"/>
                  </a:lnTo>
                  <a:lnTo>
                    <a:pt x="5366334" y="2048891"/>
                  </a:lnTo>
                  <a:close/>
                </a:path>
                <a:path w="15013305" h="7802245">
                  <a:moveTo>
                    <a:pt x="7029069" y="4885080"/>
                  </a:moveTo>
                  <a:lnTo>
                    <a:pt x="7024764" y="4840135"/>
                  </a:lnTo>
                  <a:lnTo>
                    <a:pt x="7011848" y="4796548"/>
                  </a:lnTo>
                  <a:lnTo>
                    <a:pt x="6990308" y="4755616"/>
                  </a:lnTo>
                  <a:lnTo>
                    <a:pt x="6960159" y="4718710"/>
                  </a:lnTo>
                  <a:lnTo>
                    <a:pt x="6923252" y="4688560"/>
                  </a:lnTo>
                  <a:lnTo>
                    <a:pt x="6882333" y="4667034"/>
                  </a:lnTo>
                  <a:lnTo>
                    <a:pt x="6838734" y="4654105"/>
                  </a:lnTo>
                  <a:lnTo>
                    <a:pt x="6793789" y="4649800"/>
                  </a:lnTo>
                  <a:lnTo>
                    <a:pt x="6748856" y="4654105"/>
                  </a:lnTo>
                  <a:lnTo>
                    <a:pt x="6705257" y="4667034"/>
                  </a:lnTo>
                  <a:lnTo>
                    <a:pt x="6664338" y="4688560"/>
                  </a:lnTo>
                  <a:lnTo>
                    <a:pt x="6627431" y="4718710"/>
                  </a:lnTo>
                  <a:lnTo>
                    <a:pt x="6597282" y="4755616"/>
                  </a:lnTo>
                  <a:lnTo>
                    <a:pt x="6575742" y="4796548"/>
                  </a:lnTo>
                  <a:lnTo>
                    <a:pt x="6562826" y="4840135"/>
                  </a:lnTo>
                  <a:lnTo>
                    <a:pt x="6558521" y="4885080"/>
                  </a:lnTo>
                  <a:lnTo>
                    <a:pt x="6562826" y="4930013"/>
                  </a:lnTo>
                  <a:lnTo>
                    <a:pt x="6575742" y="4973612"/>
                  </a:lnTo>
                  <a:lnTo>
                    <a:pt x="6597282" y="5014531"/>
                  </a:lnTo>
                  <a:lnTo>
                    <a:pt x="6627431" y="5051437"/>
                  </a:lnTo>
                  <a:lnTo>
                    <a:pt x="6664338" y="5081587"/>
                  </a:lnTo>
                  <a:lnTo>
                    <a:pt x="6705257" y="5103126"/>
                  </a:lnTo>
                  <a:lnTo>
                    <a:pt x="6748856" y="5116042"/>
                  </a:lnTo>
                  <a:lnTo>
                    <a:pt x="6793789" y="5120348"/>
                  </a:lnTo>
                  <a:lnTo>
                    <a:pt x="6838734" y="5116042"/>
                  </a:lnTo>
                  <a:lnTo>
                    <a:pt x="6882333" y="5103126"/>
                  </a:lnTo>
                  <a:lnTo>
                    <a:pt x="6923252" y="5081587"/>
                  </a:lnTo>
                  <a:lnTo>
                    <a:pt x="6960159" y="5051437"/>
                  </a:lnTo>
                  <a:lnTo>
                    <a:pt x="6990308" y="5014531"/>
                  </a:lnTo>
                  <a:lnTo>
                    <a:pt x="7011848" y="4973612"/>
                  </a:lnTo>
                  <a:lnTo>
                    <a:pt x="7024764" y="4930013"/>
                  </a:lnTo>
                  <a:lnTo>
                    <a:pt x="7029069" y="4885080"/>
                  </a:lnTo>
                  <a:close/>
                </a:path>
                <a:path w="15013305" h="7802245">
                  <a:moveTo>
                    <a:pt x="7855229" y="1759483"/>
                  </a:moveTo>
                  <a:lnTo>
                    <a:pt x="7850924" y="1714550"/>
                  </a:lnTo>
                  <a:lnTo>
                    <a:pt x="7838008" y="1670951"/>
                  </a:lnTo>
                  <a:lnTo>
                    <a:pt x="7816469" y="1630032"/>
                  </a:lnTo>
                  <a:lnTo>
                    <a:pt x="7786319" y="1593126"/>
                  </a:lnTo>
                  <a:lnTo>
                    <a:pt x="7749413" y="1562976"/>
                  </a:lnTo>
                  <a:lnTo>
                    <a:pt x="7708493" y="1541437"/>
                  </a:lnTo>
                  <a:lnTo>
                    <a:pt x="7664894" y="1528521"/>
                  </a:lnTo>
                  <a:lnTo>
                    <a:pt x="7619962" y="1524215"/>
                  </a:lnTo>
                  <a:lnTo>
                    <a:pt x="7575016" y="1528521"/>
                  </a:lnTo>
                  <a:lnTo>
                    <a:pt x="7531430" y="1541437"/>
                  </a:lnTo>
                  <a:lnTo>
                    <a:pt x="7490511" y="1562976"/>
                  </a:lnTo>
                  <a:lnTo>
                    <a:pt x="7453604" y="1593126"/>
                  </a:lnTo>
                  <a:lnTo>
                    <a:pt x="7423455" y="1630032"/>
                  </a:lnTo>
                  <a:lnTo>
                    <a:pt x="7401915" y="1670951"/>
                  </a:lnTo>
                  <a:lnTo>
                    <a:pt x="7389000" y="1714550"/>
                  </a:lnTo>
                  <a:lnTo>
                    <a:pt x="7384682" y="1759483"/>
                  </a:lnTo>
                  <a:lnTo>
                    <a:pt x="7389000" y="1804428"/>
                  </a:lnTo>
                  <a:lnTo>
                    <a:pt x="7401915" y="1848027"/>
                  </a:lnTo>
                  <a:lnTo>
                    <a:pt x="7423455" y="1888947"/>
                  </a:lnTo>
                  <a:lnTo>
                    <a:pt x="7453604" y="1925853"/>
                  </a:lnTo>
                  <a:lnTo>
                    <a:pt x="7490511" y="1956003"/>
                  </a:lnTo>
                  <a:lnTo>
                    <a:pt x="7531430" y="1977529"/>
                  </a:lnTo>
                  <a:lnTo>
                    <a:pt x="7575016" y="1990458"/>
                  </a:lnTo>
                  <a:lnTo>
                    <a:pt x="7619962" y="1994763"/>
                  </a:lnTo>
                  <a:lnTo>
                    <a:pt x="7664894" y="1990458"/>
                  </a:lnTo>
                  <a:lnTo>
                    <a:pt x="7708493" y="1977529"/>
                  </a:lnTo>
                  <a:lnTo>
                    <a:pt x="7749413" y="1956003"/>
                  </a:lnTo>
                  <a:lnTo>
                    <a:pt x="7786319" y="1925853"/>
                  </a:lnTo>
                  <a:lnTo>
                    <a:pt x="7816469" y="1888947"/>
                  </a:lnTo>
                  <a:lnTo>
                    <a:pt x="7838008" y="1848027"/>
                  </a:lnTo>
                  <a:lnTo>
                    <a:pt x="7850924" y="1804428"/>
                  </a:lnTo>
                  <a:lnTo>
                    <a:pt x="7855229" y="1759483"/>
                  </a:lnTo>
                  <a:close/>
                </a:path>
                <a:path w="15013305" h="7802245">
                  <a:moveTo>
                    <a:pt x="9090038" y="3950106"/>
                  </a:moveTo>
                  <a:lnTo>
                    <a:pt x="9085732" y="3905173"/>
                  </a:lnTo>
                  <a:lnTo>
                    <a:pt x="9072804" y="3861574"/>
                  </a:lnTo>
                  <a:lnTo>
                    <a:pt x="9051277" y="3820655"/>
                  </a:lnTo>
                  <a:lnTo>
                    <a:pt x="9021127" y="3783749"/>
                  </a:lnTo>
                  <a:lnTo>
                    <a:pt x="8984209" y="3753599"/>
                  </a:lnTo>
                  <a:lnTo>
                    <a:pt x="8943289" y="3732060"/>
                  </a:lnTo>
                  <a:lnTo>
                    <a:pt x="8899690" y="3719144"/>
                  </a:lnTo>
                  <a:lnTo>
                    <a:pt x="8854757" y="3714839"/>
                  </a:lnTo>
                  <a:lnTo>
                    <a:pt x="8809825" y="3719144"/>
                  </a:lnTo>
                  <a:lnTo>
                    <a:pt x="8766226" y="3732060"/>
                  </a:lnTo>
                  <a:lnTo>
                    <a:pt x="8725306" y="3753599"/>
                  </a:lnTo>
                  <a:lnTo>
                    <a:pt x="8688400" y="3783749"/>
                  </a:lnTo>
                  <a:lnTo>
                    <a:pt x="8658250" y="3820655"/>
                  </a:lnTo>
                  <a:lnTo>
                    <a:pt x="8636711" y="3861574"/>
                  </a:lnTo>
                  <a:lnTo>
                    <a:pt x="8623795" y="3905173"/>
                  </a:lnTo>
                  <a:lnTo>
                    <a:pt x="8619490" y="3950106"/>
                  </a:lnTo>
                  <a:lnTo>
                    <a:pt x="8623795" y="3995051"/>
                  </a:lnTo>
                  <a:lnTo>
                    <a:pt x="8636711" y="4038650"/>
                  </a:lnTo>
                  <a:lnTo>
                    <a:pt x="8658250" y="4079570"/>
                  </a:lnTo>
                  <a:lnTo>
                    <a:pt x="8688400" y="4116476"/>
                  </a:lnTo>
                  <a:lnTo>
                    <a:pt x="8725306" y="4146626"/>
                  </a:lnTo>
                  <a:lnTo>
                    <a:pt x="8766226" y="4168152"/>
                  </a:lnTo>
                  <a:lnTo>
                    <a:pt x="8809825" y="4181081"/>
                  </a:lnTo>
                  <a:lnTo>
                    <a:pt x="8854757" y="4185386"/>
                  </a:lnTo>
                  <a:lnTo>
                    <a:pt x="8899690" y="4181081"/>
                  </a:lnTo>
                  <a:lnTo>
                    <a:pt x="8943289" y="4168152"/>
                  </a:lnTo>
                  <a:lnTo>
                    <a:pt x="8984209" y="4146626"/>
                  </a:lnTo>
                  <a:lnTo>
                    <a:pt x="9021127" y="4116476"/>
                  </a:lnTo>
                  <a:lnTo>
                    <a:pt x="9051277" y="4079570"/>
                  </a:lnTo>
                  <a:lnTo>
                    <a:pt x="9072804" y="4038650"/>
                  </a:lnTo>
                  <a:lnTo>
                    <a:pt x="9085732" y="3995051"/>
                  </a:lnTo>
                  <a:lnTo>
                    <a:pt x="9090038" y="3950106"/>
                  </a:lnTo>
                  <a:close/>
                </a:path>
                <a:path w="15013305" h="7802245">
                  <a:moveTo>
                    <a:pt x="10209073" y="1219263"/>
                  </a:moveTo>
                  <a:lnTo>
                    <a:pt x="10204767" y="1174330"/>
                  </a:lnTo>
                  <a:lnTo>
                    <a:pt x="10191839" y="1130731"/>
                  </a:lnTo>
                  <a:lnTo>
                    <a:pt x="10170312" y="1089799"/>
                  </a:lnTo>
                  <a:lnTo>
                    <a:pt x="10140163" y="1052893"/>
                  </a:lnTo>
                  <a:lnTo>
                    <a:pt x="10103256" y="1022743"/>
                  </a:lnTo>
                  <a:lnTo>
                    <a:pt x="10062337" y="1001217"/>
                  </a:lnTo>
                  <a:lnTo>
                    <a:pt x="10018738" y="988288"/>
                  </a:lnTo>
                  <a:lnTo>
                    <a:pt x="9973805" y="983983"/>
                  </a:lnTo>
                  <a:lnTo>
                    <a:pt x="9928860" y="988288"/>
                  </a:lnTo>
                  <a:lnTo>
                    <a:pt x="9885261" y="1001217"/>
                  </a:lnTo>
                  <a:lnTo>
                    <a:pt x="9844341" y="1022743"/>
                  </a:lnTo>
                  <a:lnTo>
                    <a:pt x="9807435" y="1052893"/>
                  </a:lnTo>
                  <a:lnTo>
                    <a:pt x="9777285" y="1089799"/>
                  </a:lnTo>
                  <a:lnTo>
                    <a:pt x="9755746" y="1130731"/>
                  </a:lnTo>
                  <a:lnTo>
                    <a:pt x="9742830" y="1174330"/>
                  </a:lnTo>
                  <a:lnTo>
                    <a:pt x="9738525" y="1219263"/>
                  </a:lnTo>
                  <a:lnTo>
                    <a:pt x="9742830" y="1264196"/>
                  </a:lnTo>
                  <a:lnTo>
                    <a:pt x="9755746" y="1307795"/>
                  </a:lnTo>
                  <a:lnTo>
                    <a:pt x="9777285" y="1348714"/>
                  </a:lnTo>
                  <a:lnTo>
                    <a:pt x="9807435" y="1385620"/>
                  </a:lnTo>
                  <a:lnTo>
                    <a:pt x="9844341" y="1415770"/>
                  </a:lnTo>
                  <a:lnTo>
                    <a:pt x="9885261" y="1437309"/>
                  </a:lnTo>
                  <a:lnTo>
                    <a:pt x="9928860" y="1450225"/>
                  </a:lnTo>
                  <a:lnTo>
                    <a:pt x="9973805" y="1454543"/>
                  </a:lnTo>
                  <a:lnTo>
                    <a:pt x="10018738" y="1450225"/>
                  </a:lnTo>
                  <a:lnTo>
                    <a:pt x="10062337" y="1437309"/>
                  </a:lnTo>
                  <a:lnTo>
                    <a:pt x="10103256" y="1415770"/>
                  </a:lnTo>
                  <a:lnTo>
                    <a:pt x="10140163" y="1385620"/>
                  </a:lnTo>
                  <a:lnTo>
                    <a:pt x="10170312" y="1348714"/>
                  </a:lnTo>
                  <a:lnTo>
                    <a:pt x="10191839" y="1307795"/>
                  </a:lnTo>
                  <a:lnTo>
                    <a:pt x="10204767" y="1264196"/>
                  </a:lnTo>
                  <a:lnTo>
                    <a:pt x="10209073" y="1219263"/>
                  </a:lnTo>
                  <a:close/>
                </a:path>
                <a:path w="15013305" h="7802245">
                  <a:moveTo>
                    <a:pt x="10710710" y="3351885"/>
                  </a:moveTo>
                  <a:lnTo>
                    <a:pt x="10706405" y="3306953"/>
                  </a:lnTo>
                  <a:lnTo>
                    <a:pt x="10693476" y="3263354"/>
                  </a:lnTo>
                  <a:lnTo>
                    <a:pt x="10671950" y="3222421"/>
                  </a:lnTo>
                  <a:lnTo>
                    <a:pt x="10641800" y="3185515"/>
                  </a:lnTo>
                  <a:lnTo>
                    <a:pt x="10604894" y="3155365"/>
                  </a:lnTo>
                  <a:lnTo>
                    <a:pt x="10563974" y="3133839"/>
                  </a:lnTo>
                  <a:lnTo>
                    <a:pt x="10520375" y="3120910"/>
                  </a:lnTo>
                  <a:lnTo>
                    <a:pt x="10475443" y="3116605"/>
                  </a:lnTo>
                  <a:lnTo>
                    <a:pt x="10430497" y="3120910"/>
                  </a:lnTo>
                  <a:lnTo>
                    <a:pt x="10386898" y="3133839"/>
                  </a:lnTo>
                  <a:lnTo>
                    <a:pt x="10345979" y="3155365"/>
                  </a:lnTo>
                  <a:lnTo>
                    <a:pt x="10309073" y="3185515"/>
                  </a:lnTo>
                  <a:lnTo>
                    <a:pt x="10278923" y="3222421"/>
                  </a:lnTo>
                  <a:lnTo>
                    <a:pt x="10257384" y="3263354"/>
                  </a:lnTo>
                  <a:lnTo>
                    <a:pt x="10244468" y="3306953"/>
                  </a:lnTo>
                  <a:lnTo>
                    <a:pt x="10240162" y="3351885"/>
                  </a:lnTo>
                  <a:lnTo>
                    <a:pt x="10244468" y="3396818"/>
                  </a:lnTo>
                  <a:lnTo>
                    <a:pt x="10257384" y="3440417"/>
                  </a:lnTo>
                  <a:lnTo>
                    <a:pt x="10278923" y="3481336"/>
                  </a:lnTo>
                  <a:lnTo>
                    <a:pt x="10309073" y="3518243"/>
                  </a:lnTo>
                  <a:lnTo>
                    <a:pt x="10345979" y="3548392"/>
                  </a:lnTo>
                  <a:lnTo>
                    <a:pt x="10386898" y="3569932"/>
                  </a:lnTo>
                  <a:lnTo>
                    <a:pt x="10430497" y="3582847"/>
                  </a:lnTo>
                  <a:lnTo>
                    <a:pt x="10475443" y="3587153"/>
                  </a:lnTo>
                  <a:lnTo>
                    <a:pt x="10520375" y="3582847"/>
                  </a:lnTo>
                  <a:lnTo>
                    <a:pt x="10563974" y="3569932"/>
                  </a:lnTo>
                  <a:lnTo>
                    <a:pt x="10604894" y="3548392"/>
                  </a:lnTo>
                  <a:lnTo>
                    <a:pt x="10641800" y="3518243"/>
                  </a:lnTo>
                  <a:lnTo>
                    <a:pt x="10671950" y="3481336"/>
                  </a:lnTo>
                  <a:lnTo>
                    <a:pt x="10693476" y="3440417"/>
                  </a:lnTo>
                  <a:lnTo>
                    <a:pt x="10706405" y="3396818"/>
                  </a:lnTo>
                  <a:lnTo>
                    <a:pt x="10710710" y="3351885"/>
                  </a:lnTo>
                  <a:close/>
                </a:path>
                <a:path w="15013305" h="7802245">
                  <a:moveTo>
                    <a:pt x="11578933" y="235280"/>
                  </a:moveTo>
                  <a:lnTo>
                    <a:pt x="11574628" y="190347"/>
                  </a:lnTo>
                  <a:lnTo>
                    <a:pt x="11561699" y="146748"/>
                  </a:lnTo>
                  <a:lnTo>
                    <a:pt x="11540173" y="105829"/>
                  </a:lnTo>
                  <a:lnTo>
                    <a:pt x="11510023" y="68910"/>
                  </a:lnTo>
                  <a:lnTo>
                    <a:pt x="11473117" y="38773"/>
                  </a:lnTo>
                  <a:lnTo>
                    <a:pt x="11432184" y="17233"/>
                  </a:lnTo>
                  <a:lnTo>
                    <a:pt x="11388585" y="4318"/>
                  </a:lnTo>
                  <a:lnTo>
                    <a:pt x="11343653" y="0"/>
                  </a:lnTo>
                  <a:lnTo>
                    <a:pt x="11298720" y="4318"/>
                  </a:lnTo>
                  <a:lnTo>
                    <a:pt x="11255121" y="17233"/>
                  </a:lnTo>
                  <a:lnTo>
                    <a:pt x="11214202" y="38773"/>
                  </a:lnTo>
                  <a:lnTo>
                    <a:pt x="11177283" y="68910"/>
                  </a:lnTo>
                  <a:lnTo>
                    <a:pt x="11147146" y="105829"/>
                  </a:lnTo>
                  <a:lnTo>
                    <a:pt x="11125606" y="146748"/>
                  </a:lnTo>
                  <a:lnTo>
                    <a:pt x="11112691" y="190347"/>
                  </a:lnTo>
                  <a:lnTo>
                    <a:pt x="11108385" y="235280"/>
                  </a:lnTo>
                  <a:lnTo>
                    <a:pt x="11112691" y="280212"/>
                  </a:lnTo>
                  <a:lnTo>
                    <a:pt x="11125606" y="323811"/>
                  </a:lnTo>
                  <a:lnTo>
                    <a:pt x="11147146" y="364731"/>
                  </a:lnTo>
                  <a:lnTo>
                    <a:pt x="11177283" y="401650"/>
                  </a:lnTo>
                  <a:lnTo>
                    <a:pt x="11214202" y="431787"/>
                  </a:lnTo>
                  <a:lnTo>
                    <a:pt x="11255121" y="453326"/>
                  </a:lnTo>
                  <a:lnTo>
                    <a:pt x="11298720" y="466255"/>
                  </a:lnTo>
                  <a:lnTo>
                    <a:pt x="11343653" y="470560"/>
                  </a:lnTo>
                  <a:lnTo>
                    <a:pt x="11388585" y="466255"/>
                  </a:lnTo>
                  <a:lnTo>
                    <a:pt x="11432184" y="453326"/>
                  </a:lnTo>
                  <a:lnTo>
                    <a:pt x="11473117" y="431787"/>
                  </a:lnTo>
                  <a:lnTo>
                    <a:pt x="11510023" y="401650"/>
                  </a:lnTo>
                  <a:lnTo>
                    <a:pt x="11540173" y="364731"/>
                  </a:lnTo>
                  <a:lnTo>
                    <a:pt x="11561699" y="323811"/>
                  </a:lnTo>
                  <a:lnTo>
                    <a:pt x="11574628" y="280212"/>
                  </a:lnTo>
                  <a:lnTo>
                    <a:pt x="11578933" y="235280"/>
                  </a:lnTo>
                  <a:close/>
                </a:path>
                <a:path w="15013305" h="7802245">
                  <a:moveTo>
                    <a:pt x="12254205" y="4239399"/>
                  </a:moveTo>
                  <a:lnTo>
                    <a:pt x="12249899" y="4194454"/>
                  </a:lnTo>
                  <a:lnTo>
                    <a:pt x="12236983" y="4150868"/>
                  </a:lnTo>
                  <a:lnTo>
                    <a:pt x="12215444" y="4109936"/>
                  </a:lnTo>
                  <a:lnTo>
                    <a:pt x="12185294" y="4073029"/>
                  </a:lnTo>
                  <a:lnTo>
                    <a:pt x="12148388" y="4042880"/>
                  </a:lnTo>
                  <a:lnTo>
                    <a:pt x="12107469" y="4021353"/>
                  </a:lnTo>
                  <a:lnTo>
                    <a:pt x="12063870" y="4008424"/>
                  </a:lnTo>
                  <a:lnTo>
                    <a:pt x="12018937" y="4004119"/>
                  </a:lnTo>
                  <a:lnTo>
                    <a:pt x="11974005" y="4008424"/>
                  </a:lnTo>
                  <a:lnTo>
                    <a:pt x="11930405" y="4021353"/>
                  </a:lnTo>
                  <a:lnTo>
                    <a:pt x="11889486" y="4042880"/>
                  </a:lnTo>
                  <a:lnTo>
                    <a:pt x="11852580" y="4073029"/>
                  </a:lnTo>
                  <a:lnTo>
                    <a:pt x="11822430" y="4109936"/>
                  </a:lnTo>
                  <a:lnTo>
                    <a:pt x="11800891" y="4150868"/>
                  </a:lnTo>
                  <a:lnTo>
                    <a:pt x="11787975" y="4194454"/>
                  </a:lnTo>
                  <a:lnTo>
                    <a:pt x="11783670" y="4239399"/>
                  </a:lnTo>
                  <a:lnTo>
                    <a:pt x="11787975" y="4284332"/>
                  </a:lnTo>
                  <a:lnTo>
                    <a:pt x="11800891" y="4327931"/>
                  </a:lnTo>
                  <a:lnTo>
                    <a:pt x="11822430" y="4368851"/>
                  </a:lnTo>
                  <a:lnTo>
                    <a:pt x="11852580" y="4405757"/>
                  </a:lnTo>
                  <a:lnTo>
                    <a:pt x="11889486" y="4435907"/>
                  </a:lnTo>
                  <a:lnTo>
                    <a:pt x="11930405" y="4457446"/>
                  </a:lnTo>
                  <a:lnTo>
                    <a:pt x="11974005" y="4470362"/>
                  </a:lnTo>
                  <a:lnTo>
                    <a:pt x="12018937" y="4474667"/>
                  </a:lnTo>
                  <a:lnTo>
                    <a:pt x="12063870" y="4470362"/>
                  </a:lnTo>
                  <a:lnTo>
                    <a:pt x="12107469" y="4457446"/>
                  </a:lnTo>
                  <a:lnTo>
                    <a:pt x="12148388" y="4435907"/>
                  </a:lnTo>
                  <a:lnTo>
                    <a:pt x="12185294" y="4405757"/>
                  </a:lnTo>
                  <a:lnTo>
                    <a:pt x="12215444" y="4368851"/>
                  </a:lnTo>
                  <a:lnTo>
                    <a:pt x="12236983" y="4327931"/>
                  </a:lnTo>
                  <a:lnTo>
                    <a:pt x="12249899" y="4284332"/>
                  </a:lnTo>
                  <a:lnTo>
                    <a:pt x="12254205" y="4239399"/>
                  </a:lnTo>
                  <a:close/>
                </a:path>
                <a:path w="15013305" h="7802245">
                  <a:moveTo>
                    <a:pt x="13681951" y="987742"/>
                  </a:moveTo>
                  <a:lnTo>
                    <a:pt x="13677646" y="942797"/>
                  </a:lnTo>
                  <a:lnTo>
                    <a:pt x="13664718" y="899198"/>
                  </a:lnTo>
                  <a:lnTo>
                    <a:pt x="13643178" y="858278"/>
                  </a:lnTo>
                  <a:lnTo>
                    <a:pt x="13613041" y="821372"/>
                  </a:lnTo>
                  <a:lnTo>
                    <a:pt x="13576135" y="791222"/>
                  </a:lnTo>
                  <a:lnTo>
                    <a:pt x="13535216" y="769696"/>
                  </a:lnTo>
                  <a:lnTo>
                    <a:pt x="13491617" y="756767"/>
                  </a:lnTo>
                  <a:lnTo>
                    <a:pt x="13446684" y="752462"/>
                  </a:lnTo>
                  <a:lnTo>
                    <a:pt x="13401739" y="756767"/>
                  </a:lnTo>
                  <a:lnTo>
                    <a:pt x="13358140" y="769696"/>
                  </a:lnTo>
                  <a:lnTo>
                    <a:pt x="13317220" y="791222"/>
                  </a:lnTo>
                  <a:lnTo>
                    <a:pt x="13280314" y="821372"/>
                  </a:lnTo>
                  <a:lnTo>
                    <a:pt x="13250164" y="858278"/>
                  </a:lnTo>
                  <a:lnTo>
                    <a:pt x="13228625" y="899198"/>
                  </a:lnTo>
                  <a:lnTo>
                    <a:pt x="13215709" y="942797"/>
                  </a:lnTo>
                  <a:lnTo>
                    <a:pt x="13211404" y="987742"/>
                  </a:lnTo>
                  <a:lnTo>
                    <a:pt x="13215709" y="1032675"/>
                  </a:lnTo>
                  <a:lnTo>
                    <a:pt x="13228625" y="1076274"/>
                  </a:lnTo>
                  <a:lnTo>
                    <a:pt x="13250164" y="1117193"/>
                  </a:lnTo>
                  <a:lnTo>
                    <a:pt x="13280314" y="1154099"/>
                  </a:lnTo>
                  <a:lnTo>
                    <a:pt x="13317220" y="1184249"/>
                  </a:lnTo>
                  <a:lnTo>
                    <a:pt x="13358140" y="1205788"/>
                  </a:lnTo>
                  <a:lnTo>
                    <a:pt x="13401739" y="1218704"/>
                  </a:lnTo>
                  <a:lnTo>
                    <a:pt x="13446684" y="1223010"/>
                  </a:lnTo>
                  <a:lnTo>
                    <a:pt x="13491617" y="1218704"/>
                  </a:lnTo>
                  <a:lnTo>
                    <a:pt x="13535216" y="1205788"/>
                  </a:lnTo>
                  <a:lnTo>
                    <a:pt x="13576135" y="1184249"/>
                  </a:lnTo>
                  <a:lnTo>
                    <a:pt x="13613041" y="1154099"/>
                  </a:lnTo>
                  <a:lnTo>
                    <a:pt x="13643178" y="1117193"/>
                  </a:lnTo>
                  <a:lnTo>
                    <a:pt x="13664718" y="1076274"/>
                  </a:lnTo>
                  <a:lnTo>
                    <a:pt x="13677646" y="1032675"/>
                  </a:lnTo>
                  <a:lnTo>
                    <a:pt x="13681951" y="987742"/>
                  </a:lnTo>
                  <a:close/>
                </a:path>
                <a:path w="15013305" h="7802245">
                  <a:moveTo>
                    <a:pt x="15013216" y="2048891"/>
                  </a:moveTo>
                  <a:lnTo>
                    <a:pt x="15008911" y="2003958"/>
                  </a:lnTo>
                  <a:lnTo>
                    <a:pt x="14995995" y="1960359"/>
                  </a:lnTo>
                  <a:lnTo>
                    <a:pt x="14974456" y="1919439"/>
                  </a:lnTo>
                  <a:lnTo>
                    <a:pt x="14944319" y="1882533"/>
                  </a:lnTo>
                  <a:lnTo>
                    <a:pt x="14907400" y="1852383"/>
                  </a:lnTo>
                  <a:lnTo>
                    <a:pt x="14866481" y="1830844"/>
                  </a:lnTo>
                  <a:lnTo>
                    <a:pt x="14822881" y="1817928"/>
                  </a:lnTo>
                  <a:lnTo>
                    <a:pt x="14777949" y="1813623"/>
                  </a:lnTo>
                  <a:lnTo>
                    <a:pt x="14733016" y="1817928"/>
                  </a:lnTo>
                  <a:lnTo>
                    <a:pt x="14689417" y="1830844"/>
                  </a:lnTo>
                  <a:lnTo>
                    <a:pt x="14648485" y="1852383"/>
                  </a:lnTo>
                  <a:lnTo>
                    <a:pt x="14611579" y="1882533"/>
                  </a:lnTo>
                  <a:lnTo>
                    <a:pt x="14581429" y="1919439"/>
                  </a:lnTo>
                  <a:lnTo>
                    <a:pt x="14559902" y="1960359"/>
                  </a:lnTo>
                  <a:lnTo>
                    <a:pt x="14546974" y="2003958"/>
                  </a:lnTo>
                  <a:lnTo>
                    <a:pt x="14542669" y="2048891"/>
                  </a:lnTo>
                  <a:lnTo>
                    <a:pt x="14546974" y="2093836"/>
                  </a:lnTo>
                  <a:lnTo>
                    <a:pt x="14559902" y="2137422"/>
                  </a:lnTo>
                  <a:lnTo>
                    <a:pt x="14581429" y="2178354"/>
                  </a:lnTo>
                  <a:lnTo>
                    <a:pt x="14611579" y="2215261"/>
                  </a:lnTo>
                  <a:lnTo>
                    <a:pt x="14648485" y="2245410"/>
                  </a:lnTo>
                  <a:lnTo>
                    <a:pt x="14689417" y="2266937"/>
                  </a:lnTo>
                  <a:lnTo>
                    <a:pt x="14733016" y="2279866"/>
                  </a:lnTo>
                  <a:lnTo>
                    <a:pt x="14777949" y="2284171"/>
                  </a:lnTo>
                  <a:lnTo>
                    <a:pt x="14822881" y="2279866"/>
                  </a:lnTo>
                  <a:lnTo>
                    <a:pt x="14866481" y="2266937"/>
                  </a:lnTo>
                  <a:lnTo>
                    <a:pt x="14907400" y="2245410"/>
                  </a:lnTo>
                  <a:lnTo>
                    <a:pt x="14944319" y="2215261"/>
                  </a:lnTo>
                  <a:lnTo>
                    <a:pt x="14974456" y="2178354"/>
                  </a:lnTo>
                  <a:lnTo>
                    <a:pt x="14995995" y="2137422"/>
                  </a:lnTo>
                  <a:lnTo>
                    <a:pt x="15008911" y="2093836"/>
                  </a:lnTo>
                  <a:lnTo>
                    <a:pt x="15013216" y="204889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8176" y="933882"/>
              <a:ext cx="16739235" cy="8706485"/>
            </a:xfrm>
            <a:custGeom>
              <a:avLst/>
              <a:gdLst/>
              <a:ahLst/>
              <a:cxnLst/>
              <a:rect l="l" t="t" r="r" b="b"/>
              <a:pathLst>
                <a:path w="16739235" h="8706485">
                  <a:moveTo>
                    <a:pt x="0" y="8706487"/>
                  </a:moveTo>
                  <a:lnTo>
                    <a:pt x="16738872" y="0"/>
                  </a:lnTo>
                </a:path>
              </a:pathLst>
            </a:custGeom>
            <a:ln w="73296">
              <a:solidFill>
                <a:srgbClr val="FAE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0" dirty="0"/>
              <a:t>advertising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756" y="4872376"/>
            <a:ext cx="706755" cy="1559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60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6365B-DA2C-5505-41A4-34D12A818D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60</a:t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945" y="1635939"/>
            <a:ext cx="16507460" cy="8046720"/>
          </a:xfrm>
          <a:custGeom>
            <a:avLst/>
            <a:gdLst/>
            <a:ahLst/>
            <a:cxnLst/>
            <a:rect l="l" t="t" r="r" b="b"/>
            <a:pathLst>
              <a:path w="16507460" h="8046720">
                <a:moveTo>
                  <a:pt x="0" y="8046664"/>
                </a:moveTo>
                <a:lnTo>
                  <a:pt x="931225" y="7291909"/>
                </a:lnTo>
                <a:lnTo>
                  <a:pt x="1862451" y="6537154"/>
                </a:lnTo>
                <a:lnTo>
                  <a:pt x="3015289" y="7419085"/>
                </a:lnTo>
                <a:lnTo>
                  <a:pt x="3753276" y="4889408"/>
                </a:lnTo>
                <a:lnTo>
                  <a:pt x="4617575" y="3081730"/>
                </a:lnTo>
                <a:lnTo>
                  <a:pt x="5423391" y="6114805"/>
                </a:lnTo>
                <a:lnTo>
                  <a:pt x="6184441" y="4073170"/>
                </a:lnTo>
                <a:lnTo>
                  <a:pt x="6744412" y="1841198"/>
                </a:lnTo>
                <a:lnTo>
                  <a:pt x="8397796" y="4666608"/>
                </a:lnTo>
                <a:lnTo>
                  <a:pt x="9259759" y="1481871"/>
                </a:lnTo>
                <a:lnTo>
                  <a:pt x="10517093" y="3764678"/>
                </a:lnTo>
                <a:lnTo>
                  <a:pt x="11596264" y="967234"/>
                </a:lnTo>
                <a:lnTo>
                  <a:pt x="12087202" y="3169163"/>
                </a:lnTo>
                <a:lnTo>
                  <a:pt x="12960013" y="0"/>
                </a:lnTo>
                <a:lnTo>
                  <a:pt x="13640202" y="4058937"/>
                </a:lnTo>
                <a:lnTo>
                  <a:pt x="15103582" y="730159"/>
                </a:lnTo>
                <a:lnTo>
                  <a:pt x="16506984" y="1881077"/>
                </a:lnTo>
              </a:path>
            </a:pathLst>
          </a:custGeom>
          <a:ln w="73296">
            <a:solidFill>
              <a:srgbClr val="FAE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30205" y="820845"/>
            <a:ext cx="18020030" cy="9088755"/>
            <a:chOff x="1630205" y="820845"/>
            <a:chExt cx="18020030" cy="9088755"/>
          </a:xfrm>
        </p:grpSpPr>
        <p:sp>
          <p:nvSpPr>
            <p:cNvPr id="4" name="object 4"/>
            <p:cNvSpPr/>
            <p:nvPr/>
          </p:nvSpPr>
          <p:spPr>
            <a:xfrm>
              <a:off x="1682560" y="820845"/>
              <a:ext cx="0" cy="9088755"/>
            </a:xfrm>
            <a:custGeom>
              <a:avLst/>
              <a:gdLst/>
              <a:ahLst/>
              <a:cxnLst/>
              <a:rect l="l" t="t" r="r" b="b"/>
              <a:pathLst>
                <a:path h="9088755">
                  <a:moveTo>
                    <a:pt x="0" y="908829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205" y="9856784"/>
              <a:ext cx="18020030" cy="0"/>
            </a:xfrm>
            <a:custGeom>
              <a:avLst/>
              <a:gdLst/>
              <a:ahLst/>
              <a:cxnLst/>
              <a:rect l="l" t="t" r="r" b="b"/>
              <a:pathLst>
                <a:path w="18020030">
                  <a:moveTo>
                    <a:pt x="0" y="0"/>
                  </a:moveTo>
                  <a:lnTo>
                    <a:pt x="18019629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3810" y="1414887"/>
              <a:ext cx="15013305" cy="7802245"/>
            </a:xfrm>
            <a:custGeom>
              <a:avLst/>
              <a:gdLst/>
              <a:ahLst/>
              <a:cxnLst/>
              <a:rect l="l" t="t" r="r" b="b"/>
              <a:pathLst>
                <a:path w="15013305" h="7802245">
                  <a:moveTo>
                    <a:pt x="470560" y="6717982"/>
                  </a:moveTo>
                  <a:lnTo>
                    <a:pt x="466242" y="6673050"/>
                  </a:lnTo>
                  <a:lnTo>
                    <a:pt x="453326" y="6629451"/>
                  </a:lnTo>
                  <a:lnTo>
                    <a:pt x="431787" y="6588531"/>
                  </a:lnTo>
                  <a:lnTo>
                    <a:pt x="401650" y="6551625"/>
                  </a:lnTo>
                  <a:lnTo>
                    <a:pt x="364731" y="6521475"/>
                  </a:lnTo>
                  <a:lnTo>
                    <a:pt x="323811" y="6499936"/>
                  </a:lnTo>
                  <a:lnTo>
                    <a:pt x="280212" y="6487020"/>
                  </a:lnTo>
                  <a:lnTo>
                    <a:pt x="235280" y="6482715"/>
                  </a:lnTo>
                  <a:lnTo>
                    <a:pt x="190347" y="6487020"/>
                  </a:lnTo>
                  <a:lnTo>
                    <a:pt x="146748" y="6499936"/>
                  </a:lnTo>
                  <a:lnTo>
                    <a:pt x="105829" y="6521475"/>
                  </a:lnTo>
                  <a:lnTo>
                    <a:pt x="68910" y="6551625"/>
                  </a:lnTo>
                  <a:lnTo>
                    <a:pt x="38773" y="6588531"/>
                  </a:lnTo>
                  <a:lnTo>
                    <a:pt x="17233" y="6629451"/>
                  </a:lnTo>
                  <a:lnTo>
                    <a:pt x="4305" y="6673050"/>
                  </a:lnTo>
                  <a:lnTo>
                    <a:pt x="0" y="6717982"/>
                  </a:lnTo>
                  <a:lnTo>
                    <a:pt x="4305" y="6762915"/>
                  </a:lnTo>
                  <a:lnTo>
                    <a:pt x="17233" y="6806514"/>
                  </a:lnTo>
                  <a:lnTo>
                    <a:pt x="38773" y="6847446"/>
                  </a:lnTo>
                  <a:lnTo>
                    <a:pt x="68910" y="6884352"/>
                  </a:lnTo>
                  <a:lnTo>
                    <a:pt x="105829" y="6914502"/>
                  </a:lnTo>
                  <a:lnTo>
                    <a:pt x="146748" y="6936029"/>
                  </a:lnTo>
                  <a:lnTo>
                    <a:pt x="190347" y="6948957"/>
                  </a:lnTo>
                  <a:lnTo>
                    <a:pt x="235280" y="6953263"/>
                  </a:lnTo>
                  <a:lnTo>
                    <a:pt x="280212" y="6948957"/>
                  </a:lnTo>
                  <a:lnTo>
                    <a:pt x="323811" y="6936029"/>
                  </a:lnTo>
                  <a:lnTo>
                    <a:pt x="364731" y="6914502"/>
                  </a:lnTo>
                  <a:lnTo>
                    <a:pt x="401650" y="6884352"/>
                  </a:lnTo>
                  <a:lnTo>
                    <a:pt x="431787" y="6847446"/>
                  </a:lnTo>
                  <a:lnTo>
                    <a:pt x="453326" y="6806514"/>
                  </a:lnTo>
                  <a:lnTo>
                    <a:pt x="466242" y="6762915"/>
                  </a:lnTo>
                  <a:lnTo>
                    <a:pt x="470560" y="6717982"/>
                  </a:lnTo>
                  <a:close/>
                </a:path>
                <a:path w="15013305" h="7802245">
                  <a:moveTo>
                    <a:pt x="1570304" y="7566914"/>
                  </a:moveTo>
                  <a:lnTo>
                    <a:pt x="1565986" y="7521969"/>
                  </a:lnTo>
                  <a:lnTo>
                    <a:pt x="1553070" y="7478382"/>
                  </a:lnTo>
                  <a:lnTo>
                    <a:pt x="1531531" y="7437450"/>
                  </a:lnTo>
                  <a:lnTo>
                    <a:pt x="1501394" y="7400544"/>
                  </a:lnTo>
                  <a:lnTo>
                    <a:pt x="1464475" y="7370394"/>
                  </a:lnTo>
                  <a:lnTo>
                    <a:pt x="1423555" y="7348868"/>
                  </a:lnTo>
                  <a:lnTo>
                    <a:pt x="1379956" y="7335939"/>
                  </a:lnTo>
                  <a:lnTo>
                    <a:pt x="1335024" y="7331634"/>
                  </a:lnTo>
                  <a:lnTo>
                    <a:pt x="1290091" y="7335939"/>
                  </a:lnTo>
                  <a:lnTo>
                    <a:pt x="1246492" y="7348868"/>
                  </a:lnTo>
                  <a:lnTo>
                    <a:pt x="1205572" y="7370394"/>
                  </a:lnTo>
                  <a:lnTo>
                    <a:pt x="1168654" y="7400544"/>
                  </a:lnTo>
                  <a:lnTo>
                    <a:pt x="1138516" y="7437450"/>
                  </a:lnTo>
                  <a:lnTo>
                    <a:pt x="1116977" y="7478382"/>
                  </a:lnTo>
                  <a:lnTo>
                    <a:pt x="1104061" y="7521969"/>
                  </a:lnTo>
                  <a:lnTo>
                    <a:pt x="1099743" y="7566914"/>
                  </a:lnTo>
                  <a:lnTo>
                    <a:pt x="1104061" y="7611846"/>
                  </a:lnTo>
                  <a:lnTo>
                    <a:pt x="1116977" y="7655446"/>
                  </a:lnTo>
                  <a:lnTo>
                    <a:pt x="1138516" y="7696365"/>
                  </a:lnTo>
                  <a:lnTo>
                    <a:pt x="1168654" y="7733271"/>
                  </a:lnTo>
                  <a:lnTo>
                    <a:pt x="1205572" y="7763421"/>
                  </a:lnTo>
                  <a:lnTo>
                    <a:pt x="1246492" y="7784960"/>
                  </a:lnTo>
                  <a:lnTo>
                    <a:pt x="1290091" y="7797876"/>
                  </a:lnTo>
                  <a:lnTo>
                    <a:pt x="1335024" y="7802181"/>
                  </a:lnTo>
                  <a:lnTo>
                    <a:pt x="1379956" y="7797876"/>
                  </a:lnTo>
                  <a:lnTo>
                    <a:pt x="1423555" y="7784960"/>
                  </a:lnTo>
                  <a:lnTo>
                    <a:pt x="1464475" y="7763421"/>
                  </a:lnTo>
                  <a:lnTo>
                    <a:pt x="1501394" y="7733271"/>
                  </a:lnTo>
                  <a:lnTo>
                    <a:pt x="1531531" y="7696365"/>
                  </a:lnTo>
                  <a:lnTo>
                    <a:pt x="1553070" y="7655446"/>
                  </a:lnTo>
                  <a:lnTo>
                    <a:pt x="1565986" y="7611846"/>
                  </a:lnTo>
                  <a:lnTo>
                    <a:pt x="1570304" y="7566914"/>
                  </a:lnTo>
                  <a:close/>
                </a:path>
                <a:path w="15013305" h="7802245">
                  <a:moveTo>
                    <a:pt x="2361349" y="5097310"/>
                  </a:moveTo>
                  <a:lnTo>
                    <a:pt x="2357031" y="5052377"/>
                  </a:lnTo>
                  <a:lnTo>
                    <a:pt x="2344115" y="5008778"/>
                  </a:lnTo>
                  <a:lnTo>
                    <a:pt x="2322576" y="4967846"/>
                  </a:lnTo>
                  <a:lnTo>
                    <a:pt x="2292439" y="4930940"/>
                  </a:lnTo>
                  <a:lnTo>
                    <a:pt x="2255520" y="4900790"/>
                  </a:lnTo>
                  <a:lnTo>
                    <a:pt x="2214600" y="4879264"/>
                  </a:lnTo>
                  <a:lnTo>
                    <a:pt x="2171001" y="4866335"/>
                  </a:lnTo>
                  <a:lnTo>
                    <a:pt x="2126069" y="4862030"/>
                  </a:lnTo>
                  <a:lnTo>
                    <a:pt x="2081136" y="4866335"/>
                  </a:lnTo>
                  <a:lnTo>
                    <a:pt x="2037537" y="4879264"/>
                  </a:lnTo>
                  <a:lnTo>
                    <a:pt x="1996617" y="4900790"/>
                  </a:lnTo>
                  <a:lnTo>
                    <a:pt x="1959698" y="4930940"/>
                  </a:lnTo>
                  <a:lnTo>
                    <a:pt x="1929561" y="4967846"/>
                  </a:lnTo>
                  <a:lnTo>
                    <a:pt x="1908022" y="5008778"/>
                  </a:lnTo>
                  <a:lnTo>
                    <a:pt x="1895106" y="5052377"/>
                  </a:lnTo>
                  <a:lnTo>
                    <a:pt x="1890788" y="5097310"/>
                  </a:lnTo>
                  <a:lnTo>
                    <a:pt x="1895106" y="5142242"/>
                  </a:lnTo>
                  <a:lnTo>
                    <a:pt x="1908022" y="5185842"/>
                  </a:lnTo>
                  <a:lnTo>
                    <a:pt x="1929561" y="5226761"/>
                  </a:lnTo>
                  <a:lnTo>
                    <a:pt x="1959698" y="5263667"/>
                  </a:lnTo>
                  <a:lnTo>
                    <a:pt x="1996617" y="5293817"/>
                  </a:lnTo>
                  <a:lnTo>
                    <a:pt x="2037537" y="5315356"/>
                  </a:lnTo>
                  <a:lnTo>
                    <a:pt x="2081136" y="5328272"/>
                  </a:lnTo>
                  <a:lnTo>
                    <a:pt x="2126069" y="5332577"/>
                  </a:lnTo>
                  <a:lnTo>
                    <a:pt x="2171001" y="5328272"/>
                  </a:lnTo>
                  <a:lnTo>
                    <a:pt x="2214600" y="5315356"/>
                  </a:lnTo>
                  <a:lnTo>
                    <a:pt x="2255520" y="5293817"/>
                  </a:lnTo>
                  <a:lnTo>
                    <a:pt x="2292439" y="5263667"/>
                  </a:lnTo>
                  <a:lnTo>
                    <a:pt x="2322576" y="5226761"/>
                  </a:lnTo>
                  <a:lnTo>
                    <a:pt x="2344115" y="5185842"/>
                  </a:lnTo>
                  <a:lnTo>
                    <a:pt x="2357031" y="5142242"/>
                  </a:lnTo>
                  <a:lnTo>
                    <a:pt x="2361349" y="5097310"/>
                  </a:lnTo>
                  <a:close/>
                </a:path>
                <a:path w="15013305" h="7802245">
                  <a:moveTo>
                    <a:pt x="3244024" y="3351885"/>
                  </a:moveTo>
                  <a:lnTo>
                    <a:pt x="3239719" y="3306953"/>
                  </a:lnTo>
                  <a:lnTo>
                    <a:pt x="3226803" y="3263354"/>
                  </a:lnTo>
                  <a:lnTo>
                    <a:pt x="3205264" y="3222421"/>
                  </a:lnTo>
                  <a:lnTo>
                    <a:pt x="3175114" y="3185515"/>
                  </a:lnTo>
                  <a:lnTo>
                    <a:pt x="3138208" y="3155365"/>
                  </a:lnTo>
                  <a:lnTo>
                    <a:pt x="3097288" y="3133839"/>
                  </a:lnTo>
                  <a:lnTo>
                    <a:pt x="3053689" y="3120910"/>
                  </a:lnTo>
                  <a:lnTo>
                    <a:pt x="3008744" y="3116605"/>
                  </a:lnTo>
                  <a:lnTo>
                    <a:pt x="2963811" y="3120910"/>
                  </a:lnTo>
                  <a:lnTo>
                    <a:pt x="2920212" y="3133839"/>
                  </a:lnTo>
                  <a:lnTo>
                    <a:pt x="2879293" y="3155365"/>
                  </a:lnTo>
                  <a:lnTo>
                    <a:pt x="2842387" y="3185515"/>
                  </a:lnTo>
                  <a:lnTo>
                    <a:pt x="2812237" y="3222421"/>
                  </a:lnTo>
                  <a:lnTo>
                    <a:pt x="2790698" y="3263354"/>
                  </a:lnTo>
                  <a:lnTo>
                    <a:pt x="2777782" y="3306953"/>
                  </a:lnTo>
                  <a:lnTo>
                    <a:pt x="2773476" y="3351885"/>
                  </a:lnTo>
                  <a:lnTo>
                    <a:pt x="2777782" y="3396818"/>
                  </a:lnTo>
                  <a:lnTo>
                    <a:pt x="2790698" y="3440417"/>
                  </a:lnTo>
                  <a:lnTo>
                    <a:pt x="2812237" y="3481336"/>
                  </a:lnTo>
                  <a:lnTo>
                    <a:pt x="2842387" y="3518243"/>
                  </a:lnTo>
                  <a:lnTo>
                    <a:pt x="2879293" y="3548392"/>
                  </a:lnTo>
                  <a:lnTo>
                    <a:pt x="2920212" y="3569932"/>
                  </a:lnTo>
                  <a:lnTo>
                    <a:pt x="2963811" y="3582847"/>
                  </a:lnTo>
                  <a:lnTo>
                    <a:pt x="3008744" y="3587153"/>
                  </a:lnTo>
                  <a:lnTo>
                    <a:pt x="3053689" y="3582847"/>
                  </a:lnTo>
                  <a:lnTo>
                    <a:pt x="3097288" y="3569932"/>
                  </a:lnTo>
                  <a:lnTo>
                    <a:pt x="3138208" y="3548392"/>
                  </a:lnTo>
                  <a:lnTo>
                    <a:pt x="3175114" y="3518243"/>
                  </a:lnTo>
                  <a:lnTo>
                    <a:pt x="3205264" y="3481336"/>
                  </a:lnTo>
                  <a:lnTo>
                    <a:pt x="3226803" y="3440417"/>
                  </a:lnTo>
                  <a:lnTo>
                    <a:pt x="3239719" y="3396818"/>
                  </a:lnTo>
                  <a:lnTo>
                    <a:pt x="3244024" y="3351885"/>
                  </a:lnTo>
                  <a:close/>
                </a:path>
                <a:path w="15013305" h="7802245">
                  <a:moveTo>
                    <a:pt x="4112247" y="6400292"/>
                  </a:moveTo>
                  <a:lnTo>
                    <a:pt x="4107942" y="6355359"/>
                  </a:lnTo>
                  <a:lnTo>
                    <a:pt x="4095013" y="6311760"/>
                  </a:lnTo>
                  <a:lnTo>
                    <a:pt x="4073487" y="6270841"/>
                  </a:lnTo>
                  <a:lnTo>
                    <a:pt x="4043337" y="6233934"/>
                  </a:lnTo>
                  <a:lnTo>
                    <a:pt x="4006431" y="6203785"/>
                  </a:lnTo>
                  <a:lnTo>
                    <a:pt x="3965498" y="6182245"/>
                  </a:lnTo>
                  <a:lnTo>
                    <a:pt x="3921912" y="6169330"/>
                  </a:lnTo>
                  <a:lnTo>
                    <a:pt x="3876967" y="6165024"/>
                  </a:lnTo>
                  <a:lnTo>
                    <a:pt x="3832034" y="6169330"/>
                  </a:lnTo>
                  <a:lnTo>
                    <a:pt x="3788435" y="6182245"/>
                  </a:lnTo>
                  <a:lnTo>
                    <a:pt x="3747516" y="6203785"/>
                  </a:lnTo>
                  <a:lnTo>
                    <a:pt x="3710609" y="6233934"/>
                  </a:lnTo>
                  <a:lnTo>
                    <a:pt x="3680460" y="6270841"/>
                  </a:lnTo>
                  <a:lnTo>
                    <a:pt x="3658920" y="6311760"/>
                  </a:lnTo>
                  <a:lnTo>
                    <a:pt x="3646005" y="6355359"/>
                  </a:lnTo>
                  <a:lnTo>
                    <a:pt x="3641699" y="6400292"/>
                  </a:lnTo>
                  <a:lnTo>
                    <a:pt x="3646005" y="6445237"/>
                  </a:lnTo>
                  <a:lnTo>
                    <a:pt x="3658920" y="6488836"/>
                  </a:lnTo>
                  <a:lnTo>
                    <a:pt x="3680460" y="6529756"/>
                  </a:lnTo>
                  <a:lnTo>
                    <a:pt x="3710609" y="6566662"/>
                  </a:lnTo>
                  <a:lnTo>
                    <a:pt x="3747516" y="6596812"/>
                  </a:lnTo>
                  <a:lnTo>
                    <a:pt x="3788435" y="6618351"/>
                  </a:lnTo>
                  <a:lnTo>
                    <a:pt x="3832034" y="6631267"/>
                  </a:lnTo>
                  <a:lnTo>
                    <a:pt x="3876967" y="6635572"/>
                  </a:lnTo>
                  <a:lnTo>
                    <a:pt x="3921912" y="6631267"/>
                  </a:lnTo>
                  <a:lnTo>
                    <a:pt x="3965498" y="6618351"/>
                  </a:lnTo>
                  <a:lnTo>
                    <a:pt x="4006431" y="6596812"/>
                  </a:lnTo>
                  <a:lnTo>
                    <a:pt x="4043337" y="6566662"/>
                  </a:lnTo>
                  <a:lnTo>
                    <a:pt x="4073487" y="6529756"/>
                  </a:lnTo>
                  <a:lnTo>
                    <a:pt x="4095013" y="6488836"/>
                  </a:lnTo>
                  <a:lnTo>
                    <a:pt x="4107942" y="6445237"/>
                  </a:lnTo>
                  <a:lnTo>
                    <a:pt x="4112247" y="6400292"/>
                  </a:lnTo>
                  <a:close/>
                </a:path>
                <a:path w="15013305" h="7802245">
                  <a:moveTo>
                    <a:pt x="4792357" y="4239399"/>
                  </a:moveTo>
                  <a:lnTo>
                    <a:pt x="4788052" y="4194454"/>
                  </a:lnTo>
                  <a:lnTo>
                    <a:pt x="4775124" y="4150868"/>
                  </a:lnTo>
                  <a:lnTo>
                    <a:pt x="4753597" y="4109936"/>
                  </a:lnTo>
                  <a:lnTo>
                    <a:pt x="4723447" y="4073029"/>
                  </a:lnTo>
                  <a:lnTo>
                    <a:pt x="4686541" y="4042880"/>
                  </a:lnTo>
                  <a:lnTo>
                    <a:pt x="4645622" y="4021353"/>
                  </a:lnTo>
                  <a:lnTo>
                    <a:pt x="4602023" y="4008424"/>
                  </a:lnTo>
                  <a:lnTo>
                    <a:pt x="4557077" y="4004119"/>
                  </a:lnTo>
                  <a:lnTo>
                    <a:pt x="4512145" y="4008424"/>
                  </a:lnTo>
                  <a:lnTo>
                    <a:pt x="4468546" y="4021353"/>
                  </a:lnTo>
                  <a:lnTo>
                    <a:pt x="4427626" y="4042880"/>
                  </a:lnTo>
                  <a:lnTo>
                    <a:pt x="4390720" y="4073029"/>
                  </a:lnTo>
                  <a:lnTo>
                    <a:pt x="4360570" y="4109936"/>
                  </a:lnTo>
                  <a:lnTo>
                    <a:pt x="4339031" y="4150868"/>
                  </a:lnTo>
                  <a:lnTo>
                    <a:pt x="4326115" y="4194454"/>
                  </a:lnTo>
                  <a:lnTo>
                    <a:pt x="4321810" y="4239399"/>
                  </a:lnTo>
                  <a:lnTo>
                    <a:pt x="4326115" y="4284332"/>
                  </a:lnTo>
                  <a:lnTo>
                    <a:pt x="4339031" y="4327931"/>
                  </a:lnTo>
                  <a:lnTo>
                    <a:pt x="4360570" y="4368851"/>
                  </a:lnTo>
                  <a:lnTo>
                    <a:pt x="4390720" y="4405757"/>
                  </a:lnTo>
                  <a:lnTo>
                    <a:pt x="4427626" y="4435907"/>
                  </a:lnTo>
                  <a:lnTo>
                    <a:pt x="4468546" y="4457446"/>
                  </a:lnTo>
                  <a:lnTo>
                    <a:pt x="4512145" y="4470362"/>
                  </a:lnTo>
                  <a:lnTo>
                    <a:pt x="4557077" y="4474667"/>
                  </a:lnTo>
                  <a:lnTo>
                    <a:pt x="4602023" y="4470362"/>
                  </a:lnTo>
                  <a:lnTo>
                    <a:pt x="4645622" y="4457446"/>
                  </a:lnTo>
                  <a:lnTo>
                    <a:pt x="4686541" y="4435907"/>
                  </a:lnTo>
                  <a:lnTo>
                    <a:pt x="4723447" y="4405757"/>
                  </a:lnTo>
                  <a:lnTo>
                    <a:pt x="4753597" y="4368851"/>
                  </a:lnTo>
                  <a:lnTo>
                    <a:pt x="4775124" y="4327931"/>
                  </a:lnTo>
                  <a:lnTo>
                    <a:pt x="4788052" y="4284332"/>
                  </a:lnTo>
                  <a:lnTo>
                    <a:pt x="4792357" y="4239399"/>
                  </a:lnTo>
                  <a:close/>
                </a:path>
                <a:path w="15013305" h="7802245">
                  <a:moveTo>
                    <a:pt x="5366334" y="2048891"/>
                  </a:moveTo>
                  <a:lnTo>
                    <a:pt x="5362029" y="2003958"/>
                  </a:lnTo>
                  <a:lnTo>
                    <a:pt x="5349113" y="1960359"/>
                  </a:lnTo>
                  <a:lnTo>
                    <a:pt x="5327574" y="1919439"/>
                  </a:lnTo>
                  <a:lnTo>
                    <a:pt x="5297424" y="1882533"/>
                  </a:lnTo>
                  <a:lnTo>
                    <a:pt x="5260518" y="1852383"/>
                  </a:lnTo>
                  <a:lnTo>
                    <a:pt x="5219598" y="1830844"/>
                  </a:lnTo>
                  <a:lnTo>
                    <a:pt x="5175999" y="1817928"/>
                  </a:lnTo>
                  <a:lnTo>
                    <a:pt x="5131066" y="1813623"/>
                  </a:lnTo>
                  <a:lnTo>
                    <a:pt x="5086134" y="1817928"/>
                  </a:lnTo>
                  <a:lnTo>
                    <a:pt x="5042535" y="1830844"/>
                  </a:lnTo>
                  <a:lnTo>
                    <a:pt x="5001603" y="1852383"/>
                  </a:lnTo>
                  <a:lnTo>
                    <a:pt x="4964696" y="1882533"/>
                  </a:lnTo>
                  <a:lnTo>
                    <a:pt x="4934547" y="1919439"/>
                  </a:lnTo>
                  <a:lnTo>
                    <a:pt x="4913020" y="1960359"/>
                  </a:lnTo>
                  <a:lnTo>
                    <a:pt x="4900092" y="2003958"/>
                  </a:lnTo>
                  <a:lnTo>
                    <a:pt x="4895786" y="2048891"/>
                  </a:lnTo>
                  <a:lnTo>
                    <a:pt x="4900092" y="2093836"/>
                  </a:lnTo>
                  <a:lnTo>
                    <a:pt x="4913020" y="2137422"/>
                  </a:lnTo>
                  <a:lnTo>
                    <a:pt x="4934547" y="2178354"/>
                  </a:lnTo>
                  <a:lnTo>
                    <a:pt x="4964696" y="2215261"/>
                  </a:lnTo>
                  <a:lnTo>
                    <a:pt x="5001603" y="2245410"/>
                  </a:lnTo>
                  <a:lnTo>
                    <a:pt x="5042535" y="2266937"/>
                  </a:lnTo>
                  <a:lnTo>
                    <a:pt x="5086134" y="2279866"/>
                  </a:lnTo>
                  <a:lnTo>
                    <a:pt x="5131066" y="2284171"/>
                  </a:lnTo>
                  <a:lnTo>
                    <a:pt x="5175999" y="2279866"/>
                  </a:lnTo>
                  <a:lnTo>
                    <a:pt x="5219598" y="2266937"/>
                  </a:lnTo>
                  <a:lnTo>
                    <a:pt x="5260518" y="2245410"/>
                  </a:lnTo>
                  <a:lnTo>
                    <a:pt x="5297424" y="2215261"/>
                  </a:lnTo>
                  <a:lnTo>
                    <a:pt x="5327574" y="2178354"/>
                  </a:lnTo>
                  <a:lnTo>
                    <a:pt x="5349113" y="2137422"/>
                  </a:lnTo>
                  <a:lnTo>
                    <a:pt x="5362029" y="2093836"/>
                  </a:lnTo>
                  <a:lnTo>
                    <a:pt x="5366334" y="2048891"/>
                  </a:lnTo>
                  <a:close/>
                </a:path>
                <a:path w="15013305" h="7802245">
                  <a:moveTo>
                    <a:pt x="7029069" y="4885080"/>
                  </a:moveTo>
                  <a:lnTo>
                    <a:pt x="7024764" y="4840135"/>
                  </a:lnTo>
                  <a:lnTo>
                    <a:pt x="7011848" y="4796548"/>
                  </a:lnTo>
                  <a:lnTo>
                    <a:pt x="6990308" y="4755616"/>
                  </a:lnTo>
                  <a:lnTo>
                    <a:pt x="6960159" y="4718710"/>
                  </a:lnTo>
                  <a:lnTo>
                    <a:pt x="6923252" y="4688560"/>
                  </a:lnTo>
                  <a:lnTo>
                    <a:pt x="6882333" y="4667034"/>
                  </a:lnTo>
                  <a:lnTo>
                    <a:pt x="6838734" y="4654105"/>
                  </a:lnTo>
                  <a:lnTo>
                    <a:pt x="6793789" y="4649800"/>
                  </a:lnTo>
                  <a:lnTo>
                    <a:pt x="6748856" y="4654105"/>
                  </a:lnTo>
                  <a:lnTo>
                    <a:pt x="6705257" y="4667034"/>
                  </a:lnTo>
                  <a:lnTo>
                    <a:pt x="6664338" y="4688560"/>
                  </a:lnTo>
                  <a:lnTo>
                    <a:pt x="6627431" y="4718710"/>
                  </a:lnTo>
                  <a:lnTo>
                    <a:pt x="6597282" y="4755616"/>
                  </a:lnTo>
                  <a:lnTo>
                    <a:pt x="6575742" y="4796548"/>
                  </a:lnTo>
                  <a:lnTo>
                    <a:pt x="6562826" y="4840135"/>
                  </a:lnTo>
                  <a:lnTo>
                    <a:pt x="6558521" y="4885080"/>
                  </a:lnTo>
                  <a:lnTo>
                    <a:pt x="6562826" y="4930013"/>
                  </a:lnTo>
                  <a:lnTo>
                    <a:pt x="6575742" y="4973612"/>
                  </a:lnTo>
                  <a:lnTo>
                    <a:pt x="6597282" y="5014531"/>
                  </a:lnTo>
                  <a:lnTo>
                    <a:pt x="6627431" y="5051437"/>
                  </a:lnTo>
                  <a:lnTo>
                    <a:pt x="6664338" y="5081587"/>
                  </a:lnTo>
                  <a:lnTo>
                    <a:pt x="6705257" y="5103126"/>
                  </a:lnTo>
                  <a:lnTo>
                    <a:pt x="6748856" y="5116042"/>
                  </a:lnTo>
                  <a:lnTo>
                    <a:pt x="6793789" y="5120348"/>
                  </a:lnTo>
                  <a:lnTo>
                    <a:pt x="6838734" y="5116042"/>
                  </a:lnTo>
                  <a:lnTo>
                    <a:pt x="6882333" y="5103126"/>
                  </a:lnTo>
                  <a:lnTo>
                    <a:pt x="6923252" y="5081587"/>
                  </a:lnTo>
                  <a:lnTo>
                    <a:pt x="6960159" y="5051437"/>
                  </a:lnTo>
                  <a:lnTo>
                    <a:pt x="6990308" y="5014531"/>
                  </a:lnTo>
                  <a:lnTo>
                    <a:pt x="7011848" y="4973612"/>
                  </a:lnTo>
                  <a:lnTo>
                    <a:pt x="7024764" y="4930013"/>
                  </a:lnTo>
                  <a:lnTo>
                    <a:pt x="7029069" y="4885080"/>
                  </a:lnTo>
                  <a:close/>
                </a:path>
                <a:path w="15013305" h="7802245">
                  <a:moveTo>
                    <a:pt x="7855229" y="1759483"/>
                  </a:moveTo>
                  <a:lnTo>
                    <a:pt x="7850924" y="1714550"/>
                  </a:lnTo>
                  <a:lnTo>
                    <a:pt x="7838008" y="1670951"/>
                  </a:lnTo>
                  <a:lnTo>
                    <a:pt x="7816469" y="1630032"/>
                  </a:lnTo>
                  <a:lnTo>
                    <a:pt x="7786319" y="1593126"/>
                  </a:lnTo>
                  <a:lnTo>
                    <a:pt x="7749413" y="1562976"/>
                  </a:lnTo>
                  <a:lnTo>
                    <a:pt x="7708493" y="1541437"/>
                  </a:lnTo>
                  <a:lnTo>
                    <a:pt x="7664894" y="1528521"/>
                  </a:lnTo>
                  <a:lnTo>
                    <a:pt x="7619962" y="1524215"/>
                  </a:lnTo>
                  <a:lnTo>
                    <a:pt x="7575016" y="1528521"/>
                  </a:lnTo>
                  <a:lnTo>
                    <a:pt x="7531430" y="1541437"/>
                  </a:lnTo>
                  <a:lnTo>
                    <a:pt x="7490511" y="1562976"/>
                  </a:lnTo>
                  <a:lnTo>
                    <a:pt x="7453604" y="1593126"/>
                  </a:lnTo>
                  <a:lnTo>
                    <a:pt x="7423455" y="1630032"/>
                  </a:lnTo>
                  <a:lnTo>
                    <a:pt x="7401915" y="1670951"/>
                  </a:lnTo>
                  <a:lnTo>
                    <a:pt x="7389000" y="1714550"/>
                  </a:lnTo>
                  <a:lnTo>
                    <a:pt x="7384682" y="1759483"/>
                  </a:lnTo>
                  <a:lnTo>
                    <a:pt x="7389000" y="1804428"/>
                  </a:lnTo>
                  <a:lnTo>
                    <a:pt x="7401915" y="1848027"/>
                  </a:lnTo>
                  <a:lnTo>
                    <a:pt x="7423455" y="1888947"/>
                  </a:lnTo>
                  <a:lnTo>
                    <a:pt x="7453604" y="1925853"/>
                  </a:lnTo>
                  <a:lnTo>
                    <a:pt x="7490511" y="1956003"/>
                  </a:lnTo>
                  <a:lnTo>
                    <a:pt x="7531430" y="1977529"/>
                  </a:lnTo>
                  <a:lnTo>
                    <a:pt x="7575016" y="1990458"/>
                  </a:lnTo>
                  <a:lnTo>
                    <a:pt x="7619962" y="1994763"/>
                  </a:lnTo>
                  <a:lnTo>
                    <a:pt x="7664894" y="1990458"/>
                  </a:lnTo>
                  <a:lnTo>
                    <a:pt x="7708493" y="1977529"/>
                  </a:lnTo>
                  <a:lnTo>
                    <a:pt x="7749413" y="1956003"/>
                  </a:lnTo>
                  <a:lnTo>
                    <a:pt x="7786319" y="1925853"/>
                  </a:lnTo>
                  <a:lnTo>
                    <a:pt x="7816469" y="1888947"/>
                  </a:lnTo>
                  <a:lnTo>
                    <a:pt x="7838008" y="1848027"/>
                  </a:lnTo>
                  <a:lnTo>
                    <a:pt x="7850924" y="1804428"/>
                  </a:lnTo>
                  <a:lnTo>
                    <a:pt x="7855229" y="1759483"/>
                  </a:lnTo>
                  <a:close/>
                </a:path>
                <a:path w="15013305" h="7802245">
                  <a:moveTo>
                    <a:pt x="9090038" y="3950106"/>
                  </a:moveTo>
                  <a:lnTo>
                    <a:pt x="9085732" y="3905173"/>
                  </a:lnTo>
                  <a:lnTo>
                    <a:pt x="9072804" y="3861574"/>
                  </a:lnTo>
                  <a:lnTo>
                    <a:pt x="9051277" y="3820655"/>
                  </a:lnTo>
                  <a:lnTo>
                    <a:pt x="9021127" y="3783749"/>
                  </a:lnTo>
                  <a:lnTo>
                    <a:pt x="8984209" y="3753599"/>
                  </a:lnTo>
                  <a:lnTo>
                    <a:pt x="8943289" y="3732060"/>
                  </a:lnTo>
                  <a:lnTo>
                    <a:pt x="8899690" y="3719144"/>
                  </a:lnTo>
                  <a:lnTo>
                    <a:pt x="8854757" y="3714839"/>
                  </a:lnTo>
                  <a:lnTo>
                    <a:pt x="8809825" y="3719144"/>
                  </a:lnTo>
                  <a:lnTo>
                    <a:pt x="8766226" y="3732060"/>
                  </a:lnTo>
                  <a:lnTo>
                    <a:pt x="8725306" y="3753599"/>
                  </a:lnTo>
                  <a:lnTo>
                    <a:pt x="8688400" y="3783749"/>
                  </a:lnTo>
                  <a:lnTo>
                    <a:pt x="8658250" y="3820655"/>
                  </a:lnTo>
                  <a:lnTo>
                    <a:pt x="8636711" y="3861574"/>
                  </a:lnTo>
                  <a:lnTo>
                    <a:pt x="8623795" y="3905173"/>
                  </a:lnTo>
                  <a:lnTo>
                    <a:pt x="8619490" y="3950106"/>
                  </a:lnTo>
                  <a:lnTo>
                    <a:pt x="8623795" y="3995051"/>
                  </a:lnTo>
                  <a:lnTo>
                    <a:pt x="8636711" y="4038650"/>
                  </a:lnTo>
                  <a:lnTo>
                    <a:pt x="8658250" y="4079570"/>
                  </a:lnTo>
                  <a:lnTo>
                    <a:pt x="8688400" y="4116476"/>
                  </a:lnTo>
                  <a:lnTo>
                    <a:pt x="8725306" y="4146626"/>
                  </a:lnTo>
                  <a:lnTo>
                    <a:pt x="8766226" y="4168152"/>
                  </a:lnTo>
                  <a:lnTo>
                    <a:pt x="8809825" y="4181081"/>
                  </a:lnTo>
                  <a:lnTo>
                    <a:pt x="8854757" y="4185386"/>
                  </a:lnTo>
                  <a:lnTo>
                    <a:pt x="8899690" y="4181081"/>
                  </a:lnTo>
                  <a:lnTo>
                    <a:pt x="8943289" y="4168152"/>
                  </a:lnTo>
                  <a:lnTo>
                    <a:pt x="8984209" y="4146626"/>
                  </a:lnTo>
                  <a:lnTo>
                    <a:pt x="9021127" y="4116476"/>
                  </a:lnTo>
                  <a:lnTo>
                    <a:pt x="9051277" y="4079570"/>
                  </a:lnTo>
                  <a:lnTo>
                    <a:pt x="9072804" y="4038650"/>
                  </a:lnTo>
                  <a:lnTo>
                    <a:pt x="9085732" y="3995051"/>
                  </a:lnTo>
                  <a:lnTo>
                    <a:pt x="9090038" y="3950106"/>
                  </a:lnTo>
                  <a:close/>
                </a:path>
                <a:path w="15013305" h="7802245">
                  <a:moveTo>
                    <a:pt x="10209073" y="1219263"/>
                  </a:moveTo>
                  <a:lnTo>
                    <a:pt x="10204767" y="1174330"/>
                  </a:lnTo>
                  <a:lnTo>
                    <a:pt x="10191839" y="1130731"/>
                  </a:lnTo>
                  <a:lnTo>
                    <a:pt x="10170312" y="1089799"/>
                  </a:lnTo>
                  <a:lnTo>
                    <a:pt x="10140163" y="1052893"/>
                  </a:lnTo>
                  <a:lnTo>
                    <a:pt x="10103256" y="1022743"/>
                  </a:lnTo>
                  <a:lnTo>
                    <a:pt x="10062337" y="1001217"/>
                  </a:lnTo>
                  <a:lnTo>
                    <a:pt x="10018738" y="988288"/>
                  </a:lnTo>
                  <a:lnTo>
                    <a:pt x="9973805" y="983983"/>
                  </a:lnTo>
                  <a:lnTo>
                    <a:pt x="9928860" y="988288"/>
                  </a:lnTo>
                  <a:lnTo>
                    <a:pt x="9885261" y="1001217"/>
                  </a:lnTo>
                  <a:lnTo>
                    <a:pt x="9844341" y="1022743"/>
                  </a:lnTo>
                  <a:lnTo>
                    <a:pt x="9807435" y="1052893"/>
                  </a:lnTo>
                  <a:lnTo>
                    <a:pt x="9777285" y="1089799"/>
                  </a:lnTo>
                  <a:lnTo>
                    <a:pt x="9755746" y="1130731"/>
                  </a:lnTo>
                  <a:lnTo>
                    <a:pt x="9742830" y="1174330"/>
                  </a:lnTo>
                  <a:lnTo>
                    <a:pt x="9738525" y="1219263"/>
                  </a:lnTo>
                  <a:lnTo>
                    <a:pt x="9742830" y="1264196"/>
                  </a:lnTo>
                  <a:lnTo>
                    <a:pt x="9755746" y="1307795"/>
                  </a:lnTo>
                  <a:lnTo>
                    <a:pt x="9777285" y="1348714"/>
                  </a:lnTo>
                  <a:lnTo>
                    <a:pt x="9807435" y="1385620"/>
                  </a:lnTo>
                  <a:lnTo>
                    <a:pt x="9844341" y="1415770"/>
                  </a:lnTo>
                  <a:lnTo>
                    <a:pt x="9885261" y="1437309"/>
                  </a:lnTo>
                  <a:lnTo>
                    <a:pt x="9928860" y="1450225"/>
                  </a:lnTo>
                  <a:lnTo>
                    <a:pt x="9973805" y="1454543"/>
                  </a:lnTo>
                  <a:lnTo>
                    <a:pt x="10018738" y="1450225"/>
                  </a:lnTo>
                  <a:lnTo>
                    <a:pt x="10062337" y="1437309"/>
                  </a:lnTo>
                  <a:lnTo>
                    <a:pt x="10103256" y="1415770"/>
                  </a:lnTo>
                  <a:lnTo>
                    <a:pt x="10140163" y="1385620"/>
                  </a:lnTo>
                  <a:lnTo>
                    <a:pt x="10170312" y="1348714"/>
                  </a:lnTo>
                  <a:lnTo>
                    <a:pt x="10191839" y="1307795"/>
                  </a:lnTo>
                  <a:lnTo>
                    <a:pt x="10204767" y="1264196"/>
                  </a:lnTo>
                  <a:lnTo>
                    <a:pt x="10209073" y="1219263"/>
                  </a:lnTo>
                  <a:close/>
                </a:path>
                <a:path w="15013305" h="7802245">
                  <a:moveTo>
                    <a:pt x="10710710" y="3351885"/>
                  </a:moveTo>
                  <a:lnTo>
                    <a:pt x="10706405" y="3306953"/>
                  </a:lnTo>
                  <a:lnTo>
                    <a:pt x="10693476" y="3263354"/>
                  </a:lnTo>
                  <a:lnTo>
                    <a:pt x="10671950" y="3222421"/>
                  </a:lnTo>
                  <a:lnTo>
                    <a:pt x="10641800" y="3185515"/>
                  </a:lnTo>
                  <a:lnTo>
                    <a:pt x="10604894" y="3155365"/>
                  </a:lnTo>
                  <a:lnTo>
                    <a:pt x="10563974" y="3133839"/>
                  </a:lnTo>
                  <a:lnTo>
                    <a:pt x="10520375" y="3120910"/>
                  </a:lnTo>
                  <a:lnTo>
                    <a:pt x="10475443" y="3116605"/>
                  </a:lnTo>
                  <a:lnTo>
                    <a:pt x="10430497" y="3120910"/>
                  </a:lnTo>
                  <a:lnTo>
                    <a:pt x="10386898" y="3133839"/>
                  </a:lnTo>
                  <a:lnTo>
                    <a:pt x="10345979" y="3155365"/>
                  </a:lnTo>
                  <a:lnTo>
                    <a:pt x="10309073" y="3185515"/>
                  </a:lnTo>
                  <a:lnTo>
                    <a:pt x="10278923" y="3222421"/>
                  </a:lnTo>
                  <a:lnTo>
                    <a:pt x="10257384" y="3263354"/>
                  </a:lnTo>
                  <a:lnTo>
                    <a:pt x="10244468" y="3306953"/>
                  </a:lnTo>
                  <a:lnTo>
                    <a:pt x="10240162" y="3351885"/>
                  </a:lnTo>
                  <a:lnTo>
                    <a:pt x="10244468" y="3396818"/>
                  </a:lnTo>
                  <a:lnTo>
                    <a:pt x="10257384" y="3440417"/>
                  </a:lnTo>
                  <a:lnTo>
                    <a:pt x="10278923" y="3481336"/>
                  </a:lnTo>
                  <a:lnTo>
                    <a:pt x="10309073" y="3518243"/>
                  </a:lnTo>
                  <a:lnTo>
                    <a:pt x="10345979" y="3548392"/>
                  </a:lnTo>
                  <a:lnTo>
                    <a:pt x="10386898" y="3569932"/>
                  </a:lnTo>
                  <a:lnTo>
                    <a:pt x="10430497" y="3582847"/>
                  </a:lnTo>
                  <a:lnTo>
                    <a:pt x="10475443" y="3587153"/>
                  </a:lnTo>
                  <a:lnTo>
                    <a:pt x="10520375" y="3582847"/>
                  </a:lnTo>
                  <a:lnTo>
                    <a:pt x="10563974" y="3569932"/>
                  </a:lnTo>
                  <a:lnTo>
                    <a:pt x="10604894" y="3548392"/>
                  </a:lnTo>
                  <a:lnTo>
                    <a:pt x="10641800" y="3518243"/>
                  </a:lnTo>
                  <a:lnTo>
                    <a:pt x="10671950" y="3481336"/>
                  </a:lnTo>
                  <a:lnTo>
                    <a:pt x="10693476" y="3440417"/>
                  </a:lnTo>
                  <a:lnTo>
                    <a:pt x="10706405" y="3396818"/>
                  </a:lnTo>
                  <a:lnTo>
                    <a:pt x="10710710" y="3351885"/>
                  </a:lnTo>
                  <a:close/>
                </a:path>
                <a:path w="15013305" h="7802245">
                  <a:moveTo>
                    <a:pt x="11578933" y="235280"/>
                  </a:moveTo>
                  <a:lnTo>
                    <a:pt x="11574628" y="190347"/>
                  </a:lnTo>
                  <a:lnTo>
                    <a:pt x="11561699" y="146748"/>
                  </a:lnTo>
                  <a:lnTo>
                    <a:pt x="11540173" y="105829"/>
                  </a:lnTo>
                  <a:lnTo>
                    <a:pt x="11510023" y="68910"/>
                  </a:lnTo>
                  <a:lnTo>
                    <a:pt x="11473117" y="38773"/>
                  </a:lnTo>
                  <a:lnTo>
                    <a:pt x="11432184" y="17233"/>
                  </a:lnTo>
                  <a:lnTo>
                    <a:pt x="11388585" y="4318"/>
                  </a:lnTo>
                  <a:lnTo>
                    <a:pt x="11343653" y="0"/>
                  </a:lnTo>
                  <a:lnTo>
                    <a:pt x="11298720" y="4318"/>
                  </a:lnTo>
                  <a:lnTo>
                    <a:pt x="11255121" y="17233"/>
                  </a:lnTo>
                  <a:lnTo>
                    <a:pt x="11214202" y="38773"/>
                  </a:lnTo>
                  <a:lnTo>
                    <a:pt x="11177283" y="68910"/>
                  </a:lnTo>
                  <a:lnTo>
                    <a:pt x="11147146" y="105829"/>
                  </a:lnTo>
                  <a:lnTo>
                    <a:pt x="11125606" y="146748"/>
                  </a:lnTo>
                  <a:lnTo>
                    <a:pt x="11112691" y="190347"/>
                  </a:lnTo>
                  <a:lnTo>
                    <a:pt x="11108385" y="235280"/>
                  </a:lnTo>
                  <a:lnTo>
                    <a:pt x="11112691" y="280212"/>
                  </a:lnTo>
                  <a:lnTo>
                    <a:pt x="11125606" y="323811"/>
                  </a:lnTo>
                  <a:lnTo>
                    <a:pt x="11147146" y="364731"/>
                  </a:lnTo>
                  <a:lnTo>
                    <a:pt x="11177283" y="401650"/>
                  </a:lnTo>
                  <a:lnTo>
                    <a:pt x="11214202" y="431787"/>
                  </a:lnTo>
                  <a:lnTo>
                    <a:pt x="11255121" y="453326"/>
                  </a:lnTo>
                  <a:lnTo>
                    <a:pt x="11298720" y="466255"/>
                  </a:lnTo>
                  <a:lnTo>
                    <a:pt x="11343653" y="470560"/>
                  </a:lnTo>
                  <a:lnTo>
                    <a:pt x="11388585" y="466255"/>
                  </a:lnTo>
                  <a:lnTo>
                    <a:pt x="11432184" y="453326"/>
                  </a:lnTo>
                  <a:lnTo>
                    <a:pt x="11473117" y="431787"/>
                  </a:lnTo>
                  <a:lnTo>
                    <a:pt x="11510023" y="401650"/>
                  </a:lnTo>
                  <a:lnTo>
                    <a:pt x="11540173" y="364731"/>
                  </a:lnTo>
                  <a:lnTo>
                    <a:pt x="11561699" y="323811"/>
                  </a:lnTo>
                  <a:lnTo>
                    <a:pt x="11574628" y="280212"/>
                  </a:lnTo>
                  <a:lnTo>
                    <a:pt x="11578933" y="235280"/>
                  </a:lnTo>
                  <a:close/>
                </a:path>
                <a:path w="15013305" h="7802245">
                  <a:moveTo>
                    <a:pt x="12254205" y="4239399"/>
                  </a:moveTo>
                  <a:lnTo>
                    <a:pt x="12249899" y="4194454"/>
                  </a:lnTo>
                  <a:lnTo>
                    <a:pt x="12236983" y="4150868"/>
                  </a:lnTo>
                  <a:lnTo>
                    <a:pt x="12215444" y="4109936"/>
                  </a:lnTo>
                  <a:lnTo>
                    <a:pt x="12185294" y="4073029"/>
                  </a:lnTo>
                  <a:lnTo>
                    <a:pt x="12148388" y="4042880"/>
                  </a:lnTo>
                  <a:lnTo>
                    <a:pt x="12107469" y="4021353"/>
                  </a:lnTo>
                  <a:lnTo>
                    <a:pt x="12063870" y="4008424"/>
                  </a:lnTo>
                  <a:lnTo>
                    <a:pt x="12018937" y="4004119"/>
                  </a:lnTo>
                  <a:lnTo>
                    <a:pt x="11974005" y="4008424"/>
                  </a:lnTo>
                  <a:lnTo>
                    <a:pt x="11930405" y="4021353"/>
                  </a:lnTo>
                  <a:lnTo>
                    <a:pt x="11889486" y="4042880"/>
                  </a:lnTo>
                  <a:lnTo>
                    <a:pt x="11852580" y="4073029"/>
                  </a:lnTo>
                  <a:lnTo>
                    <a:pt x="11822430" y="4109936"/>
                  </a:lnTo>
                  <a:lnTo>
                    <a:pt x="11800891" y="4150868"/>
                  </a:lnTo>
                  <a:lnTo>
                    <a:pt x="11787975" y="4194454"/>
                  </a:lnTo>
                  <a:lnTo>
                    <a:pt x="11783670" y="4239399"/>
                  </a:lnTo>
                  <a:lnTo>
                    <a:pt x="11787975" y="4284332"/>
                  </a:lnTo>
                  <a:lnTo>
                    <a:pt x="11800891" y="4327931"/>
                  </a:lnTo>
                  <a:lnTo>
                    <a:pt x="11822430" y="4368851"/>
                  </a:lnTo>
                  <a:lnTo>
                    <a:pt x="11852580" y="4405757"/>
                  </a:lnTo>
                  <a:lnTo>
                    <a:pt x="11889486" y="4435907"/>
                  </a:lnTo>
                  <a:lnTo>
                    <a:pt x="11930405" y="4457446"/>
                  </a:lnTo>
                  <a:lnTo>
                    <a:pt x="11974005" y="4470362"/>
                  </a:lnTo>
                  <a:lnTo>
                    <a:pt x="12018937" y="4474667"/>
                  </a:lnTo>
                  <a:lnTo>
                    <a:pt x="12063870" y="4470362"/>
                  </a:lnTo>
                  <a:lnTo>
                    <a:pt x="12107469" y="4457446"/>
                  </a:lnTo>
                  <a:lnTo>
                    <a:pt x="12148388" y="4435907"/>
                  </a:lnTo>
                  <a:lnTo>
                    <a:pt x="12185294" y="4405757"/>
                  </a:lnTo>
                  <a:lnTo>
                    <a:pt x="12215444" y="4368851"/>
                  </a:lnTo>
                  <a:lnTo>
                    <a:pt x="12236983" y="4327931"/>
                  </a:lnTo>
                  <a:lnTo>
                    <a:pt x="12249899" y="4284332"/>
                  </a:lnTo>
                  <a:lnTo>
                    <a:pt x="12254205" y="4239399"/>
                  </a:lnTo>
                  <a:close/>
                </a:path>
                <a:path w="15013305" h="7802245">
                  <a:moveTo>
                    <a:pt x="13681951" y="987742"/>
                  </a:moveTo>
                  <a:lnTo>
                    <a:pt x="13677646" y="942797"/>
                  </a:lnTo>
                  <a:lnTo>
                    <a:pt x="13664718" y="899198"/>
                  </a:lnTo>
                  <a:lnTo>
                    <a:pt x="13643178" y="858278"/>
                  </a:lnTo>
                  <a:lnTo>
                    <a:pt x="13613041" y="821372"/>
                  </a:lnTo>
                  <a:lnTo>
                    <a:pt x="13576135" y="791222"/>
                  </a:lnTo>
                  <a:lnTo>
                    <a:pt x="13535216" y="769696"/>
                  </a:lnTo>
                  <a:lnTo>
                    <a:pt x="13491617" y="756767"/>
                  </a:lnTo>
                  <a:lnTo>
                    <a:pt x="13446684" y="752462"/>
                  </a:lnTo>
                  <a:lnTo>
                    <a:pt x="13401739" y="756767"/>
                  </a:lnTo>
                  <a:lnTo>
                    <a:pt x="13358140" y="769696"/>
                  </a:lnTo>
                  <a:lnTo>
                    <a:pt x="13317220" y="791222"/>
                  </a:lnTo>
                  <a:lnTo>
                    <a:pt x="13280314" y="821372"/>
                  </a:lnTo>
                  <a:lnTo>
                    <a:pt x="13250164" y="858278"/>
                  </a:lnTo>
                  <a:lnTo>
                    <a:pt x="13228625" y="899198"/>
                  </a:lnTo>
                  <a:lnTo>
                    <a:pt x="13215709" y="942797"/>
                  </a:lnTo>
                  <a:lnTo>
                    <a:pt x="13211404" y="987742"/>
                  </a:lnTo>
                  <a:lnTo>
                    <a:pt x="13215709" y="1032675"/>
                  </a:lnTo>
                  <a:lnTo>
                    <a:pt x="13228625" y="1076274"/>
                  </a:lnTo>
                  <a:lnTo>
                    <a:pt x="13250164" y="1117193"/>
                  </a:lnTo>
                  <a:lnTo>
                    <a:pt x="13280314" y="1154099"/>
                  </a:lnTo>
                  <a:lnTo>
                    <a:pt x="13317220" y="1184249"/>
                  </a:lnTo>
                  <a:lnTo>
                    <a:pt x="13358140" y="1205788"/>
                  </a:lnTo>
                  <a:lnTo>
                    <a:pt x="13401739" y="1218704"/>
                  </a:lnTo>
                  <a:lnTo>
                    <a:pt x="13446684" y="1223010"/>
                  </a:lnTo>
                  <a:lnTo>
                    <a:pt x="13491617" y="1218704"/>
                  </a:lnTo>
                  <a:lnTo>
                    <a:pt x="13535216" y="1205788"/>
                  </a:lnTo>
                  <a:lnTo>
                    <a:pt x="13576135" y="1184249"/>
                  </a:lnTo>
                  <a:lnTo>
                    <a:pt x="13613041" y="1154099"/>
                  </a:lnTo>
                  <a:lnTo>
                    <a:pt x="13643178" y="1117193"/>
                  </a:lnTo>
                  <a:lnTo>
                    <a:pt x="13664718" y="1076274"/>
                  </a:lnTo>
                  <a:lnTo>
                    <a:pt x="13677646" y="1032675"/>
                  </a:lnTo>
                  <a:lnTo>
                    <a:pt x="13681951" y="987742"/>
                  </a:lnTo>
                  <a:close/>
                </a:path>
                <a:path w="15013305" h="7802245">
                  <a:moveTo>
                    <a:pt x="15013216" y="2048891"/>
                  </a:moveTo>
                  <a:lnTo>
                    <a:pt x="15008911" y="2003958"/>
                  </a:lnTo>
                  <a:lnTo>
                    <a:pt x="14995995" y="1960359"/>
                  </a:lnTo>
                  <a:lnTo>
                    <a:pt x="14974456" y="1919439"/>
                  </a:lnTo>
                  <a:lnTo>
                    <a:pt x="14944319" y="1882533"/>
                  </a:lnTo>
                  <a:lnTo>
                    <a:pt x="14907400" y="1852383"/>
                  </a:lnTo>
                  <a:lnTo>
                    <a:pt x="14866481" y="1830844"/>
                  </a:lnTo>
                  <a:lnTo>
                    <a:pt x="14822881" y="1817928"/>
                  </a:lnTo>
                  <a:lnTo>
                    <a:pt x="14777949" y="1813623"/>
                  </a:lnTo>
                  <a:lnTo>
                    <a:pt x="14733016" y="1817928"/>
                  </a:lnTo>
                  <a:lnTo>
                    <a:pt x="14689417" y="1830844"/>
                  </a:lnTo>
                  <a:lnTo>
                    <a:pt x="14648485" y="1852383"/>
                  </a:lnTo>
                  <a:lnTo>
                    <a:pt x="14611579" y="1882533"/>
                  </a:lnTo>
                  <a:lnTo>
                    <a:pt x="14581429" y="1919439"/>
                  </a:lnTo>
                  <a:lnTo>
                    <a:pt x="14559902" y="1960359"/>
                  </a:lnTo>
                  <a:lnTo>
                    <a:pt x="14546974" y="2003958"/>
                  </a:lnTo>
                  <a:lnTo>
                    <a:pt x="14542669" y="2048891"/>
                  </a:lnTo>
                  <a:lnTo>
                    <a:pt x="14546974" y="2093836"/>
                  </a:lnTo>
                  <a:lnTo>
                    <a:pt x="14559902" y="2137422"/>
                  </a:lnTo>
                  <a:lnTo>
                    <a:pt x="14581429" y="2178354"/>
                  </a:lnTo>
                  <a:lnTo>
                    <a:pt x="14611579" y="2215261"/>
                  </a:lnTo>
                  <a:lnTo>
                    <a:pt x="14648485" y="2245410"/>
                  </a:lnTo>
                  <a:lnTo>
                    <a:pt x="14689417" y="2266937"/>
                  </a:lnTo>
                  <a:lnTo>
                    <a:pt x="14733016" y="2279866"/>
                  </a:lnTo>
                  <a:lnTo>
                    <a:pt x="14777949" y="2284171"/>
                  </a:lnTo>
                  <a:lnTo>
                    <a:pt x="14822881" y="2279866"/>
                  </a:lnTo>
                  <a:lnTo>
                    <a:pt x="14866481" y="2266937"/>
                  </a:lnTo>
                  <a:lnTo>
                    <a:pt x="14907400" y="2245410"/>
                  </a:lnTo>
                  <a:lnTo>
                    <a:pt x="14944319" y="2215261"/>
                  </a:lnTo>
                  <a:lnTo>
                    <a:pt x="14974456" y="2178354"/>
                  </a:lnTo>
                  <a:lnTo>
                    <a:pt x="14995995" y="2137422"/>
                  </a:lnTo>
                  <a:lnTo>
                    <a:pt x="15008911" y="2093836"/>
                  </a:lnTo>
                  <a:lnTo>
                    <a:pt x="15013216" y="2048891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0" dirty="0"/>
              <a:t>advertising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1756" y="4872376"/>
            <a:ext cx="706755" cy="1559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560"/>
              </a:lnSpc>
            </a:pPr>
            <a:r>
              <a:rPr sz="5000" spc="60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35B9-9079-497B-60E8-37E1CCC2EA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61</a:t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8225059"/>
            <a:ext cx="6091555" cy="1134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50" i="1" dirty="0">
                <a:latin typeface="Times New Roman"/>
                <a:cs typeface="Times New Roman"/>
              </a:rPr>
              <a:t>cost</a:t>
            </a:r>
            <a:r>
              <a:rPr sz="7250" dirty="0">
                <a:latin typeface="Times New Roman"/>
                <a:cs typeface="Times New Roman"/>
              </a:rPr>
              <a:t>(h)</a:t>
            </a:r>
            <a:r>
              <a:rPr sz="7250" spc="-5" dirty="0">
                <a:latin typeface="Times New Roman"/>
                <a:cs typeface="Times New Roman"/>
              </a:rPr>
              <a:t> </a:t>
            </a:r>
            <a:r>
              <a:rPr sz="7250" dirty="0">
                <a:latin typeface="Times New Roman"/>
                <a:cs typeface="Times New Roman"/>
              </a:rPr>
              <a:t>= </a:t>
            </a:r>
            <a:r>
              <a:rPr sz="7250" i="1" spc="-10" dirty="0">
                <a:latin typeface="Times New Roman"/>
                <a:cs typeface="Times New Roman"/>
              </a:rPr>
              <a:t>loss</a:t>
            </a:r>
            <a:r>
              <a:rPr sz="7250" spc="-10" dirty="0">
                <a:latin typeface="Times New Roman"/>
                <a:cs typeface="Times New Roman"/>
              </a:rPr>
              <a:t>(h)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6DC8A-4817-BBB1-6352-C428CF2AC3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62</a:t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107" y="8225059"/>
            <a:ext cx="6844030" cy="1134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50" i="1" dirty="0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(h)</a:t>
            </a:r>
            <a:r>
              <a:rPr sz="72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72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50" i="1" dirty="0">
                <a:solidFill>
                  <a:srgbClr val="FFFFFF"/>
                </a:solidFill>
                <a:latin typeface="Times New Roman"/>
                <a:cs typeface="Times New Roman"/>
              </a:rPr>
              <a:t>loss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(h)</a:t>
            </a:r>
            <a:r>
              <a:rPr sz="72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50" spc="-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6566" y="8225059"/>
            <a:ext cx="5106670" cy="1134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complexity</a:t>
            </a:r>
            <a:r>
              <a:rPr sz="7250" spc="-10" dirty="0">
                <a:solidFill>
                  <a:srgbClr val="FFFFFF"/>
                </a:solidFill>
                <a:latin typeface="Times New Roman"/>
                <a:cs typeface="Times New Roman"/>
              </a:rPr>
              <a:t>(h)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729F-F1D1-E9E7-6034-13E4A8CF5E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63</a:t>
            </a:fld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8225059"/>
            <a:ext cx="12604115" cy="1134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50" i="1" dirty="0">
                <a:latin typeface="Times New Roman"/>
                <a:cs typeface="Times New Roman"/>
              </a:rPr>
              <a:t>cost</a:t>
            </a:r>
            <a:r>
              <a:rPr sz="7250" dirty="0">
                <a:latin typeface="Times New Roman"/>
                <a:cs typeface="Times New Roman"/>
              </a:rPr>
              <a:t>(h)</a:t>
            </a:r>
            <a:r>
              <a:rPr sz="7250" spc="-5" dirty="0">
                <a:latin typeface="Times New Roman"/>
                <a:cs typeface="Times New Roman"/>
              </a:rPr>
              <a:t> </a:t>
            </a:r>
            <a:r>
              <a:rPr sz="7250" dirty="0">
                <a:latin typeface="Times New Roman"/>
                <a:cs typeface="Times New Roman"/>
              </a:rPr>
              <a:t>=</a:t>
            </a:r>
            <a:r>
              <a:rPr sz="7250" spc="-5" dirty="0">
                <a:latin typeface="Times New Roman"/>
                <a:cs typeface="Times New Roman"/>
              </a:rPr>
              <a:t> </a:t>
            </a:r>
            <a:r>
              <a:rPr sz="7250" i="1" dirty="0">
                <a:latin typeface="Times New Roman"/>
                <a:cs typeface="Times New Roman"/>
              </a:rPr>
              <a:t>loss</a:t>
            </a:r>
            <a:r>
              <a:rPr sz="7250" dirty="0">
                <a:latin typeface="Times New Roman"/>
                <a:cs typeface="Times New Roman"/>
              </a:rPr>
              <a:t>(h)</a:t>
            </a:r>
            <a:r>
              <a:rPr sz="7250" spc="-5" dirty="0">
                <a:latin typeface="Times New Roman"/>
                <a:cs typeface="Times New Roman"/>
              </a:rPr>
              <a:t> </a:t>
            </a:r>
            <a:r>
              <a:rPr sz="7250" dirty="0">
                <a:latin typeface="Times New Roman"/>
                <a:cs typeface="Times New Roman"/>
              </a:rPr>
              <a:t>+ </a:t>
            </a:r>
            <a:r>
              <a:rPr sz="7250" spc="-10" dirty="0">
                <a:latin typeface="Times New Roman"/>
                <a:cs typeface="Times New Roman"/>
              </a:rPr>
              <a:t>λ</a:t>
            </a:r>
            <a:r>
              <a:rPr sz="7250" i="1" spc="-10" dirty="0">
                <a:latin typeface="Times New Roman"/>
                <a:cs typeface="Times New Roman"/>
              </a:rPr>
              <a:t>complexity</a:t>
            </a:r>
            <a:r>
              <a:rPr sz="7250" spc="-10" dirty="0">
                <a:latin typeface="Times New Roman"/>
                <a:cs typeface="Times New Roman"/>
              </a:rPr>
              <a:t>(h)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72629-6435-6DDA-62E6-7AFC881EC6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64</a:t>
            </a:fld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3358925"/>
            <a:ext cx="8233409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0" dirty="0">
                <a:latin typeface="Verdana"/>
                <a:cs typeface="Verdana"/>
              </a:rPr>
              <a:t>regularization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39487"/>
            <a:ext cx="17097375" cy="3820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7090"/>
              </a:lnSpc>
              <a:spcBef>
                <a:spcPts val="425"/>
              </a:spcBef>
            </a:pPr>
            <a:r>
              <a:rPr sz="6000" spc="295" dirty="0">
                <a:solidFill>
                  <a:srgbClr val="FFFFFF"/>
                </a:solidFill>
                <a:latin typeface="Arial"/>
                <a:cs typeface="Arial"/>
              </a:rPr>
              <a:t>penalizing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325" dirty="0">
                <a:solidFill>
                  <a:srgbClr val="FFFFFF"/>
                </a:solidFill>
                <a:latin typeface="Arial"/>
                <a:cs typeface="Arial"/>
              </a:rPr>
              <a:t>hypotheses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459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1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38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360" dirty="0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sz="6000" spc="5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305" dirty="0">
                <a:solidFill>
                  <a:srgbClr val="FFFFFF"/>
                </a:solidFill>
                <a:latin typeface="Arial"/>
                <a:cs typeface="Arial"/>
              </a:rPr>
              <a:t>favor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160" dirty="0">
                <a:solidFill>
                  <a:srgbClr val="FFFFFF"/>
                </a:solidFill>
                <a:latin typeface="Arial"/>
                <a:cs typeface="Arial"/>
              </a:rPr>
              <a:t>simpler,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38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24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6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315" dirty="0">
                <a:solidFill>
                  <a:srgbClr val="FFFFFF"/>
                </a:solidFill>
                <a:latin typeface="Arial"/>
                <a:cs typeface="Arial"/>
              </a:rPr>
              <a:t>hypotheses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250" i="1" dirty="0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(h)</a:t>
            </a:r>
            <a:r>
              <a:rPr sz="72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72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50" i="1" dirty="0">
                <a:solidFill>
                  <a:srgbClr val="FFFFFF"/>
                </a:solidFill>
                <a:latin typeface="Times New Roman"/>
                <a:cs typeface="Times New Roman"/>
              </a:rPr>
              <a:t>loss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(h)</a:t>
            </a:r>
            <a:r>
              <a:rPr sz="72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50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7250" spc="-1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725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complexity</a:t>
            </a:r>
            <a:r>
              <a:rPr sz="7250" spc="-10" dirty="0">
                <a:solidFill>
                  <a:srgbClr val="FFFFFF"/>
                </a:solidFill>
                <a:latin typeface="Times New Roman"/>
                <a:cs typeface="Times New Roman"/>
              </a:rPr>
              <a:t>(h)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4D0F9-59D8-C89E-E973-F7CA515ED1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65</a:t>
            </a:fld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3358925"/>
            <a:ext cx="143954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95" dirty="0">
                <a:latin typeface="Verdana"/>
                <a:cs typeface="Verdana"/>
              </a:rPr>
              <a:t>holdout</a:t>
            </a:r>
            <a:r>
              <a:rPr sz="9200" spc="50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cross-</a:t>
            </a:r>
            <a:r>
              <a:rPr sz="9200" spc="-10" dirty="0">
                <a:latin typeface="Verdana"/>
                <a:cs typeface="Verdana"/>
              </a:rPr>
              <a:t>validation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pc="390" dirty="0"/>
              <a:t>splitting</a:t>
            </a:r>
            <a:r>
              <a:rPr spc="114" dirty="0"/>
              <a:t> </a:t>
            </a:r>
            <a:r>
              <a:rPr spc="395" dirty="0"/>
              <a:t>data</a:t>
            </a:r>
            <a:r>
              <a:rPr spc="114" dirty="0"/>
              <a:t> </a:t>
            </a:r>
            <a:r>
              <a:rPr spc="425" dirty="0"/>
              <a:t>into</a:t>
            </a:r>
            <a:r>
              <a:rPr spc="120" dirty="0"/>
              <a:t> </a:t>
            </a:r>
            <a:r>
              <a:rPr spc="100" dirty="0"/>
              <a:t>a</a:t>
            </a:r>
            <a:r>
              <a:rPr spc="120" dirty="0"/>
              <a:t> </a:t>
            </a:r>
            <a:r>
              <a:rPr b="1" dirty="0">
                <a:latin typeface="Tahoma"/>
                <a:cs typeface="Tahoma"/>
              </a:rPr>
              <a:t>training</a:t>
            </a:r>
            <a:r>
              <a:rPr b="1" spc="2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set</a:t>
            </a:r>
            <a:r>
              <a:rPr b="1" spc="20" dirty="0">
                <a:latin typeface="Tahoma"/>
                <a:cs typeface="Tahoma"/>
              </a:rPr>
              <a:t> </a:t>
            </a:r>
            <a:r>
              <a:rPr spc="375" dirty="0"/>
              <a:t>and</a:t>
            </a:r>
            <a:r>
              <a:rPr spc="120" dirty="0"/>
              <a:t> </a:t>
            </a:r>
            <a:r>
              <a:rPr spc="50" dirty="0"/>
              <a:t>a</a:t>
            </a:r>
          </a:p>
          <a:p>
            <a:pPr marL="50800" marR="5080">
              <a:lnSpc>
                <a:spcPts val="7259"/>
              </a:lnSpc>
              <a:spcBef>
                <a:spcPts val="345"/>
              </a:spcBef>
            </a:pPr>
            <a:r>
              <a:rPr b="1" dirty="0">
                <a:latin typeface="Tahoma"/>
                <a:cs typeface="Tahoma"/>
              </a:rPr>
              <a:t>test</a:t>
            </a:r>
            <a:r>
              <a:rPr b="1" spc="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set</a:t>
            </a:r>
            <a:r>
              <a:rPr dirty="0"/>
              <a:t>,</a:t>
            </a:r>
            <a:r>
              <a:rPr spc="95" dirty="0"/>
              <a:t> </a:t>
            </a:r>
            <a:r>
              <a:rPr spc="290" dirty="0"/>
              <a:t>such</a:t>
            </a:r>
            <a:r>
              <a:rPr spc="95" dirty="0"/>
              <a:t> </a:t>
            </a:r>
            <a:r>
              <a:rPr spc="475" dirty="0"/>
              <a:t>that</a:t>
            </a:r>
            <a:r>
              <a:rPr spc="100" dirty="0"/>
              <a:t> </a:t>
            </a:r>
            <a:r>
              <a:rPr spc="300" dirty="0"/>
              <a:t>learning</a:t>
            </a:r>
            <a:r>
              <a:rPr spc="100" dirty="0"/>
              <a:t> </a:t>
            </a:r>
            <a:r>
              <a:rPr spc="335" dirty="0"/>
              <a:t>happens</a:t>
            </a:r>
            <a:r>
              <a:rPr spc="95" dirty="0"/>
              <a:t> </a:t>
            </a:r>
            <a:r>
              <a:rPr spc="440" dirty="0"/>
              <a:t>on</a:t>
            </a:r>
            <a:r>
              <a:rPr spc="100" dirty="0"/>
              <a:t> </a:t>
            </a:r>
            <a:r>
              <a:rPr spc="400" dirty="0"/>
              <a:t>the </a:t>
            </a:r>
            <a:r>
              <a:rPr spc="350" dirty="0"/>
              <a:t>training</a:t>
            </a:r>
            <a:r>
              <a:rPr spc="150" dirty="0"/>
              <a:t> </a:t>
            </a:r>
            <a:r>
              <a:rPr spc="300" dirty="0"/>
              <a:t>set</a:t>
            </a:r>
            <a:r>
              <a:rPr spc="150" dirty="0"/>
              <a:t> </a:t>
            </a:r>
            <a:r>
              <a:rPr spc="375" dirty="0"/>
              <a:t>and</a:t>
            </a:r>
            <a:r>
              <a:rPr spc="155" dirty="0"/>
              <a:t> </a:t>
            </a:r>
            <a:r>
              <a:rPr spc="65" dirty="0"/>
              <a:t>is</a:t>
            </a:r>
            <a:r>
              <a:rPr spc="150" dirty="0"/>
              <a:t> </a:t>
            </a:r>
            <a:r>
              <a:rPr spc="280" dirty="0"/>
              <a:t>evaluated</a:t>
            </a:r>
            <a:r>
              <a:rPr spc="150" dirty="0"/>
              <a:t> </a:t>
            </a:r>
            <a:r>
              <a:rPr spc="440" dirty="0"/>
              <a:t>on</a:t>
            </a:r>
            <a:r>
              <a:rPr spc="155" dirty="0"/>
              <a:t> </a:t>
            </a:r>
            <a:r>
              <a:rPr spc="425" dirty="0"/>
              <a:t>the</a:t>
            </a:r>
            <a:r>
              <a:rPr spc="150" dirty="0"/>
              <a:t> </a:t>
            </a:r>
            <a:r>
              <a:rPr spc="365" dirty="0"/>
              <a:t>test</a:t>
            </a:r>
            <a:r>
              <a:rPr spc="155" dirty="0"/>
              <a:t> </a:t>
            </a:r>
            <a:r>
              <a:rPr spc="275" dirty="0"/>
              <a:t>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AB59-6130-A7CB-24B5-8165232E17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66</a:t>
            </a:fld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5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i="1" spc="-70" dirty="0">
                <a:latin typeface="Times New Roman"/>
                <a:cs typeface="Times New Roman"/>
              </a:rPr>
              <a:t>k</a:t>
            </a:r>
            <a:r>
              <a:rPr sz="9200" spc="-70" dirty="0">
                <a:latin typeface="Verdana"/>
                <a:cs typeface="Verdana"/>
              </a:rPr>
              <a:t>-</a:t>
            </a:r>
            <a:r>
              <a:rPr sz="9200" spc="215" dirty="0">
                <a:latin typeface="Verdana"/>
                <a:cs typeface="Verdana"/>
              </a:rPr>
              <a:t>fold</a:t>
            </a:r>
            <a:r>
              <a:rPr sz="9200" spc="90" dirty="0">
                <a:latin typeface="Verdana"/>
                <a:cs typeface="Verdana"/>
              </a:rPr>
              <a:t> </a:t>
            </a:r>
            <a:r>
              <a:rPr sz="9200" dirty="0">
                <a:latin typeface="Verdana"/>
                <a:cs typeface="Verdana"/>
              </a:rPr>
              <a:t>cross-</a:t>
            </a:r>
            <a:r>
              <a:rPr sz="9200" spc="-10" dirty="0">
                <a:latin typeface="Verdana"/>
                <a:cs typeface="Verdana"/>
              </a:rPr>
              <a:t>validation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873220" cy="2842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6150" spc="390" dirty="0">
                <a:solidFill>
                  <a:srgbClr val="FFFFFF"/>
                </a:solidFill>
                <a:latin typeface="Arial"/>
                <a:cs typeface="Arial"/>
              </a:rPr>
              <a:t>splitting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150" i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150" spc="125" dirty="0">
                <a:solidFill>
                  <a:srgbClr val="FFFFFF"/>
                </a:solidFill>
                <a:latin typeface="Arial"/>
                <a:cs typeface="Arial"/>
              </a:rPr>
              <a:t>sets,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65" dirty="0">
                <a:solidFill>
                  <a:srgbClr val="FFFFFF"/>
                </a:solidFill>
                <a:latin typeface="Arial"/>
                <a:cs typeface="Arial"/>
              </a:rPr>
              <a:t>experimenting 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15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150" spc="245" dirty="0">
                <a:solidFill>
                  <a:srgbClr val="FFFFFF"/>
                </a:solidFill>
                <a:latin typeface="Arial"/>
                <a:cs typeface="Arial"/>
              </a:rPr>
              <a:t>times,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6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80" dirty="0">
                <a:solidFill>
                  <a:srgbClr val="FFFFFF"/>
                </a:solidFill>
                <a:latin typeface="Arial"/>
                <a:cs typeface="Arial"/>
              </a:rPr>
              <a:t>once,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9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61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30" dirty="0">
                <a:solidFill>
                  <a:srgbClr val="FFFFFF"/>
                </a:solidFill>
                <a:latin typeface="Arial"/>
                <a:cs typeface="Arial"/>
              </a:rPr>
              <a:t>remaining</a:t>
            </a:r>
            <a:r>
              <a:rPr sz="61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61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5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615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7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C5B6-6FAA-16F4-0F3F-44C1C2E011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67</a:t>
            </a:fld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4751552"/>
            <a:ext cx="776287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dirty="0">
                <a:latin typeface="Consolas"/>
                <a:cs typeface="Consolas"/>
              </a:rPr>
              <a:t>scikit-</a:t>
            </a:r>
            <a:r>
              <a:rPr sz="9200" spc="-10" dirty="0">
                <a:latin typeface="Consolas"/>
                <a:cs typeface="Consolas"/>
              </a:rPr>
              <a:t>learn</a:t>
            </a:r>
            <a:endParaRPr sz="9200">
              <a:latin typeface="Consolas"/>
              <a:cs typeface="Consola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520D1-51D1-5518-5293-035482A597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68</a:t>
            </a:fld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677" y="4814378"/>
            <a:ext cx="14282419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100" dirty="0">
                <a:latin typeface="Verdana"/>
                <a:cs typeface="Verdana"/>
              </a:rPr>
              <a:t>Reinforcement</a:t>
            </a:r>
            <a:r>
              <a:rPr sz="9200" spc="-425" dirty="0">
                <a:latin typeface="Verdana"/>
                <a:cs typeface="Verdana"/>
              </a:rPr>
              <a:t> </a:t>
            </a:r>
            <a:r>
              <a:rPr sz="9200" spc="85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1B26B-84D1-D99D-C2E4-085A3EE54B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69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9273" y="6118068"/>
            <a:ext cx="709930" cy="1167130"/>
          </a:xfrm>
          <a:custGeom>
            <a:avLst/>
            <a:gdLst/>
            <a:ahLst/>
            <a:cxnLst/>
            <a:rect l="l" t="t" r="r" b="b"/>
            <a:pathLst>
              <a:path w="709929" h="1167129">
                <a:moveTo>
                  <a:pt x="355208" y="0"/>
                </a:moveTo>
                <a:lnTo>
                  <a:pt x="352218" y="6963"/>
                </a:lnTo>
                <a:lnTo>
                  <a:pt x="350009" y="11856"/>
                </a:lnTo>
                <a:lnTo>
                  <a:pt x="348001" y="16878"/>
                </a:lnTo>
                <a:lnTo>
                  <a:pt x="329119" y="62929"/>
                </a:lnTo>
                <a:lnTo>
                  <a:pt x="309552" y="108668"/>
                </a:lnTo>
                <a:lnTo>
                  <a:pt x="289315" y="154102"/>
                </a:lnTo>
                <a:lnTo>
                  <a:pt x="268428" y="199237"/>
                </a:lnTo>
                <a:lnTo>
                  <a:pt x="246905" y="244080"/>
                </a:lnTo>
                <a:lnTo>
                  <a:pt x="224765" y="288637"/>
                </a:lnTo>
                <a:lnTo>
                  <a:pt x="202025" y="332914"/>
                </a:lnTo>
                <a:lnTo>
                  <a:pt x="156516" y="420451"/>
                </a:lnTo>
                <a:lnTo>
                  <a:pt x="111273" y="508109"/>
                </a:lnTo>
                <a:lnTo>
                  <a:pt x="43825" y="639827"/>
                </a:lnTo>
                <a:lnTo>
                  <a:pt x="24374" y="683576"/>
                </a:lnTo>
                <a:lnTo>
                  <a:pt x="10344" y="728359"/>
                </a:lnTo>
                <a:lnTo>
                  <a:pt x="2098" y="774149"/>
                </a:lnTo>
                <a:lnTo>
                  <a:pt x="0" y="820920"/>
                </a:lnTo>
                <a:lnTo>
                  <a:pt x="4411" y="868643"/>
                </a:lnTo>
                <a:lnTo>
                  <a:pt x="14829" y="914865"/>
                </a:lnTo>
                <a:lnTo>
                  <a:pt x="30754" y="958363"/>
                </a:lnTo>
                <a:lnTo>
                  <a:pt x="52235" y="998985"/>
                </a:lnTo>
                <a:lnTo>
                  <a:pt x="79323" y="1036581"/>
                </a:lnTo>
                <a:lnTo>
                  <a:pt x="112067" y="1071001"/>
                </a:lnTo>
                <a:lnTo>
                  <a:pt x="151158" y="1102924"/>
                </a:lnTo>
                <a:lnTo>
                  <a:pt x="192169" y="1128475"/>
                </a:lnTo>
                <a:lnTo>
                  <a:pt x="235059" y="1147662"/>
                </a:lnTo>
                <a:lnTo>
                  <a:pt x="279785" y="1160489"/>
                </a:lnTo>
                <a:lnTo>
                  <a:pt x="326303" y="1166962"/>
                </a:lnTo>
                <a:lnTo>
                  <a:pt x="374571" y="1167087"/>
                </a:lnTo>
                <a:lnTo>
                  <a:pt x="424546" y="1160868"/>
                </a:lnTo>
                <a:lnTo>
                  <a:pt x="470517" y="1149130"/>
                </a:lnTo>
                <a:lnTo>
                  <a:pt x="513375" y="1131596"/>
                </a:lnTo>
                <a:lnTo>
                  <a:pt x="553091" y="1108444"/>
                </a:lnTo>
                <a:lnTo>
                  <a:pt x="589636" y="1079854"/>
                </a:lnTo>
                <a:lnTo>
                  <a:pt x="622982" y="1046003"/>
                </a:lnTo>
                <a:lnTo>
                  <a:pt x="656868" y="1000754"/>
                </a:lnTo>
                <a:lnTo>
                  <a:pt x="682699" y="951914"/>
                </a:lnTo>
                <a:lnTo>
                  <a:pt x="700248" y="899576"/>
                </a:lnTo>
                <a:lnTo>
                  <a:pt x="709289" y="843827"/>
                </a:lnTo>
                <a:lnTo>
                  <a:pt x="709847" y="791745"/>
                </a:lnTo>
                <a:lnTo>
                  <a:pt x="703069" y="740949"/>
                </a:lnTo>
                <a:lnTo>
                  <a:pt x="689251" y="691527"/>
                </a:lnTo>
                <a:lnTo>
                  <a:pt x="668689" y="643567"/>
                </a:lnTo>
                <a:lnTo>
                  <a:pt x="643769" y="594272"/>
                </a:lnTo>
                <a:lnTo>
                  <a:pt x="618730" y="545051"/>
                </a:lnTo>
                <a:lnTo>
                  <a:pt x="593444" y="495958"/>
                </a:lnTo>
                <a:lnTo>
                  <a:pt x="567784" y="447049"/>
                </a:lnTo>
                <a:lnTo>
                  <a:pt x="521209" y="359355"/>
                </a:lnTo>
                <a:lnTo>
                  <a:pt x="498147" y="315394"/>
                </a:lnTo>
                <a:lnTo>
                  <a:pt x="475469" y="271244"/>
                </a:lnTo>
                <a:lnTo>
                  <a:pt x="453347" y="226819"/>
                </a:lnTo>
                <a:lnTo>
                  <a:pt x="431957" y="182035"/>
                </a:lnTo>
                <a:lnTo>
                  <a:pt x="411472" y="136808"/>
                </a:lnTo>
                <a:lnTo>
                  <a:pt x="392066" y="91051"/>
                </a:lnTo>
                <a:lnTo>
                  <a:pt x="383009" y="68795"/>
                </a:lnTo>
                <a:lnTo>
                  <a:pt x="3552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6723" y="3090378"/>
            <a:ext cx="4310380" cy="2597785"/>
          </a:xfrm>
          <a:custGeom>
            <a:avLst/>
            <a:gdLst/>
            <a:ahLst/>
            <a:cxnLst/>
            <a:rect l="l" t="t" r="r" b="b"/>
            <a:pathLst>
              <a:path w="4310380" h="2597785">
                <a:moveTo>
                  <a:pt x="828030" y="836111"/>
                </a:moveTo>
                <a:lnTo>
                  <a:pt x="781035" y="837506"/>
                </a:lnTo>
                <a:lnTo>
                  <a:pt x="734729" y="841640"/>
                </a:lnTo>
                <a:lnTo>
                  <a:pt x="689181" y="848440"/>
                </a:lnTo>
                <a:lnTo>
                  <a:pt x="644462" y="857830"/>
                </a:lnTo>
                <a:lnTo>
                  <a:pt x="600641" y="869737"/>
                </a:lnTo>
                <a:lnTo>
                  <a:pt x="557788" y="884086"/>
                </a:lnTo>
                <a:lnTo>
                  <a:pt x="515973" y="900803"/>
                </a:lnTo>
                <a:lnTo>
                  <a:pt x="475266" y="919812"/>
                </a:lnTo>
                <a:lnTo>
                  <a:pt x="435736" y="941041"/>
                </a:lnTo>
                <a:lnTo>
                  <a:pt x="397454" y="964414"/>
                </a:lnTo>
                <a:lnTo>
                  <a:pt x="360489" y="989858"/>
                </a:lnTo>
                <a:lnTo>
                  <a:pt x="324911" y="1017297"/>
                </a:lnTo>
                <a:lnTo>
                  <a:pt x="290791" y="1046657"/>
                </a:lnTo>
                <a:lnTo>
                  <a:pt x="258197" y="1077864"/>
                </a:lnTo>
                <a:lnTo>
                  <a:pt x="227199" y="1110844"/>
                </a:lnTo>
                <a:lnTo>
                  <a:pt x="197869" y="1145522"/>
                </a:lnTo>
                <a:lnTo>
                  <a:pt x="170274" y="1181823"/>
                </a:lnTo>
                <a:lnTo>
                  <a:pt x="144486" y="1219674"/>
                </a:lnTo>
                <a:lnTo>
                  <a:pt x="120574" y="1259000"/>
                </a:lnTo>
                <a:lnTo>
                  <a:pt x="98608" y="1299726"/>
                </a:lnTo>
                <a:lnTo>
                  <a:pt x="78657" y="1341778"/>
                </a:lnTo>
                <a:lnTo>
                  <a:pt x="60792" y="1385082"/>
                </a:lnTo>
                <a:lnTo>
                  <a:pt x="45083" y="1429563"/>
                </a:lnTo>
                <a:lnTo>
                  <a:pt x="31598" y="1475147"/>
                </a:lnTo>
                <a:lnTo>
                  <a:pt x="20409" y="1521760"/>
                </a:lnTo>
                <a:lnTo>
                  <a:pt x="11585" y="1569327"/>
                </a:lnTo>
                <a:lnTo>
                  <a:pt x="5195" y="1617773"/>
                </a:lnTo>
                <a:lnTo>
                  <a:pt x="1310" y="1667025"/>
                </a:lnTo>
                <a:lnTo>
                  <a:pt x="0" y="1717008"/>
                </a:lnTo>
                <a:lnTo>
                  <a:pt x="1310" y="1766990"/>
                </a:lnTo>
                <a:lnTo>
                  <a:pt x="5195" y="1816238"/>
                </a:lnTo>
                <a:lnTo>
                  <a:pt x="11585" y="1864679"/>
                </a:lnTo>
                <a:lnTo>
                  <a:pt x="20409" y="1912238"/>
                </a:lnTo>
                <a:lnTo>
                  <a:pt x="31599" y="1958842"/>
                </a:lnTo>
                <a:lnTo>
                  <a:pt x="45084" y="2004415"/>
                </a:lnTo>
                <a:lnTo>
                  <a:pt x="60794" y="2048884"/>
                </a:lnTo>
                <a:lnTo>
                  <a:pt x="78659" y="2092175"/>
                </a:lnTo>
                <a:lnTo>
                  <a:pt x="98610" y="2134213"/>
                </a:lnTo>
                <a:lnTo>
                  <a:pt x="120577" y="2174924"/>
                </a:lnTo>
                <a:lnTo>
                  <a:pt x="144489" y="2214233"/>
                </a:lnTo>
                <a:lnTo>
                  <a:pt x="170278" y="2252067"/>
                </a:lnTo>
                <a:lnTo>
                  <a:pt x="197873" y="2288352"/>
                </a:lnTo>
                <a:lnTo>
                  <a:pt x="227204" y="2323012"/>
                </a:lnTo>
                <a:lnTo>
                  <a:pt x="258201" y="2355974"/>
                </a:lnTo>
                <a:lnTo>
                  <a:pt x="290795" y="2387164"/>
                </a:lnTo>
                <a:lnTo>
                  <a:pt x="324916" y="2416507"/>
                </a:lnTo>
                <a:lnTo>
                  <a:pt x="360494" y="2443930"/>
                </a:lnTo>
                <a:lnTo>
                  <a:pt x="397459" y="2469357"/>
                </a:lnTo>
                <a:lnTo>
                  <a:pt x="435741" y="2492715"/>
                </a:lnTo>
                <a:lnTo>
                  <a:pt x="475271" y="2513929"/>
                </a:lnTo>
                <a:lnTo>
                  <a:pt x="515978" y="2532926"/>
                </a:lnTo>
                <a:lnTo>
                  <a:pt x="557792" y="2549630"/>
                </a:lnTo>
                <a:lnTo>
                  <a:pt x="600645" y="2563968"/>
                </a:lnTo>
                <a:lnTo>
                  <a:pt x="644465" y="2575866"/>
                </a:lnTo>
                <a:lnTo>
                  <a:pt x="689184" y="2585249"/>
                </a:lnTo>
                <a:lnTo>
                  <a:pt x="734731" y="2592043"/>
                </a:lnTo>
                <a:lnTo>
                  <a:pt x="781036" y="2596174"/>
                </a:lnTo>
                <a:lnTo>
                  <a:pt x="828030" y="2597568"/>
                </a:lnTo>
                <a:lnTo>
                  <a:pt x="834522" y="2597502"/>
                </a:lnTo>
                <a:lnTo>
                  <a:pt x="842524" y="2597285"/>
                </a:lnTo>
                <a:lnTo>
                  <a:pt x="853958" y="2596894"/>
                </a:lnTo>
                <a:lnTo>
                  <a:pt x="3638692" y="2596894"/>
                </a:lnTo>
                <a:lnTo>
                  <a:pt x="3713576" y="2590868"/>
                </a:lnTo>
                <a:lnTo>
                  <a:pt x="3759030" y="2582658"/>
                </a:lnTo>
                <a:lnTo>
                  <a:pt x="3803424" y="2571353"/>
                </a:lnTo>
                <a:lnTo>
                  <a:pt x="3846653" y="2557063"/>
                </a:lnTo>
                <a:lnTo>
                  <a:pt x="3888615" y="2539896"/>
                </a:lnTo>
                <a:lnTo>
                  <a:pt x="3929208" y="2519962"/>
                </a:lnTo>
                <a:lnTo>
                  <a:pt x="3968329" y="2497370"/>
                </a:lnTo>
                <a:lnTo>
                  <a:pt x="4005875" y="2472228"/>
                </a:lnTo>
                <a:lnTo>
                  <a:pt x="4041743" y="2444648"/>
                </a:lnTo>
                <a:lnTo>
                  <a:pt x="4075830" y="2414736"/>
                </a:lnTo>
                <a:lnTo>
                  <a:pt x="4108035" y="2382604"/>
                </a:lnTo>
                <a:lnTo>
                  <a:pt x="4138253" y="2348359"/>
                </a:lnTo>
                <a:lnTo>
                  <a:pt x="4166383" y="2312111"/>
                </a:lnTo>
                <a:lnTo>
                  <a:pt x="4192321" y="2273969"/>
                </a:lnTo>
                <a:lnTo>
                  <a:pt x="4215965" y="2234043"/>
                </a:lnTo>
                <a:lnTo>
                  <a:pt x="4237212" y="2192441"/>
                </a:lnTo>
                <a:lnTo>
                  <a:pt x="4255960" y="2149273"/>
                </a:lnTo>
                <a:lnTo>
                  <a:pt x="4272105" y="2104648"/>
                </a:lnTo>
                <a:lnTo>
                  <a:pt x="4285545" y="2058675"/>
                </a:lnTo>
                <a:lnTo>
                  <a:pt x="4296177" y="2011463"/>
                </a:lnTo>
                <a:lnTo>
                  <a:pt x="4303899" y="1963122"/>
                </a:lnTo>
                <a:lnTo>
                  <a:pt x="4308607" y="1913760"/>
                </a:lnTo>
                <a:lnTo>
                  <a:pt x="4310199" y="1863487"/>
                </a:lnTo>
                <a:lnTo>
                  <a:pt x="4308607" y="1813213"/>
                </a:lnTo>
                <a:lnTo>
                  <a:pt x="4303899" y="1763846"/>
                </a:lnTo>
                <a:lnTo>
                  <a:pt x="4296177" y="1715497"/>
                </a:lnTo>
                <a:lnTo>
                  <a:pt x="4285545" y="1668275"/>
                </a:lnTo>
                <a:lnTo>
                  <a:pt x="4272105" y="1622289"/>
                </a:lnTo>
                <a:lnTo>
                  <a:pt x="4255959" y="1577649"/>
                </a:lnTo>
                <a:lnTo>
                  <a:pt x="4237212" y="1534464"/>
                </a:lnTo>
                <a:lnTo>
                  <a:pt x="4215965" y="1492844"/>
                </a:lnTo>
                <a:lnTo>
                  <a:pt x="4192321" y="1452899"/>
                </a:lnTo>
                <a:lnTo>
                  <a:pt x="4166382" y="1414737"/>
                </a:lnTo>
                <a:lnTo>
                  <a:pt x="4138253" y="1378468"/>
                </a:lnTo>
                <a:lnTo>
                  <a:pt x="4108034" y="1344202"/>
                </a:lnTo>
                <a:lnTo>
                  <a:pt x="4075830" y="1312048"/>
                </a:lnTo>
                <a:lnTo>
                  <a:pt x="4041743" y="1282116"/>
                </a:lnTo>
                <a:lnTo>
                  <a:pt x="4005875" y="1254515"/>
                </a:lnTo>
                <a:lnTo>
                  <a:pt x="3968329" y="1229355"/>
                </a:lnTo>
                <a:lnTo>
                  <a:pt x="3929208" y="1206744"/>
                </a:lnTo>
                <a:lnTo>
                  <a:pt x="3906825" y="1195743"/>
                </a:lnTo>
                <a:lnTo>
                  <a:pt x="3332659" y="1195743"/>
                </a:lnTo>
                <a:lnTo>
                  <a:pt x="3328023" y="1145522"/>
                </a:lnTo>
                <a:lnTo>
                  <a:pt x="3321714" y="1096491"/>
                </a:lnTo>
                <a:lnTo>
                  <a:pt x="3313647" y="1047757"/>
                </a:lnTo>
                <a:lnTo>
                  <a:pt x="3303895" y="999665"/>
                </a:lnTo>
                <a:lnTo>
                  <a:pt x="3292493" y="952251"/>
                </a:lnTo>
                <a:lnTo>
                  <a:pt x="3279474" y="905552"/>
                </a:lnTo>
                <a:lnTo>
                  <a:pt x="3264871" y="859604"/>
                </a:lnTo>
                <a:lnTo>
                  <a:pt x="3261166" y="849244"/>
                </a:lnTo>
                <a:lnTo>
                  <a:pt x="969458" y="849244"/>
                </a:lnTo>
                <a:lnTo>
                  <a:pt x="934752" y="843641"/>
                </a:lnTo>
                <a:lnTo>
                  <a:pt x="899592" y="839521"/>
                </a:lnTo>
                <a:lnTo>
                  <a:pt x="864008" y="836980"/>
                </a:lnTo>
                <a:lnTo>
                  <a:pt x="828030" y="836111"/>
                </a:lnTo>
                <a:close/>
              </a:path>
              <a:path w="4310380" h="2597785">
                <a:moveTo>
                  <a:pt x="3638692" y="2596894"/>
                </a:moveTo>
                <a:lnTo>
                  <a:pt x="853958" y="2596894"/>
                </a:lnTo>
                <a:lnTo>
                  <a:pt x="2101559" y="2597231"/>
                </a:lnTo>
                <a:lnTo>
                  <a:pt x="2106307" y="2597286"/>
                </a:lnTo>
                <a:lnTo>
                  <a:pt x="2110960" y="2597568"/>
                </a:lnTo>
                <a:lnTo>
                  <a:pt x="2120357" y="2597568"/>
                </a:lnTo>
                <a:lnTo>
                  <a:pt x="2124952" y="2597285"/>
                </a:lnTo>
                <a:lnTo>
                  <a:pt x="2129507" y="2597231"/>
                </a:lnTo>
                <a:lnTo>
                  <a:pt x="3629278" y="2597231"/>
                </a:lnTo>
                <a:lnTo>
                  <a:pt x="3638692" y="2596894"/>
                </a:lnTo>
                <a:close/>
              </a:path>
              <a:path w="4310380" h="2597785">
                <a:moveTo>
                  <a:pt x="3629278" y="2597231"/>
                </a:moveTo>
                <a:lnTo>
                  <a:pt x="2129507" y="2597231"/>
                </a:lnTo>
                <a:lnTo>
                  <a:pt x="3619893" y="2597568"/>
                </a:lnTo>
                <a:lnTo>
                  <a:pt x="3629278" y="2597231"/>
                </a:lnTo>
                <a:close/>
              </a:path>
              <a:path w="4310380" h="2597785">
                <a:moveTo>
                  <a:pt x="3619893" y="1129070"/>
                </a:moveTo>
                <a:lnTo>
                  <a:pt x="3569108" y="1131051"/>
                </a:lnTo>
                <a:lnTo>
                  <a:pt x="3519313" y="1136890"/>
                </a:lnTo>
                <a:lnTo>
                  <a:pt x="3470640" y="1146433"/>
                </a:lnTo>
                <a:lnTo>
                  <a:pt x="3423219" y="1159526"/>
                </a:lnTo>
                <a:lnTo>
                  <a:pt x="3377182" y="1176014"/>
                </a:lnTo>
                <a:lnTo>
                  <a:pt x="3332659" y="1195743"/>
                </a:lnTo>
                <a:lnTo>
                  <a:pt x="3906825" y="1195743"/>
                </a:lnTo>
                <a:lnTo>
                  <a:pt x="3846653" y="1169612"/>
                </a:lnTo>
                <a:lnTo>
                  <a:pt x="3803424" y="1155309"/>
                </a:lnTo>
                <a:lnTo>
                  <a:pt x="3759030" y="1143993"/>
                </a:lnTo>
                <a:lnTo>
                  <a:pt x="3713576" y="1135775"/>
                </a:lnTo>
                <a:lnTo>
                  <a:pt x="3667162" y="1130764"/>
                </a:lnTo>
                <a:lnTo>
                  <a:pt x="3619893" y="1129070"/>
                </a:lnTo>
                <a:close/>
              </a:path>
              <a:path w="4310380" h="2597785">
                <a:moveTo>
                  <a:pt x="2115702" y="0"/>
                </a:moveTo>
                <a:lnTo>
                  <a:pt x="2066634" y="1029"/>
                </a:lnTo>
                <a:lnTo>
                  <a:pt x="2018057" y="4090"/>
                </a:lnTo>
                <a:lnTo>
                  <a:pt x="1970006" y="9146"/>
                </a:lnTo>
                <a:lnTo>
                  <a:pt x="1922520" y="16157"/>
                </a:lnTo>
                <a:lnTo>
                  <a:pt x="1875633" y="25084"/>
                </a:lnTo>
                <a:lnTo>
                  <a:pt x="1829382" y="35890"/>
                </a:lnTo>
                <a:lnTo>
                  <a:pt x="1783804" y="48534"/>
                </a:lnTo>
                <a:lnTo>
                  <a:pt x="1738935" y="62979"/>
                </a:lnTo>
                <a:lnTo>
                  <a:pt x="1694812" y="79186"/>
                </a:lnTo>
                <a:lnTo>
                  <a:pt x="1651470" y="97116"/>
                </a:lnTo>
                <a:lnTo>
                  <a:pt x="1608947" y="116731"/>
                </a:lnTo>
                <a:lnTo>
                  <a:pt x="1567278" y="137991"/>
                </a:lnTo>
                <a:lnTo>
                  <a:pt x="1526501" y="160858"/>
                </a:lnTo>
                <a:lnTo>
                  <a:pt x="1486651" y="185294"/>
                </a:lnTo>
                <a:lnTo>
                  <a:pt x="1447765" y="211259"/>
                </a:lnTo>
                <a:lnTo>
                  <a:pt x="1409879" y="238716"/>
                </a:lnTo>
                <a:lnTo>
                  <a:pt x="1373030" y="267625"/>
                </a:lnTo>
                <a:lnTo>
                  <a:pt x="1337254" y="297948"/>
                </a:lnTo>
                <a:lnTo>
                  <a:pt x="1302588" y="329645"/>
                </a:lnTo>
                <a:lnTo>
                  <a:pt x="1269067" y="362679"/>
                </a:lnTo>
                <a:lnTo>
                  <a:pt x="1236729" y="397011"/>
                </a:lnTo>
                <a:lnTo>
                  <a:pt x="1205610" y="432602"/>
                </a:lnTo>
                <a:lnTo>
                  <a:pt x="1175746" y="469413"/>
                </a:lnTo>
                <a:lnTo>
                  <a:pt x="1147173" y="507406"/>
                </a:lnTo>
                <a:lnTo>
                  <a:pt x="1119928" y="546541"/>
                </a:lnTo>
                <a:lnTo>
                  <a:pt x="1094048" y="586781"/>
                </a:lnTo>
                <a:lnTo>
                  <a:pt x="1069569" y="628086"/>
                </a:lnTo>
                <a:lnTo>
                  <a:pt x="1046527" y="670419"/>
                </a:lnTo>
                <a:lnTo>
                  <a:pt x="1024958" y="713739"/>
                </a:lnTo>
                <a:lnTo>
                  <a:pt x="1004899" y="758010"/>
                </a:lnTo>
                <a:lnTo>
                  <a:pt x="986387" y="803191"/>
                </a:lnTo>
                <a:lnTo>
                  <a:pt x="969458" y="849244"/>
                </a:lnTo>
                <a:lnTo>
                  <a:pt x="3261166" y="849244"/>
                </a:lnTo>
                <a:lnTo>
                  <a:pt x="3231051" y="770102"/>
                </a:lnTo>
                <a:lnTo>
                  <a:pt x="3211902" y="726621"/>
                </a:lnTo>
                <a:lnTo>
                  <a:pt x="3191304" y="684034"/>
                </a:lnTo>
                <a:lnTo>
                  <a:pt x="3169291" y="642378"/>
                </a:lnTo>
                <a:lnTo>
                  <a:pt x="3145898" y="601688"/>
                </a:lnTo>
                <a:lnTo>
                  <a:pt x="3121158" y="562001"/>
                </a:lnTo>
                <a:lnTo>
                  <a:pt x="3095104" y="523353"/>
                </a:lnTo>
                <a:lnTo>
                  <a:pt x="3067771" y="485779"/>
                </a:lnTo>
                <a:lnTo>
                  <a:pt x="3039193" y="449316"/>
                </a:lnTo>
                <a:lnTo>
                  <a:pt x="3009402" y="413999"/>
                </a:lnTo>
                <a:lnTo>
                  <a:pt x="2978433" y="379865"/>
                </a:lnTo>
                <a:lnTo>
                  <a:pt x="2946320" y="346949"/>
                </a:lnTo>
                <a:lnTo>
                  <a:pt x="2913096" y="315288"/>
                </a:lnTo>
                <a:lnTo>
                  <a:pt x="2878795" y="284918"/>
                </a:lnTo>
                <a:lnTo>
                  <a:pt x="2843451" y="255874"/>
                </a:lnTo>
                <a:lnTo>
                  <a:pt x="2807098" y="228193"/>
                </a:lnTo>
                <a:lnTo>
                  <a:pt x="2769769" y="201911"/>
                </a:lnTo>
                <a:lnTo>
                  <a:pt x="2731497" y="177063"/>
                </a:lnTo>
                <a:lnTo>
                  <a:pt x="2692318" y="153686"/>
                </a:lnTo>
                <a:lnTo>
                  <a:pt x="2652264" y="131815"/>
                </a:lnTo>
                <a:lnTo>
                  <a:pt x="2611370" y="111488"/>
                </a:lnTo>
                <a:lnTo>
                  <a:pt x="2569669" y="92739"/>
                </a:lnTo>
                <a:lnTo>
                  <a:pt x="2527194" y="75604"/>
                </a:lnTo>
                <a:lnTo>
                  <a:pt x="2483980" y="60121"/>
                </a:lnTo>
                <a:lnTo>
                  <a:pt x="2440061" y="46324"/>
                </a:lnTo>
                <a:lnTo>
                  <a:pt x="2395470" y="34250"/>
                </a:lnTo>
                <a:lnTo>
                  <a:pt x="2350240" y="23934"/>
                </a:lnTo>
                <a:lnTo>
                  <a:pt x="2304406" y="15414"/>
                </a:lnTo>
                <a:lnTo>
                  <a:pt x="2258002" y="8724"/>
                </a:lnTo>
                <a:lnTo>
                  <a:pt x="2211060" y="3901"/>
                </a:lnTo>
                <a:lnTo>
                  <a:pt x="2163616" y="981"/>
                </a:lnTo>
                <a:lnTo>
                  <a:pt x="21157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0829" y="7050358"/>
            <a:ext cx="709930" cy="1167130"/>
          </a:xfrm>
          <a:custGeom>
            <a:avLst/>
            <a:gdLst/>
            <a:ahLst/>
            <a:cxnLst/>
            <a:rect l="l" t="t" r="r" b="b"/>
            <a:pathLst>
              <a:path w="709929" h="1167129">
                <a:moveTo>
                  <a:pt x="355208" y="0"/>
                </a:moveTo>
                <a:lnTo>
                  <a:pt x="352218" y="6963"/>
                </a:lnTo>
                <a:lnTo>
                  <a:pt x="350008" y="11856"/>
                </a:lnTo>
                <a:lnTo>
                  <a:pt x="348000" y="16878"/>
                </a:lnTo>
                <a:lnTo>
                  <a:pt x="329119" y="62929"/>
                </a:lnTo>
                <a:lnTo>
                  <a:pt x="309551" y="108668"/>
                </a:lnTo>
                <a:lnTo>
                  <a:pt x="289315" y="154102"/>
                </a:lnTo>
                <a:lnTo>
                  <a:pt x="268428" y="199237"/>
                </a:lnTo>
                <a:lnTo>
                  <a:pt x="246906" y="244080"/>
                </a:lnTo>
                <a:lnTo>
                  <a:pt x="224766" y="288637"/>
                </a:lnTo>
                <a:lnTo>
                  <a:pt x="202025" y="332914"/>
                </a:lnTo>
                <a:lnTo>
                  <a:pt x="156517" y="420452"/>
                </a:lnTo>
                <a:lnTo>
                  <a:pt x="111274" y="508110"/>
                </a:lnTo>
                <a:lnTo>
                  <a:pt x="43824" y="639827"/>
                </a:lnTo>
                <a:lnTo>
                  <a:pt x="24374" y="683576"/>
                </a:lnTo>
                <a:lnTo>
                  <a:pt x="10344" y="728360"/>
                </a:lnTo>
                <a:lnTo>
                  <a:pt x="2098" y="774150"/>
                </a:lnTo>
                <a:lnTo>
                  <a:pt x="0" y="820920"/>
                </a:lnTo>
                <a:lnTo>
                  <a:pt x="4412" y="868643"/>
                </a:lnTo>
                <a:lnTo>
                  <a:pt x="14829" y="914865"/>
                </a:lnTo>
                <a:lnTo>
                  <a:pt x="30754" y="958363"/>
                </a:lnTo>
                <a:lnTo>
                  <a:pt x="52236" y="998985"/>
                </a:lnTo>
                <a:lnTo>
                  <a:pt x="79324" y="1036581"/>
                </a:lnTo>
                <a:lnTo>
                  <a:pt x="112068" y="1071001"/>
                </a:lnTo>
                <a:lnTo>
                  <a:pt x="151158" y="1102924"/>
                </a:lnTo>
                <a:lnTo>
                  <a:pt x="192170" y="1128475"/>
                </a:lnTo>
                <a:lnTo>
                  <a:pt x="235060" y="1147662"/>
                </a:lnTo>
                <a:lnTo>
                  <a:pt x="279785" y="1160489"/>
                </a:lnTo>
                <a:lnTo>
                  <a:pt x="326303" y="1166962"/>
                </a:lnTo>
                <a:lnTo>
                  <a:pt x="374571" y="1167087"/>
                </a:lnTo>
                <a:lnTo>
                  <a:pt x="424546" y="1160868"/>
                </a:lnTo>
                <a:lnTo>
                  <a:pt x="470517" y="1149130"/>
                </a:lnTo>
                <a:lnTo>
                  <a:pt x="513375" y="1131596"/>
                </a:lnTo>
                <a:lnTo>
                  <a:pt x="553091" y="1108444"/>
                </a:lnTo>
                <a:lnTo>
                  <a:pt x="589636" y="1079854"/>
                </a:lnTo>
                <a:lnTo>
                  <a:pt x="622981" y="1046003"/>
                </a:lnTo>
                <a:lnTo>
                  <a:pt x="656868" y="1000754"/>
                </a:lnTo>
                <a:lnTo>
                  <a:pt x="682698" y="951914"/>
                </a:lnTo>
                <a:lnTo>
                  <a:pt x="700247" y="899576"/>
                </a:lnTo>
                <a:lnTo>
                  <a:pt x="709289" y="843827"/>
                </a:lnTo>
                <a:lnTo>
                  <a:pt x="709846" y="791745"/>
                </a:lnTo>
                <a:lnTo>
                  <a:pt x="703068" y="740949"/>
                </a:lnTo>
                <a:lnTo>
                  <a:pt x="689251" y="691527"/>
                </a:lnTo>
                <a:lnTo>
                  <a:pt x="668690" y="643567"/>
                </a:lnTo>
                <a:lnTo>
                  <a:pt x="643769" y="594272"/>
                </a:lnTo>
                <a:lnTo>
                  <a:pt x="618729" y="545051"/>
                </a:lnTo>
                <a:lnTo>
                  <a:pt x="593443" y="495958"/>
                </a:lnTo>
                <a:lnTo>
                  <a:pt x="567784" y="447049"/>
                </a:lnTo>
                <a:lnTo>
                  <a:pt x="521208" y="359355"/>
                </a:lnTo>
                <a:lnTo>
                  <a:pt x="498147" y="315394"/>
                </a:lnTo>
                <a:lnTo>
                  <a:pt x="475468" y="271244"/>
                </a:lnTo>
                <a:lnTo>
                  <a:pt x="453347" y="226819"/>
                </a:lnTo>
                <a:lnTo>
                  <a:pt x="431957" y="182035"/>
                </a:lnTo>
                <a:lnTo>
                  <a:pt x="411472" y="136808"/>
                </a:lnTo>
                <a:lnTo>
                  <a:pt x="392067" y="91051"/>
                </a:lnTo>
                <a:lnTo>
                  <a:pt x="383009" y="68795"/>
                </a:lnTo>
                <a:lnTo>
                  <a:pt x="3552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2385" y="6118068"/>
            <a:ext cx="709930" cy="1167130"/>
          </a:xfrm>
          <a:custGeom>
            <a:avLst/>
            <a:gdLst/>
            <a:ahLst/>
            <a:cxnLst/>
            <a:rect l="l" t="t" r="r" b="b"/>
            <a:pathLst>
              <a:path w="709929" h="1167129">
                <a:moveTo>
                  <a:pt x="355208" y="0"/>
                </a:moveTo>
                <a:lnTo>
                  <a:pt x="352218" y="6963"/>
                </a:lnTo>
                <a:lnTo>
                  <a:pt x="350009" y="11856"/>
                </a:lnTo>
                <a:lnTo>
                  <a:pt x="348001" y="16878"/>
                </a:lnTo>
                <a:lnTo>
                  <a:pt x="329119" y="62929"/>
                </a:lnTo>
                <a:lnTo>
                  <a:pt x="309552" y="108668"/>
                </a:lnTo>
                <a:lnTo>
                  <a:pt x="289315" y="154102"/>
                </a:lnTo>
                <a:lnTo>
                  <a:pt x="268428" y="199237"/>
                </a:lnTo>
                <a:lnTo>
                  <a:pt x="246905" y="244080"/>
                </a:lnTo>
                <a:lnTo>
                  <a:pt x="224765" y="288637"/>
                </a:lnTo>
                <a:lnTo>
                  <a:pt x="202025" y="332914"/>
                </a:lnTo>
                <a:lnTo>
                  <a:pt x="156516" y="420451"/>
                </a:lnTo>
                <a:lnTo>
                  <a:pt x="111273" y="508109"/>
                </a:lnTo>
                <a:lnTo>
                  <a:pt x="43825" y="639827"/>
                </a:lnTo>
                <a:lnTo>
                  <a:pt x="24374" y="683576"/>
                </a:lnTo>
                <a:lnTo>
                  <a:pt x="10344" y="728359"/>
                </a:lnTo>
                <a:lnTo>
                  <a:pt x="2098" y="774149"/>
                </a:lnTo>
                <a:lnTo>
                  <a:pt x="0" y="820920"/>
                </a:lnTo>
                <a:lnTo>
                  <a:pt x="4411" y="868643"/>
                </a:lnTo>
                <a:lnTo>
                  <a:pt x="14829" y="914865"/>
                </a:lnTo>
                <a:lnTo>
                  <a:pt x="30754" y="958363"/>
                </a:lnTo>
                <a:lnTo>
                  <a:pt x="52235" y="998985"/>
                </a:lnTo>
                <a:lnTo>
                  <a:pt x="79323" y="1036581"/>
                </a:lnTo>
                <a:lnTo>
                  <a:pt x="112067" y="1071001"/>
                </a:lnTo>
                <a:lnTo>
                  <a:pt x="151158" y="1102924"/>
                </a:lnTo>
                <a:lnTo>
                  <a:pt x="192169" y="1128475"/>
                </a:lnTo>
                <a:lnTo>
                  <a:pt x="235059" y="1147662"/>
                </a:lnTo>
                <a:lnTo>
                  <a:pt x="279785" y="1160489"/>
                </a:lnTo>
                <a:lnTo>
                  <a:pt x="326303" y="1166962"/>
                </a:lnTo>
                <a:lnTo>
                  <a:pt x="374571" y="1167087"/>
                </a:lnTo>
                <a:lnTo>
                  <a:pt x="424546" y="1160868"/>
                </a:lnTo>
                <a:lnTo>
                  <a:pt x="470517" y="1149130"/>
                </a:lnTo>
                <a:lnTo>
                  <a:pt x="513375" y="1131596"/>
                </a:lnTo>
                <a:lnTo>
                  <a:pt x="553091" y="1108444"/>
                </a:lnTo>
                <a:lnTo>
                  <a:pt x="589636" y="1079854"/>
                </a:lnTo>
                <a:lnTo>
                  <a:pt x="622981" y="1046003"/>
                </a:lnTo>
                <a:lnTo>
                  <a:pt x="656867" y="1000754"/>
                </a:lnTo>
                <a:lnTo>
                  <a:pt x="682698" y="951914"/>
                </a:lnTo>
                <a:lnTo>
                  <a:pt x="700248" y="899576"/>
                </a:lnTo>
                <a:lnTo>
                  <a:pt x="709289" y="843827"/>
                </a:lnTo>
                <a:lnTo>
                  <a:pt x="709847" y="791745"/>
                </a:lnTo>
                <a:lnTo>
                  <a:pt x="703068" y="740949"/>
                </a:lnTo>
                <a:lnTo>
                  <a:pt x="689251" y="691527"/>
                </a:lnTo>
                <a:lnTo>
                  <a:pt x="668689" y="643567"/>
                </a:lnTo>
                <a:lnTo>
                  <a:pt x="643769" y="594272"/>
                </a:lnTo>
                <a:lnTo>
                  <a:pt x="618730" y="545051"/>
                </a:lnTo>
                <a:lnTo>
                  <a:pt x="593444" y="495958"/>
                </a:lnTo>
                <a:lnTo>
                  <a:pt x="567784" y="447049"/>
                </a:lnTo>
                <a:lnTo>
                  <a:pt x="521208" y="359355"/>
                </a:lnTo>
                <a:lnTo>
                  <a:pt x="498147" y="315394"/>
                </a:lnTo>
                <a:lnTo>
                  <a:pt x="475468" y="271244"/>
                </a:lnTo>
                <a:lnTo>
                  <a:pt x="453347" y="226819"/>
                </a:lnTo>
                <a:lnTo>
                  <a:pt x="431957" y="182035"/>
                </a:lnTo>
                <a:lnTo>
                  <a:pt x="411472" y="136808"/>
                </a:lnTo>
                <a:lnTo>
                  <a:pt x="392066" y="91051"/>
                </a:lnTo>
                <a:lnTo>
                  <a:pt x="383009" y="68795"/>
                </a:lnTo>
                <a:lnTo>
                  <a:pt x="3552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3941" y="6580416"/>
            <a:ext cx="709930" cy="1167130"/>
          </a:xfrm>
          <a:custGeom>
            <a:avLst/>
            <a:gdLst/>
            <a:ahLst/>
            <a:cxnLst/>
            <a:rect l="l" t="t" r="r" b="b"/>
            <a:pathLst>
              <a:path w="709929" h="1167129">
                <a:moveTo>
                  <a:pt x="355208" y="0"/>
                </a:moveTo>
                <a:lnTo>
                  <a:pt x="352218" y="6963"/>
                </a:lnTo>
                <a:lnTo>
                  <a:pt x="350009" y="11857"/>
                </a:lnTo>
                <a:lnTo>
                  <a:pt x="348001" y="16878"/>
                </a:lnTo>
                <a:lnTo>
                  <a:pt x="329119" y="62929"/>
                </a:lnTo>
                <a:lnTo>
                  <a:pt x="309552" y="108668"/>
                </a:lnTo>
                <a:lnTo>
                  <a:pt x="289315" y="154102"/>
                </a:lnTo>
                <a:lnTo>
                  <a:pt x="268428" y="199238"/>
                </a:lnTo>
                <a:lnTo>
                  <a:pt x="246905" y="244081"/>
                </a:lnTo>
                <a:lnTo>
                  <a:pt x="224765" y="288637"/>
                </a:lnTo>
                <a:lnTo>
                  <a:pt x="202025" y="332914"/>
                </a:lnTo>
                <a:lnTo>
                  <a:pt x="156516" y="420452"/>
                </a:lnTo>
                <a:lnTo>
                  <a:pt x="111274" y="508110"/>
                </a:lnTo>
                <a:lnTo>
                  <a:pt x="43825" y="639827"/>
                </a:lnTo>
                <a:lnTo>
                  <a:pt x="24374" y="683576"/>
                </a:lnTo>
                <a:lnTo>
                  <a:pt x="10344" y="728360"/>
                </a:lnTo>
                <a:lnTo>
                  <a:pt x="2098" y="774150"/>
                </a:lnTo>
                <a:lnTo>
                  <a:pt x="0" y="820920"/>
                </a:lnTo>
                <a:lnTo>
                  <a:pt x="4411" y="868643"/>
                </a:lnTo>
                <a:lnTo>
                  <a:pt x="14829" y="914865"/>
                </a:lnTo>
                <a:lnTo>
                  <a:pt x="30754" y="958363"/>
                </a:lnTo>
                <a:lnTo>
                  <a:pt x="52236" y="998985"/>
                </a:lnTo>
                <a:lnTo>
                  <a:pt x="79324" y="1036582"/>
                </a:lnTo>
                <a:lnTo>
                  <a:pt x="112069" y="1071001"/>
                </a:lnTo>
                <a:lnTo>
                  <a:pt x="151159" y="1102924"/>
                </a:lnTo>
                <a:lnTo>
                  <a:pt x="192171" y="1128476"/>
                </a:lnTo>
                <a:lnTo>
                  <a:pt x="235060" y="1147663"/>
                </a:lnTo>
                <a:lnTo>
                  <a:pt x="279786" y="1160490"/>
                </a:lnTo>
                <a:lnTo>
                  <a:pt x="326303" y="1166963"/>
                </a:lnTo>
                <a:lnTo>
                  <a:pt x="374571" y="1167087"/>
                </a:lnTo>
                <a:lnTo>
                  <a:pt x="424546" y="1160868"/>
                </a:lnTo>
                <a:lnTo>
                  <a:pt x="470517" y="1149130"/>
                </a:lnTo>
                <a:lnTo>
                  <a:pt x="513376" y="1131596"/>
                </a:lnTo>
                <a:lnTo>
                  <a:pt x="553092" y="1108445"/>
                </a:lnTo>
                <a:lnTo>
                  <a:pt x="589637" y="1079854"/>
                </a:lnTo>
                <a:lnTo>
                  <a:pt x="622982" y="1046003"/>
                </a:lnTo>
                <a:lnTo>
                  <a:pt x="656868" y="1000754"/>
                </a:lnTo>
                <a:lnTo>
                  <a:pt x="682699" y="951914"/>
                </a:lnTo>
                <a:lnTo>
                  <a:pt x="700248" y="899576"/>
                </a:lnTo>
                <a:lnTo>
                  <a:pt x="709289" y="843828"/>
                </a:lnTo>
                <a:lnTo>
                  <a:pt x="709847" y="791746"/>
                </a:lnTo>
                <a:lnTo>
                  <a:pt x="703069" y="740950"/>
                </a:lnTo>
                <a:lnTo>
                  <a:pt x="689251" y="691528"/>
                </a:lnTo>
                <a:lnTo>
                  <a:pt x="668690" y="643568"/>
                </a:lnTo>
                <a:lnTo>
                  <a:pt x="643770" y="594272"/>
                </a:lnTo>
                <a:lnTo>
                  <a:pt x="618730" y="545051"/>
                </a:lnTo>
                <a:lnTo>
                  <a:pt x="593444" y="495958"/>
                </a:lnTo>
                <a:lnTo>
                  <a:pt x="567784" y="447049"/>
                </a:lnTo>
                <a:lnTo>
                  <a:pt x="521209" y="359356"/>
                </a:lnTo>
                <a:lnTo>
                  <a:pt x="498147" y="315395"/>
                </a:lnTo>
                <a:lnTo>
                  <a:pt x="475469" y="271244"/>
                </a:lnTo>
                <a:lnTo>
                  <a:pt x="453347" y="226819"/>
                </a:lnTo>
                <a:lnTo>
                  <a:pt x="431957" y="182035"/>
                </a:lnTo>
                <a:lnTo>
                  <a:pt x="411473" y="136808"/>
                </a:lnTo>
                <a:lnTo>
                  <a:pt x="392067" y="91051"/>
                </a:lnTo>
                <a:lnTo>
                  <a:pt x="383010" y="68795"/>
                </a:lnTo>
                <a:lnTo>
                  <a:pt x="35520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67173" y="3090378"/>
            <a:ext cx="4310380" cy="2597785"/>
          </a:xfrm>
          <a:custGeom>
            <a:avLst/>
            <a:gdLst/>
            <a:ahLst/>
            <a:cxnLst/>
            <a:rect l="l" t="t" r="r" b="b"/>
            <a:pathLst>
              <a:path w="4310380" h="2597785">
                <a:moveTo>
                  <a:pt x="828037" y="836111"/>
                </a:moveTo>
                <a:lnTo>
                  <a:pt x="781042" y="837506"/>
                </a:lnTo>
                <a:lnTo>
                  <a:pt x="734736" y="841640"/>
                </a:lnTo>
                <a:lnTo>
                  <a:pt x="689188" y="848440"/>
                </a:lnTo>
                <a:lnTo>
                  <a:pt x="644468" y="857830"/>
                </a:lnTo>
                <a:lnTo>
                  <a:pt x="600647" y="869737"/>
                </a:lnTo>
                <a:lnTo>
                  <a:pt x="557794" y="884086"/>
                </a:lnTo>
                <a:lnTo>
                  <a:pt x="515979" y="900803"/>
                </a:lnTo>
                <a:lnTo>
                  <a:pt x="475271" y="919812"/>
                </a:lnTo>
                <a:lnTo>
                  <a:pt x="435741" y="941041"/>
                </a:lnTo>
                <a:lnTo>
                  <a:pt x="397459" y="964414"/>
                </a:lnTo>
                <a:lnTo>
                  <a:pt x="360493" y="989858"/>
                </a:lnTo>
                <a:lnTo>
                  <a:pt x="324915" y="1017297"/>
                </a:lnTo>
                <a:lnTo>
                  <a:pt x="290794" y="1046657"/>
                </a:lnTo>
                <a:lnTo>
                  <a:pt x="258200" y="1077864"/>
                </a:lnTo>
                <a:lnTo>
                  <a:pt x="227203" y="1110844"/>
                </a:lnTo>
                <a:lnTo>
                  <a:pt x="197871" y="1145522"/>
                </a:lnTo>
                <a:lnTo>
                  <a:pt x="170277" y="1181823"/>
                </a:lnTo>
                <a:lnTo>
                  <a:pt x="144488" y="1219674"/>
                </a:lnTo>
                <a:lnTo>
                  <a:pt x="120576" y="1259000"/>
                </a:lnTo>
                <a:lnTo>
                  <a:pt x="98609" y="1299726"/>
                </a:lnTo>
                <a:lnTo>
                  <a:pt x="78658" y="1341778"/>
                </a:lnTo>
                <a:lnTo>
                  <a:pt x="60793" y="1385082"/>
                </a:lnTo>
                <a:lnTo>
                  <a:pt x="45083" y="1429563"/>
                </a:lnTo>
                <a:lnTo>
                  <a:pt x="31599" y="1475147"/>
                </a:lnTo>
                <a:lnTo>
                  <a:pt x="20409" y="1521760"/>
                </a:lnTo>
                <a:lnTo>
                  <a:pt x="11585" y="1569327"/>
                </a:lnTo>
                <a:lnTo>
                  <a:pt x="5195" y="1617773"/>
                </a:lnTo>
                <a:lnTo>
                  <a:pt x="1310" y="1667025"/>
                </a:lnTo>
                <a:lnTo>
                  <a:pt x="0" y="1717008"/>
                </a:lnTo>
                <a:lnTo>
                  <a:pt x="1310" y="1766990"/>
                </a:lnTo>
                <a:lnTo>
                  <a:pt x="5195" y="1816238"/>
                </a:lnTo>
                <a:lnTo>
                  <a:pt x="11585" y="1864679"/>
                </a:lnTo>
                <a:lnTo>
                  <a:pt x="20410" y="1912238"/>
                </a:lnTo>
                <a:lnTo>
                  <a:pt x="31599" y="1958842"/>
                </a:lnTo>
                <a:lnTo>
                  <a:pt x="45084" y="2004415"/>
                </a:lnTo>
                <a:lnTo>
                  <a:pt x="60794" y="2048884"/>
                </a:lnTo>
                <a:lnTo>
                  <a:pt x="78660" y="2092175"/>
                </a:lnTo>
                <a:lnTo>
                  <a:pt x="98611" y="2134213"/>
                </a:lnTo>
                <a:lnTo>
                  <a:pt x="120578" y="2174924"/>
                </a:lnTo>
                <a:lnTo>
                  <a:pt x="144491" y="2214233"/>
                </a:lnTo>
                <a:lnTo>
                  <a:pt x="170280" y="2252067"/>
                </a:lnTo>
                <a:lnTo>
                  <a:pt x="197875" y="2288352"/>
                </a:lnTo>
                <a:lnTo>
                  <a:pt x="227206" y="2323012"/>
                </a:lnTo>
                <a:lnTo>
                  <a:pt x="258204" y="2355974"/>
                </a:lnTo>
                <a:lnTo>
                  <a:pt x="290799" y="2387164"/>
                </a:lnTo>
                <a:lnTo>
                  <a:pt x="324920" y="2416508"/>
                </a:lnTo>
                <a:lnTo>
                  <a:pt x="360498" y="2443930"/>
                </a:lnTo>
                <a:lnTo>
                  <a:pt x="397463" y="2469357"/>
                </a:lnTo>
                <a:lnTo>
                  <a:pt x="435746" y="2492715"/>
                </a:lnTo>
                <a:lnTo>
                  <a:pt x="475276" y="2513929"/>
                </a:lnTo>
                <a:lnTo>
                  <a:pt x="515983" y="2532926"/>
                </a:lnTo>
                <a:lnTo>
                  <a:pt x="557798" y="2549631"/>
                </a:lnTo>
                <a:lnTo>
                  <a:pt x="600651" y="2563969"/>
                </a:lnTo>
                <a:lnTo>
                  <a:pt x="644472" y="2575867"/>
                </a:lnTo>
                <a:lnTo>
                  <a:pt x="689190" y="2585250"/>
                </a:lnTo>
                <a:lnTo>
                  <a:pt x="734738" y="2592044"/>
                </a:lnTo>
                <a:lnTo>
                  <a:pt x="781043" y="2596175"/>
                </a:lnTo>
                <a:lnTo>
                  <a:pt x="828140" y="2597568"/>
                </a:lnTo>
                <a:lnTo>
                  <a:pt x="834528" y="2597503"/>
                </a:lnTo>
                <a:lnTo>
                  <a:pt x="853963" y="2596895"/>
                </a:lnTo>
                <a:lnTo>
                  <a:pt x="3638698" y="2596895"/>
                </a:lnTo>
                <a:lnTo>
                  <a:pt x="3713581" y="2590869"/>
                </a:lnTo>
                <a:lnTo>
                  <a:pt x="3759035" y="2582659"/>
                </a:lnTo>
                <a:lnTo>
                  <a:pt x="3803428" y="2571354"/>
                </a:lnTo>
                <a:lnTo>
                  <a:pt x="3846657" y="2557064"/>
                </a:lnTo>
                <a:lnTo>
                  <a:pt x="3888619" y="2539897"/>
                </a:lnTo>
                <a:lnTo>
                  <a:pt x="3929212" y="2519963"/>
                </a:lnTo>
                <a:lnTo>
                  <a:pt x="3968333" y="2497370"/>
                </a:lnTo>
                <a:lnTo>
                  <a:pt x="4005878" y="2472229"/>
                </a:lnTo>
                <a:lnTo>
                  <a:pt x="4041746" y="2444648"/>
                </a:lnTo>
                <a:lnTo>
                  <a:pt x="4075834" y="2414737"/>
                </a:lnTo>
                <a:lnTo>
                  <a:pt x="4108038" y="2382604"/>
                </a:lnTo>
                <a:lnTo>
                  <a:pt x="4138256" y="2348359"/>
                </a:lnTo>
                <a:lnTo>
                  <a:pt x="4166386" y="2312111"/>
                </a:lnTo>
                <a:lnTo>
                  <a:pt x="4192324" y="2273969"/>
                </a:lnTo>
                <a:lnTo>
                  <a:pt x="4215968" y="2234043"/>
                </a:lnTo>
                <a:lnTo>
                  <a:pt x="4237216" y="2192441"/>
                </a:lnTo>
                <a:lnTo>
                  <a:pt x="4255963" y="2149273"/>
                </a:lnTo>
                <a:lnTo>
                  <a:pt x="4272109" y="2104648"/>
                </a:lnTo>
                <a:lnTo>
                  <a:pt x="4285549" y="2058675"/>
                </a:lnTo>
                <a:lnTo>
                  <a:pt x="4296181" y="2011463"/>
                </a:lnTo>
                <a:lnTo>
                  <a:pt x="4303903" y="1963122"/>
                </a:lnTo>
                <a:lnTo>
                  <a:pt x="4308611" y="1913760"/>
                </a:lnTo>
                <a:lnTo>
                  <a:pt x="4310203" y="1863487"/>
                </a:lnTo>
                <a:lnTo>
                  <a:pt x="4308611" y="1813213"/>
                </a:lnTo>
                <a:lnTo>
                  <a:pt x="4303903" y="1763846"/>
                </a:lnTo>
                <a:lnTo>
                  <a:pt x="4296181" y="1715497"/>
                </a:lnTo>
                <a:lnTo>
                  <a:pt x="4285549" y="1668275"/>
                </a:lnTo>
                <a:lnTo>
                  <a:pt x="4272109" y="1622289"/>
                </a:lnTo>
                <a:lnTo>
                  <a:pt x="4255963" y="1577649"/>
                </a:lnTo>
                <a:lnTo>
                  <a:pt x="4237216" y="1534465"/>
                </a:lnTo>
                <a:lnTo>
                  <a:pt x="4215968" y="1492845"/>
                </a:lnTo>
                <a:lnTo>
                  <a:pt x="4192324" y="1452899"/>
                </a:lnTo>
                <a:lnTo>
                  <a:pt x="4166386" y="1414737"/>
                </a:lnTo>
                <a:lnTo>
                  <a:pt x="4138256" y="1378468"/>
                </a:lnTo>
                <a:lnTo>
                  <a:pt x="4108038" y="1344202"/>
                </a:lnTo>
                <a:lnTo>
                  <a:pt x="4075834" y="1312049"/>
                </a:lnTo>
                <a:lnTo>
                  <a:pt x="4041746" y="1282116"/>
                </a:lnTo>
                <a:lnTo>
                  <a:pt x="4005878" y="1254515"/>
                </a:lnTo>
                <a:lnTo>
                  <a:pt x="3968333" y="1229355"/>
                </a:lnTo>
                <a:lnTo>
                  <a:pt x="3929212" y="1206745"/>
                </a:lnTo>
                <a:lnTo>
                  <a:pt x="3906828" y="1195743"/>
                </a:lnTo>
                <a:lnTo>
                  <a:pt x="3332662" y="1195743"/>
                </a:lnTo>
                <a:lnTo>
                  <a:pt x="3328025" y="1145522"/>
                </a:lnTo>
                <a:lnTo>
                  <a:pt x="3321716" y="1096491"/>
                </a:lnTo>
                <a:lnTo>
                  <a:pt x="3313649" y="1047757"/>
                </a:lnTo>
                <a:lnTo>
                  <a:pt x="3303897" y="999665"/>
                </a:lnTo>
                <a:lnTo>
                  <a:pt x="3292495" y="952251"/>
                </a:lnTo>
                <a:lnTo>
                  <a:pt x="3279475" y="905552"/>
                </a:lnTo>
                <a:lnTo>
                  <a:pt x="3264873" y="859604"/>
                </a:lnTo>
                <a:lnTo>
                  <a:pt x="3261168" y="849244"/>
                </a:lnTo>
                <a:lnTo>
                  <a:pt x="969457" y="849244"/>
                </a:lnTo>
                <a:lnTo>
                  <a:pt x="934753" y="843642"/>
                </a:lnTo>
                <a:lnTo>
                  <a:pt x="899595" y="839522"/>
                </a:lnTo>
                <a:lnTo>
                  <a:pt x="864013" y="836980"/>
                </a:lnTo>
                <a:lnTo>
                  <a:pt x="828037" y="836111"/>
                </a:lnTo>
                <a:close/>
              </a:path>
              <a:path w="4310380" h="2597785">
                <a:moveTo>
                  <a:pt x="3638698" y="2596895"/>
                </a:moveTo>
                <a:lnTo>
                  <a:pt x="853963" y="2596895"/>
                </a:lnTo>
                <a:lnTo>
                  <a:pt x="2101559" y="2597231"/>
                </a:lnTo>
                <a:lnTo>
                  <a:pt x="2106291" y="2597286"/>
                </a:lnTo>
                <a:lnTo>
                  <a:pt x="2110961" y="2597568"/>
                </a:lnTo>
                <a:lnTo>
                  <a:pt x="2120381" y="2597568"/>
                </a:lnTo>
                <a:lnTo>
                  <a:pt x="2124867" y="2597286"/>
                </a:lnTo>
                <a:lnTo>
                  <a:pt x="2129505" y="2597231"/>
                </a:lnTo>
                <a:lnTo>
                  <a:pt x="3629313" y="2597231"/>
                </a:lnTo>
                <a:lnTo>
                  <a:pt x="3638698" y="2596895"/>
                </a:lnTo>
                <a:close/>
              </a:path>
              <a:path w="4310380" h="2597785">
                <a:moveTo>
                  <a:pt x="3629313" y="2597231"/>
                </a:moveTo>
                <a:lnTo>
                  <a:pt x="2129505" y="2597231"/>
                </a:lnTo>
                <a:lnTo>
                  <a:pt x="3619929" y="2597568"/>
                </a:lnTo>
                <a:lnTo>
                  <a:pt x="3629313" y="2597231"/>
                </a:lnTo>
                <a:close/>
              </a:path>
              <a:path w="4310380" h="2597785">
                <a:moveTo>
                  <a:pt x="3619900" y="1129070"/>
                </a:moveTo>
                <a:lnTo>
                  <a:pt x="3569112" y="1131051"/>
                </a:lnTo>
                <a:lnTo>
                  <a:pt x="3519316" y="1136890"/>
                </a:lnTo>
                <a:lnTo>
                  <a:pt x="3470643" y="1146433"/>
                </a:lnTo>
                <a:lnTo>
                  <a:pt x="3423222" y="1159526"/>
                </a:lnTo>
                <a:lnTo>
                  <a:pt x="3377185" y="1176014"/>
                </a:lnTo>
                <a:lnTo>
                  <a:pt x="3332662" y="1195743"/>
                </a:lnTo>
                <a:lnTo>
                  <a:pt x="3906828" y="1195743"/>
                </a:lnTo>
                <a:lnTo>
                  <a:pt x="3846657" y="1169612"/>
                </a:lnTo>
                <a:lnTo>
                  <a:pt x="3803428" y="1155309"/>
                </a:lnTo>
                <a:lnTo>
                  <a:pt x="3759035" y="1143993"/>
                </a:lnTo>
                <a:lnTo>
                  <a:pt x="3713581" y="1135775"/>
                </a:lnTo>
                <a:lnTo>
                  <a:pt x="3667168" y="1130764"/>
                </a:lnTo>
                <a:lnTo>
                  <a:pt x="3619900" y="1129070"/>
                </a:lnTo>
                <a:close/>
              </a:path>
              <a:path w="4310380" h="2597785">
                <a:moveTo>
                  <a:pt x="2115705" y="0"/>
                </a:moveTo>
                <a:lnTo>
                  <a:pt x="2066637" y="1029"/>
                </a:lnTo>
                <a:lnTo>
                  <a:pt x="2018059" y="4090"/>
                </a:lnTo>
                <a:lnTo>
                  <a:pt x="1970009" y="9146"/>
                </a:lnTo>
                <a:lnTo>
                  <a:pt x="1922522" y="16157"/>
                </a:lnTo>
                <a:lnTo>
                  <a:pt x="1875635" y="25084"/>
                </a:lnTo>
                <a:lnTo>
                  <a:pt x="1829385" y="35890"/>
                </a:lnTo>
                <a:lnTo>
                  <a:pt x="1783807" y="48534"/>
                </a:lnTo>
                <a:lnTo>
                  <a:pt x="1738938" y="62979"/>
                </a:lnTo>
                <a:lnTo>
                  <a:pt x="1694814" y="79186"/>
                </a:lnTo>
                <a:lnTo>
                  <a:pt x="1651473" y="97116"/>
                </a:lnTo>
                <a:lnTo>
                  <a:pt x="1608950" y="116731"/>
                </a:lnTo>
                <a:lnTo>
                  <a:pt x="1567281" y="137991"/>
                </a:lnTo>
                <a:lnTo>
                  <a:pt x="1526504" y="160858"/>
                </a:lnTo>
                <a:lnTo>
                  <a:pt x="1486654" y="185294"/>
                </a:lnTo>
                <a:lnTo>
                  <a:pt x="1447768" y="211259"/>
                </a:lnTo>
                <a:lnTo>
                  <a:pt x="1409882" y="238716"/>
                </a:lnTo>
                <a:lnTo>
                  <a:pt x="1373033" y="267625"/>
                </a:lnTo>
                <a:lnTo>
                  <a:pt x="1337257" y="297948"/>
                </a:lnTo>
                <a:lnTo>
                  <a:pt x="1302591" y="329645"/>
                </a:lnTo>
                <a:lnTo>
                  <a:pt x="1269070" y="362679"/>
                </a:lnTo>
                <a:lnTo>
                  <a:pt x="1236732" y="397011"/>
                </a:lnTo>
                <a:lnTo>
                  <a:pt x="1205613" y="432602"/>
                </a:lnTo>
                <a:lnTo>
                  <a:pt x="1175748" y="469413"/>
                </a:lnTo>
                <a:lnTo>
                  <a:pt x="1147175" y="507406"/>
                </a:lnTo>
                <a:lnTo>
                  <a:pt x="1119931" y="546541"/>
                </a:lnTo>
                <a:lnTo>
                  <a:pt x="1094050" y="586781"/>
                </a:lnTo>
                <a:lnTo>
                  <a:pt x="1069570" y="628086"/>
                </a:lnTo>
                <a:lnTo>
                  <a:pt x="1046528" y="670419"/>
                </a:lnTo>
                <a:lnTo>
                  <a:pt x="1024959" y="713739"/>
                </a:lnTo>
                <a:lnTo>
                  <a:pt x="1004900" y="758010"/>
                </a:lnTo>
                <a:lnTo>
                  <a:pt x="986387" y="803191"/>
                </a:lnTo>
                <a:lnTo>
                  <a:pt x="969457" y="849244"/>
                </a:lnTo>
                <a:lnTo>
                  <a:pt x="3261168" y="849244"/>
                </a:lnTo>
                <a:lnTo>
                  <a:pt x="3231053" y="770102"/>
                </a:lnTo>
                <a:lnTo>
                  <a:pt x="3211903" y="726621"/>
                </a:lnTo>
                <a:lnTo>
                  <a:pt x="3191305" y="684034"/>
                </a:lnTo>
                <a:lnTo>
                  <a:pt x="3169292" y="642378"/>
                </a:lnTo>
                <a:lnTo>
                  <a:pt x="3145899" y="601688"/>
                </a:lnTo>
                <a:lnTo>
                  <a:pt x="3121159" y="562001"/>
                </a:lnTo>
                <a:lnTo>
                  <a:pt x="3095106" y="523353"/>
                </a:lnTo>
                <a:lnTo>
                  <a:pt x="3067773" y="485779"/>
                </a:lnTo>
                <a:lnTo>
                  <a:pt x="3039194" y="449316"/>
                </a:lnTo>
                <a:lnTo>
                  <a:pt x="3009404" y="413999"/>
                </a:lnTo>
                <a:lnTo>
                  <a:pt x="2978435" y="379865"/>
                </a:lnTo>
                <a:lnTo>
                  <a:pt x="2946322" y="346949"/>
                </a:lnTo>
                <a:lnTo>
                  <a:pt x="2913098" y="315288"/>
                </a:lnTo>
                <a:lnTo>
                  <a:pt x="2878798" y="284918"/>
                </a:lnTo>
                <a:lnTo>
                  <a:pt x="2843454" y="255874"/>
                </a:lnTo>
                <a:lnTo>
                  <a:pt x="2807100" y="228193"/>
                </a:lnTo>
                <a:lnTo>
                  <a:pt x="2769771" y="201911"/>
                </a:lnTo>
                <a:lnTo>
                  <a:pt x="2731500" y="177063"/>
                </a:lnTo>
                <a:lnTo>
                  <a:pt x="2692321" y="153686"/>
                </a:lnTo>
                <a:lnTo>
                  <a:pt x="2652268" y="131815"/>
                </a:lnTo>
                <a:lnTo>
                  <a:pt x="2611373" y="111488"/>
                </a:lnTo>
                <a:lnTo>
                  <a:pt x="2569672" y="92739"/>
                </a:lnTo>
                <a:lnTo>
                  <a:pt x="2527198" y="75604"/>
                </a:lnTo>
                <a:lnTo>
                  <a:pt x="2483984" y="60121"/>
                </a:lnTo>
                <a:lnTo>
                  <a:pt x="2440064" y="46324"/>
                </a:lnTo>
                <a:lnTo>
                  <a:pt x="2395473" y="34250"/>
                </a:lnTo>
                <a:lnTo>
                  <a:pt x="2350244" y="23934"/>
                </a:lnTo>
                <a:lnTo>
                  <a:pt x="2304410" y="15414"/>
                </a:lnTo>
                <a:lnTo>
                  <a:pt x="2258005" y="8724"/>
                </a:lnTo>
                <a:lnTo>
                  <a:pt x="2211063" y="3901"/>
                </a:lnTo>
                <a:lnTo>
                  <a:pt x="2163619" y="981"/>
                </a:lnTo>
                <a:lnTo>
                  <a:pt x="2115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183B1A-38DF-A1C0-375A-B040112668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45" dirty="0">
                <a:latin typeface="Verdana"/>
                <a:cs typeface="Verdana"/>
              </a:rPr>
              <a:t>reinforcement</a:t>
            </a:r>
            <a:r>
              <a:rPr sz="9200" spc="-405" dirty="0">
                <a:latin typeface="Verdana"/>
                <a:cs typeface="Verdana"/>
              </a:rPr>
              <a:t> 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7048480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85" dirty="0">
                <a:solidFill>
                  <a:srgbClr val="FFFFFF"/>
                </a:solidFill>
                <a:latin typeface="Arial"/>
                <a:cs typeface="Arial"/>
              </a:rPr>
              <a:t>rewards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9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punishments,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6150" spc="5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3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5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CCFE-3695-C40D-913D-1B7D8D712F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70</a:t>
            </a:fld>
            <a:endParaRPr lang="en-GB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85" y="7092541"/>
            <a:ext cx="6998334" cy="2091055"/>
            <a:chOff x="6553085" y="7092541"/>
            <a:chExt cx="6998334" cy="2091055"/>
          </a:xfrm>
        </p:grpSpPr>
        <p:sp>
          <p:nvSpPr>
            <p:cNvPr id="3" name="object 3"/>
            <p:cNvSpPr/>
            <p:nvPr/>
          </p:nvSpPr>
          <p:spPr>
            <a:xfrm>
              <a:off x="6589733" y="7129189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6684532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57883" y="1470"/>
                  </a:lnTo>
                  <a:lnTo>
                    <a:pt x="127201" y="4963"/>
                  </a:lnTo>
                  <a:lnTo>
                    <a:pt x="99184" y="11765"/>
                  </a:lnTo>
                  <a:lnTo>
                    <a:pt x="45784" y="45784"/>
                  </a:lnTo>
                  <a:lnTo>
                    <a:pt x="11766" y="99184"/>
                  </a:lnTo>
                  <a:lnTo>
                    <a:pt x="1466" y="157883"/>
                  </a:lnTo>
                  <a:lnTo>
                    <a:pt x="0" y="240097"/>
                  </a:lnTo>
                  <a:lnTo>
                    <a:pt x="4" y="1777609"/>
                  </a:lnTo>
                  <a:lnTo>
                    <a:pt x="183" y="1822995"/>
                  </a:lnTo>
                  <a:lnTo>
                    <a:pt x="4967" y="1890522"/>
                  </a:lnTo>
                  <a:lnTo>
                    <a:pt x="25950" y="1947241"/>
                  </a:lnTo>
                  <a:lnTo>
                    <a:pt x="70464" y="1991756"/>
                  </a:lnTo>
                  <a:lnTo>
                    <a:pt x="127184" y="2012743"/>
                  </a:lnTo>
                  <a:lnTo>
                    <a:pt x="194260" y="2017523"/>
                  </a:lnTo>
                  <a:lnTo>
                    <a:pt x="240097" y="2017707"/>
                  </a:lnTo>
                  <a:lnTo>
                    <a:pt x="6683464" y="2017707"/>
                  </a:lnTo>
                  <a:lnTo>
                    <a:pt x="6729918" y="2017523"/>
                  </a:lnTo>
                  <a:lnTo>
                    <a:pt x="6797430" y="2012743"/>
                  </a:lnTo>
                  <a:lnTo>
                    <a:pt x="6854168" y="1991756"/>
                  </a:lnTo>
                  <a:lnTo>
                    <a:pt x="6898682" y="1947241"/>
                  </a:lnTo>
                  <a:lnTo>
                    <a:pt x="6919671" y="1890505"/>
                  </a:lnTo>
                  <a:lnTo>
                    <a:pt x="6924446" y="1823446"/>
                  </a:lnTo>
                  <a:lnTo>
                    <a:pt x="6924629" y="1777609"/>
                  </a:lnTo>
                  <a:lnTo>
                    <a:pt x="6924625" y="240097"/>
                  </a:lnTo>
                  <a:lnTo>
                    <a:pt x="6924446" y="194710"/>
                  </a:lnTo>
                  <a:lnTo>
                    <a:pt x="6919665" y="127184"/>
                  </a:lnTo>
                  <a:lnTo>
                    <a:pt x="6898682" y="70464"/>
                  </a:lnTo>
                  <a:lnTo>
                    <a:pt x="6854168" y="25949"/>
                  </a:lnTo>
                  <a:lnTo>
                    <a:pt x="6797447" y="4963"/>
                  </a:lnTo>
                  <a:lnTo>
                    <a:pt x="6730369" y="183"/>
                  </a:lnTo>
                  <a:lnTo>
                    <a:pt x="6684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9733" y="7129189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240097" y="0"/>
                  </a:moveTo>
                  <a:lnTo>
                    <a:pt x="6684536" y="0"/>
                  </a:lnTo>
                  <a:lnTo>
                    <a:pt x="6730373" y="183"/>
                  </a:lnTo>
                  <a:lnTo>
                    <a:pt x="6797448" y="4963"/>
                  </a:lnTo>
                  <a:lnTo>
                    <a:pt x="6854168" y="25950"/>
                  </a:lnTo>
                  <a:lnTo>
                    <a:pt x="6898683" y="70465"/>
                  </a:lnTo>
                  <a:lnTo>
                    <a:pt x="6919669" y="127201"/>
                  </a:lnTo>
                  <a:lnTo>
                    <a:pt x="6924449" y="194710"/>
                  </a:lnTo>
                  <a:lnTo>
                    <a:pt x="6924633" y="241164"/>
                  </a:lnTo>
                  <a:lnTo>
                    <a:pt x="6924633" y="1777609"/>
                  </a:lnTo>
                  <a:lnTo>
                    <a:pt x="6924449" y="1823446"/>
                  </a:lnTo>
                  <a:lnTo>
                    <a:pt x="6919669" y="1890522"/>
                  </a:lnTo>
                  <a:lnTo>
                    <a:pt x="6898683" y="1947241"/>
                  </a:lnTo>
                  <a:lnTo>
                    <a:pt x="6854168" y="1991756"/>
                  </a:lnTo>
                  <a:lnTo>
                    <a:pt x="6797432" y="2012743"/>
                  </a:lnTo>
                  <a:lnTo>
                    <a:pt x="6729922" y="2017523"/>
                  </a:lnTo>
                  <a:lnTo>
                    <a:pt x="6683468" y="2017707"/>
                  </a:lnTo>
                  <a:lnTo>
                    <a:pt x="240097" y="2017707"/>
                  </a:lnTo>
                  <a:lnTo>
                    <a:pt x="194260" y="2017523"/>
                  </a:lnTo>
                  <a:lnTo>
                    <a:pt x="127184" y="2012743"/>
                  </a:lnTo>
                  <a:lnTo>
                    <a:pt x="70465" y="1991756"/>
                  </a:lnTo>
                  <a:lnTo>
                    <a:pt x="25950" y="1947241"/>
                  </a:lnTo>
                  <a:lnTo>
                    <a:pt x="4963" y="1890505"/>
                  </a:lnTo>
                  <a:lnTo>
                    <a:pt x="183" y="1822996"/>
                  </a:lnTo>
                  <a:lnTo>
                    <a:pt x="0" y="1776542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72373" y="7557750"/>
            <a:ext cx="25571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500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3085" y="2125012"/>
            <a:ext cx="6998334" cy="2091055"/>
            <a:chOff x="6553085" y="2125012"/>
            <a:chExt cx="6998334" cy="2091055"/>
          </a:xfrm>
        </p:grpSpPr>
        <p:sp>
          <p:nvSpPr>
            <p:cNvPr id="7" name="object 7"/>
            <p:cNvSpPr/>
            <p:nvPr/>
          </p:nvSpPr>
          <p:spPr>
            <a:xfrm>
              <a:off x="6589733" y="2161660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6684532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4" y="25949"/>
                  </a:lnTo>
                  <a:lnTo>
                    <a:pt x="25950" y="70464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6"/>
                  </a:lnTo>
                  <a:lnTo>
                    <a:pt x="4" y="1777609"/>
                  </a:lnTo>
                  <a:lnTo>
                    <a:pt x="183" y="1822995"/>
                  </a:lnTo>
                  <a:lnTo>
                    <a:pt x="4967" y="1890521"/>
                  </a:lnTo>
                  <a:lnTo>
                    <a:pt x="25950" y="1947241"/>
                  </a:lnTo>
                  <a:lnTo>
                    <a:pt x="70464" y="1991756"/>
                  </a:lnTo>
                  <a:lnTo>
                    <a:pt x="127184" y="2012743"/>
                  </a:lnTo>
                  <a:lnTo>
                    <a:pt x="194260" y="2017523"/>
                  </a:lnTo>
                  <a:lnTo>
                    <a:pt x="240097" y="2017707"/>
                  </a:lnTo>
                  <a:lnTo>
                    <a:pt x="6683464" y="2017707"/>
                  </a:lnTo>
                  <a:lnTo>
                    <a:pt x="6729918" y="2017523"/>
                  </a:lnTo>
                  <a:lnTo>
                    <a:pt x="6797430" y="2012743"/>
                  </a:lnTo>
                  <a:lnTo>
                    <a:pt x="6854168" y="1991756"/>
                  </a:lnTo>
                  <a:lnTo>
                    <a:pt x="6898682" y="1947241"/>
                  </a:lnTo>
                  <a:lnTo>
                    <a:pt x="6919671" y="1890505"/>
                  </a:lnTo>
                  <a:lnTo>
                    <a:pt x="6924446" y="1823446"/>
                  </a:lnTo>
                  <a:lnTo>
                    <a:pt x="6924629" y="1777609"/>
                  </a:lnTo>
                  <a:lnTo>
                    <a:pt x="6924625" y="240096"/>
                  </a:lnTo>
                  <a:lnTo>
                    <a:pt x="6924446" y="194710"/>
                  </a:lnTo>
                  <a:lnTo>
                    <a:pt x="6919665" y="127184"/>
                  </a:lnTo>
                  <a:lnTo>
                    <a:pt x="6898682" y="70464"/>
                  </a:lnTo>
                  <a:lnTo>
                    <a:pt x="6854168" y="25949"/>
                  </a:lnTo>
                  <a:lnTo>
                    <a:pt x="6797447" y="4963"/>
                  </a:lnTo>
                  <a:lnTo>
                    <a:pt x="6730369" y="183"/>
                  </a:lnTo>
                  <a:lnTo>
                    <a:pt x="6684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9733" y="2161660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240097" y="0"/>
                  </a:moveTo>
                  <a:lnTo>
                    <a:pt x="6684536" y="0"/>
                  </a:lnTo>
                  <a:lnTo>
                    <a:pt x="6730373" y="183"/>
                  </a:lnTo>
                  <a:lnTo>
                    <a:pt x="6797448" y="4963"/>
                  </a:lnTo>
                  <a:lnTo>
                    <a:pt x="6854168" y="25950"/>
                  </a:lnTo>
                  <a:lnTo>
                    <a:pt x="6898683" y="70465"/>
                  </a:lnTo>
                  <a:lnTo>
                    <a:pt x="6919669" y="127201"/>
                  </a:lnTo>
                  <a:lnTo>
                    <a:pt x="6924449" y="194710"/>
                  </a:lnTo>
                  <a:lnTo>
                    <a:pt x="6924633" y="241164"/>
                  </a:lnTo>
                  <a:lnTo>
                    <a:pt x="6924633" y="1777609"/>
                  </a:lnTo>
                  <a:lnTo>
                    <a:pt x="6924449" y="1823446"/>
                  </a:lnTo>
                  <a:lnTo>
                    <a:pt x="6919669" y="1890522"/>
                  </a:lnTo>
                  <a:lnTo>
                    <a:pt x="6898683" y="1947241"/>
                  </a:lnTo>
                  <a:lnTo>
                    <a:pt x="6854168" y="1991756"/>
                  </a:lnTo>
                  <a:lnTo>
                    <a:pt x="6797432" y="2012743"/>
                  </a:lnTo>
                  <a:lnTo>
                    <a:pt x="6729922" y="2017523"/>
                  </a:lnTo>
                  <a:lnTo>
                    <a:pt x="6683468" y="2017707"/>
                  </a:lnTo>
                  <a:lnTo>
                    <a:pt x="240097" y="2017707"/>
                  </a:lnTo>
                  <a:lnTo>
                    <a:pt x="194260" y="2017523"/>
                  </a:lnTo>
                  <a:lnTo>
                    <a:pt x="127184" y="2012743"/>
                  </a:lnTo>
                  <a:lnTo>
                    <a:pt x="70465" y="1991756"/>
                  </a:lnTo>
                  <a:lnTo>
                    <a:pt x="25950" y="1947241"/>
                  </a:lnTo>
                  <a:lnTo>
                    <a:pt x="4963" y="1890505"/>
                  </a:lnTo>
                  <a:lnTo>
                    <a:pt x="183" y="1822996"/>
                  </a:lnTo>
                  <a:lnTo>
                    <a:pt x="0" y="1776542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11157" y="2584079"/>
            <a:ext cx="5278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355" dirty="0"/>
              <a:t>Environment</a:t>
            </a:r>
            <a:endParaRPr sz="6600"/>
          </a:p>
        </p:txBody>
      </p:sp>
      <p:grpSp>
        <p:nvGrpSpPr>
          <p:cNvPr id="10" name="object 10"/>
          <p:cNvGrpSpPr/>
          <p:nvPr/>
        </p:nvGrpSpPr>
        <p:grpSpPr>
          <a:xfrm>
            <a:off x="13933995" y="3221184"/>
            <a:ext cx="1118235" cy="4819015"/>
            <a:chOff x="13933995" y="3221184"/>
            <a:chExt cx="1118235" cy="4819015"/>
          </a:xfrm>
        </p:grpSpPr>
        <p:sp>
          <p:nvSpPr>
            <p:cNvPr id="11" name="object 11"/>
            <p:cNvSpPr/>
            <p:nvPr/>
          </p:nvSpPr>
          <p:spPr>
            <a:xfrm>
              <a:off x="13965428" y="3252617"/>
              <a:ext cx="1055370" cy="4611370"/>
            </a:xfrm>
            <a:custGeom>
              <a:avLst/>
              <a:gdLst/>
              <a:ahLst/>
              <a:cxnLst/>
              <a:rect l="l" t="t" r="r" b="b"/>
              <a:pathLst>
                <a:path w="1055369" h="4611370">
                  <a:moveTo>
                    <a:pt x="0" y="0"/>
                  </a:moveTo>
                  <a:lnTo>
                    <a:pt x="36414" y="41579"/>
                  </a:lnTo>
                  <a:lnTo>
                    <a:pt x="72188" y="83183"/>
                  </a:lnTo>
                  <a:lnTo>
                    <a:pt x="107324" y="124811"/>
                  </a:lnTo>
                  <a:lnTo>
                    <a:pt x="141820" y="166464"/>
                  </a:lnTo>
                  <a:lnTo>
                    <a:pt x="175677" y="208140"/>
                  </a:lnTo>
                  <a:lnTo>
                    <a:pt x="208894" y="249841"/>
                  </a:lnTo>
                  <a:lnTo>
                    <a:pt x="241472" y="291565"/>
                  </a:lnTo>
                  <a:lnTo>
                    <a:pt x="273411" y="333314"/>
                  </a:lnTo>
                  <a:lnTo>
                    <a:pt x="304710" y="375087"/>
                  </a:lnTo>
                  <a:lnTo>
                    <a:pt x="335370" y="416884"/>
                  </a:lnTo>
                  <a:lnTo>
                    <a:pt x="365391" y="458706"/>
                  </a:lnTo>
                  <a:lnTo>
                    <a:pt x="394772" y="500551"/>
                  </a:lnTo>
                  <a:lnTo>
                    <a:pt x="423514" y="542421"/>
                  </a:lnTo>
                  <a:lnTo>
                    <a:pt x="451617" y="584315"/>
                  </a:lnTo>
                  <a:lnTo>
                    <a:pt x="479080" y="626233"/>
                  </a:lnTo>
                  <a:lnTo>
                    <a:pt x="505904" y="668175"/>
                  </a:lnTo>
                  <a:lnTo>
                    <a:pt x="532088" y="710141"/>
                  </a:lnTo>
                  <a:lnTo>
                    <a:pt x="557634" y="752132"/>
                  </a:lnTo>
                  <a:lnTo>
                    <a:pt x="582540" y="794146"/>
                  </a:lnTo>
                  <a:lnTo>
                    <a:pt x="606806" y="836185"/>
                  </a:lnTo>
                  <a:lnTo>
                    <a:pt x="630433" y="878248"/>
                  </a:lnTo>
                  <a:lnTo>
                    <a:pt x="653421" y="920335"/>
                  </a:lnTo>
                  <a:lnTo>
                    <a:pt x="675769" y="962447"/>
                  </a:lnTo>
                  <a:lnTo>
                    <a:pt x="697479" y="1004582"/>
                  </a:lnTo>
                  <a:lnTo>
                    <a:pt x="718548" y="1046742"/>
                  </a:lnTo>
                  <a:lnTo>
                    <a:pt x="738979" y="1088925"/>
                  </a:lnTo>
                  <a:lnTo>
                    <a:pt x="758770" y="1131133"/>
                  </a:lnTo>
                  <a:lnTo>
                    <a:pt x="777922" y="1173365"/>
                  </a:lnTo>
                  <a:lnTo>
                    <a:pt x="796434" y="1215622"/>
                  </a:lnTo>
                  <a:lnTo>
                    <a:pt x="814307" y="1257902"/>
                  </a:lnTo>
                  <a:lnTo>
                    <a:pt x="831541" y="1300207"/>
                  </a:lnTo>
                  <a:lnTo>
                    <a:pt x="848135" y="1342535"/>
                  </a:lnTo>
                  <a:lnTo>
                    <a:pt x="864090" y="1384888"/>
                  </a:lnTo>
                  <a:lnTo>
                    <a:pt x="879406" y="1427265"/>
                  </a:lnTo>
                  <a:lnTo>
                    <a:pt x="894082" y="1469666"/>
                  </a:lnTo>
                  <a:lnTo>
                    <a:pt x="908119" y="1512092"/>
                  </a:lnTo>
                  <a:lnTo>
                    <a:pt x="921516" y="1554541"/>
                  </a:lnTo>
                  <a:lnTo>
                    <a:pt x="934275" y="1597015"/>
                  </a:lnTo>
                  <a:lnTo>
                    <a:pt x="946394" y="1639513"/>
                  </a:lnTo>
                  <a:lnTo>
                    <a:pt x="957873" y="1682035"/>
                  </a:lnTo>
                  <a:lnTo>
                    <a:pt x="968713" y="1724581"/>
                  </a:lnTo>
                  <a:lnTo>
                    <a:pt x="978914" y="1767151"/>
                  </a:lnTo>
                  <a:lnTo>
                    <a:pt x="988476" y="1809746"/>
                  </a:lnTo>
                  <a:lnTo>
                    <a:pt x="997398" y="1852364"/>
                  </a:lnTo>
                  <a:lnTo>
                    <a:pt x="1005681" y="1895007"/>
                  </a:lnTo>
                  <a:lnTo>
                    <a:pt x="1013324" y="1937674"/>
                  </a:lnTo>
                  <a:lnTo>
                    <a:pt x="1020328" y="1980365"/>
                  </a:lnTo>
                  <a:lnTo>
                    <a:pt x="1026693" y="2023080"/>
                  </a:lnTo>
                  <a:lnTo>
                    <a:pt x="1032418" y="2065820"/>
                  </a:lnTo>
                  <a:lnTo>
                    <a:pt x="1037504" y="2108583"/>
                  </a:lnTo>
                  <a:lnTo>
                    <a:pt x="1041951" y="2151371"/>
                  </a:lnTo>
                  <a:lnTo>
                    <a:pt x="1045758" y="2194183"/>
                  </a:lnTo>
                  <a:lnTo>
                    <a:pt x="1048926" y="2237019"/>
                  </a:lnTo>
                  <a:lnTo>
                    <a:pt x="1051455" y="2279879"/>
                  </a:lnTo>
                  <a:lnTo>
                    <a:pt x="1053344" y="2322764"/>
                  </a:lnTo>
                  <a:lnTo>
                    <a:pt x="1054594" y="2365672"/>
                  </a:lnTo>
                  <a:lnTo>
                    <a:pt x="1055205" y="2408605"/>
                  </a:lnTo>
                  <a:lnTo>
                    <a:pt x="1055176" y="2451562"/>
                  </a:lnTo>
                  <a:lnTo>
                    <a:pt x="1054508" y="2494543"/>
                  </a:lnTo>
                  <a:lnTo>
                    <a:pt x="1053201" y="2537548"/>
                  </a:lnTo>
                  <a:lnTo>
                    <a:pt x="1051254" y="2580577"/>
                  </a:lnTo>
                  <a:lnTo>
                    <a:pt x="1048668" y="2623631"/>
                  </a:lnTo>
                  <a:lnTo>
                    <a:pt x="1045442" y="2666708"/>
                  </a:lnTo>
                  <a:lnTo>
                    <a:pt x="1041577" y="2709810"/>
                  </a:lnTo>
                  <a:lnTo>
                    <a:pt x="1037073" y="2752936"/>
                  </a:lnTo>
                  <a:lnTo>
                    <a:pt x="1031930" y="2796086"/>
                  </a:lnTo>
                  <a:lnTo>
                    <a:pt x="1026147" y="2839260"/>
                  </a:lnTo>
                  <a:lnTo>
                    <a:pt x="1019725" y="2882459"/>
                  </a:lnTo>
                  <a:lnTo>
                    <a:pt x="1012663" y="2925681"/>
                  </a:lnTo>
                  <a:lnTo>
                    <a:pt x="1004962" y="2968928"/>
                  </a:lnTo>
                  <a:lnTo>
                    <a:pt x="996622" y="3012199"/>
                  </a:lnTo>
                  <a:lnTo>
                    <a:pt x="987642" y="3055494"/>
                  </a:lnTo>
                  <a:lnTo>
                    <a:pt x="978023" y="3098813"/>
                  </a:lnTo>
                  <a:lnTo>
                    <a:pt x="967765" y="3142157"/>
                  </a:lnTo>
                  <a:lnTo>
                    <a:pt x="956867" y="3185524"/>
                  </a:lnTo>
                  <a:lnTo>
                    <a:pt x="945330" y="3228916"/>
                  </a:lnTo>
                  <a:lnTo>
                    <a:pt x="933154" y="3272332"/>
                  </a:lnTo>
                  <a:lnTo>
                    <a:pt x="920338" y="3315772"/>
                  </a:lnTo>
                  <a:lnTo>
                    <a:pt x="906883" y="3359236"/>
                  </a:lnTo>
                  <a:lnTo>
                    <a:pt x="892789" y="3402725"/>
                  </a:lnTo>
                  <a:lnTo>
                    <a:pt x="878055" y="3446237"/>
                  </a:lnTo>
                  <a:lnTo>
                    <a:pt x="862682" y="3489774"/>
                  </a:lnTo>
                  <a:lnTo>
                    <a:pt x="846669" y="3533335"/>
                  </a:lnTo>
                  <a:lnTo>
                    <a:pt x="830018" y="3576920"/>
                  </a:lnTo>
                  <a:lnTo>
                    <a:pt x="812726" y="3620529"/>
                  </a:lnTo>
                  <a:lnTo>
                    <a:pt x="794796" y="3664162"/>
                  </a:lnTo>
                  <a:lnTo>
                    <a:pt x="776226" y="3707819"/>
                  </a:lnTo>
                  <a:lnTo>
                    <a:pt x="757017" y="3751501"/>
                  </a:lnTo>
                  <a:lnTo>
                    <a:pt x="737168" y="3795207"/>
                  </a:lnTo>
                  <a:lnTo>
                    <a:pt x="716680" y="3838937"/>
                  </a:lnTo>
                  <a:lnTo>
                    <a:pt x="695553" y="3882691"/>
                  </a:lnTo>
                  <a:lnTo>
                    <a:pt x="673787" y="3926469"/>
                  </a:lnTo>
                  <a:lnTo>
                    <a:pt x="651381" y="3970272"/>
                  </a:lnTo>
                  <a:lnTo>
                    <a:pt x="628335" y="4014098"/>
                  </a:lnTo>
                  <a:lnTo>
                    <a:pt x="604651" y="4057949"/>
                  </a:lnTo>
                  <a:lnTo>
                    <a:pt x="580327" y="4101824"/>
                  </a:lnTo>
                  <a:lnTo>
                    <a:pt x="555363" y="4145723"/>
                  </a:lnTo>
                  <a:lnTo>
                    <a:pt x="529761" y="4189646"/>
                  </a:lnTo>
                  <a:lnTo>
                    <a:pt x="503519" y="4233593"/>
                  </a:lnTo>
                  <a:lnTo>
                    <a:pt x="476637" y="4277565"/>
                  </a:lnTo>
                  <a:lnTo>
                    <a:pt x="449117" y="4321561"/>
                  </a:lnTo>
                  <a:lnTo>
                    <a:pt x="420956" y="4365580"/>
                  </a:lnTo>
                  <a:lnTo>
                    <a:pt x="392157" y="4409624"/>
                  </a:lnTo>
                  <a:lnTo>
                    <a:pt x="362718" y="4453693"/>
                  </a:lnTo>
                  <a:lnTo>
                    <a:pt x="332640" y="4497785"/>
                  </a:lnTo>
                  <a:lnTo>
                    <a:pt x="301923" y="4541901"/>
                  </a:lnTo>
                  <a:lnTo>
                    <a:pt x="270566" y="4586042"/>
                  </a:lnTo>
                  <a:lnTo>
                    <a:pt x="251628" y="4611311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85194" y="7763438"/>
              <a:ext cx="251460" cy="276860"/>
            </a:xfrm>
            <a:custGeom>
              <a:avLst/>
              <a:gdLst/>
              <a:ahLst/>
              <a:cxnLst/>
              <a:rect l="l" t="t" r="r" b="b"/>
              <a:pathLst>
                <a:path w="251459" h="276859">
                  <a:moveTo>
                    <a:pt x="50155" y="0"/>
                  </a:moveTo>
                  <a:lnTo>
                    <a:pt x="0" y="276449"/>
                  </a:lnTo>
                  <a:lnTo>
                    <a:pt x="251248" y="150709"/>
                  </a:lnTo>
                  <a:lnTo>
                    <a:pt x="50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264382" y="5191330"/>
            <a:ext cx="16033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965428" y="3252617"/>
            <a:ext cx="1055370" cy="4611370"/>
          </a:xfrm>
          <a:custGeom>
            <a:avLst/>
            <a:gdLst/>
            <a:ahLst/>
            <a:cxnLst/>
            <a:rect l="l" t="t" r="r" b="b"/>
            <a:pathLst>
              <a:path w="1055369" h="4611370">
                <a:moveTo>
                  <a:pt x="0" y="0"/>
                </a:moveTo>
                <a:lnTo>
                  <a:pt x="36414" y="41579"/>
                </a:lnTo>
                <a:lnTo>
                  <a:pt x="72188" y="83183"/>
                </a:lnTo>
                <a:lnTo>
                  <a:pt x="107324" y="124811"/>
                </a:lnTo>
                <a:lnTo>
                  <a:pt x="141820" y="166464"/>
                </a:lnTo>
                <a:lnTo>
                  <a:pt x="175677" y="208140"/>
                </a:lnTo>
                <a:lnTo>
                  <a:pt x="208894" y="249841"/>
                </a:lnTo>
                <a:lnTo>
                  <a:pt x="241472" y="291565"/>
                </a:lnTo>
                <a:lnTo>
                  <a:pt x="273411" y="333314"/>
                </a:lnTo>
                <a:lnTo>
                  <a:pt x="304710" y="375087"/>
                </a:lnTo>
                <a:lnTo>
                  <a:pt x="335370" y="416884"/>
                </a:lnTo>
                <a:lnTo>
                  <a:pt x="365391" y="458706"/>
                </a:lnTo>
                <a:lnTo>
                  <a:pt x="394772" y="500551"/>
                </a:lnTo>
                <a:lnTo>
                  <a:pt x="423514" y="542421"/>
                </a:lnTo>
                <a:lnTo>
                  <a:pt x="451617" y="584315"/>
                </a:lnTo>
                <a:lnTo>
                  <a:pt x="479080" y="626233"/>
                </a:lnTo>
                <a:lnTo>
                  <a:pt x="505904" y="668175"/>
                </a:lnTo>
                <a:lnTo>
                  <a:pt x="532088" y="710141"/>
                </a:lnTo>
                <a:lnTo>
                  <a:pt x="557634" y="752132"/>
                </a:lnTo>
                <a:lnTo>
                  <a:pt x="582540" y="794146"/>
                </a:lnTo>
                <a:lnTo>
                  <a:pt x="606806" y="836185"/>
                </a:lnTo>
                <a:lnTo>
                  <a:pt x="630433" y="878248"/>
                </a:lnTo>
                <a:lnTo>
                  <a:pt x="653421" y="920335"/>
                </a:lnTo>
                <a:lnTo>
                  <a:pt x="675769" y="962447"/>
                </a:lnTo>
                <a:lnTo>
                  <a:pt x="697479" y="1004582"/>
                </a:lnTo>
                <a:lnTo>
                  <a:pt x="718548" y="1046742"/>
                </a:lnTo>
                <a:lnTo>
                  <a:pt x="738979" y="1088925"/>
                </a:lnTo>
                <a:lnTo>
                  <a:pt x="758770" y="1131133"/>
                </a:lnTo>
                <a:lnTo>
                  <a:pt x="777922" y="1173365"/>
                </a:lnTo>
                <a:lnTo>
                  <a:pt x="796434" y="1215622"/>
                </a:lnTo>
                <a:lnTo>
                  <a:pt x="814307" y="1257902"/>
                </a:lnTo>
                <a:lnTo>
                  <a:pt x="831541" y="1300207"/>
                </a:lnTo>
                <a:lnTo>
                  <a:pt x="848135" y="1342535"/>
                </a:lnTo>
                <a:lnTo>
                  <a:pt x="864090" y="1384888"/>
                </a:lnTo>
                <a:lnTo>
                  <a:pt x="879406" y="1427265"/>
                </a:lnTo>
                <a:lnTo>
                  <a:pt x="894082" y="1469666"/>
                </a:lnTo>
                <a:lnTo>
                  <a:pt x="908119" y="1512092"/>
                </a:lnTo>
                <a:lnTo>
                  <a:pt x="921516" y="1554541"/>
                </a:lnTo>
                <a:lnTo>
                  <a:pt x="934275" y="1597015"/>
                </a:lnTo>
                <a:lnTo>
                  <a:pt x="946394" y="1639513"/>
                </a:lnTo>
                <a:lnTo>
                  <a:pt x="957873" y="1682035"/>
                </a:lnTo>
                <a:lnTo>
                  <a:pt x="968713" y="1724581"/>
                </a:lnTo>
                <a:lnTo>
                  <a:pt x="978914" y="1767151"/>
                </a:lnTo>
                <a:lnTo>
                  <a:pt x="988476" y="1809746"/>
                </a:lnTo>
                <a:lnTo>
                  <a:pt x="997398" y="1852364"/>
                </a:lnTo>
                <a:lnTo>
                  <a:pt x="1005681" y="1895007"/>
                </a:lnTo>
                <a:lnTo>
                  <a:pt x="1013324" y="1937674"/>
                </a:lnTo>
                <a:lnTo>
                  <a:pt x="1020328" y="1980365"/>
                </a:lnTo>
                <a:lnTo>
                  <a:pt x="1026693" y="2023080"/>
                </a:lnTo>
                <a:lnTo>
                  <a:pt x="1032418" y="2065820"/>
                </a:lnTo>
                <a:lnTo>
                  <a:pt x="1037504" y="2108583"/>
                </a:lnTo>
                <a:lnTo>
                  <a:pt x="1041951" y="2151371"/>
                </a:lnTo>
                <a:lnTo>
                  <a:pt x="1045758" y="2194183"/>
                </a:lnTo>
                <a:lnTo>
                  <a:pt x="1048926" y="2237019"/>
                </a:lnTo>
                <a:lnTo>
                  <a:pt x="1051455" y="2279879"/>
                </a:lnTo>
                <a:lnTo>
                  <a:pt x="1053344" y="2322764"/>
                </a:lnTo>
                <a:lnTo>
                  <a:pt x="1054594" y="2365672"/>
                </a:lnTo>
                <a:lnTo>
                  <a:pt x="1055205" y="2408605"/>
                </a:lnTo>
                <a:lnTo>
                  <a:pt x="1055176" y="2451562"/>
                </a:lnTo>
                <a:lnTo>
                  <a:pt x="1054508" y="2494543"/>
                </a:lnTo>
                <a:lnTo>
                  <a:pt x="1053201" y="2537548"/>
                </a:lnTo>
                <a:lnTo>
                  <a:pt x="1051254" y="2580577"/>
                </a:lnTo>
                <a:lnTo>
                  <a:pt x="1048668" y="2623631"/>
                </a:lnTo>
                <a:lnTo>
                  <a:pt x="1045442" y="2666708"/>
                </a:lnTo>
                <a:lnTo>
                  <a:pt x="1041577" y="2709810"/>
                </a:lnTo>
                <a:lnTo>
                  <a:pt x="1037073" y="2752936"/>
                </a:lnTo>
                <a:lnTo>
                  <a:pt x="1031930" y="2796086"/>
                </a:lnTo>
                <a:lnTo>
                  <a:pt x="1026147" y="2839260"/>
                </a:lnTo>
                <a:lnTo>
                  <a:pt x="1019725" y="2882459"/>
                </a:lnTo>
                <a:lnTo>
                  <a:pt x="1012663" y="2925681"/>
                </a:lnTo>
                <a:lnTo>
                  <a:pt x="1004962" y="2968928"/>
                </a:lnTo>
                <a:lnTo>
                  <a:pt x="996622" y="3012199"/>
                </a:lnTo>
                <a:lnTo>
                  <a:pt x="987642" y="3055494"/>
                </a:lnTo>
                <a:lnTo>
                  <a:pt x="978023" y="3098813"/>
                </a:lnTo>
                <a:lnTo>
                  <a:pt x="967765" y="3142157"/>
                </a:lnTo>
                <a:lnTo>
                  <a:pt x="956867" y="3185524"/>
                </a:lnTo>
                <a:lnTo>
                  <a:pt x="945330" y="3228916"/>
                </a:lnTo>
                <a:lnTo>
                  <a:pt x="933154" y="3272332"/>
                </a:lnTo>
                <a:lnTo>
                  <a:pt x="920338" y="3315772"/>
                </a:lnTo>
                <a:lnTo>
                  <a:pt x="906883" y="3359236"/>
                </a:lnTo>
                <a:lnTo>
                  <a:pt x="892789" y="3402725"/>
                </a:lnTo>
                <a:lnTo>
                  <a:pt x="878055" y="3446237"/>
                </a:lnTo>
                <a:lnTo>
                  <a:pt x="862682" y="3489774"/>
                </a:lnTo>
                <a:lnTo>
                  <a:pt x="846669" y="3533335"/>
                </a:lnTo>
                <a:lnTo>
                  <a:pt x="830018" y="3576920"/>
                </a:lnTo>
                <a:lnTo>
                  <a:pt x="812726" y="3620529"/>
                </a:lnTo>
                <a:lnTo>
                  <a:pt x="794796" y="3664162"/>
                </a:lnTo>
                <a:lnTo>
                  <a:pt x="776226" y="3707819"/>
                </a:lnTo>
                <a:lnTo>
                  <a:pt x="757017" y="3751501"/>
                </a:lnTo>
                <a:lnTo>
                  <a:pt x="737168" y="3795207"/>
                </a:lnTo>
                <a:lnTo>
                  <a:pt x="716680" y="3838937"/>
                </a:lnTo>
                <a:lnTo>
                  <a:pt x="695553" y="3882691"/>
                </a:lnTo>
                <a:lnTo>
                  <a:pt x="673787" y="3926469"/>
                </a:lnTo>
                <a:lnTo>
                  <a:pt x="651381" y="3970272"/>
                </a:lnTo>
                <a:lnTo>
                  <a:pt x="628335" y="4014098"/>
                </a:lnTo>
                <a:lnTo>
                  <a:pt x="604651" y="4057949"/>
                </a:lnTo>
                <a:lnTo>
                  <a:pt x="580327" y="4101824"/>
                </a:lnTo>
                <a:lnTo>
                  <a:pt x="555363" y="4145723"/>
                </a:lnTo>
                <a:lnTo>
                  <a:pt x="529761" y="4189646"/>
                </a:lnTo>
                <a:lnTo>
                  <a:pt x="503519" y="4233593"/>
                </a:lnTo>
                <a:lnTo>
                  <a:pt x="476637" y="4277565"/>
                </a:lnTo>
                <a:lnTo>
                  <a:pt x="449117" y="4321561"/>
                </a:lnTo>
                <a:lnTo>
                  <a:pt x="420956" y="4365580"/>
                </a:lnTo>
                <a:lnTo>
                  <a:pt x="392157" y="4409624"/>
                </a:lnTo>
                <a:lnTo>
                  <a:pt x="362718" y="4453693"/>
                </a:lnTo>
                <a:lnTo>
                  <a:pt x="332640" y="4497785"/>
                </a:lnTo>
                <a:lnTo>
                  <a:pt x="301923" y="4541901"/>
                </a:lnTo>
                <a:lnTo>
                  <a:pt x="270566" y="4586042"/>
                </a:lnTo>
                <a:lnTo>
                  <a:pt x="251628" y="4611311"/>
                </a:lnTo>
              </a:path>
            </a:pathLst>
          </a:custGeom>
          <a:ln w="628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85194" y="7763437"/>
            <a:ext cx="251460" cy="276860"/>
          </a:xfrm>
          <a:custGeom>
            <a:avLst/>
            <a:gdLst/>
            <a:ahLst/>
            <a:cxnLst/>
            <a:rect l="l" t="t" r="r" b="b"/>
            <a:pathLst>
              <a:path w="251459" h="276859">
                <a:moveTo>
                  <a:pt x="50155" y="0"/>
                </a:moveTo>
                <a:lnTo>
                  <a:pt x="0" y="276449"/>
                </a:lnTo>
                <a:lnTo>
                  <a:pt x="251248" y="150709"/>
                </a:lnTo>
                <a:lnTo>
                  <a:pt x="50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3C31FF-C136-B9C9-63F1-87887122BB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71</a:t>
            </a:fld>
            <a:endParaRPr lang="en-GB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85" y="7092541"/>
            <a:ext cx="6998334" cy="2091055"/>
            <a:chOff x="6553085" y="7092541"/>
            <a:chExt cx="6998334" cy="2091055"/>
          </a:xfrm>
        </p:grpSpPr>
        <p:sp>
          <p:nvSpPr>
            <p:cNvPr id="3" name="object 3"/>
            <p:cNvSpPr/>
            <p:nvPr/>
          </p:nvSpPr>
          <p:spPr>
            <a:xfrm>
              <a:off x="6589733" y="7129189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6684532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57883" y="1470"/>
                  </a:lnTo>
                  <a:lnTo>
                    <a:pt x="127201" y="4963"/>
                  </a:lnTo>
                  <a:lnTo>
                    <a:pt x="99184" y="11765"/>
                  </a:lnTo>
                  <a:lnTo>
                    <a:pt x="45784" y="45784"/>
                  </a:lnTo>
                  <a:lnTo>
                    <a:pt x="11766" y="99184"/>
                  </a:lnTo>
                  <a:lnTo>
                    <a:pt x="1466" y="157883"/>
                  </a:lnTo>
                  <a:lnTo>
                    <a:pt x="0" y="240097"/>
                  </a:lnTo>
                  <a:lnTo>
                    <a:pt x="4" y="1777609"/>
                  </a:lnTo>
                  <a:lnTo>
                    <a:pt x="183" y="1822995"/>
                  </a:lnTo>
                  <a:lnTo>
                    <a:pt x="4967" y="1890522"/>
                  </a:lnTo>
                  <a:lnTo>
                    <a:pt x="25950" y="1947241"/>
                  </a:lnTo>
                  <a:lnTo>
                    <a:pt x="70464" y="1991756"/>
                  </a:lnTo>
                  <a:lnTo>
                    <a:pt x="127184" y="2012743"/>
                  </a:lnTo>
                  <a:lnTo>
                    <a:pt x="194260" y="2017523"/>
                  </a:lnTo>
                  <a:lnTo>
                    <a:pt x="240097" y="2017707"/>
                  </a:lnTo>
                  <a:lnTo>
                    <a:pt x="6683464" y="2017707"/>
                  </a:lnTo>
                  <a:lnTo>
                    <a:pt x="6729918" y="2017523"/>
                  </a:lnTo>
                  <a:lnTo>
                    <a:pt x="6797430" y="2012743"/>
                  </a:lnTo>
                  <a:lnTo>
                    <a:pt x="6854168" y="1991756"/>
                  </a:lnTo>
                  <a:lnTo>
                    <a:pt x="6898682" y="1947241"/>
                  </a:lnTo>
                  <a:lnTo>
                    <a:pt x="6919671" y="1890505"/>
                  </a:lnTo>
                  <a:lnTo>
                    <a:pt x="6924446" y="1823446"/>
                  </a:lnTo>
                  <a:lnTo>
                    <a:pt x="6924629" y="1777609"/>
                  </a:lnTo>
                  <a:lnTo>
                    <a:pt x="6924625" y="240097"/>
                  </a:lnTo>
                  <a:lnTo>
                    <a:pt x="6924446" y="194710"/>
                  </a:lnTo>
                  <a:lnTo>
                    <a:pt x="6919665" y="127184"/>
                  </a:lnTo>
                  <a:lnTo>
                    <a:pt x="6898682" y="70464"/>
                  </a:lnTo>
                  <a:lnTo>
                    <a:pt x="6854168" y="25949"/>
                  </a:lnTo>
                  <a:lnTo>
                    <a:pt x="6797447" y="4963"/>
                  </a:lnTo>
                  <a:lnTo>
                    <a:pt x="6730369" y="183"/>
                  </a:lnTo>
                  <a:lnTo>
                    <a:pt x="6684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9733" y="7129189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240097" y="0"/>
                  </a:moveTo>
                  <a:lnTo>
                    <a:pt x="6684536" y="0"/>
                  </a:lnTo>
                  <a:lnTo>
                    <a:pt x="6730373" y="183"/>
                  </a:lnTo>
                  <a:lnTo>
                    <a:pt x="6797448" y="4963"/>
                  </a:lnTo>
                  <a:lnTo>
                    <a:pt x="6854168" y="25950"/>
                  </a:lnTo>
                  <a:lnTo>
                    <a:pt x="6898683" y="70465"/>
                  </a:lnTo>
                  <a:lnTo>
                    <a:pt x="6919669" y="127201"/>
                  </a:lnTo>
                  <a:lnTo>
                    <a:pt x="6924449" y="194710"/>
                  </a:lnTo>
                  <a:lnTo>
                    <a:pt x="6924633" y="241164"/>
                  </a:lnTo>
                  <a:lnTo>
                    <a:pt x="6924633" y="1777609"/>
                  </a:lnTo>
                  <a:lnTo>
                    <a:pt x="6924449" y="1823446"/>
                  </a:lnTo>
                  <a:lnTo>
                    <a:pt x="6919669" y="1890522"/>
                  </a:lnTo>
                  <a:lnTo>
                    <a:pt x="6898683" y="1947241"/>
                  </a:lnTo>
                  <a:lnTo>
                    <a:pt x="6854168" y="1991756"/>
                  </a:lnTo>
                  <a:lnTo>
                    <a:pt x="6797432" y="2012743"/>
                  </a:lnTo>
                  <a:lnTo>
                    <a:pt x="6729922" y="2017523"/>
                  </a:lnTo>
                  <a:lnTo>
                    <a:pt x="6683468" y="2017707"/>
                  </a:lnTo>
                  <a:lnTo>
                    <a:pt x="240097" y="2017707"/>
                  </a:lnTo>
                  <a:lnTo>
                    <a:pt x="194260" y="2017523"/>
                  </a:lnTo>
                  <a:lnTo>
                    <a:pt x="127184" y="2012743"/>
                  </a:lnTo>
                  <a:lnTo>
                    <a:pt x="70465" y="1991756"/>
                  </a:lnTo>
                  <a:lnTo>
                    <a:pt x="25950" y="1947241"/>
                  </a:lnTo>
                  <a:lnTo>
                    <a:pt x="4963" y="1890505"/>
                  </a:lnTo>
                  <a:lnTo>
                    <a:pt x="183" y="1822996"/>
                  </a:lnTo>
                  <a:lnTo>
                    <a:pt x="0" y="1776542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72373" y="7557750"/>
            <a:ext cx="25571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500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3085" y="2125012"/>
            <a:ext cx="6998334" cy="2091055"/>
            <a:chOff x="6553085" y="2125012"/>
            <a:chExt cx="6998334" cy="2091055"/>
          </a:xfrm>
        </p:grpSpPr>
        <p:sp>
          <p:nvSpPr>
            <p:cNvPr id="7" name="object 7"/>
            <p:cNvSpPr/>
            <p:nvPr/>
          </p:nvSpPr>
          <p:spPr>
            <a:xfrm>
              <a:off x="6589733" y="2161660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6684532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4" y="25949"/>
                  </a:lnTo>
                  <a:lnTo>
                    <a:pt x="25950" y="70464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6"/>
                  </a:lnTo>
                  <a:lnTo>
                    <a:pt x="4" y="1777609"/>
                  </a:lnTo>
                  <a:lnTo>
                    <a:pt x="183" y="1822995"/>
                  </a:lnTo>
                  <a:lnTo>
                    <a:pt x="4967" y="1890521"/>
                  </a:lnTo>
                  <a:lnTo>
                    <a:pt x="25950" y="1947241"/>
                  </a:lnTo>
                  <a:lnTo>
                    <a:pt x="70464" y="1991756"/>
                  </a:lnTo>
                  <a:lnTo>
                    <a:pt x="127184" y="2012743"/>
                  </a:lnTo>
                  <a:lnTo>
                    <a:pt x="194260" y="2017523"/>
                  </a:lnTo>
                  <a:lnTo>
                    <a:pt x="240097" y="2017707"/>
                  </a:lnTo>
                  <a:lnTo>
                    <a:pt x="6683464" y="2017707"/>
                  </a:lnTo>
                  <a:lnTo>
                    <a:pt x="6729918" y="2017523"/>
                  </a:lnTo>
                  <a:lnTo>
                    <a:pt x="6797430" y="2012743"/>
                  </a:lnTo>
                  <a:lnTo>
                    <a:pt x="6854168" y="1991756"/>
                  </a:lnTo>
                  <a:lnTo>
                    <a:pt x="6898682" y="1947241"/>
                  </a:lnTo>
                  <a:lnTo>
                    <a:pt x="6919671" y="1890505"/>
                  </a:lnTo>
                  <a:lnTo>
                    <a:pt x="6924446" y="1823446"/>
                  </a:lnTo>
                  <a:lnTo>
                    <a:pt x="6924629" y="1777609"/>
                  </a:lnTo>
                  <a:lnTo>
                    <a:pt x="6924625" y="240096"/>
                  </a:lnTo>
                  <a:lnTo>
                    <a:pt x="6924446" y="194710"/>
                  </a:lnTo>
                  <a:lnTo>
                    <a:pt x="6919665" y="127184"/>
                  </a:lnTo>
                  <a:lnTo>
                    <a:pt x="6898682" y="70464"/>
                  </a:lnTo>
                  <a:lnTo>
                    <a:pt x="6854168" y="25949"/>
                  </a:lnTo>
                  <a:lnTo>
                    <a:pt x="6797447" y="4963"/>
                  </a:lnTo>
                  <a:lnTo>
                    <a:pt x="6730369" y="183"/>
                  </a:lnTo>
                  <a:lnTo>
                    <a:pt x="6684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9733" y="2161660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240097" y="0"/>
                  </a:moveTo>
                  <a:lnTo>
                    <a:pt x="6684536" y="0"/>
                  </a:lnTo>
                  <a:lnTo>
                    <a:pt x="6730373" y="183"/>
                  </a:lnTo>
                  <a:lnTo>
                    <a:pt x="6797448" y="4963"/>
                  </a:lnTo>
                  <a:lnTo>
                    <a:pt x="6854168" y="25950"/>
                  </a:lnTo>
                  <a:lnTo>
                    <a:pt x="6898683" y="70465"/>
                  </a:lnTo>
                  <a:lnTo>
                    <a:pt x="6919669" y="127201"/>
                  </a:lnTo>
                  <a:lnTo>
                    <a:pt x="6924449" y="194710"/>
                  </a:lnTo>
                  <a:lnTo>
                    <a:pt x="6924633" y="241164"/>
                  </a:lnTo>
                  <a:lnTo>
                    <a:pt x="6924633" y="1777609"/>
                  </a:lnTo>
                  <a:lnTo>
                    <a:pt x="6924449" y="1823446"/>
                  </a:lnTo>
                  <a:lnTo>
                    <a:pt x="6919669" y="1890522"/>
                  </a:lnTo>
                  <a:lnTo>
                    <a:pt x="6898683" y="1947241"/>
                  </a:lnTo>
                  <a:lnTo>
                    <a:pt x="6854168" y="1991756"/>
                  </a:lnTo>
                  <a:lnTo>
                    <a:pt x="6797432" y="2012743"/>
                  </a:lnTo>
                  <a:lnTo>
                    <a:pt x="6729922" y="2017523"/>
                  </a:lnTo>
                  <a:lnTo>
                    <a:pt x="6683468" y="2017707"/>
                  </a:lnTo>
                  <a:lnTo>
                    <a:pt x="240097" y="2017707"/>
                  </a:lnTo>
                  <a:lnTo>
                    <a:pt x="194260" y="2017523"/>
                  </a:lnTo>
                  <a:lnTo>
                    <a:pt x="127184" y="2012743"/>
                  </a:lnTo>
                  <a:lnTo>
                    <a:pt x="70465" y="1991756"/>
                  </a:lnTo>
                  <a:lnTo>
                    <a:pt x="25950" y="1947241"/>
                  </a:lnTo>
                  <a:lnTo>
                    <a:pt x="4963" y="1890505"/>
                  </a:lnTo>
                  <a:lnTo>
                    <a:pt x="183" y="1822996"/>
                  </a:lnTo>
                  <a:lnTo>
                    <a:pt x="0" y="1776542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11157" y="2584079"/>
            <a:ext cx="5278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355" dirty="0"/>
              <a:t>Environment</a:t>
            </a:r>
            <a:endParaRPr sz="6600"/>
          </a:p>
        </p:txBody>
      </p:sp>
      <p:grpSp>
        <p:nvGrpSpPr>
          <p:cNvPr id="10" name="object 10"/>
          <p:cNvGrpSpPr/>
          <p:nvPr/>
        </p:nvGrpSpPr>
        <p:grpSpPr>
          <a:xfrm>
            <a:off x="13933995" y="3221184"/>
            <a:ext cx="1118235" cy="4819015"/>
            <a:chOff x="13933995" y="3221184"/>
            <a:chExt cx="1118235" cy="4819015"/>
          </a:xfrm>
        </p:grpSpPr>
        <p:sp>
          <p:nvSpPr>
            <p:cNvPr id="11" name="object 11"/>
            <p:cNvSpPr/>
            <p:nvPr/>
          </p:nvSpPr>
          <p:spPr>
            <a:xfrm>
              <a:off x="13965428" y="3252617"/>
              <a:ext cx="1055370" cy="4611370"/>
            </a:xfrm>
            <a:custGeom>
              <a:avLst/>
              <a:gdLst/>
              <a:ahLst/>
              <a:cxnLst/>
              <a:rect l="l" t="t" r="r" b="b"/>
              <a:pathLst>
                <a:path w="1055369" h="4611370">
                  <a:moveTo>
                    <a:pt x="0" y="0"/>
                  </a:moveTo>
                  <a:lnTo>
                    <a:pt x="36414" y="41579"/>
                  </a:lnTo>
                  <a:lnTo>
                    <a:pt x="72188" y="83183"/>
                  </a:lnTo>
                  <a:lnTo>
                    <a:pt x="107324" y="124811"/>
                  </a:lnTo>
                  <a:lnTo>
                    <a:pt x="141820" y="166464"/>
                  </a:lnTo>
                  <a:lnTo>
                    <a:pt x="175677" y="208140"/>
                  </a:lnTo>
                  <a:lnTo>
                    <a:pt x="208894" y="249841"/>
                  </a:lnTo>
                  <a:lnTo>
                    <a:pt x="241472" y="291565"/>
                  </a:lnTo>
                  <a:lnTo>
                    <a:pt x="273411" y="333314"/>
                  </a:lnTo>
                  <a:lnTo>
                    <a:pt x="304710" y="375087"/>
                  </a:lnTo>
                  <a:lnTo>
                    <a:pt x="335370" y="416884"/>
                  </a:lnTo>
                  <a:lnTo>
                    <a:pt x="365391" y="458706"/>
                  </a:lnTo>
                  <a:lnTo>
                    <a:pt x="394772" y="500551"/>
                  </a:lnTo>
                  <a:lnTo>
                    <a:pt x="423514" y="542421"/>
                  </a:lnTo>
                  <a:lnTo>
                    <a:pt x="451617" y="584315"/>
                  </a:lnTo>
                  <a:lnTo>
                    <a:pt x="479080" y="626233"/>
                  </a:lnTo>
                  <a:lnTo>
                    <a:pt x="505904" y="668175"/>
                  </a:lnTo>
                  <a:lnTo>
                    <a:pt x="532088" y="710141"/>
                  </a:lnTo>
                  <a:lnTo>
                    <a:pt x="557634" y="752132"/>
                  </a:lnTo>
                  <a:lnTo>
                    <a:pt x="582540" y="794146"/>
                  </a:lnTo>
                  <a:lnTo>
                    <a:pt x="606806" y="836185"/>
                  </a:lnTo>
                  <a:lnTo>
                    <a:pt x="630433" y="878248"/>
                  </a:lnTo>
                  <a:lnTo>
                    <a:pt x="653421" y="920335"/>
                  </a:lnTo>
                  <a:lnTo>
                    <a:pt x="675769" y="962447"/>
                  </a:lnTo>
                  <a:lnTo>
                    <a:pt x="697479" y="1004582"/>
                  </a:lnTo>
                  <a:lnTo>
                    <a:pt x="718548" y="1046742"/>
                  </a:lnTo>
                  <a:lnTo>
                    <a:pt x="738979" y="1088925"/>
                  </a:lnTo>
                  <a:lnTo>
                    <a:pt x="758770" y="1131133"/>
                  </a:lnTo>
                  <a:lnTo>
                    <a:pt x="777922" y="1173365"/>
                  </a:lnTo>
                  <a:lnTo>
                    <a:pt x="796434" y="1215622"/>
                  </a:lnTo>
                  <a:lnTo>
                    <a:pt x="814307" y="1257902"/>
                  </a:lnTo>
                  <a:lnTo>
                    <a:pt x="831541" y="1300207"/>
                  </a:lnTo>
                  <a:lnTo>
                    <a:pt x="848135" y="1342535"/>
                  </a:lnTo>
                  <a:lnTo>
                    <a:pt x="864090" y="1384888"/>
                  </a:lnTo>
                  <a:lnTo>
                    <a:pt x="879406" y="1427265"/>
                  </a:lnTo>
                  <a:lnTo>
                    <a:pt x="894082" y="1469666"/>
                  </a:lnTo>
                  <a:lnTo>
                    <a:pt x="908119" y="1512092"/>
                  </a:lnTo>
                  <a:lnTo>
                    <a:pt x="921516" y="1554541"/>
                  </a:lnTo>
                  <a:lnTo>
                    <a:pt x="934275" y="1597015"/>
                  </a:lnTo>
                  <a:lnTo>
                    <a:pt x="946394" y="1639513"/>
                  </a:lnTo>
                  <a:lnTo>
                    <a:pt x="957873" y="1682035"/>
                  </a:lnTo>
                  <a:lnTo>
                    <a:pt x="968713" y="1724581"/>
                  </a:lnTo>
                  <a:lnTo>
                    <a:pt x="978914" y="1767151"/>
                  </a:lnTo>
                  <a:lnTo>
                    <a:pt x="988476" y="1809746"/>
                  </a:lnTo>
                  <a:lnTo>
                    <a:pt x="997398" y="1852364"/>
                  </a:lnTo>
                  <a:lnTo>
                    <a:pt x="1005681" y="1895007"/>
                  </a:lnTo>
                  <a:lnTo>
                    <a:pt x="1013324" y="1937674"/>
                  </a:lnTo>
                  <a:lnTo>
                    <a:pt x="1020328" y="1980365"/>
                  </a:lnTo>
                  <a:lnTo>
                    <a:pt x="1026693" y="2023080"/>
                  </a:lnTo>
                  <a:lnTo>
                    <a:pt x="1032418" y="2065820"/>
                  </a:lnTo>
                  <a:lnTo>
                    <a:pt x="1037504" y="2108583"/>
                  </a:lnTo>
                  <a:lnTo>
                    <a:pt x="1041951" y="2151371"/>
                  </a:lnTo>
                  <a:lnTo>
                    <a:pt x="1045758" y="2194183"/>
                  </a:lnTo>
                  <a:lnTo>
                    <a:pt x="1048926" y="2237019"/>
                  </a:lnTo>
                  <a:lnTo>
                    <a:pt x="1051455" y="2279879"/>
                  </a:lnTo>
                  <a:lnTo>
                    <a:pt x="1053344" y="2322764"/>
                  </a:lnTo>
                  <a:lnTo>
                    <a:pt x="1054594" y="2365672"/>
                  </a:lnTo>
                  <a:lnTo>
                    <a:pt x="1055205" y="2408605"/>
                  </a:lnTo>
                  <a:lnTo>
                    <a:pt x="1055176" y="2451562"/>
                  </a:lnTo>
                  <a:lnTo>
                    <a:pt x="1054508" y="2494543"/>
                  </a:lnTo>
                  <a:lnTo>
                    <a:pt x="1053201" y="2537548"/>
                  </a:lnTo>
                  <a:lnTo>
                    <a:pt x="1051254" y="2580577"/>
                  </a:lnTo>
                  <a:lnTo>
                    <a:pt x="1048668" y="2623631"/>
                  </a:lnTo>
                  <a:lnTo>
                    <a:pt x="1045442" y="2666708"/>
                  </a:lnTo>
                  <a:lnTo>
                    <a:pt x="1041577" y="2709810"/>
                  </a:lnTo>
                  <a:lnTo>
                    <a:pt x="1037073" y="2752936"/>
                  </a:lnTo>
                  <a:lnTo>
                    <a:pt x="1031930" y="2796086"/>
                  </a:lnTo>
                  <a:lnTo>
                    <a:pt x="1026147" y="2839260"/>
                  </a:lnTo>
                  <a:lnTo>
                    <a:pt x="1019725" y="2882459"/>
                  </a:lnTo>
                  <a:lnTo>
                    <a:pt x="1012663" y="2925681"/>
                  </a:lnTo>
                  <a:lnTo>
                    <a:pt x="1004962" y="2968928"/>
                  </a:lnTo>
                  <a:lnTo>
                    <a:pt x="996622" y="3012199"/>
                  </a:lnTo>
                  <a:lnTo>
                    <a:pt x="987642" y="3055494"/>
                  </a:lnTo>
                  <a:lnTo>
                    <a:pt x="978023" y="3098813"/>
                  </a:lnTo>
                  <a:lnTo>
                    <a:pt x="967765" y="3142157"/>
                  </a:lnTo>
                  <a:lnTo>
                    <a:pt x="956867" y="3185524"/>
                  </a:lnTo>
                  <a:lnTo>
                    <a:pt x="945330" y="3228916"/>
                  </a:lnTo>
                  <a:lnTo>
                    <a:pt x="933154" y="3272332"/>
                  </a:lnTo>
                  <a:lnTo>
                    <a:pt x="920338" y="3315772"/>
                  </a:lnTo>
                  <a:lnTo>
                    <a:pt x="906883" y="3359236"/>
                  </a:lnTo>
                  <a:lnTo>
                    <a:pt x="892789" y="3402725"/>
                  </a:lnTo>
                  <a:lnTo>
                    <a:pt x="878055" y="3446237"/>
                  </a:lnTo>
                  <a:lnTo>
                    <a:pt x="862682" y="3489774"/>
                  </a:lnTo>
                  <a:lnTo>
                    <a:pt x="846669" y="3533335"/>
                  </a:lnTo>
                  <a:lnTo>
                    <a:pt x="830018" y="3576920"/>
                  </a:lnTo>
                  <a:lnTo>
                    <a:pt x="812726" y="3620529"/>
                  </a:lnTo>
                  <a:lnTo>
                    <a:pt x="794796" y="3664162"/>
                  </a:lnTo>
                  <a:lnTo>
                    <a:pt x="776226" y="3707819"/>
                  </a:lnTo>
                  <a:lnTo>
                    <a:pt x="757017" y="3751501"/>
                  </a:lnTo>
                  <a:lnTo>
                    <a:pt x="737168" y="3795207"/>
                  </a:lnTo>
                  <a:lnTo>
                    <a:pt x="716680" y="3838937"/>
                  </a:lnTo>
                  <a:lnTo>
                    <a:pt x="695553" y="3882691"/>
                  </a:lnTo>
                  <a:lnTo>
                    <a:pt x="673787" y="3926469"/>
                  </a:lnTo>
                  <a:lnTo>
                    <a:pt x="651381" y="3970272"/>
                  </a:lnTo>
                  <a:lnTo>
                    <a:pt x="628335" y="4014098"/>
                  </a:lnTo>
                  <a:lnTo>
                    <a:pt x="604651" y="4057949"/>
                  </a:lnTo>
                  <a:lnTo>
                    <a:pt x="580327" y="4101824"/>
                  </a:lnTo>
                  <a:lnTo>
                    <a:pt x="555363" y="4145723"/>
                  </a:lnTo>
                  <a:lnTo>
                    <a:pt x="529761" y="4189646"/>
                  </a:lnTo>
                  <a:lnTo>
                    <a:pt x="503519" y="4233593"/>
                  </a:lnTo>
                  <a:lnTo>
                    <a:pt x="476637" y="4277565"/>
                  </a:lnTo>
                  <a:lnTo>
                    <a:pt x="449117" y="4321561"/>
                  </a:lnTo>
                  <a:lnTo>
                    <a:pt x="420956" y="4365580"/>
                  </a:lnTo>
                  <a:lnTo>
                    <a:pt x="392157" y="4409624"/>
                  </a:lnTo>
                  <a:lnTo>
                    <a:pt x="362718" y="4453693"/>
                  </a:lnTo>
                  <a:lnTo>
                    <a:pt x="332640" y="4497785"/>
                  </a:lnTo>
                  <a:lnTo>
                    <a:pt x="301923" y="4541901"/>
                  </a:lnTo>
                  <a:lnTo>
                    <a:pt x="270566" y="4586042"/>
                  </a:lnTo>
                  <a:lnTo>
                    <a:pt x="251628" y="4611311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85194" y="7763438"/>
              <a:ext cx="251460" cy="276860"/>
            </a:xfrm>
            <a:custGeom>
              <a:avLst/>
              <a:gdLst/>
              <a:ahLst/>
              <a:cxnLst/>
              <a:rect l="l" t="t" r="r" b="b"/>
              <a:pathLst>
                <a:path w="251459" h="276859">
                  <a:moveTo>
                    <a:pt x="50155" y="0"/>
                  </a:moveTo>
                  <a:lnTo>
                    <a:pt x="0" y="276449"/>
                  </a:lnTo>
                  <a:lnTo>
                    <a:pt x="251248" y="150709"/>
                  </a:lnTo>
                  <a:lnTo>
                    <a:pt x="50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264382" y="5191330"/>
            <a:ext cx="16033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75538" y="3508530"/>
            <a:ext cx="1087120" cy="4819015"/>
            <a:chOff x="5075538" y="3508530"/>
            <a:chExt cx="1087120" cy="4819015"/>
          </a:xfrm>
        </p:grpSpPr>
        <p:sp>
          <p:nvSpPr>
            <p:cNvPr id="15" name="object 15"/>
            <p:cNvSpPr/>
            <p:nvPr/>
          </p:nvSpPr>
          <p:spPr>
            <a:xfrm>
              <a:off x="5106951" y="3676308"/>
              <a:ext cx="935990" cy="4619625"/>
            </a:xfrm>
            <a:custGeom>
              <a:avLst/>
              <a:gdLst/>
              <a:ahLst/>
              <a:cxnLst/>
              <a:rect l="l" t="t" r="r" b="b"/>
              <a:pathLst>
                <a:path w="935989" h="4619625">
                  <a:moveTo>
                    <a:pt x="913125" y="0"/>
                  </a:moveTo>
                  <a:lnTo>
                    <a:pt x="859369" y="65639"/>
                  </a:lnTo>
                  <a:lnTo>
                    <a:pt x="826556" y="107335"/>
                  </a:lnTo>
                  <a:lnTo>
                    <a:pt x="794381" y="149054"/>
                  </a:lnTo>
                  <a:lnTo>
                    <a:pt x="762846" y="190798"/>
                  </a:lnTo>
                  <a:lnTo>
                    <a:pt x="731949" y="232565"/>
                  </a:lnTo>
                  <a:lnTo>
                    <a:pt x="701690" y="274357"/>
                  </a:lnTo>
                  <a:lnTo>
                    <a:pt x="672071" y="316173"/>
                  </a:lnTo>
                  <a:lnTo>
                    <a:pt x="643090" y="358013"/>
                  </a:lnTo>
                  <a:lnTo>
                    <a:pt x="614747" y="399877"/>
                  </a:lnTo>
                  <a:lnTo>
                    <a:pt x="587044" y="441765"/>
                  </a:lnTo>
                  <a:lnTo>
                    <a:pt x="559979" y="483677"/>
                  </a:lnTo>
                  <a:lnTo>
                    <a:pt x="533553" y="525614"/>
                  </a:lnTo>
                  <a:lnTo>
                    <a:pt x="507765" y="567574"/>
                  </a:lnTo>
                  <a:lnTo>
                    <a:pt x="482617" y="609559"/>
                  </a:lnTo>
                  <a:lnTo>
                    <a:pt x="458107" y="651567"/>
                  </a:lnTo>
                  <a:lnTo>
                    <a:pt x="434235" y="693600"/>
                  </a:lnTo>
                  <a:lnTo>
                    <a:pt x="411003" y="735657"/>
                  </a:lnTo>
                  <a:lnTo>
                    <a:pt x="388409" y="777738"/>
                  </a:lnTo>
                  <a:lnTo>
                    <a:pt x="366454" y="819843"/>
                  </a:lnTo>
                  <a:lnTo>
                    <a:pt x="345137" y="861972"/>
                  </a:lnTo>
                  <a:lnTo>
                    <a:pt x="324459" y="904125"/>
                  </a:lnTo>
                  <a:lnTo>
                    <a:pt x="304420" y="946302"/>
                  </a:lnTo>
                  <a:lnTo>
                    <a:pt x="285020" y="988504"/>
                  </a:lnTo>
                  <a:lnTo>
                    <a:pt x="266258" y="1030729"/>
                  </a:lnTo>
                  <a:lnTo>
                    <a:pt x="248135" y="1072979"/>
                  </a:lnTo>
                  <a:lnTo>
                    <a:pt x="230650" y="1115252"/>
                  </a:lnTo>
                  <a:lnTo>
                    <a:pt x="213805" y="1157550"/>
                  </a:lnTo>
                  <a:lnTo>
                    <a:pt x="197598" y="1199872"/>
                  </a:lnTo>
                  <a:lnTo>
                    <a:pt x="182030" y="1242218"/>
                  </a:lnTo>
                  <a:lnTo>
                    <a:pt x="167100" y="1284588"/>
                  </a:lnTo>
                  <a:lnTo>
                    <a:pt x="152809" y="1326982"/>
                  </a:lnTo>
                  <a:lnTo>
                    <a:pt x="139157" y="1369400"/>
                  </a:lnTo>
                  <a:lnTo>
                    <a:pt x="126144" y="1411843"/>
                  </a:lnTo>
                  <a:lnTo>
                    <a:pt x="113769" y="1454309"/>
                  </a:lnTo>
                  <a:lnTo>
                    <a:pt x="102033" y="1496800"/>
                  </a:lnTo>
                  <a:lnTo>
                    <a:pt x="90935" y="1539314"/>
                  </a:lnTo>
                  <a:lnTo>
                    <a:pt x="80477" y="1581853"/>
                  </a:lnTo>
                  <a:lnTo>
                    <a:pt x="70657" y="1624416"/>
                  </a:lnTo>
                  <a:lnTo>
                    <a:pt x="61475" y="1667003"/>
                  </a:lnTo>
                  <a:lnTo>
                    <a:pt x="52933" y="1709614"/>
                  </a:lnTo>
                  <a:lnTo>
                    <a:pt x="45029" y="1752249"/>
                  </a:lnTo>
                  <a:lnTo>
                    <a:pt x="37764" y="1794909"/>
                  </a:lnTo>
                  <a:lnTo>
                    <a:pt x="31137" y="1837592"/>
                  </a:lnTo>
                  <a:lnTo>
                    <a:pt x="25149" y="1880300"/>
                  </a:lnTo>
                  <a:lnTo>
                    <a:pt x="19800" y="1923031"/>
                  </a:lnTo>
                  <a:lnTo>
                    <a:pt x="15090" y="1965787"/>
                  </a:lnTo>
                  <a:lnTo>
                    <a:pt x="11018" y="2008567"/>
                  </a:lnTo>
                  <a:lnTo>
                    <a:pt x="7585" y="2051371"/>
                  </a:lnTo>
                  <a:lnTo>
                    <a:pt x="4790" y="2094199"/>
                  </a:lnTo>
                  <a:lnTo>
                    <a:pt x="2635" y="2137051"/>
                  </a:lnTo>
                  <a:lnTo>
                    <a:pt x="1117" y="2179927"/>
                  </a:lnTo>
                  <a:lnTo>
                    <a:pt x="239" y="2222828"/>
                  </a:lnTo>
                  <a:lnTo>
                    <a:pt x="0" y="2265752"/>
                  </a:lnTo>
                  <a:lnTo>
                    <a:pt x="399" y="2308701"/>
                  </a:lnTo>
                  <a:lnTo>
                    <a:pt x="1436" y="2351673"/>
                  </a:lnTo>
                  <a:lnTo>
                    <a:pt x="3113" y="2394670"/>
                  </a:lnTo>
                  <a:lnTo>
                    <a:pt x="5428" y="2437691"/>
                  </a:lnTo>
                  <a:lnTo>
                    <a:pt x="8382" y="2480736"/>
                  </a:lnTo>
                  <a:lnTo>
                    <a:pt x="11974" y="2523805"/>
                  </a:lnTo>
                  <a:lnTo>
                    <a:pt x="16205" y="2566899"/>
                  </a:lnTo>
                  <a:lnTo>
                    <a:pt x="21075" y="2610016"/>
                  </a:lnTo>
                  <a:lnTo>
                    <a:pt x="26584" y="2653157"/>
                  </a:lnTo>
                  <a:lnTo>
                    <a:pt x="32731" y="2696323"/>
                  </a:lnTo>
                  <a:lnTo>
                    <a:pt x="39517" y="2739513"/>
                  </a:lnTo>
                  <a:lnTo>
                    <a:pt x="46941" y="2782727"/>
                  </a:lnTo>
                  <a:lnTo>
                    <a:pt x="55004" y="2825965"/>
                  </a:lnTo>
                  <a:lnTo>
                    <a:pt x="63706" y="2869227"/>
                  </a:lnTo>
                  <a:lnTo>
                    <a:pt x="73047" y="2912513"/>
                  </a:lnTo>
                  <a:lnTo>
                    <a:pt x="83026" y="2955823"/>
                  </a:lnTo>
                  <a:lnTo>
                    <a:pt x="93644" y="2999158"/>
                  </a:lnTo>
                  <a:lnTo>
                    <a:pt x="104901" y="3042516"/>
                  </a:lnTo>
                  <a:lnTo>
                    <a:pt x="116796" y="3085899"/>
                  </a:lnTo>
                  <a:lnTo>
                    <a:pt x="129330" y="3129306"/>
                  </a:lnTo>
                  <a:lnTo>
                    <a:pt x="142503" y="3172736"/>
                  </a:lnTo>
                  <a:lnTo>
                    <a:pt x="156314" y="3216191"/>
                  </a:lnTo>
                  <a:lnTo>
                    <a:pt x="170765" y="3259671"/>
                  </a:lnTo>
                  <a:lnTo>
                    <a:pt x="185853" y="3303174"/>
                  </a:lnTo>
                  <a:lnTo>
                    <a:pt x="201581" y="3346701"/>
                  </a:lnTo>
                  <a:lnTo>
                    <a:pt x="217947" y="3390253"/>
                  </a:lnTo>
                  <a:lnTo>
                    <a:pt x="234952" y="3433828"/>
                  </a:lnTo>
                  <a:lnTo>
                    <a:pt x="252595" y="3477428"/>
                  </a:lnTo>
                  <a:lnTo>
                    <a:pt x="270877" y="3521052"/>
                  </a:lnTo>
                  <a:lnTo>
                    <a:pt x="289798" y="3564700"/>
                  </a:lnTo>
                  <a:lnTo>
                    <a:pt x="309357" y="3608372"/>
                  </a:lnTo>
                  <a:lnTo>
                    <a:pt x="329556" y="3652068"/>
                  </a:lnTo>
                  <a:lnTo>
                    <a:pt x="350392" y="3695789"/>
                  </a:lnTo>
                  <a:lnTo>
                    <a:pt x="371868" y="3739533"/>
                  </a:lnTo>
                  <a:lnTo>
                    <a:pt x="393982" y="3783302"/>
                  </a:lnTo>
                  <a:lnTo>
                    <a:pt x="416735" y="3827094"/>
                  </a:lnTo>
                  <a:lnTo>
                    <a:pt x="440127" y="3870911"/>
                  </a:lnTo>
                  <a:lnTo>
                    <a:pt x="464157" y="3914752"/>
                  </a:lnTo>
                  <a:lnTo>
                    <a:pt x="488826" y="3958617"/>
                  </a:lnTo>
                  <a:lnTo>
                    <a:pt x="514133" y="4002507"/>
                  </a:lnTo>
                  <a:lnTo>
                    <a:pt x="540079" y="4046420"/>
                  </a:lnTo>
                  <a:lnTo>
                    <a:pt x="566664" y="4090357"/>
                  </a:lnTo>
                  <a:lnTo>
                    <a:pt x="593888" y="4134319"/>
                  </a:lnTo>
                  <a:lnTo>
                    <a:pt x="621750" y="4178305"/>
                  </a:lnTo>
                  <a:lnTo>
                    <a:pt x="650251" y="4222315"/>
                  </a:lnTo>
                  <a:lnTo>
                    <a:pt x="679391" y="4266349"/>
                  </a:lnTo>
                  <a:lnTo>
                    <a:pt x="709169" y="4310407"/>
                  </a:lnTo>
                  <a:lnTo>
                    <a:pt x="739586" y="4354489"/>
                  </a:lnTo>
                  <a:lnTo>
                    <a:pt x="770641" y="4398595"/>
                  </a:lnTo>
                  <a:lnTo>
                    <a:pt x="802336" y="4442726"/>
                  </a:lnTo>
                  <a:lnTo>
                    <a:pt x="834669" y="4486881"/>
                  </a:lnTo>
                  <a:lnTo>
                    <a:pt x="867640" y="4531059"/>
                  </a:lnTo>
                  <a:lnTo>
                    <a:pt x="901251" y="4575262"/>
                  </a:lnTo>
                  <a:lnTo>
                    <a:pt x="935500" y="4619489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3899" y="3508530"/>
              <a:ext cx="258445" cy="273050"/>
            </a:xfrm>
            <a:custGeom>
              <a:avLst/>
              <a:gdLst/>
              <a:ahLst/>
              <a:cxnLst/>
              <a:rect l="l" t="t" r="r" b="b"/>
              <a:pathLst>
                <a:path w="258445" h="273050">
                  <a:moveTo>
                    <a:pt x="258308" y="0"/>
                  </a:moveTo>
                  <a:lnTo>
                    <a:pt x="0" y="110529"/>
                  </a:lnTo>
                  <a:lnTo>
                    <a:pt x="191747" y="272965"/>
                  </a:lnTo>
                  <a:lnTo>
                    <a:pt x="258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88788" y="5453102"/>
            <a:ext cx="19926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3C31FF-C136-B9C9-63F1-87887122BB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041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85" y="7092541"/>
            <a:ext cx="6998334" cy="2091055"/>
            <a:chOff x="6553085" y="7092541"/>
            <a:chExt cx="6998334" cy="2091055"/>
          </a:xfrm>
        </p:grpSpPr>
        <p:sp>
          <p:nvSpPr>
            <p:cNvPr id="3" name="object 3"/>
            <p:cNvSpPr/>
            <p:nvPr/>
          </p:nvSpPr>
          <p:spPr>
            <a:xfrm>
              <a:off x="6589733" y="7129189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6684532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57883" y="1470"/>
                  </a:lnTo>
                  <a:lnTo>
                    <a:pt x="127201" y="4963"/>
                  </a:lnTo>
                  <a:lnTo>
                    <a:pt x="99184" y="11765"/>
                  </a:lnTo>
                  <a:lnTo>
                    <a:pt x="45784" y="45784"/>
                  </a:lnTo>
                  <a:lnTo>
                    <a:pt x="11766" y="99184"/>
                  </a:lnTo>
                  <a:lnTo>
                    <a:pt x="1466" y="157883"/>
                  </a:lnTo>
                  <a:lnTo>
                    <a:pt x="0" y="240097"/>
                  </a:lnTo>
                  <a:lnTo>
                    <a:pt x="4" y="1777609"/>
                  </a:lnTo>
                  <a:lnTo>
                    <a:pt x="183" y="1822995"/>
                  </a:lnTo>
                  <a:lnTo>
                    <a:pt x="4967" y="1890522"/>
                  </a:lnTo>
                  <a:lnTo>
                    <a:pt x="25950" y="1947241"/>
                  </a:lnTo>
                  <a:lnTo>
                    <a:pt x="70464" y="1991756"/>
                  </a:lnTo>
                  <a:lnTo>
                    <a:pt x="127184" y="2012743"/>
                  </a:lnTo>
                  <a:lnTo>
                    <a:pt x="194260" y="2017523"/>
                  </a:lnTo>
                  <a:lnTo>
                    <a:pt x="240097" y="2017707"/>
                  </a:lnTo>
                  <a:lnTo>
                    <a:pt x="6683464" y="2017707"/>
                  </a:lnTo>
                  <a:lnTo>
                    <a:pt x="6729918" y="2017523"/>
                  </a:lnTo>
                  <a:lnTo>
                    <a:pt x="6797430" y="2012743"/>
                  </a:lnTo>
                  <a:lnTo>
                    <a:pt x="6854168" y="1991756"/>
                  </a:lnTo>
                  <a:lnTo>
                    <a:pt x="6898682" y="1947241"/>
                  </a:lnTo>
                  <a:lnTo>
                    <a:pt x="6919671" y="1890505"/>
                  </a:lnTo>
                  <a:lnTo>
                    <a:pt x="6924446" y="1823446"/>
                  </a:lnTo>
                  <a:lnTo>
                    <a:pt x="6924629" y="1777609"/>
                  </a:lnTo>
                  <a:lnTo>
                    <a:pt x="6924625" y="240097"/>
                  </a:lnTo>
                  <a:lnTo>
                    <a:pt x="6924446" y="194710"/>
                  </a:lnTo>
                  <a:lnTo>
                    <a:pt x="6919665" y="127184"/>
                  </a:lnTo>
                  <a:lnTo>
                    <a:pt x="6898682" y="70464"/>
                  </a:lnTo>
                  <a:lnTo>
                    <a:pt x="6854168" y="25949"/>
                  </a:lnTo>
                  <a:lnTo>
                    <a:pt x="6797447" y="4963"/>
                  </a:lnTo>
                  <a:lnTo>
                    <a:pt x="6730369" y="183"/>
                  </a:lnTo>
                  <a:lnTo>
                    <a:pt x="6684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9733" y="7129189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240097" y="0"/>
                  </a:moveTo>
                  <a:lnTo>
                    <a:pt x="6684536" y="0"/>
                  </a:lnTo>
                  <a:lnTo>
                    <a:pt x="6730373" y="183"/>
                  </a:lnTo>
                  <a:lnTo>
                    <a:pt x="6797448" y="4963"/>
                  </a:lnTo>
                  <a:lnTo>
                    <a:pt x="6854168" y="25950"/>
                  </a:lnTo>
                  <a:lnTo>
                    <a:pt x="6898683" y="70465"/>
                  </a:lnTo>
                  <a:lnTo>
                    <a:pt x="6919669" y="127201"/>
                  </a:lnTo>
                  <a:lnTo>
                    <a:pt x="6924449" y="194710"/>
                  </a:lnTo>
                  <a:lnTo>
                    <a:pt x="6924633" y="241164"/>
                  </a:lnTo>
                  <a:lnTo>
                    <a:pt x="6924633" y="1777609"/>
                  </a:lnTo>
                  <a:lnTo>
                    <a:pt x="6924449" y="1823446"/>
                  </a:lnTo>
                  <a:lnTo>
                    <a:pt x="6919669" y="1890522"/>
                  </a:lnTo>
                  <a:lnTo>
                    <a:pt x="6898683" y="1947241"/>
                  </a:lnTo>
                  <a:lnTo>
                    <a:pt x="6854168" y="1991756"/>
                  </a:lnTo>
                  <a:lnTo>
                    <a:pt x="6797432" y="2012743"/>
                  </a:lnTo>
                  <a:lnTo>
                    <a:pt x="6729922" y="2017523"/>
                  </a:lnTo>
                  <a:lnTo>
                    <a:pt x="6683468" y="2017707"/>
                  </a:lnTo>
                  <a:lnTo>
                    <a:pt x="240097" y="2017707"/>
                  </a:lnTo>
                  <a:lnTo>
                    <a:pt x="194260" y="2017523"/>
                  </a:lnTo>
                  <a:lnTo>
                    <a:pt x="127184" y="2012743"/>
                  </a:lnTo>
                  <a:lnTo>
                    <a:pt x="70465" y="1991756"/>
                  </a:lnTo>
                  <a:lnTo>
                    <a:pt x="25950" y="1947241"/>
                  </a:lnTo>
                  <a:lnTo>
                    <a:pt x="4963" y="1890505"/>
                  </a:lnTo>
                  <a:lnTo>
                    <a:pt x="183" y="1822996"/>
                  </a:lnTo>
                  <a:lnTo>
                    <a:pt x="0" y="1776542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72373" y="7557750"/>
            <a:ext cx="255714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500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endParaRPr sz="6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3085" y="2125012"/>
            <a:ext cx="6998334" cy="2091055"/>
            <a:chOff x="6553085" y="2125012"/>
            <a:chExt cx="6998334" cy="2091055"/>
          </a:xfrm>
        </p:grpSpPr>
        <p:sp>
          <p:nvSpPr>
            <p:cNvPr id="7" name="object 7"/>
            <p:cNvSpPr/>
            <p:nvPr/>
          </p:nvSpPr>
          <p:spPr>
            <a:xfrm>
              <a:off x="6589733" y="2161660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6684532" y="0"/>
                  </a:moveTo>
                  <a:lnTo>
                    <a:pt x="241164" y="0"/>
                  </a:lnTo>
                  <a:lnTo>
                    <a:pt x="194710" y="183"/>
                  </a:lnTo>
                  <a:lnTo>
                    <a:pt x="127201" y="4963"/>
                  </a:lnTo>
                  <a:lnTo>
                    <a:pt x="70464" y="25949"/>
                  </a:lnTo>
                  <a:lnTo>
                    <a:pt x="25950" y="70464"/>
                  </a:lnTo>
                  <a:lnTo>
                    <a:pt x="4961" y="127201"/>
                  </a:lnTo>
                  <a:lnTo>
                    <a:pt x="183" y="194260"/>
                  </a:lnTo>
                  <a:lnTo>
                    <a:pt x="0" y="240096"/>
                  </a:lnTo>
                  <a:lnTo>
                    <a:pt x="4" y="1777609"/>
                  </a:lnTo>
                  <a:lnTo>
                    <a:pt x="183" y="1822995"/>
                  </a:lnTo>
                  <a:lnTo>
                    <a:pt x="4967" y="1890521"/>
                  </a:lnTo>
                  <a:lnTo>
                    <a:pt x="25950" y="1947241"/>
                  </a:lnTo>
                  <a:lnTo>
                    <a:pt x="70464" y="1991756"/>
                  </a:lnTo>
                  <a:lnTo>
                    <a:pt x="127184" y="2012743"/>
                  </a:lnTo>
                  <a:lnTo>
                    <a:pt x="194260" y="2017523"/>
                  </a:lnTo>
                  <a:lnTo>
                    <a:pt x="240097" y="2017707"/>
                  </a:lnTo>
                  <a:lnTo>
                    <a:pt x="6683464" y="2017707"/>
                  </a:lnTo>
                  <a:lnTo>
                    <a:pt x="6729918" y="2017523"/>
                  </a:lnTo>
                  <a:lnTo>
                    <a:pt x="6797430" y="2012743"/>
                  </a:lnTo>
                  <a:lnTo>
                    <a:pt x="6854168" y="1991756"/>
                  </a:lnTo>
                  <a:lnTo>
                    <a:pt x="6898682" y="1947241"/>
                  </a:lnTo>
                  <a:lnTo>
                    <a:pt x="6919671" y="1890505"/>
                  </a:lnTo>
                  <a:lnTo>
                    <a:pt x="6924446" y="1823446"/>
                  </a:lnTo>
                  <a:lnTo>
                    <a:pt x="6924629" y="1777609"/>
                  </a:lnTo>
                  <a:lnTo>
                    <a:pt x="6924625" y="240096"/>
                  </a:lnTo>
                  <a:lnTo>
                    <a:pt x="6924446" y="194710"/>
                  </a:lnTo>
                  <a:lnTo>
                    <a:pt x="6919665" y="127184"/>
                  </a:lnTo>
                  <a:lnTo>
                    <a:pt x="6898682" y="70464"/>
                  </a:lnTo>
                  <a:lnTo>
                    <a:pt x="6854168" y="25949"/>
                  </a:lnTo>
                  <a:lnTo>
                    <a:pt x="6797447" y="4963"/>
                  </a:lnTo>
                  <a:lnTo>
                    <a:pt x="6730369" y="183"/>
                  </a:lnTo>
                  <a:lnTo>
                    <a:pt x="6684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9733" y="2161660"/>
              <a:ext cx="6924675" cy="2018030"/>
            </a:xfrm>
            <a:custGeom>
              <a:avLst/>
              <a:gdLst/>
              <a:ahLst/>
              <a:cxnLst/>
              <a:rect l="l" t="t" r="r" b="b"/>
              <a:pathLst>
                <a:path w="6924675" h="2018029">
                  <a:moveTo>
                    <a:pt x="240097" y="0"/>
                  </a:moveTo>
                  <a:lnTo>
                    <a:pt x="6684536" y="0"/>
                  </a:lnTo>
                  <a:lnTo>
                    <a:pt x="6730373" y="183"/>
                  </a:lnTo>
                  <a:lnTo>
                    <a:pt x="6797448" y="4963"/>
                  </a:lnTo>
                  <a:lnTo>
                    <a:pt x="6854168" y="25950"/>
                  </a:lnTo>
                  <a:lnTo>
                    <a:pt x="6898683" y="70465"/>
                  </a:lnTo>
                  <a:lnTo>
                    <a:pt x="6919669" y="127201"/>
                  </a:lnTo>
                  <a:lnTo>
                    <a:pt x="6924449" y="194710"/>
                  </a:lnTo>
                  <a:lnTo>
                    <a:pt x="6924633" y="241164"/>
                  </a:lnTo>
                  <a:lnTo>
                    <a:pt x="6924633" y="1777609"/>
                  </a:lnTo>
                  <a:lnTo>
                    <a:pt x="6924449" y="1823446"/>
                  </a:lnTo>
                  <a:lnTo>
                    <a:pt x="6919669" y="1890522"/>
                  </a:lnTo>
                  <a:lnTo>
                    <a:pt x="6898683" y="1947241"/>
                  </a:lnTo>
                  <a:lnTo>
                    <a:pt x="6854168" y="1991756"/>
                  </a:lnTo>
                  <a:lnTo>
                    <a:pt x="6797432" y="2012743"/>
                  </a:lnTo>
                  <a:lnTo>
                    <a:pt x="6729922" y="2017523"/>
                  </a:lnTo>
                  <a:lnTo>
                    <a:pt x="6683468" y="2017707"/>
                  </a:lnTo>
                  <a:lnTo>
                    <a:pt x="240097" y="2017707"/>
                  </a:lnTo>
                  <a:lnTo>
                    <a:pt x="194260" y="2017523"/>
                  </a:lnTo>
                  <a:lnTo>
                    <a:pt x="127184" y="2012743"/>
                  </a:lnTo>
                  <a:lnTo>
                    <a:pt x="70465" y="1991756"/>
                  </a:lnTo>
                  <a:lnTo>
                    <a:pt x="25950" y="1947241"/>
                  </a:lnTo>
                  <a:lnTo>
                    <a:pt x="4963" y="1890505"/>
                  </a:lnTo>
                  <a:lnTo>
                    <a:pt x="183" y="1822996"/>
                  </a:lnTo>
                  <a:lnTo>
                    <a:pt x="0" y="1776542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73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11157" y="2584079"/>
            <a:ext cx="5278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355" dirty="0"/>
              <a:t>Environment</a:t>
            </a:r>
            <a:endParaRPr sz="6600"/>
          </a:p>
        </p:txBody>
      </p:sp>
      <p:grpSp>
        <p:nvGrpSpPr>
          <p:cNvPr id="10" name="object 10"/>
          <p:cNvGrpSpPr/>
          <p:nvPr/>
        </p:nvGrpSpPr>
        <p:grpSpPr>
          <a:xfrm>
            <a:off x="13933995" y="3221184"/>
            <a:ext cx="1118235" cy="4819015"/>
            <a:chOff x="13933995" y="3221184"/>
            <a:chExt cx="1118235" cy="4819015"/>
          </a:xfrm>
        </p:grpSpPr>
        <p:sp>
          <p:nvSpPr>
            <p:cNvPr id="11" name="object 11"/>
            <p:cNvSpPr/>
            <p:nvPr/>
          </p:nvSpPr>
          <p:spPr>
            <a:xfrm>
              <a:off x="13965428" y="3252617"/>
              <a:ext cx="1055370" cy="4611370"/>
            </a:xfrm>
            <a:custGeom>
              <a:avLst/>
              <a:gdLst/>
              <a:ahLst/>
              <a:cxnLst/>
              <a:rect l="l" t="t" r="r" b="b"/>
              <a:pathLst>
                <a:path w="1055369" h="4611370">
                  <a:moveTo>
                    <a:pt x="0" y="0"/>
                  </a:moveTo>
                  <a:lnTo>
                    <a:pt x="36414" y="41579"/>
                  </a:lnTo>
                  <a:lnTo>
                    <a:pt x="72188" y="83183"/>
                  </a:lnTo>
                  <a:lnTo>
                    <a:pt x="107324" y="124811"/>
                  </a:lnTo>
                  <a:lnTo>
                    <a:pt x="141820" y="166464"/>
                  </a:lnTo>
                  <a:lnTo>
                    <a:pt x="175677" y="208140"/>
                  </a:lnTo>
                  <a:lnTo>
                    <a:pt x="208894" y="249841"/>
                  </a:lnTo>
                  <a:lnTo>
                    <a:pt x="241472" y="291565"/>
                  </a:lnTo>
                  <a:lnTo>
                    <a:pt x="273411" y="333314"/>
                  </a:lnTo>
                  <a:lnTo>
                    <a:pt x="304710" y="375087"/>
                  </a:lnTo>
                  <a:lnTo>
                    <a:pt x="335370" y="416884"/>
                  </a:lnTo>
                  <a:lnTo>
                    <a:pt x="365391" y="458706"/>
                  </a:lnTo>
                  <a:lnTo>
                    <a:pt x="394772" y="500551"/>
                  </a:lnTo>
                  <a:lnTo>
                    <a:pt x="423514" y="542421"/>
                  </a:lnTo>
                  <a:lnTo>
                    <a:pt x="451617" y="584315"/>
                  </a:lnTo>
                  <a:lnTo>
                    <a:pt x="479080" y="626233"/>
                  </a:lnTo>
                  <a:lnTo>
                    <a:pt x="505904" y="668175"/>
                  </a:lnTo>
                  <a:lnTo>
                    <a:pt x="532088" y="710141"/>
                  </a:lnTo>
                  <a:lnTo>
                    <a:pt x="557634" y="752132"/>
                  </a:lnTo>
                  <a:lnTo>
                    <a:pt x="582540" y="794146"/>
                  </a:lnTo>
                  <a:lnTo>
                    <a:pt x="606806" y="836185"/>
                  </a:lnTo>
                  <a:lnTo>
                    <a:pt x="630433" y="878248"/>
                  </a:lnTo>
                  <a:lnTo>
                    <a:pt x="653421" y="920335"/>
                  </a:lnTo>
                  <a:lnTo>
                    <a:pt x="675769" y="962447"/>
                  </a:lnTo>
                  <a:lnTo>
                    <a:pt x="697479" y="1004582"/>
                  </a:lnTo>
                  <a:lnTo>
                    <a:pt x="718548" y="1046742"/>
                  </a:lnTo>
                  <a:lnTo>
                    <a:pt x="738979" y="1088925"/>
                  </a:lnTo>
                  <a:lnTo>
                    <a:pt x="758770" y="1131133"/>
                  </a:lnTo>
                  <a:lnTo>
                    <a:pt x="777922" y="1173365"/>
                  </a:lnTo>
                  <a:lnTo>
                    <a:pt x="796434" y="1215622"/>
                  </a:lnTo>
                  <a:lnTo>
                    <a:pt x="814307" y="1257902"/>
                  </a:lnTo>
                  <a:lnTo>
                    <a:pt x="831541" y="1300207"/>
                  </a:lnTo>
                  <a:lnTo>
                    <a:pt x="848135" y="1342535"/>
                  </a:lnTo>
                  <a:lnTo>
                    <a:pt x="864090" y="1384888"/>
                  </a:lnTo>
                  <a:lnTo>
                    <a:pt x="879406" y="1427265"/>
                  </a:lnTo>
                  <a:lnTo>
                    <a:pt x="894082" y="1469666"/>
                  </a:lnTo>
                  <a:lnTo>
                    <a:pt x="908119" y="1512092"/>
                  </a:lnTo>
                  <a:lnTo>
                    <a:pt x="921516" y="1554541"/>
                  </a:lnTo>
                  <a:lnTo>
                    <a:pt x="934275" y="1597015"/>
                  </a:lnTo>
                  <a:lnTo>
                    <a:pt x="946394" y="1639513"/>
                  </a:lnTo>
                  <a:lnTo>
                    <a:pt x="957873" y="1682035"/>
                  </a:lnTo>
                  <a:lnTo>
                    <a:pt x="968713" y="1724581"/>
                  </a:lnTo>
                  <a:lnTo>
                    <a:pt x="978914" y="1767151"/>
                  </a:lnTo>
                  <a:lnTo>
                    <a:pt x="988476" y="1809746"/>
                  </a:lnTo>
                  <a:lnTo>
                    <a:pt x="997398" y="1852364"/>
                  </a:lnTo>
                  <a:lnTo>
                    <a:pt x="1005681" y="1895007"/>
                  </a:lnTo>
                  <a:lnTo>
                    <a:pt x="1013324" y="1937674"/>
                  </a:lnTo>
                  <a:lnTo>
                    <a:pt x="1020328" y="1980365"/>
                  </a:lnTo>
                  <a:lnTo>
                    <a:pt x="1026693" y="2023080"/>
                  </a:lnTo>
                  <a:lnTo>
                    <a:pt x="1032418" y="2065820"/>
                  </a:lnTo>
                  <a:lnTo>
                    <a:pt x="1037504" y="2108583"/>
                  </a:lnTo>
                  <a:lnTo>
                    <a:pt x="1041951" y="2151371"/>
                  </a:lnTo>
                  <a:lnTo>
                    <a:pt x="1045758" y="2194183"/>
                  </a:lnTo>
                  <a:lnTo>
                    <a:pt x="1048926" y="2237019"/>
                  </a:lnTo>
                  <a:lnTo>
                    <a:pt x="1051455" y="2279879"/>
                  </a:lnTo>
                  <a:lnTo>
                    <a:pt x="1053344" y="2322764"/>
                  </a:lnTo>
                  <a:lnTo>
                    <a:pt x="1054594" y="2365672"/>
                  </a:lnTo>
                  <a:lnTo>
                    <a:pt x="1055205" y="2408605"/>
                  </a:lnTo>
                  <a:lnTo>
                    <a:pt x="1055176" y="2451562"/>
                  </a:lnTo>
                  <a:lnTo>
                    <a:pt x="1054508" y="2494543"/>
                  </a:lnTo>
                  <a:lnTo>
                    <a:pt x="1053201" y="2537548"/>
                  </a:lnTo>
                  <a:lnTo>
                    <a:pt x="1051254" y="2580577"/>
                  </a:lnTo>
                  <a:lnTo>
                    <a:pt x="1048668" y="2623631"/>
                  </a:lnTo>
                  <a:lnTo>
                    <a:pt x="1045442" y="2666708"/>
                  </a:lnTo>
                  <a:lnTo>
                    <a:pt x="1041577" y="2709810"/>
                  </a:lnTo>
                  <a:lnTo>
                    <a:pt x="1037073" y="2752936"/>
                  </a:lnTo>
                  <a:lnTo>
                    <a:pt x="1031930" y="2796086"/>
                  </a:lnTo>
                  <a:lnTo>
                    <a:pt x="1026147" y="2839260"/>
                  </a:lnTo>
                  <a:lnTo>
                    <a:pt x="1019725" y="2882459"/>
                  </a:lnTo>
                  <a:lnTo>
                    <a:pt x="1012663" y="2925681"/>
                  </a:lnTo>
                  <a:lnTo>
                    <a:pt x="1004962" y="2968928"/>
                  </a:lnTo>
                  <a:lnTo>
                    <a:pt x="996622" y="3012199"/>
                  </a:lnTo>
                  <a:lnTo>
                    <a:pt x="987642" y="3055494"/>
                  </a:lnTo>
                  <a:lnTo>
                    <a:pt x="978023" y="3098813"/>
                  </a:lnTo>
                  <a:lnTo>
                    <a:pt x="967765" y="3142157"/>
                  </a:lnTo>
                  <a:lnTo>
                    <a:pt x="956867" y="3185524"/>
                  </a:lnTo>
                  <a:lnTo>
                    <a:pt x="945330" y="3228916"/>
                  </a:lnTo>
                  <a:lnTo>
                    <a:pt x="933154" y="3272332"/>
                  </a:lnTo>
                  <a:lnTo>
                    <a:pt x="920338" y="3315772"/>
                  </a:lnTo>
                  <a:lnTo>
                    <a:pt x="906883" y="3359236"/>
                  </a:lnTo>
                  <a:lnTo>
                    <a:pt x="892789" y="3402725"/>
                  </a:lnTo>
                  <a:lnTo>
                    <a:pt x="878055" y="3446237"/>
                  </a:lnTo>
                  <a:lnTo>
                    <a:pt x="862682" y="3489774"/>
                  </a:lnTo>
                  <a:lnTo>
                    <a:pt x="846669" y="3533335"/>
                  </a:lnTo>
                  <a:lnTo>
                    <a:pt x="830018" y="3576920"/>
                  </a:lnTo>
                  <a:lnTo>
                    <a:pt x="812726" y="3620529"/>
                  </a:lnTo>
                  <a:lnTo>
                    <a:pt x="794796" y="3664162"/>
                  </a:lnTo>
                  <a:lnTo>
                    <a:pt x="776226" y="3707819"/>
                  </a:lnTo>
                  <a:lnTo>
                    <a:pt x="757017" y="3751501"/>
                  </a:lnTo>
                  <a:lnTo>
                    <a:pt x="737168" y="3795207"/>
                  </a:lnTo>
                  <a:lnTo>
                    <a:pt x="716680" y="3838937"/>
                  </a:lnTo>
                  <a:lnTo>
                    <a:pt x="695553" y="3882691"/>
                  </a:lnTo>
                  <a:lnTo>
                    <a:pt x="673787" y="3926469"/>
                  </a:lnTo>
                  <a:lnTo>
                    <a:pt x="651381" y="3970272"/>
                  </a:lnTo>
                  <a:lnTo>
                    <a:pt x="628335" y="4014098"/>
                  </a:lnTo>
                  <a:lnTo>
                    <a:pt x="604651" y="4057949"/>
                  </a:lnTo>
                  <a:lnTo>
                    <a:pt x="580327" y="4101824"/>
                  </a:lnTo>
                  <a:lnTo>
                    <a:pt x="555363" y="4145723"/>
                  </a:lnTo>
                  <a:lnTo>
                    <a:pt x="529761" y="4189646"/>
                  </a:lnTo>
                  <a:lnTo>
                    <a:pt x="503519" y="4233593"/>
                  </a:lnTo>
                  <a:lnTo>
                    <a:pt x="476637" y="4277565"/>
                  </a:lnTo>
                  <a:lnTo>
                    <a:pt x="449117" y="4321561"/>
                  </a:lnTo>
                  <a:lnTo>
                    <a:pt x="420956" y="4365580"/>
                  </a:lnTo>
                  <a:lnTo>
                    <a:pt x="392157" y="4409624"/>
                  </a:lnTo>
                  <a:lnTo>
                    <a:pt x="362718" y="4453693"/>
                  </a:lnTo>
                  <a:lnTo>
                    <a:pt x="332640" y="4497785"/>
                  </a:lnTo>
                  <a:lnTo>
                    <a:pt x="301923" y="4541901"/>
                  </a:lnTo>
                  <a:lnTo>
                    <a:pt x="270566" y="4586042"/>
                  </a:lnTo>
                  <a:lnTo>
                    <a:pt x="251628" y="4611311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85194" y="7763438"/>
              <a:ext cx="251460" cy="276860"/>
            </a:xfrm>
            <a:custGeom>
              <a:avLst/>
              <a:gdLst/>
              <a:ahLst/>
              <a:cxnLst/>
              <a:rect l="l" t="t" r="r" b="b"/>
              <a:pathLst>
                <a:path w="251459" h="276859">
                  <a:moveTo>
                    <a:pt x="50155" y="0"/>
                  </a:moveTo>
                  <a:lnTo>
                    <a:pt x="0" y="276449"/>
                  </a:lnTo>
                  <a:lnTo>
                    <a:pt x="251248" y="150709"/>
                  </a:lnTo>
                  <a:lnTo>
                    <a:pt x="50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264382" y="5191330"/>
            <a:ext cx="16033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75538" y="3508530"/>
            <a:ext cx="1087120" cy="4819015"/>
            <a:chOff x="5075538" y="3508530"/>
            <a:chExt cx="1087120" cy="4819015"/>
          </a:xfrm>
        </p:grpSpPr>
        <p:sp>
          <p:nvSpPr>
            <p:cNvPr id="15" name="object 15"/>
            <p:cNvSpPr/>
            <p:nvPr/>
          </p:nvSpPr>
          <p:spPr>
            <a:xfrm>
              <a:off x="5106951" y="3676308"/>
              <a:ext cx="935990" cy="4619625"/>
            </a:xfrm>
            <a:custGeom>
              <a:avLst/>
              <a:gdLst/>
              <a:ahLst/>
              <a:cxnLst/>
              <a:rect l="l" t="t" r="r" b="b"/>
              <a:pathLst>
                <a:path w="935989" h="4619625">
                  <a:moveTo>
                    <a:pt x="913125" y="0"/>
                  </a:moveTo>
                  <a:lnTo>
                    <a:pt x="859369" y="65639"/>
                  </a:lnTo>
                  <a:lnTo>
                    <a:pt x="826556" y="107335"/>
                  </a:lnTo>
                  <a:lnTo>
                    <a:pt x="794381" y="149054"/>
                  </a:lnTo>
                  <a:lnTo>
                    <a:pt x="762846" y="190798"/>
                  </a:lnTo>
                  <a:lnTo>
                    <a:pt x="731949" y="232565"/>
                  </a:lnTo>
                  <a:lnTo>
                    <a:pt x="701690" y="274357"/>
                  </a:lnTo>
                  <a:lnTo>
                    <a:pt x="672071" y="316173"/>
                  </a:lnTo>
                  <a:lnTo>
                    <a:pt x="643090" y="358013"/>
                  </a:lnTo>
                  <a:lnTo>
                    <a:pt x="614747" y="399877"/>
                  </a:lnTo>
                  <a:lnTo>
                    <a:pt x="587044" y="441765"/>
                  </a:lnTo>
                  <a:lnTo>
                    <a:pt x="559979" y="483677"/>
                  </a:lnTo>
                  <a:lnTo>
                    <a:pt x="533553" y="525614"/>
                  </a:lnTo>
                  <a:lnTo>
                    <a:pt x="507765" y="567574"/>
                  </a:lnTo>
                  <a:lnTo>
                    <a:pt x="482617" y="609559"/>
                  </a:lnTo>
                  <a:lnTo>
                    <a:pt x="458107" y="651567"/>
                  </a:lnTo>
                  <a:lnTo>
                    <a:pt x="434235" y="693600"/>
                  </a:lnTo>
                  <a:lnTo>
                    <a:pt x="411003" y="735657"/>
                  </a:lnTo>
                  <a:lnTo>
                    <a:pt x="388409" y="777738"/>
                  </a:lnTo>
                  <a:lnTo>
                    <a:pt x="366454" y="819843"/>
                  </a:lnTo>
                  <a:lnTo>
                    <a:pt x="345137" y="861972"/>
                  </a:lnTo>
                  <a:lnTo>
                    <a:pt x="324459" y="904125"/>
                  </a:lnTo>
                  <a:lnTo>
                    <a:pt x="304420" y="946302"/>
                  </a:lnTo>
                  <a:lnTo>
                    <a:pt x="285020" y="988504"/>
                  </a:lnTo>
                  <a:lnTo>
                    <a:pt x="266258" y="1030729"/>
                  </a:lnTo>
                  <a:lnTo>
                    <a:pt x="248135" y="1072979"/>
                  </a:lnTo>
                  <a:lnTo>
                    <a:pt x="230650" y="1115252"/>
                  </a:lnTo>
                  <a:lnTo>
                    <a:pt x="213805" y="1157550"/>
                  </a:lnTo>
                  <a:lnTo>
                    <a:pt x="197598" y="1199872"/>
                  </a:lnTo>
                  <a:lnTo>
                    <a:pt x="182030" y="1242218"/>
                  </a:lnTo>
                  <a:lnTo>
                    <a:pt x="167100" y="1284588"/>
                  </a:lnTo>
                  <a:lnTo>
                    <a:pt x="152809" y="1326982"/>
                  </a:lnTo>
                  <a:lnTo>
                    <a:pt x="139157" y="1369400"/>
                  </a:lnTo>
                  <a:lnTo>
                    <a:pt x="126144" y="1411843"/>
                  </a:lnTo>
                  <a:lnTo>
                    <a:pt x="113769" y="1454309"/>
                  </a:lnTo>
                  <a:lnTo>
                    <a:pt x="102033" y="1496800"/>
                  </a:lnTo>
                  <a:lnTo>
                    <a:pt x="90935" y="1539314"/>
                  </a:lnTo>
                  <a:lnTo>
                    <a:pt x="80477" y="1581853"/>
                  </a:lnTo>
                  <a:lnTo>
                    <a:pt x="70657" y="1624416"/>
                  </a:lnTo>
                  <a:lnTo>
                    <a:pt x="61475" y="1667003"/>
                  </a:lnTo>
                  <a:lnTo>
                    <a:pt x="52933" y="1709614"/>
                  </a:lnTo>
                  <a:lnTo>
                    <a:pt x="45029" y="1752249"/>
                  </a:lnTo>
                  <a:lnTo>
                    <a:pt x="37764" y="1794909"/>
                  </a:lnTo>
                  <a:lnTo>
                    <a:pt x="31137" y="1837592"/>
                  </a:lnTo>
                  <a:lnTo>
                    <a:pt x="25149" y="1880300"/>
                  </a:lnTo>
                  <a:lnTo>
                    <a:pt x="19800" y="1923031"/>
                  </a:lnTo>
                  <a:lnTo>
                    <a:pt x="15090" y="1965787"/>
                  </a:lnTo>
                  <a:lnTo>
                    <a:pt x="11018" y="2008567"/>
                  </a:lnTo>
                  <a:lnTo>
                    <a:pt x="7585" y="2051371"/>
                  </a:lnTo>
                  <a:lnTo>
                    <a:pt x="4790" y="2094199"/>
                  </a:lnTo>
                  <a:lnTo>
                    <a:pt x="2635" y="2137051"/>
                  </a:lnTo>
                  <a:lnTo>
                    <a:pt x="1117" y="2179927"/>
                  </a:lnTo>
                  <a:lnTo>
                    <a:pt x="239" y="2222828"/>
                  </a:lnTo>
                  <a:lnTo>
                    <a:pt x="0" y="2265752"/>
                  </a:lnTo>
                  <a:lnTo>
                    <a:pt x="399" y="2308701"/>
                  </a:lnTo>
                  <a:lnTo>
                    <a:pt x="1436" y="2351673"/>
                  </a:lnTo>
                  <a:lnTo>
                    <a:pt x="3113" y="2394670"/>
                  </a:lnTo>
                  <a:lnTo>
                    <a:pt x="5428" y="2437691"/>
                  </a:lnTo>
                  <a:lnTo>
                    <a:pt x="8382" y="2480736"/>
                  </a:lnTo>
                  <a:lnTo>
                    <a:pt x="11974" y="2523805"/>
                  </a:lnTo>
                  <a:lnTo>
                    <a:pt x="16205" y="2566899"/>
                  </a:lnTo>
                  <a:lnTo>
                    <a:pt x="21075" y="2610016"/>
                  </a:lnTo>
                  <a:lnTo>
                    <a:pt x="26584" y="2653157"/>
                  </a:lnTo>
                  <a:lnTo>
                    <a:pt x="32731" y="2696323"/>
                  </a:lnTo>
                  <a:lnTo>
                    <a:pt x="39517" y="2739513"/>
                  </a:lnTo>
                  <a:lnTo>
                    <a:pt x="46941" y="2782727"/>
                  </a:lnTo>
                  <a:lnTo>
                    <a:pt x="55004" y="2825965"/>
                  </a:lnTo>
                  <a:lnTo>
                    <a:pt x="63706" y="2869227"/>
                  </a:lnTo>
                  <a:lnTo>
                    <a:pt x="73047" y="2912513"/>
                  </a:lnTo>
                  <a:lnTo>
                    <a:pt x="83026" y="2955823"/>
                  </a:lnTo>
                  <a:lnTo>
                    <a:pt x="93644" y="2999158"/>
                  </a:lnTo>
                  <a:lnTo>
                    <a:pt x="104901" y="3042516"/>
                  </a:lnTo>
                  <a:lnTo>
                    <a:pt x="116796" y="3085899"/>
                  </a:lnTo>
                  <a:lnTo>
                    <a:pt x="129330" y="3129306"/>
                  </a:lnTo>
                  <a:lnTo>
                    <a:pt x="142503" y="3172736"/>
                  </a:lnTo>
                  <a:lnTo>
                    <a:pt x="156314" y="3216191"/>
                  </a:lnTo>
                  <a:lnTo>
                    <a:pt x="170765" y="3259671"/>
                  </a:lnTo>
                  <a:lnTo>
                    <a:pt x="185853" y="3303174"/>
                  </a:lnTo>
                  <a:lnTo>
                    <a:pt x="201581" y="3346701"/>
                  </a:lnTo>
                  <a:lnTo>
                    <a:pt x="217947" y="3390253"/>
                  </a:lnTo>
                  <a:lnTo>
                    <a:pt x="234952" y="3433828"/>
                  </a:lnTo>
                  <a:lnTo>
                    <a:pt x="252595" y="3477428"/>
                  </a:lnTo>
                  <a:lnTo>
                    <a:pt x="270877" y="3521052"/>
                  </a:lnTo>
                  <a:lnTo>
                    <a:pt x="289798" y="3564700"/>
                  </a:lnTo>
                  <a:lnTo>
                    <a:pt x="309357" y="3608372"/>
                  </a:lnTo>
                  <a:lnTo>
                    <a:pt x="329556" y="3652068"/>
                  </a:lnTo>
                  <a:lnTo>
                    <a:pt x="350392" y="3695789"/>
                  </a:lnTo>
                  <a:lnTo>
                    <a:pt x="371868" y="3739533"/>
                  </a:lnTo>
                  <a:lnTo>
                    <a:pt x="393982" y="3783302"/>
                  </a:lnTo>
                  <a:lnTo>
                    <a:pt x="416735" y="3827094"/>
                  </a:lnTo>
                  <a:lnTo>
                    <a:pt x="440127" y="3870911"/>
                  </a:lnTo>
                  <a:lnTo>
                    <a:pt x="464157" y="3914752"/>
                  </a:lnTo>
                  <a:lnTo>
                    <a:pt x="488826" y="3958617"/>
                  </a:lnTo>
                  <a:lnTo>
                    <a:pt x="514133" y="4002507"/>
                  </a:lnTo>
                  <a:lnTo>
                    <a:pt x="540079" y="4046420"/>
                  </a:lnTo>
                  <a:lnTo>
                    <a:pt x="566664" y="4090357"/>
                  </a:lnTo>
                  <a:lnTo>
                    <a:pt x="593888" y="4134319"/>
                  </a:lnTo>
                  <a:lnTo>
                    <a:pt x="621750" y="4178305"/>
                  </a:lnTo>
                  <a:lnTo>
                    <a:pt x="650251" y="4222315"/>
                  </a:lnTo>
                  <a:lnTo>
                    <a:pt x="679391" y="4266349"/>
                  </a:lnTo>
                  <a:lnTo>
                    <a:pt x="709169" y="4310407"/>
                  </a:lnTo>
                  <a:lnTo>
                    <a:pt x="739586" y="4354489"/>
                  </a:lnTo>
                  <a:lnTo>
                    <a:pt x="770641" y="4398595"/>
                  </a:lnTo>
                  <a:lnTo>
                    <a:pt x="802336" y="4442726"/>
                  </a:lnTo>
                  <a:lnTo>
                    <a:pt x="834669" y="4486881"/>
                  </a:lnTo>
                  <a:lnTo>
                    <a:pt x="867640" y="4531059"/>
                  </a:lnTo>
                  <a:lnTo>
                    <a:pt x="901251" y="4575262"/>
                  </a:lnTo>
                  <a:lnTo>
                    <a:pt x="935500" y="4619489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3899" y="3508530"/>
              <a:ext cx="258445" cy="273050"/>
            </a:xfrm>
            <a:custGeom>
              <a:avLst/>
              <a:gdLst/>
              <a:ahLst/>
              <a:cxnLst/>
              <a:rect l="l" t="t" r="r" b="b"/>
              <a:pathLst>
                <a:path w="258445" h="273050">
                  <a:moveTo>
                    <a:pt x="258308" y="0"/>
                  </a:moveTo>
                  <a:lnTo>
                    <a:pt x="0" y="110529"/>
                  </a:lnTo>
                  <a:lnTo>
                    <a:pt x="191747" y="272965"/>
                  </a:lnTo>
                  <a:lnTo>
                    <a:pt x="258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88788" y="5453102"/>
            <a:ext cx="19926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FFFFFF"/>
                </a:solidFill>
                <a:latin typeface="Verdana"/>
                <a:cs typeface="Verdana"/>
              </a:rPr>
              <a:t>action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934016" y="2656287"/>
            <a:ext cx="1782445" cy="6099175"/>
            <a:chOff x="13934016" y="2656287"/>
            <a:chExt cx="1782445" cy="6099175"/>
          </a:xfrm>
        </p:grpSpPr>
        <p:sp>
          <p:nvSpPr>
            <p:cNvPr id="19" name="object 19"/>
            <p:cNvSpPr/>
            <p:nvPr/>
          </p:nvSpPr>
          <p:spPr>
            <a:xfrm>
              <a:off x="14098073" y="2687700"/>
              <a:ext cx="1586865" cy="5909945"/>
            </a:xfrm>
            <a:custGeom>
              <a:avLst/>
              <a:gdLst/>
              <a:ahLst/>
              <a:cxnLst/>
              <a:rect l="l" t="t" r="r" b="b"/>
              <a:pathLst>
                <a:path w="1586865" h="5909945">
                  <a:moveTo>
                    <a:pt x="0" y="0"/>
                  </a:moveTo>
                  <a:lnTo>
                    <a:pt x="41199" y="38356"/>
                  </a:lnTo>
                  <a:lnTo>
                    <a:pt x="81856" y="76731"/>
                  </a:lnTo>
                  <a:lnTo>
                    <a:pt x="121972" y="115126"/>
                  </a:lnTo>
                  <a:lnTo>
                    <a:pt x="161545" y="153541"/>
                  </a:lnTo>
                  <a:lnTo>
                    <a:pt x="200577" y="191974"/>
                  </a:lnTo>
                  <a:lnTo>
                    <a:pt x="239067" y="230427"/>
                  </a:lnTo>
                  <a:lnTo>
                    <a:pt x="277014" y="268899"/>
                  </a:lnTo>
                  <a:lnTo>
                    <a:pt x="314420" y="307391"/>
                  </a:lnTo>
                  <a:lnTo>
                    <a:pt x="351284" y="345901"/>
                  </a:lnTo>
                  <a:lnTo>
                    <a:pt x="387606" y="384432"/>
                  </a:lnTo>
                  <a:lnTo>
                    <a:pt x="423386" y="422981"/>
                  </a:lnTo>
                  <a:lnTo>
                    <a:pt x="458624" y="461550"/>
                  </a:lnTo>
                  <a:lnTo>
                    <a:pt x="493320" y="500138"/>
                  </a:lnTo>
                  <a:lnTo>
                    <a:pt x="527475" y="538745"/>
                  </a:lnTo>
                  <a:lnTo>
                    <a:pt x="561087" y="577372"/>
                  </a:lnTo>
                  <a:lnTo>
                    <a:pt x="594157" y="616018"/>
                  </a:lnTo>
                  <a:lnTo>
                    <a:pt x="626686" y="654683"/>
                  </a:lnTo>
                  <a:lnTo>
                    <a:pt x="658673" y="693367"/>
                  </a:lnTo>
                  <a:lnTo>
                    <a:pt x="690117" y="732071"/>
                  </a:lnTo>
                  <a:lnTo>
                    <a:pt x="721020" y="770794"/>
                  </a:lnTo>
                  <a:lnTo>
                    <a:pt x="751381" y="809537"/>
                  </a:lnTo>
                  <a:lnTo>
                    <a:pt x="781199" y="848299"/>
                  </a:lnTo>
                  <a:lnTo>
                    <a:pt x="810476" y="887080"/>
                  </a:lnTo>
                  <a:lnTo>
                    <a:pt x="839211" y="925880"/>
                  </a:lnTo>
                  <a:lnTo>
                    <a:pt x="867404" y="964700"/>
                  </a:lnTo>
                  <a:lnTo>
                    <a:pt x="895055" y="1003539"/>
                  </a:lnTo>
                  <a:lnTo>
                    <a:pt x="922165" y="1042397"/>
                  </a:lnTo>
                  <a:lnTo>
                    <a:pt x="948732" y="1081275"/>
                  </a:lnTo>
                  <a:lnTo>
                    <a:pt x="974757" y="1120172"/>
                  </a:lnTo>
                  <a:lnTo>
                    <a:pt x="1000241" y="1159088"/>
                  </a:lnTo>
                  <a:lnTo>
                    <a:pt x="1025182" y="1198024"/>
                  </a:lnTo>
                  <a:lnTo>
                    <a:pt x="1049582" y="1236979"/>
                  </a:lnTo>
                  <a:lnTo>
                    <a:pt x="1073439" y="1275953"/>
                  </a:lnTo>
                  <a:lnTo>
                    <a:pt x="1096755" y="1314946"/>
                  </a:lnTo>
                  <a:lnTo>
                    <a:pt x="1119529" y="1353959"/>
                  </a:lnTo>
                  <a:lnTo>
                    <a:pt x="1141760" y="1392991"/>
                  </a:lnTo>
                  <a:lnTo>
                    <a:pt x="1163450" y="1432043"/>
                  </a:lnTo>
                  <a:lnTo>
                    <a:pt x="1184598" y="1471114"/>
                  </a:lnTo>
                  <a:lnTo>
                    <a:pt x="1205204" y="1510204"/>
                  </a:lnTo>
                  <a:lnTo>
                    <a:pt x="1225268" y="1549313"/>
                  </a:lnTo>
                  <a:lnTo>
                    <a:pt x="1244791" y="1588442"/>
                  </a:lnTo>
                  <a:lnTo>
                    <a:pt x="1263771" y="1627590"/>
                  </a:lnTo>
                  <a:lnTo>
                    <a:pt x="1282209" y="1666757"/>
                  </a:lnTo>
                  <a:lnTo>
                    <a:pt x="1300105" y="1705943"/>
                  </a:lnTo>
                  <a:lnTo>
                    <a:pt x="1317460" y="1745149"/>
                  </a:lnTo>
                  <a:lnTo>
                    <a:pt x="1334272" y="1784375"/>
                  </a:lnTo>
                  <a:lnTo>
                    <a:pt x="1350543" y="1823619"/>
                  </a:lnTo>
                  <a:lnTo>
                    <a:pt x="1366272" y="1862883"/>
                  </a:lnTo>
                  <a:lnTo>
                    <a:pt x="1381458" y="1902166"/>
                  </a:lnTo>
                  <a:lnTo>
                    <a:pt x="1396103" y="1941469"/>
                  </a:lnTo>
                  <a:lnTo>
                    <a:pt x="1410206" y="1980790"/>
                  </a:lnTo>
                  <a:lnTo>
                    <a:pt x="1423767" y="2020131"/>
                  </a:lnTo>
                  <a:lnTo>
                    <a:pt x="1436786" y="2059492"/>
                  </a:lnTo>
                  <a:lnTo>
                    <a:pt x="1449263" y="2098871"/>
                  </a:lnTo>
                  <a:lnTo>
                    <a:pt x="1461198" y="2138270"/>
                  </a:lnTo>
                  <a:lnTo>
                    <a:pt x="1472592" y="2177689"/>
                  </a:lnTo>
                  <a:lnTo>
                    <a:pt x="1483443" y="2217126"/>
                  </a:lnTo>
                  <a:lnTo>
                    <a:pt x="1493752" y="2256583"/>
                  </a:lnTo>
                  <a:lnTo>
                    <a:pt x="1503520" y="2296059"/>
                  </a:lnTo>
                  <a:lnTo>
                    <a:pt x="1512745" y="2335555"/>
                  </a:lnTo>
                  <a:lnTo>
                    <a:pt x="1521429" y="2375070"/>
                  </a:lnTo>
                  <a:lnTo>
                    <a:pt x="1529571" y="2414604"/>
                  </a:lnTo>
                  <a:lnTo>
                    <a:pt x="1537170" y="2454157"/>
                  </a:lnTo>
                  <a:lnTo>
                    <a:pt x="1544228" y="2493730"/>
                  </a:lnTo>
                  <a:lnTo>
                    <a:pt x="1550744" y="2533322"/>
                  </a:lnTo>
                  <a:lnTo>
                    <a:pt x="1556718" y="2572934"/>
                  </a:lnTo>
                  <a:lnTo>
                    <a:pt x="1562150" y="2612564"/>
                  </a:lnTo>
                  <a:lnTo>
                    <a:pt x="1567040" y="2652214"/>
                  </a:lnTo>
                  <a:lnTo>
                    <a:pt x="1571388" y="2691884"/>
                  </a:lnTo>
                  <a:lnTo>
                    <a:pt x="1575194" y="2731572"/>
                  </a:lnTo>
                  <a:lnTo>
                    <a:pt x="1578459" y="2771280"/>
                  </a:lnTo>
                  <a:lnTo>
                    <a:pt x="1581181" y="2811007"/>
                  </a:lnTo>
                  <a:lnTo>
                    <a:pt x="1583361" y="2850754"/>
                  </a:lnTo>
                  <a:lnTo>
                    <a:pt x="1585000" y="2890520"/>
                  </a:lnTo>
                  <a:lnTo>
                    <a:pt x="1586097" y="2930305"/>
                  </a:lnTo>
                  <a:lnTo>
                    <a:pt x="1586651" y="2970110"/>
                  </a:lnTo>
                  <a:lnTo>
                    <a:pt x="1586664" y="3009933"/>
                  </a:lnTo>
                  <a:lnTo>
                    <a:pt x="1586135" y="3049776"/>
                  </a:lnTo>
                  <a:lnTo>
                    <a:pt x="1585064" y="3089639"/>
                  </a:lnTo>
                  <a:lnTo>
                    <a:pt x="1583450" y="3129520"/>
                  </a:lnTo>
                  <a:lnTo>
                    <a:pt x="1581295" y="3169422"/>
                  </a:lnTo>
                  <a:lnTo>
                    <a:pt x="1578599" y="3209342"/>
                  </a:lnTo>
                  <a:lnTo>
                    <a:pt x="1575360" y="3249281"/>
                  </a:lnTo>
                  <a:lnTo>
                    <a:pt x="1571579" y="3289240"/>
                  </a:lnTo>
                  <a:lnTo>
                    <a:pt x="1567256" y="3329219"/>
                  </a:lnTo>
                  <a:lnTo>
                    <a:pt x="1562392" y="3369216"/>
                  </a:lnTo>
                  <a:lnTo>
                    <a:pt x="1556985" y="3409233"/>
                  </a:lnTo>
                  <a:lnTo>
                    <a:pt x="1551036" y="3449269"/>
                  </a:lnTo>
                  <a:lnTo>
                    <a:pt x="1544546" y="3489325"/>
                  </a:lnTo>
                  <a:lnTo>
                    <a:pt x="1537514" y="3529400"/>
                  </a:lnTo>
                  <a:lnTo>
                    <a:pt x="1529939" y="3569494"/>
                  </a:lnTo>
                  <a:lnTo>
                    <a:pt x="1521823" y="3609607"/>
                  </a:lnTo>
                  <a:lnTo>
                    <a:pt x="1513165" y="3649740"/>
                  </a:lnTo>
                  <a:lnTo>
                    <a:pt x="1503965" y="3689892"/>
                  </a:lnTo>
                  <a:lnTo>
                    <a:pt x="1494223" y="3730063"/>
                  </a:lnTo>
                  <a:lnTo>
                    <a:pt x="1483939" y="3770254"/>
                  </a:lnTo>
                  <a:lnTo>
                    <a:pt x="1473113" y="3810464"/>
                  </a:lnTo>
                  <a:lnTo>
                    <a:pt x="1461745" y="3850693"/>
                  </a:lnTo>
                  <a:lnTo>
                    <a:pt x="1449836" y="3890942"/>
                  </a:lnTo>
                  <a:lnTo>
                    <a:pt x="1437384" y="3931210"/>
                  </a:lnTo>
                  <a:lnTo>
                    <a:pt x="1424390" y="3971497"/>
                  </a:lnTo>
                  <a:lnTo>
                    <a:pt x="1410855" y="4011803"/>
                  </a:lnTo>
                  <a:lnTo>
                    <a:pt x="1396778" y="4052129"/>
                  </a:lnTo>
                  <a:lnTo>
                    <a:pt x="1382158" y="4092474"/>
                  </a:lnTo>
                  <a:lnTo>
                    <a:pt x="1366997" y="4132839"/>
                  </a:lnTo>
                  <a:lnTo>
                    <a:pt x="1351294" y="4173222"/>
                  </a:lnTo>
                  <a:lnTo>
                    <a:pt x="1335048" y="4213625"/>
                  </a:lnTo>
                  <a:lnTo>
                    <a:pt x="1318261" y="4254048"/>
                  </a:lnTo>
                  <a:lnTo>
                    <a:pt x="1300932" y="4294489"/>
                  </a:lnTo>
                  <a:lnTo>
                    <a:pt x="1283061" y="4334950"/>
                  </a:lnTo>
                  <a:lnTo>
                    <a:pt x="1264649" y="4375431"/>
                  </a:lnTo>
                  <a:lnTo>
                    <a:pt x="1245694" y="4415930"/>
                  </a:lnTo>
                  <a:lnTo>
                    <a:pt x="1226197" y="4456449"/>
                  </a:lnTo>
                  <a:lnTo>
                    <a:pt x="1206158" y="4496987"/>
                  </a:lnTo>
                  <a:lnTo>
                    <a:pt x="1185578" y="4537545"/>
                  </a:lnTo>
                  <a:lnTo>
                    <a:pt x="1164455" y="4578122"/>
                  </a:lnTo>
                  <a:lnTo>
                    <a:pt x="1142791" y="4618718"/>
                  </a:lnTo>
                  <a:lnTo>
                    <a:pt x="1120585" y="4659333"/>
                  </a:lnTo>
                  <a:lnTo>
                    <a:pt x="1097836" y="4699968"/>
                  </a:lnTo>
                  <a:lnTo>
                    <a:pt x="1074546" y="4740622"/>
                  </a:lnTo>
                  <a:lnTo>
                    <a:pt x="1050714" y="4781295"/>
                  </a:lnTo>
                  <a:lnTo>
                    <a:pt x="1026340" y="4821988"/>
                  </a:lnTo>
                  <a:lnTo>
                    <a:pt x="1001424" y="4862700"/>
                  </a:lnTo>
                  <a:lnTo>
                    <a:pt x="975966" y="4903431"/>
                  </a:lnTo>
                  <a:lnTo>
                    <a:pt x="949966" y="4944182"/>
                  </a:lnTo>
                  <a:lnTo>
                    <a:pt x="923424" y="4984952"/>
                  </a:lnTo>
                  <a:lnTo>
                    <a:pt x="896340" y="5025741"/>
                  </a:lnTo>
                  <a:lnTo>
                    <a:pt x="868715" y="5066550"/>
                  </a:lnTo>
                  <a:lnTo>
                    <a:pt x="840547" y="5107378"/>
                  </a:lnTo>
                  <a:lnTo>
                    <a:pt x="811838" y="5148225"/>
                  </a:lnTo>
                  <a:lnTo>
                    <a:pt x="782586" y="5189091"/>
                  </a:lnTo>
                  <a:lnTo>
                    <a:pt x="752793" y="5229977"/>
                  </a:lnTo>
                  <a:lnTo>
                    <a:pt x="722457" y="5270882"/>
                  </a:lnTo>
                  <a:lnTo>
                    <a:pt x="691580" y="5311806"/>
                  </a:lnTo>
                  <a:lnTo>
                    <a:pt x="660161" y="5352750"/>
                  </a:lnTo>
                  <a:lnTo>
                    <a:pt x="628200" y="5393713"/>
                  </a:lnTo>
                  <a:lnTo>
                    <a:pt x="595697" y="5434695"/>
                  </a:lnTo>
                  <a:lnTo>
                    <a:pt x="562652" y="5475697"/>
                  </a:lnTo>
                  <a:lnTo>
                    <a:pt x="529065" y="5516718"/>
                  </a:lnTo>
                  <a:lnTo>
                    <a:pt x="494936" y="5557758"/>
                  </a:lnTo>
                  <a:lnTo>
                    <a:pt x="460266" y="5598818"/>
                  </a:lnTo>
                  <a:lnTo>
                    <a:pt x="425053" y="5639897"/>
                  </a:lnTo>
                  <a:lnTo>
                    <a:pt x="389298" y="5680995"/>
                  </a:lnTo>
                  <a:lnTo>
                    <a:pt x="353002" y="5722112"/>
                  </a:lnTo>
                  <a:lnTo>
                    <a:pt x="316163" y="5763249"/>
                  </a:lnTo>
                  <a:lnTo>
                    <a:pt x="278783" y="5804405"/>
                  </a:lnTo>
                  <a:lnTo>
                    <a:pt x="240861" y="5845581"/>
                  </a:lnTo>
                  <a:lnTo>
                    <a:pt x="202396" y="5886775"/>
                  </a:lnTo>
                  <a:lnTo>
                    <a:pt x="180536" y="5909361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25685" y="8487103"/>
              <a:ext cx="265430" cy="267970"/>
            </a:xfrm>
            <a:custGeom>
              <a:avLst/>
              <a:gdLst/>
              <a:ahLst/>
              <a:cxnLst/>
              <a:rect l="l" t="t" r="r" b="b"/>
              <a:pathLst>
                <a:path w="265430" h="267970">
                  <a:moveTo>
                    <a:pt x="84489" y="0"/>
                  </a:moveTo>
                  <a:lnTo>
                    <a:pt x="0" y="267959"/>
                  </a:lnTo>
                  <a:lnTo>
                    <a:pt x="265059" y="174772"/>
                  </a:lnTo>
                  <a:lnTo>
                    <a:pt x="84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65428" y="3252617"/>
              <a:ext cx="1055370" cy="4611370"/>
            </a:xfrm>
            <a:custGeom>
              <a:avLst/>
              <a:gdLst/>
              <a:ahLst/>
              <a:cxnLst/>
              <a:rect l="l" t="t" r="r" b="b"/>
              <a:pathLst>
                <a:path w="1055369" h="4611370">
                  <a:moveTo>
                    <a:pt x="0" y="0"/>
                  </a:moveTo>
                  <a:lnTo>
                    <a:pt x="36414" y="41579"/>
                  </a:lnTo>
                  <a:lnTo>
                    <a:pt x="72188" y="83183"/>
                  </a:lnTo>
                  <a:lnTo>
                    <a:pt x="107324" y="124811"/>
                  </a:lnTo>
                  <a:lnTo>
                    <a:pt x="141820" y="166464"/>
                  </a:lnTo>
                  <a:lnTo>
                    <a:pt x="175677" y="208140"/>
                  </a:lnTo>
                  <a:lnTo>
                    <a:pt x="208894" y="249841"/>
                  </a:lnTo>
                  <a:lnTo>
                    <a:pt x="241472" y="291565"/>
                  </a:lnTo>
                  <a:lnTo>
                    <a:pt x="273411" y="333314"/>
                  </a:lnTo>
                  <a:lnTo>
                    <a:pt x="304710" y="375087"/>
                  </a:lnTo>
                  <a:lnTo>
                    <a:pt x="335370" y="416884"/>
                  </a:lnTo>
                  <a:lnTo>
                    <a:pt x="365391" y="458706"/>
                  </a:lnTo>
                  <a:lnTo>
                    <a:pt x="394772" y="500551"/>
                  </a:lnTo>
                  <a:lnTo>
                    <a:pt x="423514" y="542421"/>
                  </a:lnTo>
                  <a:lnTo>
                    <a:pt x="451617" y="584315"/>
                  </a:lnTo>
                  <a:lnTo>
                    <a:pt x="479080" y="626233"/>
                  </a:lnTo>
                  <a:lnTo>
                    <a:pt x="505904" y="668175"/>
                  </a:lnTo>
                  <a:lnTo>
                    <a:pt x="532088" y="710141"/>
                  </a:lnTo>
                  <a:lnTo>
                    <a:pt x="557634" y="752132"/>
                  </a:lnTo>
                  <a:lnTo>
                    <a:pt x="582540" y="794146"/>
                  </a:lnTo>
                  <a:lnTo>
                    <a:pt x="606806" y="836185"/>
                  </a:lnTo>
                  <a:lnTo>
                    <a:pt x="630433" y="878248"/>
                  </a:lnTo>
                  <a:lnTo>
                    <a:pt x="653421" y="920335"/>
                  </a:lnTo>
                  <a:lnTo>
                    <a:pt x="675769" y="962447"/>
                  </a:lnTo>
                  <a:lnTo>
                    <a:pt x="697479" y="1004582"/>
                  </a:lnTo>
                  <a:lnTo>
                    <a:pt x="718548" y="1046742"/>
                  </a:lnTo>
                  <a:lnTo>
                    <a:pt x="738979" y="1088925"/>
                  </a:lnTo>
                  <a:lnTo>
                    <a:pt x="758770" y="1131133"/>
                  </a:lnTo>
                  <a:lnTo>
                    <a:pt x="777922" y="1173365"/>
                  </a:lnTo>
                  <a:lnTo>
                    <a:pt x="796434" y="1215622"/>
                  </a:lnTo>
                  <a:lnTo>
                    <a:pt x="814307" y="1257902"/>
                  </a:lnTo>
                  <a:lnTo>
                    <a:pt x="831541" y="1300207"/>
                  </a:lnTo>
                  <a:lnTo>
                    <a:pt x="848135" y="1342535"/>
                  </a:lnTo>
                  <a:lnTo>
                    <a:pt x="864090" y="1384888"/>
                  </a:lnTo>
                  <a:lnTo>
                    <a:pt x="879406" y="1427265"/>
                  </a:lnTo>
                  <a:lnTo>
                    <a:pt x="894082" y="1469666"/>
                  </a:lnTo>
                  <a:lnTo>
                    <a:pt x="908119" y="1512092"/>
                  </a:lnTo>
                  <a:lnTo>
                    <a:pt x="921516" y="1554541"/>
                  </a:lnTo>
                  <a:lnTo>
                    <a:pt x="934275" y="1597015"/>
                  </a:lnTo>
                  <a:lnTo>
                    <a:pt x="946394" y="1639513"/>
                  </a:lnTo>
                  <a:lnTo>
                    <a:pt x="957873" y="1682035"/>
                  </a:lnTo>
                  <a:lnTo>
                    <a:pt x="968713" y="1724581"/>
                  </a:lnTo>
                  <a:lnTo>
                    <a:pt x="978914" y="1767151"/>
                  </a:lnTo>
                  <a:lnTo>
                    <a:pt x="988476" y="1809746"/>
                  </a:lnTo>
                  <a:lnTo>
                    <a:pt x="997398" y="1852364"/>
                  </a:lnTo>
                  <a:lnTo>
                    <a:pt x="1005681" y="1895007"/>
                  </a:lnTo>
                  <a:lnTo>
                    <a:pt x="1013324" y="1937674"/>
                  </a:lnTo>
                  <a:lnTo>
                    <a:pt x="1020328" y="1980365"/>
                  </a:lnTo>
                  <a:lnTo>
                    <a:pt x="1026693" y="2023080"/>
                  </a:lnTo>
                  <a:lnTo>
                    <a:pt x="1032418" y="2065820"/>
                  </a:lnTo>
                  <a:lnTo>
                    <a:pt x="1037504" y="2108583"/>
                  </a:lnTo>
                  <a:lnTo>
                    <a:pt x="1041951" y="2151371"/>
                  </a:lnTo>
                  <a:lnTo>
                    <a:pt x="1045758" y="2194183"/>
                  </a:lnTo>
                  <a:lnTo>
                    <a:pt x="1048926" y="2237019"/>
                  </a:lnTo>
                  <a:lnTo>
                    <a:pt x="1051455" y="2279879"/>
                  </a:lnTo>
                  <a:lnTo>
                    <a:pt x="1053344" y="2322764"/>
                  </a:lnTo>
                  <a:lnTo>
                    <a:pt x="1054594" y="2365672"/>
                  </a:lnTo>
                  <a:lnTo>
                    <a:pt x="1055205" y="2408605"/>
                  </a:lnTo>
                  <a:lnTo>
                    <a:pt x="1055176" y="2451562"/>
                  </a:lnTo>
                  <a:lnTo>
                    <a:pt x="1054508" y="2494543"/>
                  </a:lnTo>
                  <a:lnTo>
                    <a:pt x="1053201" y="2537548"/>
                  </a:lnTo>
                  <a:lnTo>
                    <a:pt x="1051254" y="2580577"/>
                  </a:lnTo>
                  <a:lnTo>
                    <a:pt x="1048668" y="2623631"/>
                  </a:lnTo>
                  <a:lnTo>
                    <a:pt x="1045442" y="2666708"/>
                  </a:lnTo>
                  <a:lnTo>
                    <a:pt x="1041577" y="2709810"/>
                  </a:lnTo>
                  <a:lnTo>
                    <a:pt x="1037073" y="2752936"/>
                  </a:lnTo>
                  <a:lnTo>
                    <a:pt x="1031930" y="2796086"/>
                  </a:lnTo>
                  <a:lnTo>
                    <a:pt x="1026147" y="2839260"/>
                  </a:lnTo>
                  <a:lnTo>
                    <a:pt x="1019725" y="2882459"/>
                  </a:lnTo>
                  <a:lnTo>
                    <a:pt x="1012663" y="2925681"/>
                  </a:lnTo>
                  <a:lnTo>
                    <a:pt x="1004962" y="2968928"/>
                  </a:lnTo>
                  <a:lnTo>
                    <a:pt x="996622" y="3012199"/>
                  </a:lnTo>
                  <a:lnTo>
                    <a:pt x="987642" y="3055494"/>
                  </a:lnTo>
                  <a:lnTo>
                    <a:pt x="978023" y="3098813"/>
                  </a:lnTo>
                  <a:lnTo>
                    <a:pt x="967765" y="3142157"/>
                  </a:lnTo>
                  <a:lnTo>
                    <a:pt x="956867" y="3185524"/>
                  </a:lnTo>
                  <a:lnTo>
                    <a:pt x="945330" y="3228916"/>
                  </a:lnTo>
                  <a:lnTo>
                    <a:pt x="933154" y="3272332"/>
                  </a:lnTo>
                  <a:lnTo>
                    <a:pt x="920338" y="3315772"/>
                  </a:lnTo>
                  <a:lnTo>
                    <a:pt x="906883" y="3359236"/>
                  </a:lnTo>
                  <a:lnTo>
                    <a:pt x="892789" y="3402725"/>
                  </a:lnTo>
                  <a:lnTo>
                    <a:pt x="878055" y="3446237"/>
                  </a:lnTo>
                  <a:lnTo>
                    <a:pt x="862682" y="3489774"/>
                  </a:lnTo>
                  <a:lnTo>
                    <a:pt x="846669" y="3533335"/>
                  </a:lnTo>
                  <a:lnTo>
                    <a:pt x="830018" y="3576920"/>
                  </a:lnTo>
                  <a:lnTo>
                    <a:pt x="812726" y="3620529"/>
                  </a:lnTo>
                  <a:lnTo>
                    <a:pt x="794796" y="3664162"/>
                  </a:lnTo>
                  <a:lnTo>
                    <a:pt x="776226" y="3707819"/>
                  </a:lnTo>
                  <a:lnTo>
                    <a:pt x="757017" y="3751501"/>
                  </a:lnTo>
                  <a:lnTo>
                    <a:pt x="737168" y="3795207"/>
                  </a:lnTo>
                  <a:lnTo>
                    <a:pt x="716680" y="3838937"/>
                  </a:lnTo>
                  <a:lnTo>
                    <a:pt x="695553" y="3882691"/>
                  </a:lnTo>
                  <a:lnTo>
                    <a:pt x="673787" y="3926469"/>
                  </a:lnTo>
                  <a:lnTo>
                    <a:pt x="651381" y="3970272"/>
                  </a:lnTo>
                  <a:lnTo>
                    <a:pt x="628335" y="4014098"/>
                  </a:lnTo>
                  <a:lnTo>
                    <a:pt x="604651" y="4057949"/>
                  </a:lnTo>
                  <a:lnTo>
                    <a:pt x="580327" y="4101824"/>
                  </a:lnTo>
                  <a:lnTo>
                    <a:pt x="555363" y="4145723"/>
                  </a:lnTo>
                  <a:lnTo>
                    <a:pt x="529761" y="4189646"/>
                  </a:lnTo>
                  <a:lnTo>
                    <a:pt x="503519" y="4233593"/>
                  </a:lnTo>
                  <a:lnTo>
                    <a:pt x="476637" y="4277565"/>
                  </a:lnTo>
                  <a:lnTo>
                    <a:pt x="449117" y="4321561"/>
                  </a:lnTo>
                  <a:lnTo>
                    <a:pt x="420956" y="4365580"/>
                  </a:lnTo>
                  <a:lnTo>
                    <a:pt x="392157" y="4409624"/>
                  </a:lnTo>
                  <a:lnTo>
                    <a:pt x="362718" y="4453693"/>
                  </a:lnTo>
                  <a:lnTo>
                    <a:pt x="332640" y="4497785"/>
                  </a:lnTo>
                  <a:lnTo>
                    <a:pt x="301923" y="4541901"/>
                  </a:lnTo>
                  <a:lnTo>
                    <a:pt x="270566" y="4586042"/>
                  </a:lnTo>
                  <a:lnTo>
                    <a:pt x="251628" y="4611311"/>
                  </a:lnTo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85194" y="7763437"/>
              <a:ext cx="251460" cy="276860"/>
            </a:xfrm>
            <a:custGeom>
              <a:avLst/>
              <a:gdLst/>
              <a:ahLst/>
              <a:cxnLst/>
              <a:rect l="l" t="t" r="r" b="b"/>
              <a:pathLst>
                <a:path w="251459" h="276859">
                  <a:moveTo>
                    <a:pt x="50155" y="0"/>
                  </a:moveTo>
                  <a:lnTo>
                    <a:pt x="0" y="276449"/>
                  </a:lnTo>
                  <a:lnTo>
                    <a:pt x="251248" y="150709"/>
                  </a:lnTo>
                  <a:lnTo>
                    <a:pt x="50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892575" y="5180859"/>
            <a:ext cx="225488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FFFFFF"/>
                </a:solidFill>
                <a:latin typeface="Verdana"/>
                <a:cs typeface="Verdana"/>
              </a:rPr>
              <a:t>reward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3C31FF-C136-B9C9-63F1-87887122BB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547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Markov</a:t>
            </a:r>
            <a:r>
              <a:rPr sz="9200" spc="-459" dirty="0">
                <a:latin typeface="Verdana"/>
                <a:cs typeface="Verdana"/>
              </a:rPr>
              <a:t> </a:t>
            </a:r>
            <a:r>
              <a:rPr sz="9200" spc="95" dirty="0">
                <a:latin typeface="Verdana"/>
                <a:cs typeface="Verdana"/>
              </a:rPr>
              <a:t>Decision</a:t>
            </a:r>
            <a:r>
              <a:rPr sz="9200" spc="-455" dirty="0">
                <a:latin typeface="Verdana"/>
                <a:cs typeface="Verdana"/>
              </a:rPr>
              <a:t> </a:t>
            </a:r>
            <a:r>
              <a:rPr sz="9200" spc="135" dirty="0">
                <a:latin typeface="Verdana"/>
                <a:cs typeface="Verdana"/>
              </a:rPr>
              <a:t>Process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5636240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43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9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decision-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making,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6150" spc="175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0" dirty="0">
                <a:solidFill>
                  <a:srgbClr val="FFFFFF"/>
                </a:solidFill>
                <a:latin typeface="Arial"/>
                <a:cs typeface="Arial"/>
              </a:rPr>
              <a:t>actions,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75" dirty="0">
                <a:solidFill>
                  <a:srgbClr val="FFFFFF"/>
                </a:solidFill>
                <a:latin typeface="Arial"/>
                <a:cs typeface="Arial"/>
              </a:rPr>
              <a:t>rewards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4568-F5A9-74B2-5E88-825E96FED4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74</a:t>
            </a:fld>
            <a:endParaRPr lang="en-GB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Markov</a:t>
            </a:r>
            <a:r>
              <a:rPr sz="9200" spc="-459" dirty="0">
                <a:latin typeface="Verdana"/>
                <a:cs typeface="Verdana"/>
              </a:rPr>
              <a:t> </a:t>
            </a:r>
            <a:r>
              <a:rPr sz="9200" spc="95" dirty="0">
                <a:latin typeface="Verdana"/>
                <a:cs typeface="Verdana"/>
              </a:rPr>
              <a:t>Decision</a:t>
            </a:r>
            <a:r>
              <a:rPr sz="9200" spc="-455" dirty="0">
                <a:latin typeface="Verdana"/>
                <a:cs typeface="Verdana"/>
              </a:rPr>
              <a:t> </a:t>
            </a:r>
            <a:r>
              <a:rPr sz="9200" spc="135" dirty="0">
                <a:latin typeface="Verdana"/>
                <a:cs typeface="Verdana"/>
              </a:rPr>
              <a:t>Process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5636240" cy="18897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355"/>
              </a:spcBef>
            </a:pPr>
            <a:r>
              <a:rPr sz="6150" spc="43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9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decision-</a:t>
            </a:r>
            <a:r>
              <a:rPr sz="6150" spc="335" dirty="0">
                <a:solidFill>
                  <a:srgbClr val="FFFFFF"/>
                </a:solidFill>
                <a:latin typeface="Arial"/>
                <a:cs typeface="Arial"/>
              </a:rPr>
              <a:t>making,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6150" spc="175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60" dirty="0">
                <a:solidFill>
                  <a:srgbClr val="FFFFFF"/>
                </a:solidFill>
                <a:latin typeface="Arial"/>
                <a:cs typeface="Arial"/>
              </a:rPr>
              <a:t>actions,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61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75" dirty="0">
                <a:solidFill>
                  <a:srgbClr val="FFFFFF"/>
                </a:solidFill>
                <a:latin typeface="Arial"/>
                <a:cs typeface="Arial"/>
              </a:rPr>
              <a:t>rewards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2C9E-D963-5475-4DF8-A62286EBA4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75</a:t>
            </a:fld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271" y="4745181"/>
            <a:ext cx="1818639" cy="1818639"/>
          </a:xfrm>
          <a:custGeom>
            <a:avLst/>
            <a:gdLst/>
            <a:ahLst/>
            <a:cxnLst/>
            <a:rect l="l" t="t" r="r" b="b"/>
            <a:pathLst>
              <a:path w="1818639" h="1818640">
                <a:moveTo>
                  <a:pt x="1059198" y="310065"/>
                </a:moveTo>
                <a:lnTo>
                  <a:pt x="908665" y="310065"/>
                </a:lnTo>
                <a:lnTo>
                  <a:pt x="951674" y="311349"/>
                </a:lnTo>
                <a:lnTo>
                  <a:pt x="992928" y="315104"/>
                </a:lnTo>
                <a:lnTo>
                  <a:pt x="1032029" y="321185"/>
                </a:lnTo>
                <a:lnTo>
                  <a:pt x="1068580" y="329445"/>
                </a:lnTo>
                <a:lnTo>
                  <a:pt x="1059198" y="310065"/>
                </a:lnTo>
                <a:close/>
              </a:path>
              <a:path w="1818639" h="1818640">
                <a:moveTo>
                  <a:pt x="909097" y="0"/>
                </a:moveTo>
                <a:lnTo>
                  <a:pt x="750187" y="329015"/>
                </a:lnTo>
                <a:lnTo>
                  <a:pt x="786189" y="321015"/>
                </a:lnTo>
                <a:lnTo>
                  <a:pt x="824948" y="315062"/>
                </a:lnTo>
                <a:lnTo>
                  <a:pt x="865945" y="311347"/>
                </a:lnTo>
                <a:lnTo>
                  <a:pt x="908665" y="310065"/>
                </a:lnTo>
                <a:lnTo>
                  <a:pt x="1059198" y="310065"/>
                </a:lnTo>
                <a:lnTo>
                  <a:pt x="909097" y="0"/>
                </a:lnTo>
                <a:close/>
              </a:path>
              <a:path w="1818639" h="1818640">
                <a:moveTo>
                  <a:pt x="749757" y="1488891"/>
                </a:moveTo>
                <a:lnTo>
                  <a:pt x="909097" y="1818193"/>
                </a:lnTo>
                <a:lnTo>
                  <a:pt x="1058918" y="1508127"/>
                </a:lnTo>
                <a:lnTo>
                  <a:pt x="909527" y="1508127"/>
                </a:lnTo>
                <a:lnTo>
                  <a:pt x="866540" y="1506866"/>
                </a:lnTo>
                <a:lnTo>
                  <a:pt x="825336" y="1503160"/>
                </a:lnTo>
                <a:lnTo>
                  <a:pt x="786285" y="1497129"/>
                </a:lnTo>
                <a:lnTo>
                  <a:pt x="749757" y="1488891"/>
                </a:lnTo>
                <a:close/>
              </a:path>
              <a:path w="1818639" h="1818640">
                <a:moveTo>
                  <a:pt x="386864" y="1206817"/>
                </a:moveTo>
                <a:lnTo>
                  <a:pt x="267001" y="1552196"/>
                </a:lnTo>
                <a:lnTo>
                  <a:pt x="611950" y="1431902"/>
                </a:lnTo>
                <a:lnTo>
                  <a:pt x="580313" y="1411891"/>
                </a:lnTo>
                <a:lnTo>
                  <a:pt x="548659" y="1388723"/>
                </a:lnTo>
                <a:lnTo>
                  <a:pt x="517097" y="1362396"/>
                </a:lnTo>
                <a:lnTo>
                  <a:pt x="486057" y="1333141"/>
                </a:lnTo>
                <a:lnTo>
                  <a:pt x="456541" y="1301776"/>
                </a:lnTo>
                <a:lnTo>
                  <a:pt x="430087" y="1269979"/>
                </a:lnTo>
                <a:lnTo>
                  <a:pt x="406820" y="1238183"/>
                </a:lnTo>
                <a:lnTo>
                  <a:pt x="386864" y="1206817"/>
                </a:lnTo>
                <a:close/>
              </a:path>
              <a:path w="1818639" h="1818640">
                <a:moveTo>
                  <a:pt x="1431903" y="1206387"/>
                </a:moveTo>
                <a:lnTo>
                  <a:pt x="1388723" y="1269606"/>
                </a:lnTo>
                <a:lnTo>
                  <a:pt x="1362395" y="1301118"/>
                </a:lnTo>
                <a:lnTo>
                  <a:pt x="1333140" y="1332136"/>
                </a:lnTo>
                <a:lnTo>
                  <a:pt x="1301775" y="1361675"/>
                </a:lnTo>
                <a:lnTo>
                  <a:pt x="1269979" y="1388178"/>
                </a:lnTo>
                <a:lnTo>
                  <a:pt x="1238183" y="1411494"/>
                </a:lnTo>
                <a:lnTo>
                  <a:pt x="1206817" y="1431472"/>
                </a:lnTo>
                <a:lnTo>
                  <a:pt x="1552196" y="1551336"/>
                </a:lnTo>
                <a:lnTo>
                  <a:pt x="1431903" y="1206387"/>
                </a:lnTo>
                <a:close/>
              </a:path>
              <a:path w="1818639" h="1818640">
                <a:moveTo>
                  <a:pt x="1068005" y="1489322"/>
                </a:moveTo>
                <a:lnTo>
                  <a:pt x="1032003" y="1497299"/>
                </a:lnTo>
                <a:lnTo>
                  <a:pt x="993244" y="1503203"/>
                </a:lnTo>
                <a:lnTo>
                  <a:pt x="952247" y="1506868"/>
                </a:lnTo>
                <a:lnTo>
                  <a:pt x="909527" y="1508127"/>
                </a:lnTo>
                <a:lnTo>
                  <a:pt x="1058918" y="1508127"/>
                </a:lnTo>
                <a:lnTo>
                  <a:pt x="1068005" y="1489322"/>
                </a:lnTo>
                <a:close/>
              </a:path>
              <a:path w="1818639" h="1818640">
                <a:moveTo>
                  <a:pt x="909097" y="392319"/>
                </a:moveTo>
                <a:lnTo>
                  <a:pt x="861924" y="394445"/>
                </a:lnTo>
                <a:lnTo>
                  <a:pt x="815923" y="400699"/>
                </a:lnTo>
                <a:lnTo>
                  <a:pt x="771279" y="410896"/>
                </a:lnTo>
                <a:lnTo>
                  <a:pt x="728175" y="424851"/>
                </a:lnTo>
                <a:lnTo>
                  <a:pt x="686798" y="442381"/>
                </a:lnTo>
                <a:lnTo>
                  <a:pt x="647331" y="463299"/>
                </a:lnTo>
                <a:lnTo>
                  <a:pt x="609959" y="487421"/>
                </a:lnTo>
                <a:lnTo>
                  <a:pt x="574868" y="514563"/>
                </a:lnTo>
                <a:lnTo>
                  <a:pt x="542242" y="544539"/>
                </a:lnTo>
                <a:lnTo>
                  <a:pt x="512266" y="577165"/>
                </a:lnTo>
                <a:lnTo>
                  <a:pt x="485124" y="612257"/>
                </a:lnTo>
                <a:lnTo>
                  <a:pt x="461002" y="649628"/>
                </a:lnTo>
                <a:lnTo>
                  <a:pt x="440083" y="689095"/>
                </a:lnTo>
                <a:lnTo>
                  <a:pt x="422554" y="730472"/>
                </a:lnTo>
                <a:lnTo>
                  <a:pt x="408599" y="773576"/>
                </a:lnTo>
                <a:lnTo>
                  <a:pt x="398402" y="818220"/>
                </a:lnTo>
                <a:lnTo>
                  <a:pt x="392148" y="864221"/>
                </a:lnTo>
                <a:lnTo>
                  <a:pt x="390022" y="911394"/>
                </a:lnTo>
                <a:lnTo>
                  <a:pt x="392148" y="958566"/>
                </a:lnTo>
                <a:lnTo>
                  <a:pt x="398402" y="1004567"/>
                </a:lnTo>
                <a:lnTo>
                  <a:pt x="408599" y="1049211"/>
                </a:lnTo>
                <a:lnTo>
                  <a:pt x="422554" y="1092315"/>
                </a:lnTo>
                <a:lnTo>
                  <a:pt x="440083" y="1133692"/>
                </a:lnTo>
                <a:lnTo>
                  <a:pt x="461002" y="1173159"/>
                </a:lnTo>
                <a:lnTo>
                  <a:pt x="485124" y="1210530"/>
                </a:lnTo>
                <a:lnTo>
                  <a:pt x="512266" y="1245621"/>
                </a:lnTo>
                <a:lnTo>
                  <a:pt x="542242" y="1278247"/>
                </a:lnTo>
                <a:lnTo>
                  <a:pt x="574868" y="1308224"/>
                </a:lnTo>
                <a:lnTo>
                  <a:pt x="609959" y="1335365"/>
                </a:lnTo>
                <a:lnTo>
                  <a:pt x="647331" y="1359488"/>
                </a:lnTo>
                <a:lnTo>
                  <a:pt x="686798" y="1380406"/>
                </a:lnTo>
                <a:lnTo>
                  <a:pt x="728175" y="1397935"/>
                </a:lnTo>
                <a:lnTo>
                  <a:pt x="771279" y="1411891"/>
                </a:lnTo>
                <a:lnTo>
                  <a:pt x="815923" y="1422088"/>
                </a:lnTo>
                <a:lnTo>
                  <a:pt x="861924" y="1428341"/>
                </a:lnTo>
                <a:lnTo>
                  <a:pt x="909097" y="1430467"/>
                </a:lnTo>
                <a:lnTo>
                  <a:pt x="956269" y="1428341"/>
                </a:lnTo>
                <a:lnTo>
                  <a:pt x="1002270" y="1422088"/>
                </a:lnTo>
                <a:lnTo>
                  <a:pt x="1046914" y="1411891"/>
                </a:lnTo>
                <a:lnTo>
                  <a:pt x="1090018" y="1397935"/>
                </a:lnTo>
                <a:lnTo>
                  <a:pt x="1131395" y="1380406"/>
                </a:lnTo>
                <a:lnTo>
                  <a:pt x="1170862" y="1359488"/>
                </a:lnTo>
                <a:lnTo>
                  <a:pt x="1208233" y="1335365"/>
                </a:lnTo>
                <a:lnTo>
                  <a:pt x="1243324" y="1308224"/>
                </a:lnTo>
                <a:lnTo>
                  <a:pt x="1275951" y="1278247"/>
                </a:lnTo>
                <a:lnTo>
                  <a:pt x="1305927" y="1245621"/>
                </a:lnTo>
                <a:lnTo>
                  <a:pt x="1333068" y="1210530"/>
                </a:lnTo>
                <a:lnTo>
                  <a:pt x="1357191" y="1173159"/>
                </a:lnTo>
                <a:lnTo>
                  <a:pt x="1378109" y="1133692"/>
                </a:lnTo>
                <a:lnTo>
                  <a:pt x="1395638" y="1092315"/>
                </a:lnTo>
                <a:lnTo>
                  <a:pt x="1409593" y="1049211"/>
                </a:lnTo>
                <a:lnTo>
                  <a:pt x="1419790" y="1004567"/>
                </a:lnTo>
                <a:lnTo>
                  <a:pt x="1426044" y="958566"/>
                </a:lnTo>
                <a:lnTo>
                  <a:pt x="1428170" y="911394"/>
                </a:lnTo>
                <a:lnTo>
                  <a:pt x="1426044" y="864221"/>
                </a:lnTo>
                <a:lnTo>
                  <a:pt x="1419790" y="818220"/>
                </a:lnTo>
                <a:lnTo>
                  <a:pt x="1409593" y="773576"/>
                </a:lnTo>
                <a:lnTo>
                  <a:pt x="1395638" y="730472"/>
                </a:lnTo>
                <a:lnTo>
                  <a:pt x="1378109" y="689095"/>
                </a:lnTo>
                <a:lnTo>
                  <a:pt x="1357190" y="649628"/>
                </a:lnTo>
                <a:lnTo>
                  <a:pt x="1333068" y="612257"/>
                </a:lnTo>
                <a:lnTo>
                  <a:pt x="1305926" y="577165"/>
                </a:lnTo>
                <a:lnTo>
                  <a:pt x="1275950" y="544539"/>
                </a:lnTo>
                <a:lnTo>
                  <a:pt x="1243324" y="514563"/>
                </a:lnTo>
                <a:lnTo>
                  <a:pt x="1208233" y="487421"/>
                </a:lnTo>
                <a:lnTo>
                  <a:pt x="1170862" y="463299"/>
                </a:lnTo>
                <a:lnTo>
                  <a:pt x="1131395" y="442381"/>
                </a:lnTo>
                <a:lnTo>
                  <a:pt x="1090017" y="424851"/>
                </a:lnTo>
                <a:lnTo>
                  <a:pt x="1046914" y="410896"/>
                </a:lnTo>
                <a:lnTo>
                  <a:pt x="1002270" y="400699"/>
                </a:lnTo>
                <a:lnTo>
                  <a:pt x="956269" y="394445"/>
                </a:lnTo>
                <a:lnTo>
                  <a:pt x="909097" y="392319"/>
                </a:lnTo>
                <a:close/>
              </a:path>
              <a:path w="1818639" h="1818640">
                <a:moveTo>
                  <a:pt x="329445" y="749757"/>
                </a:moveTo>
                <a:lnTo>
                  <a:pt x="0" y="909096"/>
                </a:lnTo>
                <a:lnTo>
                  <a:pt x="329014" y="1068006"/>
                </a:lnTo>
                <a:lnTo>
                  <a:pt x="321015" y="1031810"/>
                </a:lnTo>
                <a:lnTo>
                  <a:pt x="315061" y="993073"/>
                </a:lnTo>
                <a:lnTo>
                  <a:pt x="311347" y="952183"/>
                </a:lnTo>
                <a:lnTo>
                  <a:pt x="310122" y="911394"/>
                </a:lnTo>
                <a:lnTo>
                  <a:pt x="310104" y="908236"/>
                </a:lnTo>
                <a:lnTo>
                  <a:pt x="311349" y="866540"/>
                </a:lnTo>
                <a:lnTo>
                  <a:pt x="315104" y="825335"/>
                </a:lnTo>
                <a:lnTo>
                  <a:pt x="321185" y="786284"/>
                </a:lnTo>
                <a:lnTo>
                  <a:pt x="329445" y="749757"/>
                </a:lnTo>
                <a:close/>
              </a:path>
              <a:path w="1818639" h="1818640">
                <a:moveTo>
                  <a:pt x="1489322" y="749757"/>
                </a:moveTo>
                <a:lnTo>
                  <a:pt x="1497299" y="785953"/>
                </a:lnTo>
                <a:lnTo>
                  <a:pt x="1503203" y="824690"/>
                </a:lnTo>
                <a:lnTo>
                  <a:pt x="1506868" y="865580"/>
                </a:lnTo>
                <a:lnTo>
                  <a:pt x="1508126" y="908236"/>
                </a:lnTo>
                <a:lnTo>
                  <a:pt x="1506865" y="951222"/>
                </a:lnTo>
                <a:lnTo>
                  <a:pt x="1503160" y="992427"/>
                </a:lnTo>
                <a:lnTo>
                  <a:pt x="1497129" y="1031478"/>
                </a:lnTo>
                <a:lnTo>
                  <a:pt x="1488891" y="1068006"/>
                </a:lnTo>
                <a:lnTo>
                  <a:pt x="1818193" y="908666"/>
                </a:lnTo>
                <a:lnTo>
                  <a:pt x="1489322" y="749757"/>
                </a:lnTo>
                <a:close/>
              </a:path>
              <a:path w="1818639" h="1818640">
                <a:moveTo>
                  <a:pt x="265996" y="267001"/>
                </a:moveTo>
                <a:lnTo>
                  <a:pt x="386434" y="611949"/>
                </a:lnTo>
                <a:lnTo>
                  <a:pt x="406387" y="580393"/>
                </a:lnTo>
                <a:lnTo>
                  <a:pt x="429613" y="548659"/>
                </a:lnTo>
                <a:lnTo>
                  <a:pt x="455940" y="517097"/>
                </a:lnTo>
                <a:lnTo>
                  <a:pt x="485195" y="486057"/>
                </a:lnTo>
                <a:lnTo>
                  <a:pt x="516561" y="456540"/>
                </a:lnTo>
                <a:lnTo>
                  <a:pt x="548357" y="430087"/>
                </a:lnTo>
                <a:lnTo>
                  <a:pt x="580154" y="406820"/>
                </a:lnTo>
                <a:lnTo>
                  <a:pt x="611519" y="386864"/>
                </a:lnTo>
                <a:lnTo>
                  <a:pt x="265996" y="267001"/>
                </a:lnTo>
                <a:close/>
              </a:path>
              <a:path w="1818639" h="1818640">
                <a:moveTo>
                  <a:pt x="1551336" y="265997"/>
                </a:moveTo>
                <a:lnTo>
                  <a:pt x="1206387" y="386434"/>
                </a:lnTo>
                <a:lnTo>
                  <a:pt x="1237921" y="406387"/>
                </a:lnTo>
                <a:lnTo>
                  <a:pt x="1269605" y="429613"/>
                </a:lnTo>
                <a:lnTo>
                  <a:pt x="1301118" y="455940"/>
                </a:lnTo>
                <a:lnTo>
                  <a:pt x="1332136" y="485196"/>
                </a:lnTo>
                <a:lnTo>
                  <a:pt x="1361675" y="516562"/>
                </a:lnTo>
                <a:lnTo>
                  <a:pt x="1388178" y="548358"/>
                </a:lnTo>
                <a:lnTo>
                  <a:pt x="1411493" y="580154"/>
                </a:lnTo>
                <a:lnTo>
                  <a:pt x="1431471" y="611519"/>
                </a:lnTo>
                <a:lnTo>
                  <a:pt x="1551336" y="265997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0289" y="6699137"/>
            <a:ext cx="960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600" spc="-37" baseline="-631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6600" baseline="-6313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3368" y="5490932"/>
            <a:ext cx="1555115" cy="327025"/>
            <a:chOff x="3003368" y="5490932"/>
            <a:chExt cx="1555115" cy="327025"/>
          </a:xfrm>
        </p:grpSpPr>
        <p:sp>
          <p:nvSpPr>
            <p:cNvPr id="5" name="object 5"/>
            <p:cNvSpPr/>
            <p:nvPr/>
          </p:nvSpPr>
          <p:spPr>
            <a:xfrm>
              <a:off x="3003368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5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1774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910370" y="4745181"/>
            <a:ext cx="1818639" cy="1818639"/>
          </a:xfrm>
          <a:custGeom>
            <a:avLst/>
            <a:gdLst/>
            <a:ahLst/>
            <a:cxnLst/>
            <a:rect l="l" t="t" r="r" b="b"/>
            <a:pathLst>
              <a:path w="1818640" h="1818640">
                <a:moveTo>
                  <a:pt x="1059197" y="310065"/>
                </a:moveTo>
                <a:lnTo>
                  <a:pt x="908665" y="310065"/>
                </a:lnTo>
                <a:lnTo>
                  <a:pt x="951674" y="311349"/>
                </a:lnTo>
                <a:lnTo>
                  <a:pt x="992928" y="315104"/>
                </a:lnTo>
                <a:lnTo>
                  <a:pt x="1032029" y="321185"/>
                </a:lnTo>
                <a:lnTo>
                  <a:pt x="1068578" y="329445"/>
                </a:lnTo>
                <a:lnTo>
                  <a:pt x="1059197" y="310065"/>
                </a:lnTo>
                <a:close/>
              </a:path>
              <a:path w="1818640" h="1818640">
                <a:moveTo>
                  <a:pt x="909095" y="0"/>
                </a:moveTo>
                <a:lnTo>
                  <a:pt x="750187" y="329015"/>
                </a:lnTo>
                <a:lnTo>
                  <a:pt x="786189" y="321015"/>
                </a:lnTo>
                <a:lnTo>
                  <a:pt x="824947" y="315062"/>
                </a:lnTo>
                <a:lnTo>
                  <a:pt x="865945" y="311347"/>
                </a:lnTo>
                <a:lnTo>
                  <a:pt x="908665" y="310065"/>
                </a:lnTo>
                <a:lnTo>
                  <a:pt x="1059197" y="310065"/>
                </a:lnTo>
                <a:lnTo>
                  <a:pt x="909095" y="0"/>
                </a:lnTo>
                <a:close/>
              </a:path>
              <a:path w="1818640" h="1818640">
                <a:moveTo>
                  <a:pt x="749757" y="1488891"/>
                </a:moveTo>
                <a:lnTo>
                  <a:pt x="909095" y="1818193"/>
                </a:lnTo>
                <a:lnTo>
                  <a:pt x="1058918" y="1508127"/>
                </a:lnTo>
                <a:lnTo>
                  <a:pt x="909527" y="1508127"/>
                </a:lnTo>
                <a:lnTo>
                  <a:pt x="866540" y="1506866"/>
                </a:lnTo>
                <a:lnTo>
                  <a:pt x="825335" y="1503160"/>
                </a:lnTo>
                <a:lnTo>
                  <a:pt x="786284" y="1497129"/>
                </a:lnTo>
                <a:lnTo>
                  <a:pt x="749757" y="1488891"/>
                </a:lnTo>
                <a:close/>
              </a:path>
              <a:path w="1818640" h="1818640">
                <a:moveTo>
                  <a:pt x="386864" y="1206817"/>
                </a:moveTo>
                <a:lnTo>
                  <a:pt x="267001" y="1552196"/>
                </a:lnTo>
                <a:lnTo>
                  <a:pt x="611949" y="1431902"/>
                </a:lnTo>
                <a:lnTo>
                  <a:pt x="580313" y="1411891"/>
                </a:lnTo>
                <a:lnTo>
                  <a:pt x="548658" y="1388723"/>
                </a:lnTo>
                <a:lnTo>
                  <a:pt x="517097" y="1362396"/>
                </a:lnTo>
                <a:lnTo>
                  <a:pt x="486057" y="1333141"/>
                </a:lnTo>
                <a:lnTo>
                  <a:pt x="456540" y="1301776"/>
                </a:lnTo>
                <a:lnTo>
                  <a:pt x="430087" y="1269979"/>
                </a:lnTo>
                <a:lnTo>
                  <a:pt x="406820" y="1238183"/>
                </a:lnTo>
                <a:lnTo>
                  <a:pt x="386864" y="1206817"/>
                </a:lnTo>
                <a:close/>
              </a:path>
              <a:path w="1818640" h="1818640">
                <a:moveTo>
                  <a:pt x="1431901" y="1206387"/>
                </a:moveTo>
                <a:lnTo>
                  <a:pt x="1388722" y="1269606"/>
                </a:lnTo>
                <a:lnTo>
                  <a:pt x="1362395" y="1301118"/>
                </a:lnTo>
                <a:lnTo>
                  <a:pt x="1333140" y="1332136"/>
                </a:lnTo>
                <a:lnTo>
                  <a:pt x="1301775" y="1361675"/>
                </a:lnTo>
                <a:lnTo>
                  <a:pt x="1269979" y="1388178"/>
                </a:lnTo>
                <a:lnTo>
                  <a:pt x="1238183" y="1411494"/>
                </a:lnTo>
                <a:lnTo>
                  <a:pt x="1206817" y="1431472"/>
                </a:lnTo>
                <a:lnTo>
                  <a:pt x="1552196" y="1551336"/>
                </a:lnTo>
                <a:lnTo>
                  <a:pt x="1431901" y="1206387"/>
                </a:lnTo>
                <a:close/>
              </a:path>
              <a:path w="1818640" h="1818640">
                <a:moveTo>
                  <a:pt x="1068005" y="1489322"/>
                </a:moveTo>
                <a:lnTo>
                  <a:pt x="1032003" y="1497299"/>
                </a:lnTo>
                <a:lnTo>
                  <a:pt x="993244" y="1503203"/>
                </a:lnTo>
                <a:lnTo>
                  <a:pt x="952247" y="1506868"/>
                </a:lnTo>
                <a:lnTo>
                  <a:pt x="909527" y="1508127"/>
                </a:lnTo>
                <a:lnTo>
                  <a:pt x="1058918" y="1508127"/>
                </a:lnTo>
                <a:lnTo>
                  <a:pt x="1068005" y="1489322"/>
                </a:lnTo>
                <a:close/>
              </a:path>
              <a:path w="1818640" h="1818640">
                <a:moveTo>
                  <a:pt x="909095" y="392319"/>
                </a:moveTo>
                <a:lnTo>
                  <a:pt x="861923" y="394445"/>
                </a:lnTo>
                <a:lnTo>
                  <a:pt x="815922" y="400699"/>
                </a:lnTo>
                <a:lnTo>
                  <a:pt x="771278" y="410896"/>
                </a:lnTo>
                <a:lnTo>
                  <a:pt x="728175" y="424851"/>
                </a:lnTo>
                <a:lnTo>
                  <a:pt x="686797" y="442381"/>
                </a:lnTo>
                <a:lnTo>
                  <a:pt x="647330" y="463299"/>
                </a:lnTo>
                <a:lnTo>
                  <a:pt x="609959" y="487421"/>
                </a:lnTo>
                <a:lnTo>
                  <a:pt x="574868" y="514563"/>
                </a:lnTo>
                <a:lnTo>
                  <a:pt x="542242" y="544539"/>
                </a:lnTo>
                <a:lnTo>
                  <a:pt x="512265" y="577165"/>
                </a:lnTo>
                <a:lnTo>
                  <a:pt x="485124" y="612257"/>
                </a:lnTo>
                <a:lnTo>
                  <a:pt x="461001" y="649628"/>
                </a:lnTo>
                <a:lnTo>
                  <a:pt x="440083" y="689095"/>
                </a:lnTo>
                <a:lnTo>
                  <a:pt x="422554" y="730472"/>
                </a:lnTo>
                <a:lnTo>
                  <a:pt x="408599" y="773576"/>
                </a:lnTo>
                <a:lnTo>
                  <a:pt x="398402" y="818220"/>
                </a:lnTo>
                <a:lnTo>
                  <a:pt x="392148" y="864221"/>
                </a:lnTo>
                <a:lnTo>
                  <a:pt x="390022" y="911394"/>
                </a:lnTo>
                <a:lnTo>
                  <a:pt x="392148" y="958566"/>
                </a:lnTo>
                <a:lnTo>
                  <a:pt x="398402" y="1004567"/>
                </a:lnTo>
                <a:lnTo>
                  <a:pt x="408599" y="1049211"/>
                </a:lnTo>
                <a:lnTo>
                  <a:pt x="422554" y="1092315"/>
                </a:lnTo>
                <a:lnTo>
                  <a:pt x="440083" y="1133692"/>
                </a:lnTo>
                <a:lnTo>
                  <a:pt x="461001" y="1173159"/>
                </a:lnTo>
                <a:lnTo>
                  <a:pt x="485124" y="1210530"/>
                </a:lnTo>
                <a:lnTo>
                  <a:pt x="512265" y="1245621"/>
                </a:lnTo>
                <a:lnTo>
                  <a:pt x="542242" y="1278247"/>
                </a:lnTo>
                <a:lnTo>
                  <a:pt x="574868" y="1308224"/>
                </a:lnTo>
                <a:lnTo>
                  <a:pt x="609959" y="1335365"/>
                </a:lnTo>
                <a:lnTo>
                  <a:pt x="647330" y="1359488"/>
                </a:lnTo>
                <a:lnTo>
                  <a:pt x="686797" y="1380406"/>
                </a:lnTo>
                <a:lnTo>
                  <a:pt x="728175" y="1397935"/>
                </a:lnTo>
                <a:lnTo>
                  <a:pt x="771278" y="1411891"/>
                </a:lnTo>
                <a:lnTo>
                  <a:pt x="815922" y="1422088"/>
                </a:lnTo>
                <a:lnTo>
                  <a:pt x="861923" y="1428341"/>
                </a:lnTo>
                <a:lnTo>
                  <a:pt x="909095" y="1430467"/>
                </a:lnTo>
                <a:lnTo>
                  <a:pt x="956268" y="1428341"/>
                </a:lnTo>
                <a:lnTo>
                  <a:pt x="1002269" y="1422088"/>
                </a:lnTo>
                <a:lnTo>
                  <a:pt x="1046913" y="1411891"/>
                </a:lnTo>
                <a:lnTo>
                  <a:pt x="1090017" y="1397935"/>
                </a:lnTo>
                <a:lnTo>
                  <a:pt x="1131394" y="1380406"/>
                </a:lnTo>
                <a:lnTo>
                  <a:pt x="1170861" y="1359488"/>
                </a:lnTo>
                <a:lnTo>
                  <a:pt x="1208233" y="1335365"/>
                </a:lnTo>
                <a:lnTo>
                  <a:pt x="1243324" y="1308224"/>
                </a:lnTo>
                <a:lnTo>
                  <a:pt x="1275950" y="1278247"/>
                </a:lnTo>
                <a:lnTo>
                  <a:pt x="1305926" y="1245621"/>
                </a:lnTo>
                <a:lnTo>
                  <a:pt x="1333068" y="1210530"/>
                </a:lnTo>
                <a:lnTo>
                  <a:pt x="1357190" y="1173159"/>
                </a:lnTo>
                <a:lnTo>
                  <a:pt x="1378109" y="1133692"/>
                </a:lnTo>
                <a:lnTo>
                  <a:pt x="1395638" y="1092315"/>
                </a:lnTo>
                <a:lnTo>
                  <a:pt x="1409593" y="1049211"/>
                </a:lnTo>
                <a:lnTo>
                  <a:pt x="1419790" y="1004567"/>
                </a:lnTo>
                <a:lnTo>
                  <a:pt x="1426044" y="958566"/>
                </a:lnTo>
                <a:lnTo>
                  <a:pt x="1428170" y="911394"/>
                </a:lnTo>
                <a:lnTo>
                  <a:pt x="1426044" y="864221"/>
                </a:lnTo>
                <a:lnTo>
                  <a:pt x="1419790" y="818220"/>
                </a:lnTo>
                <a:lnTo>
                  <a:pt x="1409593" y="773576"/>
                </a:lnTo>
                <a:lnTo>
                  <a:pt x="1395638" y="730472"/>
                </a:lnTo>
                <a:lnTo>
                  <a:pt x="1378109" y="689095"/>
                </a:lnTo>
                <a:lnTo>
                  <a:pt x="1357190" y="649628"/>
                </a:lnTo>
                <a:lnTo>
                  <a:pt x="1333068" y="612257"/>
                </a:lnTo>
                <a:lnTo>
                  <a:pt x="1305926" y="577165"/>
                </a:lnTo>
                <a:lnTo>
                  <a:pt x="1275950" y="544539"/>
                </a:lnTo>
                <a:lnTo>
                  <a:pt x="1243324" y="514563"/>
                </a:lnTo>
                <a:lnTo>
                  <a:pt x="1208233" y="487421"/>
                </a:lnTo>
                <a:lnTo>
                  <a:pt x="1170861" y="463299"/>
                </a:lnTo>
                <a:lnTo>
                  <a:pt x="1131394" y="442381"/>
                </a:lnTo>
                <a:lnTo>
                  <a:pt x="1090017" y="424851"/>
                </a:lnTo>
                <a:lnTo>
                  <a:pt x="1046913" y="410896"/>
                </a:lnTo>
                <a:lnTo>
                  <a:pt x="1002269" y="400699"/>
                </a:lnTo>
                <a:lnTo>
                  <a:pt x="956268" y="394445"/>
                </a:lnTo>
                <a:lnTo>
                  <a:pt x="909095" y="392319"/>
                </a:lnTo>
                <a:close/>
              </a:path>
              <a:path w="1818640" h="1818640">
                <a:moveTo>
                  <a:pt x="329444" y="749757"/>
                </a:moveTo>
                <a:lnTo>
                  <a:pt x="0" y="909096"/>
                </a:lnTo>
                <a:lnTo>
                  <a:pt x="329014" y="1068006"/>
                </a:lnTo>
                <a:lnTo>
                  <a:pt x="321014" y="1031810"/>
                </a:lnTo>
                <a:lnTo>
                  <a:pt x="315061" y="993073"/>
                </a:lnTo>
                <a:lnTo>
                  <a:pt x="311347" y="952183"/>
                </a:lnTo>
                <a:lnTo>
                  <a:pt x="310122" y="911394"/>
                </a:lnTo>
                <a:lnTo>
                  <a:pt x="310104" y="908236"/>
                </a:lnTo>
                <a:lnTo>
                  <a:pt x="311349" y="866540"/>
                </a:lnTo>
                <a:lnTo>
                  <a:pt x="315104" y="825335"/>
                </a:lnTo>
                <a:lnTo>
                  <a:pt x="321184" y="786284"/>
                </a:lnTo>
                <a:lnTo>
                  <a:pt x="329444" y="749757"/>
                </a:lnTo>
                <a:close/>
              </a:path>
              <a:path w="1818640" h="1818640">
                <a:moveTo>
                  <a:pt x="1489322" y="749757"/>
                </a:moveTo>
                <a:lnTo>
                  <a:pt x="1497298" y="785953"/>
                </a:lnTo>
                <a:lnTo>
                  <a:pt x="1503203" y="824690"/>
                </a:lnTo>
                <a:lnTo>
                  <a:pt x="1506868" y="865580"/>
                </a:lnTo>
                <a:lnTo>
                  <a:pt x="1508126" y="908236"/>
                </a:lnTo>
                <a:lnTo>
                  <a:pt x="1506865" y="951222"/>
                </a:lnTo>
                <a:lnTo>
                  <a:pt x="1503160" y="992427"/>
                </a:lnTo>
                <a:lnTo>
                  <a:pt x="1497129" y="1031478"/>
                </a:lnTo>
                <a:lnTo>
                  <a:pt x="1488891" y="1068006"/>
                </a:lnTo>
                <a:lnTo>
                  <a:pt x="1818192" y="908666"/>
                </a:lnTo>
                <a:lnTo>
                  <a:pt x="1489322" y="749757"/>
                </a:lnTo>
                <a:close/>
              </a:path>
              <a:path w="1818640" h="1818640">
                <a:moveTo>
                  <a:pt x="265996" y="267001"/>
                </a:moveTo>
                <a:lnTo>
                  <a:pt x="386434" y="611949"/>
                </a:lnTo>
                <a:lnTo>
                  <a:pt x="406387" y="580393"/>
                </a:lnTo>
                <a:lnTo>
                  <a:pt x="429613" y="548659"/>
                </a:lnTo>
                <a:lnTo>
                  <a:pt x="455940" y="517097"/>
                </a:lnTo>
                <a:lnTo>
                  <a:pt x="485195" y="486057"/>
                </a:lnTo>
                <a:lnTo>
                  <a:pt x="516561" y="456540"/>
                </a:lnTo>
                <a:lnTo>
                  <a:pt x="548357" y="430087"/>
                </a:lnTo>
                <a:lnTo>
                  <a:pt x="580153" y="406820"/>
                </a:lnTo>
                <a:lnTo>
                  <a:pt x="611518" y="386864"/>
                </a:lnTo>
                <a:lnTo>
                  <a:pt x="265996" y="267001"/>
                </a:lnTo>
                <a:close/>
              </a:path>
              <a:path w="1818640" h="1818640">
                <a:moveTo>
                  <a:pt x="1551334" y="265997"/>
                </a:moveTo>
                <a:lnTo>
                  <a:pt x="1206386" y="386434"/>
                </a:lnTo>
                <a:lnTo>
                  <a:pt x="1237920" y="406387"/>
                </a:lnTo>
                <a:lnTo>
                  <a:pt x="1269605" y="429613"/>
                </a:lnTo>
                <a:lnTo>
                  <a:pt x="1301117" y="455940"/>
                </a:lnTo>
                <a:lnTo>
                  <a:pt x="1332135" y="485196"/>
                </a:lnTo>
                <a:lnTo>
                  <a:pt x="1361674" y="516562"/>
                </a:lnTo>
                <a:lnTo>
                  <a:pt x="1388177" y="548358"/>
                </a:lnTo>
                <a:lnTo>
                  <a:pt x="1411493" y="580154"/>
                </a:lnTo>
                <a:lnTo>
                  <a:pt x="1431471" y="611519"/>
                </a:lnTo>
                <a:lnTo>
                  <a:pt x="1551334" y="265997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3935" y="6699137"/>
            <a:ext cx="960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600" spc="-37" baseline="-6313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600" baseline="-6313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80466" y="5490932"/>
            <a:ext cx="1555115" cy="327025"/>
            <a:chOff x="7080466" y="5490932"/>
            <a:chExt cx="1555115" cy="327025"/>
          </a:xfrm>
        </p:grpSpPr>
        <p:sp>
          <p:nvSpPr>
            <p:cNvPr id="10" name="object 10"/>
            <p:cNvSpPr/>
            <p:nvPr/>
          </p:nvSpPr>
          <p:spPr>
            <a:xfrm>
              <a:off x="7080466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8872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17109" y="6625841"/>
            <a:ext cx="960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600" spc="-37" baseline="-6313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600" baseline="-6313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57566" y="5421761"/>
            <a:ext cx="1555115" cy="327025"/>
            <a:chOff x="11157566" y="5421761"/>
            <a:chExt cx="1555115" cy="327025"/>
          </a:xfrm>
        </p:grpSpPr>
        <p:sp>
          <p:nvSpPr>
            <p:cNvPr id="14" name="object 14"/>
            <p:cNvSpPr/>
            <p:nvPr/>
          </p:nvSpPr>
          <p:spPr>
            <a:xfrm>
              <a:off x="11157566" y="5585107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85968" y="542176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490283" y="6604899"/>
            <a:ext cx="960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600" spc="-37" baseline="-6313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600" baseline="-6313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34656" y="5398704"/>
            <a:ext cx="1555115" cy="327025"/>
            <a:chOff x="15234656" y="5398704"/>
            <a:chExt cx="1555115" cy="327025"/>
          </a:xfrm>
        </p:grpSpPr>
        <p:sp>
          <p:nvSpPr>
            <p:cNvPr id="18" name="object 18"/>
            <p:cNvSpPr/>
            <p:nvPr/>
          </p:nvSpPr>
          <p:spPr>
            <a:xfrm>
              <a:off x="15234656" y="5562050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63068" y="539870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573928" y="6563016"/>
            <a:ext cx="960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600" spc="-37" baseline="-6313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6600" baseline="-631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11757" y="551593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3932" y="5834053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4" y="0"/>
                </a:moveTo>
                <a:lnTo>
                  <a:pt x="136555" y="2699"/>
                </a:lnTo>
                <a:lnTo>
                  <a:pt x="135699" y="4595"/>
                </a:lnTo>
                <a:lnTo>
                  <a:pt x="134921" y="6542"/>
                </a:lnTo>
                <a:lnTo>
                  <a:pt x="108156" y="68495"/>
                </a:lnTo>
                <a:lnTo>
                  <a:pt x="78337" y="129045"/>
                </a:lnTo>
                <a:lnTo>
                  <a:pt x="62896" y="158732"/>
                </a:lnTo>
                <a:lnTo>
                  <a:pt x="47535" y="188456"/>
                </a:lnTo>
                <a:lnTo>
                  <a:pt x="17015" y="248012"/>
                </a:lnTo>
                <a:lnTo>
                  <a:pt x="2150" y="291155"/>
                </a:lnTo>
                <a:lnTo>
                  <a:pt x="0" y="313640"/>
                </a:lnTo>
                <a:lnTo>
                  <a:pt x="1737" y="336705"/>
                </a:lnTo>
                <a:lnTo>
                  <a:pt x="15841" y="379499"/>
                </a:lnTo>
                <a:lnTo>
                  <a:pt x="43468" y="415145"/>
                </a:lnTo>
                <a:lnTo>
                  <a:pt x="99722" y="447654"/>
                </a:lnTo>
                <a:lnTo>
                  <a:pt x="131124" y="452584"/>
                </a:lnTo>
                <a:lnTo>
                  <a:pt x="164591" y="449978"/>
                </a:lnTo>
                <a:lnTo>
                  <a:pt x="206874" y="434413"/>
                </a:lnTo>
                <a:lnTo>
                  <a:pt x="241509" y="405455"/>
                </a:lnTo>
                <a:lnTo>
                  <a:pt x="264657" y="368984"/>
                </a:lnTo>
                <a:lnTo>
                  <a:pt x="274965" y="327087"/>
                </a:lnTo>
                <a:lnTo>
                  <a:pt x="275181" y="306899"/>
                </a:lnTo>
                <a:lnTo>
                  <a:pt x="272553" y="287209"/>
                </a:lnTo>
                <a:lnTo>
                  <a:pt x="259227" y="249461"/>
                </a:lnTo>
                <a:lnTo>
                  <a:pt x="239862" y="211274"/>
                </a:lnTo>
                <a:lnTo>
                  <a:pt x="220114" y="173286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4" y="70561"/>
                </a:lnTo>
                <a:lnTo>
                  <a:pt x="152002" y="35294"/>
                </a:lnTo>
                <a:lnTo>
                  <a:pt x="1377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87466" y="4660450"/>
            <a:ext cx="1671320" cy="1007110"/>
          </a:xfrm>
          <a:custGeom>
            <a:avLst/>
            <a:gdLst/>
            <a:ahLst/>
            <a:cxnLst/>
            <a:rect l="l" t="t" r="r" b="b"/>
            <a:pathLst>
              <a:path w="1671320" h="1007110">
                <a:moveTo>
                  <a:pt x="320964" y="324096"/>
                </a:moveTo>
                <a:lnTo>
                  <a:pt x="273527" y="327799"/>
                </a:lnTo>
                <a:lnTo>
                  <a:pt x="228254" y="338555"/>
                </a:lnTo>
                <a:lnTo>
                  <a:pt x="185640" y="355835"/>
                </a:lnTo>
                <a:lnTo>
                  <a:pt x="146182" y="379112"/>
                </a:lnTo>
                <a:lnTo>
                  <a:pt x="110375" y="407856"/>
                </a:lnTo>
                <a:lnTo>
                  <a:pt x="78716" y="441539"/>
                </a:lnTo>
                <a:lnTo>
                  <a:pt x="51701" y="479634"/>
                </a:lnTo>
                <a:lnTo>
                  <a:pt x="29826" y="521611"/>
                </a:lnTo>
                <a:lnTo>
                  <a:pt x="13586" y="566942"/>
                </a:lnTo>
                <a:lnTo>
                  <a:pt x="3479" y="615098"/>
                </a:lnTo>
                <a:lnTo>
                  <a:pt x="0" y="665552"/>
                </a:lnTo>
                <a:lnTo>
                  <a:pt x="3479" y="716003"/>
                </a:lnTo>
                <a:lnTo>
                  <a:pt x="13587" y="764151"/>
                </a:lnTo>
                <a:lnTo>
                  <a:pt x="29826" y="809470"/>
                </a:lnTo>
                <a:lnTo>
                  <a:pt x="51702" y="851431"/>
                </a:lnTo>
                <a:lnTo>
                  <a:pt x="78718" y="889509"/>
                </a:lnTo>
                <a:lnTo>
                  <a:pt x="110377" y="923174"/>
                </a:lnTo>
                <a:lnTo>
                  <a:pt x="146184" y="951902"/>
                </a:lnTo>
                <a:lnTo>
                  <a:pt x="185642" y="975163"/>
                </a:lnTo>
                <a:lnTo>
                  <a:pt x="228255" y="992431"/>
                </a:lnTo>
                <a:lnTo>
                  <a:pt x="273528" y="1003178"/>
                </a:lnTo>
                <a:lnTo>
                  <a:pt x="320964" y="1006878"/>
                </a:lnTo>
                <a:lnTo>
                  <a:pt x="324313" y="1006878"/>
                </a:lnTo>
                <a:lnTo>
                  <a:pt x="327693" y="1006725"/>
                </a:lnTo>
                <a:lnTo>
                  <a:pt x="331014" y="1006617"/>
                </a:lnTo>
                <a:lnTo>
                  <a:pt x="1405891" y="1006617"/>
                </a:lnTo>
                <a:lnTo>
                  <a:pt x="1451258" y="1002295"/>
                </a:lnTo>
                <a:lnTo>
                  <a:pt x="1496530" y="989081"/>
                </a:lnTo>
                <a:lnTo>
                  <a:pt x="1538216" y="968039"/>
                </a:lnTo>
                <a:lnTo>
                  <a:pt x="1575560" y="939970"/>
                </a:lnTo>
                <a:lnTo>
                  <a:pt x="1607808" y="905679"/>
                </a:lnTo>
                <a:lnTo>
                  <a:pt x="1634205" y="865967"/>
                </a:lnTo>
                <a:lnTo>
                  <a:pt x="1653994" y="821636"/>
                </a:lnTo>
                <a:lnTo>
                  <a:pt x="1666422" y="773490"/>
                </a:lnTo>
                <a:lnTo>
                  <a:pt x="1670732" y="722331"/>
                </a:lnTo>
                <a:lnTo>
                  <a:pt x="1666422" y="671168"/>
                </a:lnTo>
                <a:lnTo>
                  <a:pt x="1653994" y="623009"/>
                </a:lnTo>
                <a:lnTo>
                  <a:pt x="1634205" y="578661"/>
                </a:lnTo>
                <a:lnTo>
                  <a:pt x="1607808" y="538928"/>
                </a:lnTo>
                <a:lnTo>
                  <a:pt x="1575560" y="504615"/>
                </a:lnTo>
                <a:lnTo>
                  <a:pt x="1538216" y="476526"/>
                </a:lnTo>
                <a:lnTo>
                  <a:pt x="1512426" y="463497"/>
                </a:lnTo>
                <a:lnTo>
                  <a:pt x="1291816" y="463497"/>
                </a:lnTo>
                <a:lnTo>
                  <a:pt x="1286092" y="415550"/>
                </a:lnTo>
                <a:lnTo>
                  <a:pt x="1276246" y="369115"/>
                </a:lnTo>
                <a:lnTo>
                  <a:pt x="1263954" y="329186"/>
                </a:lnTo>
                <a:lnTo>
                  <a:pt x="375784" y="329186"/>
                </a:lnTo>
                <a:lnTo>
                  <a:pt x="362331" y="327015"/>
                </a:lnTo>
                <a:lnTo>
                  <a:pt x="348702" y="325418"/>
                </a:lnTo>
                <a:lnTo>
                  <a:pt x="334909" y="324433"/>
                </a:lnTo>
                <a:lnTo>
                  <a:pt x="320964" y="324096"/>
                </a:lnTo>
                <a:close/>
              </a:path>
              <a:path w="1671320" h="1007110">
                <a:moveTo>
                  <a:pt x="1405891" y="1006617"/>
                </a:moveTo>
                <a:lnTo>
                  <a:pt x="331014" y="1006617"/>
                </a:lnTo>
                <a:lnTo>
                  <a:pt x="814612" y="1006747"/>
                </a:lnTo>
                <a:lnTo>
                  <a:pt x="816446" y="1006768"/>
                </a:lnTo>
                <a:lnTo>
                  <a:pt x="818257" y="1006878"/>
                </a:lnTo>
                <a:lnTo>
                  <a:pt x="821899" y="1006878"/>
                </a:lnTo>
                <a:lnTo>
                  <a:pt x="823646" y="1006768"/>
                </a:lnTo>
                <a:lnTo>
                  <a:pt x="825447" y="1006747"/>
                </a:lnTo>
                <a:lnTo>
                  <a:pt x="1404528" y="1006747"/>
                </a:lnTo>
                <a:lnTo>
                  <a:pt x="1405891" y="1006617"/>
                </a:lnTo>
                <a:close/>
              </a:path>
              <a:path w="1671320" h="1007110">
                <a:moveTo>
                  <a:pt x="1404528" y="1006747"/>
                </a:moveTo>
                <a:lnTo>
                  <a:pt x="825447" y="1006747"/>
                </a:lnTo>
                <a:lnTo>
                  <a:pt x="1403155" y="1006878"/>
                </a:lnTo>
                <a:lnTo>
                  <a:pt x="1404528" y="1006747"/>
                </a:lnTo>
                <a:close/>
              </a:path>
              <a:path w="1671320" h="1007110">
                <a:moveTo>
                  <a:pt x="1403155" y="437653"/>
                </a:moveTo>
                <a:lnTo>
                  <a:pt x="1373767" y="439370"/>
                </a:lnTo>
                <a:lnTo>
                  <a:pt x="1345300" y="444384"/>
                </a:lnTo>
                <a:lnTo>
                  <a:pt x="1317926" y="452494"/>
                </a:lnTo>
                <a:lnTo>
                  <a:pt x="1291816" y="463497"/>
                </a:lnTo>
                <a:lnTo>
                  <a:pt x="1512426" y="463497"/>
                </a:lnTo>
                <a:lnTo>
                  <a:pt x="1496530" y="455467"/>
                </a:lnTo>
                <a:lnTo>
                  <a:pt x="1451258" y="442241"/>
                </a:lnTo>
                <a:lnTo>
                  <a:pt x="1403155" y="437653"/>
                </a:lnTo>
                <a:close/>
              </a:path>
              <a:path w="1671320" h="1007110">
                <a:moveTo>
                  <a:pt x="820095" y="0"/>
                </a:moveTo>
                <a:lnTo>
                  <a:pt x="769805" y="2807"/>
                </a:lnTo>
                <a:lnTo>
                  <a:pt x="721035" y="11039"/>
                </a:lnTo>
                <a:lnTo>
                  <a:pt x="674052" y="24412"/>
                </a:lnTo>
                <a:lnTo>
                  <a:pt x="629123" y="42641"/>
                </a:lnTo>
                <a:lnTo>
                  <a:pt x="586517" y="65442"/>
                </a:lnTo>
                <a:lnTo>
                  <a:pt x="546502" y="92531"/>
                </a:lnTo>
                <a:lnTo>
                  <a:pt x="509343" y="123624"/>
                </a:lnTo>
                <a:lnTo>
                  <a:pt x="475310" y="158435"/>
                </a:lnTo>
                <a:lnTo>
                  <a:pt x="444670" y="196682"/>
                </a:lnTo>
                <a:lnTo>
                  <a:pt x="417691" y="238079"/>
                </a:lnTo>
                <a:lnTo>
                  <a:pt x="394640" y="282342"/>
                </a:lnTo>
                <a:lnTo>
                  <a:pt x="375784" y="329186"/>
                </a:lnTo>
                <a:lnTo>
                  <a:pt x="1263954" y="329186"/>
                </a:lnTo>
                <a:lnTo>
                  <a:pt x="1245007" y="281655"/>
                </a:lnTo>
                <a:lnTo>
                  <a:pt x="1224023" y="241067"/>
                </a:lnTo>
                <a:lnTo>
                  <a:pt x="1199734" y="202864"/>
                </a:lnTo>
                <a:lnTo>
                  <a:pt x="1172345" y="167264"/>
                </a:lnTo>
                <a:lnTo>
                  <a:pt x="1142062" y="134485"/>
                </a:lnTo>
                <a:lnTo>
                  <a:pt x="1109087" y="104746"/>
                </a:lnTo>
                <a:lnTo>
                  <a:pt x="1073626" y="78265"/>
                </a:lnTo>
                <a:lnTo>
                  <a:pt x="1035883" y="55259"/>
                </a:lnTo>
                <a:lnTo>
                  <a:pt x="996063" y="35947"/>
                </a:lnTo>
                <a:lnTo>
                  <a:pt x="954369" y="20547"/>
                </a:lnTo>
                <a:lnTo>
                  <a:pt x="911007" y="9277"/>
                </a:lnTo>
                <a:lnTo>
                  <a:pt x="866181" y="2355"/>
                </a:lnTo>
                <a:lnTo>
                  <a:pt x="820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58054" y="6195431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4" y="0"/>
                </a:moveTo>
                <a:lnTo>
                  <a:pt x="136555" y="2698"/>
                </a:lnTo>
                <a:lnTo>
                  <a:pt x="135699" y="4595"/>
                </a:lnTo>
                <a:lnTo>
                  <a:pt x="134921" y="6542"/>
                </a:lnTo>
                <a:lnTo>
                  <a:pt x="108156" y="68495"/>
                </a:lnTo>
                <a:lnTo>
                  <a:pt x="78337" y="129045"/>
                </a:lnTo>
                <a:lnTo>
                  <a:pt x="62896" y="158732"/>
                </a:lnTo>
                <a:lnTo>
                  <a:pt x="47535" y="188455"/>
                </a:lnTo>
                <a:lnTo>
                  <a:pt x="17014" y="248011"/>
                </a:lnTo>
                <a:lnTo>
                  <a:pt x="2150" y="291155"/>
                </a:lnTo>
                <a:lnTo>
                  <a:pt x="0" y="313640"/>
                </a:lnTo>
                <a:lnTo>
                  <a:pt x="1737" y="336705"/>
                </a:lnTo>
                <a:lnTo>
                  <a:pt x="15841" y="379499"/>
                </a:lnTo>
                <a:lnTo>
                  <a:pt x="43468" y="415144"/>
                </a:lnTo>
                <a:lnTo>
                  <a:pt x="99722" y="447654"/>
                </a:lnTo>
                <a:lnTo>
                  <a:pt x="131124" y="452584"/>
                </a:lnTo>
                <a:lnTo>
                  <a:pt x="164591" y="449978"/>
                </a:lnTo>
                <a:lnTo>
                  <a:pt x="206874" y="434413"/>
                </a:lnTo>
                <a:lnTo>
                  <a:pt x="241509" y="405454"/>
                </a:lnTo>
                <a:lnTo>
                  <a:pt x="264657" y="368983"/>
                </a:lnTo>
                <a:lnTo>
                  <a:pt x="274965" y="327087"/>
                </a:lnTo>
                <a:lnTo>
                  <a:pt x="275180" y="306899"/>
                </a:lnTo>
                <a:lnTo>
                  <a:pt x="272553" y="287209"/>
                </a:lnTo>
                <a:lnTo>
                  <a:pt x="259227" y="249461"/>
                </a:lnTo>
                <a:lnTo>
                  <a:pt x="239861" y="211274"/>
                </a:lnTo>
                <a:lnTo>
                  <a:pt x="220114" y="173285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4" y="70560"/>
                </a:lnTo>
                <a:lnTo>
                  <a:pt x="152002" y="35293"/>
                </a:lnTo>
                <a:lnTo>
                  <a:pt x="1377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12177" y="5834053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4" y="0"/>
                </a:moveTo>
                <a:lnTo>
                  <a:pt x="136555" y="2699"/>
                </a:lnTo>
                <a:lnTo>
                  <a:pt x="135699" y="4595"/>
                </a:lnTo>
                <a:lnTo>
                  <a:pt x="134921" y="6542"/>
                </a:lnTo>
                <a:lnTo>
                  <a:pt x="108156" y="68495"/>
                </a:lnTo>
                <a:lnTo>
                  <a:pt x="78337" y="129045"/>
                </a:lnTo>
                <a:lnTo>
                  <a:pt x="62896" y="158732"/>
                </a:lnTo>
                <a:lnTo>
                  <a:pt x="47535" y="188456"/>
                </a:lnTo>
                <a:lnTo>
                  <a:pt x="17014" y="248012"/>
                </a:lnTo>
                <a:lnTo>
                  <a:pt x="2150" y="291155"/>
                </a:lnTo>
                <a:lnTo>
                  <a:pt x="0" y="313640"/>
                </a:lnTo>
                <a:lnTo>
                  <a:pt x="1737" y="336705"/>
                </a:lnTo>
                <a:lnTo>
                  <a:pt x="15841" y="379499"/>
                </a:lnTo>
                <a:lnTo>
                  <a:pt x="43468" y="415145"/>
                </a:lnTo>
                <a:lnTo>
                  <a:pt x="99722" y="447654"/>
                </a:lnTo>
                <a:lnTo>
                  <a:pt x="131124" y="452584"/>
                </a:lnTo>
                <a:lnTo>
                  <a:pt x="164591" y="449978"/>
                </a:lnTo>
                <a:lnTo>
                  <a:pt x="206874" y="434413"/>
                </a:lnTo>
                <a:lnTo>
                  <a:pt x="241509" y="405455"/>
                </a:lnTo>
                <a:lnTo>
                  <a:pt x="264657" y="368984"/>
                </a:lnTo>
                <a:lnTo>
                  <a:pt x="274965" y="327087"/>
                </a:lnTo>
                <a:lnTo>
                  <a:pt x="275180" y="306899"/>
                </a:lnTo>
                <a:lnTo>
                  <a:pt x="272553" y="287209"/>
                </a:lnTo>
                <a:lnTo>
                  <a:pt x="259227" y="249461"/>
                </a:lnTo>
                <a:lnTo>
                  <a:pt x="239861" y="211274"/>
                </a:lnTo>
                <a:lnTo>
                  <a:pt x="220114" y="173286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4" y="70561"/>
                </a:lnTo>
                <a:lnTo>
                  <a:pt x="152002" y="35294"/>
                </a:lnTo>
                <a:lnTo>
                  <a:pt x="13771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66299" y="6013270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5" y="0"/>
                </a:moveTo>
                <a:lnTo>
                  <a:pt x="136553" y="2699"/>
                </a:lnTo>
                <a:lnTo>
                  <a:pt x="135694" y="4596"/>
                </a:lnTo>
                <a:lnTo>
                  <a:pt x="134920" y="6543"/>
                </a:lnTo>
                <a:lnTo>
                  <a:pt x="108155" y="68496"/>
                </a:lnTo>
                <a:lnTo>
                  <a:pt x="78337" y="129046"/>
                </a:lnTo>
                <a:lnTo>
                  <a:pt x="62896" y="158733"/>
                </a:lnTo>
                <a:lnTo>
                  <a:pt x="47535" y="188456"/>
                </a:lnTo>
                <a:lnTo>
                  <a:pt x="17014" y="248012"/>
                </a:lnTo>
                <a:lnTo>
                  <a:pt x="2150" y="291156"/>
                </a:lnTo>
                <a:lnTo>
                  <a:pt x="0" y="313640"/>
                </a:lnTo>
                <a:lnTo>
                  <a:pt x="1737" y="336707"/>
                </a:lnTo>
                <a:lnTo>
                  <a:pt x="15841" y="379500"/>
                </a:lnTo>
                <a:lnTo>
                  <a:pt x="43467" y="415145"/>
                </a:lnTo>
                <a:lnTo>
                  <a:pt x="99721" y="447655"/>
                </a:lnTo>
                <a:lnTo>
                  <a:pt x="131124" y="452585"/>
                </a:lnTo>
                <a:lnTo>
                  <a:pt x="164594" y="449980"/>
                </a:lnTo>
                <a:lnTo>
                  <a:pt x="206878" y="434414"/>
                </a:lnTo>
                <a:lnTo>
                  <a:pt x="241513" y="405455"/>
                </a:lnTo>
                <a:lnTo>
                  <a:pt x="264657" y="368984"/>
                </a:lnTo>
                <a:lnTo>
                  <a:pt x="274968" y="327087"/>
                </a:lnTo>
                <a:lnTo>
                  <a:pt x="275181" y="306899"/>
                </a:lnTo>
                <a:lnTo>
                  <a:pt x="272553" y="287209"/>
                </a:lnTo>
                <a:lnTo>
                  <a:pt x="259230" y="249462"/>
                </a:lnTo>
                <a:lnTo>
                  <a:pt x="239863" y="211274"/>
                </a:lnTo>
                <a:lnTo>
                  <a:pt x="220111" y="173286"/>
                </a:lnTo>
                <a:lnTo>
                  <a:pt x="202060" y="139294"/>
                </a:lnTo>
                <a:lnTo>
                  <a:pt x="184330" y="105141"/>
                </a:lnTo>
                <a:lnTo>
                  <a:pt x="167463" y="70561"/>
                </a:lnTo>
                <a:lnTo>
                  <a:pt x="151998" y="35294"/>
                </a:lnTo>
                <a:lnTo>
                  <a:pt x="1377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28491" y="5741826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9" y="0"/>
                </a:moveTo>
                <a:lnTo>
                  <a:pt x="136557" y="2698"/>
                </a:lnTo>
                <a:lnTo>
                  <a:pt x="135698" y="4595"/>
                </a:lnTo>
                <a:lnTo>
                  <a:pt x="134924" y="6542"/>
                </a:lnTo>
                <a:lnTo>
                  <a:pt x="108159" y="68495"/>
                </a:lnTo>
                <a:lnTo>
                  <a:pt x="78339" y="129045"/>
                </a:lnTo>
                <a:lnTo>
                  <a:pt x="62896" y="158732"/>
                </a:lnTo>
                <a:lnTo>
                  <a:pt x="47534" y="188455"/>
                </a:lnTo>
                <a:lnTo>
                  <a:pt x="17011" y="248011"/>
                </a:lnTo>
                <a:lnTo>
                  <a:pt x="2151" y="291155"/>
                </a:lnTo>
                <a:lnTo>
                  <a:pt x="0" y="313639"/>
                </a:lnTo>
                <a:lnTo>
                  <a:pt x="1734" y="336705"/>
                </a:lnTo>
                <a:lnTo>
                  <a:pt x="15841" y="379499"/>
                </a:lnTo>
                <a:lnTo>
                  <a:pt x="43471" y="415144"/>
                </a:lnTo>
                <a:lnTo>
                  <a:pt x="99722" y="447654"/>
                </a:lnTo>
                <a:lnTo>
                  <a:pt x="131122" y="452584"/>
                </a:lnTo>
                <a:lnTo>
                  <a:pt x="164588" y="449978"/>
                </a:lnTo>
                <a:lnTo>
                  <a:pt x="206872" y="434413"/>
                </a:lnTo>
                <a:lnTo>
                  <a:pt x="241507" y="405454"/>
                </a:lnTo>
                <a:lnTo>
                  <a:pt x="264658" y="368983"/>
                </a:lnTo>
                <a:lnTo>
                  <a:pt x="274961" y="327086"/>
                </a:lnTo>
                <a:lnTo>
                  <a:pt x="275181" y="306898"/>
                </a:lnTo>
                <a:lnTo>
                  <a:pt x="272554" y="287208"/>
                </a:lnTo>
                <a:lnTo>
                  <a:pt x="259223" y="249461"/>
                </a:lnTo>
                <a:lnTo>
                  <a:pt x="239861" y="211273"/>
                </a:lnTo>
                <a:lnTo>
                  <a:pt x="220115" y="173285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5" y="70560"/>
                </a:lnTo>
                <a:lnTo>
                  <a:pt x="152002" y="35293"/>
                </a:lnTo>
                <a:lnTo>
                  <a:pt x="13771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12027" y="4568223"/>
            <a:ext cx="1671320" cy="1007110"/>
          </a:xfrm>
          <a:custGeom>
            <a:avLst/>
            <a:gdLst/>
            <a:ahLst/>
            <a:cxnLst/>
            <a:rect l="l" t="t" r="r" b="b"/>
            <a:pathLst>
              <a:path w="1671319" h="1007110">
                <a:moveTo>
                  <a:pt x="320964" y="324095"/>
                </a:moveTo>
                <a:lnTo>
                  <a:pt x="273527" y="327798"/>
                </a:lnTo>
                <a:lnTo>
                  <a:pt x="228254" y="338554"/>
                </a:lnTo>
                <a:lnTo>
                  <a:pt x="185640" y="355834"/>
                </a:lnTo>
                <a:lnTo>
                  <a:pt x="146182" y="379111"/>
                </a:lnTo>
                <a:lnTo>
                  <a:pt x="110376" y="407855"/>
                </a:lnTo>
                <a:lnTo>
                  <a:pt x="78717" y="441538"/>
                </a:lnTo>
                <a:lnTo>
                  <a:pt x="51701" y="479633"/>
                </a:lnTo>
                <a:lnTo>
                  <a:pt x="29826" y="521610"/>
                </a:lnTo>
                <a:lnTo>
                  <a:pt x="13586" y="566941"/>
                </a:lnTo>
                <a:lnTo>
                  <a:pt x="3479" y="615098"/>
                </a:lnTo>
                <a:lnTo>
                  <a:pt x="0" y="665552"/>
                </a:lnTo>
                <a:lnTo>
                  <a:pt x="3479" y="716003"/>
                </a:lnTo>
                <a:lnTo>
                  <a:pt x="13586" y="764151"/>
                </a:lnTo>
                <a:lnTo>
                  <a:pt x="29826" y="809469"/>
                </a:lnTo>
                <a:lnTo>
                  <a:pt x="51701" y="851431"/>
                </a:lnTo>
                <a:lnTo>
                  <a:pt x="78717" y="889508"/>
                </a:lnTo>
                <a:lnTo>
                  <a:pt x="110376" y="923174"/>
                </a:lnTo>
                <a:lnTo>
                  <a:pt x="146182" y="951901"/>
                </a:lnTo>
                <a:lnTo>
                  <a:pt x="185640" y="975162"/>
                </a:lnTo>
                <a:lnTo>
                  <a:pt x="228254" y="992430"/>
                </a:lnTo>
                <a:lnTo>
                  <a:pt x="273527" y="1003177"/>
                </a:lnTo>
                <a:lnTo>
                  <a:pt x="320964" y="1006877"/>
                </a:lnTo>
                <a:lnTo>
                  <a:pt x="324314" y="1006877"/>
                </a:lnTo>
                <a:lnTo>
                  <a:pt x="327696" y="1006725"/>
                </a:lnTo>
                <a:lnTo>
                  <a:pt x="331016" y="1006616"/>
                </a:lnTo>
                <a:lnTo>
                  <a:pt x="1405887" y="1006616"/>
                </a:lnTo>
                <a:lnTo>
                  <a:pt x="1451255" y="1002294"/>
                </a:lnTo>
                <a:lnTo>
                  <a:pt x="1496529" y="989080"/>
                </a:lnTo>
                <a:lnTo>
                  <a:pt x="1538216" y="968038"/>
                </a:lnTo>
                <a:lnTo>
                  <a:pt x="1575561" y="939970"/>
                </a:lnTo>
                <a:lnTo>
                  <a:pt x="1607810" y="905678"/>
                </a:lnTo>
                <a:lnTo>
                  <a:pt x="1634206" y="865966"/>
                </a:lnTo>
                <a:lnTo>
                  <a:pt x="1653996" y="821636"/>
                </a:lnTo>
                <a:lnTo>
                  <a:pt x="1666424" y="773490"/>
                </a:lnTo>
                <a:lnTo>
                  <a:pt x="1670734" y="722330"/>
                </a:lnTo>
                <a:lnTo>
                  <a:pt x="1666424" y="671167"/>
                </a:lnTo>
                <a:lnTo>
                  <a:pt x="1653996" y="623008"/>
                </a:lnTo>
                <a:lnTo>
                  <a:pt x="1634206" y="578661"/>
                </a:lnTo>
                <a:lnTo>
                  <a:pt x="1607810" y="538928"/>
                </a:lnTo>
                <a:lnTo>
                  <a:pt x="1575561" y="504615"/>
                </a:lnTo>
                <a:lnTo>
                  <a:pt x="1538216" y="476526"/>
                </a:lnTo>
                <a:lnTo>
                  <a:pt x="1512426" y="463497"/>
                </a:lnTo>
                <a:lnTo>
                  <a:pt x="1291814" y="463497"/>
                </a:lnTo>
                <a:lnTo>
                  <a:pt x="1286090" y="415549"/>
                </a:lnTo>
                <a:lnTo>
                  <a:pt x="1276244" y="369114"/>
                </a:lnTo>
                <a:lnTo>
                  <a:pt x="1263951" y="329186"/>
                </a:lnTo>
                <a:lnTo>
                  <a:pt x="375779" y="329186"/>
                </a:lnTo>
                <a:lnTo>
                  <a:pt x="362328" y="327014"/>
                </a:lnTo>
                <a:lnTo>
                  <a:pt x="348701" y="325417"/>
                </a:lnTo>
                <a:lnTo>
                  <a:pt x="334909" y="324432"/>
                </a:lnTo>
                <a:lnTo>
                  <a:pt x="320964" y="324095"/>
                </a:lnTo>
                <a:close/>
              </a:path>
              <a:path w="1671319" h="1007110">
                <a:moveTo>
                  <a:pt x="1405887" y="1006616"/>
                </a:moveTo>
                <a:lnTo>
                  <a:pt x="331016" y="1006616"/>
                </a:lnTo>
                <a:lnTo>
                  <a:pt x="814613" y="1006747"/>
                </a:lnTo>
                <a:lnTo>
                  <a:pt x="816446" y="1006768"/>
                </a:lnTo>
                <a:lnTo>
                  <a:pt x="818257" y="1006877"/>
                </a:lnTo>
                <a:lnTo>
                  <a:pt x="821901" y="1006877"/>
                </a:lnTo>
                <a:lnTo>
                  <a:pt x="823639" y="1006768"/>
                </a:lnTo>
                <a:lnTo>
                  <a:pt x="825440" y="1006747"/>
                </a:lnTo>
                <a:lnTo>
                  <a:pt x="1404513" y="1006747"/>
                </a:lnTo>
                <a:lnTo>
                  <a:pt x="1405887" y="1006616"/>
                </a:lnTo>
                <a:close/>
              </a:path>
              <a:path w="1671319" h="1007110">
                <a:moveTo>
                  <a:pt x="1404513" y="1006747"/>
                </a:moveTo>
                <a:lnTo>
                  <a:pt x="825440" y="1006747"/>
                </a:lnTo>
                <a:lnTo>
                  <a:pt x="1403150" y="1006877"/>
                </a:lnTo>
                <a:lnTo>
                  <a:pt x="1404513" y="1006747"/>
                </a:lnTo>
                <a:close/>
              </a:path>
              <a:path w="1671319" h="1007110">
                <a:moveTo>
                  <a:pt x="1403150" y="437653"/>
                </a:moveTo>
                <a:lnTo>
                  <a:pt x="1373765" y="439370"/>
                </a:lnTo>
                <a:lnTo>
                  <a:pt x="1345299" y="444384"/>
                </a:lnTo>
                <a:lnTo>
                  <a:pt x="1317924" y="452494"/>
                </a:lnTo>
                <a:lnTo>
                  <a:pt x="1291814" y="463497"/>
                </a:lnTo>
                <a:lnTo>
                  <a:pt x="1512426" y="463497"/>
                </a:lnTo>
                <a:lnTo>
                  <a:pt x="1496529" y="455467"/>
                </a:lnTo>
                <a:lnTo>
                  <a:pt x="1451255" y="442241"/>
                </a:lnTo>
                <a:lnTo>
                  <a:pt x="1403150" y="437653"/>
                </a:lnTo>
                <a:close/>
              </a:path>
              <a:path w="1671319" h="1007110">
                <a:moveTo>
                  <a:pt x="820090" y="0"/>
                </a:moveTo>
                <a:lnTo>
                  <a:pt x="769801" y="2807"/>
                </a:lnTo>
                <a:lnTo>
                  <a:pt x="721032" y="11039"/>
                </a:lnTo>
                <a:lnTo>
                  <a:pt x="674049" y="24412"/>
                </a:lnTo>
                <a:lnTo>
                  <a:pt x="629121" y="42641"/>
                </a:lnTo>
                <a:lnTo>
                  <a:pt x="586516" y="65442"/>
                </a:lnTo>
                <a:lnTo>
                  <a:pt x="546500" y="92531"/>
                </a:lnTo>
                <a:lnTo>
                  <a:pt x="509342" y="123624"/>
                </a:lnTo>
                <a:lnTo>
                  <a:pt x="475308" y="158435"/>
                </a:lnTo>
                <a:lnTo>
                  <a:pt x="444668" y="196682"/>
                </a:lnTo>
                <a:lnTo>
                  <a:pt x="417688" y="238079"/>
                </a:lnTo>
                <a:lnTo>
                  <a:pt x="394635" y="282342"/>
                </a:lnTo>
                <a:lnTo>
                  <a:pt x="375779" y="329186"/>
                </a:lnTo>
                <a:lnTo>
                  <a:pt x="1263951" y="329186"/>
                </a:lnTo>
                <a:lnTo>
                  <a:pt x="1245004" y="281655"/>
                </a:lnTo>
                <a:lnTo>
                  <a:pt x="1224019" y="241066"/>
                </a:lnTo>
                <a:lnTo>
                  <a:pt x="1199730" y="202863"/>
                </a:lnTo>
                <a:lnTo>
                  <a:pt x="1172342" y="167263"/>
                </a:lnTo>
                <a:lnTo>
                  <a:pt x="1142058" y="134485"/>
                </a:lnTo>
                <a:lnTo>
                  <a:pt x="1109083" y="104746"/>
                </a:lnTo>
                <a:lnTo>
                  <a:pt x="1073622" y="78265"/>
                </a:lnTo>
                <a:lnTo>
                  <a:pt x="1035879" y="55259"/>
                </a:lnTo>
                <a:lnTo>
                  <a:pt x="996058" y="35947"/>
                </a:lnTo>
                <a:lnTo>
                  <a:pt x="954364" y="20547"/>
                </a:lnTo>
                <a:lnTo>
                  <a:pt x="911002" y="9277"/>
                </a:lnTo>
                <a:lnTo>
                  <a:pt x="866176" y="2355"/>
                </a:lnTo>
                <a:lnTo>
                  <a:pt x="820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82612" y="6103202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9" y="0"/>
                </a:moveTo>
                <a:lnTo>
                  <a:pt x="136557" y="2699"/>
                </a:lnTo>
                <a:lnTo>
                  <a:pt x="135698" y="4596"/>
                </a:lnTo>
                <a:lnTo>
                  <a:pt x="134924" y="6542"/>
                </a:lnTo>
                <a:lnTo>
                  <a:pt x="108159" y="68496"/>
                </a:lnTo>
                <a:lnTo>
                  <a:pt x="78339" y="129045"/>
                </a:lnTo>
                <a:lnTo>
                  <a:pt x="62896" y="158732"/>
                </a:lnTo>
                <a:lnTo>
                  <a:pt x="47534" y="188456"/>
                </a:lnTo>
                <a:lnTo>
                  <a:pt x="17011" y="248012"/>
                </a:lnTo>
                <a:lnTo>
                  <a:pt x="2151" y="291156"/>
                </a:lnTo>
                <a:lnTo>
                  <a:pt x="0" y="313640"/>
                </a:lnTo>
                <a:lnTo>
                  <a:pt x="1734" y="336707"/>
                </a:lnTo>
                <a:lnTo>
                  <a:pt x="15841" y="379500"/>
                </a:lnTo>
                <a:lnTo>
                  <a:pt x="43471" y="415145"/>
                </a:lnTo>
                <a:lnTo>
                  <a:pt x="99722" y="447655"/>
                </a:lnTo>
                <a:lnTo>
                  <a:pt x="131122" y="452585"/>
                </a:lnTo>
                <a:lnTo>
                  <a:pt x="164588" y="449980"/>
                </a:lnTo>
                <a:lnTo>
                  <a:pt x="206872" y="434414"/>
                </a:lnTo>
                <a:lnTo>
                  <a:pt x="241507" y="405455"/>
                </a:lnTo>
                <a:lnTo>
                  <a:pt x="264658" y="368984"/>
                </a:lnTo>
                <a:lnTo>
                  <a:pt x="274961" y="327087"/>
                </a:lnTo>
                <a:lnTo>
                  <a:pt x="275181" y="306899"/>
                </a:lnTo>
                <a:lnTo>
                  <a:pt x="272554" y="287209"/>
                </a:lnTo>
                <a:lnTo>
                  <a:pt x="259223" y="249462"/>
                </a:lnTo>
                <a:lnTo>
                  <a:pt x="239861" y="211274"/>
                </a:lnTo>
                <a:lnTo>
                  <a:pt x="220115" y="173286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5" y="70561"/>
                </a:lnTo>
                <a:lnTo>
                  <a:pt x="152002" y="35294"/>
                </a:lnTo>
                <a:lnTo>
                  <a:pt x="13771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36735" y="5741826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9" y="0"/>
                </a:moveTo>
                <a:lnTo>
                  <a:pt x="136557" y="2698"/>
                </a:lnTo>
                <a:lnTo>
                  <a:pt x="135698" y="4595"/>
                </a:lnTo>
                <a:lnTo>
                  <a:pt x="134924" y="6542"/>
                </a:lnTo>
                <a:lnTo>
                  <a:pt x="108159" y="68495"/>
                </a:lnTo>
                <a:lnTo>
                  <a:pt x="78339" y="129045"/>
                </a:lnTo>
                <a:lnTo>
                  <a:pt x="62896" y="158732"/>
                </a:lnTo>
                <a:lnTo>
                  <a:pt x="47534" y="188455"/>
                </a:lnTo>
                <a:lnTo>
                  <a:pt x="17011" y="248011"/>
                </a:lnTo>
                <a:lnTo>
                  <a:pt x="2151" y="291155"/>
                </a:lnTo>
                <a:lnTo>
                  <a:pt x="0" y="313639"/>
                </a:lnTo>
                <a:lnTo>
                  <a:pt x="1734" y="336705"/>
                </a:lnTo>
                <a:lnTo>
                  <a:pt x="15841" y="379499"/>
                </a:lnTo>
                <a:lnTo>
                  <a:pt x="43471" y="415144"/>
                </a:lnTo>
                <a:lnTo>
                  <a:pt x="99722" y="447654"/>
                </a:lnTo>
                <a:lnTo>
                  <a:pt x="131122" y="452584"/>
                </a:lnTo>
                <a:lnTo>
                  <a:pt x="164588" y="449978"/>
                </a:lnTo>
                <a:lnTo>
                  <a:pt x="206872" y="434413"/>
                </a:lnTo>
                <a:lnTo>
                  <a:pt x="241507" y="405454"/>
                </a:lnTo>
                <a:lnTo>
                  <a:pt x="264658" y="368983"/>
                </a:lnTo>
                <a:lnTo>
                  <a:pt x="274961" y="327086"/>
                </a:lnTo>
                <a:lnTo>
                  <a:pt x="275181" y="306898"/>
                </a:lnTo>
                <a:lnTo>
                  <a:pt x="272554" y="287208"/>
                </a:lnTo>
                <a:lnTo>
                  <a:pt x="259223" y="249461"/>
                </a:lnTo>
                <a:lnTo>
                  <a:pt x="239861" y="211273"/>
                </a:lnTo>
                <a:lnTo>
                  <a:pt x="220115" y="173285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5" y="70560"/>
                </a:lnTo>
                <a:lnTo>
                  <a:pt x="152002" y="35293"/>
                </a:lnTo>
                <a:lnTo>
                  <a:pt x="13771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590858" y="5921042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9" y="0"/>
                </a:moveTo>
                <a:lnTo>
                  <a:pt x="136557" y="2699"/>
                </a:lnTo>
                <a:lnTo>
                  <a:pt x="135698" y="4595"/>
                </a:lnTo>
                <a:lnTo>
                  <a:pt x="134924" y="6542"/>
                </a:lnTo>
                <a:lnTo>
                  <a:pt x="108159" y="68495"/>
                </a:lnTo>
                <a:lnTo>
                  <a:pt x="78339" y="129045"/>
                </a:lnTo>
                <a:lnTo>
                  <a:pt x="62896" y="158732"/>
                </a:lnTo>
                <a:lnTo>
                  <a:pt x="47534" y="188456"/>
                </a:lnTo>
                <a:lnTo>
                  <a:pt x="17011" y="248012"/>
                </a:lnTo>
                <a:lnTo>
                  <a:pt x="2151" y="291155"/>
                </a:lnTo>
                <a:lnTo>
                  <a:pt x="0" y="313640"/>
                </a:lnTo>
                <a:lnTo>
                  <a:pt x="1734" y="336705"/>
                </a:lnTo>
                <a:lnTo>
                  <a:pt x="15841" y="379499"/>
                </a:lnTo>
                <a:lnTo>
                  <a:pt x="43471" y="415145"/>
                </a:lnTo>
                <a:lnTo>
                  <a:pt x="99722" y="447654"/>
                </a:lnTo>
                <a:lnTo>
                  <a:pt x="131122" y="452584"/>
                </a:lnTo>
                <a:lnTo>
                  <a:pt x="164588" y="449978"/>
                </a:lnTo>
                <a:lnTo>
                  <a:pt x="206872" y="434413"/>
                </a:lnTo>
                <a:lnTo>
                  <a:pt x="241507" y="405454"/>
                </a:lnTo>
                <a:lnTo>
                  <a:pt x="264658" y="368984"/>
                </a:lnTo>
                <a:lnTo>
                  <a:pt x="274961" y="327087"/>
                </a:lnTo>
                <a:lnTo>
                  <a:pt x="275181" y="306899"/>
                </a:lnTo>
                <a:lnTo>
                  <a:pt x="272554" y="287209"/>
                </a:lnTo>
                <a:lnTo>
                  <a:pt x="259223" y="249461"/>
                </a:lnTo>
                <a:lnTo>
                  <a:pt x="239861" y="211274"/>
                </a:lnTo>
                <a:lnTo>
                  <a:pt x="220115" y="173286"/>
                </a:lnTo>
                <a:lnTo>
                  <a:pt x="202060" y="139294"/>
                </a:lnTo>
                <a:lnTo>
                  <a:pt x="184330" y="105140"/>
                </a:lnTo>
                <a:lnTo>
                  <a:pt x="167465" y="70561"/>
                </a:lnTo>
                <a:lnTo>
                  <a:pt x="152002" y="35294"/>
                </a:lnTo>
                <a:lnTo>
                  <a:pt x="13771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58129" y="5695711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0" y="0"/>
                </a:moveTo>
                <a:lnTo>
                  <a:pt x="136558" y="2699"/>
                </a:lnTo>
                <a:lnTo>
                  <a:pt x="135700" y="4596"/>
                </a:lnTo>
                <a:lnTo>
                  <a:pt x="134915" y="6543"/>
                </a:lnTo>
                <a:lnTo>
                  <a:pt x="108155" y="68496"/>
                </a:lnTo>
                <a:lnTo>
                  <a:pt x="78340" y="129045"/>
                </a:lnTo>
                <a:lnTo>
                  <a:pt x="62897" y="158733"/>
                </a:lnTo>
                <a:lnTo>
                  <a:pt x="47535" y="188456"/>
                </a:lnTo>
                <a:lnTo>
                  <a:pt x="17012" y="248012"/>
                </a:lnTo>
                <a:lnTo>
                  <a:pt x="2149" y="291156"/>
                </a:lnTo>
                <a:lnTo>
                  <a:pt x="0" y="313640"/>
                </a:lnTo>
                <a:lnTo>
                  <a:pt x="1735" y="336707"/>
                </a:lnTo>
                <a:lnTo>
                  <a:pt x="15841" y="379500"/>
                </a:lnTo>
                <a:lnTo>
                  <a:pt x="43462" y="415145"/>
                </a:lnTo>
                <a:lnTo>
                  <a:pt x="99722" y="447655"/>
                </a:lnTo>
                <a:lnTo>
                  <a:pt x="131124" y="452585"/>
                </a:lnTo>
                <a:lnTo>
                  <a:pt x="164589" y="449980"/>
                </a:lnTo>
                <a:lnTo>
                  <a:pt x="206873" y="434414"/>
                </a:lnTo>
                <a:lnTo>
                  <a:pt x="241508" y="405455"/>
                </a:lnTo>
                <a:lnTo>
                  <a:pt x="264655" y="368984"/>
                </a:lnTo>
                <a:lnTo>
                  <a:pt x="274963" y="327087"/>
                </a:lnTo>
                <a:lnTo>
                  <a:pt x="275182" y="306899"/>
                </a:lnTo>
                <a:lnTo>
                  <a:pt x="272556" y="287209"/>
                </a:lnTo>
                <a:lnTo>
                  <a:pt x="259225" y="249462"/>
                </a:lnTo>
                <a:lnTo>
                  <a:pt x="239859" y="211274"/>
                </a:lnTo>
                <a:lnTo>
                  <a:pt x="220116" y="173286"/>
                </a:lnTo>
                <a:lnTo>
                  <a:pt x="202060" y="139294"/>
                </a:lnTo>
                <a:lnTo>
                  <a:pt x="184328" y="105140"/>
                </a:lnTo>
                <a:lnTo>
                  <a:pt x="167462" y="70561"/>
                </a:lnTo>
                <a:lnTo>
                  <a:pt x="152003" y="35294"/>
                </a:lnTo>
                <a:lnTo>
                  <a:pt x="13771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41666" y="4522109"/>
            <a:ext cx="1671320" cy="1007110"/>
          </a:xfrm>
          <a:custGeom>
            <a:avLst/>
            <a:gdLst/>
            <a:ahLst/>
            <a:cxnLst/>
            <a:rect l="l" t="t" r="r" b="b"/>
            <a:pathLst>
              <a:path w="1671319" h="1007110">
                <a:moveTo>
                  <a:pt x="320964" y="324095"/>
                </a:moveTo>
                <a:lnTo>
                  <a:pt x="273525" y="327798"/>
                </a:lnTo>
                <a:lnTo>
                  <a:pt x="228250" y="338554"/>
                </a:lnTo>
                <a:lnTo>
                  <a:pt x="185636" y="355834"/>
                </a:lnTo>
                <a:lnTo>
                  <a:pt x="146178" y="379111"/>
                </a:lnTo>
                <a:lnTo>
                  <a:pt x="110371" y="407855"/>
                </a:lnTo>
                <a:lnTo>
                  <a:pt x="78713" y="441538"/>
                </a:lnTo>
                <a:lnTo>
                  <a:pt x="51699" y="479633"/>
                </a:lnTo>
                <a:lnTo>
                  <a:pt x="29824" y="521610"/>
                </a:lnTo>
                <a:lnTo>
                  <a:pt x="13586" y="566941"/>
                </a:lnTo>
                <a:lnTo>
                  <a:pt x="3479" y="615097"/>
                </a:lnTo>
                <a:lnTo>
                  <a:pt x="0" y="665551"/>
                </a:lnTo>
                <a:lnTo>
                  <a:pt x="3479" y="716002"/>
                </a:lnTo>
                <a:lnTo>
                  <a:pt x="13586" y="764150"/>
                </a:lnTo>
                <a:lnTo>
                  <a:pt x="29826" y="809469"/>
                </a:lnTo>
                <a:lnTo>
                  <a:pt x="51701" y="851431"/>
                </a:lnTo>
                <a:lnTo>
                  <a:pt x="78717" y="889508"/>
                </a:lnTo>
                <a:lnTo>
                  <a:pt x="110376" y="923174"/>
                </a:lnTo>
                <a:lnTo>
                  <a:pt x="146182" y="951901"/>
                </a:lnTo>
                <a:lnTo>
                  <a:pt x="185640" y="975162"/>
                </a:lnTo>
                <a:lnTo>
                  <a:pt x="228254" y="992430"/>
                </a:lnTo>
                <a:lnTo>
                  <a:pt x="273527" y="1003177"/>
                </a:lnTo>
                <a:lnTo>
                  <a:pt x="320964" y="1006877"/>
                </a:lnTo>
                <a:lnTo>
                  <a:pt x="324304" y="1006877"/>
                </a:lnTo>
                <a:lnTo>
                  <a:pt x="327686" y="1006725"/>
                </a:lnTo>
                <a:lnTo>
                  <a:pt x="331005" y="1006616"/>
                </a:lnTo>
                <a:lnTo>
                  <a:pt x="1405887" y="1006616"/>
                </a:lnTo>
                <a:lnTo>
                  <a:pt x="1451253" y="1002294"/>
                </a:lnTo>
                <a:lnTo>
                  <a:pt x="1496525" y="989080"/>
                </a:lnTo>
                <a:lnTo>
                  <a:pt x="1538211" y="968038"/>
                </a:lnTo>
                <a:lnTo>
                  <a:pt x="1575556" y="939970"/>
                </a:lnTo>
                <a:lnTo>
                  <a:pt x="1607805" y="905678"/>
                </a:lnTo>
                <a:lnTo>
                  <a:pt x="1634201" y="865966"/>
                </a:lnTo>
                <a:lnTo>
                  <a:pt x="1653990" y="821636"/>
                </a:lnTo>
                <a:lnTo>
                  <a:pt x="1666416" y="773490"/>
                </a:lnTo>
                <a:lnTo>
                  <a:pt x="1670723" y="722330"/>
                </a:lnTo>
                <a:lnTo>
                  <a:pt x="1666413" y="671167"/>
                </a:lnTo>
                <a:lnTo>
                  <a:pt x="1653986" y="623008"/>
                </a:lnTo>
                <a:lnTo>
                  <a:pt x="1634196" y="578660"/>
                </a:lnTo>
                <a:lnTo>
                  <a:pt x="1607800" y="538928"/>
                </a:lnTo>
                <a:lnTo>
                  <a:pt x="1575553" y="504614"/>
                </a:lnTo>
                <a:lnTo>
                  <a:pt x="1538209" y="476526"/>
                </a:lnTo>
                <a:lnTo>
                  <a:pt x="1512421" y="463497"/>
                </a:lnTo>
                <a:lnTo>
                  <a:pt x="1291814" y="463497"/>
                </a:lnTo>
                <a:lnTo>
                  <a:pt x="1286090" y="415549"/>
                </a:lnTo>
                <a:lnTo>
                  <a:pt x="1276244" y="369114"/>
                </a:lnTo>
                <a:lnTo>
                  <a:pt x="1263951" y="329186"/>
                </a:lnTo>
                <a:lnTo>
                  <a:pt x="375779" y="329186"/>
                </a:lnTo>
                <a:lnTo>
                  <a:pt x="362328" y="327014"/>
                </a:lnTo>
                <a:lnTo>
                  <a:pt x="348701" y="325417"/>
                </a:lnTo>
                <a:lnTo>
                  <a:pt x="334909" y="324432"/>
                </a:lnTo>
                <a:lnTo>
                  <a:pt x="320964" y="324095"/>
                </a:lnTo>
                <a:close/>
              </a:path>
              <a:path w="1671319" h="1007110">
                <a:moveTo>
                  <a:pt x="1405887" y="1006616"/>
                </a:moveTo>
                <a:lnTo>
                  <a:pt x="331005" y="1006616"/>
                </a:lnTo>
                <a:lnTo>
                  <a:pt x="814613" y="1006747"/>
                </a:lnTo>
                <a:lnTo>
                  <a:pt x="816446" y="1006768"/>
                </a:lnTo>
                <a:lnTo>
                  <a:pt x="818257" y="1006877"/>
                </a:lnTo>
                <a:lnTo>
                  <a:pt x="821891" y="1006877"/>
                </a:lnTo>
                <a:lnTo>
                  <a:pt x="823639" y="1006768"/>
                </a:lnTo>
                <a:lnTo>
                  <a:pt x="825440" y="1006747"/>
                </a:lnTo>
                <a:lnTo>
                  <a:pt x="1404513" y="1006747"/>
                </a:lnTo>
                <a:lnTo>
                  <a:pt x="1405887" y="1006616"/>
                </a:lnTo>
                <a:close/>
              </a:path>
              <a:path w="1671319" h="1007110">
                <a:moveTo>
                  <a:pt x="1404513" y="1006747"/>
                </a:moveTo>
                <a:lnTo>
                  <a:pt x="825440" y="1006747"/>
                </a:lnTo>
                <a:lnTo>
                  <a:pt x="1403150" y="1006877"/>
                </a:lnTo>
                <a:lnTo>
                  <a:pt x="1404513" y="1006747"/>
                </a:lnTo>
                <a:close/>
              </a:path>
              <a:path w="1671319" h="1007110">
                <a:moveTo>
                  <a:pt x="1403150" y="437653"/>
                </a:moveTo>
                <a:lnTo>
                  <a:pt x="1373761" y="439369"/>
                </a:lnTo>
                <a:lnTo>
                  <a:pt x="1345295" y="444383"/>
                </a:lnTo>
                <a:lnTo>
                  <a:pt x="1317923" y="452493"/>
                </a:lnTo>
                <a:lnTo>
                  <a:pt x="1291814" y="463497"/>
                </a:lnTo>
                <a:lnTo>
                  <a:pt x="1512421" y="463497"/>
                </a:lnTo>
                <a:lnTo>
                  <a:pt x="1496523" y="455466"/>
                </a:lnTo>
                <a:lnTo>
                  <a:pt x="1451252" y="442240"/>
                </a:lnTo>
                <a:lnTo>
                  <a:pt x="1403150" y="437653"/>
                </a:lnTo>
                <a:close/>
              </a:path>
              <a:path w="1671319" h="1007110">
                <a:moveTo>
                  <a:pt x="820090" y="0"/>
                </a:moveTo>
                <a:lnTo>
                  <a:pt x="769801" y="2807"/>
                </a:lnTo>
                <a:lnTo>
                  <a:pt x="721032" y="11039"/>
                </a:lnTo>
                <a:lnTo>
                  <a:pt x="674049" y="24412"/>
                </a:lnTo>
                <a:lnTo>
                  <a:pt x="629121" y="42641"/>
                </a:lnTo>
                <a:lnTo>
                  <a:pt x="586516" y="65442"/>
                </a:lnTo>
                <a:lnTo>
                  <a:pt x="546500" y="92531"/>
                </a:lnTo>
                <a:lnTo>
                  <a:pt x="509342" y="123624"/>
                </a:lnTo>
                <a:lnTo>
                  <a:pt x="475308" y="158435"/>
                </a:lnTo>
                <a:lnTo>
                  <a:pt x="444668" y="196682"/>
                </a:lnTo>
                <a:lnTo>
                  <a:pt x="417688" y="238079"/>
                </a:lnTo>
                <a:lnTo>
                  <a:pt x="394635" y="282342"/>
                </a:lnTo>
                <a:lnTo>
                  <a:pt x="375779" y="329186"/>
                </a:lnTo>
                <a:lnTo>
                  <a:pt x="1263951" y="329186"/>
                </a:lnTo>
                <a:lnTo>
                  <a:pt x="1245004" y="281655"/>
                </a:lnTo>
                <a:lnTo>
                  <a:pt x="1224019" y="241066"/>
                </a:lnTo>
                <a:lnTo>
                  <a:pt x="1199730" y="202863"/>
                </a:lnTo>
                <a:lnTo>
                  <a:pt x="1172342" y="167263"/>
                </a:lnTo>
                <a:lnTo>
                  <a:pt x="1142058" y="134485"/>
                </a:lnTo>
                <a:lnTo>
                  <a:pt x="1109083" y="104746"/>
                </a:lnTo>
                <a:lnTo>
                  <a:pt x="1073622" y="78265"/>
                </a:lnTo>
                <a:lnTo>
                  <a:pt x="1035879" y="55259"/>
                </a:lnTo>
                <a:lnTo>
                  <a:pt x="996058" y="35947"/>
                </a:lnTo>
                <a:lnTo>
                  <a:pt x="954364" y="20547"/>
                </a:lnTo>
                <a:lnTo>
                  <a:pt x="911002" y="9277"/>
                </a:lnTo>
                <a:lnTo>
                  <a:pt x="866176" y="2355"/>
                </a:lnTo>
                <a:lnTo>
                  <a:pt x="820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12252" y="6057088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0" y="0"/>
                </a:moveTo>
                <a:lnTo>
                  <a:pt x="136558" y="2699"/>
                </a:lnTo>
                <a:lnTo>
                  <a:pt x="135700" y="4595"/>
                </a:lnTo>
                <a:lnTo>
                  <a:pt x="134915" y="6542"/>
                </a:lnTo>
                <a:lnTo>
                  <a:pt x="108155" y="68495"/>
                </a:lnTo>
                <a:lnTo>
                  <a:pt x="78340" y="129045"/>
                </a:lnTo>
                <a:lnTo>
                  <a:pt x="62897" y="158732"/>
                </a:lnTo>
                <a:lnTo>
                  <a:pt x="47535" y="188456"/>
                </a:lnTo>
                <a:lnTo>
                  <a:pt x="17012" y="248012"/>
                </a:lnTo>
                <a:lnTo>
                  <a:pt x="2149" y="291155"/>
                </a:lnTo>
                <a:lnTo>
                  <a:pt x="0" y="313640"/>
                </a:lnTo>
                <a:lnTo>
                  <a:pt x="1735" y="336707"/>
                </a:lnTo>
                <a:lnTo>
                  <a:pt x="15841" y="379499"/>
                </a:lnTo>
                <a:lnTo>
                  <a:pt x="43462" y="415145"/>
                </a:lnTo>
                <a:lnTo>
                  <a:pt x="99722" y="447654"/>
                </a:lnTo>
                <a:lnTo>
                  <a:pt x="131124" y="452584"/>
                </a:lnTo>
                <a:lnTo>
                  <a:pt x="164589" y="449978"/>
                </a:lnTo>
                <a:lnTo>
                  <a:pt x="206873" y="434413"/>
                </a:lnTo>
                <a:lnTo>
                  <a:pt x="241508" y="405455"/>
                </a:lnTo>
                <a:lnTo>
                  <a:pt x="264655" y="368984"/>
                </a:lnTo>
                <a:lnTo>
                  <a:pt x="274963" y="327087"/>
                </a:lnTo>
                <a:lnTo>
                  <a:pt x="275182" y="306899"/>
                </a:lnTo>
                <a:lnTo>
                  <a:pt x="272556" y="287209"/>
                </a:lnTo>
                <a:lnTo>
                  <a:pt x="259225" y="249461"/>
                </a:lnTo>
                <a:lnTo>
                  <a:pt x="239859" y="211274"/>
                </a:lnTo>
                <a:lnTo>
                  <a:pt x="220116" y="173286"/>
                </a:lnTo>
                <a:lnTo>
                  <a:pt x="202060" y="139294"/>
                </a:lnTo>
                <a:lnTo>
                  <a:pt x="184328" y="105140"/>
                </a:lnTo>
                <a:lnTo>
                  <a:pt x="167462" y="70561"/>
                </a:lnTo>
                <a:lnTo>
                  <a:pt x="152003" y="35294"/>
                </a:lnTo>
                <a:lnTo>
                  <a:pt x="13771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66373" y="5695711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0" y="0"/>
                </a:moveTo>
                <a:lnTo>
                  <a:pt x="136558" y="2699"/>
                </a:lnTo>
                <a:lnTo>
                  <a:pt x="135700" y="4596"/>
                </a:lnTo>
                <a:lnTo>
                  <a:pt x="134915" y="6543"/>
                </a:lnTo>
                <a:lnTo>
                  <a:pt x="108155" y="68496"/>
                </a:lnTo>
                <a:lnTo>
                  <a:pt x="78340" y="129045"/>
                </a:lnTo>
                <a:lnTo>
                  <a:pt x="62897" y="158733"/>
                </a:lnTo>
                <a:lnTo>
                  <a:pt x="47535" y="188456"/>
                </a:lnTo>
                <a:lnTo>
                  <a:pt x="17012" y="248012"/>
                </a:lnTo>
                <a:lnTo>
                  <a:pt x="2149" y="291156"/>
                </a:lnTo>
                <a:lnTo>
                  <a:pt x="0" y="313640"/>
                </a:lnTo>
                <a:lnTo>
                  <a:pt x="1735" y="336707"/>
                </a:lnTo>
                <a:lnTo>
                  <a:pt x="15841" y="379500"/>
                </a:lnTo>
                <a:lnTo>
                  <a:pt x="43462" y="415145"/>
                </a:lnTo>
                <a:lnTo>
                  <a:pt x="99722" y="447655"/>
                </a:lnTo>
                <a:lnTo>
                  <a:pt x="131124" y="452585"/>
                </a:lnTo>
                <a:lnTo>
                  <a:pt x="164589" y="449980"/>
                </a:lnTo>
                <a:lnTo>
                  <a:pt x="206873" y="434414"/>
                </a:lnTo>
                <a:lnTo>
                  <a:pt x="241508" y="405455"/>
                </a:lnTo>
                <a:lnTo>
                  <a:pt x="264655" y="368984"/>
                </a:lnTo>
                <a:lnTo>
                  <a:pt x="274963" y="327087"/>
                </a:lnTo>
                <a:lnTo>
                  <a:pt x="275182" y="306899"/>
                </a:lnTo>
                <a:lnTo>
                  <a:pt x="272556" y="287209"/>
                </a:lnTo>
                <a:lnTo>
                  <a:pt x="259225" y="249462"/>
                </a:lnTo>
                <a:lnTo>
                  <a:pt x="239859" y="211274"/>
                </a:lnTo>
                <a:lnTo>
                  <a:pt x="220116" y="173286"/>
                </a:lnTo>
                <a:lnTo>
                  <a:pt x="202060" y="139294"/>
                </a:lnTo>
                <a:lnTo>
                  <a:pt x="184328" y="105140"/>
                </a:lnTo>
                <a:lnTo>
                  <a:pt x="167462" y="70561"/>
                </a:lnTo>
                <a:lnTo>
                  <a:pt x="152003" y="35294"/>
                </a:lnTo>
                <a:lnTo>
                  <a:pt x="13771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20495" y="5874928"/>
            <a:ext cx="275590" cy="452755"/>
          </a:xfrm>
          <a:custGeom>
            <a:avLst/>
            <a:gdLst/>
            <a:ahLst/>
            <a:cxnLst/>
            <a:rect l="l" t="t" r="r" b="b"/>
            <a:pathLst>
              <a:path w="275590" h="452754">
                <a:moveTo>
                  <a:pt x="137710" y="0"/>
                </a:moveTo>
                <a:lnTo>
                  <a:pt x="136558" y="2698"/>
                </a:lnTo>
                <a:lnTo>
                  <a:pt x="135700" y="4595"/>
                </a:lnTo>
                <a:lnTo>
                  <a:pt x="134915" y="6542"/>
                </a:lnTo>
                <a:lnTo>
                  <a:pt x="108155" y="68495"/>
                </a:lnTo>
                <a:lnTo>
                  <a:pt x="78340" y="129045"/>
                </a:lnTo>
                <a:lnTo>
                  <a:pt x="62897" y="158732"/>
                </a:lnTo>
                <a:lnTo>
                  <a:pt x="47535" y="188455"/>
                </a:lnTo>
                <a:lnTo>
                  <a:pt x="17012" y="248011"/>
                </a:lnTo>
                <a:lnTo>
                  <a:pt x="2149" y="291155"/>
                </a:lnTo>
                <a:lnTo>
                  <a:pt x="0" y="313639"/>
                </a:lnTo>
                <a:lnTo>
                  <a:pt x="1735" y="336705"/>
                </a:lnTo>
                <a:lnTo>
                  <a:pt x="15841" y="379499"/>
                </a:lnTo>
                <a:lnTo>
                  <a:pt x="43462" y="415144"/>
                </a:lnTo>
                <a:lnTo>
                  <a:pt x="99722" y="447654"/>
                </a:lnTo>
                <a:lnTo>
                  <a:pt x="131124" y="452584"/>
                </a:lnTo>
                <a:lnTo>
                  <a:pt x="164589" y="449978"/>
                </a:lnTo>
                <a:lnTo>
                  <a:pt x="206873" y="434413"/>
                </a:lnTo>
                <a:lnTo>
                  <a:pt x="241508" y="405454"/>
                </a:lnTo>
                <a:lnTo>
                  <a:pt x="264655" y="368983"/>
                </a:lnTo>
                <a:lnTo>
                  <a:pt x="274963" y="327087"/>
                </a:lnTo>
                <a:lnTo>
                  <a:pt x="275178" y="306899"/>
                </a:lnTo>
                <a:lnTo>
                  <a:pt x="272552" y="287209"/>
                </a:lnTo>
                <a:lnTo>
                  <a:pt x="259225" y="249461"/>
                </a:lnTo>
                <a:lnTo>
                  <a:pt x="239859" y="211274"/>
                </a:lnTo>
                <a:lnTo>
                  <a:pt x="220116" y="173285"/>
                </a:lnTo>
                <a:lnTo>
                  <a:pt x="202060" y="139294"/>
                </a:lnTo>
                <a:lnTo>
                  <a:pt x="184328" y="105140"/>
                </a:lnTo>
                <a:lnTo>
                  <a:pt x="167462" y="70560"/>
                </a:lnTo>
                <a:lnTo>
                  <a:pt x="152003" y="35293"/>
                </a:lnTo>
                <a:lnTo>
                  <a:pt x="13771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80625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Markov</a:t>
            </a:r>
            <a:r>
              <a:rPr sz="9200" spc="-459" dirty="0">
                <a:latin typeface="Verdana"/>
                <a:cs typeface="Verdana"/>
              </a:rPr>
              <a:t> </a:t>
            </a:r>
            <a:r>
              <a:rPr sz="9200" spc="-10" dirty="0">
                <a:latin typeface="Verdana"/>
                <a:cs typeface="Verdana"/>
              </a:rPr>
              <a:t>Chain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06A367E-01F9-AA09-5555-B30613AA39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76</a:t>
            </a:fld>
            <a:endParaRPr lang="en-GB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3368" y="5490932"/>
            <a:ext cx="1555115" cy="327025"/>
            <a:chOff x="3003368" y="5490932"/>
            <a:chExt cx="1555115" cy="327025"/>
          </a:xfrm>
        </p:grpSpPr>
        <p:sp>
          <p:nvSpPr>
            <p:cNvPr id="3" name="object 3"/>
            <p:cNvSpPr/>
            <p:nvPr/>
          </p:nvSpPr>
          <p:spPr>
            <a:xfrm>
              <a:off x="3003368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5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1774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80466" y="5490932"/>
            <a:ext cx="1555115" cy="327025"/>
            <a:chOff x="7080466" y="5490932"/>
            <a:chExt cx="1555115" cy="327025"/>
          </a:xfrm>
        </p:grpSpPr>
        <p:sp>
          <p:nvSpPr>
            <p:cNvPr id="6" name="object 6"/>
            <p:cNvSpPr/>
            <p:nvPr/>
          </p:nvSpPr>
          <p:spPr>
            <a:xfrm>
              <a:off x="7080466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8872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57566" y="5421761"/>
            <a:ext cx="1555115" cy="327025"/>
            <a:chOff x="11157566" y="5421761"/>
            <a:chExt cx="1555115" cy="327025"/>
          </a:xfrm>
        </p:grpSpPr>
        <p:sp>
          <p:nvSpPr>
            <p:cNvPr id="9" name="object 9"/>
            <p:cNvSpPr/>
            <p:nvPr/>
          </p:nvSpPr>
          <p:spPr>
            <a:xfrm>
              <a:off x="11157566" y="5585107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85968" y="542176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34656" y="5398704"/>
            <a:ext cx="1555115" cy="327025"/>
            <a:chOff x="15234656" y="5398704"/>
            <a:chExt cx="1555115" cy="327025"/>
          </a:xfrm>
        </p:grpSpPr>
        <p:sp>
          <p:nvSpPr>
            <p:cNvPr id="12" name="object 12"/>
            <p:cNvSpPr/>
            <p:nvPr/>
          </p:nvSpPr>
          <p:spPr>
            <a:xfrm>
              <a:off x="15234656" y="5562050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63068" y="539870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9311757" y="551593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80732" y="4818912"/>
            <a:ext cx="1671320" cy="1671320"/>
            <a:chOff x="980732" y="4818912"/>
            <a:chExt cx="1671320" cy="1671320"/>
          </a:xfrm>
        </p:grpSpPr>
        <p:sp>
          <p:nvSpPr>
            <p:cNvPr id="16" name="object 16"/>
            <p:cNvSpPr/>
            <p:nvPr/>
          </p:nvSpPr>
          <p:spPr>
            <a:xfrm>
              <a:off x="1059264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39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1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1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0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6" y="1508422"/>
                  </a:lnTo>
                  <a:lnTo>
                    <a:pt x="712158" y="1512357"/>
                  </a:lnTo>
                  <a:lnTo>
                    <a:pt x="756835" y="1513669"/>
                  </a:lnTo>
                  <a:lnTo>
                    <a:pt x="801512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9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9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8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4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7" y="977712"/>
                  </a:lnTo>
                  <a:lnTo>
                    <a:pt x="1492682" y="934289"/>
                  </a:lnTo>
                  <a:lnTo>
                    <a:pt x="1501864" y="890364"/>
                  </a:lnTo>
                  <a:lnTo>
                    <a:pt x="1508422" y="846063"/>
                  </a:lnTo>
                  <a:lnTo>
                    <a:pt x="1512357" y="801511"/>
                  </a:lnTo>
                  <a:lnTo>
                    <a:pt x="1513669" y="756834"/>
                  </a:lnTo>
                  <a:lnTo>
                    <a:pt x="1512357" y="712157"/>
                  </a:lnTo>
                  <a:lnTo>
                    <a:pt x="1508422" y="667606"/>
                  </a:lnTo>
                  <a:lnTo>
                    <a:pt x="1501864" y="623305"/>
                  </a:lnTo>
                  <a:lnTo>
                    <a:pt x="1492682" y="579380"/>
                  </a:lnTo>
                  <a:lnTo>
                    <a:pt x="1480877" y="535957"/>
                  </a:lnTo>
                  <a:lnTo>
                    <a:pt x="1466449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4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8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9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264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39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84099" y="4818912"/>
            <a:ext cx="1671320" cy="1671320"/>
            <a:chOff x="4984099" y="4818912"/>
            <a:chExt cx="1671320" cy="1671320"/>
          </a:xfrm>
        </p:grpSpPr>
        <p:sp>
          <p:nvSpPr>
            <p:cNvPr id="19" name="object 19"/>
            <p:cNvSpPr/>
            <p:nvPr/>
          </p:nvSpPr>
          <p:spPr>
            <a:xfrm>
              <a:off x="5062631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2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2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1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7" y="1480877"/>
                  </a:lnTo>
                  <a:lnTo>
                    <a:pt x="579381" y="1492682"/>
                  </a:lnTo>
                  <a:lnTo>
                    <a:pt x="623305" y="1501864"/>
                  </a:lnTo>
                  <a:lnTo>
                    <a:pt x="667606" y="1508422"/>
                  </a:lnTo>
                  <a:lnTo>
                    <a:pt x="712158" y="1512357"/>
                  </a:lnTo>
                  <a:lnTo>
                    <a:pt x="756835" y="1513669"/>
                  </a:lnTo>
                  <a:lnTo>
                    <a:pt x="801512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9" y="1492682"/>
                  </a:lnTo>
                  <a:lnTo>
                    <a:pt x="977712" y="1480877"/>
                  </a:lnTo>
                  <a:lnTo>
                    <a:pt x="1020509" y="1466449"/>
                  </a:lnTo>
                  <a:lnTo>
                    <a:pt x="1062553" y="1449397"/>
                  </a:lnTo>
                  <a:lnTo>
                    <a:pt x="1103719" y="1429722"/>
                  </a:lnTo>
                  <a:lnTo>
                    <a:pt x="1143883" y="1407424"/>
                  </a:lnTo>
                  <a:lnTo>
                    <a:pt x="1182917" y="1382502"/>
                  </a:lnTo>
                  <a:lnTo>
                    <a:pt x="1220699" y="1354957"/>
                  </a:lnTo>
                  <a:lnTo>
                    <a:pt x="1257101" y="1324789"/>
                  </a:lnTo>
                  <a:lnTo>
                    <a:pt x="1291998" y="1291997"/>
                  </a:lnTo>
                  <a:lnTo>
                    <a:pt x="1324790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69" y="756834"/>
                  </a:lnTo>
                  <a:lnTo>
                    <a:pt x="1512358" y="712157"/>
                  </a:lnTo>
                  <a:lnTo>
                    <a:pt x="1508423" y="667606"/>
                  </a:lnTo>
                  <a:lnTo>
                    <a:pt x="1501864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49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90" y="256569"/>
                  </a:lnTo>
                  <a:lnTo>
                    <a:pt x="1291998" y="221672"/>
                  </a:lnTo>
                  <a:lnTo>
                    <a:pt x="1257101" y="188880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5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2631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987466" y="4818912"/>
            <a:ext cx="1744980" cy="1671320"/>
            <a:chOff x="8987466" y="4818912"/>
            <a:chExt cx="1744980" cy="1671320"/>
          </a:xfrm>
        </p:grpSpPr>
        <p:sp>
          <p:nvSpPr>
            <p:cNvPr id="22" name="object 22"/>
            <p:cNvSpPr/>
            <p:nvPr/>
          </p:nvSpPr>
          <p:spPr>
            <a:xfrm>
              <a:off x="906599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2"/>
                  </a:lnTo>
                  <a:lnTo>
                    <a:pt x="451116" y="1449397"/>
                  </a:lnTo>
                  <a:lnTo>
                    <a:pt x="493160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5" y="1508422"/>
                  </a:lnTo>
                  <a:lnTo>
                    <a:pt x="712157" y="1512357"/>
                  </a:lnTo>
                  <a:lnTo>
                    <a:pt x="756834" y="1513669"/>
                  </a:lnTo>
                  <a:lnTo>
                    <a:pt x="801511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8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8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50" y="1020508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70" y="756834"/>
                  </a:lnTo>
                  <a:lnTo>
                    <a:pt x="1512358" y="712157"/>
                  </a:lnTo>
                  <a:lnTo>
                    <a:pt x="1508423" y="667606"/>
                  </a:lnTo>
                  <a:lnTo>
                    <a:pt x="1501865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50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65998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972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2"/>
                  </a:lnTo>
                  <a:lnTo>
                    <a:pt x="451116" y="1449397"/>
                  </a:lnTo>
                  <a:lnTo>
                    <a:pt x="493160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5" y="1508422"/>
                  </a:lnTo>
                  <a:lnTo>
                    <a:pt x="712157" y="1512357"/>
                  </a:lnTo>
                  <a:lnTo>
                    <a:pt x="756834" y="1513669"/>
                  </a:lnTo>
                  <a:lnTo>
                    <a:pt x="801511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8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8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7" y="1220698"/>
                  </a:lnTo>
                  <a:lnTo>
                    <a:pt x="1382501" y="1182917"/>
                  </a:lnTo>
                  <a:lnTo>
                    <a:pt x="1407423" y="1143882"/>
                  </a:lnTo>
                  <a:lnTo>
                    <a:pt x="1429721" y="1103718"/>
                  </a:lnTo>
                  <a:lnTo>
                    <a:pt x="1449395" y="1062552"/>
                  </a:lnTo>
                  <a:lnTo>
                    <a:pt x="1466447" y="1020508"/>
                  </a:lnTo>
                  <a:lnTo>
                    <a:pt x="1480875" y="977712"/>
                  </a:lnTo>
                  <a:lnTo>
                    <a:pt x="1492680" y="934289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1"/>
                  </a:lnTo>
                  <a:lnTo>
                    <a:pt x="1513666" y="756834"/>
                  </a:lnTo>
                  <a:lnTo>
                    <a:pt x="1512355" y="712157"/>
                  </a:lnTo>
                  <a:lnTo>
                    <a:pt x="1508420" y="667606"/>
                  </a:lnTo>
                  <a:lnTo>
                    <a:pt x="1501861" y="623305"/>
                  </a:lnTo>
                  <a:lnTo>
                    <a:pt x="1492680" y="579380"/>
                  </a:lnTo>
                  <a:lnTo>
                    <a:pt x="1480875" y="535957"/>
                  </a:lnTo>
                  <a:lnTo>
                    <a:pt x="1466447" y="493161"/>
                  </a:lnTo>
                  <a:lnTo>
                    <a:pt x="1449395" y="451116"/>
                  </a:lnTo>
                  <a:lnTo>
                    <a:pt x="1429721" y="409950"/>
                  </a:lnTo>
                  <a:lnTo>
                    <a:pt x="1407423" y="369787"/>
                  </a:lnTo>
                  <a:lnTo>
                    <a:pt x="1382501" y="330752"/>
                  </a:lnTo>
                  <a:lnTo>
                    <a:pt x="1354957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972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138291" y="4749740"/>
            <a:ext cx="1671320" cy="1671320"/>
            <a:chOff x="13138291" y="4749740"/>
            <a:chExt cx="1671320" cy="1671320"/>
          </a:xfrm>
        </p:grpSpPr>
        <p:sp>
          <p:nvSpPr>
            <p:cNvPr id="27" name="object 27"/>
            <p:cNvSpPr/>
            <p:nvPr/>
          </p:nvSpPr>
          <p:spPr>
            <a:xfrm>
              <a:off x="13216830" y="4828272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4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19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49" y="1429723"/>
                  </a:lnTo>
                  <a:lnTo>
                    <a:pt x="451115" y="1449398"/>
                  </a:lnTo>
                  <a:lnTo>
                    <a:pt x="493159" y="1466449"/>
                  </a:lnTo>
                  <a:lnTo>
                    <a:pt x="535956" y="1480878"/>
                  </a:lnTo>
                  <a:lnTo>
                    <a:pt x="579379" y="1492683"/>
                  </a:lnTo>
                  <a:lnTo>
                    <a:pt x="623303" y="1501864"/>
                  </a:lnTo>
                  <a:lnTo>
                    <a:pt x="667604" y="1508423"/>
                  </a:lnTo>
                  <a:lnTo>
                    <a:pt x="712156" y="1512358"/>
                  </a:lnTo>
                  <a:lnTo>
                    <a:pt x="756832" y="1513669"/>
                  </a:lnTo>
                  <a:lnTo>
                    <a:pt x="801509" y="1512358"/>
                  </a:lnTo>
                  <a:lnTo>
                    <a:pt x="846061" y="1508423"/>
                  </a:lnTo>
                  <a:lnTo>
                    <a:pt x="890362" y="1501864"/>
                  </a:lnTo>
                  <a:lnTo>
                    <a:pt x="934286" y="1492683"/>
                  </a:lnTo>
                  <a:lnTo>
                    <a:pt x="977709" y="1480878"/>
                  </a:lnTo>
                  <a:lnTo>
                    <a:pt x="1020506" y="1466449"/>
                  </a:lnTo>
                  <a:lnTo>
                    <a:pt x="1062550" y="1449398"/>
                  </a:lnTo>
                  <a:lnTo>
                    <a:pt x="1103716" y="1429723"/>
                  </a:lnTo>
                  <a:lnTo>
                    <a:pt x="1143879" y="1407424"/>
                  </a:lnTo>
                  <a:lnTo>
                    <a:pt x="1182914" y="1382502"/>
                  </a:lnTo>
                  <a:lnTo>
                    <a:pt x="1220695" y="1354957"/>
                  </a:lnTo>
                  <a:lnTo>
                    <a:pt x="1257097" y="1324789"/>
                  </a:lnTo>
                  <a:lnTo>
                    <a:pt x="1291994" y="1291997"/>
                  </a:lnTo>
                  <a:lnTo>
                    <a:pt x="1324786" y="1257100"/>
                  </a:lnTo>
                  <a:lnTo>
                    <a:pt x="1354954" y="1220698"/>
                  </a:lnTo>
                  <a:lnTo>
                    <a:pt x="1382499" y="1182917"/>
                  </a:lnTo>
                  <a:lnTo>
                    <a:pt x="1407421" y="1143882"/>
                  </a:lnTo>
                  <a:lnTo>
                    <a:pt x="1429719" y="1103718"/>
                  </a:lnTo>
                  <a:lnTo>
                    <a:pt x="1449394" y="1062552"/>
                  </a:lnTo>
                  <a:lnTo>
                    <a:pt x="1466446" y="1020508"/>
                  </a:lnTo>
                  <a:lnTo>
                    <a:pt x="1480874" y="977712"/>
                  </a:lnTo>
                  <a:lnTo>
                    <a:pt x="1492679" y="934288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1"/>
                  </a:lnTo>
                  <a:lnTo>
                    <a:pt x="1513665" y="756834"/>
                  </a:lnTo>
                  <a:lnTo>
                    <a:pt x="1512354" y="712157"/>
                  </a:lnTo>
                  <a:lnTo>
                    <a:pt x="1508419" y="667605"/>
                  </a:lnTo>
                  <a:lnTo>
                    <a:pt x="1501860" y="623305"/>
                  </a:lnTo>
                  <a:lnTo>
                    <a:pt x="1492679" y="579380"/>
                  </a:lnTo>
                  <a:lnTo>
                    <a:pt x="1480874" y="535957"/>
                  </a:lnTo>
                  <a:lnTo>
                    <a:pt x="1466446" y="493160"/>
                  </a:lnTo>
                  <a:lnTo>
                    <a:pt x="1449394" y="451116"/>
                  </a:lnTo>
                  <a:lnTo>
                    <a:pt x="1429719" y="409950"/>
                  </a:lnTo>
                  <a:lnTo>
                    <a:pt x="1407421" y="369786"/>
                  </a:lnTo>
                  <a:lnTo>
                    <a:pt x="1382499" y="330751"/>
                  </a:lnTo>
                  <a:lnTo>
                    <a:pt x="1354954" y="292970"/>
                  </a:lnTo>
                  <a:lnTo>
                    <a:pt x="1324786" y="256568"/>
                  </a:lnTo>
                  <a:lnTo>
                    <a:pt x="1291994" y="221671"/>
                  </a:lnTo>
                  <a:lnTo>
                    <a:pt x="1257097" y="188879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4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19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4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16822" y="4828271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7215392" y="4749740"/>
            <a:ext cx="1671320" cy="1671320"/>
            <a:chOff x="17215392" y="4749740"/>
            <a:chExt cx="1671320" cy="1671320"/>
          </a:xfrm>
        </p:grpSpPr>
        <p:sp>
          <p:nvSpPr>
            <p:cNvPr id="30" name="object 30"/>
            <p:cNvSpPr/>
            <p:nvPr/>
          </p:nvSpPr>
          <p:spPr>
            <a:xfrm>
              <a:off x="17293921" y="4828272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4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19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7" y="1407424"/>
                  </a:lnTo>
                  <a:lnTo>
                    <a:pt x="409950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8" y="1480878"/>
                  </a:lnTo>
                  <a:lnTo>
                    <a:pt x="579382" y="1492683"/>
                  </a:lnTo>
                  <a:lnTo>
                    <a:pt x="623307" y="1501864"/>
                  </a:lnTo>
                  <a:lnTo>
                    <a:pt x="667608" y="1508423"/>
                  </a:lnTo>
                  <a:lnTo>
                    <a:pt x="712160" y="1512358"/>
                  </a:lnTo>
                  <a:lnTo>
                    <a:pt x="756838" y="1513669"/>
                  </a:lnTo>
                  <a:lnTo>
                    <a:pt x="801515" y="1512358"/>
                  </a:lnTo>
                  <a:lnTo>
                    <a:pt x="846067" y="1508423"/>
                  </a:lnTo>
                  <a:lnTo>
                    <a:pt x="890369" y="1501864"/>
                  </a:lnTo>
                  <a:lnTo>
                    <a:pt x="934294" y="1492683"/>
                  </a:lnTo>
                  <a:lnTo>
                    <a:pt x="977717" y="1480878"/>
                  </a:lnTo>
                  <a:lnTo>
                    <a:pt x="1020514" y="1466449"/>
                  </a:lnTo>
                  <a:lnTo>
                    <a:pt x="1062559" y="1449398"/>
                  </a:lnTo>
                  <a:lnTo>
                    <a:pt x="1103725" y="1429723"/>
                  </a:lnTo>
                  <a:lnTo>
                    <a:pt x="1143889" y="1407424"/>
                  </a:lnTo>
                  <a:lnTo>
                    <a:pt x="1182924" y="1382502"/>
                  </a:lnTo>
                  <a:lnTo>
                    <a:pt x="1220705" y="1354957"/>
                  </a:lnTo>
                  <a:lnTo>
                    <a:pt x="1257107" y="1324789"/>
                  </a:lnTo>
                  <a:lnTo>
                    <a:pt x="1292005" y="1291997"/>
                  </a:lnTo>
                  <a:lnTo>
                    <a:pt x="1324796" y="1257100"/>
                  </a:lnTo>
                  <a:lnTo>
                    <a:pt x="1354965" y="1220698"/>
                  </a:lnTo>
                  <a:lnTo>
                    <a:pt x="1382509" y="1182917"/>
                  </a:lnTo>
                  <a:lnTo>
                    <a:pt x="1407431" y="1143882"/>
                  </a:lnTo>
                  <a:lnTo>
                    <a:pt x="1429729" y="1103718"/>
                  </a:lnTo>
                  <a:lnTo>
                    <a:pt x="1449404" y="1062552"/>
                  </a:lnTo>
                  <a:lnTo>
                    <a:pt x="1466456" y="1020508"/>
                  </a:lnTo>
                  <a:lnTo>
                    <a:pt x="1480884" y="977712"/>
                  </a:lnTo>
                  <a:lnTo>
                    <a:pt x="1492689" y="934288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1"/>
                  </a:lnTo>
                  <a:lnTo>
                    <a:pt x="1513676" y="756834"/>
                  </a:lnTo>
                  <a:lnTo>
                    <a:pt x="1512364" y="712157"/>
                  </a:lnTo>
                  <a:lnTo>
                    <a:pt x="1508429" y="667605"/>
                  </a:lnTo>
                  <a:lnTo>
                    <a:pt x="1501871" y="623305"/>
                  </a:lnTo>
                  <a:lnTo>
                    <a:pt x="1492689" y="579380"/>
                  </a:lnTo>
                  <a:lnTo>
                    <a:pt x="1480884" y="535957"/>
                  </a:lnTo>
                  <a:lnTo>
                    <a:pt x="1466456" y="493160"/>
                  </a:lnTo>
                  <a:lnTo>
                    <a:pt x="1449404" y="451116"/>
                  </a:lnTo>
                  <a:lnTo>
                    <a:pt x="1429729" y="409950"/>
                  </a:lnTo>
                  <a:lnTo>
                    <a:pt x="1407431" y="369786"/>
                  </a:lnTo>
                  <a:lnTo>
                    <a:pt x="1382509" y="330751"/>
                  </a:lnTo>
                  <a:lnTo>
                    <a:pt x="1354965" y="292970"/>
                  </a:lnTo>
                  <a:lnTo>
                    <a:pt x="1324796" y="256568"/>
                  </a:lnTo>
                  <a:lnTo>
                    <a:pt x="1292005" y="221671"/>
                  </a:lnTo>
                  <a:lnTo>
                    <a:pt x="1257107" y="188879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4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19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4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93924" y="4828271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AED2E7B-2178-723B-1D17-24A5CC2136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77</a:t>
            </a:fld>
            <a:endParaRPr lang="en-GB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3368" y="5490932"/>
            <a:ext cx="1555115" cy="327025"/>
            <a:chOff x="3003368" y="5490932"/>
            <a:chExt cx="1555115" cy="327025"/>
          </a:xfrm>
        </p:grpSpPr>
        <p:sp>
          <p:nvSpPr>
            <p:cNvPr id="3" name="object 3"/>
            <p:cNvSpPr/>
            <p:nvPr/>
          </p:nvSpPr>
          <p:spPr>
            <a:xfrm>
              <a:off x="3003368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5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1774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80466" y="5490932"/>
            <a:ext cx="1555115" cy="327025"/>
            <a:chOff x="7080466" y="5490932"/>
            <a:chExt cx="1555115" cy="327025"/>
          </a:xfrm>
        </p:grpSpPr>
        <p:sp>
          <p:nvSpPr>
            <p:cNvPr id="6" name="object 6"/>
            <p:cNvSpPr/>
            <p:nvPr/>
          </p:nvSpPr>
          <p:spPr>
            <a:xfrm>
              <a:off x="7080466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8872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57566" y="5421761"/>
            <a:ext cx="1555115" cy="327025"/>
            <a:chOff x="11157566" y="5421761"/>
            <a:chExt cx="1555115" cy="327025"/>
          </a:xfrm>
        </p:grpSpPr>
        <p:sp>
          <p:nvSpPr>
            <p:cNvPr id="9" name="object 9"/>
            <p:cNvSpPr/>
            <p:nvPr/>
          </p:nvSpPr>
          <p:spPr>
            <a:xfrm>
              <a:off x="11157566" y="5585107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85968" y="542176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34656" y="5398704"/>
            <a:ext cx="1555115" cy="327025"/>
            <a:chOff x="15234656" y="5398704"/>
            <a:chExt cx="1555115" cy="327025"/>
          </a:xfrm>
        </p:grpSpPr>
        <p:sp>
          <p:nvSpPr>
            <p:cNvPr id="12" name="object 12"/>
            <p:cNvSpPr/>
            <p:nvPr/>
          </p:nvSpPr>
          <p:spPr>
            <a:xfrm>
              <a:off x="15234656" y="5562050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63068" y="539870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9311757" y="551593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80732" y="4818912"/>
            <a:ext cx="1671320" cy="1671320"/>
            <a:chOff x="980732" y="4818912"/>
            <a:chExt cx="1671320" cy="1671320"/>
          </a:xfrm>
        </p:grpSpPr>
        <p:sp>
          <p:nvSpPr>
            <p:cNvPr id="16" name="object 16"/>
            <p:cNvSpPr/>
            <p:nvPr/>
          </p:nvSpPr>
          <p:spPr>
            <a:xfrm>
              <a:off x="1059264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39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1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1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0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6" y="1508422"/>
                  </a:lnTo>
                  <a:lnTo>
                    <a:pt x="712158" y="1512357"/>
                  </a:lnTo>
                  <a:lnTo>
                    <a:pt x="756835" y="1513669"/>
                  </a:lnTo>
                  <a:lnTo>
                    <a:pt x="801512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9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9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8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4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7" y="977712"/>
                  </a:lnTo>
                  <a:lnTo>
                    <a:pt x="1492682" y="934289"/>
                  </a:lnTo>
                  <a:lnTo>
                    <a:pt x="1501864" y="890364"/>
                  </a:lnTo>
                  <a:lnTo>
                    <a:pt x="1508422" y="846063"/>
                  </a:lnTo>
                  <a:lnTo>
                    <a:pt x="1512357" y="801511"/>
                  </a:lnTo>
                  <a:lnTo>
                    <a:pt x="1513669" y="756834"/>
                  </a:lnTo>
                  <a:lnTo>
                    <a:pt x="1512357" y="712157"/>
                  </a:lnTo>
                  <a:lnTo>
                    <a:pt x="1508422" y="667606"/>
                  </a:lnTo>
                  <a:lnTo>
                    <a:pt x="1501864" y="623305"/>
                  </a:lnTo>
                  <a:lnTo>
                    <a:pt x="1492682" y="579380"/>
                  </a:lnTo>
                  <a:lnTo>
                    <a:pt x="1480877" y="535957"/>
                  </a:lnTo>
                  <a:lnTo>
                    <a:pt x="1466449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4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8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9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264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39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84099" y="4818912"/>
            <a:ext cx="1671320" cy="1671320"/>
            <a:chOff x="4984099" y="4818912"/>
            <a:chExt cx="1671320" cy="1671320"/>
          </a:xfrm>
        </p:grpSpPr>
        <p:sp>
          <p:nvSpPr>
            <p:cNvPr id="19" name="object 19"/>
            <p:cNvSpPr/>
            <p:nvPr/>
          </p:nvSpPr>
          <p:spPr>
            <a:xfrm>
              <a:off x="5062631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2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2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1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7" y="1480877"/>
                  </a:lnTo>
                  <a:lnTo>
                    <a:pt x="579381" y="1492682"/>
                  </a:lnTo>
                  <a:lnTo>
                    <a:pt x="623305" y="1501864"/>
                  </a:lnTo>
                  <a:lnTo>
                    <a:pt x="667606" y="1508422"/>
                  </a:lnTo>
                  <a:lnTo>
                    <a:pt x="712158" y="1512357"/>
                  </a:lnTo>
                  <a:lnTo>
                    <a:pt x="756835" y="1513669"/>
                  </a:lnTo>
                  <a:lnTo>
                    <a:pt x="801512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9" y="1492682"/>
                  </a:lnTo>
                  <a:lnTo>
                    <a:pt x="977712" y="1480877"/>
                  </a:lnTo>
                  <a:lnTo>
                    <a:pt x="1020509" y="1466449"/>
                  </a:lnTo>
                  <a:lnTo>
                    <a:pt x="1062553" y="1449397"/>
                  </a:lnTo>
                  <a:lnTo>
                    <a:pt x="1103719" y="1429722"/>
                  </a:lnTo>
                  <a:lnTo>
                    <a:pt x="1143883" y="1407424"/>
                  </a:lnTo>
                  <a:lnTo>
                    <a:pt x="1182917" y="1382502"/>
                  </a:lnTo>
                  <a:lnTo>
                    <a:pt x="1220699" y="1354957"/>
                  </a:lnTo>
                  <a:lnTo>
                    <a:pt x="1257101" y="1324789"/>
                  </a:lnTo>
                  <a:lnTo>
                    <a:pt x="1291998" y="1291997"/>
                  </a:lnTo>
                  <a:lnTo>
                    <a:pt x="1324790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69" y="756834"/>
                  </a:lnTo>
                  <a:lnTo>
                    <a:pt x="1512358" y="712157"/>
                  </a:lnTo>
                  <a:lnTo>
                    <a:pt x="1508423" y="667606"/>
                  </a:lnTo>
                  <a:lnTo>
                    <a:pt x="1501864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49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90" y="256569"/>
                  </a:lnTo>
                  <a:lnTo>
                    <a:pt x="1291998" y="221672"/>
                  </a:lnTo>
                  <a:lnTo>
                    <a:pt x="1257101" y="188880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5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2631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987466" y="4818912"/>
            <a:ext cx="1744980" cy="1671320"/>
            <a:chOff x="8987466" y="4818912"/>
            <a:chExt cx="1744980" cy="1671320"/>
          </a:xfrm>
        </p:grpSpPr>
        <p:sp>
          <p:nvSpPr>
            <p:cNvPr id="22" name="object 22"/>
            <p:cNvSpPr/>
            <p:nvPr/>
          </p:nvSpPr>
          <p:spPr>
            <a:xfrm>
              <a:off x="906599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2"/>
                  </a:lnTo>
                  <a:lnTo>
                    <a:pt x="451116" y="1449397"/>
                  </a:lnTo>
                  <a:lnTo>
                    <a:pt x="493160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5" y="1508422"/>
                  </a:lnTo>
                  <a:lnTo>
                    <a:pt x="712157" y="1512357"/>
                  </a:lnTo>
                  <a:lnTo>
                    <a:pt x="756834" y="1513669"/>
                  </a:lnTo>
                  <a:lnTo>
                    <a:pt x="801511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8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8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50" y="1020508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70" y="756834"/>
                  </a:lnTo>
                  <a:lnTo>
                    <a:pt x="1512358" y="712157"/>
                  </a:lnTo>
                  <a:lnTo>
                    <a:pt x="1508423" y="667606"/>
                  </a:lnTo>
                  <a:lnTo>
                    <a:pt x="1501865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50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65998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972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2"/>
                  </a:lnTo>
                  <a:lnTo>
                    <a:pt x="451116" y="1449397"/>
                  </a:lnTo>
                  <a:lnTo>
                    <a:pt x="493160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5" y="1508422"/>
                  </a:lnTo>
                  <a:lnTo>
                    <a:pt x="712157" y="1512357"/>
                  </a:lnTo>
                  <a:lnTo>
                    <a:pt x="756834" y="1513669"/>
                  </a:lnTo>
                  <a:lnTo>
                    <a:pt x="801511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8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8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7" y="1220698"/>
                  </a:lnTo>
                  <a:lnTo>
                    <a:pt x="1382501" y="1182917"/>
                  </a:lnTo>
                  <a:lnTo>
                    <a:pt x="1407423" y="1143882"/>
                  </a:lnTo>
                  <a:lnTo>
                    <a:pt x="1429721" y="1103718"/>
                  </a:lnTo>
                  <a:lnTo>
                    <a:pt x="1449395" y="1062552"/>
                  </a:lnTo>
                  <a:lnTo>
                    <a:pt x="1466447" y="1020508"/>
                  </a:lnTo>
                  <a:lnTo>
                    <a:pt x="1480875" y="977712"/>
                  </a:lnTo>
                  <a:lnTo>
                    <a:pt x="1492680" y="934289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1"/>
                  </a:lnTo>
                  <a:lnTo>
                    <a:pt x="1513666" y="756834"/>
                  </a:lnTo>
                  <a:lnTo>
                    <a:pt x="1512355" y="712157"/>
                  </a:lnTo>
                  <a:lnTo>
                    <a:pt x="1508420" y="667606"/>
                  </a:lnTo>
                  <a:lnTo>
                    <a:pt x="1501861" y="623305"/>
                  </a:lnTo>
                  <a:lnTo>
                    <a:pt x="1492680" y="579380"/>
                  </a:lnTo>
                  <a:lnTo>
                    <a:pt x="1480875" y="535957"/>
                  </a:lnTo>
                  <a:lnTo>
                    <a:pt x="1466447" y="493161"/>
                  </a:lnTo>
                  <a:lnTo>
                    <a:pt x="1449395" y="451116"/>
                  </a:lnTo>
                  <a:lnTo>
                    <a:pt x="1429721" y="409950"/>
                  </a:lnTo>
                  <a:lnTo>
                    <a:pt x="1407423" y="369787"/>
                  </a:lnTo>
                  <a:lnTo>
                    <a:pt x="1382501" y="330752"/>
                  </a:lnTo>
                  <a:lnTo>
                    <a:pt x="1354957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972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138291" y="4749740"/>
            <a:ext cx="1671320" cy="1671320"/>
            <a:chOff x="13138291" y="4749740"/>
            <a:chExt cx="1671320" cy="1671320"/>
          </a:xfrm>
        </p:grpSpPr>
        <p:sp>
          <p:nvSpPr>
            <p:cNvPr id="27" name="object 27"/>
            <p:cNvSpPr/>
            <p:nvPr/>
          </p:nvSpPr>
          <p:spPr>
            <a:xfrm>
              <a:off x="13216830" y="4828272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4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19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49" y="1429723"/>
                  </a:lnTo>
                  <a:lnTo>
                    <a:pt x="451115" y="1449398"/>
                  </a:lnTo>
                  <a:lnTo>
                    <a:pt x="493159" y="1466449"/>
                  </a:lnTo>
                  <a:lnTo>
                    <a:pt x="535956" y="1480878"/>
                  </a:lnTo>
                  <a:lnTo>
                    <a:pt x="579379" y="1492683"/>
                  </a:lnTo>
                  <a:lnTo>
                    <a:pt x="623303" y="1501864"/>
                  </a:lnTo>
                  <a:lnTo>
                    <a:pt x="667604" y="1508423"/>
                  </a:lnTo>
                  <a:lnTo>
                    <a:pt x="712156" y="1512358"/>
                  </a:lnTo>
                  <a:lnTo>
                    <a:pt x="756832" y="1513669"/>
                  </a:lnTo>
                  <a:lnTo>
                    <a:pt x="801509" y="1512358"/>
                  </a:lnTo>
                  <a:lnTo>
                    <a:pt x="846061" y="1508423"/>
                  </a:lnTo>
                  <a:lnTo>
                    <a:pt x="890362" y="1501864"/>
                  </a:lnTo>
                  <a:lnTo>
                    <a:pt x="934286" y="1492683"/>
                  </a:lnTo>
                  <a:lnTo>
                    <a:pt x="977709" y="1480878"/>
                  </a:lnTo>
                  <a:lnTo>
                    <a:pt x="1020506" y="1466449"/>
                  </a:lnTo>
                  <a:lnTo>
                    <a:pt x="1062550" y="1449398"/>
                  </a:lnTo>
                  <a:lnTo>
                    <a:pt x="1103716" y="1429723"/>
                  </a:lnTo>
                  <a:lnTo>
                    <a:pt x="1143879" y="1407424"/>
                  </a:lnTo>
                  <a:lnTo>
                    <a:pt x="1182914" y="1382502"/>
                  </a:lnTo>
                  <a:lnTo>
                    <a:pt x="1220695" y="1354957"/>
                  </a:lnTo>
                  <a:lnTo>
                    <a:pt x="1257097" y="1324789"/>
                  </a:lnTo>
                  <a:lnTo>
                    <a:pt x="1291994" y="1291997"/>
                  </a:lnTo>
                  <a:lnTo>
                    <a:pt x="1324786" y="1257100"/>
                  </a:lnTo>
                  <a:lnTo>
                    <a:pt x="1354954" y="1220698"/>
                  </a:lnTo>
                  <a:lnTo>
                    <a:pt x="1382499" y="1182917"/>
                  </a:lnTo>
                  <a:lnTo>
                    <a:pt x="1407421" y="1143882"/>
                  </a:lnTo>
                  <a:lnTo>
                    <a:pt x="1429719" y="1103718"/>
                  </a:lnTo>
                  <a:lnTo>
                    <a:pt x="1449394" y="1062552"/>
                  </a:lnTo>
                  <a:lnTo>
                    <a:pt x="1466446" y="1020508"/>
                  </a:lnTo>
                  <a:lnTo>
                    <a:pt x="1480874" y="977712"/>
                  </a:lnTo>
                  <a:lnTo>
                    <a:pt x="1492679" y="934288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1"/>
                  </a:lnTo>
                  <a:lnTo>
                    <a:pt x="1513665" y="756834"/>
                  </a:lnTo>
                  <a:lnTo>
                    <a:pt x="1512354" y="712157"/>
                  </a:lnTo>
                  <a:lnTo>
                    <a:pt x="1508419" y="667605"/>
                  </a:lnTo>
                  <a:lnTo>
                    <a:pt x="1501860" y="623305"/>
                  </a:lnTo>
                  <a:lnTo>
                    <a:pt x="1492679" y="579380"/>
                  </a:lnTo>
                  <a:lnTo>
                    <a:pt x="1480874" y="535957"/>
                  </a:lnTo>
                  <a:lnTo>
                    <a:pt x="1466446" y="493160"/>
                  </a:lnTo>
                  <a:lnTo>
                    <a:pt x="1449394" y="451116"/>
                  </a:lnTo>
                  <a:lnTo>
                    <a:pt x="1429719" y="409950"/>
                  </a:lnTo>
                  <a:lnTo>
                    <a:pt x="1407421" y="369786"/>
                  </a:lnTo>
                  <a:lnTo>
                    <a:pt x="1382499" y="330751"/>
                  </a:lnTo>
                  <a:lnTo>
                    <a:pt x="1354954" y="292970"/>
                  </a:lnTo>
                  <a:lnTo>
                    <a:pt x="1324786" y="256568"/>
                  </a:lnTo>
                  <a:lnTo>
                    <a:pt x="1291994" y="221671"/>
                  </a:lnTo>
                  <a:lnTo>
                    <a:pt x="1257097" y="188879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4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19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4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16822" y="4828271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7215392" y="4749740"/>
            <a:ext cx="1671320" cy="1671320"/>
            <a:chOff x="17215392" y="4749740"/>
            <a:chExt cx="1671320" cy="1671320"/>
          </a:xfrm>
        </p:grpSpPr>
        <p:sp>
          <p:nvSpPr>
            <p:cNvPr id="30" name="object 30"/>
            <p:cNvSpPr/>
            <p:nvPr/>
          </p:nvSpPr>
          <p:spPr>
            <a:xfrm>
              <a:off x="17293921" y="4828272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4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19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7" y="1407424"/>
                  </a:lnTo>
                  <a:lnTo>
                    <a:pt x="409950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8" y="1480878"/>
                  </a:lnTo>
                  <a:lnTo>
                    <a:pt x="579382" y="1492683"/>
                  </a:lnTo>
                  <a:lnTo>
                    <a:pt x="623307" y="1501864"/>
                  </a:lnTo>
                  <a:lnTo>
                    <a:pt x="667608" y="1508423"/>
                  </a:lnTo>
                  <a:lnTo>
                    <a:pt x="712160" y="1512358"/>
                  </a:lnTo>
                  <a:lnTo>
                    <a:pt x="756838" y="1513669"/>
                  </a:lnTo>
                  <a:lnTo>
                    <a:pt x="801515" y="1512358"/>
                  </a:lnTo>
                  <a:lnTo>
                    <a:pt x="846067" y="1508423"/>
                  </a:lnTo>
                  <a:lnTo>
                    <a:pt x="890369" y="1501864"/>
                  </a:lnTo>
                  <a:lnTo>
                    <a:pt x="934294" y="1492683"/>
                  </a:lnTo>
                  <a:lnTo>
                    <a:pt x="977717" y="1480878"/>
                  </a:lnTo>
                  <a:lnTo>
                    <a:pt x="1020514" y="1466449"/>
                  </a:lnTo>
                  <a:lnTo>
                    <a:pt x="1062559" y="1449398"/>
                  </a:lnTo>
                  <a:lnTo>
                    <a:pt x="1103725" y="1429723"/>
                  </a:lnTo>
                  <a:lnTo>
                    <a:pt x="1143889" y="1407424"/>
                  </a:lnTo>
                  <a:lnTo>
                    <a:pt x="1182924" y="1382502"/>
                  </a:lnTo>
                  <a:lnTo>
                    <a:pt x="1220705" y="1354957"/>
                  </a:lnTo>
                  <a:lnTo>
                    <a:pt x="1257107" y="1324789"/>
                  </a:lnTo>
                  <a:lnTo>
                    <a:pt x="1292005" y="1291997"/>
                  </a:lnTo>
                  <a:lnTo>
                    <a:pt x="1324796" y="1257100"/>
                  </a:lnTo>
                  <a:lnTo>
                    <a:pt x="1354965" y="1220698"/>
                  </a:lnTo>
                  <a:lnTo>
                    <a:pt x="1382509" y="1182917"/>
                  </a:lnTo>
                  <a:lnTo>
                    <a:pt x="1407431" y="1143882"/>
                  </a:lnTo>
                  <a:lnTo>
                    <a:pt x="1429729" y="1103718"/>
                  </a:lnTo>
                  <a:lnTo>
                    <a:pt x="1449404" y="1062552"/>
                  </a:lnTo>
                  <a:lnTo>
                    <a:pt x="1466456" y="1020508"/>
                  </a:lnTo>
                  <a:lnTo>
                    <a:pt x="1480884" y="977712"/>
                  </a:lnTo>
                  <a:lnTo>
                    <a:pt x="1492689" y="934288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1"/>
                  </a:lnTo>
                  <a:lnTo>
                    <a:pt x="1513676" y="756834"/>
                  </a:lnTo>
                  <a:lnTo>
                    <a:pt x="1512364" y="712157"/>
                  </a:lnTo>
                  <a:lnTo>
                    <a:pt x="1508429" y="667605"/>
                  </a:lnTo>
                  <a:lnTo>
                    <a:pt x="1501871" y="623305"/>
                  </a:lnTo>
                  <a:lnTo>
                    <a:pt x="1492689" y="579380"/>
                  </a:lnTo>
                  <a:lnTo>
                    <a:pt x="1480884" y="535957"/>
                  </a:lnTo>
                  <a:lnTo>
                    <a:pt x="1466456" y="493160"/>
                  </a:lnTo>
                  <a:lnTo>
                    <a:pt x="1449404" y="451116"/>
                  </a:lnTo>
                  <a:lnTo>
                    <a:pt x="1429729" y="409950"/>
                  </a:lnTo>
                  <a:lnTo>
                    <a:pt x="1407431" y="369786"/>
                  </a:lnTo>
                  <a:lnTo>
                    <a:pt x="1382509" y="330751"/>
                  </a:lnTo>
                  <a:lnTo>
                    <a:pt x="1354965" y="292970"/>
                  </a:lnTo>
                  <a:lnTo>
                    <a:pt x="1324796" y="256568"/>
                  </a:lnTo>
                  <a:lnTo>
                    <a:pt x="1292005" y="221671"/>
                  </a:lnTo>
                  <a:lnTo>
                    <a:pt x="1257107" y="188879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4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19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4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93924" y="4828271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814023" y="6275827"/>
            <a:ext cx="1567815" cy="1567815"/>
            <a:chOff x="2814023" y="6275827"/>
            <a:chExt cx="1567815" cy="1567815"/>
          </a:xfrm>
        </p:grpSpPr>
        <p:sp>
          <p:nvSpPr>
            <p:cNvPr id="33" name="object 33"/>
            <p:cNvSpPr/>
            <p:nvPr/>
          </p:nvSpPr>
          <p:spPr>
            <a:xfrm>
              <a:off x="2855906" y="6317711"/>
              <a:ext cx="1324610" cy="1324610"/>
            </a:xfrm>
            <a:custGeom>
              <a:avLst/>
              <a:gdLst/>
              <a:ahLst/>
              <a:cxnLst/>
              <a:rect l="l" t="t" r="r" b="b"/>
              <a:pathLst>
                <a:path w="1324610" h="1324609">
                  <a:moveTo>
                    <a:pt x="0" y="0"/>
                  </a:moveTo>
                  <a:lnTo>
                    <a:pt x="1294476" y="1294476"/>
                  </a:lnTo>
                  <a:lnTo>
                    <a:pt x="1324093" y="1324093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4880" y="7496684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09">
                  <a:moveTo>
                    <a:pt x="231006" y="0"/>
                  </a:moveTo>
                  <a:lnTo>
                    <a:pt x="0" y="231005"/>
                  </a:lnTo>
                  <a:lnTo>
                    <a:pt x="346508" y="346508"/>
                  </a:lnTo>
                  <a:lnTo>
                    <a:pt x="231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080466" y="7772210"/>
            <a:ext cx="1555115" cy="327025"/>
            <a:chOff x="7080466" y="7772210"/>
            <a:chExt cx="1555115" cy="327025"/>
          </a:xfrm>
        </p:grpSpPr>
        <p:sp>
          <p:nvSpPr>
            <p:cNvPr id="36" name="object 36"/>
            <p:cNvSpPr/>
            <p:nvPr/>
          </p:nvSpPr>
          <p:spPr>
            <a:xfrm>
              <a:off x="7080466" y="7935556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8872" y="777221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1157566" y="7703039"/>
            <a:ext cx="1555115" cy="327025"/>
            <a:chOff x="11157566" y="7703039"/>
            <a:chExt cx="1555115" cy="327025"/>
          </a:xfrm>
        </p:grpSpPr>
        <p:sp>
          <p:nvSpPr>
            <p:cNvPr id="39" name="object 39"/>
            <p:cNvSpPr/>
            <p:nvPr/>
          </p:nvSpPr>
          <p:spPr>
            <a:xfrm>
              <a:off x="11157566" y="7866384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85968" y="770303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5234656" y="7679981"/>
            <a:ext cx="1555115" cy="327025"/>
            <a:chOff x="15234656" y="7679981"/>
            <a:chExt cx="1555115" cy="327025"/>
          </a:xfrm>
        </p:grpSpPr>
        <p:sp>
          <p:nvSpPr>
            <p:cNvPr id="42" name="object 42"/>
            <p:cNvSpPr/>
            <p:nvPr/>
          </p:nvSpPr>
          <p:spPr>
            <a:xfrm>
              <a:off x="15234656" y="7843327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463068" y="767998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19311757" y="779721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984099" y="7100189"/>
            <a:ext cx="1671320" cy="1671320"/>
            <a:chOff x="4984099" y="7100189"/>
            <a:chExt cx="1671320" cy="1671320"/>
          </a:xfrm>
        </p:grpSpPr>
        <p:sp>
          <p:nvSpPr>
            <p:cNvPr id="46" name="object 46"/>
            <p:cNvSpPr/>
            <p:nvPr/>
          </p:nvSpPr>
          <p:spPr>
            <a:xfrm>
              <a:off x="5062631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2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5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80" y="1257101"/>
                  </a:lnTo>
                  <a:lnTo>
                    <a:pt x="221672" y="1291998"/>
                  </a:lnTo>
                  <a:lnTo>
                    <a:pt x="256569" y="1324790"/>
                  </a:lnTo>
                  <a:lnTo>
                    <a:pt x="292971" y="1354958"/>
                  </a:lnTo>
                  <a:lnTo>
                    <a:pt x="330752" y="1382503"/>
                  </a:lnTo>
                  <a:lnTo>
                    <a:pt x="369787" y="1407425"/>
                  </a:lnTo>
                  <a:lnTo>
                    <a:pt x="409951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7" y="1480878"/>
                  </a:lnTo>
                  <a:lnTo>
                    <a:pt x="579381" y="1492683"/>
                  </a:lnTo>
                  <a:lnTo>
                    <a:pt x="623305" y="1501864"/>
                  </a:lnTo>
                  <a:lnTo>
                    <a:pt x="667606" y="1508423"/>
                  </a:lnTo>
                  <a:lnTo>
                    <a:pt x="712158" y="1512358"/>
                  </a:lnTo>
                  <a:lnTo>
                    <a:pt x="756835" y="1513669"/>
                  </a:lnTo>
                  <a:lnTo>
                    <a:pt x="801512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9" y="1492683"/>
                  </a:lnTo>
                  <a:lnTo>
                    <a:pt x="977712" y="1480878"/>
                  </a:lnTo>
                  <a:lnTo>
                    <a:pt x="1020509" y="1466449"/>
                  </a:lnTo>
                  <a:lnTo>
                    <a:pt x="1062553" y="1449398"/>
                  </a:lnTo>
                  <a:lnTo>
                    <a:pt x="1103719" y="1429723"/>
                  </a:lnTo>
                  <a:lnTo>
                    <a:pt x="1143883" y="1407425"/>
                  </a:lnTo>
                  <a:lnTo>
                    <a:pt x="1182917" y="1382503"/>
                  </a:lnTo>
                  <a:lnTo>
                    <a:pt x="1220699" y="1354958"/>
                  </a:lnTo>
                  <a:lnTo>
                    <a:pt x="1257101" y="1324790"/>
                  </a:lnTo>
                  <a:lnTo>
                    <a:pt x="1291998" y="1291998"/>
                  </a:lnTo>
                  <a:lnTo>
                    <a:pt x="1324790" y="1257101"/>
                  </a:lnTo>
                  <a:lnTo>
                    <a:pt x="1354958" y="1220699"/>
                  </a:lnTo>
                  <a:lnTo>
                    <a:pt x="1382503" y="1182917"/>
                  </a:lnTo>
                  <a:lnTo>
                    <a:pt x="1407425" y="1143883"/>
                  </a:lnTo>
                  <a:lnTo>
                    <a:pt x="1429723" y="1103719"/>
                  </a:lnTo>
                  <a:lnTo>
                    <a:pt x="1449398" y="1062553"/>
                  </a:lnTo>
                  <a:lnTo>
                    <a:pt x="1466449" y="1020509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2"/>
                  </a:lnTo>
                  <a:lnTo>
                    <a:pt x="1513669" y="756835"/>
                  </a:lnTo>
                  <a:lnTo>
                    <a:pt x="1512358" y="712158"/>
                  </a:lnTo>
                  <a:lnTo>
                    <a:pt x="1508423" y="667606"/>
                  </a:lnTo>
                  <a:lnTo>
                    <a:pt x="1501864" y="623305"/>
                  </a:lnTo>
                  <a:lnTo>
                    <a:pt x="1492683" y="579381"/>
                  </a:lnTo>
                  <a:lnTo>
                    <a:pt x="1480878" y="535957"/>
                  </a:lnTo>
                  <a:lnTo>
                    <a:pt x="1466449" y="493161"/>
                  </a:lnTo>
                  <a:lnTo>
                    <a:pt x="1449398" y="451117"/>
                  </a:lnTo>
                  <a:lnTo>
                    <a:pt x="1429723" y="409951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90" y="256569"/>
                  </a:lnTo>
                  <a:lnTo>
                    <a:pt x="1291998" y="221672"/>
                  </a:lnTo>
                  <a:lnTo>
                    <a:pt x="1257101" y="188880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5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62631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987466" y="7100189"/>
            <a:ext cx="1744980" cy="1671320"/>
            <a:chOff x="8987466" y="7100189"/>
            <a:chExt cx="1744980" cy="1671320"/>
          </a:xfrm>
        </p:grpSpPr>
        <p:sp>
          <p:nvSpPr>
            <p:cNvPr id="49" name="object 49"/>
            <p:cNvSpPr/>
            <p:nvPr/>
          </p:nvSpPr>
          <p:spPr>
            <a:xfrm>
              <a:off x="9065999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6" y="1407425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5"/>
                  </a:lnTo>
                  <a:lnTo>
                    <a:pt x="1182917" y="1382503"/>
                  </a:lnTo>
                  <a:lnTo>
                    <a:pt x="1220698" y="1354958"/>
                  </a:lnTo>
                  <a:lnTo>
                    <a:pt x="1257100" y="1324790"/>
                  </a:lnTo>
                  <a:lnTo>
                    <a:pt x="1291997" y="1291998"/>
                  </a:lnTo>
                  <a:lnTo>
                    <a:pt x="1324789" y="1257101"/>
                  </a:lnTo>
                  <a:lnTo>
                    <a:pt x="1354958" y="1220699"/>
                  </a:lnTo>
                  <a:lnTo>
                    <a:pt x="1382503" y="1182917"/>
                  </a:lnTo>
                  <a:lnTo>
                    <a:pt x="1407425" y="1143883"/>
                  </a:lnTo>
                  <a:lnTo>
                    <a:pt x="1429723" y="1103719"/>
                  </a:lnTo>
                  <a:lnTo>
                    <a:pt x="1449398" y="1062553"/>
                  </a:lnTo>
                  <a:lnTo>
                    <a:pt x="1466450" y="1020509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2"/>
                  </a:lnTo>
                  <a:lnTo>
                    <a:pt x="1513670" y="756835"/>
                  </a:lnTo>
                  <a:lnTo>
                    <a:pt x="1512358" y="712158"/>
                  </a:lnTo>
                  <a:lnTo>
                    <a:pt x="1508423" y="667606"/>
                  </a:lnTo>
                  <a:lnTo>
                    <a:pt x="1501865" y="623305"/>
                  </a:lnTo>
                  <a:lnTo>
                    <a:pt x="1492683" y="579381"/>
                  </a:lnTo>
                  <a:lnTo>
                    <a:pt x="1480878" y="535957"/>
                  </a:lnTo>
                  <a:lnTo>
                    <a:pt x="1466450" y="493161"/>
                  </a:lnTo>
                  <a:lnTo>
                    <a:pt x="1449398" y="451117"/>
                  </a:lnTo>
                  <a:lnTo>
                    <a:pt x="1429723" y="409951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65998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39729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6" y="1407425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5"/>
                  </a:lnTo>
                  <a:lnTo>
                    <a:pt x="1182917" y="1382503"/>
                  </a:lnTo>
                  <a:lnTo>
                    <a:pt x="1220698" y="1354958"/>
                  </a:lnTo>
                  <a:lnTo>
                    <a:pt x="1257100" y="1324790"/>
                  </a:lnTo>
                  <a:lnTo>
                    <a:pt x="1291997" y="1291998"/>
                  </a:lnTo>
                  <a:lnTo>
                    <a:pt x="1324789" y="1257101"/>
                  </a:lnTo>
                  <a:lnTo>
                    <a:pt x="1354957" y="1220699"/>
                  </a:lnTo>
                  <a:lnTo>
                    <a:pt x="1382501" y="1182917"/>
                  </a:lnTo>
                  <a:lnTo>
                    <a:pt x="1407423" y="1143883"/>
                  </a:lnTo>
                  <a:lnTo>
                    <a:pt x="1429721" y="1103719"/>
                  </a:lnTo>
                  <a:lnTo>
                    <a:pt x="1449395" y="1062553"/>
                  </a:lnTo>
                  <a:lnTo>
                    <a:pt x="1466447" y="1020509"/>
                  </a:lnTo>
                  <a:lnTo>
                    <a:pt x="1480875" y="977712"/>
                  </a:lnTo>
                  <a:lnTo>
                    <a:pt x="1492680" y="934289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2"/>
                  </a:lnTo>
                  <a:lnTo>
                    <a:pt x="1513666" y="756835"/>
                  </a:lnTo>
                  <a:lnTo>
                    <a:pt x="1512355" y="712158"/>
                  </a:lnTo>
                  <a:lnTo>
                    <a:pt x="1508420" y="667606"/>
                  </a:lnTo>
                  <a:lnTo>
                    <a:pt x="1501861" y="623305"/>
                  </a:lnTo>
                  <a:lnTo>
                    <a:pt x="1492680" y="579381"/>
                  </a:lnTo>
                  <a:lnTo>
                    <a:pt x="1480875" y="535957"/>
                  </a:lnTo>
                  <a:lnTo>
                    <a:pt x="1466447" y="493161"/>
                  </a:lnTo>
                  <a:lnTo>
                    <a:pt x="1449395" y="451117"/>
                  </a:lnTo>
                  <a:lnTo>
                    <a:pt x="1429721" y="409951"/>
                  </a:lnTo>
                  <a:lnTo>
                    <a:pt x="1407423" y="369787"/>
                  </a:lnTo>
                  <a:lnTo>
                    <a:pt x="1382501" y="330752"/>
                  </a:lnTo>
                  <a:lnTo>
                    <a:pt x="1354957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39729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138291" y="7031018"/>
            <a:ext cx="1671320" cy="1671320"/>
            <a:chOff x="13138291" y="7031018"/>
            <a:chExt cx="1671320" cy="1671320"/>
          </a:xfrm>
        </p:grpSpPr>
        <p:sp>
          <p:nvSpPr>
            <p:cNvPr id="54" name="object 54"/>
            <p:cNvSpPr/>
            <p:nvPr/>
          </p:nvSpPr>
          <p:spPr>
            <a:xfrm>
              <a:off x="13216830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5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20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49" y="1429722"/>
                  </a:lnTo>
                  <a:lnTo>
                    <a:pt x="451115" y="1449397"/>
                  </a:lnTo>
                  <a:lnTo>
                    <a:pt x="493159" y="1466449"/>
                  </a:lnTo>
                  <a:lnTo>
                    <a:pt x="535956" y="1480877"/>
                  </a:lnTo>
                  <a:lnTo>
                    <a:pt x="579379" y="1492682"/>
                  </a:lnTo>
                  <a:lnTo>
                    <a:pt x="623303" y="1501864"/>
                  </a:lnTo>
                  <a:lnTo>
                    <a:pt x="667604" y="1508422"/>
                  </a:lnTo>
                  <a:lnTo>
                    <a:pt x="712156" y="1512357"/>
                  </a:lnTo>
                  <a:lnTo>
                    <a:pt x="756832" y="1513669"/>
                  </a:lnTo>
                  <a:lnTo>
                    <a:pt x="801509" y="1512357"/>
                  </a:lnTo>
                  <a:lnTo>
                    <a:pt x="846061" y="1508422"/>
                  </a:lnTo>
                  <a:lnTo>
                    <a:pt x="890362" y="1501864"/>
                  </a:lnTo>
                  <a:lnTo>
                    <a:pt x="934286" y="1492682"/>
                  </a:lnTo>
                  <a:lnTo>
                    <a:pt x="977709" y="1480877"/>
                  </a:lnTo>
                  <a:lnTo>
                    <a:pt x="1020506" y="1466449"/>
                  </a:lnTo>
                  <a:lnTo>
                    <a:pt x="1062550" y="1449397"/>
                  </a:lnTo>
                  <a:lnTo>
                    <a:pt x="1103716" y="1429722"/>
                  </a:lnTo>
                  <a:lnTo>
                    <a:pt x="1143879" y="1407424"/>
                  </a:lnTo>
                  <a:lnTo>
                    <a:pt x="1182914" y="1382502"/>
                  </a:lnTo>
                  <a:lnTo>
                    <a:pt x="1220695" y="1354957"/>
                  </a:lnTo>
                  <a:lnTo>
                    <a:pt x="1257097" y="1324789"/>
                  </a:lnTo>
                  <a:lnTo>
                    <a:pt x="1291994" y="1291997"/>
                  </a:lnTo>
                  <a:lnTo>
                    <a:pt x="1324786" y="1257100"/>
                  </a:lnTo>
                  <a:lnTo>
                    <a:pt x="1354954" y="1220698"/>
                  </a:lnTo>
                  <a:lnTo>
                    <a:pt x="1382499" y="1182917"/>
                  </a:lnTo>
                  <a:lnTo>
                    <a:pt x="1407421" y="1143882"/>
                  </a:lnTo>
                  <a:lnTo>
                    <a:pt x="1429719" y="1103718"/>
                  </a:lnTo>
                  <a:lnTo>
                    <a:pt x="1449394" y="1062552"/>
                  </a:lnTo>
                  <a:lnTo>
                    <a:pt x="1466446" y="1020508"/>
                  </a:lnTo>
                  <a:lnTo>
                    <a:pt x="1480874" y="977712"/>
                  </a:lnTo>
                  <a:lnTo>
                    <a:pt x="1492679" y="934289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1"/>
                  </a:lnTo>
                  <a:lnTo>
                    <a:pt x="1513665" y="756834"/>
                  </a:lnTo>
                  <a:lnTo>
                    <a:pt x="1512354" y="712157"/>
                  </a:lnTo>
                  <a:lnTo>
                    <a:pt x="1508419" y="667606"/>
                  </a:lnTo>
                  <a:lnTo>
                    <a:pt x="1501860" y="623305"/>
                  </a:lnTo>
                  <a:lnTo>
                    <a:pt x="1492679" y="579380"/>
                  </a:lnTo>
                  <a:lnTo>
                    <a:pt x="1480874" y="535957"/>
                  </a:lnTo>
                  <a:lnTo>
                    <a:pt x="1466446" y="493161"/>
                  </a:lnTo>
                  <a:lnTo>
                    <a:pt x="1449394" y="451116"/>
                  </a:lnTo>
                  <a:lnTo>
                    <a:pt x="1429719" y="409950"/>
                  </a:lnTo>
                  <a:lnTo>
                    <a:pt x="1407421" y="369787"/>
                  </a:lnTo>
                  <a:lnTo>
                    <a:pt x="1382499" y="330752"/>
                  </a:lnTo>
                  <a:lnTo>
                    <a:pt x="1354954" y="292971"/>
                  </a:lnTo>
                  <a:lnTo>
                    <a:pt x="1324786" y="256569"/>
                  </a:lnTo>
                  <a:lnTo>
                    <a:pt x="1291994" y="221672"/>
                  </a:lnTo>
                  <a:lnTo>
                    <a:pt x="1257097" y="188880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5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20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5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216822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7215392" y="7031018"/>
            <a:ext cx="1671320" cy="1671320"/>
            <a:chOff x="17215392" y="7031018"/>
            <a:chExt cx="1671320" cy="1671320"/>
          </a:xfrm>
        </p:grpSpPr>
        <p:sp>
          <p:nvSpPr>
            <p:cNvPr id="57" name="object 57"/>
            <p:cNvSpPr/>
            <p:nvPr/>
          </p:nvSpPr>
          <p:spPr>
            <a:xfrm>
              <a:off x="17293921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5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7" y="1407424"/>
                  </a:lnTo>
                  <a:lnTo>
                    <a:pt x="409950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8" y="1480877"/>
                  </a:lnTo>
                  <a:lnTo>
                    <a:pt x="579382" y="1492682"/>
                  </a:lnTo>
                  <a:lnTo>
                    <a:pt x="623307" y="1501864"/>
                  </a:lnTo>
                  <a:lnTo>
                    <a:pt x="667608" y="1508422"/>
                  </a:lnTo>
                  <a:lnTo>
                    <a:pt x="712160" y="1512357"/>
                  </a:lnTo>
                  <a:lnTo>
                    <a:pt x="756838" y="1513669"/>
                  </a:lnTo>
                  <a:lnTo>
                    <a:pt x="801515" y="1512357"/>
                  </a:lnTo>
                  <a:lnTo>
                    <a:pt x="846067" y="1508422"/>
                  </a:lnTo>
                  <a:lnTo>
                    <a:pt x="890369" y="1501864"/>
                  </a:lnTo>
                  <a:lnTo>
                    <a:pt x="934294" y="1492682"/>
                  </a:lnTo>
                  <a:lnTo>
                    <a:pt x="977717" y="1480877"/>
                  </a:lnTo>
                  <a:lnTo>
                    <a:pt x="1020514" y="1466449"/>
                  </a:lnTo>
                  <a:lnTo>
                    <a:pt x="1062559" y="1449397"/>
                  </a:lnTo>
                  <a:lnTo>
                    <a:pt x="1103725" y="1429722"/>
                  </a:lnTo>
                  <a:lnTo>
                    <a:pt x="1143889" y="1407424"/>
                  </a:lnTo>
                  <a:lnTo>
                    <a:pt x="1182924" y="1382502"/>
                  </a:lnTo>
                  <a:lnTo>
                    <a:pt x="1220705" y="1354957"/>
                  </a:lnTo>
                  <a:lnTo>
                    <a:pt x="1257107" y="1324789"/>
                  </a:lnTo>
                  <a:lnTo>
                    <a:pt x="1292005" y="1291997"/>
                  </a:lnTo>
                  <a:lnTo>
                    <a:pt x="1324796" y="1257100"/>
                  </a:lnTo>
                  <a:lnTo>
                    <a:pt x="1354965" y="1220698"/>
                  </a:lnTo>
                  <a:lnTo>
                    <a:pt x="1382509" y="1182917"/>
                  </a:lnTo>
                  <a:lnTo>
                    <a:pt x="1407431" y="1143882"/>
                  </a:lnTo>
                  <a:lnTo>
                    <a:pt x="1429729" y="1103718"/>
                  </a:lnTo>
                  <a:lnTo>
                    <a:pt x="1449404" y="1062552"/>
                  </a:lnTo>
                  <a:lnTo>
                    <a:pt x="1466456" y="1020508"/>
                  </a:lnTo>
                  <a:lnTo>
                    <a:pt x="1480884" y="977712"/>
                  </a:lnTo>
                  <a:lnTo>
                    <a:pt x="1492689" y="934289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1"/>
                  </a:lnTo>
                  <a:lnTo>
                    <a:pt x="1513676" y="756834"/>
                  </a:lnTo>
                  <a:lnTo>
                    <a:pt x="1512364" y="712157"/>
                  </a:lnTo>
                  <a:lnTo>
                    <a:pt x="1508429" y="667606"/>
                  </a:lnTo>
                  <a:lnTo>
                    <a:pt x="1501871" y="623305"/>
                  </a:lnTo>
                  <a:lnTo>
                    <a:pt x="1492689" y="579380"/>
                  </a:lnTo>
                  <a:lnTo>
                    <a:pt x="1480884" y="535957"/>
                  </a:lnTo>
                  <a:lnTo>
                    <a:pt x="1466456" y="493161"/>
                  </a:lnTo>
                  <a:lnTo>
                    <a:pt x="1449404" y="451116"/>
                  </a:lnTo>
                  <a:lnTo>
                    <a:pt x="1429729" y="409950"/>
                  </a:lnTo>
                  <a:lnTo>
                    <a:pt x="1407431" y="369787"/>
                  </a:lnTo>
                  <a:lnTo>
                    <a:pt x="1382509" y="330752"/>
                  </a:lnTo>
                  <a:lnTo>
                    <a:pt x="1354965" y="292971"/>
                  </a:lnTo>
                  <a:lnTo>
                    <a:pt x="1324796" y="256569"/>
                  </a:lnTo>
                  <a:lnTo>
                    <a:pt x="1292005" y="221672"/>
                  </a:lnTo>
                  <a:lnTo>
                    <a:pt x="1257107" y="188880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5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20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5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293924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991100" y="3361317"/>
            <a:ext cx="1567815" cy="1567815"/>
            <a:chOff x="2991100" y="3361317"/>
            <a:chExt cx="1567815" cy="1567815"/>
          </a:xfrm>
        </p:grpSpPr>
        <p:sp>
          <p:nvSpPr>
            <p:cNvPr id="60" name="object 60"/>
            <p:cNvSpPr/>
            <p:nvPr/>
          </p:nvSpPr>
          <p:spPr>
            <a:xfrm>
              <a:off x="3032984" y="3562708"/>
              <a:ext cx="1324610" cy="1324610"/>
            </a:xfrm>
            <a:custGeom>
              <a:avLst/>
              <a:gdLst/>
              <a:ahLst/>
              <a:cxnLst/>
              <a:rect l="l" t="t" r="r" b="b"/>
              <a:pathLst>
                <a:path w="1324610" h="1324610">
                  <a:moveTo>
                    <a:pt x="0" y="1324093"/>
                  </a:moveTo>
                  <a:lnTo>
                    <a:pt x="1294476" y="29616"/>
                  </a:lnTo>
                  <a:lnTo>
                    <a:pt x="1324093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11957" y="3361317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346508" y="0"/>
                  </a:moveTo>
                  <a:lnTo>
                    <a:pt x="0" y="115503"/>
                  </a:lnTo>
                  <a:lnTo>
                    <a:pt x="231006" y="346508"/>
                  </a:lnTo>
                  <a:lnTo>
                    <a:pt x="34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080466" y="3209654"/>
            <a:ext cx="1555115" cy="327025"/>
            <a:chOff x="7080466" y="3209654"/>
            <a:chExt cx="1555115" cy="327025"/>
          </a:xfrm>
        </p:grpSpPr>
        <p:sp>
          <p:nvSpPr>
            <p:cNvPr id="63" name="object 63"/>
            <p:cNvSpPr/>
            <p:nvPr/>
          </p:nvSpPr>
          <p:spPr>
            <a:xfrm>
              <a:off x="7080466" y="3372999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08872" y="320965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1157566" y="3140483"/>
            <a:ext cx="1555115" cy="327025"/>
            <a:chOff x="11157566" y="3140483"/>
            <a:chExt cx="1555115" cy="327025"/>
          </a:xfrm>
        </p:grpSpPr>
        <p:sp>
          <p:nvSpPr>
            <p:cNvPr id="66" name="object 66"/>
            <p:cNvSpPr/>
            <p:nvPr/>
          </p:nvSpPr>
          <p:spPr>
            <a:xfrm>
              <a:off x="11157566" y="3303829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385968" y="314048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5234656" y="3117426"/>
            <a:ext cx="1555115" cy="327025"/>
            <a:chOff x="15234656" y="3117426"/>
            <a:chExt cx="1555115" cy="327025"/>
          </a:xfrm>
        </p:grpSpPr>
        <p:sp>
          <p:nvSpPr>
            <p:cNvPr id="69" name="object 69"/>
            <p:cNvSpPr/>
            <p:nvPr/>
          </p:nvSpPr>
          <p:spPr>
            <a:xfrm>
              <a:off x="15234656" y="3280772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463068" y="311742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19311757" y="3234658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4984099" y="2537633"/>
            <a:ext cx="1671320" cy="1671320"/>
            <a:chOff x="4984099" y="2537633"/>
            <a:chExt cx="1671320" cy="1671320"/>
          </a:xfrm>
        </p:grpSpPr>
        <p:sp>
          <p:nvSpPr>
            <p:cNvPr id="73" name="object 73"/>
            <p:cNvSpPr/>
            <p:nvPr/>
          </p:nvSpPr>
          <p:spPr>
            <a:xfrm>
              <a:off x="5062631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4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19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4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79"/>
                  </a:lnTo>
                  <a:lnTo>
                    <a:pt x="221672" y="221671"/>
                  </a:lnTo>
                  <a:lnTo>
                    <a:pt x="188880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5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2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1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7" y="1480878"/>
                  </a:lnTo>
                  <a:lnTo>
                    <a:pt x="579381" y="1492683"/>
                  </a:lnTo>
                  <a:lnTo>
                    <a:pt x="623305" y="1501864"/>
                  </a:lnTo>
                  <a:lnTo>
                    <a:pt x="667606" y="1508423"/>
                  </a:lnTo>
                  <a:lnTo>
                    <a:pt x="712158" y="1512358"/>
                  </a:lnTo>
                  <a:lnTo>
                    <a:pt x="756835" y="1513669"/>
                  </a:lnTo>
                  <a:lnTo>
                    <a:pt x="801512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9" y="1492683"/>
                  </a:lnTo>
                  <a:lnTo>
                    <a:pt x="977712" y="1480878"/>
                  </a:lnTo>
                  <a:lnTo>
                    <a:pt x="1020509" y="1466449"/>
                  </a:lnTo>
                  <a:lnTo>
                    <a:pt x="1062553" y="1449398"/>
                  </a:lnTo>
                  <a:lnTo>
                    <a:pt x="1103719" y="1429723"/>
                  </a:lnTo>
                  <a:lnTo>
                    <a:pt x="1143883" y="1407424"/>
                  </a:lnTo>
                  <a:lnTo>
                    <a:pt x="1182917" y="1382502"/>
                  </a:lnTo>
                  <a:lnTo>
                    <a:pt x="1220699" y="1354957"/>
                  </a:lnTo>
                  <a:lnTo>
                    <a:pt x="1257101" y="1324789"/>
                  </a:lnTo>
                  <a:lnTo>
                    <a:pt x="1291998" y="1291997"/>
                  </a:lnTo>
                  <a:lnTo>
                    <a:pt x="1324790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8" y="977712"/>
                  </a:lnTo>
                  <a:lnTo>
                    <a:pt x="1492683" y="934288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69" y="756834"/>
                  </a:lnTo>
                  <a:lnTo>
                    <a:pt x="1512358" y="712157"/>
                  </a:lnTo>
                  <a:lnTo>
                    <a:pt x="1508423" y="667605"/>
                  </a:lnTo>
                  <a:lnTo>
                    <a:pt x="1501864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49" y="493160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6"/>
                  </a:lnTo>
                  <a:lnTo>
                    <a:pt x="1382503" y="330751"/>
                  </a:lnTo>
                  <a:lnTo>
                    <a:pt x="1354958" y="292970"/>
                  </a:lnTo>
                  <a:lnTo>
                    <a:pt x="1324790" y="256568"/>
                  </a:lnTo>
                  <a:lnTo>
                    <a:pt x="1291998" y="221671"/>
                  </a:lnTo>
                  <a:lnTo>
                    <a:pt x="1257101" y="188879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4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19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4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62631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8987466" y="2537633"/>
            <a:ext cx="1744980" cy="1671320"/>
            <a:chOff x="8987466" y="2537633"/>
            <a:chExt cx="1744980" cy="1671320"/>
          </a:xfrm>
        </p:grpSpPr>
        <p:sp>
          <p:nvSpPr>
            <p:cNvPr id="76" name="object 76"/>
            <p:cNvSpPr/>
            <p:nvPr/>
          </p:nvSpPr>
          <p:spPr>
            <a:xfrm>
              <a:off x="9065999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4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19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50" y="1020508"/>
                  </a:lnTo>
                  <a:lnTo>
                    <a:pt x="1480878" y="977712"/>
                  </a:lnTo>
                  <a:lnTo>
                    <a:pt x="1492683" y="934288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70" y="756834"/>
                  </a:lnTo>
                  <a:lnTo>
                    <a:pt x="1512358" y="712157"/>
                  </a:lnTo>
                  <a:lnTo>
                    <a:pt x="1508423" y="667605"/>
                  </a:lnTo>
                  <a:lnTo>
                    <a:pt x="1501865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50" y="493160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6"/>
                  </a:lnTo>
                  <a:lnTo>
                    <a:pt x="1382503" y="330751"/>
                  </a:lnTo>
                  <a:lnTo>
                    <a:pt x="1354958" y="292970"/>
                  </a:lnTo>
                  <a:lnTo>
                    <a:pt x="1324789" y="256568"/>
                  </a:lnTo>
                  <a:lnTo>
                    <a:pt x="1291997" y="221671"/>
                  </a:lnTo>
                  <a:lnTo>
                    <a:pt x="1257100" y="188879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4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19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4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065998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139729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4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19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7" y="1220698"/>
                  </a:lnTo>
                  <a:lnTo>
                    <a:pt x="1382501" y="1182917"/>
                  </a:lnTo>
                  <a:lnTo>
                    <a:pt x="1407423" y="1143882"/>
                  </a:lnTo>
                  <a:lnTo>
                    <a:pt x="1429721" y="1103718"/>
                  </a:lnTo>
                  <a:lnTo>
                    <a:pt x="1449395" y="1062552"/>
                  </a:lnTo>
                  <a:lnTo>
                    <a:pt x="1466447" y="1020508"/>
                  </a:lnTo>
                  <a:lnTo>
                    <a:pt x="1480875" y="977712"/>
                  </a:lnTo>
                  <a:lnTo>
                    <a:pt x="1492680" y="934288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1"/>
                  </a:lnTo>
                  <a:lnTo>
                    <a:pt x="1513666" y="756834"/>
                  </a:lnTo>
                  <a:lnTo>
                    <a:pt x="1512355" y="712157"/>
                  </a:lnTo>
                  <a:lnTo>
                    <a:pt x="1508420" y="667605"/>
                  </a:lnTo>
                  <a:lnTo>
                    <a:pt x="1501861" y="623305"/>
                  </a:lnTo>
                  <a:lnTo>
                    <a:pt x="1492680" y="579380"/>
                  </a:lnTo>
                  <a:lnTo>
                    <a:pt x="1480875" y="535957"/>
                  </a:lnTo>
                  <a:lnTo>
                    <a:pt x="1466447" y="493160"/>
                  </a:lnTo>
                  <a:lnTo>
                    <a:pt x="1449395" y="451116"/>
                  </a:lnTo>
                  <a:lnTo>
                    <a:pt x="1429721" y="409950"/>
                  </a:lnTo>
                  <a:lnTo>
                    <a:pt x="1407423" y="369786"/>
                  </a:lnTo>
                  <a:lnTo>
                    <a:pt x="1382501" y="330751"/>
                  </a:lnTo>
                  <a:lnTo>
                    <a:pt x="1354957" y="292970"/>
                  </a:lnTo>
                  <a:lnTo>
                    <a:pt x="1324789" y="256568"/>
                  </a:lnTo>
                  <a:lnTo>
                    <a:pt x="1291997" y="221671"/>
                  </a:lnTo>
                  <a:lnTo>
                    <a:pt x="1257100" y="188879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4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19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4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139729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13138291" y="2468463"/>
            <a:ext cx="1671320" cy="1671320"/>
            <a:chOff x="13138291" y="2468463"/>
            <a:chExt cx="1671320" cy="1671320"/>
          </a:xfrm>
        </p:grpSpPr>
        <p:sp>
          <p:nvSpPr>
            <p:cNvPr id="81" name="object 81"/>
            <p:cNvSpPr/>
            <p:nvPr/>
          </p:nvSpPr>
          <p:spPr>
            <a:xfrm>
              <a:off x="13216830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5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20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6" y="1407425"/>
                  </a:lnTo>
                  <a:lnTo>
                    <a:pt x="409949" y="1429723"/>
                  </a:lnTo>
                  <a:lnTo>
                    <a:pt x="451115" y="1449398"/>
                  </a:lnTo>
                  <a:lnTo>
                    <a:pt x="493159" y="1466449"/>
                  </a:lnTo>
                  <a:lnTo>
                    <a:pt x="535956" y="1480878"/>
                  </a:lnTo>
                  <a:lnTo>
                    <a:pt x="579379" y="1492683"/>
                  </a:lnTo>
                  <a:lnTo>
                    <a:pt x="623303" y="1501864"/>
                  </a:lnTo>
                  <a:lnTo>
                    <a:pt x="667604" y="1508423"/>
                  </a:lnTo>
                  <a:lnTo>
                    <a:pt x="712156" y="1512358"/>
                  </a:lnTo>
                  <a:lnTo>
                    <a:pt x="756832" y="1513669"/>
                  </a:lnTo>
                  <a:lnTo>
                    <a:pt x="801509" y="1512358"/>
                  </a:lnTo>
                  <a:lnTo>
                    <a:pt x="846061" y="1508423"/>
                  </a:lnTo>
                  <a:lnTo>
                    <a:pt x="890362" y="1501864"/>
                  </a:lnTo>
                  <a:lnTo>
                    <a:pt x="934286" y="1492683"/>
                  </a:lnTo>
                  <a:lnTo>
                    <a:pt x="977709" y="1480878"/>
                  </a:lnTo>
                  <a:lnTo>
                    <a:pt x="1020506" y="1466449"/>
                  </a:lnTo>
                  <a:lnTo>
                    <a:pt x="1062550" y="1449398"/>
                  </a:lnTo>
                  <a:lnTo>
                    <a:pt x="1103716" y="1429723"/>
                  </a:lnTo>
                  <a:lnTo>
                    <a:pt x="1143879" y="1407425"/>
                  </a:lnTo>
                  <a:lnTo>
                    <a:pt x="1182914" y="1382503"/>
                  </a:lnTo>
                  <a:lnTo>
                    <a:pt x="1220695" y="1354958"/>
                  </a:lnTo>
                  <a:lnTo>
                    <a:pt x="1257097" y="1324790"/>
                  </a:lnTo>
                  <a:lnTo>
                    <a:pt x="1291994" y="1291998"/>
                  </a:lnTo>
                  <a:lnTo>
                    <a:pt x="1324786" y="1257101"/>
                  </a:lnTo>
                  <a:lnTo>
                    <a:pt x="1354954" y="1220699"/>
                  </a:lnTo>
                  <a:lnTo>
                    <a:pt x="1382499" y="1182917"/>
                  </a:lnTo>
                  <a:lnTo>
                    <a:pt x="1407421" y="1143883"/>
                  </a:lnTo>
                  <a:lnTo>
                    <a:pt x="1429719" y="1103719"/>
                  </a:lnTo>
                  <a:lnTo>
                    <a:pt x="1449394" y="1062553"/>
                  </a:lnTo>
                  <a:lnTo>
                    <a:pt x="1466446" y="1020509"/>
                  </a:lnTo>
                  <a:lnTo>
                    <a:pt x="1480874" y="977712"/>
                  </a:lnTo>
                  <a:lnTo>
                    <a:pt x="1492679" y="934289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2"/>
                  </a:lnTo>
                  <a:lnTo>
                    <a:pt x="1513665" y="756835"/>
                  </a:lnTo>
                  <a:lnTo>
                    <a:pt x="1512354" y="712158"/>
                  </a:lnTo>
                  <a:lnTo>
                    <a:pt x="1508419" y="667606"/>
                  </a:lnTo>
                  <a:lnTo>
                    <a:pt x="1501860" y="623305"/>
                  </a:lnTo>
                  <a:lnTo>
                    <a:pt x="1492679" y="579381"/>
                  </a:lnTo>
                  <a:lnTo>
                    <a:pt x="1480874" y="535957"/>
                  </a:lnTo>
                  <a:lnTo>
                    <a:pt x="1466446" y="493161"/>
                  </a:lnTo>
                  <a:lnTo>
                    <a:pt x="1449394" y="451117"/>
                  </a:lnTo>
                  <a:lnTo>
                    <a:pt x="1429719" y="409951"/>
                  </a:lnTo>
                  <a:lnTo>
                    <a:pt x="1407421" y="369787"/>
                  </a:lnTo>
                  <a:lnTo>
                    <a:pt x="1382499" y="330752"/>
                  </a:lnTo>
                  <a:lnTo>
                    <a:pt x="1354954" y="292971"/>
                  </a:lnTo>
                  <a:lnTo>
                    <a:pt x="1324786" y="256569"/>
                  </a:lnTo>
                  <a:lnTo>
                    <a:pt x="1291994" y="221672"/>
                  </a:lnTo>
                  <a:lnTo>
                    <a:pt x="1257097" y="188880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5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20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5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216822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7215392" y="2468463"/>
            <a:ext cx="1671320" cy="1671320"/>
            <a:chOff x="17215392" y="2468463"/>
            <a:chExt cx="1671320" cy="1671320"/>
          </a:xfrm>
        </p:grpSpPr>
        <p:sp>
          <p:nvSpPr>
            <p:cNvPr id="84" name="object 84"/>
            <p:cNvSpPr/>
            <p:nvPr/>
          </p:nvSpPr>
          <p:spPr>
            <a:xfrm>
              <a:off x="17293921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5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7" y="1407425"/>
                  </a:lnTo>
                  <a:lnTo>
                    <a:pt x="409950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8" y="1480878"/>
                  </a:lnTo>
                  <a:lnTo>
                    <a:pt x="579382" y="1492683"/>
                  </a:lnTo>
                  <a:lnTo>
                    <a:pt x="623307" y="1501864"/>
                  </a:lnTo>
                  <a:lnTo>
                    <a:pt x="667608" y="1508423"/>
                  </a:lnTo>
                  <a:lnTo>
                    <a:pt x="712160" y="1512358"/>
                  </a:lnTo>
                  <a:lnTo>
                    <a:pt x="756838" y="1513669"/>
                  </a:lnTo>
                  <a:lnTo>
                    <a:pt x="801515" y="1512358"/>
                  </a:lnTo>
                  <a:lnTo>
                    <a:pt x="846067" y="1508423"/>
                  </a:lnTo>
                  <a:lnTo>
                    <a:pt x="890369" y="1501864"/>
                  </a:lnTo>
                  <a:lnTo>
                    <a:pt x="934294" y="1492683"/>
                  </a:lnTo>
                  <a:lnTo>
                    <a:pt x="977717" y="1480878"/>
                  </a:lnTo>
                  <a:lnTo>
                    <a:pt x="1020514" y="1466449"/>
                  </a:lnTo>
                  <a:lnTo>
                    <a:pt x="1062559" y="1449398"/>
                  </a:lnTo>
                  <a:lnTo>
                    <a:pt x="1103725" y="1429723"/>
                  </a:lnTo>
                  <a:lnTo>
                    <a:pt x="1143889" y="1407425"/>
                  </a:lnTo>
                  <a:lnTo>
                    <a:pt x="1182924" y="1382503"/>
                  </a:lnTo>
                  <a:lnTo>
                    <a:pt x="1220705" y="1354958"/>
                  </a:lnTo>
                  <a:lnTo>
                    <a:pt x="1257107" y="1324790"/>
                  </a:lnTo>
                  <a:lnTo>
                    <a:pt x="1292005" y="1291998"/>
                  </a:lnTo>
                  <a:lnTo>
                    <a:pt x="1324796" y="1257101"/>
                  </a:lnTo>
                  <a:lnTo>
                    <a:pt x="1354965" y="1220699"/>
                  </a:lnTo>
                  <a:lnTo>
                    <a:pt x="1382509" y="1182917"/>
                  </a:lnTo>
                  <a:lnTo>
                    <a:pt x="1407431" y="1143883"/>
                  </a:lnTo>
                  <a:lnTo>
                    <a:pt x="1429729" y="1103719"/>
                  </a:lnTo>
                  <a:lnTo>
                    <a:pt x="1449404" y="1062553"/>
                  </a:lnTo>
                  <a:lnTo>
                    <a:pt x="1466456" y="1020509"/>
                  </a:lnTo>
                  <a:lnTo>
                    <a:pt x="1480884" y="977712"/>
                  </a:lnTo>
                  <a:lnTo>
                    <a:pt x="1492689" y="934289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2"/>
                  </a:lnTo>
                  <a:lnTo>
                    <a:pt x="1513676" y="756835"/>
                  </a:lnTo>
                  <a:lnTo>
                    <a:pt x="1512364" y="712158"/>
                  </a:lnTo>
                  <a:lnTo>
                    <a:pt x="1508429" y="667606"/>
                  </a:lnTo>
                  <a:lnTo>
                    <a:pt x="1501871" y="623305"/>
                  </a:lnTo>
                  <a:lnTo>
                    <a:pt x="1492689" y="579381"/>
                  </a:lnTo>
                  <a:lnTo>
                    <a:pt x="1480884" y="535957"/>
                  </a:lnTo>
                  <a:lnTo>
                    <a:pt x="1466456" y="493161"/>
                  </a:lnTo>
                  <a:lnTo>
                    <a:pt x="1449404" y="451117"/>
                  </a:lnTo>
                  <a:lnTo>
                    <a:pt x="1429729" y="409951"/>
                  </a:lnTo>
                  <a:lnTo>
                    <a:pt x="1407431" y="369787"/>
                  </a:lnTo>
                  <a:lnTo>
                    <a:pt x="1382509" y="330752"/>
                  </a:lnTo>
                  <a:lnTo>
                    <a:pt x="1354965" y="292971"/>
                  </a:lnTo>
                  <a:lnTo>
                    <a:pt x="1324796" y="256569"/>
                  </a:lnTo>
                  <a:lnTo>
                    <a:pt x="1292005" y="221672"/>
                  </a:lnTo>
                  <a:lnTo>
                    <a:pt x="1257107" y="188880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5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20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5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293924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EC939EB-44A7-0E4E-CEF1-A47EC81F23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78</a:t>
            </a:fld>
            <a:endParaRPr lang="en-GB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3368" y="5490932"/>
            <a:ext cx="1555115" cy="327025"/>
            <a:chOff x="3003368" y="5490932"/>
            <a:chExt cx="1555115" cy="327025"/>
          </a:xfrm>
        </p:grpSpPr>
        <p:sp>
          <p:nvSpPr>
            <p:cNvPr id="3" name="object 3"/>
            <p:cNvSpPr/>
            <p:nvPr/>
          </p:nvSpPr>
          <p:spPr>
            <a:xfrm>
              <a:off x="3003368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5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1774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80466" y="5490932"/>
            <a:ext cx="1555115" cy="327025"/>
            <a:chOff x="7080466" y="5490932"/>
            <a:chExt cx="1555115" cy="327025"/>
          </a:xfrm>
        </p:grpSpPr>
        <p:sp>
          <p:nvSpPr>
            <p:cNvPr id="6" name="object 6"/>
            <p:cNvSpPr/>
            <p:nvPr/>
          </p:nvSpPr>
          <p:spPr>
            <a:xfrm>
              <a:off x="7080466" y="5654278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8872" y="549093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157566" y="5421761"/>
            <a:ext cx="1555115" cy="327025"/>
            <a:chOff x="11157566" y="5421761"/>
            <a:chExt cx="1555115" cy="327025"/>
          </a:xfrm>
        </p:grpSpPr>
        <p:sp>
          <p:nvSpPr>
            <p:cNvPr id="9" name="object 9"/>
            <p:cNvSpPr/>
            <p:nvPr/>
          </p:nvSpPr>
          <p:spPr>
            <a:xfrm>
              <a:off x="11157566" y="5585107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85968" y="542176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34656" y="5398704"/>
            <a:ext cx="1555115" cy="327025"/>
            <a:chOff x="15234656" y="5398704"/>
            <a:chExt cx="1555115" cy="327025"/>
          </a:xfrm>
        </p:grpSpPr>
        <p:sp>
          <p:nvSpPr>
            <p:cNvPr id="12" name="object 12"/>
            <p:cNvSpPr/>
            <p:nvPr/>
          </p:nvSpPr>
          <p:spPr>
            <a:xfrm>
              <a:off x="15234656" y="5562050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63068" y="539870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9311757" y="551593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80732" y="4818912"/>
            <a:ext cx="1671320" cy="1671320"/>
            <a:chOff x="980732" y="4818912"/>
            <a:chExt cx="1671320" cy="1671320"/>
          </a:xfrm>
        </p:grpSpPr>
        <p:sp>
          <p:nvSpPr>
            <p:cNvPr id="16" name="object 16"/>
            <p:cNvSpPr/>
            <p:nvPr/>
          </p:nvSpPr>
          <p:spPr>
            <a:xfrm>
              <a:off x="1059264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39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1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1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0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6" y="1508422"/>
                  </a:lnTo>
                  <a:lnTo>
                    <a:pt x="712158" y="1512357"/>
                  </a:lnTo>
                  <a:lnTo>
                    <a:pt x="756835" y="1513669"/>
                  </a:lnTo>
                  <a:lnTo>
                    <a:pt x="801512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9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9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8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4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7" y="977712"/>
                  </a:lnTo>
                  <a:lnTo>
                    <a:pt x="1492682" y="934289"/>
                  </a:lnTo>
                  <a:lnTo>
                    <a:pt x="1501864" y="890364"/>
                  </a:lnTo>
                  <a:lnTo>
                    <a:pt x="1508422" y="846063"/>
                  </a:lnTo>
                  <a:lnTo>
                    <a:pt x="1512357" y="801511"/>
                  </a:lnTo>
                  <a:lnTo>
                    <a:pt x="1513669" y="756834"/>
                  </a:lnTo>
                  <a:lnTo>
                    <a:pt x="1512357" y="712157"/>
                  </a:lnTo>
                  <a:lnTo>
                    <a:pt x="1508422" y="667606"/>
                  </a:lnTo>
                  <a:lnTo>
                    <a:pt x="1501864" y="623305"/>
                  </a:lnTo>
                  <a:lnTo>
                    <a:pt x="1492682" y="579380"/>
                  </a:lnTo>
                  <a:lnTo>
                    <a:pt x="1480877" y="535957"/>
                  </a:lnTo>
                  <a:lnTo>
                    <a:pt x="1466449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4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8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9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264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39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84099" y="4818912"/>
            <a:ext cx="1671320" cy="1671320"/>
            <a:chOff x="4984099" y="4818912"/>
            <a:chExt cx="1671320" cy="1671320"/>
          </a:xfrm>
        </p:grpSpPr>
        <p:sp>
          <p:nvSpPr>
            <p:cNvPr id="19" name="object 19"/>
            <p:cNvSpPr/>
            <p:nvPr/>
          </p:nvSpPr>
          <p:spPr>
            <a:xfrm>
              <a:off x="5062631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2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2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1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7" y="1480877"/>
                  </a:lnTo>
                  <a:lnTo>
                    <a:pt x="579381" y="1492682"/>
                  </a:lnTo>
                  <a:lnTo>
                    <a:pt x="623305" y="1501864"/>
                  </a:lnTo>
                  <a:lnTo>
                    <a:pt x="667606" y="1508422"/>
                  </a:lnTo>
                  <a:lnTo>
                    <a:pt x="712158" y="1512357"/>
                  </a:lnTo>
                  <a:lnTo>
                    <a:pt x="756835" y="1513669"/>
                  </a:lnTo>
                  <a:lnTo>
                    <a:pt x="801512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9" y="1492682"/>
                  </a:lnTo>
                  <a:lnTo>
                    <a:pt x="977712" y="1480877"/>
                  </a:lnTo>
                  <a:lnTo>
                    <a:pt x="1020509" y="1466449"/>
                  </a:lnTo>
                  <a:lnTo>
                    <a:pt x="1062553" y="1449397"/>
                  </a:lnTo>
                  <a:lnTo>
                    <a:pt x="1103719" y="1429722"/>
                  </a:lnTo>
                  <a:lnTo>
                    <a:pt x="1143883" y="1407424"/>
                  </a:lnTo>
                  <a:lnTo>
                    <a:pt x="1182917" y="1382502"/>
                  </a:lnTo>
                  <a:lnTo>
                    <a:pt x="1220699" y="1354957"/>
                  </a:lnTo>
                  <a:lnTo>
                    <a:pt x="1257101" y="1324789"/>
                  </a:lnTo>
                  <a:lnTo>
                    <a:pt x="1291998" y="1291997"/>
                  </a:lnTo>
                  <a:lnTo>
                    <a:pt x="1324790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69" y="756834"/>
                  </a:lnTo>
                  <a:lnTo>
                    <a:pt x="1512358" y="712157"/>
                  </a:lnTo>
                  <a:lnTo>
                    <a:pt x="1508423" y="667606"/>
                  </a:lnTo>
                  <a:lnTo>
                    <a:pt x="1501864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49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90" y="256569"/>
                  </a:lnTo>
                  <a:lnTo>
                    <a:pt x="1291998" y="221672"/>
                  </a:lnTo>
                  <a:lnTo>
                    <a:pt x="1257101" y="188880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5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2631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987466" y="4818912"/>
            <a:ext cx="1744980" cy="1671320"/>
            <a:chOff x="8987466" y="4818912"/>
            <a:chExt cx="1744980" cy="1671320"/>
          </a:xfrm>
        </p:grpSpPr>
        <p:sp>
          <p:nvSpPr>
            <p:cNvPr id="22" name="object 22"/>
            <p:cNvSpPr/>
            <p:nvPr/>
          </p:nvSpPr>
          <p:spPr>
            <a:xfrm>
              <a:off x="906599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2"/>
                  </a:lnTo>
                  <a:lnTo>
                    <a:pt x="451116" y="1449397"/>
                  </a:lnTo>
                  <a:lnTo>
                    <a:pt x="493160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5" y="1508422"/>
                  </a:lnTo>
                  <a:lnTo>
                    <a:pt x="712157" y="1512357"/>
                  </a:lnTo>
                  <a:lnTo>
                    <a:pt x="756834" y="1513669"/>
                  </a:lnTo>
                  <a:lnTo>
                    <a:pt x="801511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8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8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50" y="1020508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70" y="756834"/>
                  </a:lnTo>
                  <a:lnTo>
                    <a:pt x="1512358" y="712157"/>
                  </a:lnTo>
                  <a:lnTo>
                    <a:pt x="1508423" y="667606"/>
                  </a:lnTo>
                  <a:lnTo>
                    <a:pt x="1501865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50" y="493161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65998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972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2"/>
                  </a:lnTo>
                  <a:lnTo>
                    <a:pt x="451116" y="1449397"/>
                  </a:lnTo>
                  <a:lnTo>
                    <a:pt x="493160" y="1466449"/>
                  </a:lnTo>
                  <a:lnTo>
                    <a:pt x="535957" y="1480877"/>
                  </a:lnTo>
                  <a:lnTo>
                    <a:pt x="579380" y="1492682"/>
                  </a:lnTo>
                  <a:lnTo>
                    <a:pt x="623305" y="1501864"/>
                  </a:lnTo>
                  <a:lnTo>
                    <a:pt x="667605" y="1508422"/>
                  </a:lnTo>
                  <a:lnTo>
                    <a:pt x="712157" y="1512357"/>
                  </a:lnTo>
                  <a:lnTo>
                    <a:pt x="756834" y="1513669"/>
                  </a:lnTo>
                  <a:lnTo>
                    <a:pt x="801511" y="1512357"/>
                  </a:lnTo>
                  <a:lnTo>
                    <a:pt x="846063" y="1508422"/>
                  </a:lnTo>
                  <a:lnTo>
                    <a:pt x="890364" y="1501864"/>
                  </a:lnTo>
                  <a:lnTo>
                    <a:pt x="934288" y="1492682"/>
                  </a:lnTo>
                  <a:lnTo>
                    <a:pt x="977712" y="1480877"/>
                  </a:lnTo>
                  <a:lnTo>
                    <a:pt x="1020508" y="1466449"/>
                  </a:lnTo>
                  <a:lnTo>
                    <a:pt x="1062552" y="1449397"/>
                  </a:lnTo>
                  <a:lnTo>
                    <a:pt x="1103718" y="1429722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7" y="1220698"/>
                  </a:lnTo>
                  <a:lnTo>
                    <a:pt x="1382501" y="1182917"/>
                  </a:lnTo>
                  <a:lnTo>
                    <a:pt x="1407423" y="1143882"/>
                  </a:lnTo>
                  <a:lnTo>
                    <a:pt x="1429721" y="1103718"/>
                  </a:lnTo>
                  <a:lnTo>
                    <a:pt x="1449395" y="1062552"/>
                  </a:lnTo>
                  <a:lnTo>
                    <a:pt x="1466447" y="1020508"/>
                  </a:lnTo>
                  <a:lnTo>
                    <a:pt x="1480875" y="977712"/>
                  </a:lnTo>
                  <a:lnTo>
                    <a:pt x="1492680" y="934289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1"/>
                  </a:lnTo>
                  <a:lnTo>
                    <a:pt x="1513666" y="756834"/>
                  </a:lnTo>
                  <a:lnTo>
                    <a:pt x="1512355" y="712157"/>
                  </a:lnTo>
                  <a:lnTo>
                    <a:pt x="1508420" y="667606"/>
                  </a:lnTo>
                  <a:lnTo>
                    <a:pt x="1501861" y="623305"/>
                  </a:lnTo>
                  <a:lnTo>
                    <a:pt x="1492680" y="579380"/>
                  </a:lnTo>
                  <a:lnTo>
                    <a:pt x="1480875" y="535957"/>
                  </a:lnTo>
                  <a:lnTo>
                    <a:pt x="1466447" y="493161"/>
                  </a:lnTo>
                  <a:lnTo>
                    <a:pt x="1449395" y="451116"/>
                  </a:lnTo>
                  <a:lnTo>
                    <a:pt x="1429721" y="409950"/>
                  </a:lnTo>
                  <a:lnTo>
                    <a:pt x="1407423" y="369787"/>
                  </a:lnTo>
                  <a:lnTo>
                    <a:pt x="1382501" y="330752"/>
                  </a:lnTo>
                  <a:lnTo>
                    <a:pt x="1354957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9729" y="4897443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3138291" y="4749740"/>
            <a:ext cx="1671320" cy="1671320"/>
            <a:chOff x="13138291" y="4749740"/>
            <a:chExt cx="1671320" cy="1671320"/>
          </a:xfrm>
        </p:grpSpPr>
        <p:sp>
          <p:nvSpPr>
            <p:cNvPr id="27" name="object 27"/>
            <p:cNvSpPr/>
            <p:nvPr/>
          </p:nvSpPr>
          <p:spPr>
            <a:xfrm>
              <a:off x="13216830" y="4828272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4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19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49" y="1429723"/>
                  </a:lnTo>
                  <a:lnTo>
                    <a:pt x="451115" y="1449398"/>
                  </a:lnTo>
                  <a:lnTo>
                    <a:pt x="493159" y="1466449"/>
                  </a:lnTo>
                  <a:lnTo>
                    <a:pt x="535956" y="1480878"/>
                  </a:lnTo>
                  <a:lnTo>
                    <a:pt x="579379" y="1492683"/>
                  </a:lnTo>
                  <a:lnTo>
                    <a:pt x="623303" y="1501864"/>
                  </a:lnTo>
                  <a:lnTo>
                    <a:pt x="667604" y="1508423"/>
                  </a:lnTo>
                  <a:lnTo>
                    <a:pt x="712156" y="1512358"/>
                  </a:lnTo>
                  <a:lnTo>
                    <a:pt x="756832" y="1513669"/>
                  </a:lnTo>
                  <a:lnTo>
                    <a:pt x="801509" y="1512358"/>
                  </a:lnTo>
                  <a:lnTo>
                    <a:pt x="846061" y="1508423"/>
                  </a:lnTo>
                  <a:lnTo>
                    <a:pt x="890362" y="1501864"/>
                  </a:lnTo>
                  <a:lnTo>
                    <a:pt x="934286" y="1492683"/>
                  </a:lnTo>
                  <a:lnTo>
                    <a:pt x="977709" y="1480878"/>
                  </a:lnTo>
                  <a:lnTo>
                    <a:pt x="1020506" y="1466449"/>
                  </a:lnTo>
                  <a:lnTo>
                    <a:pt x="1062550" y="1449398"/>
                  </a:lnTo>
                  <a:lnTo>
                    <a:pt x="1103716" y="1429723"/>
                  </a:lnTo>
                  <a:lnTo>
                    <a:pt x="1143879" y="1407424"/>
                  </a:lnTo>
                  <a:lnTo>
                    <a:pt x="1182914" y="1382502"/>
                  </a:lnTo>
                  <a:lnTo>
                    <a:pt x="1220695" y="1354957"/>
                  </a:lnTo>
                  <a:lnTo>
                    <a:pt x="1257097" y="1324789"/>
                  </a:lnTo>
                  <a:lnTo>
                    <a:pt x="1291994" y="1291997"/>
                  </a:lnTo>
                  <a:lnTo>
                    <a:pt x="1324786" y="1257100"/>
                  </a:lnTo>
                  <a:lnTo>
                    <a:pt x="1354954" y="1220698"/>
                  </a:lnTo>
                  <a:lnTo>
                    <a:pt x="1382499" y="1182917"/>
                  </a:lnTo>
                  <a:lnTo>
                    <a:pt x="1407421" y="1143882"/>
                  </a:lnTo>
                  <a:lnTo>
                    <a:pt x="1429719" y="1103718"/>
                  </a:lnTo>
                  <a:lnTo>
                    <a:pt x="1449394" y="1062552"/>
                  </a:lnTo>
                  <a:lnTo>
                    <a:pt x="1466446" y="1020508"/>
                  </a:lnTo>
                  <a:lnTo>
                    <a:pt x="1480874" y="977712"/>
                  </a:lnTo>
                  <a:lnTo>
                    <a:pt x="1492679" y="934288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1"/>
                  </a:lnTo>
                  <a:lnTo>
                    <a:pt x="1513665" y="756834"/>
                  </a:lnTo>
                  <a:lnTo>
                    <a:pt x="1512354" y="712157"/>
                  </a:lnTo>
                  <a:lnTo>
                    <a:pt x="1508419" y="667605"/>
                  </a:lnTo>
                  <a:lnTo>
                    <a:pt x="1501860" y="623305"/>
                  </a:lnTo>
                  <a:lnTo>
                    <a:pt x="1492679" y="579380"/>
                  </a:lnTo>
                  <a:lnTo>
                    <a:pt x="1480874" y="535957"/>
                  </a:lnTo>
                  <a:lnTo>
                    <a:pt x="1466446" y="493160"/>
                  </a:lnTo>
                  <a:lnTo>
                    <a:pt x="1449394" y="451116"/>
                  </a:lnTo>
                  <a:lnTo>
                    <a:pt x="1429719" y="409950"/>
                  </a:lnTo>
                  <a:lnTo>
                    <a:pt x="1407421" y="369786"/>
                  </a:lnTo>
                  <a:lnTo>
                    <a:pt x="1382499" y="330751"/>
                  </a:lnTo>
                  <a:lnTo>
                    <a:pt x="1354954" y="292970"/>
                  </a:lnTo>
                  <a:lnTo>
                    <a:pt x="1324786" y="256568"/>
                  </a:lnTo>
                  <a:lnTo>
                    <a:pt x="1291994" y="221671"/>
                  </a:lnTo>
                  <a:lnTo>
                    <a:pt x="1257097" y="188879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4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19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4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16822" y="4828271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7215392" y="4749740"/>
            <a:ext cx="1671320" cy="1671320"/>
            <a:chOff x="17215392" y="4749740"/>
            <a:chExt cx="1671320" cy="1671320"/>
          </a:xfrm>
        </p:grpSpPr>
        <p:sp>
          <p:nvSpPr>
            <p:cNvPr id="30" name="object 30"/>
            <p:cNvSpPr/>
            <p:nvPr/>
          </p:nvSpPr>
          <p:spPr>
            <a:xfrm>
              <a:off x="17293921" y="4828272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4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19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7" y="1407424"/>
                  </a:lnTo>
                  <a:lnTo>
                    <a:pt x="409950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8" y="1480878"/>
                  </a:lnTo>
                  <a:lnTo>
                    <a:pt x="579382" y="1492683"/>
                  </a:lnTo>
                  <a:lnTo>
                    <a:pt x="623307" y="1501864"/>
                  </a:lnTo>
                  <a:lnTo>
                    <a:pt x="667608" y="1508423"/>
                  </a:lnTo>
                  <a:lnTo>
                    <a:pt x="712160" y="1512358"/>
                  </a:lnTo>
                  <a:lnTo>
                    <a:pt x="756838" y="1513669"/>
                  </a:lnTo>
                  <a:lnTo>
                    <a:pt x="801515" y="1512358"/>
                  </a:lnTo>
                  <a:lnTo>
                    <a:pt x="846067" y="1508423"/>
                  </a:lnTo>
                  <a:lnTo>
                    <a:pt x="890369" y="1501864"/>
                  </a:lnTo>
                  <a:lnTo>
                    <a:pt x="934294" y="1492683"/>
                  </a:lnTo>
                  <a:lnTo>
                    <a:pt x="977717" y="1480878"/>
                  </a:lnTo>
                  <a:lnTo>
                    <a:pt x="1020514" y="1466449"/>
                  </a:lnTo>
                  <a:lnTo>
                    <a:pt x="1062559" y="1449398"/>
                  </a:lnTo>
                  <a:lnTo>
                    <a:pt x="1103725" y="1429723"/>
                  </a:lnTo>
                  <a:lnTo>
                    <a:pt x="1143889" y="1407424"/>
                  </a:lnTo>
                  <a:lnTo>
                    <a:pt x="1182924" y="1382502"/>
                  </a:lnTo>
                  <a:lnTo>
                    <a:pt x="1220705" y="1354957"/>
                  </a:lnTo>
                  <a:lnTo>
                    <a:pt x="1257107" y="1324789"/>
                  </a:lnTo>
                  <a:lnTo>
                    <a:pt x="1292005" y="1291997"/>
                  </a:lnTo>
                  <a:lnTo>
                    <a:pt x="1324796" y="1257100"/>
                  </a:lnTo>
                  <a:lnTo>
                    <a:pt x="1354965" y="1220698"/>
                  </a:lnTo>
                  <a:lnTo>
                    <a:pt x="1382509" y="1182917"/>
                  </a:lnTo>
                  <a:lnTo>
                    <a:pt x="1407431" y="1143882"/>
                  </a:lnTo>
                  <a:lnTo>
                    <a:pt x="1429729" y="1103718"/>
                  </a:lnTo>
                  <a:lnTo>
                    <a:pt x="1449404" y="1062552"/>
                  </a:lnTo>
                  <a:lnTo>
                    <a:pt x="1466456" y="1020508"/>
                  </a:lnTo>
                  <a:lnTo>
                    <a:pt x="1480884" y="977712"/>
                  </a:lnTo>
                  <a:lnTo>
                    <a:pt x="1492689" y="934288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1"/>
                  </a:lnTo>
                  <a:lnTo>
                    <a:pt x="1513676" y="756834"/>
                  </a:lnTo>
                  <a:lnTo>
                    <a:pt x="1512364" y="712157"/>
                  </a:lnTo>
                  <a:lnTo>
                    <a:pt x="1508429" y="667605"/>
                  </a:lnTo>
                  <a:lnTo>
                    <a:pt x="1501871" y="623305"/>
                  </a:lnTo>
                  <a:lnTo>
                    <a:pt x="1492689" y="579380"/>
                  </a:lnTo>
                  <a:lnTo>
                    <a:pt x="1480884" y="535957"/>
                  </a:lnTo>
                  <a:lnTo>
                    <a:pt x="1466456" y="493160"/>
                  </a:lnTo>
                  <a:lnTo>
                    <a:pt x="1449404" y="451116"/>
                  </a:lnTo>
                  <a:lnTo>
                    <a:pt x="1429729" y="409950"/>
                  </a:lnTo>
                  <a:lnTo>
                    <a:pt x="1407431" y="369786"/>
                  </a:lnTo>
                  <a:lnTo>
                    <a:pt x="1382509" y="330751"/>
                  </a:lnTo>
                  <a:lnTo>
                    <a:pt x="1354965" y="292970"/>
                  </a:lnTo>
                  <a:lnTo>
                    <a:pt x="1324796" y="256568"/>
                  </a:lnTo>
                  <a:lnTo>
                    <a:pt x="1292005" y="221671"/>
                  </a:lnTo>
                  <a:lnTo>
                    <a:pt x="1257107" y="188879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4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19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4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93924" y="4828271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814023" y="6275827"/>
            <a:ext cx="1567815" cy="1567815"/>
            <a:chOff x="2814023" y="6275827"/>
            <a:chExt cx="1567815" cy="1567815"/>
          </a:xfrm>
        </p:grpSpPr>
        <p:sp>
          <p:nvSpPr>
            <p:cNvPr id="33" name="object 33"/>
            <p:cNvSpPr/>
            <p:nvPr/>
          </p:nvSpPr>
          <p:spPr>
            <a:xfrm>
              <a:off x="2855906" y="6317711"/>
              <a:ext cx="1324610" cy="1324610"/>
            </a:xfrm>
            <a:custGeom>
              <a:avLst/>
              <a:gdLst/>
              <a:ahLst/>
              <a:cxnLst/>
              <a:rect l="l" t="t" r="r" b="b"/>
              <a:pathLst>
                <a:path w="1324610" h="1324609">
                  <a:moveTo>
                    <a:pt x="0" y="0"/>
                  </a:moveTo>
                  <a:lnTo>
                    <a:pt x="1294476" y="1294476"/>
                  </a:lnTo>
                  <a:lnTo>
                    <a:pt x="1324093" y="1324093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4880" y="7496684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09">
                  <a:moveTo>
                    <a:pt x="231006" y="0"/>
                  </a:moveTo>
                  <a:lnTo>
                    <a:pt x="0" y="231005"/>
                  </a:lnTo>
                  <a:lnTo>
                    <a:pt x="346508" y="346508"/>
                  </a:lnTo>
                  <a:lnTo>
                    <a:pt x="231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080466" y="7772210"/>
            <a:ext cx="1555115" cy="327025"/>
            <a:chOff x="7080466" y="7772210"/>
            <a:chExt cx="1555115" cy="327025"/>
          </a:xfrm>
        </p:grpSpPr>
        <p:sp>
          <p:nvSpPr>
            <p:cNvPr id="36" name="object 36"/>
            <p:cNvSpPr/>
            <p:nvPr/>
          </p:nvSpPr>
          <p:spPr>
            <a:xfrm>
              <a:off x="7080466" y="7935556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8872" y="777221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1157566" y="7703039"/>
            <a:ext cx="1555115" cy="327025"/>
            <a:chOff x="11157566" y="7703039"/>
            <a:chExt cx="1555115" cy="327025"/>
          </a:xfrm>
        </p:grpSpPr>
        <p:sp>
          <p:nvSpPr>
            <p:cNvPr id="39" name="object 39"/>
            <p:cNvSpPr/>
            <p:nvPr/>
          </p:nvSpPr>
          <p:spPr>
            <a:xfrm>
              <a:off x="11157566" y="7866384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385968" y="770303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5234656" y="7679981"/>
            <a:ext cx="1555115" cy="327025"/>
            <a:chOff x="15234656" y="7679981"/>
            <a:chExt cx="1555115" cy="327025"/>
          </a:xfrm>
        </p:grpSpPr>
        <p:sp>
          <p:nvSpPr>
            <p:cNvPr id="42" name="object 42"/>
            <p:cNvSpPr/>
            <p:nvPr/>
          </p:nvSpPr>
          <p:spPr>
            <a:xfrm>
              <a:off x="15234656" y="7843327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463068" y="7679981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19311757" y="779721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984099" y="7100189"/>
            <a:ext cx="1671320" cy="1671320"/>
            <a:chOff x="4984099" y="7100189"/>
            <a:chExt cx="1671320" cy="1671320"/>
          </a:xfrm>
        </p:grpSpPr>
        <p:sp>
          <p:nvSpPr>
            <p:cNvPr id="46" name="object 46"/>
            <p:cNvSpPr/>
            <p:nvPr/>
          </p:nvSpPr>
          <p:spPr>
            <a:xfrm>
              <a:off x="5062631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5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5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80"/>
                  </a:lnTo>
                  <a:lnTo>
                    <a:pt x="221672" y="221672"/>
                  </a:lnTo>
                  <a:lnTo>
                    <a:pt x="188880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5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20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5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20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5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80" y="1257101"/>
                  </a:lnTo>
                  <a:lnTo>
                    <a:pt x="221672" y="1291998"/>
                  </a:lnTo>
                  <a:lnTo>
                    <a:pt x="256569" y="1324790"/>
                  </a:lnTo>
                  <a:lnTo>
                    <a:pt x="292971" y="1354958"/>
                  </a:lnTo>
                  <a:lnTo>
                    <a:pt x="330752" y="1382503"/>
                  </a:lnTo>
                  <a:lnTo>
                    <a:pt x="369787" y="1407425"/>
                  </a:lnTo>
                  <a:lnTo>
                    <a:pt x="409951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7" y="1480878"/>
                  </a:lnTo>
                  <a:lnTo>
                    <a:pt x="579381" y="1492683"/>
                  </a:lnTo>
                  <a:lnTo>
                    <a:pt x="623305" y="1501864"/>
                  </a:lnTo>
                  <a:lnTo>
                    <a:pt x="667606" y="1508423"/>
                  </a:lnTo>
                  <a:lnTo>
                    <a:pt x="712158" y="1512358"/>
                  </a:lnTo>
                  <a:lnTo>
                    <a:pt x="756835" y="1513669"/>
                  </a:lnTo>
                  <a:lnTo>
                    <a:pt x="801512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9" y="1492683"/>
                  </a:lnTo>
                  <a:lnTo>
                    <a:pt x="977712" y="1480878"/>
                  </a:lnTo>
                  <a:lnTo>
                    <a:pt x="1020509" y="1466449"/>
                  </a:lnTo>
                  <a:lnTo>
                    <a:pt x="1062553" y="1449398"/>
                  </a:lnTo>
                  <a:lnTo>
                    <a:pt x="1103719" y="1429723"/>
                  </a:lnTo>
                  <a:lnTo>
                    <a:pt x="1143883" y="1407425"/>
                  </a:lnTo>
                  <a:lnTo>
                    <a:pt x="1182917" y="1382503"/>
                  </a:lnTo>
                  <a:lnTo>
                    <a:pt x="1220699" y="1354958"/>
                  </a:lnTo>
                  <a:lnTo>
                    <a:pt x="1257101" y="1324790"/>
                  </a:lnTo>
                  <a:lnTo>
                    <a:pt x="1291998" y="1291998"/>
                  </a:lnTo>
                  <a:lnTo>
                    <a:pt x="1324790" y="1257101"/>
                  </a:lnTo>
                  <a:lnTo>
                    <a:pt x="1354958" y="1220699"/>
                  </a:lnTo>
                  <a:lnTo>
                    <a:pt x="1382503" y="1182917"/>
                  </a:lnTo>
                  <a:lnTo>
                    <a:pt x="1407425" y="1143883"/>
                  </a:lnTo>
                  <a:lnTo>
                    <a:pt x="1429723" y="1103719"/>
                  </a:lnTo>
                  <a:lnTo>
                    <a:pt x="1449398" y="1062553"/>
                  </a:lnTo>
                  <a:lnTo>
                    <a:pt x="1466449" y="1020509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2"/>
                  </a:lnTo>
                  <a:lnTo>
                    <a:pt x="1513669" y="756835"/>
                  </a:lnTo>
                  <a:lnTo>
                    <a:pt x="1512358" y="712158"/>
                  </a:lnTo>
                  <a:lnTo>
                    <a:pt x="1508423" y="667606"/>
                  </a:lnTo>
                  <a:lnTo>
                    <a:pt x="1501864" y="623305"/>
                  </a:lnTo>
                  <a:lnTo>
                    <a:pt x="1492683" y="579381"/>
                  </a:lnTo>
                  <a:lnTo>
                    <a:pt x="1480878" y="535957"/>
                  </a:lnTo>
                  <a:lnTo>
                    <a:pt x="1466449" y="493161"/>
                  </a:lnTo>
                  <a:lnTo>
                    <a:pt x="1449398" y="451117"/>
                  </a:lnTo>
                  <a:lnTo>
                    <a:pt x="1429723" y="409951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90" y="256569"/>
                  </a:lnTo>
                  <a:lnTo>
                    <a:pt x="1291998" y="221672"/>
                  </a:lnTo>
                  <a:lnTo>
                    <a:pt x="1257101" y="188880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5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20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62631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987466" y="7100189"/>
            <a:ext cx="1744980" cy="1671320"/>
            <a:chOff x="8987466" y="7100189"/>
            <a:chExt cx="1744980" cy="1671320"/>
          </a:xfrm>
        </p:grpSpPr>
        <p:sp>
          <p:nvSpPr>
            <p:cNvPr id="49" name="object 49"/>
            <p:cNvSpPr/>
            <p:nvPr/>
          </p:nvSpPr>
          <p:spPr>
            <a:xfrm>
              <a:off x="9065999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6" y="1407425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5"/>
                  </a:lnTo>
                  <a:lnTo>
                    <a:pt x="1182917" y="1382503"/>
                  </a:lnTo>
                  <a:lnTo>
                    <a:pt x="1220698" y="1354958"/>
                  </a:lnTo>
                  <a:lnTo>
                    <a:pt x="1257100" y="1324790"/>
                  </a:lnTo>
                  <a:lnTo>
                    <a:pt x="1291997" y="1291998"/>
                  </a:lnTo>
                  <a:lnTo>
                    <a:pt x="1324789" y="1257101"/>
                  </a:lnTo>
                  <a:lnTo>
                    <a:pt x="1354958" y="1220699"/>
                  </a:lnTo>
                  <a:lnTo>
                    <a:pt x="1382503" y="1182917"/>
                  </a:lnTo>
                  <a:lnTo>
                    <a:pt x="1407425" y="1143883"/>
                  </a:lnTo>
                  <a:lnTo>
                    <a:pt x="1429723" y="1103719"/>
                  </a:lnTo>
                  <a:lnTo>
                    <a:pt x="1449398" y="1062553"/>
                  </a:lnTo>
                  <a:lnTo>
                    <a:pt x="1466450" y="1020509"/>
                  </a:lnTo>
                  <a:lnTo>
                    <a:pt x="1480878" y="977712"/>
                  </a:lnTo>
                  <a:lnTo>
                    <a:pt x="1492683" y="934289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2"/>
                  </a:lnTo>
                  <a:lnTo>
                    <a:pt x="1513670" y="756835"/>
                  </a:lnTo>
                  <a:lnTo>
                    <a:pt x="1512358" y="712158"/>
                  </a:lnTo>
                  <a:lnTo>
                    <a:pt x="1508423" y="667606"/>
                  </a:lnTo>
                  <a:lnTo>
                    <a:pt x="1501865" y="623305"/>
                  </a:lnTo>
                  <a:lnTo>
                    <a:pt x="1492683" y="579381"/>
                  </a:lnTo>
                  <a:lnTo>
                    <a:pt x="1480878" y="535957"/>
                  </a:lnTo>
                  <a:lnTo>
                    <a:pt x="1466450" y="493161"/>
                  </a:lnTo>
                  <a:lnTo>
                    <a:pt x="1449398" y="451117"/>
                  </a:lnTo>
                  <a:lnTo>
                    <a:pt x="1429723" y="409951"/>
                  </a:lnTo>
                  <a:lnTo>
                    <a:pt x="1407425" y="369787"/>
                  </a:lnTo>
                  <a:lnTo>
                    <a:pt x="1382503" y="330752"/>
                  </a:lnTo>
                  <a:lnTo>
                    <a:pt x="1354958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65998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39729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5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20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6" y="1407425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5"/>
                  </a:lnTo>
                  <a:lnTo>
                    <a:pt x="1182917" y="1382503"/>
                  </a:lnTo>
                  <a:lnTo>
                    <a:pt x="1220698" y="1354958"/>
                  </a:lnTo>
                  <a:lnTo>
                    <a:pt x="1257100" y="1324790"/>
                  </a:lnTo>
                  <a:lnTo>
                    <a:pt x="1291997" y="1291998"/>
                  </a:lnTo>
                  <a:lnTo>
                    <a:pt x="1324789" y="1257101"/>
                  </a:lnTo>
                  <a:lnTo>
                    <a:pt x="1354957" y="1220699"/>
                  </a:lnTo>
                  <a:lnTo>
                    <a:pt x="1382501" y="1182917"/>
                  </a:lnTo>
                  <a:lnTo>
                    <a:pt x="1407423" y="1143883"/>
                  </a:lnTo>
                  <a:lnTo>
                    <a:pt x="1429721" y="1103719"/>
                  </a:lnTo>
                  <a:lnTo>
                    <a:pt x="1449395" y="1062553"/>
                  </a:lnTo>
                  <a:lnTo>
                    <a:pt x="1466447" y="1020509"/>
                  </a:lnTo>
                  <a:lnTo>
                    <a:pt x="1480875" y="977712"/>
                  </a:lnTo>
                  <a:lnTo>
                    <a:pt x="1492680" y="934289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2"/>
                  </a:lnTo>
                  <a:lnTo>
                    <a:pt x="1513666" y="756835"/>
                  </a:lnTo>
                  <a:lnTo>
                    <a:pt x="1512355" y="712158"/>
                  </a:lnTo>
                  <a:lnTo>
                    <a:pt x="1508420" y="667606"/>
                  </a:lnTo>
                  <a:lnTo>
                    <a:pt x="1501861" y="623305"/>
                  </a:lnTo>
                  <a:lnTo>
                    <a:pt x="1492680" y="579381"/>
                  </a:lnTo>
                  <a:lnTo>
                    <a:pt x="1480875" y="535957"/>
                  </a:lnTo>
                  <a:lnTo>
                    <a:pt x="1466447" y="493161"/>
                  </a:lnTo>
                  <a:lnTo>
                    <a:pt x="1449395" y="451117"/>
                  </a:lnTo>
                  <a:lnTo>
                    <a:pt x="1429721" y="409951"/>
                  </a:lnTo>
                  <a:lnTo>
                    <a:pt x="1407423" y="369787"/>
                  </a:lnTo>
                  <a:lnTo>
                    <a:pt x="1382501" y="330752"/>
                  </a:lnTo>
                  <a:lnTo>
                    <a:pt x="1354957" y="292971"/>
                  </a:lnTo>
                  <a:lnTo>
                    <a:pt x="1324789" y="256569"/>
                  </a:lnTo>
                  <a:lnTo>
                    <a:pt x="1291997" y="221672"/>
                  </a:lnTo>
                  <a:lnTo>
                    <a:pt x="1257100" y="188880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5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20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5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39729" y="7178720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138291" y="7031018"/>
            <a:ext cx="1671320" cy="1671320"/>
            <a:chOff x="13138291" y="7031018"/>
            <a:chExt cx="1671320" cy="1671320"/>
          </a:xfrm>
        </p:grpSpPr>
        <p:sp>
          <p:nvSpPr>
            <p:cNvPr id="54" name="object 54"/>
            <p:cNvSpPr/>
            <p:nvPr/>
          </p:nvSpPr>
          <p:spPr>
            <a:xfrm>
              <a:off x="13216830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5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20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49" y="1429722"/>
                  </a:lnTo>
                  <a:lnTo>
                    <a:pt x="451115" y="1449397"/>
                  </a:lnTo>
                  <a:lnTo>
                    <a:pt x="493159" y="1466449"/>
                  </a:lnTo>
                  <a:lnTo>
                    <a:pt x="535956" y="1480877"/>
                  </a:lnTo>
                  <a:lnTo>
                    <a:pt x="579379" y="1492682"/>
                  </a:lnTo>
                  <a:lnTo>
                    <a:pt x="623303" y="1501864"/>
                  </a:lnTo>
                  <a:lnTo>
                    <a:pt x="667604" y="1508422"/>
                  </a:lnTo>
                  <a:lnTo>
                    <a:pt x="712156" y="1512357"/>
                  </a:lnTo>
                  <a:lnTo>
                    <a:pt x="756832" y="1513669"/>
                  </a:lnTo>
                  <a:lnTo>
                    <a:pt x="801509" y="1512357"/>
                  </a:lnTo>
                  <a:lnTo>
                    <a:pt x="846061" y="1508422"/>
                  </a:lnTo>
                  <a:lnTo>
                    <a:pt x="890362" y="1501864"/>
                  </a:lnTo>
                  <a:lnTo>
                    <a:pt x="934286" y="1492682"/>
                  </a:lnTo>
                  <a:lnTo>
                    <a:pt x="977709" y="1480877"/>
                  </a:lnTo>
                  <a:lnTo>
                    <a:pt x="1020506" y="1466449"/>
                  </a:lnTo>
                  <a:lnTo>
                    <a:pt x="1062550" y="1449397"/>
                  </a:lnTo>
                  <a:lnTo>
                    <a:pt x="1103716" y="1429722"/>
                  </a:lnTo>
                  <a:lnTo>
                    <a:pt x="1143879" y="1407424"/>
                  </a:lnTo>
                  <a:lnTo>
                    <a:pt x="1182914" y="1382502"/>
                  </a:lnTo>
                  <a:lnTo>
                    <a:pt x="1220695" y="1354957"/>
                  </a:lnTo>
                  <a:lnTo>
                    <a:pt x="1257097" y="1324789"/>
                  </a:lnTo>
                  <a:lnTo>
                    <a:pt x="1291994" y="1291997"/>
                  </a:lnTo>
                  <a:lnTo>
                    <a:pt x="1324786" y="1257100"/>
                  </a:lnTo>
                  <a:lnTo>
                    <a:pt x="1354954" y="1220698"/>
                  </a:lnTo>
                  <a:lnTo>
                    <a:pt x="1382499" y="1182917"/>
                  </a:lnTo>
                  <a:lnTo>
                    <a:pt x="1407421" y="1143882"/>
                  </a:lnTo>
                  <a:lnTo>
                    <a:pt x="1429719" y="1103718"/>
                  </a:lnTo>
                  <a:lnTo>
                    <a:pt x="1449394" y="1062552"/>
                  </a:lnTo>
                  <a:lnTo>
                    <a:pt x="1466446" y="1020508"/>
                  </a:lnTo>
                  <a:lnTo>
                    <a:pt x="1480874" y="977712"/>
                  </a:lnTo>
                  <a:lnTo>
                    <a:pt x="1492679" y="934289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1"/>
                  </a:lnTo>
                  <a:lnTo>
                    <a:pt x="1513665" y="756834"/>
                  </a:lnTo>
                  <a:lnTo>
                    <a:pt x="1512354" y="712157"/>
                  </a:lnTo>
                  <a:lnTo>
                    <a:pt x="1508419" y="667606"/>
                  </a:lnTo>
                  <a:lnTo>
                    <a:pt x="1501860" y="623305"/>
                  </a:lnTo>
                  <a:lnTo>
                    <a:pt x="1492679" y="579380"/>
                  </a:lnTo>
                  <a:lnTo>
                    <a:pt x="1480874" y="535957"/>
                  </a:lnTo>
                  <a:lnTo>
                    <a:pt x="1466446" y="493161"/>
                  </a:lnTo>
                  <a:lnTo>
                    <a:pt x="1449394" y="451116"/>
                  </a:lnTo>
                  <a:lnTo>
                    <a:pt x="1429719" y="409950"/>
                  </a:lnTo>
                  <a:lnTo>
                    <a:pt x="1407421" y="369787"/>
                  </a:lnTo>
                  <a:lnTo>
                    <a:pt x="1382499" y="330752"/>
                  </a:lnTo>
                  <a:lnTo>
                    <a:pt x="1354954" y="292971"/>
                  </a:lnTo>
                  <a:lnTo>
                    <a:pt x="1324786" y="256569"/>
                  </a:lnTo>
                  <a:lnTo>
                    <a:pt x="1291994" y="221672"/>
                  </a:lnTo>
                  <a:lnTo>
                    <a:pt x="1257097" y="188880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5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20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5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216822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7215392" y="7031018"/>
            <a:ext cx="1671320" cy="1671320"/>
            <a:chOff x="17215392" y="7031018"/>
            <a:chExt cx="1671320" cy="1671320"/>
          </a:xfrm>
        </p:grpSpPr>
        <p:sp>
          <p:nvSpPr>
            <p:cNvPr id="57" name="object 57"/>
            <p:cNvSpPr/>
            <p:nvPr/>
          </p:nvSpPr>
          <p:spPr>
            <a:xfrm>
              <a:off x="17293921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5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7" y="1407424"/>
                  </a:lnTo>
                  <a:lnTo>
                    <a:pt x="409950" y="1429722"/>
                  </a:lnTo>
                  <a:lnTo>
                    <a:pt x="451117" y="1449397"/>
                  </a:lnTo>
                  <a:lnTo>
                    <a:pt x="493161" y="1466449"/>
                  </a:lnTo>
                  <a:lnTo>
                    <a:pt x="535958" y="1480877"/>
                  </a:lnTo>
                  <a:lnTo>
                    <a:pt x="579382" y="1492682"/>
                  </a:lnTo>
                  <a:lnTo>
                    <a:pt x="623307" y="1501864"/>
                  </a:lnTo>
                  <a:lnTo>
                    <a:pt x="667608" y="1508422"/>
                  </a:lnTo>
                  <a:lnTo>
                    <a:pt x="712160" y="1512357"/>
                  </a:lnTo>
                  <a:lnTo>
                    <a:pt x="756838" y="1513669"/>
                  </a:lnTo>
                  <a:lnTo>
                    <a:pt x="801515" y="1512357"/>
                  </a:lnTo>
                  <a:lnTo>
                    <a:pt x="846067" y="1508422"/>
                  </a:lnTo>
                  <a:lnTo>
                    <a:pt x="890369" y="1501864"/>
                  </a:lnTo>
                  <a:lnTo>
                    <a:pt x="934294" y="1492682"/>
                  </a:lnTo>
                  <a:lnTo>
                    <a:pt x="977717" y="1480877"/>
                  </a:lnTo>
                  <a:lnTo>
                    <a:pt x="1020514" y="1466449"/>
                  </a:lnTo>
                  <a:lnTo>
                    <a:pt x="1062559" y="1449397"/>
                  </a:lnTo>
                  <a:lnTo>
                    <a:pt x="1103725" y="1429722"/>
                  </a:lnTo>
                  <a:lnTo>
                    <a:pt x="1143889" y="1407424"/>
                  </a:lnTo>
                  <a:lnTo>
                    <a:pt x="1182924" y="1382502"/>
                  </a:lnTo>
                  <a:lnTo>
                    <a:pt x="1220705" y="1354957"/>
                  </a:lnTo>
                  <a:lnTo>
                    <a:pt x="1257107" y="1324789"/>
                  </a:lnTo>
                  <a:lnTo>
                    <a:pt x="1292005" y="1291997"/>
                  </a:lnTo>
                  <a:lnTo>
                    <a:pt x="1324796" y="1257100"/>
                  </a:lnTo>
                  <a:lnTo>
                    <a:pt x="1354965" y="1220698"/>
                  </a:lnTo>
                  <a:lnTo>
                    <a:pt x="1382509" y="1182917"/>
                  </a:lnTo>
                  <a:lnTo>
                    <a:pt x="1407431" y="1143882"/>
                  </a:lnTo>
                  <a:lnTo>
                    <a:pt x="1429729" y="1103718"/>
                  </a:lnTo>
                  <a:lnTo>
                    <a:pt x="1449404" y="1062552"/>
                  </a:lnTo>
                  <a:lnTo>
                    <a:pt x="1466456" y="1020508"/>
                  </a:lnTo>
                  <a:lnTo>
                    <a:pt x="1480884" y="977712"/>
                  </a:lnTo>
                  <a:lnTo>
                    <a:pt x="1492689" y="934289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1"/>
                  </a:lnTo>
                  <a:lnTo>
                    <a:pt x="1513676" y="756834"/>
                  </a:lnTo>
                  <a:lnTo>
                    <a:pt x="1512364" y="712157"/>
                  </a:lnTo>
                  <a:lnTo>
                    <a:pt x="1508429" y="667606"/>
                  </a:lnTo>
                  <a:lnTo>
                    <a:pt x="1501871" y="623305"/>
                  </a:lnTo>
                  <a:lnTo>
                    <a:pt x="1492689" y="579380"/>
                  </a:lnTo>
                  <a:lnTo>
                    <a:pt x="1480884" y="535957"/>
                  </a:lnTo>
                  <a:lnTo>
                    <a:pt x="1466456" y="493161"/>
                  </a:lnTo>
                  <a:lnTo>
                    <a:pt x="1449404" y="451116"/>
                  </a:lnTo>
                  <a:lnTo>
                    <a:pt x="1429729" y="409950"/>
                  </a:lnTo>
                  <a:lnTo>
                    <a:pt x="1407431" y="369787"/>
                  </a:lnTo>
                  <a:lnTo>
                    <a:pt x="1382509" y="330752"/>
                  </a:lnTo>
                  <a:lnTo>
                    <a:pt x="1354965" y="292971"/>
                  </a:lnTo>
                  <a:lnTo>
                    <a:pt x="1324796" y="256569"/>
                  </a:lnTo>
                  <a:lnTo>
                    <a:pt x="1292005" y="221672"/>
                  </a:lnTo>
                  <a:lnTo>
                    <a:pt x="1257107" y="188880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5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20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5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293924" y="7109549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40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991100" y="3361317"/>
            <a:ext cx="1567815" cy="1567815"/>
            <a:chOff x="2991100" y="3361317"/>
            <a:chExt cx="1567815" cy="1567815"/>
          </a:xfrm>
        </p:grpSpPr>
        <p:sp>
          <p:nvSpPr>
            <p:cNvPr id="60" name="object 60"/>
            <p:cNvSpPr/>
            <p:nvPr/>
          </p:nvSpPr>
          <p:spPr>
            <a:xfrm>
              <a:off x="3032984" y="3562708"/>
              <a:ext cx="1324610" cy="1324610"/>
            </a:xfrm>
            <a:custGeom>
              <a:avLst/>
              <a:gdLst/>
              <a:ahLst/>
              <a:cxnLst/>
              <a:rect l="l" t="t" r="r" b="b"/>
              <a:pathLst>
                <a:path w="1324610" h="1324610">
                  <a:moveTo>
                    <a:pt x="0" y="1324093"/>
                  </a:moveTo>
                  <a:lnTo>
                    <a:pt x="1294476" y="29616"/>
                  </a:lnTo>
                  <a:lnTo>
                    <a:pt x="1324093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11957" y="3361317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10" h="346710">
                  <a:moveTo>
                    <a:pt x="346508" y="0"/>
                  </a:moveTo>
                  <a:lnTo>
                    <a:pt x="0" y="115503"/>
                  </a:lnTo>
                  <a:lnTo>
                    <a:pt x="231006" y="346508"/>
                  </a:lnTo>
                  <a:lnTo>
                    <a:pt x="346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080466" y="3209654"/>
            <a:ext cx="1555115" cy="327025"/>
            <a:chOff x="7080466" y="3209654"/>
            <a:chExt cx="1555115" cy="327025"/>
          </a:xfrm>
        </p:grpSpPr>
        <p:sp>
          <p:nvSpPr>
            <p:cNvPr id="63" name="object 63"/>
            <p:cNvSpPr/>
            <p:nvPr/>
          </p:nvSpPr>
          <p:spPr>
            <a:xfrm>
              <a:off x="7080466" y="3372999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08872" y="320965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1157566" y="3140483"/>
            <a:ext cx="1555115" cy="327025"/>
            <a:chOff x="11157566" y="3140483"/>
            <a:chExt cx="1555115" cy="327025"/>
          </a:xfrm>
        </p:grpSpPr>
        <p:sp>
          <p:nvSpPr>
            <p:cNvPr id="66" name="object 66"/>
            <p:cNvSpPr/>
            <p:nvPr/>
          </p:nvSpPr>
          <p:spPr>
            <a:xfrm>
              <a:off x="11157566" y="3303829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385968" y="314048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5234656" y="3117426"/>
            <a:ext cx="1555115" cy="327025"/>
            <a:chOff x="15234656" y="3117426"/>
            <a:chExt cx="1555115" cy="327025"/>
          </a:xfrm>
        </p:grpSpPr>
        <p:sp>
          <p:nvSpPr>
            <p:cNvPr id="69" name="object 69"/>
            <p:cNvSpPr/>
            <p:nvPr/>
          </p:nvSpPr>
          <p:spPr>
            <a:xfrm>
              <a:off x="15234656" y="3280772"/>
              <a:ext cx="1270635" cy="0"/>
            </a:xfrm>
            <a:custGeom>
              <a:avLst/>
              <a:gdLst/>
              <a:ahLst/>
              <a:cxnLst/>
              <a:rect l="l" t="t" r="r" b="b"/>
              <a:pathLst>
                <a:path w="1270634">
                  <a:moveTo>
                    <a:pt x="0" y="0"/>
                  </a:moveTo>
                  <a:lnTo>
                    <a:pt x="1228406" y="0"/>
                  </a:lnTo>
                  <a:lnTo>
                    <a:pt x="127029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463068" y="3117426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19311757" y="3234658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342" y="0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4984099" y="2537633"/>
            <a:ext cx="1671320" cy="1671320"/>
            <a:chOff x="4984099" y="2537633"/>
            <a:chExt cx="1671320" cy="1671320"/>
          </a:xfrm>
        </p:grpSpPr>
        <p:sp>
          <p:nvSpPr>
            <p:cNvPr id="73" name="object 73"/>
            <p:cNvSpPr/>
            <p:nvPr/>
          </p:nvSpPr>
          <p:spPr>
            <a:xfrm>
              <a:off x="5062631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5" y="0"/>
                  </a:moveTo>
                  <a:lnTo>
                    <a:pt x="712158" y="1311"/>
                  </a:lnTo>
                  <a:lnTo>
                    <a:pt x="667606" y="5246"/>
                  </a:lnTo>
                  <a:lnTo>
                    <a:pt x="623305" y="11804"/>
                  </a:lnTo>
                  <a:lnTo>
                    <a:pt x="579381" y="20986"/>
                  </a:lnTo>
                  <a:lnTo>
                    <a:pt x="535957" y="32791"/>
                  </a:lnTo>
                  <a:lnTo>
                    <a:pt x="493161" y="47219"/>
                  </a:lnTo>
                  <a:lnTo>
                    <a:pt x="451117" y="64271"/>
                  </a:lnTo>
                  <a:lnTo>
                    <a:pt x="409951" y="83946"/>
                  </a:lnTo>
                  <a:lnTo>
                    <a:pt x="369787" y="106244"/>
                  </a:lnTo>
                  <a:lnTo>
                    <a:pt x="330752" y="131166"/>
                  </a:lnTo>
                  <a:lnTo>
                    <a:pt x="292971" y="158711"/>
                  </a:lnTo>
                  <a:lnTo>
                    <a:pt x="256569" y="188879"/>
                  </a:lnTo>
                  <a:lnTo>
                    <a:pt x="221672" y="221671"/>
                  </a:lnTo>
                  <a:lnTo>
                    <a:pt x="188880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5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20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5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5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20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5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80" y="1257100"/>
                  </a:lnTo>
                  <a:lnTo>
                    <a:pt x="221672" y="1291997"/>
                  </a:lnTo>
                  <a:lnTo>
                    <a:pt x="256569" y="1324789"/>
                  </a:lnTo>
                  <a:lnTo>
                    <a:pt x="292971" y="1354957"/>
                  </a:lnTo>
                  <a:lnTo>
                    <a:pt x="330752" y="1382502"/>
                  </a:lnTo>
                  <a:lnTo>
                    <a:pt x="369787" y="1407424"/>
                  </a:lnTo>
                  <a:lnTo>
                    <a:pt x="409951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7" y="1480878"/>
                  </a:lnTo>
                  <a:lnTo>
                    <a:pt x="579381" y="1492683"/>
                  </a:lnTo>
                  <a:lnTo>
                    <a:pt x="623305" y="1501864"/>
                  </a:lnTo>
                  <a:lnTo>
                    <a:pt x="667606" y="1508423"/>
                  </a:lnTo>
                  <a:lnTo>
                    <a:pt x="712158" y="1512358"/>
                  </a:lnTo>
                  <a:lnTo>
                    <a:pt x="756835" y="1513669"/>
                  </a:lnTo>
                  <a:lnTo>
                    <a:pt x="801512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9" y="1492683"/>
                  </a:lnTo>
                  <a:lnTo>
                    <a:pt x="977712" y="1480878"/>
                  </a:lnTo>
                  <a:lnTo>
                    <a:pt x="1020509" y="1466449"/>
                  </a:lnTo>
                  <a:lnTo>
                    <a:pt x="1062553" y="1449398"/>
                  </a:lnTo>
                  <a:lnTo>
                    <a:pt x="1103719" y="1429723"/>
                  </a:lnTo>
                  <a:lnTo>
                    <a:pt x="1143883" y="1407424"/>
                  </a:lnTo>
                  <a:lnTo>
                    <a:pt x="1182917" y="1382502"/>
                  </a:lnTo>
                  <a:lnTo>
                    <a:pt x="1220699" y="1354957"/>
                  </a:lnTo>
                  <a:lnTo>
                    <a:pt x="1257101" y="1324789"/>
                  </a:lnTo>
                  <a:lnTo>
                    <a:pt x="1291998" y="1291997"/>
                  </a:lnTo>
                  <a:lnTo>
                    <a:pt x="1324790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49" y="1020508"/>
                  </a:lnTo>
                  <a:lnTo>
                    <a:pt x="1480878" y="977712"/>
                  </a:lnTo>
                  <a:lnTo>
                    <a:pt x="1492683" y="934288"/>
                  </a:lnTo>
                  <a:lnTo>
                    <a:pt x="1501864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69" y="756834"/>
                  </a:lnTo>
                  <a:lnTo>
                    <a:pt x="1512358" y="712157"/>
                  </a:lnTo>
                  <a:lnTo>
                    <a:pt x="1508423" y="667605"/>
                  </a:lnTo>
                  <a:lnTo>
                    <a:pt x="1501864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49" y="493160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6"/>
                  </a:lnTo>
                  <a:lnTo>
                    <a:pt x="1382503" y="330751"/>
                  </a:lnTo>
                  <a:lnTo>
                    <a:pt x="1354958" y="292970"/>
                  </a:lnTo>
                  <a:lnTo>
                    <a:pt x="1324790" y="256568"/>
                  </a:lnTo>
                  <a:lnTo>
                    <a:pt x="1291998" y="221671"/>
                  </a:lnTo>
                  <a:lnTo>
                    <a:pt x="1257101" y="188879"/>
                  </a:lnTo>
                  <a:lnTo>
                    <a:pt x="1220699" y="158711"/>
                  </a:lnTo>
                  <a:lnTo>
                    <a:pt x="1182917" y="131166"/>
                  </a:lnTo>
                  <a:lnTo>
                    <a:pt x="1143883" y="106244"/>
                  </a:lnTo>
                  <a:lnTo>
                    <a:pt x="1103719" y="83946"/>
                  </a:lnTo>
                  <a:lnTo>
                    <a:pt x="1062553" y="64271"/>
                  </a:lnTo>
                  <a:lnTo>
                    <a:pt x="1020509" y="47219"/>
                  </a:lnTo>
                  <a:lnTo>
                    <a:pt x="977712" y="32791"/>
                  </a:lnTo>
                  <a:lnTo>
                    <a:pt x="934289" y="20986"/>
                  </a:lnTo>
                  <a:lnTo>
                    <a:pt x="890364" y="11804"/>
                  </a:lnTo>
                  <a:lnTo>
                    <a:pt x="846063" y="5246"/>
                  </a:lnTo>
                  <a:lnTo>
                    <a:pt x="801512" y="1311"/>
                  </a:lnTo>
                  <a:lnTo>
                    <a:pt x="756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62631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8987466" y="2537633"/>
            <a:ext cx="1744980" cy="1671320"/>
            <a:chOff x="8987466" y="2537633"/>
            <a:chExt cx="1744980" cy="1671320"/>
          </a:xfrm>
        </p:grpSpPr>
        <p:sp>
          <p:nvSpPr>
            <p:cNvPr id="76" name="object 76"/>
            <p:cNvSpPr/>
            <p:nvPr/>
          </p:nvSpPr>
          <p:spPr>
            <a:xfrm>
              <a:off x="9065999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4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19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8" y="1220698"/>
                  </a:lnTo>
                  <a:lnTo>
                    <a:pt x="1382503" y="1182917"/>
                  </a:lnTo>
                  <a:lnTo>
                    <a:pt x="1407425" y="1143882"/>
                  </a:lnTo>
                  <a:lnTo>
                    <a:pt x="1429723" y="1103718"/>
                  </a:lnTo>
                  <a:lnTo>
                    <a:pt x="1449398" y="1062552"/>
                  </a:lnTo>
                  <a:lnTo>
                    <a:pt x="1466450" y="1020508"/>
                  </a:lnTo>
                  <a:lnTo>
                    <a:pt x="1480878" y="977712"/>
                  </a:lnTo>
                  <a:lnTo>
                    <a:pt x="1492683" y="934288"/>
                  </a:lnTo>
                  <a:lnTo>
                    <a:pt x="1501865" y="890364"/>
                  </a:lnTo>
                  <a:lnTo>
                    <a:pt x="1508423" y="846063"/>
                  </a:lnTo>
                  <a:lnTo>
                    <a:pt x="1512358" y="801511"/>
                  </a:lnTo>
                  <a:lnTo>
                    <a:pt x="1513670" y="756834"/>
                  </a:lnTo>
                  <a:lnTo>
                    <a:pt x="1512358" y="712157"/>
                  </a:lnTo>
                  <a:lnTo>
                    <a:pt x="1508423" y="667605"/>
                  </a:lnTo>
                  <a:lnTo>
                    <a:pt x="1501865" y="623305"/>
                  </a:lnTo>
                  <a:lnTo>
                    <a:pt x="1492683" y="579380"/>
                  </a:lnTo>
                  <a:lnTo>
                    <a:pt x="1480878" y="535957"/>
                  </a:lnTo>
                  <a:lnTo>
                    <a:pt x="1466450" y="493160"/>
                  </a:lnTo>
                  <a:lnTo>
                    <a:pt x="1449398" y="451116"/>
                  </a:lnTo>
                  <a:lnTo>
                    <a:pt x="1429723" y="409950"/>
                  </a:lnTo>
                  <a:lnTo>
                    <a:pt x="1407425" y="369786"/>
                  </a:lnTo>
                  <a:lnTo>
                    <a:pt x="1382503" y="330751"/>
                  </a:lnTo>
                  <a:lnTo>
                    <a:pt x="1354958" y="292970"/>
                  </a:lnTo>
                  <a:lnTo>
                    <a:pt x="1324789" y="256568"/>
                  </a:lnTo>
                  <a:lnTo>
                    <a:pt x="1291997" y="221671"/>
                  </a:lnTo>
                  <a:lnTo>
                    <a:pt x="1257100" y="188879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4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19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4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065998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139729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4" y="0"/>
                  </a:moveTo>
                  <a:lnTo>
                    <a:pt x="712157" y="1311"/>
                  </a:lnTo>
                  <a:lnTo>
                    <a:pt x="667605" y="5246"/>
                  </a:lnTo>
                  <a:lnTo>
                    <a:pt x="623305" y="11804"/>
                  </a:lnTo>
                  <a:lnTo>
                    <a:pt x="579380" y="20986"/>
                  </a:lnTo>
                  <a:lnTo>
                    <a:pt x="535957" y="32791"/>
                  </a:lnTo>
                  <a:lnTo>
                    <a:pt x="493160" y="47219"/>
                  </a:lnTo>
                  <a:lnTo>
                    <a:pt x="451116" y="64271"/>
                  </a:lnTo>
                  <a:lnTo>
                    <a:pt x="409950" y="83946"/>
                  </a:lnTo>
                  <a:lnTo>
                    <a:pt x="369786" y="106244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79"/>
                  </a:lnTo>
                  <a:lnTo>
                    <a:pt x="221671" y="221671"/>
                  </a:lnTo>
                  <a:lnTo>
                    <a:pt x="188879" y="256568"/>
                  </a:lnTo>
                  <a:lnTo>
                    <a:pt x="158711" y="292970"/>
                  </a:lnTo>
                  <a:lnTo>
                    <a:pt x="131166" y="330751"/>
                  </a:lnTo>
                  <a:lnTo>
                    <a:pt x="106244" y="369786"/>
                  </a:lnTo>
                  <a:lnTo>
                    <a:pt x="83946" y="409950"/>
                  </a:lnTo>
                  <a:lnTo>
                    <a:pt x="64271" y="451116"/>
                  </a:lnTo>
                  <a:lnTo>
                    <a:pt x="47219" y="493160"/>
                  </a:lnTo>
                  <a:lnTo>
                    <a:pt x="32791" y="535957"/>
                  </a:lnTo>
                  <a:lnTo>
                    <a:pt x="20986" y="579380"/>
                  </a:lnTo>
                  <a:lnTo>
                    <a:pt x="11804" y="623305"/>
                  </a:lnTo>
                  <a:lnTo>
                    <a:pt x="5246" y="667605"/>
                  </a:lnTo>
                  <a:lnTo>
                    <a:pt x="1311" y="712157"/>
                  </a:lnTo>
                  <a:lnTo>
                    <a:pt x="0" y="756834"/>
                  </a:lnTo>
                  <a:lnTo>
                    <a:pt x="1311" y="801511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8"/>
                  </a:lnTo>
                  <a:lnTo>
                    <a:pt x="32791" y="977712"/>
                  </a:lnTo>
                  <a:lnTo>
                    <a:pt x="47219" y="1020508"/>
                  </a:lnTo>
                  <a:lnTo>
                    <a:pt x="64271" y="1062552"/>
                  </a:lnTo>
                  <a:lnTo>
                    <a:pt x="83946" y="1103718"/>
                  </a:lnTo>
                  <a:lnTo>
                    <a:pt x="106244" y="1143882"/>
                  </a:lnTo>
                  <a:lnTo>
                    <a:pt x="131166" y="1182917"/>
                  </a:lnTo>
                  <a:lnTo>
                    <a:pt x="158711" y="1220698"/>
                  </a:lnTo>
                  <a:lnTo>
                    <a:pt x="188879" y="1257100"/>
                  </a:lnTo>
                  <a:lnTo>
                    <a:pt x="221671" y="1291997"/>
                  </a:lnTo>
                  <a:lnTo>
                    <a:pt x="256568" y="1324789"/>
                  </a:lnTo>
                  <a:lnTo>
                    <a:pt x="292970" y="1354957"/>
                  </a:lnTo>
                  <a:lnTo>
                    <a:pt x="330751" y="1382502"/>
                  </a:lnTo>
                  <a:lnTo>
                    <a:pt x="369786" y="1407424"/>
                  </a:lnTo>
                  <a:lnTo>
                    <a:pt x="409950" y="1429723"/>
                  </a:lnTo>
                  <a:lnTo>
                    <a:pt x="451116" y="1449398"/>
                  </a:lnTo>
                  <a:lnTo>
                    <a:pt x="493160" y="1466449"/>
                  </a:lnTo>
                  <a:lnTo>
                    <a:pt x="535957" y="1480878"/>
                  </a:lnTo>
                  <a:lnTo>
                    <a:pt x="579380" y="1492683"/>
                  </a:lnTo>
                  <a:lnTo>
                    <a:pt x="623305" y="1501864"/>
                  </a:lnTo>
                  <a:lnTo>
                    <a:pt x="667605" y="1508423"/>
                  </a:lnTo>
                  <a:lnTo>
                    <a:pt x="712157" y="1512358"/>
                  </a:lnTo>
                  <a:lnTo>
                    <a:pt x="756834" y="1513669"/>
                  </a:lnTo>
                  <a:lnTo>
                    <a:pt x="801511" y="1512358"/>
                  </a:lnTo>
                  <a:lnTo>
                    <a:pt x="846063" y="1508423"/>
                  </a:lnTo>
                  <a:lnTo>
                    <a:pt x="890364" y="1501864"/>
                  </a:lnTo>
                  <a:lnTo>
                    <a:pt x="934288" y="1492683"/>
                  </a:lnTo>
                  <a:lnTo>
                    <a:pt x="977712" y="1480878"/>
                  </a:lnTo>
                  <a:lnTo>
                    <a:pt x="1020508" y="1466449"/>
                  </a:lnTo>
                  <a:lnTo>
                    <a:pt x="1062552" y="1449398"/>
                  </a:lnTo>
                  <a:lnTo>
                    <a:pt x="1103718" y="1429723"/>
                  </a:lnTo>
                  <a:lnTo>
                    <a:pt x="1143882" y="1407424"/>
                  </a:lnTo>
                  <a:lnTo>
                    <a:pt x="1182917" y="1382502"/>
                  </a:lnTo>
                  <a:lnTo>
                    <a:pt x="1220698" y="1354957"/>
                  </a:lnTo>
                  <a:lnTo>
                    <a:pt x="1257100" y="1324789"/>
                  </a:lnTo>
                  <a:lnTo>
                    <a:pt x="1291997" y="1291997"/>
                  </a:lnTo>
                  <a:lnTo>
                    <a:pt x="1324789" y="1257100"/>
                  </a:lnTo>
                  <a:lnTo>
                    <a:pt x="1354957" y="1220698"/>
                  </a:lnTo>
                  <a:lnTo>
                    <a:pt x="1382501" y="1182917"/>
                  </a:lnTo>
                  <a:lnTo>
                    <a:pt x="1407423" y="1143882"/>
                  </a:lnTo>
                  <a:lnTo>
                    <a:pt x="1429721" y="1103718"/>
                  </a:lnTo>
                  <a:lnTo>
                    <a:pt x="1449395" y="1062552"/>
                  </a:lnTo>
                  <a:lnTo>
                    <a:pt x="1466447" y="1020508"/>
                  </a:lnTo>
                  <a:lnTo>
                    <a:pt x="1480875" y="977712"/>
                  </a:lnTo>
                  <a:lnTo>
                    <a:pt x="1492680" y="934288"/>
                  </a:lnTo>
                  <a:lnTo>
                    <a:pt x="1501861" y="890364"/>
                  </a:lnTo>
                  <a:lnTo>
                    <a:pt x="1508420" y="846063"/>
                  </a:lnTo>
                  <a:lnTo>
                    <a:pt x="1512355" y="801511"/>
                  </a:lnTo>
                  <a:lnTo>
                    <a:pt x="1513666" y="756834"/>
                  </a:lnTo>
                  <a:lnTo>
                    <a:pt x="1512355" y="712157"/>
                  </a:lnTo>
                  <a:lnTo>
                    <a:pt x="1508420" y="667605"/>
                  </a:lnTo>
                  <a:lnTo>
                    <a:pt x="1501861" y="623305"/>
                  </a:lnTo>
                  <a:lnTo>
                    <a:pt x="1492680" y="579380"/>
                  </a:lnTo>
                  <a:lnTo>
                    <a:pt x="1480875" y="535957"/>
                  </a:lnTo>
                  <a:lnTo>
                    <a:pt x="1466447" y="493160"/>
                  </a:lnTo>
                  <a:lnTo>
                    <a:pt x="1449395" y="451116"/>
                  </a:lnTo>
                  <a:lnTo>
                    <a:pt x="1429721" y="409950"/>
                  </a:lnTo>
                  <a:lnTo>
                    <a:pt x="1407423" y="369786"/>
                  </a:lnTo>
                  <a:lnTo>
                    <a:pt x="1382501" y="330751"/>
                  </a:lnTo>
                  <a:lnTo>
                    <a:pt x="1354957" y="292970"/>
                  </a:lnTo>
                  <a:lnTo>
                    <a:pt x="1324789" y="256568"/>
                  </a:lnTo>
                  <a:lnTo>
                    <a:pt x="1291997" y="221671"/>
                  </a:lnTo>
                  <a:lnTo>
                    <a:pt x="1257100" y="188879"/>
                  </a:lnTo>
                  <a:lnTo>
                    <a:pt x="1220698" y="158711"/>
                  </a:lnTo>
                  <a:lnTo>
                    <a:pt x="1182917" y="131166"/>
                  </a:lnTo>
                  <a:lnTo>
                    <a:pt x="1143882" y="106244"/>
                  </a:lnTo>
                  <a:lnTo>
                    <a:pt x="1103718" y="83946"/>
                  </a:lnTo>
                  <a:lnTo>
                    <a:pt x="1062552" y="64271"/>
                  </a:lnTo>
                  <a:lnTo>
                    <a:pt x="1020508" y="47219"/>
                  </a:lnTo>
                  <a:lnTo>
                    <a:pt x="977712" y="32791"/>
                  </a:lnTo>
                  <a:lnTo>
                    <a:pt x="934288" y="20986"/>
                  </a:lnTo>
                  <a:lnTo>
                    <a:pt x="890364" y="11804"/>
                  </a:lnTo>
                  <a:lnTo>
                    <a:pt x="846063" y="5246"/>
                  </a:lnTo>
                  <a:lnTo>
                    <a:pt x="801511" y="1311"/>
                  </a:lnTo>
                  <a:lnTo>
                    <a:pt x="756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139729" y="2616165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13138291" y="2468463"/>
            <a:ext cx="1671320" cy="1671320"/>
            <a:chOff x="13138291" y="2468463"/>
            <a:chExt cx="1671320" cy="1671320"/>
          </a:xfrm>
        </p:grpSpPr>
        <p:sp>
          <p:nvSpPr>
            <p:cNvPr id="81" name="object 81"/>
            <p:cNvSpPr/>
            <p:nvPr/>
          </p:nvSpPr>
          <p:spPr>
            <a:xfrm>
              <a:off x="13216830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2" y="0"/>
                  </a:moveTo>
                  <a:lnTo>
                    <a:pt x="712156" y="1311"/>
                  </a:lnTo>
                  <a:lnTo>
                    <a:pt x="667604" y="5246"/>
                  </a:lnTo>
                  <a:lnTo>
                    <a:pt x="623303" y="11805"/>
                  </a:lnTo>
                  <a:lnTo>
                    <a:pt x="579379" y="20986"/>
                  </a:lnTo>
                  <a:lnTo>
                    <a:pt x="535956" y="32791"/>
                  </a:lnTo>
                  <a:lnTo>
                    <a:pt x="493159" y="47220"/>
                  </a:lnTo>
                  <a:lnTo>
                    <a:pt x="451115" y="64271"/>
                  </a:lnTo>
                  <a:lnTo>
                    <a:pt x="409949" y="83946"/>
                  </a:lnTo>
                  <a:lnTo>
                    <a:pt x="369786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6" y="1407425"/>
                  </a:lnTo>
                  <a:lnTo>
                    <a:pt x="409949" y="1429723"/>
                  </a:lnTo>
                  <a:lnTo>
                    <a:pt x="451115" y="1449398"/>
                  </a:lnTo>
                  <a:lnTo>
                    <a:pt x="493159" y="1466449"/>
                  </a:lnTo>
                  <a:lnTo>
                    <a:pt x="535956" y="1480878"/>
                  </a:lnTo>
                  <a:lnTo>
                    <a:pt x="579379" y="1492683"/>
                  </a:lnTo>
                  <a:lnTo>
                    <a:pt x="623303" y="1501864"/>
                  </a:lnTo>
                  <a:lnTo>
                    <a:pt x="667604" y="1508423"/>
                  </a:lnTo>
                  <a:lnTo>
                    <a:pt x="712156" y="1512358"/>
                  </a:lnTo>
                  <a:lnTo>
                    <a:pt x="756832" y="1513669"/>
                  </a:lnTo>
                  <a:lnTo>
                    <a:pt x="801509" y="1512358"/>
                  </a:lnTo>
                  <a:lnTo>
                    <a:pt x="846061" y="1508423"/>
                  </a:lnTo>
                  <a:lnTo>
                    <a:pt x="890362" y="1501864"/>
                  </a:lnTo>
                  <a:lnTo>
                    <a:pt x="934286" y="1492683"/>
                  </a:lnTo>
                  <a:lnTo>
                    <a:pt x="977709" y="1480878"/>
                  </a:lnTo>
                  <a:lnTo>
                    <a:pt x="1020506" y="1466449"/>
                  </a:lnTo>
                  <a:lnTo>
                    <a:pt x="1062550" y="1449398"/>
                  </a:lnTo>
                  <a:lnTo>
                    <a:pt x="1103716" y="1429723"/>
                  </a:lnTo>
                  <a:lnTo>
                    <a:pt x="1143879" y="1407425"/>
                  </a:lnTo>
                  <a:lnTo>
                    <a:pt x="1182914" y="1382503"/>
                  </a:lnTo>
                  <a:lnTo>
                    <a:pt x="1220695" y="1354958"/>
                  </a:lnTo>
                  <a:lnTo>
                    <a:pt x="1257097" y="1324790"/>
                  </a:lnTo>
                  <a:lnTo>
                    <a:pt x="1291994" y="1291998"/>
                  </a:lnTo>
                  <a:lnTo>
                    <a:pt x="1324786" y="1257101"/>
                  </a:lnTo>
                  <a:lnTo>
                    <a:pt x="1354954" y="1220699"/>
                  </a:lnTo>
                  <a:lnTo>
                    <a:pt x="1382499" y="1182917"/>
                  </a:lnTo>
                  <a:lnTo>
                    <a:pt x="1407421" y="1143883"/>
                  </a:lnTo>
                  <a:lnTo>
                    <a:pt x="1429719" y="1103719"/>
                  </a:lnTo>
                  <a:lnTo>
                    <a:pt x="1449394" y="1062553"/>
                  </a:lnTo>
                  <a:lnTo>
                    <a:pt x="1466446" y="1020509"/>
                  </a:lnTo>
                  <a:lnTo>
                    <a:pt x="1480874" y="977712"/>
                  </a:lnTo>
                  <a:lnTo>
                    <a:pt x="1492679" y="934289"/>
                  </a:lnTo>
                  <a:lnTo>
                    <a:pt x="1501860" y="890364"/>
                  </a:lnTo>
                  <a:lnTo>
                    <a:pt x="1508419" y="846063"/>
                  </a:lnTo>
                  <a:lnTo>
                    <a:pt x="1512354" y="801512"/>
                  </a:lnTo>
                  <a:lnTo>
                    <a:pt x="1513665" y="756835"/>
                  </a:lnTo>
                  <a:lnTo>
                    <a:pt x="1512354" y="712158"/>
                  </a:lnTo>
                  <a:lnTo>
                    <a:pt x="1508419" y="667606"/>
                  </a:lnTo>
                  <a:lnTo>
                    <a:pt x="1501860" y="623305"/>
                  </a:lnTo>
                  <a:lnTo>
                    <a:pt x="1492679" y="579381"/>
                  </a:lnTo>
                  <a:lnTo>
                    <a:pt x="1480874" y="535957"/>
                  </a:lnTo>
                  <a:lnTo>
                    <a:pt x="1466446" y="493161"/>
                  </a:lnTo>
                  <a:lnTo>
                    <a:pt x="1449394" y="451117"/>
                  </a:lnTo>
                  <a:lnTo>
                    <a:pt x="1429719" y="409951"/>
                  </a:lnTo>
                  <a:lnTo>
                    <a:pt x="1407421" y="369787"/>
                  </a:lnTo>
                  <a:lnTo>
                    <a:pt x="1382499" y="330752"/>
                  </a:lnTo>
                  <a:lnTo>
                    <a:pt x="1354954" y="292971"/>
                  </a:lnTo>
                  <a:lnTo>
                    <a:pt x="1324786" y="256569"/>
                  </a:lnTo>
                  <a:lnTo>
                    <a:pt x="1291994" y="221672"/>
                  </a:lnTo>
                  <a:lnTo>
                    <a:pt x="1257097" y="188880"/>
                  </a:lnTo>
                  <a:lnTo>
                    <a:pt x="1220695" y="158711"/>
                  </a:lnTo>
                  <a:lnTo>
                    <a:pt x="1182914" y="131166"/>
                  </a:lnTo>
                  <a:lnTo>
                    <a:pt x="1143879" y="106245"/>
                  </a:lnTo>
                  <a:lnTo>
                    <a:pt x="1103716" y="83946"/>
                  </a:lnTo>
                  <a:lnTo>
                    <a:pt x="1062550" y="64271"/>
                  </a:lnTo>
                  <a:lnTo>
                    <a:pt x="1020506" y="47220"/>
                  </a:lnTo>
                  <a:lnTo>
                    <a:pt x="977709" y="32791"/>
                  </a:lnTo>
                  <a:lnTo>
                    <a:pt x="934286" y="20986"/>
                  </a:lnTo>
                  <a:lnTo>
                    <a:pt x="890362" y="11805"/>
                  </a:lnTo>
                  <a:lnTo>
                    <a:pt x="846061" y="5246"/>
                  </a:lnTo>
                  <a:lnTo>
                    <a:pt x="801509" y="1311"/>
                  </a:lnTo>
                  <a:lnTo>
                    <a:pt x="756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216822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7215392" y="2468463"/>
            <a:ext cx="1671320" cy="1671320"/>
            <a:chOff x="17215392" y="2468463"/>
            <a:chExt cx="1671320" cy="1671320"/>
          </a:xfrm>
        </p:grpSpPr>
        <p:sp>
          <p:nvSpPr>
            <p:cNvPr id="84" name="object 84"/>
            <p:cNvSpPr/>
            <p:nvPr/>
          </p:nvSpPr>
          <p:spPr>
            <a:xfrm>
              <a:off x="17293921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756838" y="0"/>
                  </a:moveTo>
                  <a:lnTo>
                    <a:pt x="712160" y="1311"/>
                  </a:lnTo>
                  <a:lnTo>
                    <a:pt x="667608" y="5246"/>
                  </a:lnTo>
                  <a:lnTo>
                    <a:pt x="623307" y="11805"/>
                  </a:lnTo>
                  <a:lnTo>
                    <a:pt x="579382" y="20986"/>
                  </a:lnTo>
                  <a:lnTo>
                    <a:pt x="535958" y="32791"/>
                  </a:lnTo>
                  <a:lnTo>
                    <a:pt x="493161" y="47220"/>
                  </a:lnTo>
                  <a:lnTo>
                    <a:pt x="451117" y="64271"/>
                  </a:lnTo>
                  <a:lnTo>
                    <a:pt x="409950" y="83946"/>
                  </a:lnTo>
                  <a:lnTo>
                    <a:pt x="369787" y="106245"/>
                  </a:lnTo>
                  <a:lnTo>
                    <a:pt x="330751" y="131166"/>
                  </a:lnTo>
                  <a:lnTo>
                    <a:pt x="292970" y="158711"/>
                  </a:lnTo>
                  <a:lnTo>
                    <a:pt x="256568" y="188880"/>
                  </a:lnTo>
                  <a:lnTo>
                    <a:pt x="221671" y="221672"/>
                  </a:lnTo>
                  <a:lnTo>
                    <a:pt x="188879" y="256569"/>
                  </a:lnTo>
                  <a:lnTo>
                    <a:pt x="158711" y="292971"/>
                  </a:lnTo>
                  <a:lnTo>
                    <a:pt x="131166" y="330752"/>
                  </a:lnTo>
                  <a:lnTo>
                    <a:pt x="106244" y="369787"/>
                  </a:lnTo>
                  <a:lnTo>
                    <a:pt x="83946" y="409951"/>
                  </a:lnTo>
                  <a:lnTo>
                    <a:pt x="64271" y="451117"/>
                  </a:lnTo>
                  <a:lnTo>
                    <a:pt x="47219" y="493161"/>
                  </a:lnTo>
                  <a:lnTo>
                    <a:pt x="32791" y="535957"/>
                  </a:lnTo>
                  <a:lnTo>
                    <a:pt x="20986" y="579381"/>
                  </a:lnTo>
                  <a:lnTo>
                    <a:pt x="11804" y="623305"/>
                  </a:lnTo>
                  <a:lnTo>
                    <a:pt x="5246" y="667606"/>
                  </a:lnTo>
                  <a:lnTo>
                    <a:pt x="1311" y="712158"/>
                  </a:lnTo>
                  <a:lnTo>
                    <a:pt x="0" y="756835"/>
                  </a:lnTo>
                  <a:lnTo>
                    <a:pt x="1311" y="801512"/>
                  </a:lnTo>
                  <a:lnTo>
                    <a:pt x="5246" y="846063"/>
                  </a:lnTo>
                  <a:lnTo>
                    <a:pt x="11804" y="890364"/>
                  </a:lnTo>
                  <a:lnTo>
                    <a:pt x="20986" y="934289"/>
                  </a:lnTo>
                  <a:lnTo>
                    <a:pt x="32791" y="977712"/>
                  </a:lnTo>
                  <a:lnTo>
                    <a:pt x="47219" y="1020509"/>
                  </a:lnTo>
                  <a:lnTo>
                    <a:pt x="64271" y="1062553"/>
                  </a:lnTo>
                  <a:lnTo>
                    <a:pt x="83946" y="1103719"/>
                  </a:lnTo>
                  <a:lnTo>
                    <a:pt x="106244" y="1143883"/>
                  </a:lnTo>
                  <a:lnTo>
                    <a:pt x="131166" y="1182917"/>
                  </a:lnTo>
                  <a:lnTo>
                    <a:pt x="158711" y="1220699"/>
                  </a:lnTo>
                  <a:lnTo>
                    <a:pt x="188879" y="1257101"/>
                  </a:lnTo>
                  <a:lnTo>
                    <a:pt x="221671" y="1291998"/>
                  </a:lnTo>
                  <a:lnTo>
                    <a:pt x="256568" y="1324790"/>
                  </a:lnTo>
                  <a:lnTo>
                    <a:pt x="292970" y="1354958"/>
                  </a:lnTo>
                  <a:lnTo>
                    <a:pt x="330751" y="1382503"/>
                  </a:lnTo>
                  <a:lnTo>
                    <a:pt x="369787" y="1407425"/>
                  </a:lnTo>
                  <a:lnTo>
                    <a:pt x="409950" y="1429723"/>
                  </a:lnTo>
                  <a:lnTo>
                    <a:pt x="451117" y="1449398"/>
                  </a:lnTo>
                  <a:lnTo>
                    <a:pt x="493161" y="1466449"/>
                  </a:lnTo>
                  <a:lnTo>
                    <a:pt x="535958" y="1480878"/>
                  </a:lnTo>
                  <a:lnTo>
                    <a:pt x="579382" y="1492683"/>
                  </a:lnTo>
                  <a:lnTo>
                    <a:pt x="623307" y="1501864"/>
                  </a:lnTo>
                  <a:lnTo>
                    <a:pt x="667608" y="1508423"/>
                  </a:lnTo>
                  <a:lnTo>
                    <a:pt x="712160" y="1512358"/>
                  </a:lnTo>
                  <a:lnTo>
                    <a:pt x="756838" y="1513669"/>
                  </a:lnTo>
                  <a:lnTo>
                    <a:pt x="801515" y="1512358"/>
                  </a:lnTo>
                  <a:lnTo>
                    <a:pt x="846067" y="1508423"/>
                  </a:lnTo>
                  <a:lnTo>
                    <a:pt x="890369" y="1501864"/>
                  </a:lnTo>
                  <a:lnTo>
                    <a:pt x="934294" y="1492683"/>
                  </a:lnTo>
                  <a:lnTo>
                    <a:pt x="977717" y="1480878"/>
                  </a:lnTo>
                  <a:lnTo>
                    <a:pt x="1020514" y="1466449"/>
                  </a:lnTo>
                  <a:lnTo>
                    <a:pt x="1062559" y="1449398"/>
                  </a:lnTo>
                  <a:lnTo>
                    <a:pt x="1103725" y="1429723"/>
                  </a:lnTo>
                  <a:lnTo>
                    <a:pt x="1143889" y="1407425"/>
                  </a:lnTo>
                  <a:lnTo>
                    <a:pt x="1182924" y="1382503"/>
                  </a:lnTo>
                  <a:lnTo>
                    <a:pt x="1220705" y="1354958"/>
                  </a:lnTo>
                  <a:lnTo>
                    <a:pt x="1257107" y="1324790"/>
                  </a:lnTo>
                  <a:lnTo>
                    <a:pt x="1292005" y="1291998"/>
                  </a:lnTo>
                  <a:lnTo>
                    <a:pt x="1324796" y="1257101"/>
                  </a:lnTo>
                  <a:lnTo>
                    <a:pt x="1354965" y="1220699"/>
                  </a:lnTo>
                  <a:lnTo>
                    <a:pt x="1382509" y="1182917"/>
                  </a:lnTo>
                  <a:lnTo>
                    <a:pt x="1407431" y="1143883"/>
                  </a:lnTo>
                  <a:lnTo>
                    <a:pt x="1429729" y="1103719"/>
                  </a:lnTo>
                  <a:lnTo>
                    <a:pt x="1449404" y="1062553"/>
                  </a:lnTo>
                  <a:lnTo>
                    <a:pt x="1466456" y="1020509"/>
                  </a:lnTo>
                  <a:lnTo>
                    <a:pt x="1480884" y="977712"/>
                  </a:lnTo>
                  <a:lnTo>
                    <a:pt x="1492689" y="934289"/>
                  </a:lnTo>
                  <a:lnTo>
                    <a:pt x="1501871" y="890364"/>
                  </a:lnTo>
                  <a:lnTo>
                    <a:pt x="1508429" y="846063"/>
                  </a:lnTo>
                  <a:lnTo>
                    <a:pt x="1512364" y="801512"/>
                  </a:lnTo>
                  <a:lnTo>
                    <a:pt x="1513676" y="756835"/>
                  </a:lnTo>
                  <a:lnTo>
                    <a:pt x="1512364" y="712158"/>
                  </a:lnTo>
                  <a:lnTo>
                    <a:pt x="1508429" y="667606"/>
                  </a:lnTo>
                  <a:lnTo>
                    <a:pt x="1501871" y="623305"/>
                  </a:lnTo>
                  <a:lnTo>
                    <a:pt x="1492689" y="579381"/>
                  </a:lnTo>
                  <a:lnTo>
                    <a:pt x="1480884" y="535957"/>
                  </a:lnTo>
                  <a:lnTo>
                    <a:pt x="1466456" y="493161"/>
                  </a:lnTo>
                  <a:lnTo>
                    <a:pt x="1449404" y="451117"/>
                  </a:lnTo>
                  <a:lnTo>
                    <a:pt x="1429729" y="409951"/>
                  </a:lnTo>
                  <a:lnTo>
                    <a:pt x="1407431" y="369787"/>
                  </a:lnTo>
                  <a:lnTo>
                    <a:pt x="1382509" y="330752"/>
                  </a:lnTo>
                  <a:lnTo>
                    <a:pt x="1354965" y="292971"/>
                  </a:lnTo>
                  <a:lnTo>
                    <a:pt x="1324796" y="256569"/>
                  </a:lnTo>
                  <a:lnTo>
                    <a:pt x="1292005" y="221672"/>
                  </a:lnTo>
                  <a:lnTo>
                    <a:pt x="1257107" y="188880"/>
                  </a:lnTo>
                  <a:lnTo>
                    <a:pt x="1220705" y="158711"/>
                  </a:lnTo>
                  <a:lnTo>
                    <a:pt x="1182924" y="131166"/>
                  </a:lnTo>
                  <a:lnTo>
                    <a:pt x="1143889" y="106245"/>
                  </a:lnTo>
                  <a:lnTo>
                    <a:pt x="1103725" y="83946"/>
                  </a:lnTo>
                  <a:lnTo>
                    <a:pt x="1062559" y="64271"/>
                  </a:lnTo>
                  <a:lnTo>
                    <a:pt x="1020514" y="47220"/>
                  </a:lnTo>
                  <a:lnTo>
                    <a:pt x="977717" y="32791"/>
                  </a:lnTo>
                  <a:lnTo>
                    <a:pt x="934294" y="20986"/>
                  </a:lnTo>
                  <a:lnTo>
                    <a:pt x="890369" y="11805"/>
                  </a:lnTo>
                  <a:lnTo>
                    <a:pt x="846067" y="5246"/>
                  </a:lnTo>
                  <a:lnTo>
                    <a:pt x="801515" y="1311"/>
                  </a:lnTo>
                  <a:lnTo>
                    <a:pt x="756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293924" y="2546994"/>
              <a:ext cx="1513840" cy="1513840"/>
            </a:xfrm>
            <a:custGeom>
              <a:avLst/>
              <a:gdLst/>
              <a:ahLst/>
              <a:cxnLst/>
              <a:rect l="l" t="t" r="r" b="b"/>
              <a:pathLst>
                <a:path w="1513840" h="1513839">
                  <a:moveTo>
                    <a:pt x="1291998" y="221671"/>
                  </a:moveTo>
                  <a:lnTo>
                    <a:pt x="1324789" y="256569"/>
                  </a:lnTo>
                  <a:lnTo>
                    <a:pt x="1354958" y="292971"/>
                  </a:lnTo>
                  <a:lnTo>
                    <a:pt x="1382503" y="330752"/>
                  </a:lnTo>
                  <a:lnTo>
                    <a:pt x="1407424" y="369787"/>
                  </a:lnTo>
                  <a:lnTo>
                    <a:pt x="1429723" y="409950"/>
                  </a:lnTo>
                  <a:lnTo>
                    <a:pt x="1449398" y="451117"/>
                  </a:lnTo>
                  <a:lnTo>
                    <a:pt x="1466449" y="493161"/>
                  </a:lnTo>
                  <a:lnTo>
                    <a:pt x="1480878" y="535957"/>
                  </a:lnTo>
                  <a:lnTo>
                    <a:pt x="1492683" y="579380"/>
                  </a:lnTo>
                  <a:lnTo>
                    <a:pt x="1501864" y="623305"/>
                  </a:lnTo>
                  <a:lnTo>
                    <a:pt x="1508422" y="667606"/>
                  </a:lnTo>
                  <a:lnTo>
                    <a:pt x="1512357" y="712157"/>
                  </a:lnTo>
                  <a:lnTo>
                    <a:pt x="1513669" y="756834"/>
                  </a:lnTo>
                  <a:lnTo>
                    <a:pt x="1512357" y="801511"/>
                  </a:lnTo>
                  <a:lnTo>
                    <a:pt x="1508422" y="846063"/>
                  </a:lnTo>
                  <a:lnTo>
                    <a:pt x="1501864" y="890364"/>
                  </a:lnTo>
                  <a:lnTo>
                    <a:pt x="1492683" y="934289"/>
                  </a:lnTo>
                  <a:lnTo>
                    <a:pt x="1480878" y="977712"/>
                  </a:lnTo>
                  <a:lnTo>
                    <a:pt x="1466449" y="1020508"/>
                  </a:lnTo>
                  <a:lnTo>
                    <a:pt x="1449398" y="1062552"/>
                  </a:lnTo>
                  <a:lnTo>
                    <a:pt x="1429723" y="1103719"/>
                  </a:lnTo>
                  <a:lnTo>
                    <a:pt x="1407424" y="1143882"/>
                  </a:lnTo>
                  <a:lnTo>
                    <a:pt x="1382503" y="1182917"/>
                  </a:lnTo>
                  <a:lnTo>
                    <a:pt x="1354958" y="1220698"/>
                  </a:lnTo>
                  <a:lnTo>
                    <a:pt x="1324789" y="1257100"/>
                  </a:lnTo>
                  <a:lnTo>
                    <a:pt x="1291998" y="1291998"/>
                  </a:lnTo>
                  <a:lnTo>
                    <a:pt x="1257100" y="1324789"/>
                  </a:lnTo>
                  <a:lnTo>
                    <a:pt x="1220698" y="1354958"/>
                  </a:lnTo>
                  <a:lnTo>
                    <a:pt x="1182917" y="1382503"/>
                  </a:lnTo>
                  <a:lnTo>
                    <a:pt x="1143882" y="1407424"/>
                  </a:lnTo>
                  <a:lnTo>
                    <a:pt x="1103719" y="1429723"/>
                  </a:lnTo>
                  <a:lnTo>
                    <a:pt x="1062552" y="1449398"/>
                  </a:lnTo>
                  <a:lnTo>
                    <a:pt x="1020508" y="1466449"/>
                  </a:lnTo>
                  <a:lnTo>
                    <a:pt x="977712" y="1480878"/>
                  </a:lnTo>
                  <a:lnTo>
                    <a:pt x="934289" y="1492683"/>
                  </a:lnTo>
                  <a:lnTo>
                    <a:pt x="890364" y="1501864"/>
                  </a:lnTo>
                  <a:lnTo>
                    <a:pt x="846063" y="1508422"/>
                  </a:lnTo>
                  <a:lnTo>
                    <a:pt x="801511" y="1512357"/>
                  </a:lnTo>
                  <a:lnTo>
                    <a:pt x="756834" y="1513669"/>
                  </a:lnTo>
                  <a:lnTo>
                    <a:pt x="712157" y="1512357"/>
                  </a:lnTo>
                  <a:lnTo>
                    <a:pt x="667606" y="1508422"/>
                  </a:lnTo>
                  <a:lnTo>
                    <a:pt x="623305" y="1501864"/>
                  </a:lnTo>
                  <a:lnTo>
                    <a:pt x="579380" y="1492683"/>
                  </a:lnTo>
                  <a:lnTo>
                    <a:pt x="535957" y="1480878"/>
                  </a:lnTo>
                  <a:lnTo>
                    <a:pt x="493161" y="1466449"/>
                  </a:lnTo>
                  <a:lnTo>
                    <a:pt x="451117" y="1449398"/>
                  </a:lnTo>
                  <a:lnTo>
                    <a:pt x="409950" y="1429723"/>
                  </a:lnTo>
                  <a:lnTo>
                    <a:pt x="369787" y="1407424"/>
                  </a:lnTo>
                  <a:lnTo>
                    <a:pt x="330752" y="1382503"/>
                  </a:lnTo>
                  <a:lnTo>
                    <a:pt x="292971" y="1354958"/>
                  </a:lnTo>
                  <a:lnTo>
                    <a:pt x="256569" y="1324789"/>
                  </a:lnTo>
                  <a:lnTo>
                    <a:pt x="221671" y="1291998"/>
                  </a:lnTo>
                  <a:lnTo>
                    <a:pt x="188880" y="1257100"/>
                  </a:lnTo>
                  <a:lnTo>
                    <a:pt x="158711" y="1220698"/>
                  </a:lnTo>
                  <a:lnTo>
                    <a:pt x="131166" y="1182917"/>
                  </a:lnTo>
                  <a:lnTo>
                    <a:pt x="106245" y="1143882"/>
                  </a:lnTo>
                  <a:lnTo>
                    <a:pt x="83946" y="1103719"/>
                  </a:lnTo>
                  <a:lnTo>
                    <a:pt x="64271" y="1062552"/>
                  </a:lnTo>
                  <a:lnTo>
                    <a:pt x="47220" y="1020508"/>
                  </a:lnTo>
                  <a:lnTo>
                    <a:pt x="32791" y="977712"/>
                  </a:lnTo>
                  <a:lnTo>
                    <a:pt x="20986" y="934289"/>
                  </a:lnTo>
                  <a:lnTo>
                    <a:pt x="11805" y="890364"/>
                  </a:lnTo>
                  <a:lnTo>
                    <a:pt x="5246" y="846063"/>
                  </a:lnTo>
                  <a:lnTo>
                    <a:pt x="1311" y="801511"/>
                  </a:lnTo>
                  <a:lnTo>
                    <a:pt x="0" y="756834"/>
                  </a:lnTo>
                  <a:lnTo>
                    <a:pt x="1311" y="712157"/>
                  </a:lnTo>
                  <a:lnTo>
                    <a:pt x="5246" y="667606"/>
                  </a:lnTo>
                  <a:lnTo>
                    <a:pt x="11805" y="623305"/>
                  </a:lnTo>
                  <a:lnTo>
                    <a:pt x="20986" y="579380"/>
                  </a:lnTo>
                  <a:lnTo>
                    <a:pt x="32791" y="535957"/>
                  </a:lnTo>
                  <a:lnTo>
                    <a:pt x="47220" y="493161"/>
                  </a:lnTo>
                  <a:lnTo>
                    <a:pt x="64271" y="451117"/>
                  </a:lnTo>
                  <a:lnTo>
                    <a:pt x="83946" y="409950"/>
                  </a:lnTo>
                  <a:lnTo>
                    <a:pt x="106245" y="369787"/>
                  </a:lnTo>
                  <a:lnTo>
                    <a:pt x="131166" y="330752"/>
                  </a:lnTo>
                  <a:lnTo>
                    <a:pt x="158711" y="292971"/>
                  </a:lnTo>
                  <a:lnTo>
                    <a:pt x="188880" y="256569"/>
                  </a:lnTo>
                  <a:lnTo>
                    <a:pt x="221671" y="221671"/>
                  </a:lnTo>
                  <a:lnTo>
                    <a:pt x="256569" y="188880"/>
                  </a:lnTo>
                  <a:lnTo>
                    <a:pt x="292971" y="158711"/>
                  </a:lnTo>
                  <a:lnTo>
                    <a:pt x="330752" y="131166"/>
                  </a:lnTo>
                  <a:lnTo>
                    <a:pt x="369787" y="106245"/>
                  </a:lnTo>
                  <a:lnTo>
                    <a:pt x="409950" y="83946"/>
                  </a:lnTo>
                  <a:lnTo>
                    <a:pt x="451117" y="64271"/>
                  </a:lnTo>
                  <a:lnTo>
                    <a:pt x="493161" y="47220"/>
                  </a:lnTo>
                  <a:lnTo>
                    <a:pt x="535957" y="32791"/>
                  </a:lnTo>
                  <a:lnTo>
                    <a:pt x="579380" y="20986"/>
                  </a:lnTo>
                  <a:lnTo>
                    <a:pt x="623305" y="11805"/>
                  </a:lnTo>
                  <a:lnTo>
                    <a:pt x="667606" y="5246"/>
                  </a:lnTo>
                  <a:lnTo>
                    <a:pt x="712157" y="1311"/>
                  </a:lnTo>
                  <a:lnTo>
                    <a:pt x="756834" y="0"/>
                  </a:lnTo>
                  <a:lnTo>
                    <a:pt x="801511" y="1311"/>
                  </a:lnTo>
                  <a:lnTo>
                    <a:pt x="846063" y="5246"/>
                  </a:lnTo>
                  <a:lnTo>
                    <a:pt x="890364" y="11805"/>
                  </a:lnTo>
                  <a:lnTo>
                    <a:pt x="934289" y="20986"/>
                  </a:lnTo>
                  <a:lnTo>
                    <a:pt x="977712" y="32791"/>
                  </a:lnTo>
                  <a:lnTo>
                    <a:pt x="1020508" y="47220"/>
                  </a:lnTo>
                  <a:lnTo>
                    <a:pt x="1062552" y="64271"/>
                  </a:lnTo>
                  <a:lnTo>
                    <a:pt x="1103719" y="83946"/>
                  </a:lnTo>
                  <a:lnTo>
                    <a:pt x="1143882" y="106245"/>
                  </a:lnTo>
                  <a:lnTo>
                    <a:pt x="1182917" y="131166"/>
                  </a:lnTo>
                  <a:lnTo>
                    <a:pt x="1220698" y="158711"/>
                  </a:lnTo>
                  <a:lnTo>
                    <a:pt x="1257100" y="188880"/>
                  </a:lnTo>
                  <a:lnTo>
                    <a:pt x="1291998" y="221671"/>
                  </a:lnTo>
                  <a:close/>
                </a:path>
              </a:pathLst>
            </a:custGeom>
            <a:ln w="157063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594489" y="235372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94489" y="4563076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94489" y="6761962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479187" y="224901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458124" y="224901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583652" y="224901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479187" y="4563076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2458124" y="4563076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583652" y="4563076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79187" y="697138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458124" y="697138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583652" y="6971380"/>
            <a:ext cx="31115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6533555D-C0D5-CB59-3D96-94EF9267BF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79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7863" y="1471159"/>
          <a:ext cx="17307559" cy="836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382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5"/>
                        </a:spcBef>
                      </a:pPr>
                      <a:r>
                        <a:rPr sz="42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Date</a:t>
                      </a:r>
                      <a:endParaRPr sz="4250">
                        <a:latin typeface="Tahoma"/>
                        <a:cs typeface="Tahoma"/>
                      </a:endParaRPr>
                    </a:p>
                  </a:txBody>
                  <a:tcPr marL="0" marR="0" marT="34988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42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Humidity</a:t>
                      </a:r>
                      <a:endParaRPr sz="42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1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(relative</a:t>
                      </a:r>
                      <a:r>
                        <a:rPr sz="3100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humidity)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42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Pressure</a:t>
                      </a:r>
                      <a:endParaRPr sz="42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100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(sea</a:t>
                      </a:r>
                      <a:r>
                        <a:rPr sz="310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level,</a:t>
                      </a:r>
                      <a:r>
                        <a:rPr sz="310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mb)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5"/>
                        </a:spcBef>
                      </a:pPr>
                      <a:r>
                        <a:rPr sz="42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4250">
                        <a:latin typeface="Tahoma"/>
                        <a:cs typeface="Tahoma"/>
                      </a:endParaRPr>
                    </a:p>
                  </a:txBody>
                  <a:tcPr marL="0" marR="0" marT="34988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A6D7A-8482-9E44-1832-17C62BE4E4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470977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Markov</a:t>
            </a:r>
            <a:r>
              <a:rPr sz="9200" spc="-459" dirty="0">
                <a:latin typeface="Verdana"/>
                <a:cs typeface="Verdana"/>
              </a:rPr>
              <a:t> </a:t>
            </a:r>
            <a:r>
              <a:rPr sz="9200" spc="95" dirty="0">
                <a:latin typeface="Verdana"/>
                <a:cs typeface="Verdana"/>
              </a:rPr>
              <a:t>Decision</a:t>
            </a:r>
            <a:r>
              <a:rPr sz="9200" spc="-455" dirty="0">
                <a:latin typeface="Verdana"/>
                <a:cs typeface="Verdana"/>
              </a:rPr>
              <a:t> </a:t>
            </a:r>
            <a:r>
              <a:rPr sz="9200" spc="135" dirty="0">
                <a:latin typeface="Verdana"/>
                <a:cs typeface="Verdana"/>
              </a:rPr>
              <a:t>Process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3790326"/>
            <a:ext cx="10945495" cy="513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940" indent="-523875">
              <a:lnSpc>
                <a:spcPts val="9070"/>
              </a:lnSpc>
              <a:buSzPct val="125000"/>
              <a:buChar char="•"/>
              <a:tabLst>
                <a:tab pos="536575" algn="l"/>
              </a:tabLst>
            </a:pPr>
            <a:r>
              <a:rPr sz="6600" spc="26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6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260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66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  <a:p>
            <a:pPr marL="535940" indent="-523875">
              <a:lnSpc>
                <a:spcPct val="100000"/>
              </a:lnSpc>
              <a:spcBef>
                <a:spcPts val="570"/>
              </a:spcBef>
              <a:buSzPct val="125000"/>
              <a:buChar char="•"/>
              <a:tabLst>
                <a:tab pos="536575" algn="l"/>
              </a:tabLst>
            </a:pPr>
            <a:r>
              <a:rPr sz="6600" spc="26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6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6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325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r>
              <a:rPr sz="6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cap="small" spc="-10" dirty="0">
                <a:solidFill>
                  <a:srgbClr val="FFFFFF"/>
                </a:solidFill>
                <a:latin typeface="Times New Roman"/>
                <a:cs typeface="Times New Roman"/>
              </a:rPr>
              <a:t>Actions(</a:t>
            </a:r>
            <a:r>
              <a:rPr sz="66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600" cap="small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6600">
              <a:latin typeface="Times New Roman"/>
              <a:cs typeface="Times New Roman"/>
            </a:endParaRPr>
          </a:p>
          <a:p>
            <a:pPr marL="535940" indent="-523875">
              <a:lnSpc>
                <a:spcPct val="100000"/>
              </a:lnSpc>
              <a:spcBef>
                <a:spcPts val="489"/>
              </a:spcBef>
              <a:buSzPct val="125000"/>
              <a:buChar char="•"/>
              <a:tabLst>
                <a:tab pos="536575" algn="l"/>
              </a:tabLst>
            </a:pPr>
            <a:r>
              <a:rPr sz="6600" spc="-3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600" spc="1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600" spc="310" dirty="0">
                <a:solidFill>
                  <a:srgbClr val="FFFFFF"/>
                </a:solidFill>
                <a:latin typeface="Arial"/>
                <a:cs typeface="Arial"/>
              </a:rPr>
              <a:t>ansition</a:t>
            </a:r>
            <a:r>
              <a:rPr sz="66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46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6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dirty="0">
                <a:solidFill>
                  <a:srgbClr val="FFFFFF"/>
                </a:solidFill>
                <a:latin typeface="Times New Roman"/>
                <a:cs typeface="Times New Roman"/>
              </a:rPr>
              <a:t>s'</a:t>
            </a:r>
            <a:r>
              <a:rPr sz="66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6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6600">
              <a:latin typeface="Times New Roman"/>
              <a:cs typeface="Times New Roman"/>
            </a:endParaRPr>
          </a:p>
          <a:p>
            <a:pPr marL="535940" indent="-523875">
              <a:lnSpc>
                <a:spcPct val="100000"/>
              </a:lnSpc>
              <a:spcBef>
                <a:spcPts val="484"/>
              </a:spcBef>
              <a:buSzPct val="125000"/>
              <a:buChar char="•"/>
              <a:tabLst>
                <a:tab pos="536575" algn="l"/>
              </a:tabLst>
            </a:pPr>
            <a:r>
              <a:rPr sz="6600" spc="285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6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4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6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6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6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6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s'</a:t>
            </a:r>
            <a:r>
              <a:rPr sz="660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C7502-4314-D05D-2857-F68E067C7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80</a:t>
            </a:fld>
            <a:endParaRPr lang="en-GB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6B26B58-7972-49E4-2054-025EB080F9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81</a:t>
            </a:fld>
            <a:endParaRPr lang="en-GB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D54A0FD-F7B0-FB21-2334-33FCB1F2CA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82</a:t>
            </a:fld>
            <a:endParaRPr lang="en-GB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D54A0FD-F7B0-FB21-2334-33FCB1F2CA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83</a:t>
            </a:fld>
            <a:endParaRPr lang="en-GB"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B5F82C6E-6BB8-D85C-CCC3-6386BB225BCD}"/>
              </a:ext>
            </a:extLst>
          </p:cNvPr>
          <p:cNvSpPr/>
          <p:nvPr/>
        </p:nvSpPr>
        <p:spPr>
          <a:xfrm>
            <a:off x="3889868" y="8508930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</p:spTree>
    <p:extLst>
      <p:ext uri="{BB962C8B-B14F-4D97-AF65-F5344CB8AC3E}">
        <p14:creationId xmlns:p14="http://schemas.microsoft.com/office/powerpoint/2010/main" val="11757370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443690" y="8328273"/>
            <a:ext cx="1938020" cy="2118360"/>
            <a:chOff x="1443690" y="8328273"/>
            <a:chExt cx="1938020" cy="2118360"/>
          </a:xfrm>
        </p:grpSpPr>
        <p:sp>
          <p:nvSpPr>
            <p:cNvPr id="23" name="object 23"/>
            <p:cNvSpPr/>
            <p:nvPr/>
          </p:nvSpPr>
          <p:spPr>
            <a:xfrm>
              <a:off x="3198495" y="8328273"/>
              <a:ext cx="182880" cy="2118360"/>
            </a:xfrm>
            <a:custGeom>
              <a:avLst/>
              <a:gdLst/>
              <a:ahLst/>
              <a:cxnLst/>
              <a:rect l="l" t="t" r="r" b="b"/>
              <a:pathLst>
                <a:path w="182879" h="2118359">
                  <a:moveTo>
                    <a:pt x="182730" y="0"/>
                  </a:moveTo>
                  <a:lnTo>
                    <a:pt x="0" y="0"/>
                  </a:lnTo>
                  <a:lnTo>
                    <a:pt x="0" y="2118114"/>
                  </a:lnTo>
                  <a:lnTo>
                    <a:pt x="182730" y="2118114"/>
                  </a:lnTo>
                  <a:lnTo>
                    <a:pt x="18273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3690" y="8508853"/>
              <a:ext cx="1757045" cy="1757045"/>
            </a:xfrm>
            <a:custGeom>
              <a:avLst/>
              <a:gdLst/>
              <a:ahLst/>
              <a:cxnLst/>
              <a:rect l="l" t="t" r="r" b="b"/>
              <a:pathLst>
                <a:path w="1757045" h="1757045">
                  <a:moveTo>
                    <a:pt x="878478" y="0"/>
                  </a:moveTo>
                  <a:lnTo>
                    <a:pt x="833529" y="1143"/>
                  </a:lnTo>
                  <a:lnTo>
                    <a:pt x="788675" y="4574"/>
                  </a:lnTo>
                  <a:lnTo>
                    <a:pt x="744011" y="10292"/>
                  </a:lnTo>
                  <a:lnTo>
                    <a:pt x="699630" y="18296"/>
                  </a:lnTo>
                  <a:lnTo>
                    <a:pt x="655629" y="28588"/>
                  </a:lnTo>
                  <a:lnTo>
                    <a:pt x="612102" y="41168"/>
                  </a:lnTo>
                  <a:lnTo>
                    <a:pt x="569142" y="56034"/>
                  </a:lnTo>
                  <a:lnTo>
                    <a:pt x="526846" y="73187"/>
                  </a:lnTo>
                  <a:lnTo>
                    <a:pt x="485308" y="92628"/>
                  </a:lnTo>
                  <a:lnTo>
                    <a:pt x="444623" y="114355"/>
                  </a:lnTo>
                  <a:lnTo>
                    <a:pt x="404884" y="138370"/>
                  </a:lnTo>
                  <a:lnTo>
                    <a:pt x="366188" y="164672"/>
                  </a:lnTo>
                  <a:lnTo>
                    <a:pt x="328629" y="193261"/>
                  </a:lnTo>
                  <a:lnTo>
                    <a:pt x="292301" y="224137"/>
                  </a:lnTo>
                  <a:lnTo>
                    <a:pt x="257300" y="257300"/>
                  </a:lnTo>
                  <a:lnTo>
                    <a:pt x="224137" y="292301"/>
                  </a:lnTo>
                  <a:lnTo>
                    <a:pt x="193261" y="328629"/>
                  </a:lnTo>
                  <a:lnTo>
                    <a:pt x="164672" y="366188"/>
                  </a:lnTo>
                  <a:lnTo>
                    <a:pt x="138370" y="404884"/>
                  </a:lnTo>
                  <a:lnTo>
                    <a:pt x="114355" y="444622"/>
                  </a:lnTo>
                  <a:lnTo>
                    <a:pt x="92628" y="485308"/>
                  </a:lnTo>
                  <a:lnTo>
                    <a:pt x="73187" y="526846"/>
                  </a:lnTo>
                  <a:lnTo>
                    <a:pt x="56034" y="569142"/>
                  </a:lnTo>
                  <a:lnTo>
                    <a:pt x="41168" y="612101"/>
                  </a:lnTo>
                  <a:lnTo>
                    <a:pt x="28588" y="655628"/>
                  </a:lnTo>
                  <a:lnTo>
                    <a:pt x="18296" y="699630"/>
                  </a:lnTo>
                  <a:lnTo>
                    <a:pt x="10292" y="744010"/>
                  </a:lnTo>
                  <a:lnTo>
                    <a:pt x="4574" y="788674"/>
                  </a:lnTo>
                  <a:lnTo>
                    <a:pt x="1143" y="833528"/>
                  </a:lnTo>
                  <a:lnTo>
                    <a:pt x="0" y="878477"/>
                  </a:lnTo>
                  <a:lnTo>
                    <a:pt x="1143" y="923425"/>
                  </a:lnTo>
                  <a:lnTo>
                    <a:pt x="4574" y="968279"/>
                  </a:lnTo>
                  <a:lnTo>
                    <a:pt x="10292" y="1012944"/>
                  </a:lnTo>
                  <a:lnTo>
                    <a:pt x="18296" y="1057324"/>
                  </a:lnTo>
                  <a:lnTo>
                    <a:pt x="28588" y="1101325"/>
                  </a:lnTo>
                  <a:lnTo>
                    <a:pt x="41168" y="1144853"/>
                  </a:lnTo>
                  <a:lnTo>
                    <a:pt x="56034" y="1187812"/>
                  </a:lnTo>
                  <a:lnTo>
                    <a:pt x="73187" y="1230108"/>
                  </a:lnTo>
                  <a:lnTo>
                    <a:pt x="92628" y="1271646"/>
                  </a:lnTo>
                  <a:lnTo>
                    <a:pt x="114355" y="1312332"/>
                  </a:lnTo>
                  <a:lnTo>
                    <a:pt x="138370" y="1352070"/>
                  </a:lnTo>
                  <a:lnTo>
                    <a:pt x="164672" y="1390766"/>
                  </a:lnTo>
                  <a:lnTo>
                    <a:pt x="193261" y="1428325"/>
                  </a:lnTo>
                  <a:lnTo>
                    <a:pt x="224137" y="1464653"/>
                  </a:lnTo>
                  <a:lnTo>
                    <a:pt x="257300" y="1499655"/>
                  </a:lnTo>
                  <a:lnTo>
                    <a:pt x="292301" y="1532818"/>
                  </a:lnTo>
                  <a:lnTo>
                    <a:pt x="328629" y="1563694"/>
                  </a:lnTo>
                  <a:lnTo>
                    <a:pt x="366188" y="1592283"/>
                  </a:lnTo>
                  <a:lnTo>
                    <a:pt x="404884" y="1618584"/>
                  </a:lnTo>
                  <a:lnTo>
                    <a:pt x="444623" y="1642599"/>
                  </a:lnTo>
                  <a:lnTo>
                    <a:pt x="485308" y="1664327"/>
                  </a:lnTo>
                  <a:lnTo>
                    <a:pt x="526846" y="1683767"/>
                  </a:lnTo>
                  <a:lnTo>
                    <a:pt x="569142" y="1700920"/>
                  </a:lnTo>
                  <a:lnTo>
                    <a:pt x="612102" y="1715787"/>
                  </a:lnTo>
                  <a:lnTo>
                    <a:pt x="655629" y="1728366"/>
                  </a:lnTo>
                  <a:lnTo>
                    <a:pt x="699630" y="1738658"/>
                  </a:lnTo>
                  <a:lnTo>
                    <a:pt x="744011" y="1746663"/>
                  </a:lnTo>
                  <a:lnTo>
                    <a:pt x="788675" y="1752380"/>
                  </a:lnTo>
                  <a:lnTo>
                    <a:pt x="833529" y="1755811"/>
                  </a:lnTo>
                  <a:lnTo>
                    <a:pt x="878478" y="1756955"/>
                  </a:lnTo>
                  <a:lnTo>
                    <a:pt x="923426" y="1755811"/>
                  </a:lnTo>
                  <a:lnTo>
                    <a:pt x="968280" y="1752380"/>
                  </a:lnTo>
                  <a:lnTo>
                    <a:pt x="1012945" y="1746663"/>
                  </a:lnTo>
                  <a:lnTo>
                    <a:pt x="1057325" y="1738658"/>
                  </a:lnTo>
                  <a:lnTo>
                    <a:pt x="1101326" y="1728366"/>
                  </a:lnTo>
                  <a:lnTo>
                    <a:pt x="1144854" y="1715787"/>
                  </a:lnTo>
                  <a:lnTo>
                    <a:pt x="1187813" y="1700920"/>
                  </a:lnTo>
                  <a:lnTo>
                    <a:pt x="1230109" y="1683767"/>
                  </a:lnTo>
                  <a:lnTo>
                    <a:pt x="1271647" y="1664327"/>
                  </a:lnTo>
                  <a:lnTo>
                    <a:pt x="1312332" y="1642599"/>
                  </a:lnTo>
                  <a:lnTo>
                    <a:pt x="1352070" y="1618584"/>
                  </a:lnTo>
                  <a:lnTo>
                    <a:pt x="1390766" y="1592283"/>
                  </a:lnTo>
                  <a:lnTo>
                    <a:pt x="1428326" y="1563694"/>
                  </a:lnTo>
                  <a:lnTo>
                    <a:pt x="1464653" y="1532818"/>
                  </a:lnTo>
                  <a:lnTo>
                    <a:pt x="1499655" y="1499655"/>
                  </a:lnTo>
                  <a:lnTo>
                    <a:pt x="1532818" y="1464653"/>
                  </a:lnTo>
                  <a:lnTo>
                    <a:pt x="1563694" y="1428325"/>
                  </a:lnTo>
                  <a:lnTo>
                    <a:pt x="1592283" y="1390766"/>
                  </a:lnTo>
                  <a:lnTo>
                    <a:pt x="1618585" y="1352070"/>
                  </a:lnTo>
                  <a:lnTo>
                    <a:pt x="1642599" y="1312332"/>
                  </a:lnTo>
                  <a:lnTo>
                    <a:pt x="1664327" y="1271646"/>
                  </a:lnTo>
                  <a:lnTo>
                    <a:pt x="1683767" y="1230108"/>
                  </a:lnTo>
                  <a:lnTo>
                    <a:pt x="1700921" y="1187812"/>
                  </a:lnTo>
                  <a:lnTo>
                    <a:pt x="1715787" y="1144853"/>
                  </a:lnTo>
                  <a:lnTo>
                    <a:pt x="1728366" y="1101325"/>
                  </a:lnTo>
                  <a:lnTo>
                    <a:pt x="1738658" y="1057324"/>
                  </a:lnTo>
                  <a:lnTo>
                    <a:pt x="1746663" y="1012944"/>
                  </a:lnTo>
                  <a:lnTo>
                    <a:pt x="1752381" y="968279"/>
                  </a:lnTo>
                  <a:lnTo>
                    <a:pt x="1755811" y="923425"/>
                  </a:lnTo>
                  <a:lnTo>
                    <a:pt x="1756955" y="878477"/>
                  </a:lnTo>
                  <a:lnTo>
                    <a:pt x="1755811" y="833528"/>
                  </a:lnTo>
                  <a:lnTo>
                    <a:pt x="1752381" y="788674"/>
                  </a:lnTo>
                  <a:lnTo>
                    <a:pt x="1746663" y="744010"/>
                  </a:lnTo>
                  <a:lnTo>
                    <a:pt x="1738658" y="699630"/>
                  </a:lnTo>
                  <a:lnTo>
                    <a:pt x="1728366" y="655628"/>
                  </a:lnTo>
                  <a:lnTo>
                    <a:pt x="1715787" y="612101"/>
                  </a:lnTo>
                  <a:lnTo>
                    <a:pt x="1700921" y="569142"/>
                  </a:lnTo>
                  <a:lnTo>
                    <a:pt x="1683767" y="526846"/>
                  </a:lnTo>
                  <a:lnTo>
                    <a:pt x="1664327" y="485308"/>
                  </a:lnTo>
                  <a:lnTo>
                    <a:pt x="1642599" y="444622"/>
                  </a:lnTo>
                  <a:lnTo>
                    <a:pt x="1618585" y="404884"/>
                  </a:lnTo>
                  <a:lnTo>
                    <a:pt x="1592283" y="366188"/>
                  </a:lnTo>
                  <a:lnTo>
                    <a:pt x="1563694" y="328629"/>
                  </a:lnTo>
                  <a:lnTo>
                    <a:pt x="1532818" y="292301"/>
                  </a:lnTo>
                  <a:lnTo>
                    <a:pt x="1499655" y="257300"/>
                  </a:lnTo>
                  <a:lnTo>
                    <a:pt x="1464653" y="224137"/>
                  </a:lnTo>
                  <a:lnTo>
                    <a:pt x="1428326" y="193261"/>
                  </a:lnTo>
                  <a:lnTo>
                    <a:pt x="1390766" y="164672"/>
                  </a:lnTo>
                  <a:lnTo>
                    <a:pt x="1352070" y="138370"/>
                  </a:lnTo>
                  <a:lnTo>
                    <a:pt x="1312332" y="114355"/>
                  </a:lnTo>
                  <a:lnTo>
                    <a:pt x="1271647" y="92628"/>
                  </a:lnTo>
                  <a:lnTo>
                    <a:pt x="1230109" y="73187"/>
                  </a:lnTo>
                  <a:lnTo>
                    <a:pt x="1187813" y="56034"/>
                  </a:lnTo>
                  <a:lnTo>
                    <a:pt x="1144854" y="41168"/>
                  </a:lnTo>
                  <a:lnTo>
                    <a:pt x="1101326" y="28588"/>
                  </a:lnTo>
                  <a:lnTo>
                    <a:pt x="1057325" y="18296"/>
                  </a:lnTo>
                  <a:lnTo>
                    <a:pt x="1012945" y="10292"/>
                  </a:lnTo>
                  <a:lnTo>
                    <a:pt x="968280" y="4574"/>
                  </a:lnTo>
                  <a:lnTo>
                    <a:pt x="923426" y="1143"/>
                  </a:lnTo>
                  <a:lnTo>
                    <a:pt x="87847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7DF1FCD-3FA2-0475-0A9A-5401D872D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84</a:t>
            </a:fld>
            <a:endParaRPr lang="en-GB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443766" y="6029600"/>
            <a:ext cx="1937609" cy="4417033"/>
            <a:chOff x="1443766" y="6029600"/>
            <a:chExt cx="1937609" cy="4417033"/>
          </a:xfrm>
        </p:grpSpPr>
        <p:sp>
          <p:nvSpPr>
            <p:cNvPr id="23" name="object 23"/>
            <p:cNvSpPr/>
            <p:nvPr/>
          </p:nvSpPr>
          <p:spPr>
            <a:xfrm>
              <a:off x="3198495" y="8328273"/>
              <a:ext cx="182880" cy="2118360"/>
            </a:xfrm>
            <a:custGeom>
              <a:avLst/>
              <a:gdLst/>
              <a:ahLst/>
              <a:cxnLst/>
              <a:rect l="l" t="t" r="r" b="b"/>
              <a:pathLst>
                <a:path w="182879" h="2118359">
                  <a:moveTo>
                    <a:pt x="182730" y="0"/>
                  </a:moveTo>
                  <a:lnTo>
                    <a:pt x="0" y="0"/>
                  </a:lnTo>
                  <a:lnTo>
                    <a:pt x="0" y="2118114"/>
                  </a:lnTo>
                  <a:lnTo>
                    <a:pt x="182730" y="2118114"/>
                  </a:lnTo>
                  <a:lnTo>
                    <a:pt x="18273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3766" y="6029600"/>
              <a:ext cx="1757045" cy="1757045"/>
            </a:xfrm>
            <a:custGeom>
              <a:avLst/>
              <a:gdLst/>
              <a:ahLst/>
              <a:cxnLst/>
              <a:rect l="l" t="t" r="r" b="b"/>
              <a:pathLst>
                <a:path w="1757045" h="1757045">
                  <a:moveTo>
                    <a:pt x="878478" y="0"/>
                  </a:moveTo>
                  <a:lnTo>
                    <a:pt x="833529" y="1143"/>
                  </a:lnTo>
                  <a:lnTo>
                    <a:pt x="788675" y="4574"/>
                  </a:lnTo>
                  <a:lnTo>
                    <a:pt x="744011" y="10292"/>
                  </a:lnTo>
                  <a:lnTo>
                    <a:pt x="699630" y="18296"/>
                  </a:lnTo>
                  <a:lnTo>
                    <a:pt x="655629" y="28588"/>
                  </a:lnTo>
                  <a:lnTo>
                    <a:pt x="612102" y="41168"/>
                  </a:lnTo>
                  <a:lnTo>
                    <a:pt x="569142" y="56034"/>
                  </a:lnTo>
                  <a:lnTo>
                    <a:pt x="526846" y="73187"/>
                  </a:lnTo>
                  <a:lnTo>
                    <a:pt x="485308" y="92628"/>
                  </a:lnTo>
                  <a:lnTo>
                    <a:pt x="444623" y="114355"/>
                  </a:lnTo>
                  <a:lnTo>
                    <a:pt x="404884" y="138370"/>
                  </a:lnTo>
                  <a:lnTo>
                    <a:pt x="366188" y="164672"/>
                  </a:lnTo>
                  <a:lnTo>
                    <a:pt x="328629" y="193261"/>
                  </a:lnTo>
                  <a:lnTo>
                    <a:pt x="292301" y="224137"/>
                  </a:lnTo>
                  <a:lnTo>
                    <a:pt x="257300" y="257300"/>
                  </a:lnTo>
                  <a:lnTo>
                    <a:pt x="224137" y="292301"/>
                  </a:lnTo>
                  <a:lnTo>
                    <a:pt x="193261" y="328629"/>
                  </a:lnTo>
                  <a:lnTo>
                    <a:pt x="164672" y="366188"/>
                  </a:lnTo>
                  <a:lnTo>
                    <a:pt x="138370" y="404884"/>
                  </a:lnTo>
                  <a:lnTo>
                    <a:pt x="114355" y="444622"/>
                  </a:lnTo>
                  <a:lnTo>
                    <a:pt x="92628" y="485308"/>
                  </a:lnTo>
                  <a:lnTo>
                    <a:pt x="73187" y="526846"/>
                  </a:lnTo>
                  <a:lnTo>
                    <a:pt x="56034" y="569142"/>
                  </a:lnTo>
                  <a:lnTo>
                    <a:pt x="41168" y="612101"/>
                  </a:lnTo>
                  <a:lnTo>
                    <a:pt x="28588" y="655628"/>
                  </a:lnTo>
                  <a:lnTo>
                    <a:pt x="18296" y="699630"/>
                  </a:lnTo>
                  <a:lnTo>
                    <a:pt x="10292" y="744010"/>
                  </a:lnTo>
                  <a:lnTo>
                    <a:pt x="4574" y="788674"/>
                  </a:lnTo>
                  <a:lnTo>
                    <a:pt x="1143" y="833528"/>
                  </a:lnTo>
                  <a:lnTo>
                    <a:pt x="0" y="878477"/>
                  </a:lnTo>
                  <a:lnTo>
                    <a:pt x="1143" y="923425"/>
                  </a:lnTo>
                  <a:lnTo>
                    <a:pt x="4574" y="968279"/>
                  </a:lnTo>
                  <a:lnTo>
                    <a:pt x="10292" y="1012944"/>
                  </a:lnTo>
                  <a:lnTo>
                    <a:pt x="18296" y="1057324"/>
                  </a:lnTo>
                  <a:lnTo>
                    <a:pt x="28588" y="1101325"/>
                  </a:lnTo>
                  <a:lnTo>
                    <a:pt x="41168" y="1144853"/>
                  </a:lnTo>
                  <a:lnTo>
                    <a:pt x="56034" y="1187812"/>
                  </a:lnTo>
                  <a:lnTo>
                    <a:pt x="73187" y="1230108"/>
                  </a:lnTo>
                  <a:lnTo>
                    <a:pt x="92628" y="1271646"/>
                  </a:lnTo>
                  <a:lnTo>
                    <a:pt x="114355" y="1312332"/>
                  </a:lnTo>
                  <a:lnTo>
                    <a:pt x="138370" y="1352070"/>
                  </a:lnTo>
                  <a:lnTo>
                    <a:pt x="164672" y="1390766"/>
                  </a:lnTo>
                  <a:lnTo>
                    <a:pt x="193261" y="1428325"/>
                  </a:lnTo>
                  <a:lnTo>
                    <a:pt x="224137" y="1464653"/>
                  </a:lnTo>
                  <a:lnTo>
                    <a:pt x="257300" y="1499655"/>
                  </a:lnTo>
                  <a:lnTo>
                    <a:pt x="292301" y="1532818"/>
                  </a:lnTo>
                  <a:lnTo>
                    <a:pt x="328629" y="1563694"/>
                  </a:lnTo>
                  <a:lnTo>
                    <a:pt x="366188" y="1592283"/>
                  </a:lnTo>
                  <a:lnTo>
                    <a:pt x="404884" y="1618584"/>
                  </a:lnTo>
                  <a:lnTo>
                    <a:pt x="444623" y="1642599"/>
                  </a:lnTo>
                  <a:lnTo>
                    <a:pt x="485308" y="1664327"/>
                  </a:lnTo>
                  <a:lnTo>
                    <a:pt x="526846" y="1683767"/>
                  </a:lnTo>
                  <a:lnTo>
                    <a:pt x="569142" y="1700920"/>
                  </a:lnTo>
                  <a:lnTo>
                    <a:pt x="612102" y="1715787"/>
                  </a:lnTo>
                  <a:lnTo>
                    <a:pt x="655629" y="1728366"/>
                  </a:lnTo>
                  <a:lnTo>
                    <a:pt x="699630" y="1738658"/>
                  </a:lnTo>
                  <a:lnTo>
                    <a:pt x="744011" y="1746663"/>
                  </a:lnTo>
                  <a:lnTo>
                    <a:pt x="788675" y="1752380"/>
                  </a:lnTo>
                  <a:lnTo>
                    <a:pt x="833529" y="1755811"/>
                  </a:lnTo>
                  <a:lnTo>
                    <a:pt x="878478" y="1756955"/>
                  </a:lnTo>
                  <a:lnTo>
                    <a:pt x="923426" y="1755811"/>
                  </a:lnTo>
                  <a:lnTo>
                    <a:pt x="968280" y="1752380"/>
                  </a:lnTo>
                  <a:lnTo>
                    <a:pt x="1012945" y="1746663"/>
                  </a:lnTo>
                  <a:lnTo>
                    <a:pt x="1057325" y="1738658"/>
                  </a:lnTo>
                  <a:lnTo>
                    <a:pt x="1101326" y="1728366"/>
                  </a:lnTo>
                  <a:lnTo>
                    <a:pt x="1144854" y="1715787"/>
                  </a:lnTo>
                  <a:lnTo>
                    <a:pt x="1187813" y="1700920"/>
                  </a:lnTo>
                  <a:lnTo>
                    <a:pt x="1230109" y="1683767"/>
                  </a:lnTo>
                  <a:lnTo>
                    <a:pt x="1271647" y="1664327"/>
                  </a:lnTo>
                  <a:lnTo>
                    <a:pt x="1312332" y="1642599"/>
                  </a:lnTo>
                  <a:lnTo>
                    <a:pt x="1352070" y="1618584"/>
                  </a:lnTo>
                  <a:lnTo>
                    <a:pt x="1390766" y="1592283"/>
                  </a:lnTo>
                  <a:lnTo>
                    <a:pt x="1428326" y="1563694"/>
                  </a:lnTo>
                  <a:lnTo>
                    <a:pt x="1464653" y="1532818"/>
                  </a:lnTo>
                  <a:lnTo>
                    <a:pt x="1499655" y="1499655"/>
                  </a:lnTo>
                  <a:lnTo>
                    <a:pt x="1532818" y="1464653"/>
                  </a:lnTo>
                  <a:lnTo>
                    <a:pt x="1563694" y="1428325"/>
                  </a:lnTo>
                  <a:lnTo>
                    <a:pt x="1592283" y="1390766"/>
                  </a:lnTo>
                  <a:lnTo>
                    <a:pt x="1618585" y="1352070"/>
                  </a:lnTo>
                  <a:lnTo>
                    <a:pt x="1642599" y="1312332"/>
                  </a:lnTo>
                  <a:lnTo>
                    <a:pt x="1664327" y="1271646"/>
                  </a:lnTo>
                  <a:lnTo>
                    <a:pt x="1683767" y="1230108"/>
                  </a:lnTo>
                  <a:lnTo>
                    <a:pt x="1700921" y="1187812"/>
                  </a:lnTo>
                  <a:lnTo>
                    <a:pt x="1715787" y="1144853"/>
                  </a:lnTo>
                  <a:lnTo>
                    <a:pt x="1728366" y="1101325"/>
                  </a:lnTo>
                  <a:lnTo>
                    <a:pt x="1738658" y="1057324"/>
                  </a:lnTo>
                  <a:lnTo>
                    <a:pt x="1746663" y="1012944"/>
                  </a:lnTo>
                  <a:lnTo>
                    <a:pt x="1752381" y="968279"/>
                  </a:lnTo>
                  <a:lnTo>
                    <a:pt x="1755811" y="923425"/>
                  </a:lnTo>
                  <a:lnTo>
                    <a:pt x="1756955" y="878477"/>
                  </a:lnTo>
                  <a:lnTo>
                    <a:pt x="1755811" y="833528"/>
                  </a:lnTo>
                  <a:lnTo>
                    <a:pt x="1752381" y="788674"/>
                  </a:lnTo>
                  <a:lnTo>
                    <a:pt x="1746663" y="744010"/>
                  </a:lnTo>
                  <a:lnTo>
                    <a:pt x="1738658" y="699630"/>
                  </a:lnTo>
                  <a:lnTo>
                    <a:pt x="1728366" y="655628"/>
                  </a:lnTo>
                  <a:lnTo>
                    <a:pt x="1715787" y="612101"/>
                  </a:lnTo>
                  <a:lnTo>
                    <a:pt x="1700921" y="569142"/>
                  </a:lnTo>
                  <a:lnTo>
                    <a:pt x="1683767" y="526846"/>
                  </a:lnTo>
                  <a:lnTo>
                    <a:pt x="1664327" y="485308"/>
                  </a:lnTo>
                  <a:lnTo>
                    <a:pt x="1642599" y="444622"/>
                  </a:lnTo>
                  <a:lnTo>
                    <a:pt x="1618585" y="404884"/>
                  </a:lnTo>
                  <a:lnTo>
                    <a:pt x="1592283" y="366188"/>
                  </a:lnTo>
                  <a:lnTo>
                    <a:pt x="1563694" y="328629"/>
                  </a:lnTo>
                  <a:lnTo>
                    <a:pt x="1532818" y="292301"/>
                  </a:lnTo>
                  <a:lnTo>
                    <a:pt x="1499655" y="257300"/>
                  </a:lnTo>
                  <a:lnTo>
                    <a:pt x="1464653" y="224137"/>
                  </a:lnTo>
                  <a:lnTo>
                    <a:pt x="1428326" y="193261"/>
                  </a:lnTo>
                  <a:lnTo>
                    <a:pt x="1390766" y="164672"/>
                  </a:lnTo>
                  <a:lnTo>
                    <a:pt x="1352070" y="138370"/>
                  </a:lnTo>
                  <a:lnTo>
                    <a:pt x="1312332" y="114355"/>
                  </a:lnTo>
                  <a:lnTo>
                    <a:pt x="1271647" y="92628"/>
                  </a:lnTo>
                  <a:lnTo>
                    <a:pt x="1230109" y="73187"/>
                  </a:lnTo>
                  <a:lnTo>
                    <a:pt x="1187813" y="56034"/>
                  </a:lnTo>
                  <a:lnTo>
                    <a:pt x="1144854" y="41168"/>
                  </a:lnTo>
                  <a:lnTo>
                    <a:pt x="1101326" y="28588"/>
                  </a:lnTo>
                  <a:lnTo>
                    <a:pt x="1057325" y="18296"/>
                  </a:lnTo>
                  <a:lnTo>
                    <a:pt x="1012945" y="10292"/>
                  </a:lnTo>
                  <a:lnTo>
                    <a:pt x="968280" y="4574"/>
                  </a:lnTo>
                  <a:lnTo>
                    <a:pt x="923426" y="1143"/>
                  </a:lnTo>
                  <a:lnTo>
                    <a:pt x="87847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7DF1FCD-3FA2-0475-0A9A-5401D872D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899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198495" y="6029600"/>
            <a:ext cx="2448416" cy="4417033"/>
            <a:chOff x="3198495" y="6029600"/>
            <a:chExt cx="2448416" cy="4417033"/>
          </a:xfrm>
        </p:grpSpPr>
        <p:sp>
          <p:nvSpPr>
            <p:cNvPr id="23" name="object 23"/>
            <p:cNvSpPr/>
            <p:nvPr/>
          </p:nvSpPr>
          <p:spPr>
            <a:xfrm>
              <a:off x="3198495" y="8328273"/>
              <a:ext cx="182880" cy="2118360"/>
            </a:xfrm>
            <a:custGeom>
              <a:avLst/>
              <a:gdLst/>
              <a:ahLst/>
              <a:cxnLst/>
              <a:rect l="l" t="t" r="r" b="b"/>
              <a:pathLst>
                <a:path w="182879" h="2118359">
                  <a:moveTo>
                    <a:pt x="182730" y="0"/>
                  </a:moveTo>
                  <a:lnTo>
                    <a:pt x="0" y="0"/>
                  </a:lnTo>
                  <a:lnTo>
                    <a:pt x="0" y="2118114"/>
                  </a:lnTo>
                  <a:lnTo>
                    <a:pt x="182730" y="2118114"/>
                  </a:lnTo>
                  <a:lnTo>
                    <a:pt x="18273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9866" y="6029600"/>
              <a:ext cx="1757045" cy="1757045"/>
            </a:xfrm>
            <a:custGeom>
              <a:avLst/>
              <a:gdLst/>
              <a:ahLst/>
              <a:cxnLst/>
              <a:rect l="l" t="t" r="r" b="b"/>
              <a:pathLst>
                <a:path w="1757045" h="1757045">
                  <a:moveTo>
                    <a:pt x="878478" y="0"/>
                  </a:moveTo>
                  <a:lnTo>
                    <a:pt x="833529" y="1143"/>
                  </a:lnTo>
                  <a:lnTo>
                    <a:pt x="788675" y="4574"/>
                  </a:lnTo>
                  <a:lnTo>
                    <a:pt x="744011" y="10292"/>
                  </a:lnTo>
                  <a:lnTo>
                    <a:pt x="699630" y="18296"/>
                  </a:lnTo>
                  <a:lnTo>
                    <a:pt x="655629" y="28588"/>
                  </a:lnTo>
                  <a:lnTo>
                    <a:pt x="612102" y="41168"/>
                  </a:lnTo>
                  <a:lnTo>
                    <a:pt x="569142" y="56034"/>
                  </a:lnTo>
                  <a:lnTo>
                    <a:pt x="526846" y="73187"/>
                  </a:lnTo>
                  <a:lnTo>
                    <a:pt x="485308" y="92628"/>
                  </a:lnTo>
                  <a:lnTo>
                    <a:pt x="444623" y="114355"/>
                  </a:lnTo>
                  <a:lnTo>
                    <a:pt x="404884" y="138370"/>
                  </a:lnTo>
                  <a:lnTo>
                    <a:pt x="366188" y="164672"/>
                  </a:lnTo>
                  <a:lnTo>
                    <a:pt x="328629" y="193261"/>
                  </a:lnTo>
                  <a:lnTo>
                    <a:pt x="292301" y="224137"/>
                  </a:lnTo>
                  <a:lnTo>
                    <a:pt x="257300" y="257300"/>
                  </a:lnTo>
                  <a:lnTo>
                    <a:pt x="224137" y="292301"/>
                  </a:lnTo>
                  <a:lnTo>
                    <a:pt x="193261" y="328629"/>
                  </a:lnTo>
                  <a:lnTo>
                    <a:pt x="164672" y="366188"/>
                  </a:lnTo>
                  <a:lnTo>
                    <a:pt x="138370" y="404884"/>
                  </a:lnTo>
                  <a:lnTo>
                    <a:pt x="114355" y="444622"/>
                  </a:lnTo>
                  <a:lnTo>
                    <a:pt x="92628" y="485308"/>
                  </a:lnTo>
                  <a:lnTo>
                    <a:pt x="73187" y="526846"/>
                  </a:lnTo>
                  <a:lnTo>
                    <a:pt x="56034" y="569142"/>
                  </a:lnTo>
                  <a:lnTo>
                    <a:pt x="41168" y="612101"/>
                  </a:lnTo>
                  <a:lnTo>
                    <a:pt x="28588" y="655628"/>
                  </a:lnTo>
                  <a:lnTo>
                    <a:pt x="18296" y="699630"/>
                  </a:lnTo>
                  <a:lnTo>
                    <a:pt x="10292" y="744010"/>
                  </a:lnTo>
                  <a:lnTo>
                    <a:pt x="4574" y="788674"/>
                  </a:lnTo>
                  <a:lnTo>
                    <a:pt x="1143" y="833528"/>
                  </a:lnTo>
                  <a:lnTo>
                    <a:pt x="0" y="878477"/>
                  </a:lnTo>
                  <a:lnTo>
                    <a:pt x="1143" y="923425"/>
                  </a:lnTo>
                  <a:lnTo>
                    <a:pt x="4574" y="968279"/>
                  </a:lnTo>
                  <a:lnTo>
                    <a:pt x="10292" y="1012944"/>
                  </a:lnTo>
                  <a:lnTo>
                    <a:pt x="18296" y="1057324"/>
                  </a:lnTo>
                  <a:lnTo>
                    <a:pt x="28588" y="1101325"/>
                  </a:lnTo>
                  <a:lnTo>
                    <a:pt x="41168" y="1144853"/>
                  </a:lnTo>
                  <a:lnTo>
                    <a:pt x="56034" y="1187812"/>
                  </a:lnTo>
                  <a:lnTo>
                    <a:pt x="73187" y="1230108"/>
                  </a:lnTo>
                  <a:lnTo>
                    <a:pt x="92628" y="1271646"/>
                  </a:lnTo>
                  <a:lnTo>
                    <a:pt x="114355" y="1312332"/>
                  </a:lnTo>
                  <a:lnTo>
                    <a:pt x="138370" y="1352070"/>
                  </a:lnTo>
                  <a:lnTo>
                    <a:pt x="164672" y="1390766"/>
                  </a:lnTo>
                  <a:lnTo>
                    <a:pt x="193261" y="1428325"/>
                  </a:lnTo>
                  <a:lnTo>
                    <a:pt x="224137" y="1464653"/>
                  </a:lnTo>
                  <a:lnTo>
                    <a:pt x="257300" y="1499655"/>
                  </a:lnTo>
                  <a:lnTo>
                    <a:pt x="292301" y="1532818"/>
                  </a:lnTo>
                  <a:lnTo>
                    <a:pt x="328629" y="1563694"/>
                  </a:lnTo>
                  <a:lnTo>
                    <a:pt x="366188" y="1592283"/>
                  </a:lnTo>
                  <a:lnTo>
                    <a:pt x="404884" y="1618584"/>
                  </a:lnTo>
                  <a:lnTo>
                    <a:pt x="444623" y="1642599"/>
                  </a:lnTo>
                  <a:lnTo>
                    <a:pt x="485308" y="1664327"/>
                  </a:lnTo>
                  <a:lnTo>
                    <a:pt x="526846" y="1683767"/>
                  </a:lnTo>
                  <a:lnTo>
                    <a:pt x="569142" y="1700920"/>
                  </a:lnTo>
                  <a:lnTo>
                    <a:pt x="612102" y="1715787"/>
                  </a:lnTo>
                  <a:lnTo>
                    <a:pt x="655629" y="1728366"/>
                  </a:lnTo>
                  <a:lnTo>
                    <a:pt x="699630" y="1738658"/>
                  </a:lnTo>
                  <a:lnTo>
                    <a:pt x="744011" y="1746663"/>
                  </a:lnTo>
                  <a:lnTo>
                    <a:pt x="788675" y="1752380"/>
                  </a:lnTo>
                  <a:lnTo>
                    <a:pt x="833529" y="1755811"/>
                  </a:lnTo>
                  <a:lnTo>
                    <a:pt x="878478" y="1756955"/>
                  </a:lnTo>
                  <a:lnTo>
                    <a:pt x="923426" y="1755811"/>
                  </a:lnTo>
                  <a:lnTo>
                    <a:pt x="968280" y="1752380"/>
                  </a:lnTo>
                  <a:lnTo>
                    <a:pt x="1012945" y="1746663"/>
                  </a:lnTo>
                  <a:lnTo>
                    <a:pt x="1057325" y="1738658"/>
                  </a:lnTo>
                  <a:lnTo>
                    <a:pt x="1101326" y="1728366"/>
                  </a:lnTo>
                  <a:lnTo>
                    <a:pt x="1144854" y="1715787"/>
                  </a:lnTo>
                  <a:lnTo>
                    <a:pt x="1187813" y="1700920"/>
                  </a:lnTo>
                  <a:lnTo>
                    <a:pt x="1230109" y="1683767"/>
                  </a:lnTo>
                  <a:lnTo>
                    <a:pt x="1271647" y="1664327"/>
                  </a:lnTo>
                  <a:lnTo>
                    <a:pt x="1312332" y="1642599"/>
                  </a:lnTo>
                  <a:lnTo>
                    <a:pt x="1352070" y="1618584"/>
                  </a:lnTo>
                  <a:lnTo>
                    <a:pt x="1390766" y="1592283"/>
                  </a:lnTo>
                  <a:lnTo>
                    <a:pt x="1428326" y="1563694"/>
                  </a:lnTo>
                  <a:lnTo>
                    <a:pt x="1464653" y="1532818"/>
                  </a:lnTo>
                  <a:lnTo>
                    <a:pt x="1499655" y="1499655"/>
                  </a:lnTo>
                  <a:lnTo>
                    <a:pt x="1532818" y="1464653"/>
                  </a:lnTo>
                  <a:lnTo>
                    <a:pt x="1563694" y="1428325"/>
                  </a:lnTo>
                  <a:lnTo>
                    <a:pt x="1592283" y="1390766"/>
                  </a:lnTo>
                  <a:lnTo>
                    <a:pt x="1618585" y="1352070"/>
                  </a:lnTo>
                  <a:lnTo>
                    <a:pt x="1642599" y="1312332"/>
                  </a:lnTo>
                  <a:lnTo>
                    <a:pt x="1664327" y="1271646"/>
                  </a:lnTo>
                  <a:lnTo>
                    <a:pt x="1683767" y="1230108"/>
                  </a:lnTo>
                  <a:lnTo>
                    <a:pt x="1700921" y="1187812"/>
                  </a:lnTo>
                  <a:lnTo>
                    <a:pt x="1715787" y="1144853"/>
                  </a:lnTo>
                  <a:lnTo>
                    <a:pt x="1728366" y="1101325"/>
                  </a:lnTo>
                  <a:lnTo>
                    <a:pt x="1738658" y="1057324"/>
                  </a:lnTo>
                  <a:lnTo>
                    <a:pt x="1746663" y="1012944"/>
                  </a:lnTo>
                  <a:lnTo>
                    <a:pt x="1752381" y="968279"/>
                  </a:lnTo>
                  <a:lnTo>
                    <a:pt x="1755811" y="923425"/>
                  </a:lnTo>
                  <a:lnTo>
                    <a:pt x="1756955" y="878477"/>
                  </a:lnTo>
                  <a:lnTo>
                    <a:pt x="1755811" y="833528"/>
                  </a:lnTo>
                  <a:lnTo>
                    <a:pt x="1752381" y="788674"/>
                  </a:lnTo>
                  <a:lnTo>
                    <a:pt x="1746663" y="744010"/>
                  </a:lnTo>
                  <a:lnTo>
                    <a:pt x="1738658" y="699630"/>
                  </a:lnTo>
                  <a:lnTo>
                    <a:pt x="1728366" y="655628"/>
                  </a:lnTo>
                  <a:lnTo>
                    <a:pt x="1715787" y="612101"/>
                  </a:lnTo>
                  <a:lnTo>
                    <a:pt x="1700921" y="569142"/>
                  </a:lnTo>
                  <a:lnTo>
                    <a:pt x="1683767" y="526846"/>
                  </a:lnTo>
                  <a:lnTo>
                    <a:pt x="1664327" y="485308"/>
                  </a:lnTo>
                  <a:lnTo>
                    <a:pt x="1642599" y="444622"/>
                  </a:lnTo>
                  <a:lnTo>
                    <a:pt x="1618585" y="404884"/>
                  </a:lnTo>
                  <a:lnTo>
                    <a:pt x="1592283" y="366188"/>
                  </a:lnTo>
                  <a:lnTo>
                    <a:pt x="1563694" y="328629"/>
                  </a:lnTo>
                  <a:lnTo>
                    <a:pt x="1532818" y="292301"/>
                  </a:lnTo>
                  <a:lnTo>
                    <a:pt x="1499655" y="257300"/>
                  </a:lnTo>
                  <a:lnTo>
                    <a:pt x="1464653" y="224137"/>
                  </a:lnTo>
                  <a:lnTo>
                    <a:pt x="1428326" y="193261"/>
                  </a:lnTo>
                  <a:lnTo>
                    <a:pt x="1390766" y="164672"/>
                  </a:lnTo>
                  <a:lnTo>
                    <a:pt x="1352070" y="138370"/>
                  </a:lnTo>
                  <a:lnTo>
                    <a:pt x="1312332" y="114355"/>
                  </a:lnTo>
                  <a:lnTo>
                    <a:pt x="1271647" y="92628"/>
                  </a:lnTo>
                  <a:lnTo>
                    <a:pt x="1230109" y="73187"/>
                  </a:lnTo>
                  <a:lnTo>
                    <a:pt x="1187813" y="56034"/>
                  </a:lnTo>
                  <a:lnTo>
                    <a:pt x="1144854" y="41168"/>
                  </a:lnTo>
                  <a:lnTo>
                    <a:pt x="1101326" y="28588"/>
                  </a:lnTo>
                  <a:lnTo>
                    <a:pt x="1057325" y="18296"/>
                  </a:lnTo>
                  <a:lnTo>
                    <a:pt x="1012945" y="10292"/>
                  </a:lnTo>
                  <a:lnTo>
                    <a:pt x="968280" y="4574"/>
                  </a:lnTo>
                  <a:lnTo>
                    <a:pt x="923426" y="1143"/>
                  </a:lnTo>
                  <a:lnTo>
                    <a:pt x="87847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7DF1FCD-3FA2-0475-0A9A-5401D872D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386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198495" y="8328273"/>
            <a:ext cx="2356977" cy="2118360"/>
            <a:chOff x="3198495" y="8328273"/>
            <a:chExt cx="2356977" cy="2118360"/>
          </a:xfrm>
        </p:grpSpPr>
        <p:sp>
          <p:nvSpPr>
            <p:cNvPr id="23" name="object 23"/>
            <p:cNvSpPr/>
            <p:nvPr/>
          </p:nvSpPr>
          <p:spPr>
            <a:xfrm>
              <a:off x="3198495" y="8328273"/>
              <a:ext cx="182880" cy="2118360"/>
            </a:xfrm>
            <a:custGeom>
              <a:avLst/>
              <a:gdLst/>
              <a:ahLst/>
              <a:cxnLst/>
              <a:rect l="l" t="t" r="r" b="b"/>
              <a:pathLst>
                <a:path w="182879" h="2118359">
                  <a:moveTo>
                    <a:pt x="182730" y="0"/>
                  </a:moveTo>
                  <a:lnTo>
                    <a:pt x="0" y="0"/>
                  </a:lnTo>
                  <a:lnTo>
                    <a:pt x="0" y="2118114"/>
                  </a:lnTo>
                  <a:lnTo>
                    <a:pt x="182730" y="2118114"/>
                  </a:lnTo>
                  <a:lnTo>
                    <a:pt x="18273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8427" y="8508930"/>
              <a:ext cx="1757045" cy="1757045"/>
            </a:xfrm>
            <a:custGeom>
              <a:avLst/>
              <a:gdLst/>
              <a:ahLst/>
              <a:cxnLst/>
              <a:rect l="l" t="t" r="r" b="b"/>
              <a:pathLst>
                <a:path w="1757045" h="1757045">
                  <a:moveTo>
                    <a:pt x="878478" y="0"/>
                  </a:moveTo>
                  <a:lnTo>
                    <a:pt x="833529" y="1143"/>
                  </a:lnTo>
                  <a:lnTo>
                    <a:pt x="788675" y="4574"/>
                  </a:lnTo>
                  <a:lnTo>
                    <a:pt x="744011" y="10292"/>
                  </a:lnTo>
                  <a:lnTo>
                    <a:pt x="699630" y="18296"/>
                  </a:lnTo>
                  <a:lnTo>
                    <a:pt x="655629" y="28588"/>
                  </a:lnTo>
                  <a:lnTo>
                    <a:pt x="612102" y="41168"/>
                  </a:lnTo>
                  <a:lnTo>
                    <a:pt x="569142" y="56034"/>
                  </a:lnTo>
                  <a:lnTo>
                    <a:pt x="526846" y="73187"/>
                  </a:lnTo>
                  <a:lnTo>
                    <a:pt x="485308" y="92628"/>
                  </a:lnTo>
                  <a:lnTo>
                    <a:pt x="444623" y="114355"/>
                  </a:lnTo>
                  <a:lnTo>
                    <a:pt x="404884" y="138370"/>
                  </a:lnTo>
                  <a:lnTo>
                    <a:pt x="366188" y="164672"/>
                  </a:lnTo>
                  <a:lnTo>
                    <a:pt x="328629" y="193261"/>
                  </a:lnTo>
                  <a:lnTo>
                    <a:pt x="292301" y="224137"/>
                  </a:lnTo>
                  <a:lnTo>
                    <a:pt x="257300" y="257300"/>
                  </a:lnTo>
                  <a:lnTo>
                    <a:pt x="224137" y="292301"/>
                  </a:lnTo>
                  <a:lnTo>
                    <a:pt x="193261" y="328629"/>
                  </a:lnTo>
                  <a:lnTo>
                    <a:pt x="164672" y="366188"/>
                  </a:lnTo>
                  <a:lnTo>
                    <a:pt x="138370" y="404884"/>
                  </a:lnTo>
                  <a:lnTo>
                    <a:pt x="114355" y="444622"/>
                  </a:lnTo>
                  <a:lnTo>
                    <a:pt x="92628" y="485308"/>
                  </a:lnTo>
                  <a:lnTo>
                    <a:pt x="73187" y="526846"/>
                  </a:lnTo>
                  <a:lnTo>
                    <a:pt x="56034" y="569142"/>
                  </a:lnTo>
                  <a:lnTo>
                    <a:pt x="41168" y="612101"/>
                  </a:lnTo>
                  <a:lnTo>
                    <a:pt x="28588" y="655628"/>
                  </a:lnTo>
                  <a:lnTo>
                    <a:pt x="18296" y="699630"/>
                  </a:lnTo>
                  <a:lnTo>
                    <a:pt x="10292" y="744010"/>
                  </a:lnTo>
                  <a:lnTo>
                    <a:pt x="4574" y="788674"/>
                  </a:lnTo>
                  <a:lnTo>
                    <a:pt x="1143" y="833528"/>
                  </a:lnTo>
                  <a:lnTo>
                    <a:pt x="0" y="878477"/>
                  </a:lnTo>
                  <a:lnTo>
                    <a:pt x="1143" y="923425"/>
                  </a:lnTo>
                  <a:lnTo>
                    <a:pt x="4574" y="968279"/>
                  </a:lnTo>
                  <a:lnTo>
                    <a:pt x="10292" y="1012944"/>
                  </a:lnTo>
                  <a:lnTo>
                    <a:pt x="18296" y="1057324"/>
                  </a:lnTo>
                  <a:lnTo>
                    <a:pt x="28588" y="1101325"/>
                  </a:lnTo>
                  <a:lnTo>
                    <a:pt x="41168" y="1144853"/>
                  </a:lnTo>
                  <a:lnTo>
                    <a:pt x="56034" y="1187812"/>
                  </a:lnTo>
                  <a:lnTo>
                    <a:pt x="73187" y="1230108"/>
                  </a:lnTo>
                  <a:lnTo>
                    <a:pt x="92628" y="1271646"/>
                  </a:lnTo>
                  <a:lnTo>
                    <a:pt x="114355" y="1312332"/>
                  </a:lnTo>
                  <a:lnTo>
                    <a:pt x="138370" y="1352070"/>
                  </a:lnTo>
                  <a:lnTo>
                    <a:pt x="164672" y="1390766"/>
                  </a:lnTo>
                  <a:lnTo>
                    <a:pt x="193261" y="1428325"/>
                  </a:lnTo>
                  <a:lnTo>
                    <a:pt x="224137" y="1464653"/>
                  </a:lnTo>
                  <a:lnTo>
                    <a:pt x="257300" y="1499655"/>
                  </a:lnTo>
                  <a:lnTo>
                    <a:pt x="292301" y="1532818"/>
                  </a:lnTo>
                  <a:lnTo>
                    <a:pt x="328629" y="1563694"/>
                  </a:lnTo>
                  <a:lnTo>
                    <a:pt x="366188" y="1592283"/>
                  </a:lnTo>
                  <a:lnTo>
                    <a:pt x="404884" y="1618584"/>
                  </a:lnTo>
                  <a:lnTo>
                    <a:pt x="444623" y="1642599"/>
                  </a:lnTo>
                  <a:lnTo>
                    <a:pt x="485308" y="1664327"/>
                  </a:lnTo>
                  <a:lnTo>
                    <a:pt x="526846" y="1683767"/>
                  </a:lnTo>
                  <a:lnTo>
                    <a:pt x="569142" y="1700920"/>
                  </a:lnTo>
                  <a:lnTo>
                    <a:pt x="612102" y="1715787"/>
                  </a:lnTo>
                  <a:lnTo>
                    <a:pt x="655629" y="1728366"/>
                  </a:lnTo>
                  <a:lnTo>
                    <a:pt x="699630" y="1738658"/>
                  </a:lnTo>
                  <a:lnTo>
                    <a:pt x="744011" y="1746663"/>
                  </a:lnTo>
                  <a:lnTo>
                    <a:pt x="788675" y="1752380"/>
                  </a:lnTo>
                  <a:lnTo>
                    <a:pt x="833529" y="1755811"/>
                  </a:lnTo>
                  <a:lnTo>
                    <a:pt x="878478" y="1756955"/>
                  </a:lnTo>
                  <a:lnTo>
                    <a:pt x="923426" y="1755811"/>
                  </a:lnTo>
                  <a:lnTo>
                    <a:pt x="968280" y="1752380"/>
                  </a:lnTo>
                  <a:lnTo>
                    <a:pt x="1012945" y="1746663"/>
                  </a:lnTo>
                  <a:lnTo>
                    <a:pt x="1057325" y="1738658"/>
                  </a:lnTo>
                  <a:lnTo>
                    <a:pt x="1101326" y="1728366"/>
                  </a:lnTo>
                  <a:lnTo>
                    <a:pt x="1144854" y="1715787"/>
                  </a:lnTo>
                  <a:lnTo>
                    <a:pt x="1187813" y="1700920"/>
                  </a:lnTo>
                  <a:lnTo>
                    <a:pt x="1230109" y="1683767"/>
                  </a:lnTo>
                  <a:lnTo>
                    <a:pt x="1271647" y="1664327"/>
                  </a:lnTo>
                  <a:lnTo>
                    <a:pt x="1312332" y="1642599"/>
                  </a:lnTo>
                  <a:lnTo>
                    <a:pt x="1352070" y="1618584"/>
                  </a:lnTo>
                  <a:lnTo>
                    <a:pt x="1390766" y="1592283"/>
                  </a:lnTo>
                  <a:lnTo>
                    <a:pt x="1428326" y="1563694"/>
                  </a:lnTo>
                  <a:lnTo>
                    <a:pt x="1464653" y="1532818"/>
                  </a:lnTo>
                  <a:lnTo>
                    <a:pt x="1499655" y="1499655"/>
                  </a:lnTo>
                  <a:lnTo>
                    <a:pt x="1532818" y="1464653"/>
                  </a:lnTo>
                  <a:lnTo>
                    <a:pt x="1563694" y="1428325"/>
                  </a:lnTo>
                  <a:lnTo>
                    <a:pt x="1592283" y="1390766"/>
                  </a:lnTo>
                  <a:lnTo>
                    <a:pt x="1618585" y="1352070"/>
                  </a:lnTo>
                  <a:lnTo>
                    <a:pt x="1642599" y="1312332"/>
                  </a:lnTo>
                  <a:lnTo>
                    <a:pt x="1664327" y="1271646"/>
                  </a:lnTo>
                  <a:lnTo>
                    <a:pt x="1683767" y="1230108"/>
                  </a:lnTo>
                  <a:lnTo>
                    <a:pt x="1700921" y="1187812"/>
                  </a:lnTo>
                  <a:lnTo>
                    <a:pt x="1715787" y="1144853"/>
                  </a:lnTo>
                  <a:lnTo>
                    <a:pt x="1728366" y="1101325"/>
                  </a:lnTo>
                  <a:lnTo>
                    <a:pt x="1738658" y="1057324"/>
                  </a:lnTo>
                  <a:lnTo>
                    <a:pt x="1746663" y="1012944"/>
                  </a:lnTo>
                  <a:lnTo>
                    <a:pt x="1752381" y="968279"/>
                  </a:lnTo>
                  <a:lnTo>
                    <a:pt x="1755811" y="923425"/>
                  </a:lnTo>
                  <a:lnTo>
                    <a:pt x="1756955" y="878477"/>
                  </a:lnTo>
                  <a:lnTo>
                    <a:pt x="1755811" y="833528"/>
                  </a:lnTo>
                  <a:lnTo>
                    <a:pt x="1752381" y="788674"/>
                  </a:lnTo>
                  <a:lnTo>
                    <a:pt x="1746663" y="744010"/>
                  </a:lnTo>
                  <a:lnTo>
                    <a:pt x="1738658" y="699630"/>
                  </a:lnTo>
                  <a:lnTo>
                    <a:pt x="1728366" y="655628"/>
                  </a:lnTo>
                  <a:lnTo>
                    <a:pt x="1715787" y="612101"/>
                  </a:lnTo>
                  <a:lnTo>
                    <a:pt x="1700921" y="569142"/>
                  </a:lnTo>
                  <a:lnTo>
                    <a:pt x="1683767" y="526846"/>
                  </a:lnTo>
                  <a:lnTo>
                    <a:pt x="1664327" y="485308"/>
                  </a:lnTo>
                  <a:lnTo>
                    <a:pt x="1642599" y="444622"/>
                  </a:lnTo>
                  <a:lnTo>
                    <a:pt x="1618585" y="404884"/>
                  </a:lnTo>
                  <a:lnTo>
                    <a:pt x="1592283" y="366188"/>
                  </a:lnTo>
                  <a:lnTo>
                    <a:pt x="1563694" y="328629"/>
                  </a:lnTo>
                  <a:lnTo>
                    <a:pt x="1532818" y="292301"/>
                  </a:lnTo>
                  <a:lnTo>
                    <a:pt x="1499655" y="257300"/>
                  </a:lnTo>
                  <a:lnTo>
                    <a:pt x="1464653" y="224137"/>
                  </a:lnTo>
                  <a:lnTo>
                    <a:pt x="1428326" y="193261"/>
                  </a:lnTo>
                  <a:lnTo>
                    <a:pt x="1390766" y="164672"/>
                  </a:lnTo>
                  <a:lnTo>
                    <a:pt x="1352070" y="138370"/>
                  </a:lnTo>
                  <a:lnTo>
                    <a:pt x="1312332" y="114355"/>
                  </a:lnTo>
                  <a:lnTo>
                    <a:pt x="1271647" y="92628"/>
                  </a:lnTo>
                  <a:lnTo>
                    <a:pt x="1230109" y="73187"/>
                  </a:lnTo>
                  <a:lnTo>
                    <a:pt x="1187813" y="56034"/>
                  </a:lnTo>
                  <a:lnTo>
                    <a:pt x="1144854" y="41168"/>
                  </a:lnTo>
                  <a:lnTo>
                    <a:pt x="1101326" y="28588"/>
                  </a:lnTo>
                  <a:lnTo>
                    <a:pt x="1057325" y="18296"/>
                  </a:lnTo>
                  <a:lnTo>
                    <a:pt x="1012945" y="10292"/>
                  </a:lnTo>
                  <a:lnTo>
                    <a:pt x="968280" y="4574"/>
                  </a:lnTo>
                  <a:lnTo>
                    <a:pt x="923426" y="1143"/>
                  </a:lnTo>
                  <a:lnTo>
                    <a:pt x="878478" y="0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7DF1FCD-3FA2-0475-0A9A-5401D872D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93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5820828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60" h="1935479">
                <a:moveTo>
                  <a:pt x="0" y="1935383"/>
                </a:moveTo>
                <a:lnTo>
                  <a:pt x="2118114" y="1935383"/>
                </a:lnTo>
                <a:lnTo>
                  <a:pt x="211811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24F9798-F74F-2CDC-AFD7-88AD739D21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74 -0.08661 -0.02156 -0.17321 0 -0.20845 C 0.02163 -0.24368 0.10889 -0.17321 0.1295 -0.21154 C 0.15003 -0.24986 0.12397 -0.40216 0.12334 -0.43852 C 0.12279 -0.47473 0.12595 -0.42911 0.12595 -0.42911 L 0.12595 -0.42911 L 0.12247 -0.43852 " pathEditMode="relative" ptsTypes="AAAAAAA">
                                      <p:cBhvr>
                                        <p:cTn id="6" dur="4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6003559"/>
            <a:ext cx="2118360" cy="1753235"/>
          </a:xfrm>
          <a:custGeom>
            <a:avLst/>
            <a:gdLst/>
            <a:ahLst/>
            <a:cxnLst/>
            <a:rect l="l" t="t" r="r" b="b"/>
            <a:pathLst>
              <a:path w="2118360" h="1753234">
                <a:moveTo>
                  <a:pt x="0" y="1752652"/>
                </a:moveTo>
                <a:lnTo>
                  <a:pt x="2118114" y="1752652"/>
                </a:lnTo>
                <a:lnTo>
                  <a:pt x="2118114" y="0"/>
                </a:lnTo>
                <a:lnTo>
                  <a:pt x="0" y="0"/>
                </a:lnTo>
                <a:lnTo>
                  <a:pt x="0" y="175265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212" y="5820828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FB372D4-526B-65B5-C0C1-91FE684DA7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89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9 -0.02456 C -0.03356 -0.10851 -0.06444 -0.19231 -0.00269 -0.22529 C 0.05914 -0.25828 0.21367 -0.24017 0.36828 -0.22221 " pathEditMode="relative" ptsTypes="AAA">
                                      <p:cBhvr>
                                        <p:cTn id="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7863" y="1471159"/>
          <a:ext cx="17307559" cy="836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382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5"/>
                        </a:spcBef>
                      </a:pPr>
                      <a:r>
                        <a:rPr sz="42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Date</a:t>
                      </a:r>
                      <a:endParaRPr sz="4250">
                        <a:latin typeface="Tahoma"/>
                        <a:cs typeface="Tahoma"/>
                      </a:endParaRPr>
                    </a:p>
                  </a:txBody>
                  <a:tcPr marL="0" marR="0" marT="34988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42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Humidity</a:t>
                      </a:r>
                      <a:endParaRPr sz="42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1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(relative</a:t>
                      </a:r>
                      <a:r>
                        <a:rPr sz="3100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humidity)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42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Pressure</a:t>
                      </a:r>
                      <a:endParaRPr sz="42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100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(sea</a:t>
                      </a:r>
                      <a:r>
                        <a:rPr sz="310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level,</a:t>
                      </a:r>
                      <a:r>
                        <a:rPr sz="310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100" spc="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mb)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5"/>
                        </a:spcBef>
                      </a:pPr>
                      <a:r>
                        <a:rPr sz="42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4250">
                        <a:latin typeface="Tahoma"/>
                        <a:cs typeface="Tahoma"/>
                      </a:endParaRPr>
                    </a:p>
                  </a:txBody>
                  <a:tcPr marL="0" marR="0" marT="34988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4250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January</a:t>
                      </a:r>
                      <a:r>
                        <a:rPr sz="425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-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877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98930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93%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877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12875" algn="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4250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999.7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877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25"/>
                        </a:spcBef>
                      </a:pP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877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30"/>
                        </a:spcBef>
                      </a:pPr>
                      <a:r>
                        <a:rPr sz="4250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January</a:t>
                      </a:r>
                      <a:r>
                        <a:rPr sz="425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671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88770">
                        <a:lnSpc>
                          <a:spcPct val="100000"/>
                        </a:lnSpc>
                        <a:spcBef>
                          <a:spcPts val="2730"/>
                        </a:spcBef>
                      </a:pPr>
                      <a:r>
                        <a:rPr sz="425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49%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67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88745" algn="r">
                        <a:lnSpc>
                          <a:spcPct val="100000"/>
                        </a:lnSpc>
                        <a:spcBef>
                          <a:spcPts val="2730"/>
                        </a:spcBef>
                      </a:pPr>
                      <a:r>
                        <a:rPr sz="42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1015.5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67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30"/>
                        </a:spcBef>
                      </a:pPr>
                      <a:r>
                        <a:rPr sz="4250" spc="3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425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671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15"/>
                        </a:spcBef>
                      </a:pPr>
                      <a:r>
                        <a:rPr sz="4250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January</a:t>
                      </a:r>
                      <a:r>
                        <a:rPr sz="425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480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09725">
                        <a:lnSpc>
                          <a:spcPct val="100000"/>
                        </a:lnSpc>
                        <a:spcBef>
                          <a:spcPts val="2715"/>
                        </a:spcBef>
                      </a:pPr>
                      <a:r>
                        <a:rPr sz="425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79%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480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15"/>
                        </a:spcBef>
                      </a:pPr>
                      <a:r>
                        <a:rPr sz="4250" spc="-40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1031.1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480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15"/>
                        </a:spcBef>
                      </a:pPr>
                      <a:r>
                        <a:rPr sz="4250" spc="3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425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4480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85"/>
                        </a:spcBef>
                      </a:pPr>
                      <a:r>
                        <a:rPr sz="4250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January</a:t>
                      </a:r>
                      <a:r>
                        <a:rPr sz="425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4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369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98930">
                        <a:lnSpc>
                          <a:spcPct val="100000"/>
                        </a:lnSpc>
                        <a:spcBef>
                          <a:spcPts val="2785"/>
                        </a:spcBef>
                      </a:pP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65%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36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92555" algn="r">
                        <a:lnSpc>
                          <a:spcPct val="100000"/>
                        </a:lnSpc>
                        <a:spcBef>
                          <a:spcPts val="2785"/>
                        </a:spcBef>
                      </a:pPr>
                      <a:r>
                        <a:rPr sz="4250" spc="2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984.9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36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85"/>
                        </a:spcBef>
                      </a:pP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36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4250" spc="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January</a:t>
                      </a:r>
                      <a:r>
                        <a:rPr sz="425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250" spc="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67815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4250" spc="22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90%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975.2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4250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425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B50CC-D730-1107-32D3-5C3FDC0C86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6003559"/>
            <a:ext cx="2118360" cy="1753235"/>
          </a:xfrm>
          <a:custGeom>
            <a:avLst/>
            <a:gdLst/>
            <a:ahLst/>
            <a:cxnLst/>
            <a:rect l="l" t="t" r="r" b="b"/>
            <a:pathLst>
              <a:path w="2118360" h="1753234">
                <a:moveTo>
                  <a:pt x="0" y="1752652"/>
                </a:moveTo>
                <a:lnTo>
                  <a:pt x="2118114" y="1752652"/>
                </a:lnTo>
                <a:lnTo>
                  <a:pt x="2118114" y="0"/>
                </a:lnTo>
                <a:lnTo>
                  <a:pt x="0" y="0"/>
                </a:lnTo>
                <a:lnTo>
                  <a:pt x="0" y="175265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4" y="2118114"/>
                </a:lnTo>
                <a:lnTo>
                  <a:pt x="1935384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35638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584894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7517" y="334149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212" y="5820828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90696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476EF860-079A-D161-3571-4C854459EB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5 -0.00912 C -0.02061 -0.0977 -0.04028 -0.18627 0.00078 -0.22361 C 0.04193 -0.26095 0.20546 -0.27077 0.24573 -0.23301 C 0.28592 -0.19511 0.20025 -0.03916 0.24226 0.00337 C 0.28419 0.0459 0.45814 0.09798 0.49763 0.02204 C 0.53711 -0.0539 0.50244 -0.37507 0.47931 -0.45227 C 0.45609 -0.52948 0.37894 -0.40918 0.35857 -0.44132 C 0.33812 -0.47347 0.34752 -0.55924 0.35683 -0.645 " pathEditMode="relative" ptsTypes="AAAAAAAA">
                                      <p:cBhvr>
                                        <p:cTn id="6" dur="6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511004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80" h="1935479">
                <a:moveTo>
                  <a:pt x="0" y="1935383"/>
                </a:moveTo>
                <a:lnTo>
                  <a:pt x="1935382" y="1935383"/>
                </a:lnTo>
                <a:lnTo>
                  <a:pt x="1935382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4" y="2118114"/>
                </a:lnTo>
                <a:lnTo>
                  <a:pt x="1935384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7" y="2118114"/>
                </a:lnTo>
                <a:lnTo>
                  <a:pt x="1935387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6003559"/>
            <a:ext cx="1935480" cy="1753235"/>
          </a:xfrm>
          <a:custGeom>
            <a:avLst/>
            <a:gdLst/>
            <a:ahLst/>
            <a:cxnLst/>
            <a:rect l="l" t="t" r="r" b="b"/>
            <a:pathLst>
              <a:path w="1935479" h="1753234">
                <a:moveTo>
                  <a:pt x="0" y="1752652"/>
                </a:moveTo>
                <a:lnTo>
                  <a:pt x="1935384" y="1752652"/>
                </a:lnTo>
                <a:lnTo>
                  <a:pt x="1935384" y="0"/>
                </a:lnTo>
                <a:lnTo>
                  <a:pt x="0" y="0"/>
                </a:lnTo>
                <a:lnTo>
                  <a:pt x="0" y="175265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79" h="1935479">
                <a:moveTo>
                  <a:pt x="0" y="1935383"/>
                </a:moveTo>
                <a:lnTo>
                  <a:pt x="1935384" y="1935383"/>
                </a:lnTo>
                <a:lnTo>
                  <a:pt x="193538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49611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539119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3"/>
                </a:moveTo>
                <a:lnTo>
                  <a:pt x="2118114" y="1935383"/>
                </a:lnTo>
                <a:lnTo>
                  <a:pt x="211811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603167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30247" y="334149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60">
                <a:moveTo>
                  <a:pt x="0" y="2118114"/>
                </a:moveTo>
                <a:lnTo>
                  <a:pt x="1935383" y="2118114"/>
                </a:lnTo>
                <a:lnTo>
                  <a:pt x="1935383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511004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212" y="5820828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90696" y="5820828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3112" y="832827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84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45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5311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90696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36799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7517" y="8356389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7517" y="5848944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47517" y="334149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60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1412" y="331338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175024EA-E3DA-C61E-1E29-CFD2DDD101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91</a:t>
            </a:fld>
            <a:endParaRPr lang="en-GB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112" y="8511004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80" h="1935479">
                <a:moveTo>
                  <a:pt x="0" y="1935383"/>
                </a:moveTo>
                <a:lnTo>
                  <a:pt x="1935382" y="1935383"/>
                </a:lnTo>
                <a:lnTo>
                  <a:pt x="1935382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9211" y="832827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5311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4" y="2118114"/>
                </a:lnTo>
                <a:lnTo>
                  <a:pt x="1935384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1412" y="8328273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79" h="2118359">
                <a:moveTo>
                  <a:pt x="0" y="2118114"/>
                </a:moveTo>
                <a:lnTo>
                  <a:pt x="1935387" y="2118114"/>
                </a:lnTo>
                <a:lnTo>
                  <a:pt x="1935387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112" y="582082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59">
                <a:moveTo>
                  <a:pt x="0" y="2118114"/>
                </a:moveTo>
                <a:lnTo>
                  <a:pt x="1935382" y="2118114"/>
                </a:lnTo>
                <a:lnTo>
                  <a:pt x="1935382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9211" y="6003559"/>
            <a:ext cx="1935480" cy="1753235"/>
          </a:xfrm>
          <a:custGeom>
            <a:avLst/>
            <a:gdLst/>
            <a:ahLst/>
            <a:cxnLst/>
            <a:rect l="l" t="t" r="r" b="b"/>
            <a:pathLst>
              <a:path w="1935479" h="1753234">
                <a:moveTo>
                  <a:pt x="0" y="1752652"/>
                </a:moveTo>
                <a:lnTo>
                  <a:pt x="1935384" y="1752652"/>
                </a:lnTo>
                <a:lnTo>
                  <a:pt x="1935384" y="0"/>
                </a:lnTo>
                <a:lnTo>
                  <a:pt x="0" y="0"/>
                </a:lnTo>
                <a:lnTo>
                  <a:pt x="0" y="175265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5311" y="5820828"/>
            <a:ext cx="1935480" cy="1935480"/>
          </a:xfrm>
          <a:custGeom>
            <a:avLst/>
            <a:gdLst/>
            <a:ahLst/>
            <a:cxnLst/>
            <a:rect l="l" t="t" r="r" b="b"/>
            <a:pathLst>
              <a:path w="1935479" h="1935479">
                <a:moveTo>
                  <a:pt x="0" y="1935383"/>
                </a:moveTo>
                <a:lnTo>
                  <a:pt x="1935384" y="1935383"/>
                </a:lnTo>
                <a:lnTo>
                  <a:pt x="193538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412" y="5820828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59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112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2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311" y="3313383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01412" y="349611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31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92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60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5311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1412" y="805937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7517" y="8539119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3"/>
                </a:moveTo>
                <a:lnTo>
                  <a:pt x="2118114" y="1935383"/>
                </a:lnTo>
                <a:lnTo>
                  <a:pt x="2118114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7517" y="6031674"/>
            <a:ext cx="2118360" cy="1935480"/>
          </a:xfrm>
          <a:custGeom>
            <a:avLst/>
            <a:gdLst/>
            <a:ahLst/>
            <a:cxnLst/>
            <a:rect l="l" t="t" r="r" b="b"/>
            <a:pathLst>
              <a:path w="2118359" h="1935479">
                <a:moveTo>
                  <a:pt x="0" y="1935382"/>
                </a:moveTo>
                <a:lnTo>
                  <a:pt x="2118114" y="1935382"/>
                </a:lnTo>
                <a:lnTo>
                  <a:pt x="2118114" y="0"/>
                </a:lnTo>
                <a:lnTo>
                  <a:pt x="0" y="0"/>
                </a:lnTo>
                <a:lnTo>
                  <a:pt x="0" y="1935382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30247" y="3341498"/>
            <a:ext cx="1935480" cy="2118360"/>
          </a:xfrm>
          <a:custGeom>
            <a:avLst/>
            <a:gdLst/>
            <a:ahLst/>
            <a:cxnLst/>
            <a:rect l="l" t="t" r="r" b="b"/>
            <a:pathLst>
              <a:path w="1935480" h="2118360">
                <a:moveTo>
                  <a:pt x="0" y="2118114"/>
                </a:moveTo>
                <a:lnTo>
                  <a:pt x="1935383" y="2118114"/>
                </a:lnTo>
                <a:lnTo>
                  <a:pt x="1935383" y="0"/>
                </a:lnTo>
                <a:lnTo>
                  <a:pt x="0" y="0"/>
                </a:lnTo>
                <a:lnTo>
                  <a:pt x="0" y="211811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7517" y="834052"/>
            <a:ext cx="2118360" cy="2118360"/>
          </a:xfrm>
          <a:custGeom>
            <a:avLst/>
            <a:gdLst/>
            <a:ahLst/>
            <a:cxnLst/>
            <a:rect l="l" t="t" r="r" b="b"/>
            <a:pathLst>
              <a:path w="2118359" h="2118360">
                <a:moveTo>
                  <a:pt x="2118114" y="0"/>
                </a:moveTo>
                <a:lnTo>
                  <a:pt x="0" y="0"/>
                </a:lnTo>
                <a:lnTo>
                  <a:pt x="0" y="2118114"/>
                </a:lnTo>
                <a:lnTo>
                  <a:pt x="2118114" y="2118114"/>
                </a:lnTo>
                <a:lnTo>
                  <a:pt x="211811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98495" y="8511004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212" y="7756211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9212" y="5820828"/>
            <a:ext cx="1935480" cy="182880"/>
          </a:xfrm>
          <a:custGeom>
            <a:avLst/>
            <a:gdLst/>
            <a:ahLst/>
            <a:cxnLst/>
            <a:rect l="l" t="t" r="r" b="b"/>
            <a:pathLst>
              <a:path w="1935479" h="182879">
                <a:moveTo>
                  <a:pt x="0" y="182730"/>
                </a:moveTo>
                <a:lnTo>
                  <a:pt x="1935382" y="182730"/>
                </a:lnTo>
                <a:lnTo>
                  <a:pt x="1935382" y="0"/>
                </a:lnTo>
                <a:lnTo>
                  <a:pt x="0" y="0"/>
                </a:lnTo>
                <a:lnTo>
                  <a:pt x="0" y="182730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90696" y="5820828"/>
            <a:ext cx="182880" cy="1935480"/>
          </a:xfrm>
          <a:custGeom>
            <a:avLst/>
            <a:gdLst/>
            <a:ahLst/>
            <a:cxnLst/>
            <a:rect l="l" t="t" r="r" b="b"/>
            <a:pathLst>
              <a:path w="182879" h="1935479">
                <a:moveTo>
                  <a:pt x="0" y="1935383"/>
                </a:moveTo>
                <a:lnTo>
                  <a:pt x="182730" y="1935383"/>
                </a:lnTo>
                <a:lnTo>
                  <a:pt x="182730" y="0"/>
                </a:lnTo>
                <a:lnTo>
                  <a:pt x="0" y="0"/>
                </a:lnTo>
                <a:lnTo>
                  <a:pt x="0" y="1935383"/>
                </a:lnTo>
                <a:close/>
              </a:path>
            </a:pathLst>
          </a:custGeom>
          <a:solidFill>
            <a:srgbClr val="B51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3112" y="832827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60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84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44595" y="582082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5311" y="7756211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90696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36799" y="8328273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59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47517" y="8356389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7517" y="5848944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47517" y="3341498"/>
            <a:ext cx="182880" cy="2118360"/>
          </a:xfrm>
          <a:custGeom>
            <a:avLst/>
            <a:gdLst/>
            <a:ahLst/>
            <a:cxnLst/>
            <a:rect l="l" t="t" r="r" b="b"/>
            <a:pathLst>
              <a:path w="182879" h="2118360">
                <a:moveTo>
                  <a:pt x="182730" y="0"/>
                </a:moveTo>
                <a:lnTo>
                  <a:pt x="0" y="0"/>
                </a:lnTo>
                <a:lnTo>
                  <a:pt x="0" y="2118114"/>
                </a:lnTo>
                <a:lnTo>
                  <a:pt x="182730" y="2118114"/>
                </a:lnTo>
                <a:lnTo>
                  <a:pt x="182730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1412" y="3313383"/>
            <a:ext cx="2118360" cy="182880"/>
          </a:xfrm>
          <a:custGeom>
            <a:avLst/>
            <a:gdLst/>
            <a:ahLst/>
            <a:cxnLst/>
            <a:rect l="l" t="t" r="r" b="b"/>
            <a:pathLst>
              <a:path w="2118359" h="182879">
                <a:moveTo>
                  <a:pt x="2118114" y="0"/>
                </a:moveTo>
                <a:lnTo>
                  <a:pt x="0" y="0"/>
                </a:lnTo>
                <a:lnTo>
                  <a:pt x="0" y="182730"/>
                </a:lnTo>
                <a:lnTo>
                  <a:pt x="2118114" y="182730"/>
                </a:lnTo>
                <a:lnTo>
                  <a:pt x="2118114" y="0"/>
                </a:lnTo>
                <a:close/>
              </a:path>
            </a:pathLst>
          </a:custGeom>
          <a:solidFill>
            <a:srgbClr val="017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43690" y="8508853"/>
            <a:ext cx="1757045" cy="1757045"/>
          </a:xfrm>
          <a:custGeom>
            <a:avLst/>
            <a:gdLst/>
            <a:ahLst/>
            <a:cxnLst/>
            <a:rect l="l" t="t" r="r" b="b"/>
            <a:pathLst>
              <a:path w="1757045" h="1757045">
                <a:moveTo>
                  <a:pt x="878478" y="0"/>
                </a:moveTo>
                <a:lnTo>
                  <a:pt x="833529" y="1143"/>
                </a:lnTo>
                <a:lnTo>
                  <a:pt x="788675" y="4574"/>
                </a:lnTo>
                <a:lnTo>
                  <a:pt x="744011" y="10292"/>
                </a:lnTo>
                <a:lnTo>
                  <a:pt x="699630" y="18296"/>
                </a:lnTo>
                <a:lnTo>
                  <a:pt x="655629" y="28588"/>
                </a:lnTo>
                <a:lnTo>
                  <a:pt x="612102" y="41168"/>
                </a:lnTo>
                <a:lnTo>
                  <a:pt x="569142" y="56034"/>
                </a:lnTo>
                <a:lnTo>
                  <a:pt x="526846" y="73187"/>
                </a:lnTo>
                <a:lnTo>
                  <a:pt x="485308" y="92628"/>
                </a:lnTo>
                <a:lnTo>
                  <a:pt x="444623" y="114355"/>
                </a:lnTo>
                <a:lnTo>
                  <a:pt x="404884" y="138370"/>
                </a:lnTo>
                <a:lnTo>
                  <a:pt x="366188" y="164672"/>
                </a:lnTo>
                <a:lnTo>
                  <a:pt x="328629" y="193261"/>
                </a:lnTo>
                <a:lnTo>
                  <a:pt x="292301" y="224137"/>
                </a:lnTo>
                <a:lnTo>
                  <a:pt x="257300" y="257300"/>
                </a:lnTo>
                <a:lnTo>
                  <a:pt x="224137" y="292301"/>
                </a:lnTo>
                <a:lnTo>
                  <a:pt x="193261" y="328629"/>
                </a:lnTo>
                <a:lnTo>
                  <a:pt x="164672" y="366188"/>
                </a:lnTo>
                <a:lnTo>
                  <a:pt x="138370" y="404884"/>
                </a:lnTo>
                <a:lnTo>
                  <a:pt x="114355" y="444622"/>
                </a:lnTo>
                <a:lnTo>
                  <a:pt x="92628" y="485308"/>
                </a:lnTo>
                <a:lnTo>
                  <a:pt x="73187" y="526846"/>
                </a:lnTo>
                <a:lnTo>
                  <a:pt x="56034" y="569142"/>
                </a:lnTo>
                <a:lnTo>
                  <a:pt x="41168" y="612101"/>
                </a:lnTo>
                <a:lnTo>
                  <a:pt x="28588" y="655628"/>
                </a:lnTo>
                <a:lnTo>
                  <a:pt x="18296" y="699630"/>
                </a:lnTo>
                <a:lnTo>
                  <a:pt x="10292" y="744010"/>
                </a:lnTo>
                <a:lnTo>
                  <a:pt x="4574" y="788674"/>
                </a:lnTo>
                <a:lnTo>
                  <a:pt x="1143" y="833528"/>
                </a:lnTo>
                <a:lnTo>
                  <a:pt x="0" y="878477"/>
                </a:lnTo>
                <a:lnTo>
                  <a:pt x="1143" y="923425"/>
                </a:lnTo>
                <a:lnTo>
                  <a:pt x="4574" y="968279"/>
                </a:lnTo>
                <a:lnTo>
                  <a:pt x="10292" y="1012944"/>
                </a:lnTo>
                <a:lnTo>
                  <a:pt x="18296" y="1057324"/>
                </a:lnTo>
                <a:lnTo>
                  <a:pt x="28588" y="1101325"/>
                </a:lnTo>
                <a:lnTo>
                  <a:pt x="41168" y="1144853"/>
                </a:lnTo>
                <a:lnTo>
                  <a:pt x="56034" y="1187812"/>
                </a:lnTo>
                <a:lnTo>
                  <a:pt x="73187" y="1230108"/>
                </a:lnTo>
                <a:lnTo>
                  <a:pt x="92628" y="1271646"/>
                </a:lnTo>
                <a:lnTo>
                  <a:pt x="114355" y="1312332"/>
                </a:lnTo>
                <a:lnTo>
                  <a:pt x="138370" y="1352070"/>
                </a:lnTo>
                <a:lnTo>
                  <a:pt x="164672" y="1390766"/>
                </a:lnTo>
                <a:lnTo>
                  <a:pt x="193261" y="1428325"/>
                </a:lnTo>
                <a:lnTo>
                  <a:pt x="224137" y="1464653"/>
                </a:lnTo>
                <a:lnTo>
                  <a:pt x="257300" y="1499655"/>
                </a:lnTo>
                <a:lnTo>
                  <a:pt x="292301" y="1532818"/>
                </a:lnTo>
                <a:lnTo>
                  <a:pt x="328629" y="1563694"/>
                </a:lnTo>
                <a:lnTo>
                  <a:pt x="366188" y="1592283"/>
                </a:lnTo>
                <a:lnTo>
                  <a:pt x="404884" y="1618584"/>
                </a:lnTo>
                <a:lnTo>
                  <a:pt x="444623" y="1642599"/>
                </a:lnTo>
                <a:lnTo>
                  <a:pt x="485308" y="1664327"/>
                </a:lnTo>
                <a:lnTo>
                  <a:pt x="526846" y="1683767"/>
                </a:lnTo>
                <a:lnTo>
                  <a:pt x="569142" y="1700920"/>
                </a:lnTo>
                <a:lnTo>
                  <a:pt x="612102" y="1715787"/>
                </a:lnTo>
                <a:lnTo>
                  <a:pt x="655629" y="1728366"/>
                </a:lnTo>
                <a:lnTo>
                  <a:pt x="699630" y="1738658"/>
                </a:lnTo>
                <a:lnTo>
                  <a:pt x="744011" y="1746663"/>
                </a:lnTo>
                <a:lnTo>
                  <a:pt x="788675" y="1752380"/>
                </a:lnTo>
                <a:lnTo>
                  <a:pt x="833529" y="1755811"/>
                </a:lnTo>
                <a:lnTo>
                  <a:pt x="878478" y="1756955"/>
                </a:lnTo>
                <a:lnTo>
                  <a:pt x="923426" y="1755811"/>
                </a:lnTo>
                <a:lnTo>
                  <a:pt x="968280" y="1752380"/>
                </a:lnTo>
                <a:lnTo>
                  <a:pt x="1012945" y="1746663"/>
                </a:lnTo>
                <a:lnTo>
                  <a:pt x="1057325" y="1738658"/>
                </a:lnTo>
                <a:lnTo>
                  <a:pt x="1101326" y="1728366"/>
                </a:lnTo>
                <a:lnTo>
                  <a:pt x="1144854" y="1715787"/>
                </a:lnTo>
                <a:lnTo>
                  <a:pt x="1187813" y="1700920"/>
                </a:lnTo>
                <a:lnTo>
                  <a:pt x="1230109" y="1683767"/>
                </a:lnTo>
                <a:lnTo>
                  <a:pt x="1271647" y="1664327"/>
                </a:lnTo>
                <a:lnTo>
                  <a:pt x="1312332" y="1642599"/>
                </a:lnTo>
                <a:lnTo>
                  <a:pt x="1352070" y="1618584"/>
                </a:lnTo>
                <a:lnTo>
                  <a:pt x="1390766" y="1592283"/>
                </a:lnTo>
                <a:lnTo>
                  <a:pt x="1428326" y="1563694"/>
                </a:lnTo>
                <a:lnTo>
                  <a:pt x="1464653" y="1532818"/>
                </a:lnTo>
                <a:lnTo>
                  <a:pt x="1499655" y="1499655"/>
                </a:lnTo>
                <a:lnTo>
                  <a:pt x="1532818" y="1464653"/>
                </a:lnTo>
                <a:lnTo>
                  <a:pt x="1563694" y="1428325"/>
                </a:lnTo>
                <a:lnTo>
                  <a:pt x="1592283" y="1390766"/>
                </a:lnTo>
                <a:lnTo>
                  <a:pt x="1618585" y="1352070"/>
                </a:lnTo>
                <a:lnTo>
                  <a:pt x="1642599" y="1312332"/>
                </a:lnTo>
                <a:lnTo>
                  <a:pt x="1664327" y="1271646"/>
                </a:lnTo>
                <a:lnTo>
                  <a:pt x="1683767" y="1230108"/>
                </a:lnTo>
                <a:lnTo>
                  <a:pt x="1700921" y="1187812"/>
                </a:lnTo>
                <a:lnTo>
                  <a:pt x="1715787" y="1144853"/>
                </a:lnTo>
                <a:lnTo>
                  <a:pt x="1728366" y="1101325"/>
                </a:lnTo>
                <a:lnTo>
                  <a:pt x="1738658" y="1057324"/>
                </a:lnTo>
                <a:lnTo>
                  <a:pt x="1746663" y="1012944"/>
                </a:lnTo>
                <a:lnTo>
                  <a:pt x="1752381" y="968279"/>
                </a:lnTo>
                <a:lnTo>
                  <a:pt x="1755811" y="923425"/>
                </a:lnTo>
                <a:lnTo>
                  <a:pt x="1756955" y="878477"/>
                </a:lnTo>
                <a:lnTo>
                  <a:pt x="1755811" y="833528"/>
                </a:lnTo>
                <a:lnTo>
                  <a:pt x="1752381" y="788674"/>
                </a:lnTo>
                <a:lnTo>
                  <a:pt x="1746663" y="744010"/>
                </a:lnTo>
                <a:lnTo>
                  <a:pt x="1738658" y="699630"/>
                </a:lnTo>
                <a:lnTo>
                  <a:pt x="1728366" y="655628"/>
                </a:lnTo>
                <a:lnTo>
                  <a:pt x="1715787" y="612101"/>
                </a:lnTo>
                <a:lnTo>
                  <a:pt x="1700921" y="569142"/>
                </a:lnTo>
                <a:lnTo>
                  <a:pt x="1683767" y="526846"/>
                </a:lnTo>
                <a:lnTo>
                  <a:pt x="1664327" y="485308"/>
                </a:lnTo>
                <a:lnTo>
                  <a:pt x="1642599" y="444622"/>
                </a:lnTo>
                <a:lnTo>
                  <a:pt x="1618585" y="404884"/>
                </a:lnTo>
                <a:lnTo>
                  <a:pt x="1592283" y="366188"/>
                </a:lnTo>
                <a:lnTo>
                  <a:pt x="1563694" y="328629"/>
                </a:lnTo>
                <a:lnTo>
                  <a:pt x="1532818" y="292301"/>
                </a:lnTo>
                <a:lnTo>
                  <a:pt x="1499655" y="257300"/>
                </a:lnTo>
                <a:lnTo>
                  <a:pt x="1464653" y="224137"/>
                </a:lnTo>
                <a:lnTo>
                  <a:pt x="1428326" y="193261"/>
                </a:lnTo>
                <a:lnTo>
                  <a:pt x="1390766" y="164672"/>
                </a:lnTo>
                <a:lnTo>
                  <a:pt x="1352070" y="138370"/>
                </a:lnTo>
                <a:lnTo>
                  <a:pt x="1312332" y="114355"/>
                </a:lnTo>
                <a:lnTo>
                  <a:pt x="1271647" y="92628"/>
                </a:lnTo>
                <a:lnTo>
                  <a:pt x="1230109" y="73187"/>
                </a:lnTo>
                <a:lnTo>
                  <a:pt x="1187813" y="56034"/>
                </a:lnTo>
                <a:lnTo>
                  <a:pt x="1144854" y="41168"/>
                </a:lnTo>
                <a:lnTo>
                  <a:pt x="1101326" y="28588"/>
                </a:lnTo>
                <a:lnTo>
                  <a:pt x="1057325" y="18296"/>
                </a:lnTo>
                <a:lnTo>
                  <a:pt x="1012945" y="10292"/>
                </a:lnTo>
                <a:lnTo>
                  <a:pt x="968280" y="4574"/>
                </a:lnTo>
                <a:lnTo>
                  <a:pt x="923426" y="1143"/>
                </a:lnTo>
                <a:lnTo>
                  <a:pt x="878478" y="0"/>
                </a:lnTo>
                <a:close/>
              </a:path>
            </a:pathLst>
          </a:custGeom>
          <a:solidFill>
            <a:srgbClr val="FAE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8D1863E-E347-5A0F-C2E6-918F0832D6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92</a:t>
            </a:fld>
            <a:endParaRPr lang="en-GB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3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6943705" cy="2842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9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1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1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61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61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1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150" spc="-2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6150" spc="-2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6150" spc="325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61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23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5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455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615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6150" spc="2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6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spc="3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6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61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A8567-E310-C097-1137-6D9FA3B5CD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93</a:t>
            </a:fld>
            <a:endParaRPr lang="en-GB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22834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dirty="0">
                <a:latin typeface="Verdana"/>
                <a:cs typeface="Verdana"/>
              </a:rPr>
              <a:t>learning</a:t>
            </a:r>
            <a:r>
              <a:rPr sz="9200" spc="-90" dirty="0">
                <a:latin typeface="Verdana"/>
                <a:cs typeface="Verdana"/>
              </a:rPr>
              <a:t> </a:t>
            </a:r>
            <a:r>
              <a:rPr sz="9200" spc="150" dirty="0">
                <a:latin typeface="Verdana"/>
                <a:cs typeface="Verdana"/>
              </a:rPr>
              <a:t>Overview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3536930"/>
            <a:ext cx="17008475" cy="559625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4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495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950">
              <a:latin typeface="Times New Roman"/>
              <a:cs typeface="Times New Roman"/>
            </a:endParaRPr>
          </a:p>
          <a:p>
            <a:pPr marL="535940" indent="-523875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taken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80" dirty="0">
                <a:solidFill>
                  <a:srgbClr val="FFFFFF"/>
                </a:solidFill>
                <a:latin typeface="Arial"/>
                <a:cs typeface="Arial"/>
              </a:rPr>
              <a:t>reward:</a:t>
            </a:r>
            <a:endParaRPr sz="4950">
              <a:latin typeface="Arial"/>
              <a:cs typeface="Arial"/>
            </a:endParaRPr>
          </a:p>
          <a:p>
            <a:pPr marL="1583055" marR="1511935" lvl="1" indent="-523875">
              <a:lnSpc>
                <a:spcPct val="100000"/>
              </a:lnSpc>
              <a:spcBef>
                <a:spcPts val="2385"/>
              </a:spcBef>
              <a:buSzPct val="124242"/>
              <a:buChar char="•"/>
              <a:tabLst>
                <a:tab pos="1583690" algn="l"/>
              </a:tabLst>
            </a:pP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4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4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0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24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4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49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8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95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49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1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04" dirty="0">
                <a:solidFill>
                  <a:srgbClr val="FFFFFF"/>
                </a:solidFill>
                <a:latin typeface="Arial"/>
                <a:cs typeface="Arial"/>
              </a:rPr>
              <a:t>rewards</a:t>
            </a:r>
            <a:endParaRPr sz="4950">
              <a:latin typeface="Arial"/>
              <a:cs typeface="Arial"/>
            </a:endParaRPr>
          </a:p>
          <a:p>
            <a:pPr marL="1583055" marR="5080" lvl="1" indent="-523875">
              <a:lnSpc>
                <a:spcPct val="100000"/>
              </a:lnSpc>
              <a:spcBef>
                <a:spcPts val="2385"/>
              </a:spcBef>
              <a:buSzPct val="124242"/>
              <a:buChar char="•"/>
              <a:tabLst>
                <a:tab pos="1583690" algn="l"/>
              </a:tabLst>
            </a:pPr>
            <a:r>
              <a:rPr sz="4950" spc="295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49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45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9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49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50" dirty="0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sz="49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49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endParaRPr sz="495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C0BC1-01DD-51AB-D29A-C86234CFCA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94</a:t>
            </a:fld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92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186124"/>
            <a:ext cx="17618710" cy="4276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4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495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950">
              <a:latin typeface="Times New Roman"/>
              <a:cs typeface="Times New Roman"/>
            </a:endParaRPr>
          </a:p>
          <a:p>
            <a:pPr marL="535940" marR="219075" indent="-523875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1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5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49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9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update: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</a:pP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←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(new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estimate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old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spc="-10" dirty="0">
                <a:solidFill>
                  <a:srgbClr val="FFFFFF"/>
                </a:solidFill>
                <a:latin typeface="Times New Roman"/>
                <a:cs typeface="Times New Roman"/>
              </a:rPr>
              <a:t>estimate)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ABC62-28A4-62AC-3C7A-CB31BFD3E9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95</a:t>
            </a:fld>
            <a:endParaRPr lang="en-GB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92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186124"/>
            <a:ext cx="17404715" cy="4276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4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495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950">
              <a:latin typeface="Times New Roman"/>
              <a:cs typeface="Times New Roman"/>
            </a:endParaRPr>
          </a:p>
          <a:p>
            <a:pPr marL="535940" marR="5080" indent="-523875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1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5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49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9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update: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</a:pP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←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(new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estimate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5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spc="-25" dirty="0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AC053-72FA-2FD5-FA4D-49CB1ECDFC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96</a:t>
            </a:fld>
            <a:endParaRPr lang="en-GB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92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186124"/>
            <a:ext cx="17404715" cy="4276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08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4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495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950">
              <a:latin typeface="Times New Roman"/>
              <a:cs typeface="Times New Roman"/>
            </a:endParaRPr>
          </a:p>
          <a:p>
            <a:pPr marL="535940" marR="5080" indent="-523875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1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5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49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9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update: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0">
              <a:latin typeface="Arial"/>
              <a:cs typeface="Arial"/>
            </a:endParaRPr>
          </a:p>
          <a:p>
            <a:pPr marL="535940">
              <a:lnSpc>
                <a:spcPct val="100000"/>
              </a:lnSpc>
            </a:pP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←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((r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reward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estimate)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spc="-25" dirty="0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2FE6B-B8B0-CA87-F03F-7B4FFF7EF9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97</a:t>
            </a:fld>
            <a:endParaRPr lang="en-GB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92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11" y="4186124"/>
            <a:ext cx="17430115" cy="4276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48640" indent="-523875">
              <a:lnSpc>
                <a:spcPct val="100000"/>
              </a:lnSpc>
              <a:spcBef>
                <a:spcPts val="1085"/>
              </a:spcBef>
              <a:buSzPct val="124242"/>
              <a:buChar char="•"/>
              <a:tabLst>
                <a:tab pos="549275" algn="l"/>
              </a:tabLst>
            </a:pP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4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495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950">
              <a:latin typeface="Times New Roman"/>
              <a:cs typeface="Times New Roman"/>
            </a:endParaRPr>
          </a:p>
          <a:p>
            <a:pPr marL="548640" marR="17780" indent="-523875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549275" algn="l"/>
              </a:tabLst>
            </a:pPr>
            <a:r>
              <a:rPr sz="4950" spc="21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5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49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9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update: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tabLst>
                <a:tab pos="9460865" algn="l"/>
              </a:tabLst>
            </a:pP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 ←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((r + </a:t>
            </a:r>
            <a:r>
              <a:rPr sz="5350" spc="-10" dirty="0">
                <a:solidFill>
                  <a:srgbClr val="FFFFFF"/>
                </a:solidFill>
                <a:latin typeface="Times New Roman"/>
                <a:cs typeface="Times New Roman"/>
              </a:rPr>
              <a:t>max</a:t>
            </a:r>
            <a:r>
              <a:rPr sz="5325" spc="-15" baseline="-6259" dirty="0">
                <a:solidFill>
                  <a:srgbClr val="FFFFFF"/>
                </a:solidFill>
                <a:latin typeface="Times New Roman"/>
                <a:cs typeface="Times New Roman"/>
              </a:rPr>
              <a:t>a'</a:t>
            </a:r>
            <a:r>
              <a:rPr sz="5325" baseline="-625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Q(s',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a'))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5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spc="-25" dirty="0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901BD-2176-15F7-7302-210FD191A9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98</a:t>
            </a:fld>
            <a:endParaRPr lang="en-GB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928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55" dirty="0">
                <a:latin typeface="Verdana"/>
                <a:cs typeface="Verdana"/>
              </a:rPr>
              <a:t>Q-</a:t>
            </a:r>
            <a:r>
              <a:rPr sz="9200" spc="-10" dirty="0">
                <a:latin typeface="Verdana"/>
                <a:cs typeface="Verdana"/>
              </a:rPr>
              <a:t>learning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11" y="4186124"/>
            <a:ext cx="17430115" cy="42767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48640" indent="-523875">
              <a:lnSpc>
                <a:spcPct val="100000"/>
              </a:lnSpc>
              <a:spcBef>
                <a:spcPts val="1085"/>
              </a:spcBef>
              <a:buSzPct val="124242"/>
              <a:buChar char="•"/>
              <a:tabLst>
                <a:tab pos="549275" algn="l"/>
              </a:tabLst>
            </a:pP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41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49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495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3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95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14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49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49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4950">
              <a:latin typeface="Times New Roman"/>
              <a:cs typeface="Times New Roman"/>
            </a:endParaRPr>
          </a:p>
          <a:p>
            <a:pPr marL="548640" marR="17780" indent="-523875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549275" algn="l"/>
              </a:tabLst>
            </a:pPr>
            <a:r>
              <a:rPr sz="4950" spc="21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5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2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1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5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950" i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2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95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45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r>
              <a:rPr sz="49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950" spc="254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r>
              <a:rPr sz="49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i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9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3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49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spc="235" dirty="0">
                <a:solidFill>
                  <a:srgbClr val="FFFFFF"/>
                </a:solidFill>
                <a:latin typeface="Arial"/>
                <a:cs typeface="Arial"/>
              </a:rPr>
              <a:t>update:</a:t>
            </a:r>
            <a:endParaRPr sz="4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tabLst>
                <a:tab pos="9931400" algn="l"/>
              </a:tabLst>
            </a:pP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 ← 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) + 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((r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+ γ </a:t>
            </a:r>
            <a:r>
              <a:rPr sz="5350" spc="-10" dirty="0">
                <a:solidFill>
                  <a:srgbClr val="FFFFFF"/>
                </a:solidFill>
                <a:latin typeface="Times New Roman"/>
                <a:cs typeface="Times New Roman"/>
              </a:rPr>
              <a:t>max</a:t>
            </a:r>
            <a:r>
              <a:rPr sz="5325" spc="-15" baseline="-6259" dirty="0">
                <a:solidFill>
                  <a:srgbClr val="FFFFFF"/>
                </a:solidFill>
                <a:latin typeface="Times New Roman"/>
                <a:cs typeface="Times New Roman"/>
              </a:rPr>
              <a:t>a'</a:t>
            </a:r>
            <a:r>
              <a:rPr sz="5325" baseline="-6259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Q(s',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a'))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53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Q(</a:t>
            </a:r>
            <a:r>
              <a:rPr sz="5350" i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535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53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5350" spc="-25" dirty="0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535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6F2E0-B4DE-9654-3F1F-7459BA33BB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99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1601</Words>
  <Application>Microsoft Macintosh PowerPoint</Application>
  <PresentationFormat>Custom</PresentationFormat>
  <Paragraphs>456</Paragraphs>
  <Slides>133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1" baseType="lpstr">
      <vt:lpstr>Arial</vt:lpstr>
      <vt:lpstr>Arial MT</vt:lpstr>
      <vt:lpstr>Calibri</vt:lpstr>
      <vt:lpstr>Consolas</vt:lpstr>
      <vt:lpstr>Tahoma</vt:lpstr>
      <vt:lpstr>Times New Roman</vt:lpstr>
      <vt:lpstr>Verdana</vt:lpstr>
      <vt:lpstr>Office Theme</vt:lpstr>
      <vt:lpstr>CSE 317 July 2022 Artificial Intelligence</vt:lpstr>
      <vt:lpstr>Learning</vt:lpstr>
      <vt:lpstr>Supervised Learning</vt:lpstr>
      <vt:lpstr>supervised learning</vt:lpstr>
      <vt:lpstr>PowerPoint Presentation</vt:lpstr>
      <vt:lpstr>classification</vt:lpstr>
      <vt:lpstr>PowerPoint Presentation</vt:lpstr>
      <vt:lpstr>PowerPoint Presentation</vt:lpstr>
      <vt:lpstr>PowerPoint Presentation</vt:lpstr>
      <vt:lpstr>f(humidity, pressure)</vt:lpstr>
      <vt:lpstr>humidity</vt:lpstr>
      <vt:lpstr>humidity</vt:lpstr>
      <vt:lpstr>humidity</vt:lpstr>
      <vt:lpstr>humidity</vt:lpstr>
      <vt:lpstr>humidity</vt:lpstr>
      <vt:lpstr>nearest-neighbor classification</vt:lpstr>
      <vt:lpstr>humidity</vt:lpstr>
      <vt:lpstr>humidity</vt:lpstr>
      <vt:lpstr>humidity</vt:lpstr>
      <vt:lpstr>humidity</vt:lpstr>
      <vt:lpstr>humidity</vt:lpstr>
      <vt:lpstr>humidity</vt:lpstr>
      <vt:lpstr>k-nearest-neighbor classification</vt:lpstr>
      <vt:lpstr>humidity</vt:lpstr>
      <vt:lpstr>humidity</vt:lpstr>
      <vt:lpstr>x1 = Humidity x2 = Pressure</vt:lpstr>
      <vt:lpstr>Weight Vector w: (w0, w1, w2)</vt:lpstr>
      <vt:lpstr>Weight Vector w: (w0, w1, w2)</vt:lpstr>
      <vt:lpstr>PowerPoint Presentation</vt:lpstr>
      <vt:lpstr>perceptron learning rule</vt:lpstr>
      <vt:lpstr>perceptron learning rule</vt:lpstr>
      <vt:lpstr>PowerPoint Presentation</vt:lpstr>
      <vt:lpstr>humidity</vt:lpstr>
      <vt:lpstr>humidity</vt:lpstr>
      <vt:lpstr>hard threshold</vt:lpstr>
      <vt:lpstr>soft threshold</vt:lpstr>
      <vt:lpstr>Support Vector Machines</vt:lpstr>
      <vt:lpstr>PowerPoint Presentation</vt:lpstr>
      <vt:lpstr>PowerPoint Presentation</vt:lpstr>
      <vt:lpstr>PowerPoint Presentation</vt:lpstr>
      <vt:lpstr>maximum margin separator</vt:lpstr>
      <vt:lpstr>PowerPoint Presentation</vt:lpstr>
      <vt:lpstr>PowerPoint Presentation</vt:lpstr>
      <vt:lpstr>regression</vt:lpstr>
      <vt:lpstr>f(advertising)</vt:lpstr>
      <vt:lpstr>advertising</vt:lpstr>
      <vt:lpstr>Evaluating Hypotheses</vt:lpstr>
      <vt:lpstr>loss function</vt:lpstr>
      <vt:lpstr>0-1 loss function</vt:lpstr>
      <vt:lpstr>humidity</vt:lpstr>
      <vt:lpstr>PowerPoint Presentation</vt:lpstr>
      <vt:lpstr>L1 loss function</vt:lpstr>
      <vt:lpstr>advertising</vt:lpstr>
      <vt:lpstr>PowerPoint Presentation</vt:lpstr>
      <vt:lpstr>L2 loss function</vt:lpstr>
      <vt:lpstr>overfitting</vt:lpstr>
      <vt:lpstr>humidity</vt:lpstr>
      <vt:lpstr>humidity</vt:lpstr>
      <vt:lpstr>humidity</vt:lpstr>
      <vt:lpstr>advertising</vt:lpstr>
      <vt:lpstr>advertising</vt:lpstr>
      <vt:lpstr>cost(h) = loss(h)</vt:lpstr>
      <vt:lpstr>PowerPoint Presentation</vt:lpstr>
      <vt:lpstr>cost(h) = loss(h) + λcomplexity(h)</vt:lpstr>
      <vt:lpstr>regularization</vt:lpstr>
      <vt:lpstr>holdout cross-validation</vt:lpstr>
      <vt:lpstr>k-fold cross-validation</vt:lpstr>
      <vt:lpstr>scikit-learn</vt:lpstr>
      <vt:lpstr>Reinforcement Learning</vt:lpstr>
      <vt:lpstr>reinforcement learning</vt:lpstr>
      <vt:lpstr>Environment</vt:lpstr>
      <vt:lpstr>Environment</vt:lpstr>
      <vt:lpstr>Environment</vt:lpstr>
      <vt:lpstr>Markov Decision Process</vt:lpstr>
      <vt:lpstr>Markov Decision Process</vt:lpstr>
      <vt:lpstr>Markov Chain</vt:lpstr>
      <vt:lpstr>PowerPoint Presentation</vt:lpstr>
      <vt:lpstr>PowerPoint Presentation</vt:lpstr>
      <vt:lpstr>PowerPoint Presentation</vt:lpstr>
      <vt:lpstr>Markov Decision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Q-learning</vt:lpstr>
      <vt:lpstr>Q-learning Overview</vt:lpstr>
      <vt:lpstr>Q-learning</vt:lpstr>
      <vt:lpstr>Q-learning</vt:lpstr>
      <vt:lpstr>Q-learning</vt:lpstr>
      <vt:lpstr>Q-learning</vt:lpstr>
      <vt:lpstr>Q-learning</vt:lpstr>
      <vt:lpstr>Greedy Decision-Making</vt:lpstr>
      <vt:lpstr>PowerPoint Presentation</vt:lpstr>
      <vt:lpstr>PowerPoint Presentation</vt:lpstr>
      <vt:lpstr>Explore vs. Exploit</vt:lpstr>
      <vt:lpstr>ε-greedy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approximation</vt:lpstr>
      <vt:lpstr>Unsupervised Learning</vt:lpstr>
      <vt:lpstr>unsupervised learning</vt:lpstr>
      <vt:lpstr>Clustering</vt:lpstr>
      <vt:lpstr>clustering</vt:lpstr>
      <vt:lpstr>Some Clustering Applications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4 - Learning</dc:title>
  <cp:lastModifiedBy>Nayeem Nayeem</cp:lastModifiedBy>
  <cp:revision>29</cp:revision>
  <dcterms:created xsi:type="dcterms:W3CDTF">2023-01-14T17:09:46Z</dcterms:created>
  <dcterms:modified xsi:type="dcterms:W3CDTF">2023-01-29T03:55:15Z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2020-03-23T00:00:00Z</vt:filetime>
  </property>
  <property fmtid="{D5CDD505-2E9C-101B-9397-08002B2CF9AE}" pid="3" name="Creator">
    <vt:lpwstr>Keynote</vt:lpwstr>
  </property>
  <property fmtid="{D5CDD505-2E9C-101B-9397-08002B2CF9AE}" pid="4" name="LastSaved">
    <vt:filetime>2023-01-14T00:00:00Z</vt:filetime>
  </property>
  <property fmtid="{D5CDD505-2E9C-101B-9397-08002B2CF9AE}" pid="5" name="Producer">
    <vt:lpwstr>macOS Version 10.15.4 (Build 19E258a) Quartz PDFContext</vt:lpwstr>
  </property>
</Properties>
</file>