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inzel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inzel-regular.fntdata"/><Relationship Id="rId14" Type="http://schemas.openxmlformats.org/officeDocument/2006/relationships/slide" Target="slides/slide9.xml"/><Relationship Id="rId16" Type="http://schemas.openxmlformats.org/officeDocument/2006/relationships/font" Target="fonts/Cinz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8e4057d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8e4057d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8e4057d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8e4057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8e4057d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8e4057d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8e4057d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8e4057d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8e4057d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8e4057d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8e4057d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8e4057d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8e4057d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8e4057d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8e4057dc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8e4057d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support.huawei.com/enterprise/en/doc/EDOC11000869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Topics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Ishrat Jahan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420050" y="2124950"/>
            <a:ext cx="35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inzel"/>
                <a:ea typeface="Cinzel"/>
                <a:cs typeface="Cinzel"/>
                <a:sym typeface="Cinzel"/>
              </a:rPr>
              <a:t>Load Balancing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25" y="1132373"/>
            <a:ext cx="6429951" cy="3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420050" y="2124950"/>
            <a:ext cx="35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inzel"/>
                <a:ea typeface="Cinzel"/>
                <a:cs typeface="Cinzel"/>
                <a:sym typeface="Cinzel"/>
              </a:rPr>
              <a:t>High Availability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VRRP - Virtual Router Redundancy Protocol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450" y="1180200"/>
            <a:ext cx="43542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152725" y="2124950"/>
            <a:ext cx="55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inzel"/>
                <a:ea typeface="Cinzel"/>
                <a:cs typeface="Cinzel"/>
                <a:sym typeface="Cinzel"/>
              </a:rPr>
              <a:t>Network Virtualization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Virtualization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03" y="1501678"/>
            <a:ext cx="6028675" cy="30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Virtualization (Overlay vs Underlay)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251" y="1152475"/>
            <a:ext cx="4406499" cy="33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200" y="684825"/>
            <a:ext cx="4446250" cy="43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266600" y="4789500"/>
            <a:ext cx="579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details, please check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this</a:t>
            </a:r>
            <a:r>
              <a:rPr lang="en" sz="1100"/>
              <a:t> website.</a:t>
            </a:r>
            <a:endParaRPr sz="1100"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8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VXLAN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