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>
        <p:scale>
          <a:sx n="380" d="100"/>
          <a:sy n="380" d="100"/>
        </p:scale>
        <p:origin x="-7656" y="-3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C881-0530-CB45-892A-1D1C999216F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53296" y="0"/>
            <a:ext cx="1002674" cy="533568"/>
            <a:chOff x="764539" y="191699"/>
            <a:chExt cx="1002674" cy="533568"/>
          </a:xfrm>
        </p:grpSpPr>
        <p:sp>
          <p:nvSpPr>
            <p:cNvPr id="5" name="Rounded Rectangle 4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296" y="508473"/>
            <a:ext cx="1002674" cy="724464"/>
            <a:chOff x="764539" y="700172"/>
            <a:chExt cx="1002674" cy="724464"/>
          </a:xfrm>
        </p:grpSpPr>
        <p:grpSp>
          <p:nvGrpSpPr>
            <p:cNvPr id="32" name="Group 31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1</a:t>
                </a:r>
                <a:endParaRPr lang="en-US" sz="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53296" y="1209345"/>
            <a:ext cx="1002674" cy="724464"/>
            <a:chOff x="764539" y="700172"/>
            <a:chExt cx="1002674" cy="724464"/>
          </a:xfrm>
        </p:grpSpPr>
        <p:grpSp>
          <p:nvGrpSpPr>
            <p:cNvPr id="56" name="Group 55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53296" y="1910217"/>
            <a:ext cx="1002674" cy="724464"/>
            <a:chOff x="764539" y="700172"/>
            <a:chExt cx="1002674" cy="724464"/>
          </a:xfrm>
        </p:grpSpPr>
        <p:grpSp>
          <p:nvGrpSpPr>
            <p:cNvPr id="75" name="Group 74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[(m2(), 2,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53296" y="2611089"/>
            <a:ext cx="1002674" cy="724464"/>
            <a:chOff x="764539" y="700172"/>
            <a:chExt cx="1002674" cy="724464"/>
          </a:xfrm>
        </p:grpSpPr>
        <p:grpSp>
          <p:nvGrpSpPr>
            <p:cNvPr id="94" name="Group 93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4</a:t>
                </a:r>
                <a:endParaRPr lang="en-US" sz="6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753296" y="3311961"/>
            <a:ext cx="1002674" cy="724464"/>
            <a:chOff x="764539" y="700172"/>
            <a:chExt cx="1002674" cy="724464"/>
          </a:xfrm>
        </p:grpSpPr>
        <p:grpSp>
          <p:nvGrpSpPr>
            <p:cNvPr id="113" name="Group 112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5</a:t>
                </a:r>
                <a:endParaRPr lang="en-US" sz="600" b="1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753296" y="4011627"/>
            <a:ext cx="1002674" cy="724464"/>
            <a:chOff x="764539" y="700172"/>
            <a:chExt cx="1002674" cy="724464"/>
          </a:xfrm>
        </p:grpSpPr>
        <p:grpSp>
          <p:nvGrpSpPr>
            <p:cNvPr id="132" name="Group 131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6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3" name="Straight Arrow Connector 132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37902" y="4907012"/>
            <a:ext cx="1002674" cy="533568"/>
            <a:chOff x="764539" y="191699"/>
            <a:chExt cx="1002674" cy="533568"/>
          </a:xfrm>
        </p:grpSpPr>
        <p:sp>
          <p:nvSpPr>
            <p:cNvPr id="153" name="Rounded Rectangle 152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60" name="TextBox 159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071888" y="285128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7</a:t>
              </a:r>
              <a:endParaRPr lang="en-US" sz="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53295" y="6306743"/>
            <a:ext cx="1002674" cy="533568"/>
            <a:chOff x="764539" y="191699"/>
            <a:chExt cx="1002674" cy="533568"/>
          </a:xfrm>
        </p:grpSpPr>
        <p:sp>
          <p:nvSpPr>
            <p:cNvPr id="191" name="Rounded Rectangle 190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98" name="TextBox 197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TextBox 204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10</a:t>
              </a:r>
              <a:endParaRPr lang="en-US" sz="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1067248" y="886709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m1:1</a:t>
            </a:r>
            <a:endParaRPr lang="en-US" sz="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063453" y="1587150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m1:2</a:t>
            </a:r>
            <a:endParaRPr lang="en-US" sz="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67248" y="2287895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m1:3</a:t>
            </a:r>
            <a:endParaRPr lang="en-US" sz="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067153" y="2987559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m1:3</a:t>
            </a:r>
            <a:endParaRPr lang="en-US" sz="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67105" y="3686778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m1:4</a:t>
            </a:r>
            <a:endParaRPr lang="en-US" sz="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68397" y="4387652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m1:5</a:t>
            </a:r>
            <a:endParaRPr lang="en-US" sz="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1290906" y="4712368"/>
            <a:ext cx="1002674" cy="728478"/>
            <a:chOff x="764539" y="696158"/>
            <a:chExt cx="1002674" cy="728478"/>
          </a:xfrm>
        </p:grpSpPr>
        <p:grpSp>
          <p:nvGrpSpPr>
            <p:cNvPr id="214" name="Group 213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0" name="TextBox 22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/>
                  <a:t>8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Straight Arrow Connector 214"/>
            <p:cNvCxnSpPr/>
            <p:nvPr/>
          </p:nvCxnSpPr>
          <p:spPr>
            <a:xfrm>
              <a:off x="897148" y="696158"/>
              <a:ext cx="345245" cy="223505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4" name="Straight Arrow Connector 233"/>
          <p:cNvCxnSpPr/>
          <p:nvPr/>
        </p:nvCxnSpPr>
        <p:spPr>
          <a:xfrm flipH="1">
            <a:off x="680501" y="4711054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0393" y="5088336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m1:5</a:t>
            </a:r>
            <a:endParaRPr lang="en-US" sz="600" dirty="0"/>
          </a:p>
        </p:txBody>
      </p:sp>
      <p:grpSp>
        <p:nvGrpSpPr>
          <p:cNvPr id="255" name="Group 254"/>
          <p:cNvGrpSpPr/>
          <p:nvPr/>
        </p:nvGrpSpPr>
        <p:grpSpPr>
          <a:xfrm>
            <a:off x="761426" y="5611208"/>
            <a:ext cx="1002674" cy="533568"/>
            <a:chOff x="764539" y="191699"/>
            <a:chExt cx="1002674" cy="533568"/>
          </a:xfrm>
        </p:grpSpPr>
        <p:sp>
          <p:nvSpPr>
            <p:cNvPr id="257" name="Rounded Rectangle 256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64" name="TextBox 263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TextBox 270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/>
                <a:t>9</a:t>
              </a:r>
              <a:endParaRPr lang="en-US" sz="600" b="1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cxnSp>
        <p:nvCxnSpPr>
          <p:cNvPr id="273" name="Straight Arrow Connector 272"/>
          <p:cNvCxnSpPr/>
          <p:nvPr/>
        </p:nvCxnSpPr>
        <p:spPr>
          <a:xfrm>
            <a:off x="1240576" y="6124054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691355" y="5412801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flipH="1">
            <a:off x="1377084" y="5414731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Rounded Rectangle 276"/>
          <p:cNvSpPr/>
          <p:nvPr/>
        </p:nvSpPr>
        <p:spPr>
          <a:xfrm>
            <a:off x="22482" y="18557"/>
            <a:ext cx="2219457" cy="1196189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 rot="16200000">
            <a:off x="-161090" y="481251"/>
            <a:ext cx="601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0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1149763" y="1210003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/>
              <p:cNvSpPr txBox="1"/>
              <p:nvPr/>
            </p:nvSpPr>
            <p:spPr>
              <a:xfrm>
                <a:off x="1166100" y="192614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00" y="1926143"/>
                <a:ext cx="695325" cy="184666"/>
              </a:xfrm>
              <a:prstGeom prst="rect">
                <a:avLst/>
              </a:prstGeom>
              <a:blipFill rotWithShape="0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1165195" y="261284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95" y="2612843"/>
                <a:ext cx="6953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TextBox 283"/>
          <p:cNvSpPr txBox="1"/>
          <p:nvPr/>
        </p:nvSpPr>
        <p:spPr>
          <a:xfrm>
            <a:off x="1162322" y="3294283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1162321" y="402566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21" y="4025664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1546614" y="471408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14" y="4714081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581494" y="545164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" y="5451641"/>
                <a:ext cx="695325" cy="1846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/>
              <p:cNvSpPr txBox="1"/>
              <p:nvPr/>
            </p:nvSpPr>
            <p:spPr>
              <a:xfrm>
                <a:off x="318978" y="469409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8" y="4694098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/>
              <p:cNvSpPr txBox="1"/>
              <p:nvPr/>
            </p:nvSpPr>
            <p:spPr>
              <a:xfrm>
                <a:off x="1507442" y="544935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</a:t>
                </a:r>
                <a:r>
                  <a:rPr lang="en-US" sz="600" dirty="0" smtClean="0"/>
                  <a:t>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2" y="5449353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TextBox 289"/>
          <p:cNvSpPr txBox="1"/>
          <p:nvPr/>
        </p:nvSpPr>
        <p:spPr>
          <a:xfrm>
            <a:off x="1167478" y="6127626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+ 10</a:t>
            </a:r>
            <a:endParaRPr lang="en-US" sz="600" dirty="0"/>
          </a:p>
        </p:txBody>
      </p:sp>
      <p:sp>
        <p:nvSpPr>
          <p:cNvPr id="291" name="Rounded Rectangle 290"/>
          <p:cNvSpPr/>
          <p:nvPr/>
        </p:nvSpPr>
        <p:spPr>
          <a:xfrm>
            <a:off x="28105" y="1406207"/>
            <a:ext cx="2213834" cy="1920126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 rot="16200000">
            <a:off x="-147983" y="2250854"/>
            <a:ext cx="580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</a:t>
            </a:r>
            <a:r>
              <a:rPr lang="en-US" sz="900" smtClean="0"/>
              <a:t>= 2</a:t>
            </a:r>
            <a:endParaRPr lang="en-US" sz="900" dirty="0"/>
          </a:p>
        </p:txBody>
      </p:sp>
      <p:sp>
        <p:nvSpPr>
          <p:cNvPr id="293" name="Rounded Rectangle 292"/>
          <p:cNvSpPr/>
          <p:nvPr/>
        </p:nvSpPr>
        <p:spPr>
          <a:xfrm>
            <a:off x="28712" y="3494534"/>
            <a:ext cx="2213227" cy="2637188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 rot="16200000">
            <a:off x="-279680" y="4514619"/>
            <a:ext cx="797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</a:t>
            </a:r>
            <a:r>
              <a:rPr lang="en-US" sz="900" smtClean="0"/>
              <a:t>= </a:t>
            </a:r>
            <a:r>
              <a:rPr lang="en-US" sz="900"/>
              <a:t>4</a:t>
            </a:r>
            <a:endParaRPr lang="en-US" sz="900" dirty="0"/>
          </a:p>
        </p:txBody>
      </p:sp>
      <p:sp>
        <p:nvSpPr>
          <p:cNvPr id="295" name="Rounded Rectangle 294"/>
          <p:cNvSpPr/>
          <p:nvPr/>
        </p:nvSpPr>
        <p:spPr>
          <a:xfrm>
            <a:off x="22482" y="6304379"/>
            <a:ext cx="2219457" cy="1196189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 rot="16200000">
            <a:off x="-216578" y="6429051"/>
            <a:ext cx="699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14</a:t>
            </a:r>
            <a:endParaRPr lang="en-US" sz="900" dirty="0"/>
          </a:p>
        </p:txBody>
      </p:sp>
      <p:grpSp>
        <p:nvGrpSpPr>
          <p:cNvPr id="297" name="Group 296"/>
          <p:cNvGrpSpPr/>
          <p:nvPr/>
        </p:nvGrpSpPr>
        <p:grpSpPr>
          <a:xfrm>
            <a:off x="3218019" y="-17068"/>
            <a:ext cx="1002674" cy="537599"/>
            <a:chOff x="764539" y="191699"/>
            <a:chExt cx="1002674" cy="537599"/>
          </a:xfrm>
        </p:grpSpPr>
        <p:sp>
          <p:nvSpPr>
            <p:cNvPr id="298" name="Rounded Rectangle 297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05" name="TextBox 304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TextBox 310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11" name="TextBox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TextBox 311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3218019" y="672254"/>
            <a:ext cx="1002674" cy="630877"/>
            <a:chOff x="3218019" y="672254"/>
            <a:chExt cx="1002674" cy="630877"/>
          </a:xfrm>
        </p:grpSpPr>
        <p:sp>
          <p:nvSpPr>
            <p:cNvPr id="317" name="Rounded Rectangle 3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24" name="TextBox 3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30" name="TextBox 3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TextBox 3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6" name="Straight Arrow Connector 315"/>
          <p:cNvCxnSpPr/>
          <p:nvPr/>
        </p:nvCxnSpPr>
        <p:spPr>
          <a:xfrm>
            <a:off x="3695873" y="49140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3" name="Group 332"/>
          <p:cNvGrpSpPr/>
          <p:nvPr/>
        </p:nvGrpSpPr>
        <p:grpSpPr>
          <a:xfrm>
            <a:off x="3218019" y="1277839"/>
            <a:ext cx="1002674" cy="724977"/>
            <a:chOff x="764539" y="700172"/>
            <a:chExt cx="1002674" cy="724977"/>
          </a:xfrm>
        </p:grpSpPr>
        <p:grpSp>
          <p:nvGrpSpPr>
            <p:cNvPr id="334" name="Group 333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2" name="TextBox 34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49" name="TextBox 3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0" name="TextBox 34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51" name="TextBox 3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5" name="Straight Arrow Connector 33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3218019" y="1972013"/>
            <a:ext cx="1002674" cy="728388"/>
            <a:chOff x="764539" y="700172"/>
            <a:chExt cx="1002674" cy="728388"/>
          </a:xfrm>
        </p:grpSpPr>
        <p:grpSp>
          <p:nvGrpSpPr>
            <p:cNvPr id="353" name="Group 352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355" name="Rounded Rectangle 35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TextBox 36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63" name="Straight Connector 36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4" name="TextBox 36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68" name="TextBox 3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9" name="TextBox 36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354" name="Straight Arrow Connector 353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3" name="Straight Arrow Connector 372"/>
          <p:cNvCxnSpPr/>
          <p:nvPr/>
        </p:nvCxnSpPr>
        <p:spPr>
          <a:xfrm>
            <a:off x="3695873" y="267288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4" name="Group 393"/>
          <p:cNvGrpSpPr/>
          <p:nvPr/>
        </p:nvGrpSpPr>
        <p:grpSpPr>
          <a:xfrm>
            <a:off x="3218019" y="2862532"/>
            <a:ext cx="1002674" cy="630877"/>
            <a:chOff x="3218019" y="672254"/>
            <a:chExt cx="1002674" cy="630877"/>
          </a:xfrm>
        </p:grpSpPr>
        <p:sp>
          <p:nvSpPr>
            <p:cNvPr id="395" name="Rounded Rectangle 394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395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02" name="TextBox 401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4" name="TextBox 403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TextBox 407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08" name="TextBox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" name="TextBox 408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/>
              <p:cNvSpPr txBox="1"/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/>
              <p:cNvSpPr txBox="1"/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2" name="TextBox 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/>
              <p:cNvSpPr txBox="1"/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3" name="TextBox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blipFill rotWithShape="0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/>
              <p:cNvSpPr txBox="1"/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4" name="TextBox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blipFill rotWithShape="0">
                <a:blip r:embed="rId2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Straight Arrow Connector 414"/>
          <p:cNvCxnSpPr/>
          <p:nvPr/>
        </p:nvCxnSpPr>
        <p:spPr>
          <a:xfrm>
            <a:off x="3691351" y="3470277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5382811" y="669404"/>
            <a:ext cx="1002674" cy="630877"/>
            <a:chOff x="3218019" y="672254"/>
            <a:chExt cx="1002674" cy="630877"/>
          </a:xfrm>
        </p:grpSpPr>
        <p:sp>
          <p:nvSpPr>
            <p:cNvPr id="417" name="Rounded Rectangle 4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24" name="TextBox 4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1" name="TextBox 4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32" name="TextBox 4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3" name="Straight Arrow Connector 432"/>
          <p:cNvCxnSpPr/>
          <p:nvPr/>
        </p:nvCxnSpPr>
        <p:spPr>
          <a:xfrm>
            <a:off x="5860665" y="48855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4" name="Group 433"/>
          <p:cNvGrpSpPr/>
          <p:nvPr/>
        </p:nvGrpSpPr>
        <p:grpSpPr>
          <a:xfrm>
            <a:off x="5382811" y="1274989"/>
            <a:ext cx="1002674" cy="724977"/>
            <a:chOff x="764539" y="700172"/>
            <a:chExt cx="1002674" cy="724977"/>
          </a:xfrm>
        </p:grpSpPr>
        <p:grpSp>
          <p:nvGrpSpPr>
            <p:cNvPr id="435" name="Group 434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8" name="Straight Connector 43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3" name="TextBox 44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6" name="TextBox 44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50" name="TextBox 4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1" name="TextBox 45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52" name="TextBox 4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6" name="Straight Arrow Connector 435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3" name="Group 452"/>
          <p:cNvGrpSpPr/>
          <p:nvPr/>
        </p:nvGrpSpPr>
        <p:grpSpPr>
          <a:xfrm>
            <a:off x="5382811" y="1969163"/>
            <a:ext cx="1002674" cy="728388"/>
            <a:chOff x="764539" y="700172"/>
            <a:chExt cx="1002674" cy="728388"/>
          </a:xfrm>
        </p:grpSpPr>
        <p:grpSp>
          <p:nvGrpSpPr>
            <p:cNvPr id="454" name="Group 453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456" name="Rounded Rectangle 45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Connector 45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2" name="TextBox 46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5" name="TextBox 46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TextBox 46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69" name="TextBox 4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0" name="TextBox 46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455" name="Straight Arrow Connector 45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2" name="Straight Arrow Connector 471"/>
          <p:cNvCxnSpPr/>
          <p:nvPr/>
        </p:nvCxnSpPr>
        <p:spPr>
          <a:xfrm>
            <a:off x="5860665" y="267003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3" name="Group 472"/>
          <p:cNvGrpSpPr/>
          <p:nvPr/>
        </p:nvGrpSpPr>
        <p:grpSpPr>
          <a:xfrm>
            <a:off x="5382811" y="2859682"/>
            <a:ext cx="1002674" cy="630877"/>
            <a:chOff x="3218019" y="672254"/>
            <a:chExt cx="1002674" cy="630877"/>
          </a:xfrm>
        </p:grpSpPr>
        <p:sp>
          <p:nvSpPr>
            <p:cNvPr id="474" name="Rounded Rectangle 473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Straight Connector 474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TextBox 479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81" name="TextBox 480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82" name="Straight Connector 481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TextBox 482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87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TextBox 487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/>
              <p:cNvSpPr txBox="1"/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0" name="TextBox 4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/>
              <p:cNvSpPr txBox="1"/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/>
              <p:cNvSpPr txBox="1"/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3" name="TextBox 4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blipFill rotWithShape="0"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Straight Arrow Connector 493"/>
          <p:cNvCxnSpPr/>
          <p:nvPr/>
        </p:nvCxnSpPr>
        <p:spPr>
          <a:xfrm rot="10800000">
            <a:off x="5401161" y="1752424"/>
            <a:ext cx="3715" cy="1447624"/>
          </a:xfrm>
          <a:prstGeom prst="bentConnector3">
            <a:avLst>
              <a:gd name="adj1" fmla="val 4038546"/>
            </a:avLst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), </a:t>
                </a:r>
                <a:r>
                  <a:rPr lang="en-US" sz="600" b="1" dirty="0" smtClean="0">
                    <a:solidFill>
                      <a:srgbClr val="FF0000"/>
                    </a:solidFill>
                  </a:rPr>
                  <a:t>14</a:t>
                </a:r>
                <a:endParaRPr lang="en-US" sz="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blipFill rotWithShape="0">
                <a:blip r:embed="rId2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5" name="Group 504"/>
          <p:cNvGrpSpPr/>
          <p:nvPr/>
        </p:nvGrpSpPr>
        <p:grpSpPr>
          <a:xfrm>
            <a:off x="5382811" y="-19451"/>
            <a:ext cx="1002674" cy="537599"/>
            <a:chOff x="764539" y="191699"/>
            <a:chExt cx="1002674" cy="537599"/>
          </a:xfrm>
        </p:grpSpPr>
        <p:sp>
          <p:nvSpPr>
            <p:cNvPr id="506" name="Rounded Rectangle 505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2" name="TextBox 511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513" name="TextBox 512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514" name="Straight Connector 513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5" name="TextBox 514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TextBox 518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519" name="TextBox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0" name="TextBox 519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sp>
        <p:nvSpPr>
          <p:cNvPr id="495" name="TextBox 494"/>
          <p:cNvSpPr txBox="1"/>
          <p:nvPr/>
        </p:nvSpPr>
        <p:spPr>
          <a:xfrm>
            <a:off x="5697798" y="166490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6" name="TextBox 495"/>
          <p:cNvSpPr txBox="1"/>
          <p:nvPr/>
        </p:nvSpPr>
        <p:spPr>
          <a:xfrm>
            <a:off x="5696915" y="33909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7" name="TextBox 496"/>
          <p:cNvSpPr txBox="1"/>
          <p:nvPr/>
        </p:nvSpPr>
        <p:spPr>
          <a:xfrm>
            <a:off x="5696816" y="85635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4</a:t>
            </a:r>
            <a:endParaRPr lang="en-US" sz="600" dirty="0"/>
          </a:p>
        </p:txBody>
      </p:sp>
      <p:sp>
        <p:nvSpPr>
          <p:cNvPr id="498" name="TextBox 497"/>
          <p:cNvSpPr txBox="1"/>
          <p:nvPr/>
        </p:nvSpPr>
        <p:spPr>
          <a:xfrm>
            <a:off x="5699769" y="112375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9" name="TextBox 498"/>
          <p:cNvSpPr txBox="1"/>
          <p:nvPr/>
        </p:nvSpPr>
        <p:spPr>
          <a:xfrm>
            <a:off x="5694943" y="1656009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endParaRPr lang="en-US" sz="600" dirty="0"/>
          </a:p>
        </p:txBody>
      </p:sp>
      <p:sp>
        <p:nvSpPr>
          <p:cNvPr id="500" name="TextBox 499"/>
          <p:cNvSpPr txBox="1"/>
          <p:nvPr/>
        </p:nvSpPr>
        <p:spPr>
          <a:xfrm>
            <a:off x="5694060" y="182526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  <a:endParaRPr lang="en-US" sz="600" dirty="0"/>
          </a:p>
        </p:txBody>
      </p:sp>
      <p:sp>
        <p:nvSpPr>
          <p:cNvPr id="501" name="TextBox 500"/>
          <p:cNvSpPr txBox="1"/>
          <p:nvPr/>
        </p:nvSpPr>
        <p:spPr>
          <a:xfrm>
            <a:off x="5697798" y="234737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endParaRPr lang="en-US" sz="600" dirty="0"/>
          </a:p>
        </p:txBody>
      </p:sp>
      <p:sp>
        <p:nvSpPr>
          <p:cNvPr id="502" name="TextBox 501"/>
          <p:cNvSpPr txBox="1"/>
          <p:nvPr/>
        </p:nvSpPr>
        <p:spPr>
          <a:xfrm>
            <a:off x="5702697" y="251990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endParaRPr lang="en-US" sz="600" dirty="0"/>
          </a:p>
        </p:txBody>
      </p:sp>
      <p:sp>
        <p:nvSpPr>
          <p:cNvPr id="503" name="TextBox 502"/>
          <p:cNvSpPr txBox="1"/>
          <p:nvPr/>
        </p:nvSpPr>
        <p:spPr>
          <a:xfrm>
            <a:off x="5700756" y="3044977"/>
            <a:ext cx="32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18</a:t>
            </a:r>
            <a:endParaRPr lang="en-US" sz="600" dirty="0"/>
          </a:p>
        </p:txBody>
      </p:sp>
      <p:sp>
        <p:nvSpPr>
          <p:cNvPr id="522" name="TextBox 521"/>
          <p:cNvSpPr txBox="1"/>
          <p:nvPr/>
        </p:nvSpPr>
        <p:spPr>
          <a:xfrm>
            <a:off x="5706384" y="331529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endParaRPr lang="en-US" sz="600" dirty="0"/>
          </a:p>
        </p:txBody>
      </p:sp>
      <p:sp>
        <p:nvSpPr>
          <p:cNvPr id="523" name="TextBox 522"/>
          <p:cNvSpPr txBox="1"/>
          <p:nvPr/>
        </p:nvSpPr>
        <p:spPr>
          <a:xfrm>
            <a:off x="3527776" y="3052670"/>
            <a:ext cx="32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18</a:t>
            </a:r>
            <a:endParaRPr lang="en-US" sz="600" dirty="0"/>
          </a:p>
        </p:txBody>
      </p:sp>
      <p:sp>
        <p:nvSpPr>
          <p:cNvPr id="524" name="TextBox 523"/>
          <p:cNvSpPr txBox="1"/>
          <p:nvPr/>
        </p:nvSpPr>
        <p:spPr>
          <a:xfrm>
            <a:off x="3533404" y="3322984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endParaRPr lang="en-US" sz="600" dirty="0"/>
          </a:p>
        </p:txBody>
      </p:sp>
      <p:sp>
        <p:nvSpPr>
          <p:cNvPr id="525" name="TextBox 524"/>
          <p:cNvSpPr txBox="1"/>
          <p:nvPr/>
        </p:nvSpPr>
        <p:spPr>
          <a:xfrm>
            <a:off x="3532605" y="2348833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endParaRPr lang="en-US" sz="600" dirty="0"/>
          </a:p>
        </p:txBody>
      </p:sp>
      <p:sp>
        <p:nvSpPr>
          <p:cNvPr id="526" name="TextBox 525"/>
          <p:cNvSpPr txBox="1"/>
          <p:nvPr/>
        </p:nvSpPr>
        <p:spPr>
          <a:xfrm>
            <a:off x="3537504" y="252135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endParaRPr lang="en-US" sz="600" dirty="0"/>
          </a:p>
        </p:txBody>
      </p:sp>
      <p:sp>
        <p:nvSpPr>
          <p:cNvPr id="529" name="TextBox 528"/>
          <p:cNvSpPr txBox="1"/>
          <p:nvPr/>
        </p:nvSpPr>
        <p:spPr>
          <a:xfrm>
            <a:off x="3532613" y="1657395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endParaRPr lang="en-US" sz="600" dirty="0"/>
          </a:p>
        </p:txBody>
      </p:sp>
      <p:sp>
        <p:nvSpPr>
          <p:cNvPr id="530" name="TextBox 529"/>
          <p:cNvSpPr txBox="1"/>
          <p:nvPr/>
        </p:nvSpPr>
        <p:spPr>
          <a:xfrm>
            <a:off x="3531730" y="1826654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  <a:endParaRPr lang="en-US" sz="600" dirty="0"/>
          </a:p>
        </p:txBody>
      </p:sp>
      <p:sp>
        <p:nvSpPr>
          <p:cNvPr id="531" name="TextBox 530"/>
          <p:cNvSpPr txBox="1"/>
          <p:nvPr/>
        </p:nvSpPr>
        <p:spPr>
          <a:xfrm>
            <a:off x="3536341" y="169110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532" name="TextBox 531"/>
          <p:cNvSpPr txBox="1"/>
          <p:nvPr/>
        </p:nvSpPr>
        <p:spPr>
          <a:xfrm>
            <a:off x="3535458" y="34171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533" name="TextBox 532"/>
          <p:cNvSpPr txBox="1"/>
          <p:nvPr/>
        </p:nvSpPr>
        <p:spPr>
          <a:xfrm>
            <a:off x="3535359" y="85897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4</a:t>
            </a:r>
            <a:endParaRPr lang="en-US" sz="600" dirty="0"/>
          </a:p>
        </p:txBody>
      </p:sp>
      <p:sp>
        <p:nvSpPr>
          <p:cNvPr id="534" name="TextBox 533"/>
          <p:cNvSpPr txBox="1"/>
          <p:nvPr/>
        </p:nvSpPr>
        <p:spPr>
          <a:xfrm>
            <a:off x="3538312" y="112637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0831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540</Words>
  <Application>Microsoft Macintosh PowerPoint</Application>
  <PresentationFormat>Widescreen</PresentationFormat>
  <Paragraphs>244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ehsan</dc:creator>
  <cp:lastModifiedBy>ehsan ehsan</cp:lastModifiedBy>
  <cp:revision>14</cp:revision>
  <cp:lastPrinted>2019-06-25T05:09:50Z</cp:lastPrinted>
  <dcterms:created xsi:type="dcterms:W3CDTF">2019-06-24T16:01:35Z</dcterms:created>
  <dcterms:modified xsi:type="dcterms:W3CDTF">2019-06-26T13:09:03Z</dcterms:modified>
</cp:coreProperties>
</file>