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43"/>
  </p:normalViewPr>
  <p:slideViewPr>
    <p:cSldViewPr snapToGrid="0" snapToObjects="1">
      <p:cViewPr>
        <p:scale>
          <a:sx n="380" d="100"/>
          <a:sy n="380" d="100"/>
        </p:scale>
        <p:origin x="144" y="-9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9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1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9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7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2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5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1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7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9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4C881-0530-CB45-892A-1D1C999216F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53296" y="0"/>
            <a:ext cx="1002674" cy="533568"/>
            <a:chOff x="764539" y="191699"/>
            <a:chExt cx="1002674" cy="533568"/>
          </a:xfrm>
        </p:grpSpPr>
        <p:sp>
          <p:nvSpPr>
            <p:cNvPr id="5" name="Rounded Rectangle 4"/>
            <p:cNvSpPr/>
            <p:nvPr/>
          </p:nvSpPr>
          <p:spPr>
            <a:xfrm>
              <a:off x="799343" y="236169"/>
              <a:ext cx="877057" cy="449631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799343" y="34205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99343" y="51477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914400" y="342053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41307" y="346285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14400" y="42989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712844" y="314937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714447" y="479686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914400" y="60134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40460" y="286716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0460" y="45979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8008" y="37191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pc</a:t>
              </a:r>
              <a:endParaRPr lang="en-US" sz="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7148" y="54060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pc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0,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/>
            <p:cNvSpPr txBox="1"/>
            <p:nvPr/>
          </p:nvSpPr>
          <p:spPr>
            <a:xfrm>
              <a:off x="1113348" y="191699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0</a:t>
              </a:r>
              <a:endParaRPr lang="en-US" sz="6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71888" y="460149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 ]</a:t>
              </a:r>
              <a:endParaRPr lang="en-US" sz="6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53296" y="508473"/>
            <a:ext cx="1002674" cy="724464"/>
            <a:chOff x="764539" y="700172"/>
            <a:chExt cx="1002674" cy="724464"/>
          </a:xfrm>
        </p:grpSpPr>
        <p:grpSp>
          <p:nvGrpSpPr>
            <p:cNvPr id="32" name="Group 31"/>
            <p:cNvGrpSpPr/>
            <p:nvPr/>
          </p:nvGrpSpPr>
          <p:grpSpPr>
            <a:xfrm>
              <a:off x="764539" y="891068"/>
              <a:ext cx="1002674" cy="533568"/>
              <a:chOff x="764539" y="191699"/>
              <a:chExt cx="1002674" cy="53356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71888" y="28512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1</a:t>
                </a:r>
                <a:endParaRPr lang="en-US" sz="600" b="1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71888" y="46014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</p:grpSp>
        <p:cxnSp>
          <p:nvCxnSpPr>
            <p:cNvPr id="50" name="Straight Arrow Connector 49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753296" y="1209345"/>
            <a:ext cx="1002674" cy="724464"/>
            <a:chOff x="764539" y="700172"/>
            <a:chExt cx="1002674" cy="724464"/>
          </a:xfrm>
        </p:grpSpPr>
        <p:grpSp>
          <p:nvGrpSpPr>
            <p:cNvPr id="56" name="Group 55"/>
            <p:cNvGrpSpPr/>
            <p:nvPr/>
          </p:nvGrpSpPr>
          <p:grpSpPr>
            <a:xfrm>
              <a:off x="764539" y="891068"/>
              <a:ext cx="1002674" cy="533568"/>
              <a:chOff x="764539" y="191699"/>
              <a:chExt cx="1002674" cy="533568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071888" y="28512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2</a:t>
                </a:r>
                <a:endParaRPr lang="en-US" sz="600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71888" y="46014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753296" y="1910217"/>
            <a:ext cx="1002674" cy="724464"/>
            <a:chOff x="764539" y="700172"/>
            <a:chExt cx="1002674" cy="724464"/>
          </a:xfrm>
        </p:grpSpPr>
        <p:grpSp>
          <p:nvGrpSpPr>
            <p:cNvPr id="75" name="Group 74"/>
            <p:cNvGrpSpPr/>
            <p:nvPr/>
          </p:nvGrpSpPr>
          <p:grpSpPr>
            <a:xfrm>
              <a:off x="764539" y="891068"/>
              <a:ext cx="1002674" cy="533568"/>
              <a:chOff x="764539" y="191699"/>
              <a:chExt cx="1002674" cy="533568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071888" y="28512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3</a:t>
                </a:r>
                <a:endParaRPr lang="en-US" sz="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[(m2(), 2,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6" name="Straight Arrow Connector 75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753296" y="2611089"/>
            <a:ext cx="1002674" cy="724464"/>
            <a:chOff x="764539" y="700172"/>
            <a:chExt cx="1002674" cy="724464"/>
          </a:xfrm>
        </p:grpSpPr>
        <p:grpSp>
          <p:nvGrpSpPr>
            <p:cNvPr id="94" name="Group 93"/>
            <p:cNvGrpSpPr/>
            <p:nvPr/>
          </p:nvGrpSpPr>
          <p:grpSpPr>
            <a:xfrm>
              <a:off x="764539" y="891068"/>
              <a:ext cx="1002674" cy="533568"/>
              <a:chOff x="764539" y="191699"/>
              <a:chExt cx="1002674" cy="533568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104" name="Straight Connector 103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071888" y="28512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4</a:t>
                </a:r>
                <a:endParaRPr lang="en-US" sz="600" b="1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071888" y="46014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</p:grpSp>
        <p:cxnSp>
          <p:nvCxnSpPr>
            <p:cNvPr id="95" name="Straight Arrow Connector 94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753296" y="3311961"/>
            <a:ext cx="1002674" cy="724464"/>
            <a:chOff x="764539" y="700172"/>
            <a:chExt cx="1002674" cy="724464"/>
          </a:xfrm>
        </p:grpSpPr>
        <p:grpSp>
          <p:nvGrpSpPr>
            <p:cNvPr id="113" name="Group 112"/>
            <p:cNvGrpSpPr/>
            <p:nvPr/>
          </p:nvGrpSpPr>
          <p:grpSpPr>
            <a:xfrm>
              <a:off x="764539" y="891068"/>
              <a:ext cx="1002674" cy="533568"/>
              <a:chOff x="764539" y="191699"/>
              <a:chExt cx="1002674" cy="533568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071888" y="28512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5</a:t>
                </a:r>
                <a:endParaRPr lang="en-US" sz="600" b="1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1071888" y="46014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</p:grpSp>
        <p:cxnSp>
          <p:nvCxnSpPr>
            <p:cNvPr id="114" name="Straight Arrow Connector 113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753296" y="4011627"/>
            <a:ext cx="1002674" cy="724464"/>
            <a:chOff x="764539" y="700172"/>
            <a:chExt cx="1002674" cy="724464"/>
          </a:xfrm>
        </p:grpSpPr>
        <p:grpSp>
          <p:nvGrpSpPr>
            <p:cNvPr id="132" name="Group 131"/>
            <p:cNvGrpSpPr/>
            <p:nvPr/>
          </p:nvGrpSpPr>
          <p:grpSpPr>
            <a:xfrm>
              <a:off x="764539" y="891068"/>
              <a:ext cx="1002674" cy="533568"/>
              <a:chOff x="764539" y="191699"/>
              <a:chExt cx="1002674" cy="533568"/>
            </a:xfrm>
          </p:grpSpPr>
          <p:sp>
            <p:nvSpPr>
              <p:cNvPr id="134" name="Rounded Rectangle 133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Box 142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1071888" y="28512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6</a:t>
                </a:r>
                <a:endParaRPr lang="en-US" sz="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[(m3(), 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149" name="TextBox 1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3" name="Straight Arrow Connector 132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237902" y="4907012"/>
            <a:ext cx="1002674" cy="533568"/>
            <a:chOff x="764539" y="191699"/>
            <a:chExt cx="1002674" cy="533568"/>
          </a:xfrm>
        </p:grpSpPr>
        <p:sp>
          <p:nvSpPr>
            <p:cNvPr id="153" name="Rounded Rectangle 152"/>
            <p:cNvSpPr/>
            <p:nvPr/>
          </p:nvSpPr>
          <p:spPr>
            <a:xfrm>
              <a:off x="799343" y="236169"/>
              <a:ext cx="877057" cy="449631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/>
            <p:cNvCxnSpPr/>
            <p:nvPr/>
          </p:nvCxnSpPr>
          <p:spPr>
            <a:xfrm>
              <a:off x="799343" y="34205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799343" y="51477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 flipV="1">
              <a:off x="914400" y="342053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1" flipV="1">
              <a:off x="1141307" y="346285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914400" y="42989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 rot="16200000">
              <a:off x="712844" y="314937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160" name="TextBox 159"/>
            <p:cNvSpPr txBox="1"/>
            <p:nvPr/>
          </p:nvSpPr>
          <p:spPr>
            <a:xfrm rot="16200000">
              <a:off x="714447" y="479686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161" name="Straight Connector 160"/>
            <p:cNvCxnSpPr/>
            <p:nvPr/>
          </p:nvCxnSpPr>
          <p:spPr>
            <a:xfrm>
              <a:off x="914400" y="60134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840460" y="286716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40460" y="45979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898008" y="37191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pc</a:t>
              </a:r>
              <a:endParaRPr lang="en-US" sz="6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97148" y="54060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pc</a:t>
              </a:r>
              <a:endParaRPr lang="en-US" sz="6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071888" y="285128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 ]</a:t>
              </a:r>
              <a:endParaRPr lang="en-US" sz="6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113348" y="191699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7</a:t>
              </a:r>
              <a:endParaRPr lang="en-US" sz="600" b="1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071888" y="460149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 ]</a:t>
              </a:r>
              <a:endParaRPr lang="en-US" sz="600" dirty="0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753295" y="6306743"/>
            <a:ext cx="1002674" cy="533568"/>
            <a:chOff x="764539" y="191699"/>
            <a:chExt cx="1002674" cy="533568"/>
          </a:xfrm>
        </p:grpSpPr>
        <p:sp>
          <p:nvSpPr>
            <p:cNvPr id="191" name="Rounded Rectangle 190"/>
            <p:cNvSpPr/>
            <p:nvPr/>
          </p:nvSpPr>
          <p:spPr>
            <a:xfrm>
              <a:off x="799343" y="236169"/>
              <a:ext cx="877057" cy="449631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/>
            <p:cNvCxnSpPr/>
            <p:nvPr/>
          </p:nvCxnSpPr>
          <p:spPr>
            <a:xfrm>
              <a:off x="799343" y="34205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9343" y="51477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H="1" flipV="1">
              <a:off x="914400" y="342053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H="1" flipV="1">
              <a:off x="1141307" y="346285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914400" y="42989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 rot="16200000">
              <a:off x="712844" y="314937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198" name="TextBox 197"/>
            <p:cNvSpPr txBox="1"/>
            <p:nvPr/>
          </p:nvSpPr>
          <p:spPr>
            <a:xfrm rot="16200000">
              <a:off x="714447" y="479686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914400" y="60134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840460" y="286716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840460" y="45979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898008" y="37191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pc</a:t>
              </a:r>
              <a:endParaRPr lang="en-US" sz="6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97148" y="54060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pc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Box 203"/>
                <p:cNvSpPr txBox="1"/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14,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204" name="TextBox 2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" name="TextBox 204"/>
            <p:cNvSpPr txBox="1"/>
            <p:nvPr/>
          </p:nvSpPr>
          <p:spPr>
            <a:xfrm>
              <a:off x="1113348" y="191699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10</a:t>
              </a:r>
              <a:endParaRPr lang="en-US" sz="600" b="1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071888" y="460149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 ]</a:t>
              </a:r>
              <a:endParaRPr lang="en-US" sz="600" dirty="0"/>
            </a:p>
          </p:txBody>
        </p:sp>
      </p:grpSp>
      <p:sp>
        <p:nvSpPr>
          <p:cNvPr id="207" name="TextBox 206"/>
          <p:cNvSpPr txBox="1"/>
          <p:nvPr/>
        </p:nvSpPr>
        <p:spPr>
          <a:xfrm>
            <a:off x="1067248" y="886709"/>
            <a:ext cx="4476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smtClean="0"/>
              <a:t>m1:1</a:t>
            </a:r>
            <a:endParaRPr lang="en-US" sz="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1063453" y="1587150"/>
            <a:ext cx="4476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m1:2</a:t>
            </a:r>
            <a:endParaRPr lang="en-US" sz="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1067248" y="2287895"/>
            <a:ext cx="4476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m1:3</a:t>
            </a:r>
            <a:endParaRPr lang="en-US" sz="6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067153" y="2987559"/>
            <a:ext cx="4476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smtClean="0"/>
              <a:t>m1:3</a:t>
            </a:r>
            <a:endParaRPr lang="en-US" sz="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1067105" y="3686778"/>
            <a:ext cx="4476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m1:4</a:t>
            </a:r>
            <a:endParaRPr lang="en-US" sz="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1068397" y="4387652"/>
            <a:ext cx="4476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m1:5</a:t>
            </a:r>
            <a:endParaRPr lang="en-US" sz="600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1290906" y="4712368"/>
            <a:ext cx="1002674" cy="728478"/>
            <a:chOff x="764539" y="696158"/>
            <a:chExt cx="1002674" cy="728478"/>
          </a:xfrm>
        </p:grpSpPr>
        <p:grpSp>
          <p:nvGrpSpPr>
            <p:cNvPr id="214" name="Group 213"/>
            <p:cNvGrpSpPr/>
            <p:nvPr/>
          </p:nvGrpSpPr>
          <p:grpSpPr>
            <a:xfrm>
              <a:off x="764539" y="891068"/>
              <a:ext cx="1002674" cy="533568"/>
              <a:chOff x="764539" y="191699"/>
              <a:chExt cx="1002674" cy="533568"/>
            </a:xfrm>
          </p:grpSpPr>
          <p:sp>
            <p:nvSpPr>
              <p:cNvPr id="216" name="Rounded Rectangle 215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Straight Connector 216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2" name="TextBox 221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5" name="TextBox 224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[(m1(), 14,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229" name="TextBox 2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0" name="TextBox 229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/>
                  <a:t>8</a:t>
                </a:r>
                <a:endParaRPr lang="en-US" sz="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[(m3(), 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5" name="Straight Arrow Connector 214"/>
            <p:cNvCxnSpPr/>
            <p:nvPr/>
          </p:nvCxnSpPr>
          <p:spPr>
            <a:xfrm>
              <a:off x="897148" y="696158"/>
              <a:ext cx="345245" cy="223505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4" name="Straight Arrow Connector 233"/>
          <p:cNvCxnSpPr/>
          <p:nvPr/>
        </p:nvCxnSpPr>
        <p:spPr>
          <a:xfrm flipH="1">
            <a:off x="680501" y="4711054"/>
            <a:ext cx="345245" cy="223505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550393" y="5088336"/>
            <a:ext cx="4476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m1:5</a:t>
            </a:r>
            <a:endParaRPr lang="en-US" sz="600" dirty="0"/>
          </a:p>
        </p:txBody>
      </p:sp>
      <p:grpSp>
        <p:nvGrpSpPr>
          <p:cNvPr id="255" name="Group 254"/>
          <p:cNvGrpSpPr/>
          <p:nvPr/>
        </p:nvGrpSpPr>
        <p:grpSpPr>
          <a:xfrm>
            <a:off x="761426" y="5611208"/>
            <a:ext cx="1002674" cy="533568"/>
            <a:chOff x="764539" y="191699"/>
            <a:chExt cx="1002674" cy="533568"/>
          </a:xfrm>
        </p:grpSpPr>
        <p:sp>
          <p:nvSpPr>
            <p:cNvPr id="257" name="Rounded Rectangle 256"/>
            <p:cNvSpPr/>
            <p:nvPr/>
          </p:nvSpPr>
          <p:spPr>
            <a:xfrm>
              <a:off x="799343" y="236169"/>
              <a:ext cx="877057" cy="449631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8" name="Straight Connector 257"/>
            <p:cNvCxnSpPr/>
            <p:nvPr/>
          </p:nvCxnSpPr>
          <p:spPr>
            <a:xfrm>
              <a:off x="799343" y="34205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9343" y="51477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H="1" flipV="1">
              <a:off x="914400" y="342053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flipH="1" flipV="1">
              <a:off x="1141307" y="346285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914400" y="42989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3" name="TextBox 262"/>
            <p:cNvSpPr txBox="1"/>
            <p:nvPr/>
          </p:nvSpPr>
          <p:spPr>
            <a:xfrm rot="16200000">
              <a:off x="712844" y="314937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264" name="TextBox 263"/>
            <p:cNvSpPr txBox="1"/>
            <p:nvPr/>
          </p:nvSpPr>
          <p:spPr>
            <a:xfrm rot="16200000">
              <a:off x="714447" y="479686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265" name="Straight Connector 264"/>
            <p:cNvCxnSpPr/>
            <p:nvPr/>
          </p:nvCxnSpPr>
          <p:spPr>
            <a:xfrm>
              <a:off x="914400" y="60134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6" name="TextBox 265"/>
            <p:cNvSpPr txBox="1"/>
            <p:nvPr/>
          </p:nvSpPr>
          <p:spPr>
            <a:xfrm>
              <a:off x="840460" y="286716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840460" y="45979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898008" y="37191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pc</a:t>
              </a:r>
              <a:endParaRPr lang="en-US" sz="600" dirty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897148" y="54060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pc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TextBox 269"/>
                <p:cNvSpPr txBox="1"/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14,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270" name="TextBox 2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1" name="TextBox 270"/>
            <p:cNvSpPr txBox="1"/>
            <p:nvPr/>
          </p:nvSpPr>
          <p:spPr>
            <a:xfrm>
              <a:off x="1113348" y="191699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/>
                <a:t>9</a:t>
              </a:r>
              <a:endParaRPr lang="en-US" sz="600" b="1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1071888" y="460149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 ]</a:t>
              </a:r>
              <a:endParaRPr lang="en-US" sz="600" dirty="0"/>
            </a:p>
          </p:txBody>
        </p:sp>
      </p:grpSp>
      <p:cxnSp>
        <p:nvCxnSpPr>
          <p:cNvPr id="273" name="Straight Arrow Connector 272"/>
          <p:cNvCxnSpPr/>
          <p:nvPr/>
        </p:nvCxnSpPr>
        <p:spPr>
          <a:xfrm>
            <a:off x="1240576" y="6124054"/>
            <a:ext cx="0" cy="219491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>
            <a:off x="691355" y="5412801"/>
            <a:ext cx="345245" cy="223505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 flipH="1">
            <a:off x="1377084" y="5414731"/>
            <a:ext cx="345245" cy="223505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Rounded Rectangle 276"/>
          <p:cNvSpPr/>
          <p:nvPr/>
        </p:nvSpPr>
        <p:spPr>
          <a:xfrm>
            <a:off x="22482" y="18557"/>
            <a:ext cx="2219457" cy="1196189"/>
          </a:xfrm>
          <a:prstGeom prst="roundRect">
            <a:avLst>
              <a:gd name="adj" fmla="val 6421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TextBox 277"/>
          <p:cNvSpPr txBox="1"/>
          <p:nvPr/>
        </p:nvSpPr>
        <p:spPr>
          <a:xfrm rot="16200000">
            <a:off x="-161090" y="481251"/>
            <a:ext cx="601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Time = 0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/>
              <p:cNvSpPr txBox="1"/>
              <p:nvPr/>
            </p:nvSpPr>
            <p:spPr>
              <a:xfrm>
                <a:off x="1158383" y="50192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(m1(), 0,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280" name="TextBox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83" y="501929"/>
                <a:ext cx="695325" cy="18466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TextBox 280"/>
          <p:cNvSpPr txBox="1"/>
          <p:nvPr/>
        </p:nvSpPr>
        <p:spPr>
          <a:xfrm>
            <a:off x="1149763" y="1210003"/>
            <a:ext cx="6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time = time + 2</a:t>
            </a:r>
            <a:endParaRPr lang="en-US" sz="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Box 281"/>
              <p:cNvSpPr txBox="1"/>
              <p:nvPr/>
            </p:nvSpPr>
            <p:spPr>
              <a:xfrm>
                <a:off x="1166100" y="1926143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sz="600" dirty="0" smtClean="0"/>
                  <a:t>(r1)</a:t>
                </a:r>
                <a:endParaRPr lang="en-US" sz="600" dirty="0"/>
              </a:p>
            </p:txBody>
          </p:sp>
        </mc:Choice>
        <mc:Fallback xmlns="">
          <p:sp>
            <p:nvSpPr>
              <p:cNvPr id="282" name="TextBox 2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100" y="1926143"/>
                <a:ext cx="695325" cy="184666"/>
              </a:xfrm>
              <a:prstGeom prst="rect">
                <a:avLst/>
              </a:prstGeom>
              <a:blipFill rotWithShape="0"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/>
              <p:cNvSpPr txBox="1"/>
              <p:nvPr/>
            </p:nvSpPr>
            <p:spPr>
              <a:xfrm>
                <a:off x="1165195" y="2612843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(m2(), 2,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283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95" y="2612843"/>
                <a:ext cx="695325" cy="184666"/>
              </a:xfrm>
              <a:prstGeom prst="rect">
                <a:avLst/>
              </a:prstGeom>
              <a:blipFill rotWithShape="0"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4" name="TextBox 283"/>
          <p:cNvSpPr txBox="1"/>
          <p:nvPr/>
        </p:nvSpPr>
        <p:spPr>
          <a:xfrm>
            <a:off x="1162322" y="3294283"/>
            <a:ext cx="6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time = time + 2</a:t>
            </a:r>
            <a:endParaRPr lang="en-US" sz="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/>
              <p:cNvSpPr txBox="1"/>
              <p:nvPr/>
            </p:nvSpPr>
            <p:spPr>
              <a:xfrm>
                <a:off x="1162321" y="4025664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sz="600" dirty="0" smtClean="0"/>
                  <a:t>(r1)</a:t>
                </a:r>
                <a:endParaRPr lang="en-US" sz="600" dirty="0"/>
              </a:p>
            </p:txBody>
          </p:sp>
        </mc:Choice>
        <mc:Fallback xmlns="">
          <p:sp>
            <p:nvSpPr>
              <p:cNvPr id="285" name="TextBox 2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321" y="4025664"/>
                <a:ext cx="695325" cy="18466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/>
              <p:cNvSpPr txBox="1"/>
              <p:nvPr/>
            </p:nvSpPr>
            <p:spPr>
              <a:xfrm>
                <a:off x="1546614" y="4714081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sz="600" dirty="0" smtClean="0"/>
                  <a:t>(r1)</a:t>
                </a:r>
                <a:endParaRPr lang="en-US" sz="600" dirty="0"/>
              </a:p>
            </p:txBody>
          </p:sp>
        </mc:Choice>
        <mc:Fallback xmlns="">
          <p:sp>
            <p:nvSpPr>
              <p:cNvPr id="286" name="TextBox 2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14" y="4714081"/>
                <a:ext cx="695325" cy="18466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/>
              <p:cNvSpPr txBox="1"/>
              <p:nvPr/>
            </p:nvSpPr>
            <p:spPr>
              <a:xfrm>
                <a:off x="581494" y="5451641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sz="600" dirty="0" smtClean="0"/>
                  <a:t>(r1)</a:t>
                </a:r>
                <a:endParaRPr lang="en-US" sz="600" dirty="0"/>
              </a:p>
            </p:txBody>
          </p:sp>
        </mc:Choice>
        <mc:Fallback xmlns="">
          <p:sp>
            <p:nvSpPr>
              <p:cNvPr id="287" name="TextBox 2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94" y="5451641"/>
                <a:ext cx="695325" cy="18466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Box 287"/>
              <p:cNvSpPr txBox="1"/>
              <p:nvPr/>
            </p:nvSpPr>
            <p:spPr>
              <a:xfrm>
                <a:off x="318978" y="469409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(m3(), 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288" name="TextBox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78" y="4694098"/>
                <a:ext cx="695325" cy="184666"/>
              </a:xfrm>
              <a:prstGeom prst="rect">
                <a:avLst/>
              </a:prstGeom>
              <a:blipFill rotWithShape="0"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Box 288"/>
              <p:cNvSpPr txBox="1"/>
              <p:nvPr/>
            </p:nvSpPr>
            <p:spPr>
              <a:xfrm>
                <a:off x="1507442" y="5449353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(</a:t>
                </a:r>
                <a:r>
                  <a:rPr lang="en-US" sz="600" dirty="0" smtClean="0"/>
                  <a:t>m3(), 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289" name="TextBox 2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442" y="5449353"/>
                <a:ext cx="695325" cy="184666"/>
              </a:xfrm>
              <a:prstGeom prst="rect">
                <a:avLst/>
              </a:prstGeom>
              <a:blipFill rotWithShape="0"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" name="TextBox 289"/>
          <p:cNvSpPr txBox="1"/>
          <p:nvPr/>
        </p:nvSpPr>
        <p:spPr>
          <a:xfrm>
            <a:off x="1167478" y="6127626"/>
            <a:ext cx="6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time = time + 10</a:t>
            </a:r>
            <a:endParaRPr lang="en-US" sz="600" dirty="0"/>
          </a:p>
        </p:txBody>
      </p:sp>
      <p:sp>
        <p:nvSpPr>
          <p:cNvPr id="291" name="Rounded Rectangle 290"/>
          <p:cNvSpPr/>
          <p:nvPr/>
        </p:nvSpPr>
        <p:spPr>
          <a:xfrm>
            <a:off x="28105" y="1406207"/>
            <a:ext cx="2213834" cy="1920126"/>
          </a:xfrm>
          <a:prstGeom prst="roundRect">
            <a:avLst>
              <a:gd name="adj" fmla="val 6421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TextBox 291"/>
          <p:cNvSpPr txBox="1"/>
          <p:nvPr/>
        </p:nvSpPr>
        <p:spPr>
          <a:xfrm rot="16200000">
            <a:off x="-147983" y="2250854"/>
            <a:ext cx="580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Time </a:t>
            </a:r>
            <a:r>
              <a:rPr lang="en-US" sz="900" smtClean="0"/>
              <a:t>= 2</a:t>
            </a:r>
            <a:endParaRPr lang="en-US" sz="900" dirty="0"/>
          </a:p>
        </p:txBody>
      </p:sp>
      <p:sp>
        <p:nvSpPr>
          <p:cNvPr id="293" name="Rounded Rectangle 292"/>
          <p:cNvSpPr/>
          <p:nvPr/>
        </p:nvSpPr>
        <p:spPr>
          <a:xfrm>
            <a:off x="28712" y="3494534"/>
            <a:ext cx="2213227" cy="2637188"/>
          </a:xfrm>
          <a:prstGeom prst="roundRect">
            <a:avLst>
              <a:gd name="adj" fmla="val 6421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/>
          <p:cNvSpPr txBox="1"/>
          <p:nvPr/>
        </p:nvSpPr>
        <p:spPr>
          <a:xfrm rot="16200000">
            <a:off x="-279680" y="4514619"/>
            <a:ext cx="797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Time </a:t>
            </a:r>
            <a:r>
              <a:rPr lang="en-US" sz="900" smtClean="0"/>
              <a:t>= </a:t>
            </a:r>
            <a:r>
              <a:rPr lang="en-US" sz="900"/>
              <a:t>4</a:t>
            </a:r>
            <a:endParaRPr lang="en-US" sz="900" dirty="0"/>
          </a:p>
        </p:txBody>
      </p:sp>
      <p:sp>
        <p:nvSpPr>
          <p:cNvPr id="295" name="Rounded Rectangle 294"/>
          <p:cNvSpPr/>
          <p:nvPr/>
        </p:nvSpPr>
        <p:spPr>
          <a:xfrm>
            <a:off x="22482" y="6304379"/>
            <a:ext cx="2219457" cy="1196189"/>
          </a:xfrm>
          <a:prstGeom prst="roundRect">
            <a:avLst>
              <a:gd name="adj" fmla="val 6421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 rot="16200000">
            <a:off x="-216578" y="6429051"/>
            <a:ext cx="699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Time = 14</a:t>
            </a:r>
            <a:endParaRPr lang="en-US" sz="900" dirty="0"/>
          </a:p>
        </p:txBody>
      </p:sp>
      <p:grpSp>
        <p:nvGrpSpPr>
          <p:cNvPr id="297" name="Group 296"/>
          <p:cNvGrpSpPr/>
          <p:nvPr/>
        </p:nvGrpSpPr>
        <p:grpSpPr>
          <a:xfrm>
            <a:off x="3218019" y="-17068"/>
            <a:ext cx="1002674" cy="537599"/>
            <a:chOff x="764539" y="191699"/>
            <a:chExt cx="1002674" cy="537599"/>
          </a:xfrm>
        </p:grpSpPr>
        <p:sp>
          <p:nvSpPr>
            <p:cNvPr id="298" name="Rounded Rectangle 297"/>
            <p:cNvSpPr/>
            <p:nvPr/>
          </p:nvSpPr>
          <p:spPr>
            <a:xfrm>
              <a:off x="799343" y="236169"/>
              <a:ext cx="877057" cy="449631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/>
            <p:cNvCxnSpPr/>
            <p:nvPr/>
          </p:nvCxnSpPr>
          <p:spPr>
            <a:xfrm>
              <a:off x="799343" y="34205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9343" y="51477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H="1" flipV="1">
              <a:off x="914400" y="342053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flipH="1" flipV="1">
              <a:off x="1141307" y="346285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914400" y="42989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 rot="16200000">
              <a:off x="712844" y="314937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305" name="TextBox 304"/>
            <p:cNvSpPr txBox="1"/>
            <p:nvPr/>
          </p:nvSpPr>
          <p:spPr>
            <a:xfrm rot="16200000">
              <a:off x="714447" y="479686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306" name="Straight Connector 305"/>
            <p:cNvCxnSpPr/>
            <p:nvPr/>
          </p:nvCxnSpPr>
          <p:spPr>
            <a:xfrm>
              <a:off x="914400" y="60134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7" name="TextBox 306"/>
            <p:cNvSpPr txBox="1"/>
            <p:nvPr/>
          </p:nvSpPr>
          <p:spPr>
            <a:xfrm>
              <a:off x="840460" y="286716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840460" y="45979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842833" y="375853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eaLnBrk="1" latinLnBrk="0" hangingPunct="1"/>
              <a:r>
                <a:rPr lang="en-US" sz="600" smtClean="0"/>
                <a:t>now</a:t>
              </a:r>
              <a:endParaRPr lang="en-US" sz="600" dirty="0"/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841646" y="54463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TextBox 310"/>
                <p:cNvSpPr txBox="1"/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0,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311" name="TextBox 3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2" name="TextBox 311"/>
            <p:cNvSpPr txBox="1"/>
            <p:nvPr/>
          </p:nvSpPr>
          <p:spPr>
            <a:xfrm>
              <a:off x="1113348" y="191699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0</a:t>
              </a:r>
              <a:endParaRPr lang="en-US" sz="600" b="1" baseline="-25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071888" y="460149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 ]</a:t>
              </a:r>
              <a:endParaRPr lang="en-US" sz="600" dirty="0"/>
            </a:p>
          </p:txBody>
        </p:sp>
      </p:grpSp>
      <p:grpSp>
        <p:nvGrpSpPr>
          <p:cNvPr id="393" name="Group 392"/>
          <p:cNvGrpSpPr/>
          <p:nvPr/>
        </p:nvGrpSpPr>
        <p:grpSpPr>
          <a:xfrm>
            <a:off x="3218019" y="672254"/>
            <a:ext cx="1002674" cy="630877"/>
            <a:chOff x="3218019" y="672254"/>
            <a:chExt cx="1002674" cy="630877"/>
          </a:xfrm>
        </p:grpSpPr>
        <p:sp>
          <p:nvSpPr>
            <p:cNvPr id="317" name="Rounded Rectangle 316"/>
            <p:cNvSpPr/>
            <p:nvPr/>
          </p:nvSpPr>
          <p:spPr>
            <a:xfrm>
              <a:off x="3252823" y="716723"/>
              <a:ext cx="877057" cy="552829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3252823" y="82260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3252823" y="99532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flipV="1">
              <a:off x="3367880" y="822608"/>
              <a:ext cx="0" cy="444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flipV="1">
              <a:off x="3594787" y="826840"/>
              <a:ext cx="0" cy="4398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3367880" y="910449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/>
            <p:cNvSpPr txBox="1"/>
            <p:nvPr/>
          </p:nvSpPr>
          <p:spPr>
            <a:xfrm rot="16200000">
              <a:off x="3166324" y="795492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324" name="TextBox 323"/>
            <p:cNvSpPr txBox="1"/>
            <p:nvPr/>
          </p:nvSpPr>
          <p:spPr>
            <a:xfrm rot="16200000">
              <a:off x="3171642" y="1014068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3367880" y="1172328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3293940" y="76727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3293940" y="94034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3297476" y="1118465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3294777" y="85246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TextBox 329"/>
                <p:cNvSpPr txBox="1"/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14,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330" name="TextBox 3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1" name="TextBox 330"/>
            <p:cNvSpPr txBox="1"/>
            <p:nvPr/>
          </p:nvSpPr>
          <p:spPr>
            <a:xfrm>
              <a:off x="3566828" y="672254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1</a:t>
              </a:r>
              <a:endParaRPr lang="en-US" sz="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/>
                <p:cNvSpPr txBox="1"/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[(m2(), 2,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</a:t>
                  </a:r>
                </a:p>
                <a:p>
                  <a:r>
                    <a:rPr lang="en-US" sz="600" dirty="0" smtClean="0"/>
                    <a:t> (m3(), 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332" name="TextBox 3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6" name="Straight Arrow Connector 315"/>
          <p:cNvCxnSpPr/>
          <p:nvPr/>
        </p:nvCxnSpPr>
        <p:spPr>
          <a:xfrm>
            <a:off x="3695873" y="491405"/>
            <a:ext cx="0" cy="219491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3" name="Group 332"/>
          <p:cNvGrpSpPr/>
          <p:nvPr/>
        </p:nvGrpSpPr>
        <p:grpSpPr>
          <a:xfrm>
            <a:off x="3218019" y="1277839"/>
            <a:ext cx="1002674" cy="724977"/>
            <a:chOff x="764539" y="700172"/>
            <a:chExt cx="1002674" cy="724977"/>
          </a:xfrm>
        </p:grpSpPr>
        <p:grpSp>
          <p:nvGrpSpPr>
            <p:cNvPr id="334" name="Group 333"/>
            <p:cNvGrpSpPr/>
            <p:nvPr/>
          </p:nvGrpSpPr>
          <p:grpSpPr>
            <a:xfrm>
              <a:off x="764539" y="891068"/>
              <a:ext cx="1002674" cy="534081"/>
              <a:chOff x="764539" y="191699"/>
              <a:chExt cx="1002674" cy="534081"/>
            </a:xfrm>
          </p:grpSpPr>
          <p:sp>
            <p:nvSpPr>
              <p:cNvPr id="336" name="Rounded Rectangle 335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2" name="TextBox 341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343" name="TextBox 342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5" name="TextBox 344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347" name="TextBox 346"/>
              <p:cNvSpPr txBox="1"/>
              <p:nvPr/>
            </p:nvSpPr>
            <p:spPr>
              <a:xfrm>
                <a:off x="839171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p:sp>
            <p:nvSpPr>
              <p:cNvPr id="348" name="TextBox 347"/>
              <p:cNvSpPr txBox="1"/>
              <p:nvPr/>
            </p:nvSpPr>
            <p:spPr>
              <a:xfrm>
                <a:off x="842833" y="541114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9" name="TextBox 348"/>
                  <p:cNvSpPr txBox="1"/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[(m1(), 14,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349" name="TextBox 3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0" name="TextBox 349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2</a:t>
                </a:r>
                <a:endParaRPr lang="en-US" sz="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1" name="TextBox 350"/>
                  <p:cNvSpPr txBox="1"/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[(m3(), 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351" name="TextBox 3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5" name="Straight Arrow Connector 334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2" name="Group 351"/>
          <p:cNvGrpSpPr/>
          <p:nvPr/>
        </p:nvGrpSpPr>
        <p:grpSpPr>
          <a:xfrm>
            <a:off x="3218019" y="1972013"/>
            <a:ext cx="1002674" cy="728388"/>
            <a:chOff x="764539" y="700172"/>
            <a:chExt cx="1002674" cy="728388"/>
          </a:xfrm>
        </p:grpSpPr>
        <p:grpSp>
          <p:nvGrpSpPr>
            <p:cNvPr id="353" name="Group 352"/>
            <p:cNvGrpSpPr/>
            <p:nvPr/>
          </p:nvGrpSpPr>
          <p:grpSpPr>
            <a:xfrm>
              <a:off x="764539" y="891068"/>
              <a:ext cx="1002674" cy="537492"/>
              <a:chOff x="764539" y="191699"/>
              <a:chExt cx="1002674" cy="537492"/>
            </a:xfrm>
          </p:grpSpPr>
          <p:sp>
            <p:nvSpPr>
              <p:cNvPr id="355" name="Rounded Rectangle 354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6" name="Straight Connector 355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1" name="TextBox 360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362" name="TextBox 361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363" name="Straight Connector 362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4" name="TextBox 363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366" name="TextBox 365"/>
              <p:cNvSpPr txBox="1"/>
              <p:nvPr/>
            </p:nvSpPr>
            <p:spPr>
              <a:xfrm>
                <a:off x="839170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p:sp>
            <p:nvSpPr>
              <p:cNvPr id="367" name="TextBox 366"/>
              <p:cNvSpPr txBox="1"/>
              <p:nvPr/>
            </p:nvSpPr>
            <p:spPr>
              <a:xfrm>
                <a:off x="842833" y="544525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TextBox 367"/>
                  <p:cNvSpPr txBox="1"/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[(m1(), 14,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368" name="TextBox 3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9" name="TextBox 368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3</a:t>
                </a:r>
                <a:endParaRPr lang="en-US" sz="600" b="1" dirty="0"/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1071888" y="46014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</p:grpSp>
        <p:cxnSp>
          <p:nvCxnSpPr>
            <p:cNvPr id="354" name="Straight Arrow Connector 353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3" name="Straight Arrow Connector 372"/>
          <p:cNvCxnSpPr/>
          <p:nvPr/>
        </p:nvCxnSpPr>
        <p:spPr>
          <a:xfrm>
            <a:off x="3695873" y="2672885"/>
            <a:ext cx="0" cy="219491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4" name="Group 393"/>
          <p:cNvGrpSpPr/>
          <p:nvPr/>
        </p:nvGrpSpPr>
        <p:grpSpPr>
          <a:xfrm>
            <a:off x="3218019" y="2862532"/>
            <a:ext cx="1002674" cy="630877"/>
            <a:chOff x="3218019" y="672254"/>
            <a:chExt cx="1002674" cy="630877"/>
          </a:xfrm>
        </p:grpSpPr>
        <p:sp>
          <p:nvSpPr>
            <p:cNvPr id="395" name="Rounded Rectangle 394"/>
            <p:cNvSpPr/>
            <p:nvPr/>
          </p:nvSpPr>
          <p:spPr>
            <a:xfrm>
              <a:off x="3252823" y="716723"/>
              <a:ext cx="877057" cy="552829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6" name="Straight Connector 395"/>
            <p:cNvCxnSpPr/>
            <p:nvPr/>
          </p:nvCxnSpPr>
          <p:spPr>
            <a:xfrm>
              <a:off x="3252823" y="82260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3252823" y="99532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 flipV="1">
              <a:off x="3367880" y="822608"/>
              <a:ext cx="0" cy="444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V="1">
              <a:off x="3594787" y="826840"/>
              <a:ext cx="0" cy="4398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3367880" y="910449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1" name="TextBox 400"/>
            <p:cNvSpPr txBox="1"/>
            <p:nvPr/>
          </p:nvSpPr>
          <p:spPr>
            <a:xfrm rot="16200000">
              <a:off x="3166324" y="795492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402" name="TextBox 401"/>
            <p:cNvSpPr txBox="1"/>
            <p:nvPr/>
          </p:nvSpPr>
          <p:spPr>
            <a:xfrm rot="16200000">
              <a:off x="3171642" y="1014068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403" name="Straight Connector 402"/>
            <p:cNvCxnSpPr/>
            <p:nvPr/>
          </p:nvCxnSpPr>
          <p:spPr>
            <a:xfrm>
              <a:off x="3367880" y="1172328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4" name="TextBox 403"/>
            <p:cNvSpPr txBox="1"/>
            <p:nvPr/>
          </p:nvSpPr>
          <p:spPr>
            <a:xfrm>
              <a:off x="3293940" y="76727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405" name="TextBox 404"/>
            <p:cNvSpPr txBox="1"/>
            <p:nvPr/>
          </p:nvSpPr>
          <p:spPr>
            <a:xfrm>
              <a:off x="3293940" y="94034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3297476" y="1118465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3294777" y="85246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8" name="TextBox 407"/>
                <p:cNvSpPr txBox="1"/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28,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408" name="TextBox 4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9" name="TextBox 408"/>
            <p:cNvSpPr txBox="1"/>
            <p:nvPr/>
          </p:nvSpPr>
          <p:spPr>
            <a:xfrm>
              <a:off x="3566828" y="672254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4</a:t>
              </a:r>
              <a:endParaRPr lang="en-US" sz="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" name="TextBox 409"/>
                <p:cNvSpPr txBox="1"/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[(m2(), 16,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</a:t>
                  </a:r>
                </a:p>
                <a:p>
                  <a:r>
                    <a:rPr lang="en-US" sz="600" dirty="0" smtClean="0"/>
                    <a:t> (m3(), 18,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410" name="TextBox 4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1" name="TextBox 410"/>
              <p:cNvSpPr txBox="1"/>
              <p:nvPr/>
            </p:nvSpPr>
            <p:spPr>
              <a:xfrm>
                <a:off x="3633111" y="503403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(m1(), 0,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411" name="TextBox 4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11" y="503403"/>
                <a:ext cx="695325" cy="184666"/>
              </a:xfrm>
              <a:prstGeom prst="rect">
                <a:avLst/>
              </a:prstGeom>
              <a:blipFill rotWithShape="0">
                <a:blip r:embed="rId1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TextBox 411"/>
              <p:cNvSpPr txBox="1"/>
              <p:nvPr/>
            </p:nvSpPr>
            <p:spPr>
              <a:xfrm>
                <a:off x="3633111" y="1288831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(m2(), 2,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412" name="TextBox 4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11" y="1288831"/>
                <a:ext cx="695325" cy="18466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TextBox 412"/>
              <p:cNvSpPr txBox="1"/>
              <p:nvPr/>
            </p:nvSpPr>
            <p:spPr>
              <a:xfrm>
                <a:off x="3633110" y="1997994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(m3(), 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413" name="TextBox 4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10" y="1997994"/>
                <a:ext cx="695325" cy="184666"/>
              </a:xfrm>
              <a:prstGeom prst="rect">
                <a:avLst/>
              </a:prstGeom>
              <a:blipFill rotWithShape="0">
                <a:blip r:embed="rId2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TextBox 413"/>
              <p:cNvSpPr txBox="1"/>
              <p:nvPr/>
            </p:nvSpPr>
            <p:spPr>
              <a:xfrm>
                <a:off x="3633110" y="268878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(m1(), 14,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414" name="TextBox 4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10" y="2688788"/>
                <a:ext cx="695325" cy="184666"/>
              </a:xfrm>
              <a:prstGeom prst="rect">
                <a:avLst/>
              </a:prstGeom>
              <a:blipFill rotWithShape="0">
                <a:blip r:embed="rId2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5" name="Straight Arrow Connector 414"/>
          <p:cNvCxnSpPr/>
          <p:nvPr/>
        </p:nvCxnSpPr>
        <p:spPr>
          <a:xfrm>
            <a:off x="3691351" y="3470277"/>
            <a:ext cx="0" cy="219491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6" name="Group 415"/>
          <p:cNvGrpSpPr/>
          <p:nvPr/>
        </p:nvGrpSpPr>
        <p:grpSpPr>
          <a:xfrm>
            <a:off x="5382811" y="669404"/>
            <a:ext cx="1002674" cy="630877"/>
            <a:chOff x="3218019" y="672254"/>
            <a:chExt cx="1002674" cy="630877"/>
          </a:xfrm>
        </p:grpSpPr>
        <p:sp>
          <p:nvSpPr>
            <p:cNvPr id="417" name="Rounded Rectangle 416"/>
            <p:cNvSpPr/>
            <p:nvPr/>
          </p:nvSpPr>
          <p:spPr>
            <a:xfrm>
              <a:off x="3252823" y="716723"/>
              <a:ext cx="877057" cy="552829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8" name="Straight Connector 417"/>
            <p:cNvCxnSpPr/>
            <p:nvPr/>
          </p:nvCxnSpPr>
          <p:spPr>
            <a:xfrm>
              <a:off x="3252823" y="82260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3252823" y="99532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flipV="1">
              <a:off x="3367880" y="822608"/>
              <a:ext cx="0" cy="444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flipV="1">
              <a:off x="3594787" y="826840"/>
              <a:ext cx="0" cy="4398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3367880" y="910449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3" name="TextBox 422"/>
            <p:cNvSpPr txBox="1"/>
            <p:nvPr/>
          </p:nvSpPr>
          <p:spPr>
            <a:xfrm rot="16200000">
              <a:off x="3166324" y="795492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424" name="TextBox 423"/>
            <p:cNvSpPr txBox="1"/>
            <p:nvPr/>
          </p:nvSpPr>
          <p:spPr>
            <a:xfrm rot="16200000">
              <a:off x="3171642" y="1014068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425" name="Straight Connector 424"/>
            <p:cNvCxnSpPr/>
            <p:nvPr/>
          </p:nvCxnSpPr>
          <p:spPr>
            <a:xfrm>
              <a:off x="3367880" y="1172328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6" name="TextBox 425"/>
            <p:cNvSpPr txBox="1"/>
            <p:nvPr/>
          </p:nvSpPr>
          <p:spPr>
            <a:xfrm>
              <a:off x="3293940" y="76727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3293940" y="94034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3297476" y="1118465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3294777" y="85246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0" name="TextBox 429"/>
                <p:cNvSpPr txBox="1"/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14,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430" name="TextBox 4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1" name="TextBox 430"/>
            <p:cNvSpPr txBox="1"/>
            <p:nvPr/>
          </p:nvSpPr>
          <p:spPr>
            <a:xfrm>
              <a:off x="3566828" y="672254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1</a:t>
              </a:r>
              <a:endParaRPr lang="en-US" sz="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2" name="TextBox 431"/>
                <p:cNvSpPr txBox="1"/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[(m2(), 2,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</a:t>
                  </a:r>
                </a:p>
                <a:p>
                  <a:r>
                    <a:rPr lang="en-US" sz="600" dirty="0" smtClean="0"/>
                    <a:t> (m3(), 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432" name="TextBox 4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3" name="Straight Arrow Connector 432"/>
          <p:cNvCxnSpPr/>
          <p:nvPr/>
        </p:nvCxnSpPr>
        <p:spPr>
          <a:xfrm>
            <a:off x="5860665" y="488555"/>
            <a:ext cx="0" cy="219491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4" name="Group 433"/>
          <p:cNvGrpSpPr/>
          <p:nvPr/>
        </p:nvGrpSpPr>
        <p:grpSpPr>
          <a:xfrm>
            <a:off x="5382811" y="1274989"/>
            <a:ext cx="1002674" cy="724977"/>
            <a:chOff x="764539" y="700172"/>
            <a:chExt cx="1002674" cy="724977"/>
          </a:xfrm>
        </p:grpSpPr>
        <p:grpSp>
          <p:nvGrpSpPr>
            <p:cNvPr id="435" name="Group 434"/>
            <p:cNvGrpSpPr/>
            <p:nvPr/>
          </p:nvGrpSpPr>
          <p:grpSpPr>
            <a:xfrm>
              <a:off x="764539" y="891068"/>
              <a:ext cx="1002674" cy="534081"/>
              <a:chOff x="764539" y="191699"/>
              <a:chExt cx="1002674" cy="534081"/>
            </a:xfrm>
          </p:grpSpPr>
          <p:sp>
            <p:nvSpPr>
              <p:cNvPr id="437" name="Rounded Rectangle 436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8" name="Straight Connector 437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3" name="TextBox 442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444" name="TextBox 443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445" name="Straight Connector 444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6" name="TextBox 445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447" name="TextBox 446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448" name="TextBox 447"/>
              <p:cNvSpPr txBox="1"/>
              <p:nvPr/>
            </p:nvSpPr>
            <p:spPr>
              <a:xfrm>
                <a:off x="839171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p:sp>
            <p:nvSpPr>
              <p:cNvPr id="449" name="TextBox 448"/>
              <p:cNvSpPr txBox="1"/>
              <p:nvPr/>
            </p:nvSpPr>
            <p:spPr>
              <a:xfrm>
                <a:off x="842833" y="541114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0" name="TextBox 449"/>
                  <p:cNvSpPr txBox="1"/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[(m1(), 14,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450" name="TextBox 4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1" name="TextBox 450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2</a:t>
                </a:r>
                <a:endParaRPr lang="en-US" sz="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2" name="TextBox 451"/>
                  <p:cNvSpPr txBox="1"/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[(m3(), 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452" name="TextBox 4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36" name="Straight Arrow Connector 435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3" name="Group 452"/>
          <p:cNvGrpSpPr/>
          <p:nvPr/>
        </p:nvGrpSpPr>
        <p:grpSpPr>
          <a:xfrm>
            <a:off x="5382811" y="1969163"/>
            <a:ext cx="1002674" cy="728388"/>
            <a:chOff x="764539" y="700172"/>
            <a:chExt cx="1002674" cy="728388"/>
          </a:xfrm>
        </p:grpSpPr>
        <p:grpSp>
          <p:nvGrpSpPr>
            <p:cNvPr id="454" name="Group 453"/>
            <p:cNvGrpSpPr/>
            <p:nvPr/>
          </p:nvGrpSpPr>
          <p:grpSpPr>
            <a:xfrm>
              <a:off x="764539" y="891068"/>
              <a:ext cx="1002674" cy="537492"/>
              <a:chOff x="764539" y="191699"/>
              <a:chExt cx="1002674" cy="537492"/>
            </a:xfrm>
          </p:grpSpPr>
          <p:sp>
            <p:nvSpPr>
              <p:cNvPr id="456" name="Rounded Rectangle 455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7" name="Straight Connector 456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2" name="TextBox 461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463" name="TextBox 462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464" name="Straight Connector 463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5" name="TextBox 464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466" name="TextBox 465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467" name="TextBox 466"/>
              <p:cNvSpPr txBox="1"/>
              <p:nvPr/>
            </p:nvSpPr>
            <p:spPr>
              <a:xfrm>
                <a:off x="839170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p:sp>
            <p:nvSpPr>
              <p:cNvPr id="468" name="TextBox 467"/>
              <p:cNvSpPr txBox="1"/>
              <p:nvPr/>
            </p:nvSpPr>
            <p:spPr>
              <a:xfrm>
                <a:off x="842833" y="544525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9" name="TextBox 468"/>
                  <p:cNvSpPr txBox="1"/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[(m1(), 14,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469" name="TextBox 4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0" name="TextBox 469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3</a:t>
                </a:r>
                <a:endParaRPr lang="en-US" sz="600" b="1" dirty="0"/>
              </a:p>
            </p:txBody>
          </p:sp>
          <p:sp>
            <p:nvSpPr>
              <p:cNvPr id="471" name="TextBox 470"/>
              <p:cNvSpPr txBox="1"/>
              <p:nvPr/>
            </p:nvSpPr>
            <p:spPr>
              <a:xfrm>
                <a:off x="1071888" y="46014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</p:grpSp>
        <p:cxnSp>
          <p:nvCxnSpPr>
            <p:cNvPr id="455" name="Straight Arrow Connector 454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72" name="Straight Arrow Connector 471"/>
          <p:cNvCxnSpPr/>
          <p:nvPr/>
        </p:nvCxnSpPr>
        <p:spPr>
          <a:xfrm>
            <a:off x="5860665" y="2670035"/>
            <a:ext cx="0" cy="219491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3" name="Group 472"/>
          <p:cNvGrpSpPr/>
          <p:nvPr/>
        </p:nvGrpSpPr>
        <p:grpSpPr>
          <a:xfrm>
            <a:off x="5382811" y="2859682"/>
            <a:ext cx="1002674" cy="630877"/>
            <a:chOff x="3218019" y="672254"/>
            <a:chExt cx="1002674" cy="630877"/>
          </a:xfrm>
        </p:grpSpPr>
        <p:sp>
          <p:nvSpPr>
            <p:cNvPr id="474" name="Rounded Rectangle 473"/>
            <p:cNvSpPr/>
            <p:nvPr/>
          </p:nvSpPr>
          <p:spPr>
            <a:xfrm>
              <a:off x="3252823" y="716723"/>
              <a:ext cx="877057" cy="552829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5" name="Straight Connector 474"/>
            <p:cNvCxnSpPr/>
            <p:nvPr/>
          </p:nvCxnSpPr>
          <p:spPr>
            <a:xfrm>
              <a:off x="3252823" y="82260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>
              <a:off x="3252823" y="99532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flipV="1">
              <a:off x="3367880" y="822608"/>
              <a:ext cx="0" cy="444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flipV="1">
              <a:off x="3594787" y="826840"/>
              <a:ext cx="0" cy="4398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>
              <a:off x="3367880" y="910449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0" name="TextBox 479"/>
            <p:cNvSpPr txBox="1"/>
            <p:nvPr/>
          </p:nvSpPr>
          <p:spPr>
            <a:xfrm rot="16200000">
              <a:off x="3166324" y="795492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481" name="TextBox 480"/>
            <p:cNvSpPr txBox="1"/>
            <p:nvPr/>
          </p:nvSpPr>
          <p:spPr>
            <a:xfrm rot="16200000">
              <a:off x="3171642" y="1014068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482" name="Straight Connector 481"/>
            <p:cNvCxnSpPr/>
            <p:nvPr/>
          </p:nvCxnSpPr>
          <p:spPr>
            <a:xfrm>
              <a:off x="3367880" y="1172328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3" name="TextBox 482"/>
            <p:cNvSpPr txBox="1"/>
            <p:nvPr/>
          </p:nvSpPr>
          <p:spPr>
            <a:xfrm>
              <a:off x="3293940" y="76727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484" name="TextBox 483"/>
            <p:cNvSpPr txBox="1"/>
            <p:nvPr/>
          </p:nvSpPr>
          <p:spPr>
            <a:xfrm>
              <a:off x="3293940" y="94034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485" name="TextBox 484"/>
            <p:cNvSpPr txBox="1"/>
            <p:nvPr/>
          </p:nvSpPr>
          <p:spPr>
            <a:xfrm>
              <a:off x="3297476" y="1118465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p:sp>
          <p:nvSpPr>
            <p:cNvPr id="486" name="TextBox 485"/>
            <p:cNvSpPr txBox="1"/>
            <p:nvPr/>
          </p:nvSpPr>
          <p:spPr>
            <a:xfrm>
              <a:off x="3294777" y="85246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TextBox 486"/>
                <p:cNvSpPr txBox="1"/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28,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487" name="TextBox 4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8" name="TextBox 487"/>
            <p:cNvSpPr txBox="1"/>
            <p:nvPr/>
          </p:nvSpPr>
          <p:spPr>
            <a:xfrm>
              <a:off x="3566828" y="672254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4</a:t>
              </a:r>
              <a:endParaRPr lang="en-US" sz="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TextBox 488"/>
                <p:cNvSpPr txBox="1"/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[(m2(), 16,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</a:t>
                  </a:r>
                </a:p>
                <a:p>
                  <a:r>
                    <a:rPr lang="en-US" sz="600" dirty="0" smtClean="0"/>
                    <a:t> (m3(), 18,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489" name="TextBox 4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0" name="TextBox 489"/>
              <p:cNvSpPr txBox="1"/>
              <p:nvPr/>
            </p:nvSpPr>
            <p:spPr>
              <a:xfrm>
                <a:off x="5808592" y="504220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(m1(), 0,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490" name="TextBox 4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592" y="504220"/>
                <a:ext cx="695325" cy="184666"/>
              </a:xfrm>
              <a:prstGeom prst="rect">
                <a:avLst/>
              </a:prstGeom>
              <a:blipFill rotWithShape="0">
                <a:blip r:embed="rId1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TextBox 490"/>
              <p:cNvSpPr txBox="1"/>
              <p:nvPr/>
            </p:nvSpPr>
            <p:spPr>
              <a:xfrm>
                <a:off x="5797903" y="1285981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(m2(), 2,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491" name="TextBox 4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903" y="1285981"/>
                <a:ext cx="695325" cy="184666"/>
              </a:xfrm>
              <a:prstGeom prst="rect">
                <a:avLst/>
              </a:prstGeom>
              <a:blipFill rotWithShape="0"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TextBox 491"/>
              <p:cNvSpPr txBox="1"/>
              <p:nvPr/>
            </p:nvSpPr>
            <p:spPr>
              <a:xfrm>
                <a:off x="5797902" y="198174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(m3(), 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492" name="TextBox 4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902" y="1981748"/>
                <a:ext cx="695325" cy="184666"/>
              </a:xfrm>
              <a:prstGeom prst="rect">
                <a:avLst/>
              </a:prstGeom>
              <a:blipFill rotWithShape="0"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TextBox 492"/>
              <p:cNvSpPr txBox="1"/>
              <p:nvPr/>
            </p:nvSpPr>
            <p:spPr>
              <a:xfrm>
                <a:off x="5797902" y="268593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(m1(), 14,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493" name="TextBox 4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902" y="2685938"/>
                <a:ext cx="695325" cy="184666"/>
              </a:xfrm>
              <a:prstGeom prst="rect">
                <a:avLst/>
              </a:prstGeom>
              <a:blipFill rotWithShape="0">
                <a:blip r:embed="rId2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4" name="Straight Arrow Connector 493"/>
          <p:cNvCxnSpPr/>
          <p:nvPr/>
        </p:nvCxnSpPr>
        <p:spPr>
          <a:xfrm rot="10800000">
            <a:off x="5401161" y="1752424"/>
            <a:ext cx="3715" cy="1447624"/>
          </a:xfrm>
          <a:prstGeom prst="bentConnector3">
            <a:avLst>
              <a:gd name="adj1" fmla="val 4038546"/>
            </a:avLst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4" name="TextBox 503"/>
              <p:cNvSpPr txBox="1"/>
              <p:nvPr/>
            </p:nvSpPr>
            <p:spPr>
              <a:xfrm rot="16200000">
                <a:off x="4813058" y="2336785"/>
                <a:ext cx="75851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(m1(), 14,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), </a:t>
                </a:r>
                <a:r>
                  <a:rPr lang="en-US" sz="600" b="1" dirty="0" smtClean="0">
                    <a:solidFill>
                      <a:srgbClr val="FF0000"/>
                    </a:solidFill>
                  </a:rPr>
                  <a:t>14</a:t>
                </a:r>
                <a:endParaRPr lang="en-US" sz="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4" name="TextBox 5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13058" y="2336785"/>
                <a:ext cx="758510" cy="184666"/>
              </a:xfrm>
              <a:prstGeom prst="rect">
                <a:avLst/>
              </a:prstGeom>
              <a:blipFill rotWithShape="0">
                <a:blip r:embed="rId28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5" name="Group 504"/>
          <p:cNvGrpSpPr/>
          <p:nvPr/>
        </p:nvGrpSpPr>
        <p:grpSpPr>
          <a:xfrm>
            <a:off x="5382811" y="-19451"/>
            <a:ext cx="1002674" cy="537599"/>
            <a:chOff x="764539" y="191699"/>
            <a:chExt cx="1002674" cy="537599"/>
          </a:xfrm>
        </p:grpSpPr>
        <p:sp>
          <p:nvSpPr>
            <p:cNvPr id="506" name="Rounded Rectangle 505"/>
            <p:cNvSpPr/>
            <p:nvPr/>
          </p:nvSpPr>
          <p:spPr>
            <a:xfrm>
              <a:off x="799343" y="236169"/>
              <a:ext cx="877057" cy="449631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7" name="Straight Connector 506"/>
            <p:cNvCxnSpPr/>
            <p:nvPr/>
          </p:nvCxnSpPr>
          <p:spPr>
            <a:xfrm>
              <a:off x="799343" y="34205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>
              <a:off x="799343" y="51477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 flipH="1" flipV="1">
              <a:off x="914400" y="342053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 flipH="1" flipV="1">
              <a:off x="1141307" y="346285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>
              <a:off x="914400" y="42989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2" name="TextBox 511"/>
            <p:cNvSpPr txBox="1"/>
            <p:nvPr/>
          </p:nvSpPr>
          <p:spPr>
            <a:xfrm rot="16200000">
              <a:off x="712844" y="314937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513" name="TextBox 512"/>
            <p:cNvSpPr txBox="1"/>
            <p:nvPr/>
          </p:nvSpPr>
          <p:spPr>
            <a:xfrm rot="16200000">
              <a:off x="714447" y="479686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514" name="Straight Connector 513"/>
            <p:cNvCxnSpPr/>
            <p:nvPr/>
          </p:nvCxnSpPr>
          <p:spPr>
            <a:xfrm>
              <a:off x="914400" y="60134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5" name="TextBox 514"/>
            <p:cNvSpPr txBox="1"/>
            <p:nvPr/>
          </p:nvSpPr>
          <p:spPr>
            <a:xfrm>
              <a:off x="840460" y="286716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516" name="TextBox 515"/>
            <p:cNvSpPr txBox="1"/>
            <p:nvPr/>
          </p:nvSpPr>
          <p:spPr>
            <a:xfrm>
              <a:off x="840460" y="45979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517" name="TextBox 516"/>
            <p:cNvSpPr txBox="1"/>
            <p:nvPr/>
          </p:nvSpPr>
          <p:spPr>
            <a:xfrm>
              <a:off x="842833" y="375853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eaLnBrk="1" latinLnBrk="0" hangingPunct="1"/>
              <a:r>
                <a:rPr lang="en-US" sz="600" smtClean="0"/>
                <a:t>now</a:t>
              </a:r>
              <a:endParaRPr lang="en-US" sz="600" dirty="0"/>
            </a:p>
          </p:txBody>
        </p:sp>
        <p:sp>
          <p:nvSpPr>
            <p:cNvPr id="518" name="TextBox 517"/>
            <p:cNvSpPr txBox="1"/>
            <p:nvPr/>
          </p:nvSpPr>
          <p:spPr>
            <a:xfrm>
              <a:off x="841646" y="54463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9" name="TextBox 518"/>
                <p:cNvSpPr txBox="1"/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0,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519" name="TextBox 5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0" name="TextBox 519"/>
            <p:cNvSpPr txBox="1"/>
            <p:nvPr/>
          </p:nvSpPr>
          <p:spPr>
            <a:xfrm>
              <a:off x="1113348" y="191699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0</a:t>
              </a:r>
              <a:endParaRPr lang="en-US" sz="600" b="1" baseline="-25000" dirty="0"/>
            </a:p>
          </p:txBody>
        </p:sp>
        <p:sp>
          <p:nvSpPr>
            <p:cNvPr id="521" name="TextBox 520"/>
            <p:cNvSpPr txBox="1"/>
            <p:nvPr/>
          </p:nvSpPr>
          <p:spPr>
            <a:xfrm>
              <a:off x="1071888" y="460149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 ]</a:t>
              </a:r>
              <a:endParaRPr 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31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520</Words>
  <Application>Microsoft Macintosh PowerPoint</Application>
  <PresentationFormat>Widescreen</PresentationFormat>
  <Paragraphs>224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ehsan ehsan</dc:creator>
  <cp:lastModifiedBy>ehsan ehsan</cp:lastModifiedBy>
  <cp:revision>13</cp:revision>
  <cp:lastPrinted>2019-06-25T05:09:50Z</cp:lastPrinted>
  <dcterms:created xsi:type="dcterms:W3CDTF">2019-06-24T16:01:35Z</dcterms:created>
  <dcterms:modified xsi:type="dcterms:W3CDTF">2019-06-26T04:03:54Z</dcterms:modified>
</cp:coreProperties>
</file>