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43"/>
  </p:normalViewPr>
  <p:slideViewPr>
    <p:cSldViewPr snapToGrid="0" snapToObjects="1">
      <p:cViewPr>
        <p:scale>
          <a:sx n="320" d="100"/>
          <a:sy n="320" d="100"/>
        </p:scale>
        <p:origin x="144" y="-8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C881-0530-CB45-892A-1D1C999216F2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31F-1127-E443-8556-CDE2CCEE7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90.png"/><Relationship Id="rId28" Type="http://schemas.openxmlformats.org/officeDocument/2006/relationships/image" Target="../media/image120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 rot="16200000">
            <a:off x="703204" y="287987"/>
            <a:ext cx="288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r2</a:t>
            </a:r>
            <a:endParaRPr lang="en-US" sz="600" dirty="0"/>
          </a:p>
        </p:txBody>
      </p:sp>
      <p:sp>
        <p:nvSpPr>
          <p:cNvPr id="27" name="TextBox 26"/>
          <p:cNvSpPr txBox="1"/>
          <p:nvPr/>
        </p:nvSpPr>
        <p:spPr>
          <a:xfrm>
            <a:off x="885905" y="348902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pc</a:t>
            </a:r>
            <a:endParaRPr lang="en-US" sz="600" dirty="0"/>
          </a:p>
        </p:txBody>
      </p:sp>
      <p:grpSp>
        <p:nvGrpSpPr>
          <p:cNvPr id="7" name="Group 6"/>
          <p:cNvGrpSpPr/>
          <p:nvPr/>
        </p:nvGrpSpPr>
        <p:grpSpPr>
          <a:xfrm>
            <a:off x="753296" y="0"/>
            <a:ext cx="1002674" cy="498334"/>
            <a:chOff x="753296" y="0"/>
            <a:chExt cx="1002674" cy="498334"/>
          </a:xfrm>
        </p:grpSpPr>
        <p:sp>
          <p:nvSpPr>
            <p:cNvPr id="5" name="Rounded Rectangle 4"/>
            <p:cNvSpPr/>
            <p:nvPr/>
          </p:nvSpPr>
          <p:spPr>
            <a:xfrm>
              <a:off x="788100" y="44470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88100" y="150354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88100" y="323074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03157" y="150354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0064" y="154586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03157" y="23819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701601" y="12323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03157" y="40964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217" y="9501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9217" y="26809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6765" y="18021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60645" y="97405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45" y="97405"/>
                  <a:ext cx="695325" cy="184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1102105" y="0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0645" y="268450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1231150" y="488593"/>
            <a:ext cx="0" cy="20825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25654" y="1149736"/>
            <a:ext cx="0" cy="210268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21747" y="1814822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59235" y="3331407"/>
            <a:ext cx="1002674" cy="533568"/>
            <a:chOff x="764539" y="191699"/>
            <a:chExt cx="1002674" cy="533568"/>
          </a:xfrm>
        </p:grpSpPr>
        <p:sp>
          <p:nvSpPr>
            <p:cNvPr id="115" name="Rounded Rectangle 114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71888" y="285128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5</a:t>
              </a:r>
              <a:endParaRPr lang="en-US" sz="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62047" y="5966538"/>
            <a:ext cx="1002674" cy="533568"/>
            <a:chOff x="764539" y="191699"/>
            <a:chExt cx="1002674" cy="533568"/>
          </a:xfrm>
        </p:grpSpPr>
        <p:sp>
          <p:nvSpPr>
            <p:cNvPr id="191" name="Rounded Rectangle 190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TextBox 204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10</a:t>
              </a:r>
              <a:endParaRPr lang="en-US" sz="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296" y="655635"/>
            <a:ext cx="1002674" cy="533568"/>
            <a:chOff x="753296" y="655635"/>
            <a:chExt cx="1002674" cy="533568"/>
          </a:xfrm>
        </p:grpSpPr>
        <p:grpSp>
          <p:nvGrpSpPr>
            <p:cNvPr id="32" name="Group 31"/>
            <p:cNvGrpSpPr/>
            <p:nvPr/>
          </p:nvGrpSpPr>
          <p:grpSpPr>
            <a:xfrm>
              <a:off x="753296" y="655635"/>
              <a:ext cx="1002674" cy="533568"/>
              <a:chOff x="764539" y="191699"/>
              <a:chExt cx="1002674" cy="53356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1</a:t>
                </a:r>
                <a:endParaRPr lang="en-US" sz="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1067248" y="83899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m1:1</a:t>
              </a:r>
              <a:endParaRPr lang="en-US" sz="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96" y="1320721"/>
            <a:ext cx="1002674" cy="533568"/>
            <a:chOff x="753296" y="1400241"/>
            <a:chExt cx="1002674" cy="533568"/>
          </a:xfrm>
        </p:grpSpPr>
        <p:grpSp>
          <p:nvGrpSpPr>
            <p:cNvPr id="56" name="Group 55"/>
            <p:cNvGrpSpPr/>
            <p:nvPr/>
          </p:nvGrpSpPr>
          <p:grpSpPr>
            <a:xfrm>
              <a:off x="753296" y="1400241"/>
              <a:ext cx="1002674" cy="533568"/>
              <a:chOff x="764539" y="191699"/>
              <a:chExt cx="1002674" cy="53356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08" name="TextBox 207"/>
            <p:cNvSpPr txBox="1"/>
            <p:nvPr/>
          </p:nvSpPr>
          <p:spPr>
            <a:xfrm>
              <a:off x="1063453" y="1587150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m1:2</a:t>
              </a:r>
              <a:endParaRPr lang="en-US" sz="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7632" y="1990233"/>
            <a:ext cx="1002674" cy="533568"/>
            <a:chOff x="753296" y="2101113"/>
            <a:chExt cx="1002674" cy="533568"/>
          </a:xfrm>
        </p:grpSpPr>
        <p:grpSp>
          <p:nvGrpSpPr>
            <p:cNvPr id="75" name="Group 74"/>
            <p:cNvGrpSpPr/>
            <p:nvPr/>
          </p:nvGrpSpPr>
          <p:grpSpPr>
            <a:xfrm>
              <a:off x="753296" y="2101113"/>
              <a:ext cx="1002674" cy="533568"/>
              <a:chOff x="764539" y="191699"/>
              <a:chExt cx="1002674" cy="533568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[(m2(), 2,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9" name="TextBox 208"/>
            <p:cNvSpPr txBox="1"/>
            <p:nvPr/>
          </p:nvSpPr>
          <p:spPr>
            <a:xfrm>
              <a:off x="1067248" y="228789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m1:3</a:t>
              </a:r>
              <a:endParaRPr lang="en-US" sz="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2689" y="2662531"/>
            <a:ext cx="1002674" cy="533568"/>
            <a:chOff x="753296" y="2801985"/>
            <a:chExt cx="1002674" cy="533568"/>
          </a:xfrm>
        </p:grpSpPr>
        <p:grpSp>
          <p:nvGrpSpPr>
            <p:cNvPr id="94" name="Group 93"/>
            <p:cNvGrpSpPr/>
            <p:nvPr/>
          </p:nvGrpSpPr>
          <p:grpSpPr>
            <a:xfrm>
              <a:off x="753296" y="2801985"/>
              <a:ext cx="1002674" cy="533568"/>
              <a:chOff x="764539" y="191699"/>
              <a:chExt cx="1002674" cy="533568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4</a:t>
                </a:r>
                <a:endParaRPr lang="en-US" sz="6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067153" y="298755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m1:3</a:t>
              </a:r>
              <a:endParaRPr lang="en-US" sz="600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1067105" y="3686778"/>
            <a:ext cx="4476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m1:4</a:t>
            </a:r>
            <a:endParaRPr lang="en-US" sz="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752689" y="3997965"/>
            <a:ext cx="1002674" cy="533568"/>
            <a:chOff x="753296" y="4202523"/>
            <a:chExt cx="1002674" cy="533568"/>
          </a:xfrm>
        </p:grpSpPr>
        <p:grpSp>
          <p:nvGrpSpPr>
            <p:cNvPr id="132" name="Group 131"/>
            <p:cNvGrpSpPr/>
            <p:nvPr/>
          </p:nvGrpSpPr>
          <p:grpSpPr>
            <a:xfrm>
              <a:off x="753296" y="4202523"/>
              <a:ext cx="1002674" cy="533568"/>
              <a:chOff x="764539" y="191699"/>
              <a:chExt cx="1002674" cy="533568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6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2" name="TextBox 211"/>
            <p:cNvSpPr txBox="1"/>
            <p:nvPr/>
          </p:nvSpPr>
          <p:spPr>
            <a:xfrm>
              <a:off x="1068397" y="438765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m1:5</a:t>
              </a:r>
              <a:endParaRPr lang="en-US" sz="6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295980" y="4645434"/>
            <a:ext cx="1002674" cy="533568"/>
            <a:chOff x="764539" y="191699"/>
            <a:chExt cx="1002674" cy="533568"/>
          </a:xfrm>
        </p:grpSpPr>
        <p:sp>
          <p:nvSpPr>
            <p:cNvPr id="216" name="Rounded Rectangle 21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24" name="Straight Connector 22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TextBox 22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8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071888" y="460149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460149"/>
                  <a:ext cx="695325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Straight Arrow Connector 214"/>
          <p:cNvCxnSpPr/>
          <p:nvPr/>
        </p:nvCxnSpPr>
        <p:spPr>
          <a:xfrm>
            <a:off x="1428589" y="4494260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15144" y="4645168"/>
            <a:ext cx="1002674" cy="533568"/>
            <a:chOff x="237902" y="4907012"/>
            <a:chExt cx="1002674" cy="533568"/>
          </a:xfrm>
        </p:grpSpPr>
        <p:grpSp>
          <p:nvGrpSpPr>
            <p:cNvPr id="151" name="Group 150"/>
            <p:cNvGrpSpPr/>
            <p:nvPr/>
          </p:nvGrpSpPr>
          <p:grpSpPr>
            <a:xfrm>
              <a:off x="237902" y="4907012"/>
              <a:ext cx="1002674" cy="533568"/>
              <a:chOff x="764539" y="191699"/>
              <a:chExt cx="1002674" cy="533568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98008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pc</a:t>
                </a:r>
                <a:endParaRPr lang="en-US" sz="6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7148" y="540601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pc</a:t>
                </a:r>
                <a:endParaRPr lang="en-US" sz="6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071888" y="28512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7</a:t>
                </a:r>
                <a:endParaRPr lang="en-US" sz="600" b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50393" y="508833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m1:5</a:t>
              </a:r>
              <a:endParaRPr lang="en-US" sz="600" dirty="0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56276" y="5296903"/>
            <a:ext cx="1002674" cy="533568"/>
            <a:chOff x="764539" y="191699"/>
            <a:chExt cx="1002674" cy="533568"/>
          </a:xfrm>
        </p:grpSpPr>
        <p:sp>
          <p:nvSpPr>
            <p:cNvPr id="257" name="Rounded Rectangle 256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265" name="Straight Connector 264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98008" y="37191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pc</a:t>
              </a:r>
              <a:endParaRPr 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97148" y="54060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pc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1" name="TextBox 270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/>
                <a:t>9</a:t>
              </a:r>
              <a:endParaRPr lang="en-US" sz="600" b="1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22482" y="18557"/>
            <a:ext cx="2219457" cy="1166027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 rot="16200000">
            <a:off x="-161482" y="465011"/>
            <a:ext cx="601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0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3" y="501929"/>
                <a:ext cx="695325" cy="1846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1161907" y="1156534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/>
              <p:cNvSpPr txBox="1"/>
              <p:nvPr/>
            </p:nvSpPr>
            <p:spPr>
              <a:xfrm>
                <a:off x="1156295" y="181031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95" y="1810311"/>
                <a:ext cx="695325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/>
              <p:cNvSpPr txBox="1"/>
              <p:nvPr/>
            </p:nvSpPr>
            <p:spPr>
              <a:xfrm>
                <a:off x="1157465" y="249986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65" y="2499869"/>
                <a:ext cx="695325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/>
          <p:cNvSpPr txBox="1"/>
          <p:nvPr/>
        </p:nvSpPr>
        <p:spPr>
          <a:xfrm>
            <a:off x="1155453" y="3167606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+ 2</a:t>
            </a:r>
            <a:endParaRPr lang="en-US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/>
              <p:cNvSpPr txBox="1"/>
              <p:nvPr/>
            </p:nvSpPr>
            <p:spPr>
              <a:xfrm>
                <a:off x="1147102" y="382294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2" y="3822944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1452461" y="4487182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61" y="4487182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677441" y="513880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sz="600" dirty="0" smtClean="0"/>
                  <a:t>(r1)</a:t>
                </a:r>
                <a:endParaRPr lang="en-US" sz="600" dirty="0"/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1" y="5138801"/>
                <a:ext cx="695325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472816" y="448480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6" y="4484808"/>
                <a:ext cx="695325" cy="184666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1468016" y="513906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</a:t>
                </a:r>
                <a:r>
                  <a:rPr lang="en-US" sz="600" dirty="0" smtClean="0"/>
                  <a:t>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16" y="5139063"/>
                <a:ext cx="695325" cy="184666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TextBox 289"/>
          <p:cNvSpPr txBox="1"/>
          <p:nvPr/>
        </p:nvSpPr>
        <p:spPr>
          <a:xfrm>
            <a:off x="1170225" y="5802605"/>
            <a:ext cx="6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time = time + 10</a:t>
            </a:r>
            <a:endParaRPr lang="en-US" sz="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28105" y="1326687"/>
            <a:ext cx="2213834" cy="187443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 rot="16200000">
            <a:off x="-137836" y="2132937"/>
            <a:ext cx="580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= 2</a:t>
            </a:r>
            <a:endParaRPr lang="en-US" sz="900" dirty="0"/>
          </a:p>
        </p:txBody>
      </p:sp>
      <p:sp>
        <p:nvSpPr>
          <p:cNvPr id="293" name="Rounded Rectangle 292"/>
          <p:cNvSpPr/>
          <p:nvPr/>
        </p:nvSpPr>
        <p:spPr>
          <a:xfrm>
            <a:off x="28105" y="3335153"/>
            <a:ext cx="2213227" cy="2490156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-283707" y="4319596"/>
            <a:ext cx="79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Time </a:t>
            </a:r>
            <a:r>
              <a:rPr lang="en-US" sz="900" smtClean="0"/>
              <a:t>= </a:t>
            </a:r>
            <a:r>
              <a:rPr lang="en-US" sz="900"/>
              <a:t>4</a:t>
            </a:r>
            <a:endParaRPr lang="en-US" sz="900" dirty="0"/>
          </a:p>
        </p:txBody>
      </p:sp>
      <p:sp>
        <p:nvSpPr>
          <p:cNvPr id="295" name="Rounded Rectangle 294"/>
          <p:cNvSpPr/>
          <p:nvPr/>
        </p:nvSpPr>
        <p:spPr>
          <a:xfrm>
            <a:off x="25804" y="5968597"/>
            <a:ext cx="2219457" cy="949381"/>
          </a:xfrm>
          <a:prstGeom prst="roundRect">
            <a:avLst>
              <a:gd name="adj" fmla="val 642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-231920" y="6173323"/>
            <a:ext cx="699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Time = 14</a:t>
            </a:r>
            <a:endParaRPr lang="en-US" sz="900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3218019" y="-17068"/>
            <a:ext cx="1002674" cy="537599"/>
            <a:chOff x="764539" y="191699"/>
            <a:chExt cx="1002674" cy="537599"/>
          </a:xfrm>
        </p:grpSpPr>
        <p:sp>
          <p:nvSpPr>
            <p:cNvPr id="298" name="Rounded Rectangle 297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05" name="TextBox 304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06" name="Straight Connector 305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11" name="TextBox 3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3218019" y="672254"/>
            <a:ext cx="1002674" cy="630877"/>
            <a:chOff x="3218019" y="672254"/>
            <a:chExt cx="1002674" cy="630877"/>
          </a:xfrm>
        </p:grpSpPr>
        <p:sp>
          <p:nvSpPr>
            <p:cNvPr id="317" name="Rounded Rectangle 3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324" name="TextBox 3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TextBox 3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6" name="Straight Arrow Connector 315"/>
          <p:cNvCxnSpPr/>
          <p:nvPr/>
        </p:nvCxnSpPr>
        <p:spPr>
          <a:xfrm>
            <a:off x="3695873" y="49140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3" name="Group 332"/>
          <p:cNvGrpSpPr/>
          <p:nvPr/>
        </p:nvGrpSpPr>
        <p:grpSpPr>
          <a:xfrm>
            <a:off x="3218019" y="1277839"/>
            <a:ext cx="1002674" cy="724977"/>
            <a:chOff x="764539" y="700172"/>
            <a:chExt cx="1002674" cy="724977"/>
          </a:xfrm>
        </p:grpSpPr>
        <p:grpSp>
          <p:nvGrpSpPr>
            <p:cNvPr id="334" name="Group 333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336" name="Rounded Rectangle 33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0" name="TextBox 34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51" name="TextBox 3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5" name="Straight Arrow Connector 33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2" name="Group 351"/>
          <p:cNvGrpSpPr/>
          <p:nvPr/>
        </p:nvGrpSpPr>
        <p:grpSpPr>
          <a:xfrm>
            <a:off x="3218019" y="1972013"/>
            <a:ext cx="1002674" cy="728388"/>
            <a:chOff x="764539" y="700172"/>
            <a:chExt cx="1002674" cy="7283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355" name="Rounded Rectangle 354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TextBox 360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4" name="TextBox 363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368" name="TextBox 3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" name="TextBox 368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354" name="Straight Arrow Connector 353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3" name="Straight Arrow Connector 372"/>
          <p:cNvCxnSpPr/>
          <p:nvPr/>
        </p:nvCxnSpPr>
        <p:spPr>
          <a:xfrm>
            <a:off x="3695873" y="267288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4" name="Group 393"/>
          <p:cNvGrpSpPr/>
          <p:nvPr/>
        </p:nvGrpSpPr>
        <p:grpSpPr>
          <a:xfrm>
            <a:off x="3218019" y="2862532"/>
            <a:ext cx="1002674" cy="630877"/>
            <a:chOff x="3218019" y="672254"/>
            <a:chExt cx="1002674" cy="630877"/>
          </a:xfrm>
        </p:grpSpPr>
        <p:sp>
          <p:nvSpPr>
            <p:cNvPr id="395" name="Rounded Rectangle 394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02" name="TextBox 401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TextBox 403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08" name="TextBox 4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TextBox 408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/>
              <p:cNvSpPr txBox="1"/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503403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/>
              <p:cNvSpPr txBox="1"/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2" name="TextBox 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1" y="1288831"/>
                <a:ext cx="695325" cy="1846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/>
              <p:cNvSpPr txBox="1"/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3" name="TextBox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1997994"/>
                <a:ext cx="695325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/>
              <p:cNvSpPr txBox="1"/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14" name="TextBox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0" y="2688788"/>
                <a:ext cx="695325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/>
          <p:cNvCxnSpPr/>
          <p:nvPr/>
        </p:nvCxnSpPr>
        <p:spPr>
          <a:xfrm>
            <a:off x="3691351" y="3470277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6" name="Group 415"/>
          <p:cNvGrpSpPr/>
          <p:nvPr/>
        </p:nvGrpSpPr>
        <p:grpSpPr>
          <a:xfrm>
            <a:off x="5382811" y="669404"/>
            <a:ext cx="1002674" cy="630877"/>
            <a:chOff x="3218019" y="672254"/>
            <a:chExt cx="1002674" cy="630877"/>
          </a:xfrm>
        </p:grpSpPr>
        <p:sp>
          <p:nvSpPr>
            <p:cNvPr id="417" name="Rounded Rectangle 416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24" name="TextBox 423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25" name="Straight Connector 424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14,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1" name="TextBox 430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1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2,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4,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32" name="TextBox 4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3" name="Straight Arrow Connector 432"/>
          <p:cNvCxnSpPr/>
          <p:nvPr/>
        </p:nvCxnSpPr>
        <p:spPr>
          <a:xfrm>
            <a:off x="5860665" y="48855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4" name="Group 433"/>
          <p:cNvGrpSpPr/>
          <p:nvPr/>
        </p:nvGrpSpPr>
        <p:grpSpPr>
          <a:xfrm>
            <a:off x="5382811" y="1274989"/>
            <a:ext cx="1002674" cy="724977"/>
            <a:chOff x="764539" y="700172"/>
            <a:chExt cx="1002674" cy="724977"/>
          </a:xfrm>
        </p:grpSpPr>
        <p:grpSp>
          <p:nvGrpSpPr>
            <p:cNvPr id="435" name="Group 434"/>
            <p:cNvGrpSpPr/>
            <p:nvPr/>
          </p:nvGrpSpPr>
          <p:grpSpPr>
            <a:xfrm>
              <a:off x="764539" y="891068"/>
              <a:ext cx="1002674" cy="534081"/>
              <a:chOff x="764539" y="191699"/>
              <a:chExt cx="1002674" cy="534081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8" name="Straight Connector 437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3" name="TextBox 442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839171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842833" y="541114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0" name="TextBox 4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1" name="TextBox 450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2</a:t>
                </a:r>
                <a:endParaRPr lang="en-US" sz="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[(m3(), 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52" name="TextBox 4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460149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6" name="Straight Arrow Connector 435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3" name="Group 452"/>
          <p:cNvGrpSpPr/>
          <p:nvPr/>
        </p:nvGrpSpPr>
        <p:grpSpPr>
          <a:xfrm>
            <a:off x="5382811" y="1969163"/>
            <a:ext cx="1002674" cy="728388"/>
            <a:chOff x="764539" y="700172"/>
            <a:chExt cx="1002674" cy="728388"/>
          </a:xfrm>
        </p:grpSpPr>
        <p:grpSp>
          <p:nvGrpSpPr>
            <p:cNvPr id="454" name="Group 453"/>
            <p:cNvGrpSpPr/>
            <p:nvPr/>
          </p:nvGrpSpPr>
          <p:grpSpPr>
            <a:xfrm>
              <a:off x="764539" y="891068"/>
              <a:ext cx="1002674" cy="537492"/>
              <a:chOff x="764539" y="191699"/>
              <a:chExt cx="1002674" cy="537492"/>
            </a:xfrm>
          </p:grpSpPr>
          <p:sp>
            <p:nvSpPr>
              <p:cNvPr id="456" name="Rounded Rectangle 455"/>
              <p:cNvSpPr/>
              <p:nvPr/>
            </p:nvSpPr>
            <p:spPr>
              <a:xfrm>
                <a:off x="799343" y="236169"/>
                <a:ext cx="877057" cy="449631"/>
              </a:xfrm>
              <a:prstGeom prst="roundRect">
                <a:avLst>
                  <a:gd name="adj" fmla="val 768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99343" y="34205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99343" y="514773"/>
                <a:ext cx="8805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 flipH="1" flipV="1">
                <a:off x="914400" y="342053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 flipV="1">
                <a:off x="1141307" y="346285"/>
                <a:ext cx="90" cy="3437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914400" y="42989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 rot="16200000">
                <a:off x="712844" y="314937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r1</a:t>
                </a:r>
                <a:endParaRPr lang="en-US" sz="600" dirty="0"/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714447" y="479686"/>
                <a:ext cx="288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r2</a:t>
                </a:r>
                <a:endParaRPr lang="en-US" sz="600" dirty="0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914400" y="601344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5" name="TextBox 464"/>
              <p:cNvSpPr txBox="1"/>
              <p:nvPr/>
            </p:nvSpPr>
            <p:spPr>
              <a:xfrm>
                <a:off x="840460" y="286716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queue</a:t>
                </a:r>
                <a:endParaRPr lang="en-US" sz="6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840460" y="45979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queue</a:t>
                </a:r>
                <a:endParaRPr lang="en-US" sz="6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839170" y="371912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842833" y="544525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now</a:t>
                </a:r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[(m1(), 14, </a:t>
                    </a:r>
                    <a14:m>
                      <m:oMath xmlns:m="http://schemas.openxmlformats.org/officeDocument/2006/math">
                        <m:r>
                          <a:rPr lang="en-US" sz="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oMath>
                    </a14:m>
                    <a:r>
                      <a:rPr lang="en-US" sz="600" dirty="0" smtClean="0"/>
                      <a:t>)]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469" name="TextBox 4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88" y="285128"/>
                    <a:ext cx="695325" cy="18466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0" name="TextBox 469"/>
              <p:cNvSpPr txBox="1"/>
              <p:nvPr/>
            </p:nvSpPr>
            <p:spPr>
              <a:xfrm>
                <a:off x="1113348" y="191699"/>
                <a:ext cx="4476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/>
                  <a:t>s</a:t>
                </a:r>
                <a:r>
                  <a:rPr lang="en-US" sz="600" b="1" baseline="-25000" dirty="0" smtClean="0"/>
                  <a:t>3</a:t>
                </a:r>
                <a:endParaRPr lang="en-US" sz="600" b="1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071888" y="460149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[ ]</a:t>
                </a:r>
                <a:endParaRPr lang="en-US" sz="600" dirty="0"/>
              </a:p>
            </p:txBody>
          </p:sp>
        </p:grpSp>
        <p:cxnSp>
          <p:nvCxnSpPr>
            <p:cNvPr id="455" name="Straight Arrow Connector 454"/>
            <p:cNvCxnSpPr/>
            <p:nvPr/>
          </p:nvCxnSpPr>
          <p:spPr>
            <a:xfrm>
              <a:off x="1242393" y="700172"/>
              <a:ext cx="0" cy="219491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/>
          <p:nvPr/>
        </p:nvCxnSpPr>
        <p:spPr>
          <a:xfrm>
            <a:off x="5860665" y="2670035"/>
            <a:ext cx="0" cy="219491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3" name="Group 472"/>
          <p:cNvGrpSpPr/>
          <p:nvPr/>
        </p:nvGrpSpPr>
        <p:grpSpPr>
          <a:xfrm>
            <a:off x="5382811" y="2859682"/>
            <a:ext cx="1002674" cy="630877"/>
            <a:chOff x="3218019" y="672254"/>
            <a:chExt cx="1002674" cy="630877"/>
          </a:xfrm>
        </p:grpSpPr>
        <p:sp>
          <p:nvSpPr>
            <p:cNvPr id="474" name="Rounded Rectangle 473"/>
            <p:cNvSpPr/>
            <p:nvPr/>
          </p:nvSpPr>
          <p:spPr>
            <a:xfrm>
              <a:off x="3252823" y="716723"/>
              <a:ext cx="877057" cy="552829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/>
            <p:nvPr/>
          </p:nvCxnSpPr>
          <p:spPr>
            <a:xfrm>
              <a:off x="3252823" y="82260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3252823" y="995328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V="1">
              <a:off x="3367880" y="822608"/>
              <a:ext cx="0" cy="444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flipV="1">
              <a:off x="3594787" y="826840"/>
              <a:ext cx="0" cy="439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3367880" y="910449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TextBox 479"/>
            <p:cNvSpPr txBox="1"/>
            <p:nvPr/>
          </p:nvSpPr>
          <p:spPr>
            <a:xfrm rot="16200000">
              <a:off x="3166324" y="795492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3171642" y="1014068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482" name="Straight Connector 481"/>
            <p:cNvCxnSpPr/>
            <p:nvPr/>
          </p:nvCxnSpPr>
          <p:spPr>
            <a:xfrm>
              <a:off x="3367880" y="1172328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3" name="TextBox 482"/>
            <p:cNvSpPr txBox="1"/>
            <p:nvPr/>
          </p:nvSpPr>
          <p:spPr>
            <a:xfrm>
              <a:off x="3293940" y="767271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3293940" y="94034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3297476" y="1118465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3294777" y="852467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/>
                <p:cNvSpPr txBox="1"/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28,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7" name="TextBox 4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765683"/>
                  <a:ext cx="695325" cy="18466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TextBox 487"/>
            <p:cNvSpPr txBox="1"/>
            <p:nvPr/>
          </p:nvSpPr>
          <p:spPr>
            <a:xfrm>
              <a:off x="3566828" y="672254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4</a:t>
              </a:r>
              <a:endParaRPr lang="en-US" sz="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/>
                <p:cNvSpPr txBox="1"/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[(m2(), 16,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</a:t>
                  </a:r>
                </a:p>
                <a:p>
                  <a:r>
                    <a:rPr lang="en-US" sz="600" dirty="0" smtClean="0"/>
                    <a:t> (m3(), 18,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8" y="940704"/>
                  <a:ext cx="695325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/>
              <p:cNvSpPr txBox="1"/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0,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0" name="TextBox 4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92" y="504220"/>
                <a:ext cx="695325" cy="184666"/>
              </a:xfrm>
              <a:prstGeom prst="rect">
                <a:avLst/>
              </a:prstGeom>
              <a:blipFill rotWithShape="0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/>
              <p:cNvSpPr txBox="1"/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(m2(), 2,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1" name="TextBox 4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3" y="1285981"/>
                <a:ext cx="695325" cy="184666"/>
              </a:xfrm>
              <a:prstGeom prst="rect">
                <a:avLst/>
              </a:prstGeom>
              <a:blipFill rotWithShape="0"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/>
              <p:cNvSpPr txBox="1"/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(m3(), 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2" name="TextBox 4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1981748"/>
                <a:ext cx="695325" cy="184666"/>
              </a:xfrm>
              <a:prstGeom prst="rect">
                <a:avLst/>
              </a:prstGeom>
              <a:blipFill rotWithShape="0"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/>
              <p:cNvSpPr txBox="1"/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</a:t>
                </a:r>
                <a:endParaRPr lang="en-US" sz="600" dirty="0"/>
              </a:p>
            </p:txBody>
          </p:sp>
        </mc:Choice>
        <mc:Fallback xmlns="">
          <p:sp>
            <p:nvSpPr>
              <p:cNvPr id="493" name="TextBox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02" y="2685938"/>
                <a:ext cx="695325" cy="184666"/>
              </a:xfrm>
              <a:prstGeom prst="rect">
                <a:avLst/>
              </a:prstGeom>
              <a:blipFill rotWithShape="0">
                <a:blip r:embed="rId2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Straight Arrow Connector 493"/>
          <p:cNvCxnSpPr/>
          <p:nvPr/>
        </p:nvCxnSpPr>
        <p:spPr>
          <a:xfrm rot="10800000">
            <a:off x="5401161" y="1752424"/>
            <a:ext cx="3715" cy="1447624"/>
          </a:xfrm>
          <a:prstGeom prst="bentConnector3">
            <a:avLst>
              <a:gd name="adj1" fmla="val 4038546"/>
            </a:avLst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(m1(), 14, </a:t>
                </a:r>
                <a14:m>
                  <m:oMath xmlns:m="http://schemas.openxmlformats.org/officeDocument/2006/math">
                    <m:r>
                      <a:rPr lang="en-US" sz="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sz="600" dirty="0" smtClean="0"/>
                  <a:t>), </a:t>
                </a:r>
                <a:r>
                  <a:rPr lang="en-US" sz="600" b="1" dirty="0" smtClean="0">
                    <a:solidFill>
                      <a:srgbClr val="FF0000"/>
                    </a:solidFill>
                  </a:rPr>
                  <a:t>14</a:t>
                </a:r>
                <a:endParaRPr lang="en-US" sz="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3058" y="2336785"/>
                <a:ext cx="758510" cy="184666"/>
              </a:xfrm>
              <a:prstGeom prst="rect">
                <a:avLst/>
              </a:prstGeom>
              <a:blipFill rotWithShape="0">
                <a:blip r:embed="rId3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5" name="Group 504"/>
          <p:cNvGrpSpPr/>
          <p:nvPr/>
        </p:nvGrpSpPr>
        <p:grpSpPr>
          <a:xfrm>
            <a:off x="5382811" y="-19451"/>
            <a:ext cx="1002674" cy="537599"/>
            <a:chOff x="764539" y="191699"/>
            <a:chExt cx="1002674" cy="537599"/>
          </a:xfrm>
        </p:grpSpPr>
        <p:sp>
          <p:nvSpPr>
            <p:cNvPr id="506" name="Rounded Rectangle 505"/>
            <p:cNvSpPr/>
            <p:nvPr/>
          </p:nvSpPr>
          <p:spPr>
            <a:xfrm>
              <a:off x="799343" y="236169"/>
              <a:ext cx="877057" cy="449631"/>
            </a:xfrm>
            <a:prstGeom prst="roundRect">
              <a:avLst>
                <a:gd name="adj" fmla="val 768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7" name="Straight Connector 506"/>
            <p:cNvCxnSpPr/>
            <p:nvPr/>
          </p:nvCxnSpPr>
          <p:spPr>
            <a:xfrm>
              <a:off x="799343" y="34205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799343" y="514773"/>
              <a:ext cx="8805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H="1" flipV="1">
              <a:off x="914400" y="342053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H="1" flipV="1">
              <a:off x="1141307" y="346285"/>
              <a:ext cx="90" cy="343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914400" y="42989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2" name="TextBox 511"/>
            <p:cNvSpPr txBox="1"/>
            <p:nvPr/>
          </p:nvSpPr>
          <p:spPr>
            <a:xfrm rot="16200000">
              <a:off x="712844" y="314937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r1</a:t>
              </a:r>
              <a:endParaRPr lang="en-US" sz="600" dirty="0"/>
            </a:p>
          </p:txBody>
        </p:sp>
        <p:sp>
          <p:nvSpPr>
            <p:cNvPr id="513" name="TextBox 512"/>
            <p:cNvSpPr txBox="1"/>
            <p:nvPr/>
          </p:nvSpPr>
          <p:spPr>
            <a:xfrm rot="16200000">
              <a:off x="714447" y="479686"/>
              <a:ext cx="288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r2</a:t>
              </a:r>
              <a:endParaRPr lang="en-US" sz="600" dirty="0"/>
            </a:p>
          </p:txBody>
        </p:sp>
        <p:cxnSp>
          <p:nvCxnSpPr>
            <p:cNvPr id="514" name="Straight Connector 513"/>
            <p:cNvCxnSpPr/>
            <p:nvPr/>
          </p:nvCxnSpPr>
          <p:spPr>
            <a:xfrm>
              <a:off x="914400" y="601344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TextBox 514"/>
            <p:cNvSpPr txBox="1"/>
            <p:nvPr/>
          </p:nvSpPr>
          <p:spPr>
            <a:xfrm>
              <a:off x="840460" y="286716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queue</a:t>
              </a:r>
              <a:endParaRPr lang="en-US" sz="600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40460" y="45979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queue</a:t>
              </a:r>
              <a:endParaRPr lang="en-US" sz="600" dirty="0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842833" y="375853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eaLnBrk="1" latinLnBrk="0" hangingPunct="1"/>
              <a:r>
                <a:rPr lang="en-US" sz="600" smtClean="0"/>
                <a:t>now</a:t>
              </a:r>
              <a:endParaRPr lang="en-US" sz="600" dirty="0"/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841646" y="544632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smtClean="0"/>
                <a:t>now</a:t>
              </a:r>
              <a:endParaRPr lang="en-US" sz="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TextBox 518"/>
                <p:cNvSpPr txBox="1"/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[(m1(), 0, 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sz="600" dirty="0" smtClean="0"/>
                    <a:t>)]</a:t>
                  </a:r>
                  <a:endParaRPr lang="en-US" sz="600" dirty="0"/>
                </a:p>
              </p:txBody>
            </p:sp>
          </mc:Choice>
          <mc:Fallback xmlns="">
            <p:sp>
              <p:nvSpPr>
                <p:cNvPr id="519" name="TextBox 5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888" y="285128"/>
                  <a:ext cx="695325" cy="18466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0" name="TextBox 519"/>
            <p:cNvSpPr txBox="1"/>
            <p:nvPr/>
          </p:nvSpPr>
          <p:spPr>
            <a:xfrm>
              <a:off x="1113348" y="191699"/>
              <a:ext cx="4476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 smtClean="0"/>
                <a:t>s</a:t>
              </a:r>
              <a:r>
                <a:rPr lang="en-US" sz="600" b="1" baseline="-25000" dirty="0" smtClean="0"/>
                <a:t>0</a:t>
              </a:r>
              <a:endParaRPr lang="en-US" sz="600" b="1" baseline="-25000" dirty="0"/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71888" y="460149"/>
              <a:ext cx="6953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[ ]</a:t>
              </a:r>
              <a:endParaRPr lang="en-US" sz="600" dirty="0"/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5697798" y="16649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6" name="TextBox 495"/>
          <p:cNvSpPr txBox="1"/>
          <p:nvPr/>
        </p:nvSpPr>
        <p:spPr>
          <a:xfrm>
            <a:off x="5696915" y="33909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7" name="TextBox 496"/>
          <p:cNvSpPr txBox="1"/>
          <p:nvPr/>
        </p:nvSpPr>
        <p:spPr>
          <a:xfrm>
            <a:off x="5696816" y="856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498" name="TextBox 497"/>
          <p:cNvSpPr txBox="1"/>
          <p:nvPr/>
        </p:nvSpPr>
        <p:spPr>
          <a:xfrm>
            <a:off x="5699769" y="112375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499" name="TextBox 498"/>
          <p:cNvSpPr txBox="1"/>
          <p:nvPr/>
        </p:nvSpPr>
        <p:spPr>
          <a:xfrm>
            <a:off x="5694943" y="1656009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5694060" y="182526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697798" y="234737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5702697" y="251990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5700756" y="3044977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2" name="TextBox 521"/>
          <p:cNvSpPr txBox="1"/>
          <p:nvPr/>
        </p:nvSpPr>
        <p:spPr>
          <a:xfrm>
            <a:off x="5706384" y="331529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3527776" y="3052670"/>
            <a:ext cx="32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smtClean="0"/>
              <a:t>18</a:t>
            </a:r>
            <a:endParaRPr lang="en-US" sz="600" dirty="0"/>
          </a:p>
        </p:txBody>
      </p:sp>
      <p:sp>
        <p:nvSpPr>
          <p:cNvPr id="524" name="TextBox 523"/>
          <p:cNvSpPr txBox="1"/>
          <p:nvPr/>
        </p:nvSpPr>
        <p:spPr>
          <a:xfrm>
            <a:off x="3533404" y="332298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3532605" y="2348833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3537504" y="252135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29" name="TextBox 528"/>
          <p:cNvSpPr txBox="1"/>
          <p:nvPr/>
        </p:nvSpPr>
        <p:spPr>
          <a:xfrm>
            <a:off x="3532613" y="1657395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3531730" y="1826654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</a:t>
            </a:r>
          </a:p>
        </p:txBody>
      </p:sp>
      <p:sp>
        <p:nvSpPr>
          <p:cNvPr id="531" name="TextBox 530"/>
          <p:cNvSpPr txBox="1"/>
          <p:nvPr/>
        </p:nvSpPr>
        <p:spPr>
          <a:xfrm>
            <a:off x="3536341" y="169110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2" name="TextBox 531"/>
          <p:cNvSpPr txBox="1"/>
          <p:nvPr/>
        </p:nvSpPr>
        <p:spPr>
          <a:xfrm>
            <a:off x="3535458" y="341718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sp>
        <p:nvSpPr>
          <p:cNvPr id="533" name="TextBox 532"/>
          <p:cNvSpPr txBox="1"/>
          <p:nvPr/>
        </p:nvSpPr>
        <p:spPr>
          <a:xfrm>
            <a:off x="3535359" y="858976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4</a:t>
            </a:r>
            <a:endParaRPr lang="en-US" sz="600" dirty="0"/>
          </a:p>
        </p:txBody>
      </p:sp>
      <p:sp>
        <p:nvSpPr>
          <p:cNvPr id="534" name="TextBox 533"/>
          <p:cNvSpPr txBox="1"/>
          <p:nvPr/>
        </p:nvSpPr>
        <p:spPr>
          <a:xfrm>
            <a:off x="3538312" y="1126371"/>
            <a:ext cx="254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0</a:t>
            </a:r>
            <a:endParaRPr lang="en-US" sz="600" dirty="0"/>
          </a:p>
        </p:txBody>
      </p:sp>
      <p:cxnSp>
        <p:nvCxnSpPr>
          <p:cNvPr id="528" name="Straight Arrow Connector 527"/>
          <p:cNvCxnSpPr/>
          <p:nvPr/>
        </p:nvCxnSpPr>
        <p:spPr>
          <a:xfrm>
            <a:off x="1221747" y="2483133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/>
          <p:nvPr/>
        </p:nvCxnSpPr>
        <p:spPr>
          <a:xfrm>
            <a:off x="1221747" y="3156632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/>
          <p:nvPr/>
        </p:nvCxnSpPr>
        <p:spPr>
          <a:xfrm>
            <a:off x="1240576" y="5791004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/>
          <p:nvPr/>
        </p:nvCxnSpPr>
        <p:spPr>
          <a:xfrm>
            <a:off x="1215189" y="3825508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H="1">
            <a:off x="890048" y="4492258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 flipH="1">
            <a:off x="1428589" y="5142757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>
            <a:off x="890048" y="5140755"/>
            <a:ext cx="147361" cy="200400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>
            <a:off x="1235379" y="6456807"/>
            <a:ext cx="0" cy="215424"/>
          </a:xfrm>
          <a:prstGeom prst="straightConnector1">
            <a:avLst/>
          </a:prstGeom>
          <a:ln>
            <a:headEnd w="sm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540</Words>
  <Application>Microsoft Macintosh PowerPoint</Application>
  <PresentationFormat>Widescreen</PresentationFormat>
  <Paragraphs>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ehsan</dc:creator>
  <cp:lastModifiedBy>ehsan ehsan</cp:lastModifiedBy>
  <cp:revision>17</cp:revision>
  <cp:lastPrinted>2019-06-29T08:31:31Z</cp:lastPrinted>
  <dcterms:created xsi:type="dcterms:W3CDTF">2019-06-24T16:01:35Z</dcterms:created>
  <dcterms:modified xsi:type="dcterms:W3CDTF">2019-06-29T08:49:33Z</dcterms:modified>
</cp:coreProperties>
</file>