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3"/>
  </p:normalViewPr>
  <p:slideViewPr>
    <p:cSldViewPr snapToGrid="0" snapToObjects="1">
      <p:cViewPr>
        <p:scale>
          <a:sx n="380" d="100"/>
          <a:sy n="380" d="100"/>
        </p:scale>
        <p:origin x="-8328" y="-3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C881-0530-CB45-892A-1D1C999216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53296" y="0"/>
            <a:ext cx="1002674" cy="533568"/>
            <a:chOff x="764539" y="191699"/>
            <a:chExt cx="1002674" cy="533568"/>
          </a:xfrm>
        </p:grpSpPr>
        <p:sp>
          <p:nvSpPr>
            <p:cNvPr id="5" name="Rounded Rectangle 4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296" y="508473"/>
            <a:ext cx="1002674" cy="724464"/>
            <a:chOff x="764539" y="700172"/>
            <a:chExt cx="1002674" cy="724464"/>
          </a:xfrm>
        </p:grpSpPr>
        <p:grpSp>
          <p:nvGrpSpPr>
            <p:cNvPr id="32" name="Group 31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1</a:t>
                </a:r>
                <a:endParaRPr lang="en-US" sz="6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53296" y="1209345"/>
            <a:ext cx="1002674" cy="724464"/>
            <a:chOff x="764539" y="700172"/>
            <a:chExt cx="1002674" cy="724464"/>
          </a:xfrm>
        </p:grpSpPr>
        <p:grpSp>
          <p:nvGrpSpPr>
            <p:cNvPr id="56" name="Group 55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53296" y="1910217"/>
            <a:ext cx="1002674" cy="724464"/>
            <a:chOff x="764539" y="700172"/>
            <a:chExt cx="1002674" cy="724464"/>
          </a:xfrm>
        </p:grpSpPr>
        <p:grpSp>
          <p:nvGrpSpPr>
            <p:cNvPr id="75" name="Group 74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</a:t>
                    </a:r>
                    <a:r>
                      <a:rPr lang="en-US" sz="600" dirty="0" smtClean="0"/>
                      <a:t>(m2(), 2,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</a:t>
                    </a:r>
                    <a:r>
                      <a:rPr lang="en-US" sz="600" dirty="0" smtClean="0"/>
                      <a:t>]</a:t>
                    </a:r>
                    <a:endParaRPr lang="en-US" sz="600" dirty="0"/>
                  </a:p>
                </p:txBody>
              </p:sp>
            </mc:Choice>
            <mc:Fallback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Arrow Connector 75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53296" y="2611089"/>
            <a:ext cx="1002674" cy="724464"/>
            <a:chOff x="764539" y="700172"/>
            <a:chExt cx="1002674" cy="724464"/>
          </a:xfrm>
        </p:grpSpPr>
        <p:grpSp>
          <p:nvGrpSpPr>
            <p:cNvPr id="94" name="Group 93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4</a:t>
                </a:r>
                <a:endParaRPr lang="en-US" sz="600" b="1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95" name="Straight Arrow Connector 9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753296" y="3311961"/>
            <a:ext cx="1002674" cy="724464"/>
            <a:chOff x="764539" y="700172"/>
            <a:chExt cx="1002674" cy="724464"/>
          </a:xfrm>
        </p:grpSpPr>
        <p:grpSp>
          <p:nvGrpSpPr>
            <p:cNvPr id="113" name="Group 112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5</a:t>
                </a:r>
                <a:endParaRPr lang="en-US" sz="600" b="1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753296" y="4011627"/>
            <a:ext cx="1002674" cy="724464"/>
            <a:chOff x="764539" y="700172"/>
            <a:chExt cx="1002674" cy="724464"/>
          </a:xfrm>
        </p:grpSpPr>
        <p:grpSp>
          <p:nvGrpSpPr>
            <p:cNvPr id="132" name="Group 131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6</a:t>
                </a:r>
                <a:endParaRPr lang="en-US" sz="6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</a:t>
                    </a:r>
                    <a:r>
                      <a:rPr lang="en-US" sz="600" dirty="0" smtClean="0"/>
                      <a:t>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</a:t>
                    </a:r>
                    <a:r>
                      <a:rPr lang="en-US" sz="600" dirty="0" smtClean="0"/>
                      <a:t>]</a:t>
                    </a:r>
                    <a:endParaRPr lang="en-US" sz="600" dirty="0"/>
                  </a:p>
                </p:txBody>
              </p:sp>
            </mc:Choice>
            <mc:Fallback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3" name="Straight Arrow Connector 132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237902" y="4907012"/>
            <a:ext cx="1002674" cy="533568"/>
            <a:chOff x="764539" y="191699"/>
            <a:chExt cx="1002674" cy="533568"/>
          </a:xfrm>
        </p:grpSpPr>
        <p:sp>
          <p:nvSpPr>
            <p:cNvPr id="153" name="Rounded Rectangle 152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160" name="TextBox 159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071888" y="285128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7</a:t>
              </a:r>
              <a:endParaRPr lang="en-US" sz="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53295" y="6306743"/>
            <a:ext cx="1002674" cy="533568"/>
            <a:chOff x="764539" y="191699"/>
            <a:chExt cx="1002674" cy="533568"/>
          </a:xfrm>
        </p:grpSpPr>
        <p:sp>
          <p:nvSpPr>
            <p:cNvPr id="191" name="Rounded Rectangle 190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198" name="TextBox 197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</a:t>
                  </a:r>
                  <a:r>
                    <a:rPr lang="en-US" sz="600" dirty="0" smtClean="0"/>
                    <a:t>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  <a:r>
                    <a:rPr lang="en-US" sz="600" dirty="0" smtClean="0"/>
                    <a:t>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204" name="TextBox 2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TextBox 204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10</a:t>
              </a:r>
              <a:endParaRPr lang="en-US" sz="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1067248" y="886709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m1:1</a:t>
            </a:r>
            <a:endParaRPr lang="en-US" sz="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063453" y="1587150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m1:2</a:t>
            </a:r>
            <a:endParaRPr lang="en-US" sz="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67248" y="2287895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m1:3</a:t>
            </a:r>
            <a:endParaRPr lang="en-US" sz="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067153" y="2987559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m1:3</a:t>
            </a:r>
            <a:endParaRPr lang="en-US" sz="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067105" y="3686778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m1:4</a:t>
            </a:r>
            <a:endParaRPr lang="en-US" sz="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068397" y="4387652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m1:5</a:t>
            </a:r>
            <a:endParaRPr lang="en-US" sz="6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1290906" y="4712368"/>
            <a:ext cx="1002674" cy="728478"/>
            <a:chOff x="764539" y="696158"/>
            <a:chExt cx="1002674" cy="728478"/>
          </a:xfrm>
        </p:grpSpPr>
        <p:grpSp>
          <p:nvGrpSpPr>
            <p:cNvPr id="214" name="Group 213"/>
            <p:cNvGrpSpPr/>
            <p:nvPr/>
          </p:nvGrpSpPr>
          <p:grpSpPr>
            <a:xfrm>
              <a:off x="764539" y="891068"/>
              <a:ext cx="1002674" cy="533568"/>
              <a:chOff x="764539" y="191699"/>
              <a:chExt cx="1002674" cy="533568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5" name="TextBox 22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</a:t>
                    </a:r>
                    <a:r>
                      <a:rPr lang="en-US" sz="600" dirty="0" smtClean="0"/>
                      <a:t>(m1(), </a:t>
                    </a:r>
                    <a:r>
                      <a:rPr lang="en-US" sz="600" dirty="0" smtClean="0"/>
                      <a:t>14</a:t>
                    </a:r>
                    <a:r>
                      <a:rPr lang="en-US" sz="600" dirty="0" smtClean="0"/>
                      <a:t>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</a:t>
                    </a:r>
                    <a:r>
                      <a:rPr lang="en-US" sz="600" dirty="0" smtClean="0"/>
                      <a:t>]</a:t>
                    </a:r>
                    <a:endParaRPr lang="en-US" sz="600" dirty="0"/>
                  </a:p>
                </p:txBody>
              </p:sp>
            </mc:Choice>
            <mc:Fallback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0" name="TextBox 22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/>
                  <a:t>8</a:t>
                </a:r>
                <a:endParaRPr lang="en-US" sz="6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</a:t>
                    </a:r>
                    <a:r>
                      <a:rPr lang="en-US" sz="600" dirty="0" smtClean="0"/>
                      <a:t>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</a:t>
                    </a:r>
                    <a:r>
                      <a:rPr lang="en-US" sz="600" dirty="0" smtClean="0"/>
                      <a:t>]</a:t>
                    </a:r>
                    <a:endParaRPr lang="en-US" sz="600" dirty="0"/>
                  </a:p>
                </p:txBody>
              </p:sp>
            </mc:Choice>
            <mc:Fallback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Straight Arrow Connector 214"/>
            <p:cNvCxnSpPr/>
            <p:nvPr/>
          </p:nvCxnSpPr>
          <p:spPr>
            <a:xfrm>
              <a:off x="897148" y="696158"/>
              <a:ext cx="345245" cy="223505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4" name="Straight Arrow Connector 233"/>
          <p:cNvCxnSpPr/>
          <p:nvPr/>
        </p:nvCxnSpPr>
        <p:spPr>
          <a:xfrm flipH="1">
            <a:off x="680501" y="4711054"/>
            <a:ext cx="345245" cy="223505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50393" y="5088336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m1:5</a:t>
            </a:r>
            <a:endParaRPr lang="en-US" sz="600" dirty="0"/>
          </a:p>
        </p:txBody>
      </p:sp>
      <p:grpSp>
        <p:nvGrpSpPr>
          <p:cNvPr id="255" name="Group 254"/>
          <p:cNvGrpSpPr/>
          <p:nvPr/>
        </p:nvGrpSpPr>
        <p:grpSpPr>
          <a:xfrm>
            <a:off x="761426" y="5611208"/>
            <a:ext cx="1002674" cy="533568"/>
            <a:chOff x="764539" y="191699"/>
            <a:chExt cx="1002674" cy="533568"/>
          </a:xfrm>
        </p:grpSpPr>
        <p:sp>
          <p:nvSpPr>
            <p:cNvPr id="257" name="Rounded Rectangle 256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264" name="TextBox 263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265" name="Straight Connector 264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</a:t>
                  </a:r>
                  <a:r>
                    <a:rPr lang="en-US" sz="600" dirty="0" smtClean="0"/>
                    <a:t>(m1(), </a:t>
                  </a:r>
                  <a:r>
                    <a:rPr lang="en-US" sz="600" dirty="0" smtClean="0"/>
                    <a:t>14</a:t>
                  </a:r>
                  <a:r>
                    <a:rPr lang="en-US" sz="60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  <a:r>
                    <a:rPr lang="en-US" sz="600" dirty="0" smtClean="0"/>
                    <a:t>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1" name="TextBox 270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/>
                <a:t>9</a:t>
              </a:r>
              <a:endParaRPr lang="en-US" sz="600" b="1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</a:t>
              </a:r>
              <a:r>
                <a:rPr lang="en-US" sz="600" dirty="0" smtClean="0"/>
                <a:t> </a:t>
              </a:r>
              <a:r>
                <a:rPr lang="en-US" sz="600" dirty="0" smtClean="0"/>
                <a:t>]</a:t>
              </a:r>
              <a:endParaRPr lang="en-US" sz="600" dirty="0"/>
            </a:p>
          </p:txBody>
        </p:sp>
      </p:grpSp>
      <p:cxnSp>
        <p:nvCxnSpPr>
          <p:cNvPr id="273" name="Straight Arrow Connector 272"/>
          <p:cNvCxnSpPr/>
          <p:nvPr/>
        </p:nvCxnSpPr>
        <p:spPr>
          <a:xfrm>
            <a:off x="1240576" y="6124054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691355" y="5412801"/>
            <a:ext cx="345245" cy="223505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 flipH="1">
            <a:off x="1377084" y="5414731"/>
            <a:ext cx="345245" cy="223505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Rounded Rectangle 276"/>
          <p:cNvSpPr/>
          <p:nvPr/>
        </p:nvSpPr>
        <p:spPr>
          <a:xfrm>
            <a:off x="22482" y="18557"/>
            <a:ext cx="2219457" cy="1196189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 rot="16200000">
            <a:off x="-161090" y="481251"/>
            <a:ext cx="601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Time = 0</a:t>
            </a:r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/>
              <p:cNvSpPr txBox="1"/>
              <p:nvPr/>
            </p:nvSpPr>
            <p:spPr>
              <a:xfrm>
                <a:off x="1158383" y="50192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3" y="501929"/>
                <a:ext cx="695325" cy="1846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/>
          <p:cNvSpPr txBox="1"/>
          <p:nvPr/>
        </p:nvSpPr>
        <p:spPr>
          <a:xfrm>
            <a:off x="1149763" y="1210003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+ 2</a:t>
            </a:r>
            <a:endParaRPr lang="en-US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TextBox 281"/>
              <p:cNvSpPr txBox="1"/>
              <p:nvPr/>
            </p:nvSpPr>
            <p:spPr>
              <a:xfrm>
                <a:off x="1166100" y="192614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>
          <p:sp>
            <p:nvSpPr>
              <p:cNvPr id="282" name="TextBox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00" y="1926143"/>
                <a:ext cx="695325" cy="184666"/>
              </a:xfrm>
              <a:prstGeom prst="rect">
                <a:avLst/>
              </a:prstGeom>
              <a:blipFill rotWithShape="0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TextBox 282"/>
              <p:cNvSpPr txBox="1"/>
              <p:nvPr/>
            </p:nvSpPr>
            <p:spPr>
              <a:xfrm>
                <a:off x="1165195" y="261284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95" y="2612843"/>
                <a:ext cx="695325" cy="184666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TextBox 283"/>
          <p:cNvSpPr txBox="1"/>
          <p:nvPr/>
        </p:nvSpPr>
        <p:spPr>
          <a:xfrm>
            <a:off x="1162322" y="3294283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+ 2</a:t>
            </a:r>
            <a:endParaRPr lang="en-US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/>
              <p:cNvSpPr txBox="1"/>
              <p:nvPr/>
            </p:nvSpPr>
            <p:spPr>
              <a:xfrm>
                <a:off x="1162321" y="4025664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21" y="4025664"/>
                <a:ext cx="695325" cy="1846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/>
              <p:cNvSpPr txBox="1"/>
              <p:nvPr/>
            </p:nvSpPr>
            <p:spPr>
              <a:xfrm>
                <a:off x="1546614" y="471408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14" y="4714081"/>
                <a:ext cx="695325" cy="1846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/>
              <p:cNvSpPr txBox="1"/>
              <p:nvPr/>
            </p:nvSpPr>
            <p:spPr>
              <a:xfrm>
                <a:off x="581494" y="545164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4" y="5451641"/>
                <a:ext cx="695325" cy="1846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/>
              <p:cNvSpPr txBox="1"/>
              <p:nvPr/>
            </p:nvSpPr>
            <p:spPr>
              <a:xfrm>
                <a:off x="318978" y="469409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8" y="4694098"/>
                <a:ext cx="695325" cy="184666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288"/>
              <p:cNvSpPr txBox="1"/>
              <p:nvPr/>
            </p:nvSpPr>
            <p:spPr>
              <a:xfrm>
                <a:off x="1507442" y="544935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</a:t>
                </a:r>
                <a:r>
                  <a:rPr lang="en-US" sz="600" dirty="0" smtClean="0"/>
                  <a:t>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2" y="5449353"/>
                <a:ext cx="695325" cy="184666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TextBox 289"/>
          <p:cNvSpPr txBox="1"/>
          <p:nvPr/>
        </p:nvSpPr>
        <p:spPr>
          <a:xfrm>
            <a:off x="1167478" y="6127626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+ 10</a:t>
            </a:r>
            <a:endParaRPr lang="en-US" sz="600" dirty="0"/>
          </a:p>
        </p:txBody>
      </p:sp>
      <p:sp>
        <p:nvSpPr>
          <p:cNvPr id="291" name="Rounded Rectangle 290"/>
          <p:cNvSpPr/>
          <p:nvPr/>
        </p:nvSpPr>
        <p:spPr>
          <a:xfrm>
            <a:off x="28105" y="1406207"/>
            <a:ext cx="2213834" cy="1920126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 rot="16200000">
            <a:off x="-147983" y="2250854"/>
            <a:ext cx="580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Time </a:t>
            </a:r>
            <a:r>
              <a:rPr lang="en-US" sz="900" smtClean="0"/>
              <a:t>= 2</a:t>
            </a:r>
            <a:endParaRPr lang="en-US" sz="900" dirty="0"/>
          </a:p>
        </p:txBody>
      </p:sp>
      <p:sp>
        <p:nvSpPr>
          <p:cNvPr id="293" name="Rounded Rectangle 292"/>
          <p:cNvSpPr/>
          <p:nvPr/>
        </p:nvSpPr>
        <p:spPr>
          <a:xfrm>
            <a:off x="28712" y="3494534"/>
            <a:ext cx="2213227" cy="2637188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 rot="16200000">
            <a:off x="-279680" y="4514619"/>
            <a:ext cx="797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Time </a:t>
            </a:r>
            <a:r>
              <a:rPr lang="en-US" sz="900" smtClean="0"/>
              <a:t>= 2</a:t>
            </a:r>
            <a:endParaRPr lang="en-US" sz="900" dirty="0"/>
          </a:p>
        </p:txBody>
      </p:sp>
      <p:sp>
        <p:nvSpPr>
          <p:cNvPr id="295" name="Rounded Rectangle 294"/>
          <p:cNvSpPr/>
          <p:nvPr/>
        </p:nvSpPr>
        <p:spPr>
          <a:xfrm>
            <a:off x="22482" y="6304379"/>
            <a:ext cx="2219457" cy="1196189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 rot="16200000">
            <a:off x="-216578" y="6429051"/>
            <a:ext cx="699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Time = 14</a:t>
            </a:r>
            <a:endParaRPr lang="en-US" sz="900" dirty="0"/>
          </a:p>
        </p:txBody>
      </p:sp>
      <p:grpSp>
        <p:nvGrpSpPr>
          <p:cNvPr id="297" name="Group 296"/>
          <p:cNvGrpSpPr/>
          <p:nvPr/>
        </p:nvGrpSpPr>
        <p:grpSpPr>
          <a:xfrm>
            <a:off x="3218019" y="-17068"/>
            <a:ext cx="1002674" cy="537599"/>
            <a:chOff x="764539" y="191699"/>
            <a:chExt cx="1002674" cy="537599"/>
          </a:xfrm>
        </p:grpSpPr>
        <p:sp>
          <p:nvSpPr>
            <p:cNvPr id="298" name="Rounded Rectangle 297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305" name="TextBox 304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842833" y="37585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eaLnBrk="1" latinLnBrk="0" hangingPunct="1"/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841646" y="54463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1" name="TextBox 310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311" name="TextBox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2" name="TextBox 311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3218019" y="672254"/>
            <a:ext cx="1002674" cy="630877"/>
            <a:chOff x="3218019" y="672254"/>
            <a:chExt cx="1002674" cy="630877"/>
          </a:xfrm>
        </p:grpSpPr>
        <p:sp>
          <p:nvSpPr>
            <p:cNvPr id="317" name="Rounded Rectangle 316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324" name="TextBox 323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0" name="TextBox 329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</a:t>
                  </a:r>
                  <a:r>
                    <a:rPr lang="en-US" sz="600" dirty="0" smtClean="0"/>
                    <a:t>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  <a:r>
                    <a:rPr lang="en-US" sz="600" dirty="0" smtClean="0"/>
                    <a:t>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330" name="TextBox 3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1" name="TextBox 330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</a:t>
              </a:r>
              <a:endParaRPr lang="en-US" sz="6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</a:t>
                  </a:r>
                  <a:r>
                    <a:rPr lang="en-US" sz="600" dirty="0" smtClean="0"/>
                    <a:t>(m2(), 2,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  <a:r>
                    <a:rPr lang="en-US" sz="600" dirty="0" smtClean="0"/>
                    <a:t>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6" name="Straight Arrow Connector 315"/>
          <p:cNvCxnSpPr/>
          <p:nvPr/>
        </p:nvCxnSpPr>
        <p:spPr>
          <a:xfrm>
            <a:off x="3695873" y="49140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3" name="Group 332"/>
          <p:cNvGrpSpPr/>
          <p:nvPr/>
        </p:nvGrpSpPr>
        <p:grpSpPr>
          <a:xfrm>
            <a:off x="3218019" y="1277839"/>
            <a:ext cx="1002674" cy="724977"/>
            <a:chOff x="764539" y="700172"/>
            <a:chExt cx="1002674" cy="724977"/>
          </a:xfrm>
        </p:grpSpPr>
        <p:grpSp>
          <p:nvGrpSpPr>
            <p:cNvPr id="334" name="Group 333"/>
            <p:cNvGrpSpPr/>
            <p:nvPr/>
          </p:nvGrpSpPr>
          <p:grpSpPr>
            <a:xfrm>
              <a:off x="764539" y="891068"/>
              <a:ext cx="1002674" cy="534081"/>
              <a:chOff x="764539" y="191699"/>
              <a:chExt cx="1002674" cy="534081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2" name="TextBox 34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TextBox 34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839171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842833" y="541114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</a:t>
                    </a:r>
                    <a:r>
                      <a:rPr lang="en-US" sz="600" dirty="0" smtClean="0"/>
                      <a:t>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</a:t>
                    </a:r>
                    <a:r>
                      <a:rPr lang="en-US" sz="600" dirty="0" smtClean="0"/>
                      <a:t>]</a:t>
                    </a:r>
                    <a:endParaRPr lang="en-US" sz="600" dirty="0"/>
                  </a:p>
                </p:txBody>
              </p:sp>
            </mc:Choice>
            <mc:Fallback>
              <p:sp>
                <p:nvSpPr>
                  <p:cNvPr id="349" name="TextBox 3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0" name="TextBox 34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1" name="TextBox 350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</a:t>
                    </a:r>
                    <a:r>
                      <a:rPr lang="en-US" sz="600" dirty="0" smtClean="0"/>
                      <a:t>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</a:t>
                    </a:r>
                    <a:r>
                      <a:rPr lang="en-US" sz="600" dirty="0" smtClean="0"/>
                      <a:t>]</a:t>
                    </a:r>
                    <a:endParaRPr lang="en-US" sz="600" dirty="0"/>
                  </a:p>
                </p:txBody>
              </p:sp>
            </mc:Choice>
            <mc:Fallback>
              <p:sp>
                <p:nvSpPr>
                  <p:cNvPr id="351" name="TextBox 3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5" name="Straight Arrow Connector 33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3218019" y="1972013"/>
            <a:ext cx="1002674" cy="728388"/>
            <a:chOff x="764539" y="700172"/>
            <a:chExt cx="1002674" cy="728388"/>
          </a:xfrm>
        </p:grpSpPr>
        <p:grpSp>
          <p:nvGrpSpPr>
            <p:cNvPr id="353" name="Group 352"/>
            <p:cNvGrpSpPr/>
            <p:nvPr/>
          </p:nvGrpSpPr>
          <p:grpSpPr>
            <a:xfrm>
              <a:off x="764539" y="891068"/>
              <a:ext cx="1002674" cy="537492"/>
              <a:chOff x="764539" y="191699"/>
              <a:chExt cx="1002674" cy="537492"/>
            </a:xfrm>
          </p:grpSpPr>
          <p:sp>
            <p:nvSpPr>
              <p:cNvPr id="355" name="Rounded Rectangle 354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1" name="TextBox 360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363" name="Straight Connector 362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4" name="TextBox 363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839170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842833" y="544525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8" name="TextBox 367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</a:t>
                    </a:r>
                    <a:r>
                      <a:rPr lang="en-US" sz="600" dirty="0" smtClean="0"/>
                      <a:t>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</a:t>
                    </a:r>
                    <a:r>
                      <a:rPr lang="en-US" sz="600" dirty="0" smtClean="0"/>
                      <a:t>]</a:t>
                    </a:r>
                    <a:endParaRPr lang="en-US" sz="600" dirty="0"/>
                  </a:p>
                </p:txBody>
              </p:sp>
            </mc:Choice>
            <mc:Fallback>
              <p:sp>
                <p:nvSpPr>
                  <p:cNvPr id="368" name="TextBox 3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9" name="TextBox 368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354" name="Straight Arrow Connector 353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3" name="Straight Arrow Connector 372"/>
          <p:cNvCxnSpPr/>
          <p:nvPr/>
        </p:nvCxnSpPr>
        <p:spPr>
          <a:xfrm>
            <a:off x="3695873" y="267288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4" name="Group 393"/>
          <p:cNvGrpSpPr/>
          <p:nvPr/>
        </p:nvGrpSpPr>
        <p:grpSpPr>
          <a:xfrm>
            <a:off x="3218019" y="2862532"/>
            <a:ext cx="1002674" cy="630877"/>
            <a:chOff x="3218019" y="672254"/>
            <a:chExt cx="1002674" cy="630877"/>
          </a:xfrm>
        </p:grpSpPr>
        <p:sp>
          <p:nvSpPr>
            <p:cNvPr id="395" name="Rounded Rectangle 394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6" name="Straight Connector 395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TextBox 400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02" name="TextBox 401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03" name="Straight Connector 402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4" name="TextBox 403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8" name="TextBox 407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</a:t>
                  </a:r>
                  <a:r>
                    <a:rPr lang="en-US" sz="600" dirty="0" smtClean="0"/>
                    <a:t>(m1(), 28,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  <a:r>
                    <a:rPr lang="en-US" sz="600" dirty="0" smtClean="0"/>
                    <a:t>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408" name="TextBox 4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" name="TextBox 408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4</a:t>
              </a:r>
              <a:endParaRPr lang="en-US" sz="6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" name="TextBox 409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</a:t>
                  </a:r>
                  <a:r>
                    <a:rPr lang="en-US" sz="600" dirty="0" smtClean="0"/>
                    <a:t>(m2(), 16,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18,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  <a:r>
                    <a:rPr lang="en-US" sz="600" dirty="0" smtClean="0"/>
                    <a:t>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410" name="TextBox 4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1" name="TextBox 410"/>
              <p:cNvSpPr txBox="1"/>
              <p:nvPr/>
            </p:nvSpPr>
            <p:spPr>
              <a:xfrm>
                <a:off x="3633111" y="50340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1" y="503403"/>
                <a:ext cx="695325" cy="184666"/>
              </a:xfrm>
              <a:prstGeom prst="rect">
                <a:avLst/>
              </a:prstGeom>
              <a:blipFill rotWithShape="0"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TextBox 411"/>
              <p:cNvSpPr txBox="1"/>
              <p:nvPr/>
            </p:nvSpPr>
            <p:spPr>
              <a:xfrm>
                <a:off x="3633111" y="128883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412" name="TextBox 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1" y="1288831"/>
                <a:ext cx="695325" cy="18466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TextBox 412"/>
              <p:cNvSpPr txBox="1"/>
              <p:nvPr/>
            </p:nvSpPr>
            <p:spPr>
              <a:xfrm>
                <a:off x="3633110" y="1997994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413" name="TextBox 4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0" y="1997994"/>
                <a:ext cx="695325" cy="184666"/>
              </a:xfrm>
              <a:prstGeom prst="rect">
                <a:avLst/>
              </a:prstGeom>
              <a:blipFill rotWithShape="0"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TextBox 413"/>
              <p:cNvSpPr txBox="1"/>
              <p:nvPr/>
            </p:nvSpPr>
            <p:spPr>
              <a:xfrm>
                <a:off x="3633110" y="268878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414" name="TextBox 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0" y="2688788"/>
                <a:ext cx="695325" cy="184666"/>
              </a:xfrm>
              <a:prstGeom prst="rect">
                <a:avLst/>
              </a:prstGeom>
              <a:blipFill rotWithShape="0">
                <a:blip r:embed="rId2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5" name="Straight Arrow Connector 414"/>
          <p:cNvCxnSpPr/>
          <p:nvPr/>
        </p:nvCxnSpPr>
        <p:spPr>
          <a:xfrm>
            <a:off x="3691351" y="3470277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5382811" y="669404"/>
            <a:ext cx="1002674" cy="630877"/>
            <a:chOff x="3218019" y="672254"/>
            <a:chExt cx="1002674" cy="630877"/>
          </a:xfrm>
        </p:grpSpPr>
        <p:sp>
          <p:nvSpPr>
            <p:cNvPr id="417" name="Rounded Rectangle 416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3" name="TextBox 422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24" name="TextBox 423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25" name="Straight Connector 424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TextBox 425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0" name="TextBox 429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</a:t>
                  </a:r>
                  <a:r>
                    <a:rPr lang="en-US" sz="600" dirty="0" smtClean="0"/>
                    <a:t>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  <a:r>
                    <a:rPr lang="en-US" sz="600" dirty="0" smtClean="0"/>
                    <a:t>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430" name="TextBox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1" name="TextBox 430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</a:t>
              </a:r>
              <a:endParaRPr lang="en-US" sz="6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2" name="TextBox 431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</a:t>
                  </a:r>
                  <a:r>
                    <a:rPr lang="en-US" sz="600" dirty="0" smtClean="0"/>
                    <a:t>(m2(), 2,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  <a:r>
                    <a:rPr lang="en-US" sz="600" dirty="0" smtClean="0"/>
                    <a:t>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432" name="TextBox 4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3" name="Straight Arrow Connector 432"/>
          <p:cNvCxnSpPr/>
          <p:nvPr/>
        </p:nvCxnSpPr>
        <p:spPr>
          <a:xfrm>
            <a:off x="5860665" y="48855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4" name="Group 433"/>
          <p:cNvGrpSpPr/>
          <p:nvPr/>
        </p:nvGrpSpPr>
        <p:grpSpPr>
          <a:xfrm>
            <a:off x="5382811" y="1274989"/>
            <a:ext cx="1002674" cy="724977"/>
            <a:chOff x="764539" y="700172"/>
            <a:chExt cx="1002674" cy="724977"/>
          </a:xfrm>
        </p:grpSpPr>
        <p:grpSp>
          <p:nvGrpSpPr>
            <p:cNvPr id="435" name="Group 434"/>
            <p:cNvGrpSpPr/>
            <p:nvPr/>
          </p:nvGrpSpPr>
          <p:grpSpPr>
            <a:xfrm>
              <a:off x="764539" y="891068"/>
              <a:ext cx="1002674" cy="534081"/>
              <a:chOff x="764539" y="191699"/>
              <a:chExt cx="1002674" cy="534081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8" name="Straight Connector 437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3" name="TextBox 442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45" name="Straight Connector 444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6" name="TextBox 445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839171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842833" y="541114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</a:t>
                    </a:r>
                    <a:r>
                      <a:rPr lang="en-US" sz="600" dirty="0" smtClean="0"/>
                      <a:t>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</a:t>
                    </a:r>
                    <a:r>
                      <a:rPr lang="en-US" sz="600" dirty="0" smtClean="0"/>
                      <a:t>]</a:t>
                    </a:r>
                    <a:endParaRPr lang="en-US" sz="600" dirty="0"/>
                  </a:p>
                </p:txBody>
              </p:sp>
            </mc:Choice>
            <mc:Fallback>
              <p:sp>
                <p:nvSpPr>
                  <p:cNvPr id="450" name="TextBox 4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1" name="TextBox 450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2" name="TextBox 451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</a:t>
                    </a:r>
                    <a:r>
                      <a:rPr lang="en-US" sz="600" dirty="0" smtClean="0"/>
                      <a:t>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</a:t>
                    </a:r>
                    <a:r>
                      <a:rPr lang="en-US" sz="600" dirty="0" smtClean="0"/>
                      <a:t>]</a:t>
                    </a:r>
                    <a:endParaRPr lang="en-US" sz="600" dirty="0"/>
                  </a:p>
                </p:txBody>
              </p:sp>
            </mc:Choice>
            <mc:Fallback>
              <p:sp>
                <p:nvSpPr>
                  <p:cNvPr id="452" name="TextBox 4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6" name="Straight Arrow Connector 435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3" name="Group 452"/>
          <p:cNvGrpSpPr/>
          <p:nvPr/>
        </p:nvGrpSpPr>
        <p:grpSpPr>
          <a:xfrm>
            <a:off x="5382811" y="1969163"/>
            <a:ext cx="1002674" cy="728388"/>
            <a:chOff x="764539" y="700172"/>
            <a:chExt cx="1002674" cy="728388"/>
          </a:xfrm>
        </p:grpSpPr>
        <p:grpSp>
          <p:nvGrpSpPr>
            <p:cNvPr id="454" name="Group 453"/>
            <p:cNvGrpSpPr/>
            <p:nvPr/>
          </p:nvGrpSpPr>
          <p:grpSpPr>
            <a:xfrm>
              <a:off x="764539" y="891068"/>
              <a:ext cx="1002674" cy="537492"/>
              <a:chOff x="764539" y="191699"/>
              <a:chExt cx="1002674" cy="537492"/>
            </a:xfrm>
          </p:grpSpPr>
          <p:sp>
            <p:nvSpPr>
              <p:cNvPr id="456" name="Rounded Rectangle 45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Straight Connector 45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2" name="TextBox 46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64" name="Straight Connector 46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5" name="TextBox 46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839170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842833" y="544525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9" name="TextBox 46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</a:t>
                    </a:r>
                    <a:r>
                      <a:rPr lang="en-US" sz="600" dirty="0" smtClean="0"/>
                      <a:t>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</a:t>
                    </a:r>
                    <a:r>
                      <a:rPr lang="en-US" sz="600" dirty="0" smtClean="0"/>
                      <a:t>]</a:t>
                    </a:r>
                    <a:endParaRPr lang="en-US" sz="600" dirty="0"/>
                  </a:p>
                </p:txBody>
              </p:sp>
            </mc:Choice>
            <mc:Fallback>
              <p:sp>
                <p:nvSpPr>
                  <p:cNvPr id="469" name="TextBox 4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0" name="TextBox 46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p:sp>
            <p:nvSpPr>
              <p:cNvPr id="471" name="TextBox 470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455" name="Straight Arrow Connector 45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2" name="Straight Arrow Connector 471"/>
          <p:cNvCxnSpPr/>
          <p:nvPr/>
        </p:nvCxnSpPr>
        <p:spPr>
          <a:xfrm>
            <a:off x="5860665" y="267003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3" name="Group 472"/>
          <p:cNvGrpSpPr/>
          <p:nvPr/>
        </p:nvGrpSpPr>
        <p:grpSpPr>
          <a:xfrm>
            <a:off x="5382811" y="2859682"/>
            <a:ext cx="1002674" cy="630877"/>
            <a:chOff x="3218019" y="672254"/>
            <a:chExt cx="1002674" cy="630877"/>
          </a:xfrm>
        </p:grpSpPr>
        <p:sp>
          <p:nvSpPr>
            <p:cNvPr id="474" name="Rounded Rectangle 473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Straight Connector 474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0" name="TextBox 479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81" name="TextBox 480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82" name="Straight Connector 481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TextBox 482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7" name="TextBox 486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</a:t>
                  </a:r>
                  <a:r>
                    <a:rPr lang="en-US" sz="600" dirty="0" smtClean="0"/>
                    <a:t>(m1(), 28,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  <a:r>
                    <a:rPr lang="en-US" sz="600" dirty="0" smtClean="0"/>
                    <a:t>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487" name="TextBox 4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TextBox 487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4</a:t>
              </a:r>
              <a:endParaRPr lang="en-US" sz="6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9" name="TextBox 488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</a:t>
                  </a:r>
                  <a:r>
                    <a:rPr lang="en-US" sz="600" dirty="0" smtClean="0"/>
                    <a:t>(m2(), 16,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18,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  <a:r>
                    <a:rPr lang="en-US" sz="600" dirty="0" smtClean="0"/>
                    <a:t>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489" name="TextBox 4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0" name="TextBox 489"/>
              <p:cNvSpPr txBox="1"/>
              <p:nvPr/>
            </p:nvSpPr>
            <p:spPr>
              <a:xfrm>
                <a:off x="5808592" y="504220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490" name="TextBox 4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92" y="504220"/>
                <a:ext cx="695325" cy="184666"/>
              </a:xfrm>
              <a:prstGeom prst="rect">
                <a:avLst/>
              </a:prstGeom>
              <a:blipFill rotWithShape="0"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TextBox 490"/>
              <p:cNvSpPr txBox="1"/>
              <p:nvPr/>
            </p:nvSpPr>
            <p:spPr>
              <a:xfrm>
                <a:off x="5797903" y="128598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491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3" y="1285981"/>
                <a:ext cx="695325" cy="184666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2" name="TextBox 491"/>
              <p:cNvSpPr txBox="1"/>
              <p:nvPr/>
            </p:nvSpPr>
            <p:spPr>
              <a:xfrm>
                <a:off x="5797902" y="198174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492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2" y="1981748"/>
                <a:ext cx="695325" cy="184666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TextBox 492"/>
              <p:cNvSpPr txBox="1"/>
              <p:nvPr/>
            </p:nvSpPr>
            <p:spPr>
              <a:xfrm>
                <a:off x="5797902" y="268593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493" name="TextBox 4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2" y="2685938"/>
                <a:ext cx="695325" cy="184666"/>
              </a:xfrm>
              <a:prstGeom prst="rect">
                <a:avLst/>
              </a:prstGeom>
              <a:blipFill rotWithShape="0">
                <a:blip r:embed="rId2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4" name="Straight Arrow Connector 493"/>
          <p:cNvCxnSpPr/>
          <p:nvPr/>
        </p:nvCxnSpPr>
        <p:spPr>
          <a:xfrm rot="10800000">
            <a:off x="5401161" y="1752424"/>
            <a:ext cx="3715" cy="1447624"/>
          </a:xfrm>
          <a:prstGeom prst="bentConnector3">
            <a:avLst>
              <a:gd name="adj1" fmla="val 4038546"/>
            </a:avLst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4" name="TextBox 503"/>
              <p:cNvSpPr txBox="1"/>
              <p:nvPr/>
            </p:nvSpPr>
            <p:spPr>
              <a:xfrm rot="16200000">
                <a:off x="4813058" y="2336785"/>
                <a:ext cx="7585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), </a:t>
                </a:r>
                <a:r>
                  <a:rPr lang="en-US" sz="600" b="1" dirty="0" smtClean="0">
                    <a:solidFill>
                      <a:srgbClr val="FF0000"/>
                    </a:solidFill>
                  </a:rPr>
                  <a:t>14</a:t>
                </a:r>
                <a:endParaRPr lang="en-US" sz="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4" name="TextBox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3058" y="2336785"/>
                <a:ext cx="758510" cy="184666"/>
              </a:xfrm>
              <a:prstGeom prst="rect">
                <a:avLst/>
              </a:prstGeom>
              <a:blipFill rotWithShape="0">
                <a:blip r:embed="rId2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5" name="Group 504"/>
          <p:cNvGrpSpPr/>
          <p:nvPr/>
        </p:nvGrpSpPr>
        <p:grpSpPr>
          <a:xfrm>
            <a:off x="5382811" y="-19451"/>
            <a:ext cx="1002674" cy="537599"/>
            <a:chOff x="764539" y="191699"/>
            <a:chExt cx="1002674" cy="537599"/>
          </a:xfrm>
        </p:grpSpPr>
        <p:sp>
          <p:nvSpPr>
            <p:cNvPr id="506" name="Rounded Rectangle 505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7" name="Straight Connector 506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2" name="TextBox 511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513" name="TextBox 512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514" name="Straight Connector 513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5" name="TextBox 514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842833" y="37585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eaLnBrk="1" latinLnBrk="0" hangingPunct="1"/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841646" y="54463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9" name="TextBox 518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519" name="TextBox 5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0" name="TextBox 519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1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520</Words>
  <Application>Microsoft Macintosh PowerPoint</Application>
  <PresentationFormat>Widescreen</PresentationFormat>
  <Paragraphs>224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ehsan</dc:creator>
  <cp:lastModifiedBy>ehsan ehsan</cp:lastModifiedBy>
  <cp:revision>12</cp:revision>
  <cp:lastPrinted>2019-06-25T05:09:50Z</cp:lastPrinted>
  <dcterms:created xsi:type="dcterms:W3CDTF">2019-06-24T16:01:35Z</dcterms:created>
  <dcterms:modified xsi:type="dcterms:W3CDTF">2019-06-25T17:24:45Z</dcterms:modified>
</cp:coreProperties>
</file>