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69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0888" y="2786095"/>
            <a:ext cx="8606223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37B5F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43522" y="7199342"/>
            <a:ext cx="2200955" cy="543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637" y="1105230"/>
            <a:ext cx="1182814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00" spc="695" dirty="0">
                <a:solidFill>
                  <a:srgbClr val="37B5FF"/>
                </a:solidFill>
                <a:latin typeface="Gill Sans MT"/>
                <a:cs typeface="Gill Sans MT"/>
              </a:rPr>
              <a:t>Matson</a:t>
            </a:r>
            <a:r>
              <a:rPr sz="10400" spc="-345" dirty="0">
                <a:solidFill>
                  <a:srgbClr val="37B5FF"/>
                </a:solidFill>
                <a:latin typeface="Gill Sans MT"/>
                <a:cs typeface="Gill Sans MT"/>
              </a:rPr>
              <a:t> </a:t>
            </a:r>
            <a:r>
              <a:rPr sz="10400" spc="690" dirty="0">
                <a:solidFill>
                  <a:srgbClr val="37B5FF"/>
                </a:solidFill>
                <a:latin typeface="Gill Sans MT"/>
                <a:cs typeface="Gill Sans MT"/>
              </a:rPr>
              <a:t>Social</a:t>
            </a:r>
            <a:r>
              <a:rPr sz="10400" spc="-345" dirty="0">
                <a:solidFill>
                  <a:srgbClr val="37B5FF"/>
                </a:solidFill>
                <a:latin typeface="Gill Sans MT"/>
                <a:cs typeface="Gill Sans MT"/>
              </a:rPr>
              <a:t> </a:t>
            </a:r>
            <a:r>
              <a:rPr sz="10400" spc="625" dirty="0">
                <a:solidFill>
                  <a:srgbClr val="37B5FF"/>
                </a:solidFill>
                <a:latin typeface="Gill Sans MT"/>
                <a:cs typeface="Gill Sans MT"/>
              </a:rPr>
              <a:t>Skills</a:t>
            </a:r>
            <a:endParaRPr sz="10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82572" y="5178712"/>
            <a:ext cx="4412615" cy="4079240"/>
            <a:chOff x="12782572" y="5178712"/>
            <a:chExt cx="4412615" cy="4079240"/>
          </a:xfrm>
        </p:grpSpPr>
        <p:sp>
          <p:nvSpPr>
            <p:cNvPr id="4" name="object 4"/>
            <p:cNvSpPr/>
            <p:nvPr/>
          </p:nvSpPr>
          <p:spPr>
            <a:xfrm>
              <a:off x="13916618" y="5347709"/>
              <a:ext cx="3117850" cy="3768725"/>
            </a:xfrm>
            <a:custGeom>
              <a:avLst/>
              <a:gdLst/>
              <a:ahLst/>
              <a:cxnLst/>
              <a:rect l="l" t="t" r="r" b="b"/>
              <a:pathLst>
                <a:path w="3117850" h="3768725">
                  <a:moveTo>
                    <a:pt x="815065" y="3768688"/>
                  </a:moveTo>
                  <a:lnTo>
                    <a:pt x="0" y="0"/>
                  </a:lnTo>
                  <a:lnTo>
                    <a:pt x="2394692" y="17058"/>
                  </a:lnTo>
                  <a:lnTo>
                    <a:pt x="3117589" y="719889"/>
                  </a:lnTo>
                  <a:lnTo>
                    <a:pt x="3117589" y="1939101"/>
                  </a:lnTo>
                  <a:lnTo>
                    <a:pt x="2684560" y="2255387"/>
                  </a:lnTo>
                  <a:lnTo>
                    <a:pt x="1632055" y="3728718"/>
                  </a:lnTo>
                  <a:lnTo>
                    <a:pt x="815065" y="3768688"/>
                  </a:lnTo>
                  <a:close/>
                </a:path>
              </a:pathLst>
            </a:custGeom>
            <a:solidFill>
              <a:srgbClr val="ABA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87092" y="5365701"/>
              <a:ext cx="3023235" cy="3710940"/>
            </a:xfrm>
            <a:custGeom>
              <a:avLst/>
              <a:gdLst/>
              <a:ahLst/>
              <a:cxnLst/>
              <a:rect l="l" t="t" r="r" b="b"/>
              <a:pathLst>
                <a:path w="3023234" h="3710940">
                  <a:moveTo>
                    <a:pt x="2381971" y="3710654"/>
                  </a:moveTo>
                  <a:lnTo>
                    <a:pt x="491846" y="3638137"/>
                  </a:lnTo>
                  <a:lnTo>
                    <a:pt x="0" y="0"/>
                  </a:lnTo>
                  <a:lnTo>
                    <a:pt x="2187428" y="101652"/>
                  </a:lnTo>
                  <a:lnTo>
                    <a:pt x="2172887" y="111688"/>
                  </a:lnTo>
                  <a:lnTo>
                    <a:pt x="2256907" y="113307"/>
                  </a:lnTo>
                  <a:lnTo>
                    <a:pt x="2239297" y="136595"/>
                  </a:lnTo>
                  <a:lnTo>
                    <a:pt x="2201411" y="192540"/>
                  </a:lnTo>
                  <a:lnTo>
                    <a:pt x="2183084" y="227258"/>
                  </a:lnTo>
                  <a:lnTo>
                    <a:pt x="2023914" y="227258"/>
                  </a:lnTo>
                  <a:lnTo>
                    <a:pt x="1987738" y="260019"/>
                  </a:lnTo>
                  <a:lnTo>
                    <a:pt x="1952143" y="294974"/>
                  </a:lnTo>
                  <a:lnTo>
                    <a:pt x="1918392" y="331610"/>
                  </a:lnTo>
                  <a:lnTo>
                    <a:pt x="1887750" y="369409"/>
                  </a:lnTo>
                  <a:lnTo>
                    <a:pt x="1861480" y="407856"/>
                  </a:lnTo>
                  <a:lnTo>
                    <a:pt x="1840847" y="446435"/>
                  </a:lnTo>
                  <a:lnTo>
                    <a:pt x="1827114" y="484630"/>
                  </a:lnTo>
                  <a:lnTo>
                    <a:pt x="1826085" y="501431"/>
                  </a:lnTo>
                  <a:lnTo>
                    <a:pt x="1828145" y="530226"/>
                  </a:lnTo>
                  <a:lnTo>
                    <a:pt x="1832977" y="569437"/>
                  </a:lnTo>
                  <a:lnTo>
                    <a:pt x="1840264" y="617488"/>
                  </a:lnTo>
                  <a:lnTo>
                    <a:pt x="1849688" y="672800"/>
                  </a:lnTo>
                  <a:lnTo>
                    <a:pt x="1860933" y="733797"/>
                  </a:lnTo>
                  <a:lnTo>
                    <a:pt x="1873680" y="798902"/>
                  </a:lnTo>
                  <a:lnTo>
                    <a:pt x="1887613" y="866537"/>
                  </a:lnTo>
                  <a:lnTo>
                    <a:pt x="1902413" y="935125"/>
                  </a:lnTo>
                  <a:lnTo>
                    <a:pt x="1917764" y="1003090"/>
                  </a:lnTo>
                  <a:lnTo>
                    <a:pt x="1933348" y="1068853"/>
                  </a:lnTo>
                  <a:lnTo>
                    <a:pt x="1948847" y="1130838"/>
                  </a:lnTo>
                  <a:lnTo>
                    <a:pt x="1963945" y="1187468"/>
                  </a:lnTo>
                  <a:lnTo>
                    <a:pt x="1978324" y="1237165"/>
                  </a:lnTo>
                  <a:lnTo>
                    <a:pt x="1991666" y="1278352"/>
                  </a:lnTo>
                  <a:lnTo>
                    <a:pt x="2013972" y="1328889"/>
                  </a:lnTo>
                  <a:lnTo>
                    <a:pt x="2050022" y="1338844"/>
                  </a:lnTo>
                  <a:lnTo>
                    <a:pt x="2091469" y="1353214"/>
                  </a:lnTo>
                  <a:lnTo>
                    <a:pt x="2139823" y="1375487"/>
                  </a:lnTo>
                  <a:lnTo>
                    <a:pt x="2188266" y="1402958"/>
                  </a:lnTo>
                  <a:lnTo>
                    <a:pt x="2229980" y="1432921"/>
                  </a:lnTo>
                  <a:lnTo>
                    <a:pt x="2258149" y="1462672"/>
                  </a:lnTo>
                  <a:lnTo>
                    <a:pt x="2265955" y="1489503"/>
                  </a:lnTo>
                  <a:lnTo>
                    <a:pt x="2264299" y="1503818"/>
                  </a:lnTo>
                  <a:lnTo>
                    <a:pt x="2262636" y="1528831"/>
                  </a:lnTo>
                  <a:lnTo>
                    <a:pt x="2259577" y="1606139"/>
                  </a:lnTo>
                  <a:lnTo>
                    <a:pt x="2258329" y="1656028"/>
                  </a:lnTo>
                  <a:lnTo>
                    <a:pt x="2257365" y="1711804"/>
                  </a:lnTo>
                  <a:lnTo>
                    <a:pt x="2256759" y="1772263"/>
                  </a:lnTo>
                  <a:lnTo>
                    <a:pt x="2256585" y="1836202"/>
                  </a:lnTo>
                  <a:lnTo>
                    <a:pt x="2256914" y="1902419"/>
                  </a:lnTo>
                  <a:lnTo>
                    <a:pt x="2257821" y="1969711"/>
                  </a:lnTo>
                  <a:lnTo>
                    <a:pt x="2259379" y="2036874"/>
                  </a:lnTo>
                  <a:lnTo>
                    <a:pt x="2261661" y="2102705"/>
                  </a:lnTo>
                  <a:lnTo>
                    <a:pt x="2264739" y="2166003"/>
                  </a:lnTo>
                  <a:lnTo>
                    <a:pt x="2268688" y="2225563"/>
                  </a:lnTo>
                  <a:lnTo>
                    <a:pt x="2273580" y="2280183"/>
                  </a:lnTo>
                  <a:lnTo>
                    <a:pt x="2279488" y="2328660"/>
                  </a:lnTo>
                  <a:lnTo>
                    <a:pt x="2286487" y="2369791"/>
                  </a:lnTo>
                  <a:lnTo>
                    <a:pt x="2304045" y="2425203"/>
                  </a:lnTo>
                  <a:lnTo>
                    <a:pt x="2367455" y="2452868"/>
                  </a:lnTo>
                  <a:lnTo>
                    <a:pt x="2599879" y="2452868"/>
                  </a:lnTo>
                  <a:lnTo>
                    <a:pt x="2622541" y="2494381"/>
                  </a:lnTo>
                  <a:lnTo>
                    <a:pt x="2654710" y="2552378"/>
                  </a:lnTo>
                  <a:lnTo>
                    <a:pt x="2683572" y="2604886"/>
                  </a:lnTo>
                  <a:lnTo>
                    <a:pt x="2705312" y="2646413"/>
                  </a:lnTo>
                  <a:lnTo>
                    <a:pt x="2719932" y="2689301"/>
                  </a:lnTo>
                  <a:lnTo>
                    <a:pt x="2732761" y="2763098"/>
                  </a:lnTo>
                  <a:lnTo>
                    <a:pt x="2741033" y="2813901"/>
                  </a:lnTo>
                  <a:lnTo>
                    <a:pt x="2750048" y="2870533"/>
                  </a:lnTo>
                  <a:lnTo>
                    <a:pt x="2759435" y="2930413"/>
                  </a:lnTo>
                  <a:lnTo>
                    <a:pt x="2768823" y="2990960"/>
                  </a:lnTo>
                  <a:lnTo>
                    <a:pt x="2777840" y="3049592"/>
                  </a:lnTo>
                  <a:lnTo>
                    <a:pt x="2434323" y="3510591"/>
                  </a:lnTo>
                  <a:lnTo>
                    <a:pt x="2381971" y="3710654"/>
                  </a:lnTo>
                  <a:close/>
                </a:path>
                <a:path w="3023234" h="3710940">
                  <a:moveTo>
                    <a:pt x="2515079" y="519923"/>
                  </a:moveTo>
                  <a:lnTo>
                    <a:pt x="2482766" y="172879"/>
                  </a:lnTo>
                  <a:lnTo>
                    <a:pt x="3023083" y="180973"/>
                  </a:lnTo>
                  <a:lnTo>
                    <a:pt x="3012004" y="215790"/>
                  </a:lnTo>
                  <a:lnTo>
                    <a:pt x="2982795" y="296021"/>
                  </a:lnTo>
                  <a:lnTo>
                    <a:pt x="2953759" y="358815"/>
                  </a:lnTo>
                  <a:lnTo>
                    <a:pt x="2626567" y="358815"/>
                  </a:lnTo>
                  <a:lnTo>
                    <a:pt x="2595868" y="366478"/>
                  </a:lnTo>
                  <a:lnTo>
                    <a:pt x="2569642" y="404081"/>
                  </a:lnTo>
                  <a:lnTo>
                    <a:pt x="2543382" y="455314"/>
                  </a:lnTo>
                  <a:lnTo>
                    <a:pt x="2523168" y="500490"/>
                  </a:lnTo>
                  <a:lnTo>
                    <a:pt x="2515079" y="519923"/>
                  </a:lnTo>
                  <a:close/>
                </a:path>
                <a:path w="3023234" h="3710940">
                  <a:moveTo>
                    <a:pt x="2125640" y="574000"/>
                  </a:moveTo>
                  <a:lnTo>
                    <a:pt x="2090348" y="500110"/>
                  </a:lnTo>
                  <a:lnTo>
                    <a:pt x="2071754" y="397932"/>
                  </a:lnTo>
                  <a:lnTo>
                    <a:pt x="2057436" y="303249"/>
                  </a:lnTo>
                  <a:lnTo>
                    <a:pt x="2051705" y="261574"/>
                  </a:lnTo>
                  <a:lnTo>
                    <a:pt x="2023914" y="227258"/>
                  </a:lnTo>
                  <a:lnTo>
                    <a:pt x="2183084" y="227258"/>
                  </a:lnTo>
                  <a:lnTo>
                    <a:pt x="2165662" y="260262"/>
                  </a:lnTo>
                  <a:lnTo>
                    <a:pt x="2154467" y="318881"/>
                  </a:lnTo>
                  <a:lnTo>
                    <a:pt x="2159278" y="376588"/>
                  </a:lnTo>
                  <a:lnTo>
                    <a:pt x="2158744" y="442305"/>
                  </a:lnTo>
                  <a:lnTo>
                    <a:pt x="2156071" y="496246"/>
                  </a:lnTo>
                  <a:lnTo>
                    <a:pt x="2154467" y="518623"/>
                  </a:lnTo>
                  <a:lnTo>
                    <a:pt x="2150554" y="531376"/>
                  </a:lnTo>
                  <a:lnTo>
                    <a:pt x="2140235" y="556435"/>
                  </a:lnTo>
                  <a:lnTo>
                    <a:pt x="2125640" y="574000"/>
                  </a:lnTo>
                  <a:close/>
                </a:path>
                <a:path w="3023234" h="3710940">
                  <a:moveTo>
                    <a:pt x="2750683" y="579619"/>
                  </a:moveTo>
                  <a:lnTo>
                    <a:pt x="2708975" y="558774"/>
                  </a:lnTo>
                  <a:lnTo>
                    <a:pt x="2725122" y="535763"/>
                  </a:lnTo>
                  <a:lnTo>
                    <a:pt x="2739213" y="512891"/>
                  </a:lnTo>
                  <a:lnTo>
                    <a:pt x="2750223" y="491189"/>
                  </a:lnTo>
                  <a:lnTo>
                    <a:pt x="2757125" y="471689"/>
                  </a:lnTo>
                  <a:lnTo>
                    <a:pt x="2749640" y="432839"/>
                  </a:lnTo>
                  <a:lnTo>
                    <a:pt x="2716613" y="397444"/>
                  </a:lnTo>
                  <a:lnTo>
                    <a:pt x="2671202" y="370953"/>
                  </a:lnTo>
                  <a:lnTo>
                    <a:pt x="2626567" y="358815"/>
                  </a:lnTo>
                  <a:lnTo>
                    <a:pt x="2953759" y="358815"/>
                  </a:lnTo>
                  <a:lnTo>
                    <a:pt x="2941494" y="385338"/>
                  </a:lnTo>
                  <a:lnTo>
                    <a:pt x="2894141" y="447409"/>
                  </a:lnTo>
                  <a:lnTo>
                    <a:pt x="2878089" y="466373"/>
                  </a:lnTo>
                  <a:lnTo>
                    <a:pt x="2860188" y="495552"/>
                  </a:lnTo>
                  <a:lnTo>
                    <a:pt x="2839468" y="528206"/>
                  </a:lnTo>
                  <a:lnTo>
                    <a:pt x="2814958" y="557596"/>
                  </a:lnTo>
                  <a:lnTo>
                    <a:pt x="2785686" y="576980"/>
                  </a:lnTo>
                  <a:lnTo>
                    <a:pt x="2750683" y="579619"/>
                  </a:lnTo>
                  <a:close/>
                </a:path>
                <a:path w="3023234" h="3710940">
                  <a:moveTo>
                    <a:pt x="2599879" y="2452868"/>
                  </a:moveTo>
                  <a:lnTo>
                    <a:pt x="2367455" y="2452868"/>
                  </a:lnTo>
                  <a:lnTo>
                    <a:pt x="2411024" y="2447773"/>
                  </a:lnTo>
                  <a:lnTo>
                    <a:pt x="2444429" y="2433041"/>
                  </a:lnTo>
                  <a:lnTo>
                    <a:pt x="2466640" y="2419920"/>
                  </a:lnTo>
                  <a:lnTo>
                    <a:pt x="2469885" y="2397120"/>
                  </a:lnTo>
                  <a:lnTo>
                    <a:pt x="2459938" y="2352955"/>
                  </a:lnTo>
                  <a:lnTo>
                    <a:pt x="2456089" y="2298084"/>
                  </a:lnTo>
                  <a:lnTo>
                    <a:pt x="2477627" y="2243166"/>
                  </a:lnTo>
                  <a:lnTo>
                    <a:pt x="2524233" y="2192813"/>
                  </a:lnTo>
                  <a:lnTo>
                    <a:pt x="2573903" y="2148840"/>
                  </a:lnTo>
                  <a:lnTo>
                    <a:pt x="2613407" y="2117715"/>
                  </a:lnTo>
                  <a:lnTo>
                    <a:pt x="2629516" y="2105903"/>
                  </a:lnTo>
                  <a:lnTo>
                    <a:pt x="2615075" y="2133313"/>
                  </a:lnTo>
                  <a:lnTo>
                    <a:pt x="2583304" y="2196613"/>
                  </a:lnTo>
                  <a:lnTo>
                    <a:pt x="2551534" y="2267407"/>
                  </a:lnTo>
                  <a:lnTo>
                    <a:pt x="2537093" y="2317299"/>
                  </a:lnTo>
                  <a:lnTo>
                    <a:pt x="2544341" y="2342353"/>
                  </a:lnTo>
                  <a:lnTo>
                    <a:pt x="2563541" y="2383878"/>
                  </a:lnTo>
                  <a:lnTo>
                    <a:pt x="2590880" y="2436384"/>
                  </a:lnTo>
                  <a:lnTo>
                    <a:pt x="2599879" y="2452868"/>
                  </a:lnTo>
                  <a:close/>
                </a:path>
              </a:pathLst>
            </a:custGeom>
            <a:solidFill>
              <a:srgbClr val="7E7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08461" y="5341912"/>
              <a:ext cx="2917825" cy="3763010"/>
            </a:xfrm>
            <a:custGeom>
              <a:avLst/>
              <a:gdLst/>
              <a:ahLst/>
              <a:cxnLst/>
              <a:rect l="l" t="t" r="r" b="b"/>
              <a:pathLst>
                <a:path w="2917825" h="3763009">
                  <a:moveTo>
                    <a:pt x="483646" y="3762465"/>
                  </a:moveTo>
                  <a:lnTo>
                    <a:pt x="469017" y="3723770"/>
                  </a:lnTo>
                  <a:lnTo>
                    <a:pt x="434638" y="3608436"/>
                  </a:lnTo>
                  <a:lnTo>
                    <a:pt x="394774" y="3417590"/>
                  </a:lnTo>
                  <a:lnTo>
                    <a:pt x="363691" y="3152362"/>
                  </a:lnTo>
                  <a:lnTo>
                    <a:pt x="361068" y="3107052"/>
                  </a:lnTo>
                  <a:lnTo>
                    <a:pt x="359490" y="3059272"/>
                  </a:lnTo>
                  <a:lnTo>
                    <a:pt x="358811" y="3009362"/>
                  </a:lnTo>
                  <a:lnTo>
                    <a:pt x="358890" y="2957664"/>
                  </a:lnTo>
                  <a:lnTo>
                    <a:pt x="359581" y="2904520"/>
                  </a:lnTo>
                  <a:lnTo>
                    <a:pt x="360742" y="2850272"/>
                  </a:lnTo>
                  <a:lnTo>
                    <a:pt x="367208" y="2629074"/>
                  </a:lnTo>
                  <a:lnTo>
                    <a:pt x="368561" y="2574432"/>
                  </a:lnTo>
                  <a:lnTo>
                    <a:pt x="369522" y="2520737"/>
                  </a:lnTo>
                  <a:lnTo>
                    <a:pt x="369947" y="2468330"/>
                  </a:lnTo>
                  <a:lnTo>
                    <a:pt x="369692" y="2417553"/>
                  </a:lnTo>
                  <a:lnTo>
                    <a:pt x="368614" y="2368748"/>
                  </a:lnTo>
                  <a:lnTo>
                    <a:pt x="366569" y="2322257"/>
                  </a:lnTo>
                  <a:lnTo>
                    <a:pt x="363414" y="2278422"/>
                  </a:lnTo>
                  <a:lnTo>
                    <a:pt x="359004" y="2237583"/>
                  </a:lnTo>
                  <a:lnTo>
                    <a:pt x="345467" y="2161529"/>
                  </a:lnTo>
                  <a:lnTo>
                    <a:pt x="336017" y="2120078"/>
                  </a:lnTo>
                  <a:lnTo>
                    <a:pt x="325072" y="2076041"/>
                  </a:lnTo>
                  <a:lnTo>
                    <a:pt x="312863" y="2029727"/>
                  </a:lnTo>
                  <a:lnTo>
                    <a:pt x="299617" y="1981446"/>
                  </a:lnTo>
                  <a:lnTo>
                    <a:pt x="240835" y="1774826"/>
                  </a:lnTo>
                  <a:lnTo>
                    <a:pt x="225832" y="1721343"/>
                  </a:lnTo>
                  <a:lnTo>
                    <a:pt x="211163" y="1667748"/>
                  </a:lnTo>
                  <a:lnTo>
                    <a:pt x="197056" y="1614349"/>
                  </a:lnTo>
                  <a:lnTo>
                    <a:pt x="183740" y="1561455"/>
                  </a:lnTo>
                  <a:lnTo>
                    <a:pt x="171443" y="1509377"/>
                  </a:lnTo>
                  <a:lnTo>
                    <a:pt x="160394" y="1458422"/>
                  </a:lnTo>
                  <a:lnTo>
                    <a:pt x="150821" y="1408901"/>
                  </a:lnTo>
                  <a:lnTo>
                    <a:pt x="142953" y="1361122"/>
                  </a:lnTo>
                  <a:lnTo>
                    <a:pt x="137017" y="1315394"/>
                  </a:lnTo>
                  <a:lnTo>
                    <a:pt x="101271" y="894284"/>
                  </a:lnTo>
                  <a:lnTo>
                    <a:pt x="56708" y="477767"/>
                  </a:lnTo>
                  <a:lnTo>
                    <a:pt x="17101" y="140963"/>
                  </a:lnTo>
                  <a:lnTo>
                    <a:pt x="0" y="2365"/>
                  </a:lnTo>
                  <a:lnTo>
                    <a:pt x="1412784" y="0"/>
                  </a:lnTo>
                  <a:lnTo>
                    <a:pt x="1492559" y="131320"/>
                  </a:lnTo>
                  <a:lnTo>
                    <a:pt x="1413297" y="221787"/>
                  </a:lnTo>
                  <a:lnTo>
                    <a:pt x="1238920" y="426810"/>
                  </a:lnTo>
                  <a:lnTo>
                    <a:pt x="1064544" y="646824"/>
                  </a:lnTo>
                  <a:lnTo>
                    <a:pt x="985282" y="782260"/>
                  </a:lnTo>
                  <a:lnTo>
                    <a:pt x="990625" y="874870"/>
                  </a:lnTo>
                  <a:lnTo>
                    <a:pt x="1002381" y="1000668"/>
                  </a:lnTo>
                  <a:lnTo>
                    <a:pt x="1014137" y="1111476"/>
                  </a:lnTo>
                  <a:lnTo>
                    <a:pt x="1019480" y="1159118"/>
                  </a:lnTo>
                  <a:lnTo>
                    <a:pt x="1150573" y="1010656"/>
                  </a:lnTo>
                  <a:lnTo>
                    <a:pt x="1201871" y="1084886"/>
                  </a:lnTo>
                  <a:lnTo>
                    <a:pt x="1165803" y="1108886"/>
                  </a:lnTo>
                  <a:lnTo>
                    <a:pt x="1084315" y="1169824"/>
                  </a:lnTo>
                  <a:lnTo>
                    <a:pt x="997484" y="1251102"/>
                  </a:lnTo>
                  <a:lnTo>
                    <a:pt x="945384" y="1336125"/>
                  </a:lnTo>
                  <a:lnTo>
                    <a:pt x="939490" y="1388741"/>
                  </a:lnTo>
                  <a:lnTo>
                    <a:pt x="938446" y="1428400"/>
                  </a:lnTo>
                  <a:lnTo>
                    <a:pt x="938590" y="1475447"/>
                  </a:lnTo>
                  <a:lnTo>
                    <a:pt x="939862" y="1528746"/>
                  </a:lnTo>
                  <a:lnTo>
                    <a:pt x="942203" y="1587162"/>
                  </a:lnTo>
                  <a:lnTo>
                    <a:pt x="945554" y="1649562"/>
                  </a:lnTo>
                  <a:lnTo>
                    <a:pt x="949853" y="1714809"/>
                  </a:lnTo>
                  <a:lnTo>
                    <a:pt x="955041" y="1781770"/>
                  </a:lnTo>
                  <a:lnTo>
                    <a:pt x="961059" y="1849308"/>
                  </a:lnTo>
                  <a:lnTo>
                    <a:pt x="967846" y="1916290"/>
                  </a:lnTo>
                  <a:lnTo>
                    <a:pt x="975343" y="1981580"/>
                  </a:lnTo>
                  <a:lnTo>
                    <a:pt x="983490" y="2044044"/>
                  </a:lnTo>
                  <a:lnTo>
                    <a:pt x="992227" y="2102547"/>
                  </a:lnTo>
                  <a:lnTo>
                    <a:pt x="1001493" y="2155953"/>
                  </a:lnTo>
                  <a:lnTo>
                    <a:pt x="1011231" y="2203129"/>
                  </a:lnTo>
                  <a:lnTo>
                    <a:pt x="1021378" y="2242938"/>
                  </a:lnTo>
                  <a:lnTo>
                    <a:pt x="1042665" y="2295920"/>
                  </a:lnTo>
                  <a:lnTo>
                    <a:pt x="1053685" y="2306822"/>
                  </a:lnTo>
                  <a:lnTo>
                    <a:pt x="1101869" y="2303431"/>
                  </a:lnTo>
                  <a:lnTo>
                    <a:pt x="1135624" y="2262568"/>
                  </a:lnTo>
                  <a:lnTo>
                    <a:pt x="1155485" y="2215281"/>
                  </a:lnTo>
                  <a:lnTo>
                    <a:pt x="1161986" y="2192619"/>
                  </a:lnTo>
                  <a:lnTo>
                    <a:pt x="1304485" y="2027032"/>
                  </a:lnTo>
                  <a:lnTo>
                    <a:pt x="1261024" y="2104119"/>
                  </a:lnTo>
                  <a:lnTo>
                    <a:pt x="1229942" y="2166750"/>
                  </a:lnTo>
                  <a:lnTo>
                    <a:pt x="1213288" y="2215461"/>
                  </a:lnTo>
                  <a:lnTo>
                    <a:pt x="1209665" y="2236417"/>
                  </a:lnTo>
                  <a:lnTo>
                    <a:pt x="1193478" y="2319205"/>
                  </a:lnTo>
                  <a:lnTo>
                    <a:pt x="1183226" y="2374293"/>
                  </a:lnTo>
                  <a:lnTo>
                    <a:pt x="1173077" y="2434015"/>
                  </a:lnTo>
                  <a:lnTo>
                    <a:pt x="1164187" y="2494998"/>
                  </a:lnTo>
                  <a:lnTo>
                    <a:pt x="1157712" y="2553871"/>
                  </a:lnTo>
                  <a:lnTo>
                    <a:pt x="1154808" y="2607261"/>
                  </a:lnTo>
                  <a:lnTo>
                    <a:pt x="1156633" y="2651797"/>
                  </a:lnTo>
                  <a:lnTo>
                    <a:pt x="1164341" y="2684105"/>
                  </a:lnTo>
                  <a:lnTo>
                    <a:pt x="1179089" y="2700815"/>
                  </a:lnTo>
                  <a:lnTo>
                    <a:pt x="1226647" y="2693232"/>
                  </a:lnTo>
                  <a:lnTo>
                    <a:pt x="1264587" y="2648712"/>
                  </a:lnTo>
                  <a:lnTo>
                    <a:pt x="1289702" y="2598839"/>
                  </a:lnTo>
                  <a:lnTo>
                    <a:pt x="1298786" y="2575196"/>
                  </a:lnTo>
                  <a:lnTo>
                    <a:pt x="1344385" y="2672265"/>
                  </a:lnTo>
                  <a:lnTo>
                    <a:pt x="1462655" y="2756667"/>
                  </a:lnTo>
                  <a:lnTo>
                    <a:pt x="1726269" y="2940638"/>
                  </a:lnTo>
                  <a:lnTo>
                    <a:pt x="1998435" y="3120325"/>
                  </a:lnTo>
                  <a:lnTo>
                    <a:pt x="2142357" y="3191878"/>
                  </a:lnTo>
                  <a:lnTo>
                    <a:pt x="2190986" y="3158152"/>
                  </a:lnTo>
                  <a:lnTo>
                    <a:pt x="2253505" y="3106227"/>
                  </a:lnTo>
                  <a:lnTo>
                    <a:pt x="2307473" y="3058584"/>
                  </a:lnTo>
                  <a:lnTo>
                    <a:pt x="2330449" y="3037708"/>
                  </a:lnTo>
                  <a:lnTo>
                    <a:pt x="2353248" y="3077678"/>
                  </a:lnTo>
                  <a:lnTo>
                    <a:pt x="2339622" y="3094272"/>
                  </a:lnTo>
                  <a:lnTo>
                    <a:pt x="2312637" y="3133350"/>
                  </a:lnTo>
                  <a:lnTo>
                    <a:pt x="2293133" y="3178850"/>
                  </a:lnTo>
                  <a:lnTo>
                    <a:pt x="2301950" y="3214713"/>
                  </a:lnTo>
                  <a:lnTo>
                    <a:pt x="2369546" y="3236303"/>
                  </a:lnTo>
                  <a:lnTo>
                    <a:pt x="2479358" y="3250399"/>
                  </a:lnTo>
                  <a:lnTo>
                    <a:pt x="2581689" y="3258073"/>
                  </a:lnTo>
                  <a:lnTo>
                    <a:pt x="2626843" y="3260394"/>
                  </a:lnTo>
                  <a:lnTo>
                    <a:pt x="2666741" y="3151899"/>
                  </a:lnTo>
                  <a:lnTo>
                    <a:pt x="2917531" y="3220419"/>
                  </a:lnTo>
                  <a:lnTo>
                    <a:pt x="2712335" y="3711480"/>
                  </a:lnTo>
                  <a:lnTo>
                    <a:pt x="483646" y="3762465"/>
                  </a:lnTo>
                  <a:close/>
                </a:path>
              </a:pathLst>
            </a:custGeom>
            <a:solidFill>
              <a:srgbClr val="575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6889" y="5820859"/>
              <a:ext cx="2279486" cy="3149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95637" y="8691830"/>
              <a:ext cx="859790" cy="230504"/>
            </a:xfrm>
            <a:custGeom>
              <a:avLst/>
              <a:gdLst/>
              <a:ahLst/>
              <a:cxnLst/>
              <a:rect l="l" t="t" r="r" b="b"/>
              <a:pathLst>
                <a:path w="859790" h="230504">
                  <a:moveTo>
                    <a:pt x="0" y="230146"/>
                  </a:moveTo>
                  <a:lnTo>
                    <a:pt x="12090" y="44420"/>
                  </a:lnTo>
                  <a:lnTo>
                    <a:pt x="471557" y="0"/>
                  </a:lnTo>
                  <a:lnTo>
                    <a:pt x="523195" y="11166"/>
                  </a:lnTo>
                  <a:lnTo>
                    <a:pt x="639823" y="37852"/>
                  </a:lnTo>
                  <a:lnTo>
                    <a:pt x="764008" y="69837"/>
                  </a:lnTo>
                  <a:lnTo>
                    <a:pt x="838320" y="96901"/>
                  </a:lnTo>
                  <a:lnTo>
                    <a:pt x="859482" y="166047"/>
                  </a:lnTo>
                  <a:lnTo>
                    <a:pt x="854190" y="199674"/>
                  </a:lnTo>
                  <a:lnTo>
                    <a:pt x="850411" y="213995"/>
                  </a:lnTo>
                  <a:lnTo>
                    <a:pt x="0" y="230146"/>
                  </a:lnTo>
                  <a:close/>
                </a:path>
              </a:pathLst>
            </a:custGeom>
            <a:solidFill>
              <a:srgbClr val="281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11830" y="8090253"/>
              <a:ext cx="564515" cy="723265"/>
            </a:xfrm>
            <a:custGeom>
              <a:avLst/>
              <a:gdLst/>
              <a:ahLst/>
              <a:cxnLst/>
              <a:rect l="l" t="t" r="r" b="b"/>
              <a:pathLst>
                <a:path w="564515" h="723265">
                  <a:moveTo>
                    <a:pt x="0" y="722728"/>
                  </a:moveTo>
                  <a:lnTo>
                    <a:pt x="125" y="666453"/>
                  </a:lnTo>
                  <a:lnTo>
                    <a:pt x="1007" y="539016"/>
                  </a:lnTo>
                  <a:lnTo>
                    <a:pt x="3400" y="402494"/>
                  </a:lnTo>
                  <a:lnTo>
                    <a:pt x="8060" y="318966"/>
                  </a:lnTo>
                  <a:lnTo>
                    <a:pt x="10831" y="252471"/>
                  </a:lnTo>
                  <a:lnTo>
                    <a:pt x="9068" y="153422"/>
                  </a:lnTo>
                  <a:lnTo>
                    <a:pt x="5793" y="63458"/>
                  </a:lnTo>
                  <a:lnTo>
                    <a:pt x="4030" y="24217"/>
                  </a:lnTo>
                  <a:lnTo>
                    <a:pt x="560221" y="0"/>
                  </a:lnTo>
                  <a:lnTo>
                    <a:pt x="555876" y="59617"/>
                  </a:lnTo>
                  <a:lnTo>
                    <a:pt x="546619" y="192289"/>
                  </a:lnTo>
                  <a:lnTo>
                    <a:pt x="538117" y="328747"/>
                  </a:lnTo>
                  <a:lnTo>
                    <a:pt x="536039" y="399721"/>
                  </a:lnTo>
                  <a:lnTo>
                    <a:pt x="541517" y="418333"/>
                  </a:lnTo>
                  <a:lnTo>
                    <a:pt x="549641" y="439594"/>
                  </a:lnTo>
                  <a:lnTo>
                    <a:pt x="560221" y="464323"/>
                  </a:lnTo>
                  <a:lnTo>
                    <a:pt x="552727" y="470884"/>
                  </a:lnTo>
                  <a:lnTo>
                    <a:pt x="536543" y="486530"/>
                  </a:lnTo>
                  <a:lnTo>
                    <a:pt x="521114" y="505204"/>
                  </a:lnTo>
                  <a:lnTo>
                    <a:pt x="515887" y="520849"/>
                  </a:lnTo>
                  <a:lnTo>
                    <a:pt x="525145" y="533024"/>
                  </a:lnTo>
                  <a:lnTo>
                    <a:pt x="541581" y="545579"/>
                  </a:lnTo>
                  <a:lnTo>
                    <a:pt x="557262" y="558890"/>
                  </a:lnTo>
                  <a:lnTo>
                    <a:pt x="564252" y="573337"/>
                  </a:lnTo>
                  <a:lnTo>
                    <a:pt x="563937" y="590686"/>
                  </a:lnTo>
                  <a:lnTo>
                    <a:pt x="561733" y="609171"/>
                  </a:lnTo>
                  <a:lnTo>
                    <a:pt x="555751" y="623870"/>
                  </a:lnTo>
                  <a:lnTo>
                    <a:pt x="544101" y="629863"/>
                  </a:lnTo>
                  <a:lnTo>
                    <a:pt x="450583" y="644373"/>
                  </a:lnTo>
                  <a:lnTo>
                    <a:pt x="264493" y="676295"/>
                  </a:lnTo>
                  <a:lnTo>
                    <a:pt x="0" y="722728"/>
                  </a:lnTo>
                  <a:close/>
                </a:path>
              </a:pathLst>
            </a:custGeom>
            <a:solidFill>
              <a:srgbClr val="373D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38356" y="6369641"/>
              <a:ext cx="769620" cy="805180"/>
            </a:xfrm>
            <a:custGeom>
              <a:avLst/>
              <a:gdLst/>
              <a:ahLst/>
              <a:cxnLst/>
              <a:rect l="l" t="t" r="r" b="b"/>
              <a:pathLst>
                <a:path w="769619" h="805179">
                  <a:moveTo>
                    <a:pt x="609876" y="805119"/>
                  </a:moveTo>
                  <a:lnTo>
                    <a:pt x="51298" y="713758"/>
                  </a:lnTo>
                  <a:lnTo>
                    <a:pt x="0" y="11424"/>
                  </a:lnTo>
                  <a:lnTo>
                    <a:pt x="769470" y="0"/>
                  </a:lnTo>
                  <a:lnTo>
                    <a:pt x="709355" y="272207"/>
                  </a:lnTo>
                  <a:lnTo>
                    <a:pt x="689672" y="359734"/>
                  </a:lnTo>
                  <a:lnTo>
                    <a:pt x="685130" y="424063"/>
                  </a:lnTo>
                  <a:lnTo>
                    <a:pt x="691810" y="493208"/>
                  </a:lnTo>
                  <a:lnTo>
                    <a:pt x="701696" y="548434"/>
                  </a:lnTo>
                  <a:lnTo>
                    <a:pt x="706772" y="571006"/>
                  </a:lnTo>
                  <a:lnTo>
                    <a:pt x="644075" y="565296"/>
                  </a:lnTo>
                  <a:lnTo>
                    <a:pt x="609876" y="805119"/>
                  </a:lnTo>
                  <a:close/>
                </a:path>
              </a:pathLst>
            </a:custGeom>
            <a:solidFill>
              <a:srgbClr val="E8C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38500" y="6369641"/>
              <a:ext cx="769620" cy="577215"/>
            </a:xfrm>
            <a:custGeom>
              <a:avLst/>
              <a:gdLst/>
              <a:ahLst/>
              <a:cxnLst/>
              <a:rect l="l" t="t" r="r" b="b"/>
              <a:pathLst>
                <a:path w="769619" h="577215">
                  <a:moveTo>
                    <a:pt x="205201" y="576905"/>
                  </a:moveTo>
                  <a:lnTo>
                    <a:pt x="39424" y="553596"/>
                  </a:lnTo>
                  <a:lnTo>
                    <a:pt x="0" y="11669"/>
                  </a:lnTo>
                  <a:lnTo>
                    <a:pt x="769430" y="0"/>
                  </a:lnTo>
                  <a:lnTo>
                    <a:pt x="726056" y="196607"/>
                  </a:lnTo>
                  <a:lnTo>
                    <a:pt x="705769" y="287797"/>
                  </a:lnTo>
                  <a:lnTo>
                    <a:pt x="661173" y="285531"/>
                  </a:lnTo>
                  <a:lnTo>
                    <a:pt x="635321" y="393985"/>
                  </a:lnTo>
                  <a:lnTo>
                    <a:pt x="581323" y="314142"/>
                  </a:lnTo>
                  <a:lnTo>
                    <a:pt x="550069" y="278144"/>
                  </a:lnTo>
                  <a:lnTo>
                    <a:pt x="511790" y="249803"/>
                  </a:lnTo>
                  <a:lnTo>
                    <a:pt x="471464" y="232910"/>
                  </a:lnTo>
                  <a:lnTo>
                    <a:pt x="434069" y="231255"/>
                  </a:lnTo>
                  <a:lnTo>
                    <a:pt x="404585" y="248627"/>
                  </a:lnTo>
                  <a:lnTo>
                    <a:pt x="380246" y="283472"/>
                  </a:lnTo>
                  <a:lnTo>
                    <a:pt x="369620" y="313469"/>
                  </a:lnTo>
                  <a:lnTo>
                    <a:pt x="370081" y="340301"/>
                  </a:lnTo>
                  <a:lnTo>
                    <a:pt x="379001" y="365649"/>
                  </a:lnTo>
                  <a:lnTo>
                    <a:pt x="346025" y="369003"/>
                  </a:lnTo>
                  <a:lnTo>
                    <a:pt x="305080" y="365786"/>
                  </a:lnTo>
                  <a:lnTo>
                    <a:pt x="266195" y="355349"/>
                  </a:lnTo>
                  <a:lnTo>
                    <a:pt x="230941" y="321044"/>
                  </a:lnTo>
                  <a:lnTo>
                    <a:pt x="216227" y="279659"/>
                  </a:lnTo>
                  <a:lnTo>
                    <a:pt x="213690" y="271294"/>
                  </a:lnTo>
                  <a:lnTo>
                    <a:pt x="183855" y="254938"/>
                  </a:lnTo>
                  <a:lnTo>
                    <a:pt x="169689" y="260489"/>
                  </a:lnTo>
                  <a:lnTo>
                    <a:pt x="163930" y="281479"/>
                  </a:lnTo>
                  <a:lnTo>
                    <a:pt x="159313" y="311437"/>
                  </a:lnTo>
                  <a:lnTo>
                    <a:pt x="182257" y="391076"/>
                  </a:lnTo>
                  <a:lnTo>
                    <a:pt x="267893" y="391076"/>
                  </a:lnTo>
                  <a:lnTo>
                    <a:pt x="205201" y="576905"/>
                  </a:lnTo>
                  <a:close/>
                </a:path>
              </a:pathLst>
            </a:custGeom>
            <a:solidFill>
              <a:srgbClr val="835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88404" y="6826496"/>
              <a:ext cx="629285" cy="1235075"/>
            </a:xfrm>
            <a:custGeom>
              <a:avLst/>
              <a:gdLst/>
              <a:ahLst/>
              <a:cxnLst/>
              <a:rect l="l" t="t" r="r" b="b"/>
              <a:pathLst>
                <a:path w="629284" h="1235075">
                  <a:moveTo>
                    <a:pt x="44984" y="1235017"/>
                  </a:moveTo>
                  <a:lnTo>
                    <a:pt x="0" y="0"/>
                  </a:lnTo>
                  <a:lnTo>
                    <a:pt x="628731" y="274558"/>
                  </a:lnTo>
                  <a:lnTo>
                    <a:pt x="576336" y="327046"/>
                  </a:lnTo>
                  <a:lnTo>
                    <a:pt x="483638" y="1126490"/>
                  </a:lnTo>
                  <a:lnTo>
                    <a:pt x="44984" y="1235017"/>
                  </a:lnTo>
                  <a:close/>
                </a:path>
              </a:pathLst>
            </a:custGeom>
            <a:solidFill>
              <a:srgbClr val="AB9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31228" y="6795314"/>
              <a:ext cx="704215" cy="1275080"/>
            </a:xfrm>
            <a:custGeom>
              <a:avLst/>
              <a:gdLst/>
              <a:ahLst/>
              <a:cxnLst/>
              <a:rect l="l" t="t" r="r" b="b"/>
              <a:pathLst>
                <a:path w="704215" h="1275079">
                  <a:moveTo>
                    <a:pt x="96622" y="1274872"/>
                  </a:moveTo>
                  <a:lnTo>
                    <a:pt x="101632" y="1209923"/>
                  </a:lnTo>
                  <a:lnTo>
                    <a:pt x="112353" y="1064311"/>
                  </a:lnTo>
                  <a:lnTo>
                    <a:pt x="122317" y="911886"/>
                  </a:lnTo>
                  <a:lnTo>
                    <a:pt x="125060" y="826501"/>
                  </a:lnTo>
                  <a:lnTo>
                    <a:pt x="109445" y="703461"/>
                  </a:lnTo>
                  <a:lnTo>
                    <a:pt x="101840" y="640813"/>
                  </a:lnTo>
                  <a:lnTo>
                    <a:pt x="94612" y="576651"/>
                  </a:lnTo>
                  <a:lnTo>
                    <a:pt x="88710" y="516555"/>
                  </a:lnTo>
                  <a:lnTo>
                    <a:pt x="85079" y="466109"/>
                  </a:lnTo>
                  <a:lnTo>
                    <a:pt x="84666" y="430892"/>
                  </a:lnTo>
                  <a:lnTo>
                    <a:pt x="85710" y="357775"/>
                  </a:lnTo>
                  <a:lnTo>
                    <a:pt x="84077" y="263842"/>
                  </a:lnTo>
                  <a:lnTo>
                    <a:pt x="81688" y="182781"/>
                  </a:lnTo>
                  <a:lnTo>
                    <a:pt x="80465" y="148274"/>
                  </a:lnTo>
                  <a:lnTo>
                    <a:pt x="0" y="107808"/>
                  </a:lnTo>
                  <a:lnTo>
                    <a:pt x="100818" y="0"/>
                  </a:lnTo>
                  <a:lnTo>
                    <a:pt x="148322" y="20395"/>
                  </a:lnTo>
                  <a:lnTo>
                    <a:pt x="157047" y="31078"/>
                  </a:lnTo>
                  <a:lnTo>
                    <a:pt x="275968" y="82876"/>
                  </a:lnTo>
                  <a:lnTo>
                    <a:pt x="261103" y="125285"/>
                  </a:lnTo>
                  <a:lnTo>
                    <a:pt x="694132" y="327938"/>
                  </a:lnTo>
                  <a:lnTo>
                    <a:pt x="577475" y="333765"/>
                  </a:lnTo>
                  <a:lnTo>
                    <a:pt x="625689" y="473795"/>
                  </a:lnTo>
                  <a:lnTo>
                    <a:pt x="640109" y="650580"/>
                  </a:lnTo>
                  <a:lnTo>
                    <a:pt x="703918" y="630654"/>
                  </a:lnTo>
                  <a:lnTo>
                    <a:pt x="680238" y="817104"/>
                  </a:lnTo>
                  <a:lnTo>
                    <a:pt x="611729" y="830701"/>
                  </a:lnTo>
                  <a:lnTo>
                    <a:pt x="662141" y="972502"/>
                  </a:lnTo>
                  <a:lnTo>
                    <a:pt x="640813" y="1157678"/>
                  </a:lnTo>
                  <a:lnTo>
                    <a:pt x="668928" y="1218217"/>
                  </a:lnTo>
                  <a:lnTo>
                    <a:pt x="645015" y="1254476"/>
                  </a:lnTo>
                  <a:lnTo>
                    <a:pt x="96622" y="1274872"/>
                  </a:lnTo>
                  <a:close/>
                </a:path>
              </a:pathLst>
            </a:custGeom>
            <a:solidFill>
              <a:srgbClr val="3F36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83526" y="8033698"/>
              <a:ext cx="641350" cy="137795"/>
            </a:xfrm>
            <a:custGeom>
              <a:avLst/>
              <a:gdLst/>
              <a:ahLst/>
              <a:cxnLst/>
              <a:rect l="l" t="t" r="r" b="b"/>
              <a:pathLst>
                <a:path w="641350" h="137795">
                  <a:moveTo>
                    <a:pt x="0" y="137274"/>
                  </a:moveTo>
                  <a:lnTo>
                    <a:pt x="3463" y="115824"/>
                  </a:lnTo>
                  <a:lnTo>
                    <a:pt x="12594" y="68637"/>
                  </a:lnTo>
                  <a:lnTo>
                    <a:pt x="25504" y="21449"/>
                  </a:lnTo>
                  <a:lnTo>
                    <a:pt x="40304" y="0"/>
                  </a:lnTo>
                  <a:lnTo>
                    <a:pt x="608587" y="4032"/>
                  </a:lnTo>
                  <a:lnTo>
                    <a:pt x="640830" y="104972"/>
                  </a:lnTo>
                  <a:lnTo>
                    <a:pt x="0" y="137274"/>
                  </a:lnTo>
                  <a:close/>
                </a:path>
              </a:pathLst>
            </a:custGeom>
            <a:solidFill>
              <a:srgbClr val="241F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35867" y="6592271"/>
              <a:ext cx="1141095" cy="745490"/>
            </a:xfrm>
            <a:custGeom>
              <a:avLst/>
              <a:gdLst/>
              <a:ahLst/>
              <a:cxnLst/>
              <a:rect l="l" t="t" r="r" b="b"/>
              <a:pathLst>
                <a:path w="1141094" h="745490">
                  <a:moveTo>
                    <a:pt x="54525" y="744931"/>
                  </a:moveTo>
                  <a:lnTo>
                    <a:pt x="27438" y="728211"/>
                  </a:lnTo>
                  <a:lnTo>
                    <a:pt x="9185" y="706574"/>
                  </a:lnTo>
                  <a:lnTo>
                    <a:pt x="0" y="679890"/>
                  </a:lnTo>
                  <a:lnTo>
                    <a:pt x="115" y="648029"/>
                  </a:lnTo>
                  <a:lnTo>
                    <a:pt x="241182" y="503683"/>
                  </a:lnTo>
                  <a:lnTo>
                    <a:pt x="410741" y="402741"/>
                  </a:lnTo>
                  <a:lnTo>
                    <a:pt x="495852" y="353281"/>
                  </a:lnTo>
                  <a:lnTo>
                    <a:pt x="510368" y="341072"/>
                  </a:lnTo>
                  <a:lnTo>
                    <a:pt x="527342" y="320725"/>
                  </a:lnTo>
                  <a:lnTo>
                    <a:pt x="547714" y="298486"/>
                  </a:lnTo>
                  <a:lnTo>
                    <a:pt x="572429" y="280604"/>
                  </a:lnTo>
                  <a:lnTo>
                    <a:pt x="666131" y="229098"/>
                  </a:lnTo>
                  <a:lnTo>
                    <a:pt x="836916" y="133490"/>
                  </a:lnTo>
                  <a:lnTo>
                    <a:pt x="1074242" y="0"/>
                  </a:lnTo>
                  <a:lnTo>
                    <a:pt x="1108487" y="19181"/>
                  </a:lnTo>
                  <a:lnTo>
                    <a:pt x="1126866" y="44721"/>
                  </a:lnTo>
                  <a:lnTo>
                    <a:pt x="1135558" y="74144"/>
                  </a:lnTo>
                  <a:lnTo>
                    <a:pt x="1140742" y="104972"/>
                  </a:lnTo>
                  <a:lnTo>
                    <a:pt x="54525" y="744931"/>
                  </a:lnTo>
                  <a:close/>
                </a:path>
              </a:pathLst>
            </a:custGeom>
            <a:solidFill>
              <a:srgbClr val="907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35885" y="6596829"/>
              <a:ext cx="1141095" cy="740410"/>
            </a:xfrm>
            <a:custGeom>
              <a:avLst/>
              <a:gdLst/>
              <a:ahLst/>
              <a:cxnLst/>
              <a:rect l="l" t="t" r="r" b="b"/>
              <a:pathLst>
                <a:path w="1141094" h="740409">
                  <a:moveTo>
                    <a:pt x="455272" y="504164"/>
                  </a:moveTo>
                  <a:lnTo>
                    <a:pt x="393009" y="504164"/>
                  </a:lnTo>
                  <a:lnTo>
                    <a:pt x="989446" y="161005"/>
                  </a:lnTo>
                  <a:lnTo>
                    <a:pt x="947947" y="66359"/>
                  </a:lnTo>
                  <a:lnTo>
                    <a:pt x="1066537" y="0"/>
                  </a:lnTo>
                  <a:lnTo>
                    <a:pt x="1098527" y="47908"/>
                  </a:lnTo>
                  <a:lnTo>
                    <a:pt x="1129762" y="47908"/>
                  </a:lnTo>
                  <a:lnTo>
                    <a:pt x="1130786" y="50373"/>
                  </a:lnTo>
                  <a:lnTo>
                    <a:pt x="1134908" y="66675"/>
                  </a:lnTo>
                  <a:lnTo>
                    <a:pt x="1137805" y="83467"/>
                  </a:lnTo>
                  <a:lnTo>
                    <a:pt x="1140538" y="100353"/>
                  </a:lnTo>
                  <a:lnTo>
                    <a:pt x="455272" y="504164"/>
                  </a:lnTo>
                  <a:close/>
                </a:path>
                <a:path w="1141094" h="740409">
                  <a:moveTo>
                    <a:pt x="1129762" y="47908"/>
                  </a:moveTo>
                  <a:lnTo>
                    <a:pt x="1098527" y="47908"/>
                  </a:lnTo>
                  <a:lnTo>
                    <a:pt x="1124380" y="34959"/>
                  </a:lnTo>
                  <a:lnTo>
                    <a:pt x="1129762" y="47908"/>
                  </a:lnTo>
                  <a:close/>
                </a:path>
                <a:path w="1141094" h="740409">
                  <a:moveTo>
                    <a:pt x="54424" y="740375"/>
                  </a:moveTo>
                  <a:lnTo>
                    <a:pt x="27355" y="723671"/>
                  </a:lnTo>
                  <a:lnTo>
                    <a:pt x="9144" y="702070"/>
                  </a:lnTo>
                  <a:lnTo>
                    <a:pt x="0" y="675422"/>
                  </a:lnTo>
                  <a:lnTo>
                    <a:pt x="134" y="643577"/>
                  </a:lnTo>
                  <a:lnTo>
                    <a:pt x="331366" y="445451"/>
                  </a:lnTo>
                  <a:lnTo>
                    <a:pt x="393009" y="504164"/>
                  </a:lnTo>
                  <a:lnTo>
                    <a:pt x="455272" y="504164"/>
                  </a:lnTo>
                  <a:lnTo>
                    <a:pt x="54424" y="740375"/>
                  </a:lnTo>
                  <a:close/>
                </a:path>
              </a:pathLst>
            </a:custGeom>
            <a:solidFill>
              <a:srgbClr val="483D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48572" y="6937399"/>
              <a:ext cx="705485" cy="396240"/>
            </a:xfrm>
            <a:custGeom>
              <a:avLst/>
              <a:gdLst/>
              <a:ahLst/>
              <a:cxnLst/>
              <a:rect l="l" t="t" r="r" b="b"/>
              <a:pathLst>
                <a:path w="705484" h="396240">
                  <a:moveTo>
                    <a:pt x="567926" y="80815"/>
                  </a:moveTo>
                  <a:lnTo>
                    <a:pt x="542211" y="35556"/>
                  </a:lnTo>
                  <a:lnTo>
                    <a:pt x="540787" y="11992"/>
                  </a:lnTo>
                  <a:lnTo>
                    <a:pt x="548399" y="356"/>
                  </a:lnTo>
                  <a:lnTo>
                    <a:pt x="550715" y="0"/>
                  </a:lnTo>
                  <a:lnTo>
                    <a:pt x="553163" y="122"/>
                  </a:lnTo>
                  <a:lnTo>
                    <a:pt x="555832" y="356"/>
                  </a:lnTo>
                  <a:lnTo>
                    <a:pt x="570530" y="3527"/>
                  </a:lnTo>
                  <a:lnTo>
                    <a:pt x="600178" y="43911"/>
                  </a:lnTo>
                  <a:lnTo>
                    <a:pt x="598268" y="63853"/>
                  </a:lnTo>
                  <a:lnTo>
                    <a:pt x="592348" y="74815"/>
                  </a:lnTo>
                  <a:lnTo>
                    <a:pt x="581276" y="78229"/>
                  </a:lnTo>
                  <a:lnTo>
                    <a:pt x="567926" y="80815"/>
                  </a:lnTo>
                  <a:close/>
                </a:path>
                <a:path w="705484" h="396240">
                  <a:moveTo>
                    <a:pt x="548401" y="279743"/>
                  </a:moveTo>
                  <a:lnTo>
                    <a:pt x="537242" y="260255"/>
                  </a:lnTo>
                  <a:lnTo>
                    <a:pt x="512693" y="216526"/>
                  </a:lnTo>
                  <a:lnTo>
                    <a:pt x="488143" y="170657"/>
                  </a:lnTo>
                  <a:lnTo>
                    <a:pt x="476984" y="144748"/>
                  </a:lnTo>
                  <a:lnTo>
                    <a:pt x="483664" y="132089"/>
                  </a:lnTo>
                  <a:lnTo>
                    <a:pt x="517381" y="100313"/>
                  </a:lnTo>
                  <a:lnTo>
                    <a:pt x="598168" y="90360"/>
                  </a:lnTo>
                  <a:lnTo>
                    <a:pt x="598992" y="85151"/>
                  </a:lnTo>
                  <a:lnTo>
                    <a:pt x="616131" y="49662"/>
                  </a:lnTo>
                  <a:lnTo>
                    <a:pt x="620126" y="48705"/>
                  </a:lnTo>
                  <a:lnTo>
                    <a:pt x="624347" y="48921"/>
                  </a:lnTo>
                  <a:lnTo>
                    <a:pt x="656682" y="67022"/>
                  </a:lnTo>
                  <a:lnTo>
                    <a:pt x="686633" y="107367"/>
                  </a:lnTo>
                  <a:lnTo>
                    <a:pt x="705312" y="153694"/>
                  </a:lnTo>
                  <a:lnTo>
                    <a:pt x="703836" y="189744"/>
                  </a:lnTo>
                  <a:lnTo>
                    <a:pt x="662496" y="200440"/>
                  </a:lnTo>
                  <a:lnTo>
                    <a:pt x="623265" y="218259"/>
                  </a:lnTo>
                  <a:lnTo>
                    <a:pt x="585462" y="244321"/>
                  </a:lnTo>
                  <a:lnTo>
                    <a:pt x="548401" y="279743"/>
                  </a:lnTo>
                  <a:close/>
                </a:path>
                <a:path w="705484" h="396240">
                  <a:moveTo>
                    <a:pt x="74649" y="395632"/>
                  </a:moveTo>
                  <a:lnTo>
                    <a:pt x="0" y="280703"/>
                  </a:lnTo>
                  <a:lnTo>
                    <a:pt x="26907" y="271749"/>
                  </a:lnTo>
                  <a:lnTo>
                    <a:pt x="255526" y="200113"/>
                  </a:lnTo>
                  <a:lnTo>
                    <a:pt x="278234" y="192000"/>
                  </a:lnTo>
                  <a:lnTo>
                    <a:pt x="290508" y="176760"/>
                  </a:lnTo>
                  <a:lnTo>
                    <a:pt x="308448" y="148833"/>
                  </a:lnTo>
                  <a:lnTo>
                    <a:pt x="326388" y="121286"/>
                  </a:lnTo>
                  <a:lnTo>
                    <a:pt x="363877" y="99165"/>
                  </a:lnTo>
                  <a:lnTo>
                    <a:pt x="397811" y="94563"/>
                  </a:lnTo>
                  <a:lnTo>
                    <a:pt x="404202" y="95068"/>
                  </a:lnTo>
                  <a:lnTo>
                    <a:pt x="419091" y="130242"/>
                  </a:lnTo>
                  <a:lnTo>
                    <a:pt x="421077" y="147333"/>
                  </a:lnTo>
                  <a:lnTo>
                    <a:pt x="440031" y="168057"/>
                  </a:lnTo>
                  <a:lnTo>
                    <a:pt x="481881" y="214711"/>
                  </a:lnTo>
                  <a:lnTo>
                    <a:pt x="524109" y="264014"/>
                  </a:lnTo>
                  <a:lnTo>
                    <a:pt x="530133" y="272612"/>
                  </a:lnTo>
                  <a:lnTo>
                    <a:pt x="290196" y="272612"/>
                  </a:lnTo>
                  <a:lnTo>
                    <a:pt x="268940" y="280948"/>
                  </a:lnTo>
                  <a:lnTo>
                    <a:pt x="220707" y="308356"/>
                  </a:lnTo>
                  <a:lnTo>
                    <a:pt x="107512" y="376636"/>
                  </a:lnTo>
                  <a:lnTo>
                    <a:pt x="74649" y="395632"/>
                  </a:lnTo>
                  <a:close/>
                </a:path>
                <a:path w="705484" h="396240">
                  <a:moveTo>
                    <a:pt x="356767" y="379771"/>
                  </a:moveTo>
                  <a:lnTo>
                    <a:pt x="340130" y="359054"/>
                  </a:lnTo>
                  <a:lnTo>
                    <a:pt x="318947" y="324679"/>
                  </a:lnTo>
                  <a:lnTo>
                    <a:pt x="300031" y="291060"/>
                  </a:lnTo>
                  <a:lnTo>
                    <a:pt x="290196" y="272612"/>
                  </a:lnTo>
                  <a:lnTo>
                    <a:pt x="530133" y="272612"/>
                  </a:lnTo>
                  <a:lnTo>
                    <a:pt x="544197" y="292687"/>
                  </a:lnTo>
                  <a:lnTo>
                    <a:pt x="499288" y="293823"/>
                  </a:lnTo>
                  <a:lnTo>
                    <a:pt x="450509" y="306687"/>
                  </a:lnTo>
                  <a:lnTo>
                    <a:pt x="401716" y="334322"/>
                  </a:lnTo>
                  <a:lnTo>
                    <a:pt x="356767" y="379771"/>
                  </a:lnTo>
                  <a:close/>
                </a:path>
              </a:pathLst>
            </a:custGeom>
            <a:solidFill>
              <a:srgbClr val="E8C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38386" y="6191605"/>
              <a:ext cx="647700" cy="1219835"/>
            </a:xfrm>
            <a:custGeom>
              <a:avLst/>
              <a:gdLst/>
              <a:ahLst/>
              <a:cxnLst/>
              <a:rect l="l" t="t" r="r" b="b"/>
              <a:pathLst>
                <a:path w="647700" h="1219834">
                  <a:moveTo>
                    <a:pt x="632114" y="1219269"/>
                  </a:moveTo>
                  <a:lnTo>
                    <a:pt x="627291" y="1219241"/>
                  </a:lnTo>
                  <a:lnTo>
                    <a:pt x="621853" y="1186789"/>
                  </a:lnTo>
                  <a:lnTo>
                    <a:pt x="613331" y="1144514"/>
                  </a:lnTo>
                  <a:lnTo>
                    <a:pt x="602031" y="1094540"/>
                  </a:lnTo>
                  <a:lnTo>
                    <a:pt x="588259" y="1038988"/>
                  </a:lnTo>
                  <a:lnTo>
                    <a:pt x="572318" y="979981"/>
                  </a:lnTo>
                  <a:lnTo>
                    <a:pt x="554515" y="919642"/>
                  </a:lnTo>
                  <a:lnTo>
                    <a:pt x="535155" y="860093"/>
                  </a:lnTo>
                  <a:lnTo>
                    <a:pt x="514542" y="803458"/>
                  </a:lnTo>
                  <a:lnTo>
                    <a:pt x="492982" y="751860"/>
                  </a:lnTo>
                  <a:lnTo>
                    <a:pt x="470781" y="707419"/>
                  </a:lnTo>
                  <a:lnTo>
                    <a:pt x="448243" y="672261"/>
                  </a:lnTo>
                  <a:lnTo>
                    <a:pt x="403377" y="638279"/>
                  </a:lnTo>
                  <a:lnTo>
                    <a:pt x="375813" y="649503"/>
                  </a:lnTo>
                  <a:lnTo>
                    <a:pt x="267264" y="470542"/>
                  </a:lnTo>
                  <a:lnTo>
                    <a:pt x="263923" y="406300"/>
                  </a:lnTo>
                  <a:lnTo>
                    <a:pt x="236820" y="360005"/>
                  </a:lnTo>
                  <a:lnTo>
                    <a:pt x="203117" y="307775"/>
                  </a:lnTo>
                  <a:lnTo>
                    <a:pt x="165372" y="252926"/>
                  </a:lnTo>
                  <a:lnTo>
                    <a:pt x="126146" y="198775"/>
                  </a:lnTo>
                  <a:lnTo>
                    <a:pt x="88000" y="148638"/>
                  </a:lnTo>
                  <a:lnTo>
                    <a:pt x="53492" y="105832"/>
                  </a:lnTo>
                  <a:lnTo>
                    <a:pt x="25185" y="73671"/>
                  </a:lnTo>
                  <a:lnTo>
                    <a:pt x="5636" y="55474"/>
                  </a:lnTo>
                  <a:lnTo>
                    <a:pt x="0" y="42002"/>
                  </a:lnTo>
                  <a:lnTo>
                    <a:pt x="8069" y="24872"/>
                  </a:lnTo>
                  <a:lnTo>
                    <a:pt x="25059" y="9175"/>
                  </a:lnTo>
                  <a:lnTo>
                    <a:pt x="46186" y="0"/>
                  </a:lnTo>
                  <a:lnTo>
                    <a:pt x="62771" y="6479"/>
                  </a:lnTo>
                  <a:lnTo>
                    <a:pt x="126483" y="60870"/>
                  </a:lnTo>
                  <a:lnTo>
                    <a:pt x="168097" y="102583"/>
                  </a:lnTo>
                  <a:lnTo>
                    <a:pt x="212542" y="149841"/>
                  </a:lnTo>
                  <a:lnTo>
                    <a:pt x="257060" y="199544"/>
                  </a:lnTo>
                  <a:lnTo>
                    <a:pt x="298897" y="248594"/>
                  </a:lnTo>
                  <a:lnTo>
                    <a:pt x="335295" y="293889"/>
                  </a:lnTo>
                  <a:lnTo>
                    <a:pt x="363498" y="332331"/>
                  </a:lnTo>
                  <a:lnTo>
                    <a:pt x="384295" y="376257"/>
                  </a:lnTo>
                  <a:lnTo>
                    <a:pt x="407261" y="376939"/>
                  </a:lnTo>
                  <a:lnTo>
                    <a:pt x="505688" y="539656"/>
                  </a:lnTo>
                  <a:lnTo>
                    <a:pt x="499329" y="563203"/>
                  </a:lnTo>
                  <a:lnTo>
                    <a:pt x="518941" y="607892"/>
                  </a:lnTo>
                  <a:lnTo>
                    <a:pt x="537604" y="656657"/>
                  </a:lnTo>
                  <a:lnTo>
                    <a:pt x="555208" y="708419"/>
                  </a:lnTo>
                  <a:lnTo>
                    <a:pt x="571641" y="762099"/>
                  </a:lnTo>
                  <a:lnTo>
                    <a:pt x="586792" y="816621"/>
                  </a:lnTo>
                  <a:lnTo>
                    <a:pt x="600549" y="870906"/>
                  </a:lnTo>
                  <a:lnTo>
                    <a:pt x="612801" y="923877"/>
                  </a:lnTo>
                  <a:lnTo>
                    <a:pt x="623437" y="974454"/>
                  </a:lnTo>
                  <a:lnTo>
                    <a:pt x="632345" y="1021561"/>
                  </a:lnTo>
                  <a:lnTo>
                    <a:pt x="639414" y="1064119"/>
                  </a:lnTo>
                  <a:lnTo>
                    <a:pt x="647588" y="1131277"/>
                  </a:lnTo>
                  <a:lnTo>
                    <a:pt x="645859" y="1161504"/>
                  </a:lnTo>
                  <a:lnTo>
                    <a:pt x="639502" y="1195429"/>
                  </a:lnTo>
                  <a:lnTo>
                    <a:pt x="632114" y="121926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44325" y="6409623"/>
              <a:ext cx="470534" cy="328930"/>
            </a:xfrm>
            <a:custGeom>
              <a:avLst/>
              <a:gdLst/>
              <a:ahLst/>
              <a:cxnLst/>
              <a:rect l="l" t="t" r="r" b="b"/>
              <a:pathLst>
                <a:path w="470534" h="328929">
                  <a:moveTo>
                    <a:pt x="2849" y="328324"/>
                  </a:moveTo>
                  <a:lnTo>
                    <a:pt x="79797" y="285498"/>
                  </a:lnTo>
                  <a:lnTo>
                    <a:pt x="59848" y="216979"/>
                  </a:lnTo>
                  <a:lnTo>
                    <a:pt x="85497" y="188429"/>
                  </a:lnTo>
                  <a:lnTo>
                    <a:pt x="0" y="208414"/>
                  </a:lnTo>
                  <a:lnTo>
                    <a:pt x="62697" y="97070"/>
                  </a:lnTo>
                  <a:lnTo>
                    <a:pt x="390434" y="0"/>
                  </a:lnTo>
                  <a:lnTo>
                    <a:pt x="470233" y="25697"/>
                  </a:lnTo>
                  <a:lnTo>
                    <a:pt x="458833" y="97072"/>
                  </a:lnTo>
                  <a:lnTo>
                    <a:pt x="413235" y="74233"/>
                  </a:lnTo>
                  <a:lnTo>
                    <a:pt x="387586" y="137042"/>
                  </a:lnTo>
                  <a:lnTo>
                    <a:pt x="259337" y="174157"/>
                  </a:lnTo>
                  <a:lnTo>
                    <a:pt x="108297" y="325469"/>
                  </a:lnTo>
                  <a:lnTo>
                    <a:pt x="2849" y="32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92788" y="6418228"/>
              <a:ext cx="390525" cy="379730"/>
            </a:xfrm>
            <a:custGeom>
              <a:avLst/>
              <a:gdLst/>
              <a:ahLst/>
              <a:cxnLst/>
              <a:rect l="l" t="t" r="r" b="b"/>
              <a:pathLst>
                <a:path w="390525" h="379729">
                  <a:moveTo>
                    <a:pt x="59847" y="379717"/>
                  </a:moveTo>
                  <a:lnTo>
                    <a:pt x="0" y="302632"/>
                  </a:lnTo>
                  <a:lnTo>
                    <a:pt x="37573" y="276192"/>
                  </a:lnTo>
                  <a:lnTo>
                    <a:pt x="74192" y="247360"/>
                  </a:lnTo>
                  <a:lnTo>
                    <a:pt x="109971" y="216426"/>
                  </a:lnTo>
                  <a:lnTo>
                    <a:pt x="145027" y="183680"/>
                  </a:lnTo>
                  <a:lnTo>
                    <a:pt x="179474" y="149408"/>
                  </a:lnTo>
                  <a:lnTo>
                    <a:pt x="213428" y="113902"/>
                  </a:lnTo>
                  <a:lnTo>
                    <a:pt x="247005" y="77448"/>
                  </a:lnTo>
                  <a:lnTo>
                    <a:pt x="280319" y="40338"/>
                  </a:lnTo>
                  <a:lnTo>
                    <a:pt x="313486" y="2859"/>
                  </a:lnTo>
                  <a:lnTo>
                    <a:pt x="390438" y="0"/>
                  </a:lnTo>
                  <a:lnTo>
                    <a:pt x="363761" y="37971"/>
                  </a:lnTo>
                  <a:lnTo>
                    <a:pt x="336009" y="75943"/>
                  </a:lnTo>
                  <a:lnTo>
                    <a:pt x="307052" y="113915"/>
                  </a:lnTo>
                  <a:lnTo>
                    <a:pt x="276764" y="151887"/>
                  </a:lnTo>
                  <a:lnTo>
                    <a:pt x="245014" y="189858"/>
                  </a:lnTo>
                  <a:lnTo>
                    <a:pt x="211674" y="227830"/>
                  </a:lnTo>
                  <a:lnTo>
                    <a:pt x="176617" y="265802"/>
                  </a:lnTo>
                  <a:lnTo>
                    <a:pt x="139712" y="303774"/>
                  </a:lnTo>
                  <a:lnTo>
                    <a:pt x="100831" y="341745"/>
                  </a:lnTo>
                  <a:lnTo>
                    <a:pt x="59847" y="379717"/>
                  </a:lnTo>
                  <a:close/>
                </a:path>
              </a:pathLst>
            </a:custGeom>
            <a:solidFill>
              <a:srgbClr val="4F44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07300" y="5893104"/>
              <a:ext cx="1276985" cy="688340"/>
            </a:xfrm>
            <a:custGeom>
              <a:avLst/>
              <a:gdLst/>
              <a:ahLst/>
              <a:cxnLst/>
              <a:rect l="l" t="t" r="r" b="b"/>
              <a:pathLst>
                <a:path w="1276984" h="688340">
                  <a:moveTo>
                    <a:pt x="1276790" y="687933"/>
                  </a:moveTo>
                  <a:lnTo>
                    <a:pt x="1197967" y="664652"/>
                  </a:lnTo>
                  <a:lnTo>
                    <a:pt x="1006030" y="613709"/>
                  </a:lnTo>
                  <a:lnTo>
                    <a:pt x="767779" y="563459"/>
                  </a:lnTo>
                  <a:lnTo>
                    <a:pt x="550016" y="542258"/>
                  </a:lnTo>
                  <a:lnTo>
                    <a:pt x="401808" y="561177"/>
                  </a:lnTo>
                  <a:lnTo>
                    <a:pt x="240197" y="600341"/>
                  </a:lnTo>
                  <a:lnTo>
                    <a:pt x="110210" y="639033"/>
                  </a:lnTo>
                  <a:lnTo>
                    <a:pt x="56875" y="656534"/>
                  </a:lnTo>
                  <a:lnTo>
                    <a:pt x="0" y="513769"/>
                  </a:lnTo>
                  <a:lnTo>
                    <a:pt x="25529" y="499525"/>
                  </a:lnTo>
                  <a:lnTo>
                    <a:pt x="21536" y="479687"/>
                  </a:lnTo>
                  <a:lnTo>
                    <a:pt x="21135" y="446875"/>
                  </a:lnTo>
                  <a:lnTo>
                    <a:pt x="25127" y="403797"/>
                  </a:lnTo>
                  <a:lnTo>
                    <a:pt x="34310" y="353160"/>
                  </a:lnTo>
                  <a:lnTo>
                    <a:pt x="49485" y="297672"/>
                  </a:lnTo>
                  <a:lnTo>
                    <a:pt x="71452" y="240039"/>
                  </a:lnTo>
                  <a:lnTo>
                    <a:pt x="101010" y="182970"/>
                  </a:lnTo>
                  <a:lnTo>
                    <a:pt x="138959" y="129172"/>
                  </a:lnTo>
                  <a:lnTo>
                    <a:pt x="147310" y="105374"/>
                  </a:lnTo>
                  <a:lnTo>
                    <a:pt x="168846" y="63358"/>
                  </a:lnTo>
                  <a:lnTo>
                    <a:pt x="220042" y="22347"/>
                  </a:lnTo>
                  <a:lnTo>
                    <a:pt x="273107" y="9407"/>
                  </a:lnTo>
                  <a:lnTo>
                    <a:pt x="328090" y="3824"/>
                  </a:lnTo>
                  <a:lnTo>
                    <a:pt x="371626" y="2592"/>
                  </a:lnTo>
                  <a:lnTo>
                    <a:pt x="384440" y="1346"/>
                  </a:lnTo>
                  <a:lnTo>
                    <a:pt x="397542" y="500"/>
                  </a:lnTo>
                  <a:lnTo>
                    <a:pt x="410935" y="53"/>
                  </a:lnTo>
                  <a:lnTo>
                    <a:pt x="424634" y="0"/>
                  </a:lnTo>
                  <a:lnTo>
                    <a:pt x="727262" y="77777"/>
                  </a:lnTo>
                  <a:lnTo>
                    <a:pt x="870662" y="243321"/>
                  </a:lnTo>
                  <a:lnTo>
                    <a:pt x="913605" y="407793"/>
                  </a:lnTo>
                  <a:lnTo>
                    <a:pt x="914859" y="482359"/>
                  </a:lnTo>
                  <a:lnTo>
                    <a:pt x="1268065" y="647790"/>
                  </a:lnTo>
                  <a:lnTo>
                    <a:pt x="1276790" y="687933"/>
                  </a:lnTo>
                  <a:close/>
                </a:path>
              </a:pathLst>
            </a:custGeom>
            <a:solidFill>
              <a:srgbClr val="C7A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674643" y="5877206"/>
              <a:ext cx="235585" cy="485775"/>
            </a:xfrm>
            <a:custGeom>
              <a:avLst/>
              <a:gdLst/>
              <a:ahLst/>
              <a:cxnLst/>
              <a:rect l="l" t="t" r="r" b="b"/>
              <a:pathLst>
                <a:path w="235584" h="485775">
                  <a:moveTo>
                    <a:pt x="235122" y="485352"/>
                  </a:moveTo>
                  <a:lnTo>
                    <a:pt x="189524" y="466794"/>
                  </a:lnTo>
                  <a:lnTo>
                    <a:pt x="162908" y="399557"/>
                  </a:lnTo>
                  <a:lnTo>
                    <a:pt x="146555" y="349346"/>
                  </a:lnTo>
                  <a:lnTo>
                    <a:pt x="109933" y="233183"/>
                  </a:lnTo>
                  <a:lnTo>
                    <a:pt x="90532" y="174209"/>
                  </a:lnTo>
                  <a:lnTo>
                    <a:pt x="70984" y="119294"/>
                  </a:lnTo>
                  <a:lnTo>
                    <a:pt x="51723" y="71925"/>
                  </a:lnTo>
                  <a:lnTo>
                    <a:pt x="33183" y="35592"/>
                  </a:lnTo>
                  <a:lnTo>
                    <a:pt x="0" y="9992"/>
                  </a:lnTo>
                  <a:lnTo>
                    <a:pt x="10108" y="4996"/>
                  </a:lnTo>
                  <a:lnTo>
                    <a:pt x="70937" y="9992"/>
                  </a:lnTo>
                  <a:lnTo>
                    <a:pt x="108301" y="49962"/>
                  </a:lnTo>
                  <a:lnTo>
                    <a:pt x="135393" y="129998"/>
                  </a:lnTo>
                  <a:lnTo>
                    <a:pt x="178180" y="278329"/>
                  </a:lnTo>
                  <a:lnTo>
                    <a:pt x="217732" y="421324"/>
                  </a:lnTo>
                  <a:lnTo>
                    <a:pt x="235122" y="485352"/>
                  </a:lnTo>
                  <a:close/>
                </a:path>
              </a:pathLst>
            </a:custGeom>
            <a:solidFill>
              <a:srgbClr val="DEC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07289" y="5871038"/>
              <a:ext cx="926465" cy="678815"/>
            </a:xfrm>
            <a:custGeom>
              <a:avLst/>
              <a:gdLst/>
              <a:ahLst/>
              <a:cxnLst/>
              <a:rect l="l" t="t" r="r" b="b"/>
              <a:pathLst>
                <a:path w="926465" h="678815">
                  <a:moveTo>
                    <a:pt x="56875" y="678548"/>
                  </a:moveTo>
                  <a:lnTo>
                    <a:pt x="0" y="535783"/>
                  </a:lnTo>
                  <a:lnTo>
                    <a:pt x="25529" y="521539"/>
                  </a:lnTo>
                  <a:lnTo>
                    <a:pt x="21536" y="501701"/>
                  </a:lnTo>
                  <a:lnTo>
                    <a:pt x="25127" y="425811"/>
                  </a:lnTo>
                  <a:lnTo>
                    <a:pt x="34310" y="375174"/>
                  </a:lnTo>
                  <a:lnTo>
                    <a:pt x="49485" y="319686"/>
                  </a:lnTo>
                  <a:lnTo>
                    <a:pt x="71452" y="262053"/>
                  </a:lnTo>
                  <a:lnTo>
                    <a:pt x="101010" y="204984"/>
                  </a:lnTo>
                  <a:lnTo>
                    <a:pt x="138959" y="151186"/>
                  </a:lnTo>
                  <a:lnTo>
                    <a:pt x="147310" y="127388"/>
                  </a:lnTo>
                  <a:lnTo>
                    <a:pt x="168846" y="85372"/>
                  </a:lnTo>
                  <a:lnTo>
                    <a:pt x="220042" y="44361"/>
                  </a:lnTo>
                  <a:lnTo>
                    <a:pt x="273107" y="31421"/>
                  </a:lnTo>
                  <a:lnTo>
                    <a:pt x="328090" y="25838"/>
                  </a:lnTo>
                  <a:lnTo>
                    <a:pt x="371626" y="24606"/>
                  </a:lnTo>
                  <a:lnTo>
                    <a:pt x="379457" y="23858"/>
                  </a:lnTo>
                  <a:lnTo>
                    <a:pt x="395463" y="22962"/>
                  </a:lnTo>
                  <a:lnTo>
                    <a:pt x="403619" y="22664"/>
                  </a:lnTo>
                  <a:lnTo>
                    <a:pt x="415559" y="15866"/>
                  </a:lnTo>
                  <a:lnTo>
                    <a:pt x="432259" y="8512"/>
                  </a:lnTo>
                  <a:lnTo>
                    <a:pt x="452898" y="2569"/>
                  </a:lnTo>
                  <a:lnTo>
                    <a:pt x="476660" y="0"/>
                  </a:lnTo>
                  <a:lnTo>
                    <a:pt x="488197" y="458"/>
                  </a:lnTo>
                  <a:lnTo>
                    <a:pt x="563823" y="89926"/>
                  </a:lnTo>
                  <a:lnTo>
                    <a:pt x="609864" y="245570"/>
                  </a:lnTo>
                  <a:lnTo>
                    <a:pt x="648118" y="397484"/>
                  </a:lnTo>
                  <a:lnTo>
                    <a:pt x="664090" y="465856"/>
                  </a:lnTo>
                  <a:lnTo>
                    <a:pt x="695077" y="478996"/>
                  </a:lnTo>
                  <a:lnTo>
                    <a:pt x="775983" y="507973"/>
                  </a:lnTo>
                  <a:lnTo>
                    <a:pt x="897672" y="550145"/>
                  </a:lnTo>
                  <a:lnTo>
                    <a:pt x="918866" y="566092"/>
                  </a:lnTo>
                  <a:lnTo>
                    <a:pt x="926219" y="588360"/>
                  </a:lnTo>
                  <a:lnTo>
                    <a:pt x="926020" y="608163"/>
                  </a:lnTo>
                  <a:lnTo>
                    <a:pt x="924556" y="616717"/>
                  </a:lnTo>
                  <a:lnTo>
                    <a:pt x="867862" y="604487"/>
                  </a:lnTo>
                  <a:lnTo>
                    <a:pt x="810781" y="593214"/>
                  </a:lnTo>
                  <a:lnTo>
                    <a:pt x="754181" y="583270"/>
                  </a:lnTo>
                  <a:lnTo>
                    <a:pt x="698935" y="575030"/>
                  </a:lnTo>
                  <a:lnTo>
                    <a:pt x="645911" y="568867"/>
                  </a:lnTo>
                  <a:lnTo>
                    <a:pt x="595981" y="565157"/>
                  </a:lnTo>
                  <a:lnTo>
                    <a:pt x="550016" y="564272"/>
                  </a:lnTo>
                  <a:lnTo>
                    <a:pt x="401808" y="583191"/>
                  </a:lnTo>
                  <a:lnTo>
                    <a:pt x="240197" y="622355"/>
                  </a:lnTo>
                  <a:lnTo>
                    <a:pt x="110210" y="661047"/>
                  </a:lnTo>
                  <a:lnTo>
                    <a:pt x="56875" y="678548"/>
                  </a:lnTo>
                  <a:close/>
                </a:path>
              </a:pathLst>
            </a:custGeom>
            <a:solidFill>
              <a:srgbClr val="675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9782" y="6501000"/>
              <a:ext cx="108295" cy="1427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773886" y="6191562"/>
              <a:ext cx="612140" cy="1131570"/>
            </a:xfrm>
            <a:custGeom>
              <a:avLst/>
              <a:gdLst/>
              <a:ahLst/>
              <a:cxnLst/>
              <a:rect l="l" t="t" r="r" b="b"/>
              <a:pathLst>
                <a:path w="612140" h="1131570">
                  <a:moveTo>
                    <a:pt x="340278" y="649412"/>
                  </a:moveTo>
                  <a:lnTo>
                    <a:pt x="321211" y="618010"/>
                  </a:lnTo>
                  <a:lnTo>
                    <a:pt x="341457" y="607646"/>
                  </a:lnTo>
                  <a:lnTo>
                    <a:pt x="384789" y="583027"/>
                  </a:lnTo>
                  <a:lnTo>
                    <a:pt x="425098" y="553866"/>
                  </a:lnTo>
                  <a:lnTo>
                    <a:pt x="436275" y="529875"/>
                  </a:lnTo>
                  <a:lnTo>
                    <a:pt x="419106" y="505288"/>
                  </a:lnTo>
                  <a:lnTo>
                    <a:pt x="376376" y="444814"/>
                  </a:lnTo>
                  <a:lnTo>
                    <a:pt x="321252" y="368383"/>
                  </a:lnTo>
                  <a:lnTo>
                    <a:pt x="266900" y="295926"/>
                  </a:lnTo>
                  <a:lnTo>
                    <a:pt x="191043" y="206273"/>
                  </a:lnTo>
                  <a:lnTo>
                    <a:pt x="103091" y="110657"/>
                  </a:lnTo>
                  <a:lnTo>
                    <a:pt x="30318" y="34585"/>
                  </a:lnTo>
                  <a:lnTo>
                    <a:pt x="0" y="3559"/>
                  </a:lnTo>
                  <a:lnTo>
                    <a:pt x="3554" y="1995"/>
                  </a:lnTo>
                  <a:lnTo>
                    <a:pt x="7064" y="701"/>
                  </a:lnTo>
                  <a:lnTo>
                    <a:pt x="10657" y="0"/>
                  </a:lnTo>
                  <a:lnTo>
                    <a:pt x="27237" y="6476"/>
                  </a:lnTo>
                  <a:lnTo>
                    <a:pt x="90936" y="60854"/>
                  </a:lnTo>
                  <a:lnTo>
                    <a:pt x="132540" y="102557"/>
                  </a:lnTo>
                  <a:lnTo>
                    <a:pt x="176974" y="149804"/>
                  </a:lnTo>
                  <a:lnTo>
                    <a:pt x="221481" y="199496"/>
                  </a:lnTo>
                  <a:lnTo>
                    <a:pt x="263307" y="248534"/>
                  </a:lnTo>
                  <a:lnTo>
                    <a:pt x="299695" y="293820"/>
                  </a:lnTo>
                  <a:lnTo>
                    <a:pt x="327890" y="332254"/>
                  </a:lnTo>
                  <a:lnTo>
                    <a:pt x="348680" y="376173"/>
                  </a:lnTo>
                  <a:lnTo>
                    <a:pt x="371625" y="376820"/>
                  </a:lnTo>
                  <a:lnTo>
                    <a:pt x="470186" y="539661"/>
                  </a:lnTo>
                  <a:lnTo>
                    <a:pt x="463723" y="563294"/>
                  </a:lnTo>
                  <a:lnTo>
                    <a:pt x="483336" y="607985"/>
                  </a:lnTo>
                  <a:lnTo>
                    <a:pt x="494980" y="638405"/>
                  </a:lnTo>
                  <a:lnTo>
                    <a:pt x="367745" y="638405"/>
                  </a:lnTo>
                  <a:lnTo>
                    <a:pt x="340278" y="649412"/>
                  </a:lnTo>
                  <a:close/>
                </a:path>
                <a:path w="612140" h="1131570">
                  <a:moveTo>
                    <a:pt x="612054" y="1131451"/>
                  </a:moveTo>
                  <a:lnTo>
                    <a:pt x="589600" y="1023458"/>
                  </a:lnTo>
                  <a:lnTo>
                    <a:pt x="552058" y="896410"/>
                  </a:lnTo>
                  <a:lnTo>
                    <a:pt x="488552" y="727720"/>
                  </a:lnTo>
                  <a:lnTo>
                    <a:pt x="435932" y="708979"/>
                  </a:lnTo>
                  <a:lnTo>
                    <a:pt x="418853" y="681075"/>
                  </a:lnTo>
                  <a:lnTo>
                    <a:pt x="401705" y="659388"/>
                  </a:lnTo>
                  <a:lnTo>
                    <a:pt x="384624" y="644852"/>
                  </a:lnTo>
                  <a:lnTo>
                    <a:pt x="367745" y="638405"/>
                  </a:lnTo>
                  <a:lnTo>
                    <a:pt x="494980" y="638405"/>
                  </a:lnTo>
                  <a:lnTo>
                    <a:pt x="519612" y="708521"/>
                  </a:lnTo>
                  <a:lnTo>
                    <a:pt x="536052" y="762209"/>
                  </a:lnTo>
                  <a:lnTo>
                    <a:pt x="551210" y="816740"/>
                  </a:lnTo>
                  <a:lnTo>
                    <a:pt x="564976" y="871035"/>
                  </a:lnTo>
                  <a:lnTo>
                    <a:pt x="577236" y="924015"/>
                  </a:lnTo>
                  <a:lnTo>
                    <a:pt x="587880" y="974602"/>
                  </a:lnTo>
                  <a:lnTo>
                    <a:pt x="596796" y="1021717"/>
                  </a:lnTo>
                  <a:lnTo>
                    <a:pt x="603871" y="1064283"/>
                  </a:lnTo>
                  <a:lnTo>
                    <a:pt x="608995" y="1101220"/>
                  </a:lnTo>
                  <a:lnTo>
                    <a:pt x="612054" y="113145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67182" y="5518918"/>
              <a:ext cx="1587500" cy="2226945"/>
            </a:xfrm>
            <a:custGeom>
              <a:avLst/>
              <a:gdLst/>
              <a:ahLst/>
              <a:cxnLst/>
              <a:rect l="l" t="t" r="r" b="b"/>
              <a:pathLst>
                <a:path w="1587500" h="2226945">
                  <a:moveTo>
                    <a:pt x="1063053" y="2226943"/>
                  </a:moveTo>
                  <a:lnTo>
                    <a:pt x="0" y="922162"/>
                  </a:lnTo>
                  <a:lnTo>
                    <a:pt x="2849" y="622389"/>
                  </a:lnTo>
                  <a:lnTo>
                    <a:pt x="601324" y="0"/>
                  </a:lnTo>
                  <a:lnTo>
                    <a:pt x="1296749" y="5749"/>
                  </a:lnTo>
                  <a:lnTo>
                    <a:pt x="1587433" y="1787275"/>
                  </a:lnTo>
                  <a:lnTo>
                    <a:pt x="1063053" y="2226943"/>
                  </a:lnTo>
                  <a:close/>
                </a:path>
              </a:pathLst>
            </a:custGeom>
            <a:solidFill>
              <a:srgbClr val="F4EDD6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2572" y="5178712"/>
              <a:ext cx="4412493" cy="40792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011435" y="8672194"/>
            <a:ext cx="6931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3690" algn="l"/>
                <a:tab pos="4476115" algn="l"/>
              </a:tabLst>
            </a:pPr>
            <a:r>
              <a:rPr sz="3600" spc="180" dirty="0">
                <a:solidFill>
                  <a:srgbClr val="FFFFFF"/>
                </a:solidFill>
                <a:latin typeface="Gill Sans MT"/>
                <a:cs typeface="Gill Sans MT"/>
              </a:rPr>
              <a:t>DataMining</a:t>
            </a:r>
            <a:r>
              <a:rPr sz="3600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Gill Sans MT"/>
                <a:cs typeface="Gill Sans MT"/>
              </a:rPr>
              <a:t>Course	</a:t>
            </a:r>
            <a:r>
              <a:rPr sz="3600" spc="-175" dirty="0">
                <a:solidFill>
                  <a:srgbClr val="FFFFFF"/>
                </a:solidFill>
                <a:latin typeface="Gill Sans MT"/>
                <a:cs typeface="Gill Sans MT"/>
              </a:rPr>
              <a:t>-	</a:t>
            </a:r>
            <a:r>
              <a:rPr sz="3600" spc="204" dirty="0">
                <a:solidFill>
                  <a:srgbClr val="FFFFFF"/>
                </a:solidFill>
                <a:latin typeface="Gill Sans MT"/>
                <a:cs typeface="Gill Sans MT"/>
              </a:rPr>
              <a:t>Spring</a:t>
            </a:r>
            <a:r>
              <a:rPr sz="3600" spc="-1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Gill Sans MT"/>
                <a:cs typeface="Gill Sans MT"/>
              </a:rPr>
              <a:t>1400</a:t>
            </a:r>
            <a:endParaRPr sz="3600">
              <a:latin typeface="Gill Sans MT"/>
              <a:cs typeface="Gill Sans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5725" y="4119562"/>
            <a:ext cx="238125" cy="2381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5725" y="5043487"/>
            <a:ext cx="238125" cy="2381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5725" y="5967412"/>
            <a:ext cx="238125" cy="2381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405086" y="3667436"/>
            <a:ext cx="590550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-20" dirty="0">
                <a:solidFill>
                  <a:srgbClr val="FFFFFF"/>
                </a:solidFill>
                <a:latin typeface="Noto Sans"/>
                <a:cs typeface="Noto Sans"/>
              </a:rPr>
              <a:t>Seyed </a:t>
            </a: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Ehsan Sajadi </a:t>
            </a:r>
            <a:r>
              <a:rPr sz="5200" spc="-134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30" dirty="0">
                <a:solidFill>
                  <a:srgbClr val="FFFFFF"/>
                </a:solidFill>
                <a:latin typeface="Noto Sans"/>
                <a:cs typeface="Noto Sans"/>
              </a:rPr>
              <a:t>Kian</a:t>
            </a:r>
            <a:r>
              <a:rPr sz="520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30" dirty="0">
                <a:solidFill>
                  <a:srgbClr val="FFFFFF"/>
                </a:solidFill>
                <a:latin typeface="Noto Sans"/>
                <a:cs typeface="Noto Sans"/>
              </a:rPr>
              <a:t>Jalilian </a:t>
            </a: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30" dirty="0">
                <a:solidFill>
                  <a:srgbClr val="FFFFFF"/>
                </a:solidFill>
                <a:latin typeface="Noto Sans"/>
                <a:cs typeface="Noto Sans"/>
              </a:rPr>
              <a:t>Kamyab</a:t>
            </a:r>
            <a:r>
              <a:rPr sz="5200" spc="-1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Abedi</a:t>
            </a:r>
            <a:endParaRPr sz="52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2402" y="1685129"/>
            <a:ext cx="11228705" cy="3308985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sz="9000" b="1" spc="-335" dirty="0">
                <a:latin typeface="Tahoma"/>
                <a:cs typeface="Tahoma"/>
              </a:rPr>
              <a:t>3.</a:t>
            </a:r>
            <a:r>
              <a:rPr sz="9000" b="1" spc="-300" dirty="0">
                <a:latin typeface="Tahoma"/>
                <a:cs typeface="Tahoma"/>
              </a:rPr>
              <a:t> </a:t>
            </a:r>
            <a:r>
              <a:rPr sz="9000" b="1" spc="155" dirty="0">
                <a:latin typeface="Tahoma"/>
                <a:cs typeface="Tahoma"/>
              </a:rPr>
              <a:t>Data</a:t>
            </a:r>
            <a:r>
              <a:rPr sz="9000" b="1" spc="-300" dirty="0">
                <a:latin typeface="Tahoma"/>
                <a:cs typeface="Tahoma"/>
              </a:rPr>
              <a:t> </a:t>
            </a:r>
            <a:r>
              <a:rPr sz="9000" b="1" spc="155" dirty="0">
                <a:latin typeface="Tahoma"/>
                <a:cs typeface="Tahoma"/>
              </a:rPr>
              <a:t>Exploration</a:t>
            </a:r>
            <a:endParaRPr sz="9000">
              <a:latin typeface="Tahoma"/>
              <a:cs typeface="Tahoma"/>
            </a:endParaRPr>
          </a:p>
          <a:p>
            <a:pPr marL="1669414" marR="1074420">
              <a:lnSpc>
                <a:spcPct val="115799"/>
              </a:lnSpc>
              <a:spcBef>
                <a:spcPts val="1065"/>
              </a:spcBef>
            </a:pPr>
            <a:r>
              <a:rPr spc="-13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visual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exploration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to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help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users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familiariza </a:t>
            </a:r>
            <a:r>
              <a:rPr spc="-865"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with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information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845" y="2511391"/>
            <a:ext cx="3077022" cy="47387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7B976-BA46-4CB2-BE8F-01A4C38A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86" y="3450887"/>
            <a:ext cx="13881828" cy="33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7D044-D6EB-4C16-BAED-96472222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38500"/>
            <a:ext cx="10369749" cy="66520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C2C9C-F835-4832-89CA-643144EA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00100"/>
            <a:ext cx="13124817" cy="17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1E5F5-3AB1-4FEB-9BA7-0411BCA2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24100"/>
            <a:ext cx="7679028" cy="7188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432D2-E479-4A91-8A1B-F568203B4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60"/>
          <a:stretch/>
        </p:blipFill>
        <p:spPr>
          <a:xfrm>
            <a:off x="2362200" y="952499"/>
            <a:ext cx="11505249" cy="10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7DC8E-4343-4082-A921-4E0821A5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97" y="1638300"/>
            <a:ext cx="11714406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0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045" y="2292595"/>
            <a:ext cx="6324600" cy="4112260"/>
            <a:chOff x="201045" y="2292595"/>
            <a:chExt cx="6324600" cy="4112260"/>
          </a:xfrm>
        </p:grpSpPr>
        <p:sp>
          <p:nvSpPr>
            <p:cNvPr id="3" name="object 3"/>
            <p:cNvSpPr/>
            <p:nvPr/>
          </p:nvSpPr>
          <p:spPr>
            <a:xfrm>
              <a:off x="539119" y="2292595"/>
              <a:ext cx="5485765" cy="3467100"/>
            </a:xfrm>
            <a:custGeom>
              <a:avLst/>
              <a:gdLst/>
              <a:ahLst/>
              <a:cxnLst/>
              <a:rect l="l" t="t" r="r" b="b"/>
              <a:pathLst>
                <a:path w="5485765" h="3467100">
                  <a:moveTo>
                    <a:pt x="5214951" y="3466615"/>
                  </a:moveTo>
                  <a:lnTo>
                    <a:pt x="271097" y="3466615"/>
                  </a:lnTo>
                  <a:lnTo>
                    <a:pt x="222320" y="3462247"/>
                  </a:lnTo>
                  <a:lnTo>
                    <a:pt x="176430" y="3449655"/>
                  </a:lnTo>
                  <a:lnTo>
                    <a:pt x="134190" y="3429608"/>
                  </a:lnTo>
                  <a:lnTo>
                    <a:pt x="96359" y="3402873"/>
                  </a:lnTo>
                  <a:lnTo>
                    <a:pt x="63700" y="3370220"/>
                  </a:lnTo>
                  <a:lnTo>
                    <a:pt x="36973" y="3332416"/>
                  </a:lnTo>
                  <a:lnTo>
                    <a:pt x="16940" y="3290230"/>
                  </a:lnTo>
                  <a:lnTo>
                    <a:pt x="4361" y="3244430"/>
                  </a:lnTo>
                  <a:lnTo>
                    <a:pt x="0" y="3195786"/>
                  </a:lnTo>
                  <a:lnTo>
                    <a:pt x="0" y="270829"/>
                  </a:lnTo>
                  <a:lnTo>
                    <a:pt x="4361" y="222184"/>
                  </a:lnTo>
                  <a:lnTo>
                    <a:pt x="16940" y="176384"/>
                  </a:lnTo>
                  <a:lnTo>
                    <a:pt x="36973" y="134199"/>
                  </a:lnTo>
                  <a:lnTo>
                    <a:pt x="63700" y="96395"/>
                  </a:lnTo>
                  <a:lnTo>
                    <a:pt x="96359" y="63742"/>
                  </a:lnTo>
                  <a:lnTo>
                    <a:pt x="134190" y="37007"/>
                  </a:lnTo>
                  <a:lnTo>
                    <a:pt x="176430" y="16959"/>
                  </a:lnTo>
                  <a:lnTo>
                    <a:pt x="222320" y="4368"/>
                  </a:lnTo>
                  <a:lnTo>
                    <a:pt x="271097" y="0"/>
                  </a:lnTo>
                  <a:lnTo>
                    <a:pt x="5214951" y="0"/>
                  </a:lnTo>
                  <a:lnTo>
                    <a:pt x="5263633" y="4368"/>
                  </a:lnTo>
                  <a:lnTo>
                    <a:pt x="5309449" y="16959"/>
                  </a:lnTo>
                  <a:lnTo>
                    <a:pt x="5351634" y="37007"/>
                  </a:lnTo>
                  <a:lnTo>
                    <a:pt x="5389425" y="63742"/>
                  </a:lnTo>
                  <a:lnTo>
                    <a:pt x="5422057" y="96395"/>
                  </a:lnTo>
                  <a:lnTo>
                    <a:pt x="5448768" y="134199"/>
                  </a:lnTo>
                  <a:lnTo>
                    <a:pt x="5468793" y="176384"/>
                  </a:lnTo>
                  <a:lnTo>
                    <a:pt x="5481368" y="222184"/>
                  </a:lnTo>
                  <a:lnTo>
                    <a:pt x="5485729" y="270829"/>
                  </a:lnTo>
                  <a:lnTo>
                    <a:pt x="5485729" y="3195786"/>
                  </a:lnTo>
                  <a:lnTo>
                    <a:pt x="5481368" y="3244430"/>
                  </a:lnTo>
                  <a:lnTo>
                    <a:pt x="5468793" y="3290230"/>
                  </a:lnTo>
                  <a:lnTo>
                    <a:pt x="5448768" y="3332416"/>
                  </a:lnTo>
                  <a:lnTo>
                    <a:pt x="5422057" y="3370220"/>
                  </a:lnTo>
                  <a:lnTo>
                    <a:pt x="5389425" y="3402873"/>
                  </a:lnTo>
                  <a:lnTo>
                    <a:pt x="5351634" y="3429608"/>
                  </a:lnTo>
                  <a:lnTo>
                    <a:pt x="5309449" y="3449655"/>
                  </a:lnTo>
                  <a:lnTo>
                    <a:pt x="5263633" y="3462247"/>
                  </a:lnTo>
                  <a:lnTo>
                    <a:pt x="5214951" y="346661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045" y="5759211"/>
              <a:ext cx="6324600" cy="645795"/>
            </a:xfrm>
            <a:custGeom>
              <a:avLst/>
              <a:gdLst/>
              <a:ahLst/>
              <a:cxnLst/>
              <a:rect l="l" t="t" r="r" b="b"/>
              <a:pathLst>
                <a:path w="6324600" h="645795">
                  <a:moveTo>
                    <a:pt x="6057266" y="645529"/>
                  </a:moveTo>
                  <a:lnTo>
                    <a:pt x="270458" y="645529"/>
                  </a:lnTo>
                  <a:lnTo>
                    <a:pt x="221777" y="641780"/>
                  </a:lnTo>
                  <a:lnTo>
                    <a:pt x="175961" y="630968"/>
                  </a:lnTo>
                  <a:lnTo>
                    <a:pt x="133776" y="613750"/>
                  </a:lnTo>
                  <a:lnTo>
                    <a:pt x="95985" y="590780"/>
                  </a:lnTo>
                  <a:lnTo>
                    <a:pt x="63352" y="562716"/>
                  </a:lnTo>
                  <a:lnTo>
                    <a:pt x="36642" y="530212"/>
                  </a:lnTo>
                  <a:lnTo>
                    <a:pt x="16617" y="493923"/>
                  </a:lnTo>
                  <a:lnTo>
                    <a:pt x="4042" y="454506"/>
                  </a:lnTo>
                  <a:lnTo>
                    <a:pt x="0" y="415681"/>
                  </a:lnTo>
                  <a:lnTo>
                    <a:pt x="0" y="0"/>
                  </a:lnTo>
                  <a:lnTo>
                    <a:pt x="6324599" y="0"/>
                  </a:lnTo>
                  <a:lnTo>
                    <a:pt x="6324599" y="445704"/>
                  </a:lnTo>
                  <a:lnTo>
                    <a:pt x="6311108" y="493923"/>
                  </a:lnTo>
                  <a:lnTo>
                    <a:pt x="6291083" y="530212"/>
                  </a:lnTo>
                  <a:lnTo>
                    <a:pt x="6264372" y="562716"/>
                  </a:lnTo>
                  <a:lnTo>
                    <a:pt x="6231740" y="590780"/>
                  </a:lnTo>
                  <a:lnTo>
                    <a:pt x="6193949" y="613750"/>
                  </a:lnTo>
                  <a:lnTo>
                    <a:pt x="6151764" y="630968"/>
                  </a:lnTo>
                  <a:lnTo>
                    <a:pt x="6105948" y="641780"/>
                  </a:lnTo>
                  <a:lnTo>
                    <a:pt x="6057266" y="645529"/>
                  </a:lnTo>
                  <a:close/>
                </a:path>
              </a:pathLst>
            </a:custGeom>
            <a:solidFill>
              <a:srgbClr val="D3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118" y="5759211"/>
              <a:ext cx="6035675" cy="556260"/>
            </a:xfrm>
            <a:custGeom>
              <a:avLst/>
              <a:gdLst/>
              <a:ahLst/>
              <a:cxnLst/>
              <a:rect l="l" t="t" r="r" b="b"/>
              <a:pathLst>
                <a:path w="6035675" h="556260">
                  <a:moveTo>
                    <a:pt x="5776921" y="555678"/>
                  </a:moveTo>
                  <a:lnTo>
                    <a:pt x="258658" y="555678"/>
                  </a:lnTo>
                  <a:lnTo>
                    <a:pt x="206520" y="551601"/>
                  </a:lnTo>
                  <a:lnTo>
                    <a:pt x="157963" y="539911"/>
                  </a:lnTo>
                  <a:lnTo>
                    <a:pt x="114026" y="521417"/>
                  </a:lnTo>
                  <a:lnTo>
                    <a:pt x="75747" y="496931"/>
                  </a:lnTo>
                  <a:lnTo>
                    <a:pt x="44166" y="467263"/>
                  </a:lnTo>
                  <a:lnTo>
                    <a:pt x="20322" y="433222"/>
                  </a:lnTo>
                  <a:lnTo>
                    <a:pt x="5253" y="395618"/>
                  </a:lnTo>
                  <a:lnTo>
                    <a:pt x="0" y="355264"/>
                  </a:lnTo>
                  <a:lnTo>
                    <a:pt x="0" y="0"/>
                  </a:lnTo>
                  <a:lnTo>
                    <a:pt x="6035260" y="0"/>
                  </a:lnTo>
                  <a:lnTo>
                    <a:pt x="6035260" y="355264"/>
                  </a:lnTo>
                  <a:lnTo>
                    <a:pt x="6030020" y="395618"/>
                  </a:lnTo>
                  <a:lnTo>
                    <a:pt x="6014988" y="433222"/>
                  </a:lnTo>
                  <a:lnTo>
                    <a:pt x="5991194" y="467263"/>
                  </a:lnTo>
                  <a:lnTo>
                    <a:pt x="5959672" y="496931"/>
                  </a:lnTo>
                  <a:lnTo>
                    <a:pt x="5921452" y="521417"/>
                  </a:lnTo>
                  <a:lnTo>
                    <a:pt x="5877565" y="539911"/>
                  </a:lnTo>
                  <a:lnTo>
                    <a:pt x="5829045" y="551601"/>
                  </a:lnTo>
                  <a:lnTo>
                    <a:pt x="5776921" y="555678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048" y="2367154"/>
              <a:ext cx="5276215" cy="3317875"/>
            </a:xfrm>
            <a:custGeom>
              <a:avLst/>
              <a:gdLst/>
              <a:ahLst/>
              <a:cxnLst/>
              <a:rect l="l" t="t" r="r" b="b"/>
              <a:pathLst>
                <a:path w="5276215" h="3317875">
                  <a:moveTo>
                    <a:pt x="5015297" y="3317499"/>
                  </a:moveTo>
                  <a:lnTo>
                    <a:pt x="260572" y="3317499"/>
                  </a:lnTo>
                  <a:lnTo>
                    <a:pt x="213752" y="3313303"/>
                  </a:lnTo>
                  <a:lnTo>
                    <a:pt x="169677" y="3301205"/>
                  </a:lnTo>
                  <a:lnTo>
                    <a:pt x="129087" y="3281943"/>
                  </a:lnTo>
                  <a:lnTo>
                    <a:pt x="92717" y="3256254"/>
                  </a:lnTo>
                  <a:lnTo>
                    <a:pt x="61306" y="3224873"/>
                  </a:lnTo>
                  <a:lnTo>
                    <a:pt x="35591" y="3188540"/>
                  </a:lnTo>
                  <a:lnTo>
                    <a:pt x="16310" y="3147989"/>
                  </a:lnTo>
                  <a:lnTo>
                    <a:pt x="4200" y="3103958"/>
                  </a:lnTo>
                  <a:lnTo>
                    <a:pt x="0" y="3057184"/>
                  </a:lnTo>
                  <a:lnTo>
                    <a:pt x="0" y="260314"/>
                  </a:lnTo>
                  <a:lnTo>
                    <a:pt x="4200" y="213541"/>
                  </a:lnTo>
                  <a:lnTo>
                    <a:pt x="16310" y="169510"/>
                  </a:lnTo>
                  <a:lnTo>
                    <a:pt x="35591" y="128959"/>
                  </a:lnTo>
                  <a:lnTo>
                    <a:pt x="61306" y="92625"/>
                  </a:lnTo>
                  <a:lnTo>
                    <a:pt x="92717" y="61245"/>
                  </a:lnTo>
                  <a:lnTo>
                    <a:pt x="129087" y="35555"/>
                  </a:lnTo>
                  <a:lnTo>
                    <a:pt x="169677" y="16293"/>
                  </a:lnTo>
                  <a:lnTo>
                    <a:pt x="213752" y="4196"/>
                  </a:lnTo>
                  <a:lnTo>
                    <a:pt x="260572" y="0"/>
                  </a:lnTo>
                  <a:lnTo>
                    <a:pt x="5015297" y="0"/>
                  </a:lnTo>
                  <a:lnTo>
                    <a:pt x="5062117" y="4196"/>
                  </a:lnTo>
                  <a:lnTo>
                    <a:pt x="5106191" y="16293"/>
                  </a:lnTo>
                  <a:lnTo>
                    <a:pt x="5146782" y="35555"/>
                  </a:lnTo>
                  <a:lnTo>
                    <a:pt x="5183152" y="61245"/>
                  </a:lnTo>
                  <a:lnTo>
                    <a:pt x="5214563" y="92625"/>
                  </a:lnTo>
                  <a:lnTo>
                    <a:pt x="5240278" y="128959"/>
                  </a:lnTo>
                  <a:lnTo>
                    <a:pt x="5259559" y="169510"/>
                  </a:lnTo>
                  <a:lnTo>
                    <a:pt x="5271669" y="213541"/>
                  </a:lnTo>
                  <a:lnTo>
                    <a:pt x="5275869" y="260314"/>
                  </a:lnTo>
                  <a:lnTo>
                    <a:pt x="5275869" y="3057184"/>
                  </a:lnTo>
                  <a:lnTo>
                    <a:pt x="5271669" y="3103958"/>
                  </a:lnTo>
                  <a:lnTo>
                    <a:pt x="5259559" y="3147989"/>
                  </a:lnTo>
                  <a:lnTo>
                    <a:pt x="5240278" y="3188540"/>
                  </a:lnTo>
                  <a:lnTo>
                    <a:pt x="5214563" y="3224873"/>
                  </a:lnTo>
                  <a:lnTo>
                    <a:pt x="5183152" y="3256254"/>
                  </a:lnTo>
                  <a:lnTo>
                    <a:pt x="5146782" y="3281943"/>
                  </a:lnTo>
                  <a:lnTo>
                    <a:pt x="5106191" y="3301205"/>
                  </a:lnTo>
                  <a:lnTo>
                    <a:pt x="5062117" y="3313303"/>
                  </a:lnTo>
                  <a:lnTo>
                    <a:pt x="5015297" y="3317499"/>
                  </a:lnTo>
                  <a:close/>
                </a:path>
              </a:pathLst>
            </a:custGeom>
            <a:solidFill>
              <a:srgbClr val="3C4D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9379" y="2433427"/>
              <a:ext cx="165529" cy="1653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8036" y="2681634"/>
              <a:ext cx="4805680" cy="2734945"/>
            </a:xfrm>
            <a:custGeom>
              <a:avLst/>
              <a:gdLst/>
              <a:ahLst/>
              <a:cxnLst/>
              <a:rect l="l" t="t" r="r" b="b"/>
              <a:pathLst>
                <a:path w="4805680" h="2734945">
                  <a:moveTo>
                    <a:pt x="4805436" y="2734738"/>
                  </a:moveTo>
                  <a:lnTo>
                    <a:pt x="0" y="2734738"/>
                  </a:lnTo>
                  <a:lnTo>
                    <a:pt x="0" y="0"/>
                  </a:lnTo>
                  <a:lnTo>
                    <a:pt x="4805436" y="0"/>
                  </a:lnTo>
                  <a:lnTo>
                    <a:pt x="4805436" y="2734738"/>
                  </a:lnTo>
                  <a:close/>
                </a:path>
              </a:pathLst>
            </a:custGeom>
            <a:solidFill>
              <a:srgbClr val="4F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1915" y="5756343"/>
              <a:ext cx="1566545" cy="283845"/>
            </a:xfrm>
            <a:custGeom>
              <a:avLst/>
              <a:gdLst/>
              <a:ahLst/>
              <a:cxnLst/>
              <a:rect l="l" t="t" r="r" b="b"/>
              <a:pathLst>
                <a:path w="1566545" h="283845">
                  <a:moveTo>
                    <a:pt x="1565984" y="283255"/>
                  </a:moveTo>
                  <a:lnTo>
                    <a:pt x="0" y="283255"/>
                  </a:lnTo>
                  <a:lnTo>
                    <a:pt x="0" y="0"/>
                  </a:lnTo>
                  <a:lnTo>
                    <a:pt x="1565984" y="0"/>
                  </a:lnTo>
                  <a:lnTo>
                    <a:pt x="1565984" y="283255"/>
                  </a:lnTo>
                  <a:close/>
                </a:path>
              </a:pathLst>
            </a:custGeom>
            <a:solidFill>
              <a:srgbClr val="BC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70475" y="1685118"/>
            <a:ext cx="10629900" cy="390906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sz="9000" b="1" spc="-335" dirty="0">
                <a:solidFill>
                  <a:srgbClr val="000000"/>
                </a:solidFill>
                <a:latin typeface="Tahoma"/>
                <a:cs typeface="Tahoma"/>
              </a:rPr>
              <a:t>4.</a:t>
            </a:r>
            <a:r>
              <a:rPr sz="90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0" b="1" spc="35" dirty="0">
                <a:solidFill>
                  <a:srgbClr val="000000"/>
                </a:solidFill>
                <a:latin typeface="Tahoma"/>
                <a:cs typeface="Tahoma"/>
              </a:rPr>
              <a:t>Pre-Processing</a:t>
            </a:r>
            <a:endParaRPr sz="9000">
              <a:latin typeface="Tahoma"/>
              <a:cs typeface="Tahoma"/>
            </a:endParaRPr>
          </a:p>
          <a:p>
            <a:pPr marL="1661160" marR="5080">
              <a:lnSpc>
                <a:spcPct val="115799"/>
              </a:lnSpc>
              <a:spcBef>
                <a:spcPts val="1065"/>
              </a:spcBef>
            </a:pPr>
            <a:r>
              <a:rPr spc="-195" dirty="0">
                <a:solidFill>
                  <a:srgbClr val="0000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include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feature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engineering,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management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of </a:t>
            </a:r>
            <a:r>
              <a:rPr spc="-869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missing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values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and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outliers,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data 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5" dirty="0">
                <a:solidFill>
                  <a:srgbClr val="000000"/>
                </a:solidFill>
              </a:rPr>
              <a:t>normalization,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9567" y="2698009"/>
            <a:ext cx="4866640" cy="4866640"/>
            <a:chOff x="2309567" y="2698009"/>
            <a:chExt cx="4866640" cy="4866640"/>
          </a:xfrm>
        </p:grpSpPr>
        <p:sp>
          <p:nvSpPr>
            <p:cNvPr id="3" name="object 3"/>
            <p:cNvSpPr/>
            <p:nvPr/>
          </p:nvSpPr>
          <p:spPr>
            <a:xfrm>
              <a:off x="2309567" y="2698009"/>
              <a:ext cx="4866640" cy="4866640"/>
            </a:xfrm>
            <a:custGeom>
              <a:avLst/>
              <a:gdLst/>
              <a:ahLst/>
              <a:cxnLst/>
              <a:rect l="l" t="t" r="r" b="b"/>
              <a:pathLst>
                <a:path w="4866640" h="4866640">
                  <a:moveTo>
                    <a:pt x="2433139" y="4866277"/>
                  </a:moveTo>
                  <a:lnTo>
                    <a:pt x="2384682" y="4865804"/>
                  </a:lnTo>
                  <a:lnTo>
                    <a:pt x="2336456" y="4864391"/>
                  </a:lnTo>
                  <a:lnTo>
                    <a:pt x="2288469" y="4862047"/>
                  </a:lnTo>
                  <a:lnTo>
                    <a:pt x="2240729" y="4858780"/>
                  </a:lnTo>
                  <a:lnTo>
                    <a:pt x="2193247" y="4854600"/>
                  </a:lnTo>
                  <a:lnTo>
                    <a:pt x="2146029" y="4849514"/>
                  </a:lnTo>
                  <a:lnTo>
                    <a:pt x="2099086" y="4843532"/>
                  </a:lnTo>
                  <a:lnTo>
                    <a:pt x="2052425" y="4836663"/>
                  </a:lnTo>
                  <a:lnTo>
                    <a:pt x="2006056" y="4828915"/>
                  </a:lnTo>
                  <a:lnTo>
                    <a:pt x="1959988" y="4820297"/>
                  </a:lnTo>
                  <a:lnTo>
                    <a:pt x="1914228" y="4810817"/>
                  </a:lnTo>
                  <a:lnTo>
                    <a:pt x="1868787" y="4800486"/>
                  </a:lnTo>
                  <a:lnTo>
                    <a:pt x="1823672" y="4789310"/>
                  </a:lnTo>
                  <a:lnTo>
                    <a:pt x="1778893" y="4777300"/>
                  </a:lnTo>
                  <a:lnTo>
                    <a:pt x="1734457" y="4764464"/>
                  </a:lnTo>
                  <a:lnTo>
                    <a:pt x="1690375" y="4750810"/>
                  </a:lnTo>
                  <a:lnTo>
                    <a:pt x="1646654" y="4736348"/>
                  </a:lnTo>
                  <a:lnTo>
                    <a:pt x="1603304" y="4721085"/>
                  </a:lnTo>
                  <a:lnTo>
                    <a:pt x="1560333" y="4705032"/>
                  </a:lnTo>
                  <a:lnTo>
                    <a:pt x="1517751" y="4688197"/>
                  </a:lnTo>
                  <a:lnTo>
                    <a:pt x="1475565" y="4670587"/>
                  </a:lnTo>
                  <a:lnTo>
                    <a:pt x="1433784" y="4652213"/>
                  </a:lnTo>
                  <a:lnTo>
                    <a:pt x="1392418" y="4633083"/>
                  </a:lnTo>
                  <a:lnTo>
                    <a:pt x="1351474" y="4613206"/>
                  </a:lnTo>
                  <a:lnTo>
                    <a:pt x="1310963" y="4592590"/>
                  </a:lnTo>
                  <a:lnTo>
                    <a:pt x="1270892" y="4571245"/>
                  </a:lnTo>
                  <a:lnTo>
                    <a:pt x="1231271" y="4549178"/>
                  </a:lnTo>
                  <a:lnTo>
                    <a:pt x="1192107" y="4526399"/>
                  </a:lnTo>
                  <a:lnTo>
                    <a:pt x="1153411" y="4502917"/>
                  </a:lnTo>
                  <a:lnTo>
                    <a:pt x="1115190" y="4478740"/>
                  </a:lnTo>
                  <a:lnTo>
                    <a:pt x="1077453" y="4453877"/>
                  </a:lnTo>
                  <a:lnTo>
                    <a:pt x="1040210" y="4428337"/>
                  </a:lnTo>
                  <a:lnTo>
                    <a:pt x="1003468" y="4402128"/>
                  </a:lnTo>
                  <a:lnTo>
                    <a:pt x="967238" y="4375260"/>
                  </a:lnTo>
                  <a:lnTo>
                    <a:pt x="931526" y="4347741"/>
                  </a:lnTo>
                  <a:lnTo>
                    <a:pt x="896343" y="4319580"/>
                  </a:lnTo>
                  <a:lnTo>
                    <a:pt x="861697" y="4290786"/>
                  </a:lnTo>
                  <a:lnTo>
                    <a:pt x="827597" y="4261367"/>
                  </a:lnTo>
                  <a:lnTo>
                    <a:pt x="794051" y="4231332"/>
                  </a:lnTo>
                  <a:lnTo>
                    <a:pt x="761068" y="4200690"/>
                  </a:lnTo>
                  <a:lnTo>
                    <a:pt x="728657" y="4169449"/>
                  </a:lnTo>
                  <a:lnTo>
                    <a:pt x="696827" y="4137619"/>
                  </a:lnTo>
                  <a:lnTo>
                    <a:pt x="665587" y="4105209"/>
                  </a:lnTo>
                  <a:lnTo>
                    <a:pt x="634945" y="4072226"/>
                  </a:lnTo>
                  <a:lnTo>
                    <a:pt x="604910" y="4038680"/>
                  </a:lnTo>
                  <a:lnTo>
                    <a:pt x="575491" y="4004580"/>
                  </a:lnTo>
                  <a:lnTo>
                    <a:pt x="546697" y="3969934"/>
                  </a:lnTo>
                  <a:lnTo>
                    <a:pt x="518535" y="3934751"/>
                  </a:lnTo>
                  <a:lnTo>
                    <a:pt x="491016" y="3899039"/>
                  </a:lnTo>
                  <a:lnTo>
                    <a:pt x="464148" y="3862808"/>
                  </a:lnTo>
                  <a:lnTo>
                    <a:pt x="437940" y="3826067"/>
                  </a:lnTo>
                  <a:lnTo>
                    <a:pt x="412400" y="3788824"/>
                  </a:lnTo>
                  <a:lnTo>
                    <a:pt x="387537" y="3751087"/>
                  </a:lnTo>
                  <a:lnTo>
                    <a:pt x="363360" y="3712866"/>
                  </a:lnTo>
                  <a:lnTo>
                    <a:pt x="339878" y="3674170"/>
                  </a:lnTo>
                  <a:lnTo>
                    <a:pt x="317099" y="3635006"/>
                  </a:lnTo>
                  <a:lnTo>
                    <a:pt x="295032" y="3595385"/>
                  </a:lnTo>
                  <a:lnTo>
                    <a:pt x="273687" y="3555314"/>
                  </a:lnTo>
                  <a:lnTo>
                    <a:pt x="253071" y="3514802"/>
                  </a:lnTo>
                  <a:lnTo>
                    <a:pt x="233193" y="3473859"/>
                  </a:lnTo>
                  <a:lnTo>
                    <a:pt x="214063" y="3432493"/>
                  </a:lnTo>
                  <a:lnTo>
                    <a:pt x="195689" y="3390712"/>
                  </a:lnTo>
                  <a:lnTo>
                    <a:pt x="178080" y="3348526"/>
                  </a:lnTo>
                  <a:lnTo>
                    <a:pt x="161245" y="3305943"/>
                  </a:lnTo>
                  <a:lnTo>
                    <a:pt x="145191" y="3262973"/>
                  </a:lnTo>
                  <a:lnTo>
                    <a:pt x="129929" y="3219622"/>
                  </a:lnTo>
                  <a:lnTo>
                    <a:pt x="115467" y="3175902"/>
                  </a:lnTo>
                  <a:lnTo>
                    <a:pt x="101813" y="3131820"/>
                  </a:lnTo>
                  <a:lnTo>
                    <a:pt x="88977" y="3087384"/>
                  </a:lnTo>
                  <a:lnTo>
                    <a:pt x="76966" y="3042605"/>
                  </a:lnTo>
                  <a:lnTo>
                    <a:pt x="65791" y="2997490"/>
                  </a:lnTo>
                  <a:lnTo>
                    <a:pt x="55459" y="2952049"/>
                  </a:lnTo>
                  <a:lnTo>
                    <a:pt x="45980" y="2906289"/>
                  </a:lnTo>
                  <a:lnTo>
                    <a:pt x="37362" y="2860221"/>
                  </a:lnTo>
                  <a:lnTo>
                    <a:pt x="29614" y="2813852"/>
                  </a:lnTo>
                  <a:lnTo>
                    <a:pt x="22745" y="2767191"/>
                  </a:lnTo>
                  <a:lnTo>
                    <a:pt x="16763" y="2720248"/>
                  </a:lnTo>
                  <a:lnTo>
                    <a:pt x="11677" y="2673030"/>
                  </a:lnTo>
                  <a:lnTo>
                    <a:pt x="7497" y="2625548"/>
                  </a:lnTo>
                  <a:lnTo>
                    <a:pt x="4230" y="2577808"/>
                  </a:lnTo>
                  <a:lnTo>
                    <a:pt x="1885" y="2529821"/>
                  </a:lnTo>
                  <a:lnTo>
                    <a:pt x="472" y="2481595"/>
                  </a:lnTo>
                  <a:lnTo>
                    <a:pt x="0" y="2433139"/>
                  </a:lnTo>
                  <a:lnTo>
                    <a:pt x="472" y="2384673"/>
                  </a:lnTo>
                  <a:lnTo>
                    <a:pt x="1885" y="2336439"/>
                  </a:lnTo>
                  <a:lnTo>
                    <a:pt x="4230" y="2288444"/>
                  </a:lnTo>
                  <a:lnTo>
                    <a:pt x="7497" y="2240697"/>
                  </a:lnTo>
                  <a:lnTo>
                    <a:pt x="11677" y="2193208"/>
                  </a:lnTo>
                  <a:lnTo>
                    <a:pt x="16763" y="2145983"/>
                  </a:lnTo>
                  <a:lnTo>
                    <a:pt x="22745" y="2099034"/>
                  </a:lnTo>
                  <a:lnTo>
                    <a:pt x="29614" y="2052367"/>
                  </a:lnTo>
                  <a:lnTo>
                    <a:pt x="37362" y="2005993"/>
                  </a:lnTo>
                  <a:lnTo>
                    <a:pt x="45980" y="1959919"/>
                  </a:lnTo>
                  <a:lnTo>
                    <a:pt x="55459" y="1914155"/>
                  </a:lnTo>
                  <a:lnTo>
                    <a:pt x="65791" y="1868709"/>
                  </a:lnTo>
                  <a:lnTo>
                    <a:pt x="76966" y="1823590"/>
                  </a:lnTo>
                  <a:lnTo>
                    <a:pt x="88977" y="1778807"/>
                  </a:lnTo>
                  <a:lnTo>
                    <a:pt x="101813" y="1734368"/>
                  </a:lnTo>
                  <a:lnTo>
                    <a:pt x="115467" y="1690283"/>
                  </a:lnTo>
                  <a:lnTo>
                    <a:pt x="129929" y="1646559"/>
                  </a:lnTo>
                  <a:lnTo>
                    <a:pt x="145191" y="1603207"/>
                  </a:lnTo>
                  <a:lnTo>
                    <a:pt x="161245" y="1560233"/>
                  </a:lnTo>
                  <a:lnTo>
                    <a:pt x="178080" y="1517649"/>
                  </a:lnTo>
                  <a:lnTo>
                    <a:pt x="195689" y="1475461"/>
                  </a:lnTo>
                  <a:lnTo>
                    <a:pt x="214063" y="1433679"/>
                  </a:lnTo>
                  <a:lnTo>
                    <a:pt x="233193" y="1392311"/>
                  </a:lnTo>
                  <a:lnTo>
                    <a:pt x="253071" y="1351367"/>
                  </a:lnTo>
                  <a:lnTo>
                    <a:pt x="273687" y="1310855"/>
                  </a:lnTo>
                  <a:lnTo>
                    <a:pt x="295032" y="1270783"/>
                  </a:lnTo>
                  <a:lnTo>
                    <a:pt x="317099" y="1231162"/>
                  </a:lnTo>
                  <a:lnTo>
                    <a:pt x="339878" y="1191998"/>
                  </a:lnTo>
                  <a:lnTo>
                    <a:pt x="363360" y="1153302"/>
                  </a:lnTo>
                  <a:lnTo>
                    <a:pt x="387537" y="1115081"/>
                  </a:lnTo>
                  <a:lnTo>
                    <a:pt x="412400" y="1077345"/>
                  </a:lnTo>
                  <a:lnTo>
                    <a:pt x="437940" y="1040103"/>
                  </a:lnTo>
                  <a:lnTo>
                    <a:pt x="464148" y="1003362"/>
                  </a:lnTo>
                  <a:lnTo>
                    <a:pt x="491016" y="967133"/>
                  </a:lnTo>
                  <a:lnTo>
                    <a:pt x="518535" y="931423"/>
                  </a:lnTo>
                  <a:lnTo>
                    <a:pt x="546697" y="896241"/>
                  </a:lnTo>
                  <a:lnTo>
                    <a:pt x="575491" y="861596"/>
                  </a:lnTo>
                  <a:lnTo>
                    <a:pt x="604910" y="827498"/>
                  </a:lnTo>
                  <a:lnTo>
                    <a:pt x="634945" y="793954"/>
                  </a:lnTo>
                  <a:lnTo>
                    <a:pt x="665587" y="760973"/>
                  </a:lnTo>
                  <a:lnTo>
                    <a:pt x="696827" y="728564"/>
                  </a:lnTo>
                  <a:lnTo>
                    <a:pt x="728657" y="696737"/>
                  </a:lnTo>
                  <a:lnTo>
                    <a:pt x="761068" y="665499"/>
                  </a:lnTo>
                  <a:lnTo>
                    <a:pt x="794051" y="634859"/>
                  </a:lnTo>
                  <a:lnTo>
                    <a:pt x="827597" y="604827"/>
                  </a:lnTo>
                  <a:lnTo>
                    <a:pt x="861697" y="575410"/>
                  </a:lnTo>
                  <a:lnTo>
                    <a:pt x="896343" y="546618"/>
                  </a:lnTo>
                  <a:lnTo>
                    <a:pt x="931526" y="518460"/>
                  </a:lnTo>
                  <a:lnTo>
                    <a:pt x="967238" y="490944"/>
                  </a:lnTo>
                  <a:lnTo>
                    <a:pt x="1003468" y="464078"/>
                  </a:lnTo>
                  <a:lnTo>
                    <a:pt x="1040210" y="437873"/>
                  </a:lnTo>
                  <a:lnTo>
                    <a:pt x="1077453" y="412335"/>
                  </a:lnTo>
                  <a:lnTo>
                    <a:pt x="1115190" y="387475"/>
                  </a:lnTo>
                  <a:lnTo>
                    <a:pt x="1153411" y="363301"/>
                  </a:lnTo>
                  <a:lnTo>
                    <a:pt x="1192107" y="339822"/>
                  </a:lnTo>
                  <a:lnTo>
                    <a:pt x="1231271" y="317046"/>
                  </a:lnTo>
                  <a:lnTo>
                    <a:pt x="1270892" y="294983"/>
                  </a:lnTo>
                  <a:lnTo>
                    <a:pt x="1310963" y="273640"/>
                  </a:lnTo>
                  <a:lnTo>
                    <a:pt x="1351474" y="253027"/>
                  </a:lnTo>
                  <a:lnTo>
                    <a:pt x="1392418" y="233153"/>
                  </a:lnTo>
                  <a:lnTo>
                    <a:pt x="1433784" y="214025"/>
                  </a:lnTo>
                  <a:lnTo>
                    <a:pt x="1475565" y="195654"/>
                  </a:lnTo>
                  <a:lnTo>
                    <a:pt x="1517751" y="178048"/>
                  </a:lnTo>
                  <a:lnTo>
                    <a:pt x="1560333" y="161215"/>
                  </a:lnTo>
                  <a:lnTo>
                    <a:pt x="1603304" y="145164"/>
                  </a:lnTo>
                  <a:lnTo>
                    <a:pt x="1646654" y="129905"/>
                  </a:lnTo>
                  <a:lnTo>
                    <a:pt x="1690375" y="115445"/>
                  </a:lnTo>
                  <a:lnTo>
                    <a:pt x="1734457" y="101793"/>
                  </a:lnTo>
                  <a:lnTo>
                    <a:pt x="1778893" y="88959"/>
                  </a:lnTo>
                  <a:lnTo>
                    <a:pt x="1823672" y="76951"/>
                  </a:lnTo>
                  <a:lnTo>
                    <a:pt x="1868787" y="65778"/>
                  </a:lnTo>
                  <a:lnTo>
                    <a:pt x="1914228" y="55448"/>
                  </a:lnTo>
                  <a:lnTo>
                    <a:pt x="1959988" y="45971"/>
                  </a:lnTo>
                  <a:lnTo>
                    <a:pt x="2006056" y="37354"/>
                  </a:lnTo>
                  <a:lnTo>
                    <a:pt x="2052425" y="29608"/>
                  </a:lnTo>
                  <a:lnTo>
                    <a:pt x="2099086" y="22740"/>
                  </a:lnTo>
                  <a:lnTo>
                    <a:pt x="2146029" y="16759"/>
                  </a:lnTo>
                  <a:lnTo>
                    <a:pt x="2193247" y="11675"/>
                  </a:lnTo>
                  <a:lnTo>
                    <a:pt x="2240729" y="7495"/>
                  </a:lnTo>
                  <a:lnTo>
                    <a:pt x="2288469" y="4229"/>
                  </a:lnTo>
                  <a:lnTo>
                    <a:pt x="2336456" y="1885"/>
                  </a:lnTo>
                  <a:lnTo>
                    <a:pt x="2384682" y="472"/>
                  </a:lnTo>
                  <a:lnTo>
                    <a:pt x="2433139" y="0"/>
                  </a:lnTo>
                  <a:lnTo>
                    <a:pt x="2481595" y="472"/>
                  </a:lnTo>
                  <a:lnTo>
                    <a:pt x="2529821" y="1885"/>
                  </a:lnTo>
                  <a:lnTo>
                    <a:pt x="2577808" y="4229"/>
                  </a:lnTo>
                  <a:lnTo>
                    <a:pt x="2625548" y="7495"/>
                  </a:lnTo>
                  <a:lnTo>
                    <a:pt x="2673030" y="11675"/>
                  </a:lnTo>
                  <a:lnTo>
                    <a:pt x="2720248" y="16759"/>
                  </a:lnTo>
                  <a:lnTo>
                    <a:pt x="2767191" y="22740"/>
                  </a:lnTo>
                  <a:lnTo>
                    <a:pt x="2813852" y="29608"/>
                  </a:lnTo>
                  <a:lnTo>
                    <a:pt x="2860221" y="37354"/>
                  </a:lnTo>
                  <a:lnTo>
                    <a:pt x="2906289" y="45971"/>
                  </a:lnTo>
                  <a:lnTo>
                    <a:pt x="2952049" y="55448"/>
                  </a:lnTo>
                  <a:lnTo>
                    <a:pt x="2997490" y="65778"/>
                  </a:lnTo>
                  <a:lnTo>
                    <a:pt x="3042605" y="76951"/>
                  </a:lnTo>
                  <a:lnTo>
                    <a:pt x="3087384" y="88959"/>
                  </a:lnTo>
                  <a:lnTo>
                    <a:pt x="3131820" y="101793"/>
                  </a:lnTo>
                  <a:lnTo>
                    <a:pt x="3175902" y="115445"/>
                  </a:lnTo>
                  <a:lnTo>
                    <a:pt x="3219622" y="129905"/>
                  </a:lnTo>
                  <a:lnTo>
                    <a:pt x="3262973" y="145164"/>
                  </a:lnTo>
                  <a:lnTo>
                    <a:pt x="3305943" y="161215"/>
                  </a:lnTo>
                  <a:lnTo>
                    <a:pt x="3348526" y="178048"/>
                  </a:lnTo>
                  <a:lnTo>
                    <a:pt x="3390712" y="195654"/>
                  </a:lnTo>
                  <a:lnTo>
                    <a:pt x="3432493" y="214025"/>
                  </a:lnTo>
                  <a:lnTo>
                    <a:pt x="3473859" y="233153"/>
                  </a:lnTo>
                  <a:lnTo>
                    <a:pt x="3514802" y="253027"/>
                  </a:lnTo>
                  <a:lnTo>
                    <a:pt x="3555314" y="273640"/>
                  </a:lnTo>
                  <a:lnTo>
                    <a:pt x="3595385" y="294983"/>
                  </a:lnTo>
                  <a:lnTo>
                    <a:pt x="3635006" y="317046"/>
                  </a:lnTo>
                  <a:lnTo>
                    <a:pt x="3674170" y="339822"/>
                  </a:lnTo>
                  <a:lnTo>
                    <a:pt x="3712866" y="363301"/>
                  </a:lnTo>
                  <a:lnTo>
                    <a:pt x="3751087" y="387475"/>
                  </a:lnTo>
                  <a:lnTo>
                    <a:pt x="3788824" y="412335"/>
                  </a:lnTo>
                  <a:lnTo>
                    <a:pt x="3826067" y="437873"/>
                  </a:lnTo>
                  <a:lnTo>
                    <a:pt x="3862808" y="464078"/>
                  </a:lnTo>
                  <a:lnTo>
                    <a:pt x="3899039" y="490944"/>
                  </a:lnTo>
                  <a:lnTo>
                    <a:pt x="3934751" y="518460"/>
                  </a:lnTo>
                  <a:lnTo>
                    <a:pt x="3969934" y="546618"/>
                  </a:lnTo>
                  <a:lnTo>
                    <a:pt x="4004580" y="575410"/>
                  </a:lnTo>
                  <a:lnTo>
                    <a:pt x="4038680" y="604827"/>
                  </a:lnTo>
                  <a:lnTo>
                    <a:pt x="4072226" y="634859"/>
                  </a:lnTo>
                  <a:lnTo>
                    <a:pt x="4105209" y="665499"/>
                  </a:lnTo>
                  <a:lnTo>
                    <a:pt x="4137619" y="696737"/>
                  </a:lnTo>
                  <a:lnTo>
                    <a:pt x="4169449" y="728564"/>
                  </a:lnTo>
                  <a:lnTo>
                    <a:pt x="4200690" y="760973"/>
                  </a:lnTo>
                  <a:lnTo>
                    <a:pt x="4231332" y="793954"/>
                  </a:lnTo>
                  <a:lnTo>
                    <a:pt x="4261367" y="827498"/>
                  </a:lnTo>
                  <a:lnTo>
                    <a:pt x="4290786" y="861596"/>
                  </a:lnTo>
                  <a:lnTo>
                    <a:pt x="4319580" y="896241"/>
                  </a:lnTo>
                  <a:lnTo>
                    <a:pt x="4347741" y="931423"/>
                  </a:lnTo>
                  <a:lnTo>
                    <a:pt x="4375260" y="967133"/>
                  </a:lnTo>
                  <a:lnTo>
                    <a:pt x="4402128" y="1003362"/>
                  </a:lnTo>
                  <a:lnTo>
                    <a:pt x="4428337" y="1040103"/>
                  </a:lnTo>
                  <a:lnTo>
                    <a:pt x="4453877" y="1077345"/>
                  </a:lnTo>
                  <a:lnTo>
                    <a:pt x="4478740" y="1115081"/>
                  </a:lnTo>
                  <a:lnTo>
                    <a:pt x="4502917" y="1153302"/>
                  </a:lnTo>
                  <a:lnTo>
                    <a:pt x="4526399" y="1191998"/>
                  </a:lnTo>
                  <a:lnTo>
                    <a:pt x="4549178" y="1231162"/>
                  </a:lnTo>
                  <a:lnTo>
                    <a:pt x="4571245" y="1270783"/>
                  </a:lnTo>
                  <a:lnTo>
                    <a:pt x="4592590" y="1310855"/>
                  </a:lnTo>
                  <a:lnTo>
                    <a:pt x="4613206" y="1351367"/>
                  </a:lnTo>
                  <a:lnTo>
                    <a:pt x="4633083" y="1392311"/>
                  </a:lnTo>
                  <a:lnTo>
                    <a:pt x="4652213" y="1433679"/>
                  </a:lnTo>
                  <a:lnTo>
                    <a:pt x="4670587" y="1475461"/>
                  </a:lnTo>
                  <a:lnTo>
                    <a:pt x="4688197" y="1517649"/>
                  </a:lnTo>
                  <a:lnTo>
                    <a:pt x="4705032" y="1560233"/>
                  </a:lnTo>
                  <a:lnTo>
                    <a:pt x="4721085" y="1603207"/>
                  </a:lnTo>
                  <a:lnTo>
                    <a:pt x="4736348" y="1646559"/>
                  </a:lnTo>
                  <a:lnTo>
                    <a:pt x="4750810" y="1690283"/>
                  </a:lnTo>
                  <a:lnTo>
                    <a:pt x="4764464" y="1734368"/>
                  </a:lnTo>
                  <a:lnTo>
                    <a:pt x="4777300" y="1778807"/>
                  </a:lnTo>
                  <a:lnTo>
                    <a:pt x="4789310" y="1823590"/>
                  </a:lnTo>
                  <a:lnTo>
                    <a:pt x="4800486" y="1868709"/>
                  </a:lnTo>
                  <a:lnTo>
                    <a:pt x="4810817" y="1914155"/>
                  </a:lnTo>
                  <a:lnTo>
                    <a:pt x="4820297" y="1959919"/>
                  </a:lnTo>
                  <a:lnTo>
                    <a:pt x="4828915" y="2005993"/>
                  </a:lnTo>
                  <a:lnTo>
                    <a:pt x="4836663" y="2052367"/>
                  </a:lnTo>
                  <a:lnTo>
                    <a:pt x="4843532" y="2099034"/>
                  </a:lnTo>
                  <a:lnTo>
                    <a:pt x="4849514" y="2145983"/>
                  </a:lnTo>
                  <a:lnTo>
                    <a:pt x="4854600" y="2193208"/>
                  </a:lnTo>
                  <a:lnTo>
                    <a:pt x="4858780" y="2240697"/>
                  </a:lnTo>
                  <a:lnTo>
                    <a:pt x="4862047" y="2288444"/>
                  </a:lnTo>
                  <a:lnTo>
                    <a:pt x="4864391" y="2336439"/>
                  </a:lnTo>
                  <a:lnTo>
                    <a:pt x="4865804" y="2384673"/>
                  </a:lnTo>
                  <a:lnTo>
                    <a:pt x="4866277" y="2433139"/>
                  </a:lnTo>
                  <a:lnTo>
                    <a:pt x="4865804" y="2481595"/>
                  </a:lnTo>
                  <a:lnTo>
                    <a:pt x="4864391" y="2529821"/>
                  </a:lnTo>
                  <a:lnTo>
                    <a:pt x="4862047" y="2577808"/>
                  </a:lnTo>
                  <a:lnTo>
                    <a:pt x="4858780" y="2625548"/>
                  </a:lnTo>
                  <a:lnTo>
                    <a:pt x="4854600" y="2673030"/>
                  </a:lnTo>
                  <a:lnTo>
                    <a:pt x="4849514" y="2720248"/>
                  </a:lnTo>
                  <a:lnTo>
                    <a:pt x="4843532" y="2767191"/>
                  </a:lnTo>
                  <a:lnTo>
                    <a:pt x="4836663" y="2813852"/>
                  </a:lnTo>
                  <a:lnTo>
                    <a:pt x="4828915" y="2860221"/>
                  </a:lnTo>
                  <a:lnTo>
                    <a:pt x="4820297" y="2906289"/>
                  </a:lnTo>
                  <a:lnTo>
                    <a:pt x="4810817" y="2952049"/>
                  </a:lnTo>
                  <a:lnTo>
                    <a:pt x="4800486" y="2997490"/>
                  </a:lnTo>
                  <a:lnTo>
                    <a:pt x="4789310" y="3042605"/>
                  </a:lnTo>
                  <a:lnTo>
                    <a:pt x="4777300" y="3087384"/>
                  </a:lnTo>
                  <a:lnTo>
                    <a:pt x="4764464" y="3131820"/>
                  </a:lnTo>
                  <a:lnTo>
                    <a:pt x="4750810" y="3175902"/>
                  </a:lnTo>
                  <a:lnTo>
                    <a:pt x="4736348" y="3219622"/>
                  </a:lnTo>
                  <a:lnTo>
                    <a:pt x="4721085" y="3262973"/>
                  </a:lnTo>
                  <a:lnTo>
                    <a:pt x="4705032" y="3305943"/>
                  </a:lnTo>
                  <a:lnTo>
                    <a:pt x="4688197" y="3348526"/>
                  </a:lnTo>
                  <a:lnTo>
                    <a:pt x="4670587" y="3390712"/>
                  </a:lnTo>
                  <a:lnTo>
                    <a:pt x="4652213" y="3432493"/>
                  </a:lnTo>
                  <a:lnTo>
                    <a:pt x="4633083" y="3473859"/>
                  </a:lnTo>
                  <a:lnTo>
                    <a:pt x="4613206" y="3514802"/>
                  </a:lnTo>
                  <a:lnTo>
                    <a:pt x="4592590" y="3555314"/>
                  </a:lnTo>
                  <a:lnTo>
                    <a:pt x="4571245" y="3595385"/>
                  </a:lnTo>
                  <a:lnTo>
                    <a:pt x="4549178" y="3635006"/>
                  </a:lnTo>
                  <a:lnTo>
                    <a:pt x="4526399" y="3674170"/>
                  </a:lnTo>
                  <a:lnTo>
                    <a:pt x="4502917" y="3712866"/>
                  </a:lnTo>
                  <a:lnTo>
                    <a:pt x="4478740" y="3751087"/>
                  </a:lnTo>
                  <a:lnTo>
                    <a:pt x="4453877" y="3788824"/>
                  </a:lnTo>
                  <a:lnTo>
                    <a:pt x="4428337" y="3826067"/>
                  </a:lnTo>
                  <a:lnTo>
                    <a:pt x="4402128" y="3862808"/>
                  </a:lnTo>
                  <a:lnTo>
                    <a:pt x="4375260" y="3899039"/>
                  </a:lnTo>
                  <a:lnTo>
                    <a:pt x="4347741" y="3934751"/>
                  </a:lnTo>
                  <a:lnTo>
                    <a:pt x="4319580" y="3969934"/>
                  </a:lnTo>
                  <a:lnTo>
                    <a:pt x="4290786" y="4004580"/>
                  </a:lnTo>
                  <a:lnTo>
                    <a:pt x="4261367" y="4038680"/>
                  </a:lnTo>
                  <a:lnTo>
                    <a:pt x="4231332" y="4072226"/>
                  </a:lnTo>
                  <a:lnTo>
                    <a:pt x="4200690" y="4105209"/>
                  </a:lnTo>
                  <a:lnTo>
                    <a:pt x="4169449" y="4137619"/>
                  </a:lnTo>
                  <a:lnTo>
                    <a:pt x="4137619" y="4169449"/>
                  </a:lnTo>
                  <a:lnTo>
                    <a:pt x="4105209" y="4200690"/>
                  </a:lnTo>
                  <a:lnTo>
                    <a:pt x="4072226" y="4231332"/>
                  </a:lnTo>
                  <a:lnTo>
                    <a:pt x="4038680" y="4261367"/>
                  </a:lnTo>
                  <a:lnTo>
                    <a:pt x="4004580" y="4290786"/>
                  </a:lnTo>
                  <a:lnTo>
                    <a:pt x="3969934" y="4319580"/>
                  </a:lnTo>
                  <a:lnTo>
                    <a:pt x="3934751" y="4347741"/>
                  </a:lnTo>
                  <a:lnTo>
                    <a:pt x="3899039" y="4375260"/>
                  </a:lnTo>
                  <a:lnTo>
                    <a:pt x="3862808" y="4402128"/>
                  </a:lnTo>
                  <a:lnTo>
                    <a:pt x="3826067" y="4428337"/>
                  </a:lnTo>
                  <a:lnTo>
                    <a:pt x="3788824" y="4453877"/>
                  </a:lnTo>
                  <a:lnTo>
                    <a:pt x="3751087" y="4478740"/>
                  </a:lnTo>
                  <a:lnTo>
                    <a:pt x="3712866" y="4502917"/>
                  </a:lnTo>
                  <a:lnTo>
                    <a:pt x="3674170" y="4526399"/>
                  </a:lnTo>
                  <a:lnTo>
                    <a:pt x="3635006" y="4549178"/>
                  </a:lnTo>
                  <a:lnTo>
                    <a:pt x="3595385" y="4571245"/>
                  </a:lnTo>
                  <a:lnTo>
                    <a:pt x="3555314" y="4592590"/>
                  </a:lnTo>
                  <a:lnTo>
                    <a:pt x="3514802" y="4613206"/>
                  </a:lnTo>
                  <a:lnTo>
                    <a:pt x="3473859" y="4633083"/>
                  </a:lnTo>
                  <a:lnTo>
                    <a:pt x="3432493" y="4652213"/>
                  </a:lnTo>
                  <a:lnTo>
                    <a:pt x="3390712" y="4670587"/>
                  </a:lnTo>
                  <a:lnTo>
                    <a:pt x="3348526" y="4688197"/>
                  </a:lnTo>
                  <a:lnTo>
                    <a:pt x="3305943" y="4705032"/>
                  </a:lnTo>
                  <a:lnTo>
                    <a:pt x="3262973" y="4721085"/>
                  </a:lnTo>
                  <a:lnTo>
                    <a:pt x="3219622" y="4736348"/>
                  </a:lnTo>
                  <a:lnTo>
                    <a:pt x="3175902" y="4750810"/>
                  </a:lnTo>
                  <a:lnTo>
                    <a:pt x="3131820" y="4764464"/>
                  </a:lnTo>
                  <a:lnTo>
                    <a:pt x="3087384" y="4777300"/>
                  </a:lnTo>
                  <a:lnTo>
                    <a:pt x="3042605" y="4789310"/>
                  </a:lnTo>
                  <a:lnTo>
                    <a:pt x="2997490" y="4800486"/>
                  </a:lnTo>
                  <a:lnTo>
                    <a:pt x="2952049" y="4810817"/>
                  </a:lnTo>
                  <a:lnTo>
                    <a:pt x="2906289" y="4820297"/>
                  </a:lnTo>
                  <a:lnTo>
                    <a:pt x="2860221" y="4828915"/>
                  </a:lnTo>
                  <a:lnTo>
                    <a:pt x="2813852" y="4836663"/>
                  </a:lnTo>
                  <a:lnTo>
                    <a:pt x="2767191" y="4843532"/>
                  </a:lnTo>
                  <a:lnTo>
                    <a:pt x="2720248" y="4849514"/>
                  </a:lnTo>
                  <a:lnTo>
                    <a:pt x="2673030" y="4854600"/>
                  </a:lnTo>
                  <a:lnTo>
                    <a:pt x="2625548" y="4858780"/>
                  </a:lnTo>
                  <a:lnTo>
                    <a:pt x="2577808" y="4862047"/>
                  </a:lnTo>
                  <a:lnTo>
                    <a:pt x="2529821" y="4864391"/>
                  </a:lnTo>
                  <a:lnTo>
                    <a:pt x="2481595" y="4865804"/>
                  </a:lnTo>
                  <a:lnTo>
                    <a:pt x="2433139" y="4866277"/>
                  </a:lnTo>
                  <a:close/>
                </a:path>
              </a:pathLst>
            </a:custGeom>
            <a:solidFill>
              <a:srgbClr val="EC3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0329" y="3368772"/>
              <a:ext cx="3524885" cy="3524885"/>
            </a:xfrm>
            <a:custGeom>
              <a:avLst/>
              <a:gdLst/>
              <a:ahLst/>
              <a:cxnLst/>
              <a:rect l="l" t="t" r="r" b="b"/>
              <a:pathLst>
                <a:path w="3524884" h="3524884">
                  <a:moveTo>
                    <a:pt x="1762376" y="3524752"/>
                  </a:moveTo>
                  <a:lnTo>
                    <a:pt x="1713862" y="3524098"/>
                  </a:lnTo>
                  <a:lnTo>
                    <a:pt x="1665673" y="3522145"/>
                  </a:lnTo>
                  <a:lnTo>
                    <a:pt x="1617824" y="3518911"/>
                  </a:lnTo>
                  <a:lnTo>
                    <a:pt x="1570334" y="3514412"/>
                  </a:lnTo>
                  <a:lnTo>
                    <a:pt x="1523217" y="3508665"/>
                  </a:lnTo>
                  <a:lnTo>
                    <a:pt x="1476493" y="3501688"/>
                  </a:lnTo>
                  <a:lnTo>
                    <a:pt x="1430176" y="3493496"/>
                  </a:lnTo>
                  <a:lnTo>
                    <a:pt x="1384284" y="3484107"/>
                  </a:lnTo>
                  <a:lnTo>
                    <a:pt x="1338834" y="3473537"/>
                  </a:lnTo>
                  <a:lnTo>
                    <a:pt x="1293842" y="3461803"/>
                  </a:lnTo>
                  <a:lnTo>
                    <a:pt x="1249326" y="3448923"/>
                  </a:lnTo>
                  <a:lnTo>
                    <a:pt x="1205302" y="3434912"/>
                  </a:lnTo>
                  <a:lnTo>
                    <a:pt x="1161787" y="3419788"/>
                  </a:lnTo>
                  <a:lnTo>
                    <a:pt x="1118797" y="3403567"/>
                  </a:lnTo>
                  <a:lnTo>
                    <a:pt x="1076350" y="3386266"/>
                  </a:lnTo>
                  <a:lnTo>
                    <a:pt x="1034463" y="3367902"/>
                  </a:lnTo>
                  <a:lnTo>
                    <a:pt x="993151" y="3348492"/>
                  </a:lnTo>
                  <a:lnTo>
                    <a:pt x="952432" y="3328052"/>
                  </a:lnTo>
                  <a:lnTo>
                    <a:pt x="912323" y="3306600"/>
                  </a:lnTo>
                  <a:lnTo>
                    <a:pt x="872840" y="3284152"/>
                  </a:lnTo>
                  <a:lnTo>
                    <a:pt x="834001" y="3260724"/>
                  </a:lnTo>
                  <a:lnTo>
                    <a:pt x="795821" y="3236335"/>
                  </a:lnTo>
                  <a:lnTo>
                    <a:pt x="758318" y="3211000"/>
                  </a:lnTo>
                  <a:lnTo>
                    <a:pt x="721509" y="3184736"/>
                  </a:lnTo>
                  <a:lnTo>
                    <a:pt x="685411" y="3157560"/>
                  </a:lnTo>
                  <a:lnTo>
                    <a:pt x="650039" y="3129489"/>
                  </a:lnTo>
                  <a:lnTo>
                    <a:pt x="615412" y="3100540"/>
                  </a:lnTo>
                  <a:lnTo>
                    <a:pt x="581545" y="3070729"/>
                  </a:lnTo>
                  <a:lnTo>
                    <a:pt x="548456" y="3040074"/>
                  </a:lnTo>
                  <a:lnTo>
                    <a:pt x="516162" y="3008590"/>
                  </a:lnTo>
                  <a:lnTo>
                    <a:pt x="484678" y="2976295"/>
                  </a:lnTo>
                  <a:lnTo>
                    <a:pt x="454023" y="2943206"/>
                  </a:lnTo>
                  <a:lnTo>
                    <a:pt x="424212" y="2909340"/>
                  </a:lnTo>
                  <a:lnTo>
                    <a:pt x="395263" y="2874712"/>
                  </a:lnTo>
                  <a:lnTo>
                    <a:pt x="367192" y="2839341"/>
                  </a:lnTo>
                  <a:lnTo>
                    <a:pt x="340016" y="2803242"/>
                  </a:lnTo>
                  <a:lnTo>
                    <a:pt x="313752" y="2766433"/>
                  </a:lnTo>
                  <a:lnTo>
                    <a:pt x="288417" y="2728931"/>
                  </a:lnTo>
                  <a:lnTo>
                    <a:pt x="264027" y="2690751"/>
                  </a:lnTo>
                  <a:lnTo>
                    <a:pt x="240600" y="2651912"/>
                  </a:lnTo>
                  <a:lnTo>
                    <a:pt x="218152" y="2612429"/>
                  </a:lnTo>
                  <a:lnTo>
                    <a:pt x="196700" y="2572320"/>
                  </a:lnTo>
                  <a:lnTo>
                    <a:pt x="176260" y="2531601"/>
                  </a:lnTo>
                  <a:lnTo>
                    <a:pt x="156850" y="2490289"/>
                  </a:lnTo>
                  <a:lnTo>
                    <a:pt x="138486" y="2448402"/>
                  </a:lnTo>
                  <a:lnTo>
                    <a:pt x="121185" y="2405954"/>
                  </a:lnTo>
                  <a:lnTo>
                    <a:pt x="104964" y="2362965"/>
                  </a:lnTo>
                  <a:lnTo>
                    <a:pt x="89840" y="2319450"/>
                  </a:lnTo>
                  <a:lnTo>
                    <a:pt x="75829" y="2275426"/>
                  </a:lnTo>
                  <a:lnTo>
                    <a:pt x="62948" y="2230909"/>
                  </a:lnTo>
                  <a:lnTo>
                    <a:pt x="51215" y="2185918"/>
                  </a:lnTo>
                  <a:lnTo>
                    <a:pt x="40645" y="2140468"/>
                  </a:lnTo>
                  <a:lnTo>
                    <a:pt x="31256" y="2094576"/>
                  </a:lnTo>
                  <a:lnTo>
                    <a:pt x="23064" y="2048259"/>
                  </a:lnTo>
                  <a:lnTo>
                    <a:pt x="16087" y="2001534"/>
                  </a:lnTo>
                  <a:lnTo>
                    <a:pt x="10340" y="1954418"/>
                  </a:lnTo>
                  <a:lnTo>
                    <a:pt x="5841" y="1906928"/>
                  </a:lnTo>
                  <a:lnTo>
                    <a:pt x="2607" y="1859079"/>
                  </a:lnTo>
                  <a:lnTo>
                    <a:pt x="654" y="1810890"/>
                  </a:lnTo>
                  <a:lnTo>
                    <a:pt x="0" y="1762376"/>
                  </a:lnTo>
                  <a:lnTo>
                    <a:pt x="654" y="1713862"/>
                  </a:lnTo>
                  <a:lnTo>
                    <a:pt x="2607" y="1665673"/>
                  </a:lnTo>
                  <a:lnTo>
                    <a:pt x="5841" y="1617824"/>
                  </a:lnTo>
                  <a:lnTo>
                    <a:pt x="10340" y="1570334"/>
                  </a:lnTo>
                  <a:lnTo>
                    <a:pt x="16087" y="1523217"/>
                  </a:lnTo>
                  <a:lnTo>
                    <a:pt x="23064" y="1476493"/>
                  </a:lnTo>
                  <a:lnTo>
                    <a:pt x="31256" y="1430176"/>
                  </a:lnTo>
                  <a:lnTo>
                    <a:pt x="40645" y="1384284"/>
                  </a:lnTo>
                  <a:lnTo>
                    <a:pt x="51215" y="1338834"/>
                  </a:lnTo>
                  <a:lnTo>
                    <a:pt x="62948" y="1293842"/>
                  </a:lnTo>
                  <a:lnTo>
                    <a:pt x="75829" y="1249326"/>
                  </a:lnTo>
                  <a:lnTo>
                    <a:pt x="89840" y="1205302"/>
                  </a:lnTo>
                  <a:lnTo>
                    <a:pt x="104964" y="1161787"/>
                  </a:lnTo>
                  <a:lnTo>
                    <a:pt x="121185" y="1118797"/>
                  </a:lnTo>
                  <a:lnTo>
                    <a:pt x="138486" y="1076350"/>
                  </a:lnTo>
                  <a:lnTo>
                    <a:pt x="156850" y="1034463"/>
                  </a:lnTo>
                  <a:lnTo>
                    <a:pt x="176260" y="993151"/>
                  </a:lnTo>
                  <a:lnTo>
                    <a:pt x="196700" y="952432"/>
                  </a:lnTo>
                  <a:lnTo>
                    <a:pt x="218152" y="912323"/>
                  </a:lnTo>
                  <a:lnTo>
                    <a:pt x="240600" y="872840"/>
                  </a:lnTo>
                  <a:lnTo>
                    <a:pt x="264027" y="834001"/>
                  </a:lnTo>
                  <a:lnTo>
                    <a:pt x="288417" y="795821"/>
                  </a:lnTo>
                  <a:lnTo>
                    <a:pt x="313752" y="758318"/>
                  </a:lnTo>
                  <a:lnTo>
                    <a:pt x="340016" y="721509"/>
                  </a:lnTo>
                  <a:lnTo>
                    <a:pt x="367192" y="685411"/>
                  </a:lnTo>
                  <a:lnTo>
                    <a:pt x="395263" y="650039"/>
                  </a:lnTo>
                  <a:lnTo>
                    <a:pt x="424212" y="615412"/>
                  </a:lnTo>
                  <a:lnTo>
                    <a:pt x="454023" y="581545"/>
                  </a:lnTo>
                  <a:lnTo>
                    <a:pt x="484678" y="548456"/>
                  </a:lnTo>
                  <a:lnTo>
                    <a:pt x="516162" y="516162"/>
                  </a:lnTo>
                  <a:lnTo>
                    <a:pt x="548456" y="484678"/>
                  </a:lnTo>
                  <a:lnTo>
                    <a:pt x="581545" y="454023"/>
                  </a:lnTo>
                  <a:lnTo>
                    <a:pt x="615412" y="424212"/>
                  </a:lnTo>
                  <a:lnTo>
                    <a:pt x="650039" y="395263"/>
                  </a:lnTo>
                  <a:lnTo>
                    <a:pt x="685411" y="367192"/>
                  </a:lnTo>
                  <a:lnTo>
                    <a:pt x="721509" y="340016"/>
                  </a:lnTo>
                  <a:lnTo>
                    <a:pt x="758318" y="313752"/>
                  </a:lnTo>
                  <a:lnTo>
                    <a:pt x="795821" y="288417"/>
                  </a:lnTo>
                  <a:lnTo>
                    <a:pt x="834001" y="264027"/>
                  </a:lnTo>
                  <a:lnTo>
                    <a:pt x="872840" y="240600"/>
                  </a:lnTo>
                  <a:lnTo>
                    <a:pt x="912323" y="218152"/>
                  </a:lnTo>
                  <a:lnTo>
                    <a:pt x="952432" y="196700"/>
                  </a:lnTo>
                  <a:lnTo>
                    <a:pt x="993151" y="176260"/>
                  </a:lnTo>
                  <a:lnTo>
                    <a:pt x="1034463" y="156850"/>
                  </a:lnTo>
                  <a:lnTo>
                    <a:pt x="1076350" y="138486"/>
                  </a:lnTo>
                  <a:lnTo>
                    <a:pt x="1118797" y="121185"/>
                  </a:lnTo>
                  <a:lnTo>
                    <a:pt x="1161787" y="104964"/>
                  </a:lnTo>
                  <a:lnTo>
                    <a:pt x="1205302" y="89840"/>
                  </a:lnTo>
                  <a:lnTo>
                    <a:pt x="1249326" y="75829"/>
                  </a:lnTo>
                  <a:lnTo>
                    <a:pt x="1293842" y="62948"/>
                  </a:lnTo>
                  <a:lnTo>
                    <a:pt x="1338834" y="51215"/>
                  </a:lnTo>
                  <a:lnTo>
                    <a:pt x="1384284" y="40645"/>
                  </a:lnTo>
                  <a:lnTo>
                    <a:pt x="1430176" y="31256"/>
                  </a:lnTo>
                  <a:lnTo>
                    <a:pt x="1476493" y="23064"/>
                  </a:lnTo>
                  <a:lnTo>
                    <a:pt x="1523217" y="16087"/>
                  </a:lnTo>
                  <a:lnTo>
                    <a:pt x="1570334" y="10340"/>
                  </a:lnTo>
                  <a:lnTo>
                    <a:pt x="1617824" y="5841"/>
                  </a:lnTo>
                  <a:lnTo>
                    <a:pt x="1665673" y="2607"/>
                  </a:lnTo>
                  <a:lnTo>
                    <a:pt x="1713862" y="654"/>
                  </a:lnTo>
                  <a:lnTo>
                    <a:pt x="1762376" y="0"/>
                  </a:lnTo>
                  <a:lnTo>
                    <a:pt x="1810890" y="654"/>
                  </a:lnTo>
                  <a:lnTo>
                    <a:pt x="1859079" y="2607"/>
                  </a:lnTo>
                  <a:lnTo>
                    <a:pt x="1906928" y="5841"/>
                  </a:lnTo>
                  <a:lnTo>
                    <a:pt x="1954418" y="10340"/>
                  </a:lnTo>
                  <a:lnTo>
                    <a:pt x="2001534" y="16087"/>
                  </a:lnTo>
                  <a:lnTo>
                    <a:pt x="2048259" y="23064"/>
                  </a:lnTo>
                  <a:lnTo>
                    <a:pt x="2094576" y="31256"/>
                  </a:lnTo>
                  <a:lnTo>
                    <a:pt x="2140468" y="40645"/>
                  </a:lnTo>
                  <a:lnTo>
                    <a:pt x="2185918" y="51215"/>
                  </a:lnTo>
                  <a:lnTo>
                    <a:pt x="2230909" y="62948"/>
                  </a:lnTo>
                  <a:lnTo>
                    <a:pt x="2275426" y="75829"/>
                  </a:lnTo>
                  <a:lnTo>
                    <a:pt x="2319450" y="89840"/>
                  </a:lnTo>
                  <a:lnTo>
                    <a:pt x="2362965" y="104964"/>
                  </a:lnTo>
                  <a:lnTo>
                    <a:pt x="2405954" y="121185"/>
                  </a:lnTo>
                  <a:lnTo>
                    <a:pt x="2448402" y="138486"/>
                  </a:lnTo>
                  <a:lnTo>
                    <a:pt x="2490289" y="156850"/>
                  </a:lnTo>
                  <a:lnTo>
                    <a:pt x="2531601" y="176260"/>
                  </a:lnTo>
                  <a:lnTo>
                    <a:pt x="2572320" y="196700"/>
                  </a:lnTo>
                  <a:lnTo>
                    <a:pt x="2612429" y="218152"/>
                  </a:lnTo>
                  <a:lnTo>
                    <a:pt x="2651912" y="240600"/>
                  </a:lnTo>
                  <a:lnTo>
                    <a:pt x="2690751" y="264027"/>
                  </a:lnTo>
                  <a:lnTo>
                    <a:pt x="2728931" y="288417"/>
                  </a:lnTo>
                  <a:lnTo>
                    <a:pt x="2766433" y="313752"/>
                  </a:lnTo>
                  <a:lnTo>
                    <a:pt x="2803242" y="340016"/>
                  </a:lnTo>
                  <a:lnTo>
                    <a:pt x="2839341" y="367192"/>
                  </a:lnTo>
                  <a:lnTo>
                    <a:pt x="2874712" y="395263"/>
                  </a:lnTo>
                  <a:lnTo>
                    <a:pt x="2909340" y="424212"/>
                  </a:lnTo>
                  <a:lnTo>
                    <a:pt x="2943206" y="454023"/>
                  </a:lnTo>
                  <a:lnTo>
                    <a:pt x="2976296" y="484678"/>
                  </a:lnTo>
                  <a:lnTo>
                    <a:pt x="3008590" y="516162"/>
                  </a:lnTo>
                  <a:lnTo>
                    <a:pt x="3040074" y="548456"/>
                  </a:lnTo>
                  <a:lnTo>
                    <a:pt x="3070729" y="581545"/>
                  </a:lnTo>
                  <a:lnTo>
                    <a:pt x="3100540" y="615412"/>
                  </a:lnTo>
                  <a:lnTo>
                    <a:pt x="3129489" y="650039"/>
                  </a:lnTo>
                  <a:lnTo>
                    <a:pt x="3157560" y="685411"/>
                  </a:lnTo>
                  <a:lnTo>
                    <a:pt x="3184736" y="721509"/>
                  </a:lnTo>
                  <a:lnTo>
                    <a:pt x="3211000" y="758318"/>
                  </a:lnTo>
                  <a:lnTo>
                    <a:pt x="3236335" y="795821"/>
                  </a:lnTo>
                  <a:lnTo>
                    <a:pt x="3260724" y="834001"/>
                  </a:lnTo>
                  <a:lnTo>
                    <a:pt x="3284152" y="872840"/>
                  </a:lnTo>
                  <a:lnTo>
                    <a:pt x="3306600" y="912323"/>
                  </a:lnTo>
                  <a:lnTo>
                    <a:pt x="3328052" y="952432"/>
                  </a:lnTo>
                  <a:lnTo>
                    <a:pt x="3348492" y="993151"/>
                  </a:lnTo>
                  <a:lnTo>
                    <a:pt x="3367902" y="1034463"/>
                  </a:lnTo>
                  <a:lnTo>
                    <a:pt x="3386266" y="1076350"/>
                  </a:lnTo>
                  <a:lnTo>
                    <a:pt x="3403567" y="1118797"/>
                  </a:lnTo>
                  <a:lnTo>
                    <a:pt x="3419788" y="1161787"/>
                  </a:lnTo>
                  <a:lnTo>
                    <a:pt x="3434912" y="1205302"/>
                  </a:lnTo>
                  <a:lnTo>
                    <a:pt x="3448923" y="1249326"/>
                  </a:lnTo>
                  <a:lnTo>
                    <a:pt x="3461803" y="1293842"/>
                  </a:lnTo>
                  <a:lnTo>
                    <a:pt x="3473537" y="1338834"/>
                  </a:lnTo>
                  <a:lnTo>
                    <a:pt x="3484107" y="1384284"/>
                  </a:lnTo>
                  <a:lnTo>
                    <a:pt x="3493496" y="1430176"/>
                  </a:lnTo>
                  <a:lnTo>
                    <a:pt x="3501688" y="1476493"/>
                  </a:lnTo>
                  <a:lnTo>
                    <a:pt x="3508665" y="1523217"/>
                  </a:lnTo>
                  <a:lnTo>
                    <a:pt x="3514412" y="1570334"/>
                  </a:lnTo>
                  <a:lnTo>
                    <a:pt x="3518911" y="1617824"/>
                  </a:lnTo>
                  <a:lnTo>
                    <a:pt x="3522145" y="1665673"/>
                  </a:lnTo>
                  <a:lnTo>
                    <a:pt x="3524098" y="1713862"/>
                  </a:lnTo>
                  <a:lnTo>
                    <a:pt x="3524752" y="1762376"/>
                  </a:lnTo>
                  <a:lnTo>
                    <a:pt x="3524098" y="1810889"/>
                  </a:lnTo>
                  <a:lnTo>
                    <a:pt x="3522145" y="1859079"/>
                  </a:lnTo>
                  <a:lnTo>
                    <a:pt x="3518911" y="1906927"/>
                  </a:lnTo>
                  <a:lnTo>
                    <a:pt x="3514412" y="1954418"/>
                  </a:lnTo>
                  <a:lnTo>
                    <a:pt x="3508665" y="2001534"/>
                  </a:lnTo>
                  <a:lnTo>
                    <a:pt x="3501688" y="2048259"/>
                  </a:lnTo>
                  <a:lnTo>
                    <a:pt x="3493496" y="2094576"/>
                  </a:lnTo>
                  <a:lnTo>
                    <a:pt x="3484107" y="2140468"/>
                  </a:lnTo>
                  <a:lnTo>
                    <a:pt x="3473537" y="2185918"/>
                  </a:lnTo>
                  <a:lnTo>
                    <a:pt x="3461803" y="2230909"/>
                  </a:lnTo>
                  <a:lnTo>
                    <a:pt x="3448923" y="2275425"/>
                  </a:lnTo>
                  <a:lnTo>
                    <a:pt x="3434912" y="2319449"/>
                  </a:lnTo>
                  <a:lnTo>
                    <a:pt x="3419788" y="2362965"/>
                  </a:lnTo>
                  <a:lnTo>
                    <a:pt x="3403567" y="2405954"/>
                  </a:lnTo>
                  <a:lnTo>
                    <a:pt x="3386266" y="2448401"/>
                  </a:lnTo>
                  <a:lnTo>
                    <a:pt x="3367902" y="2490289"/>
                  </a:lnTo>
                  <a:lnTo>
                    <a:pt x="3348492" y="2531601"/>
                  </a:lnTo>
                  <a:lnTo>
                    <a:pt x="3328052" y="2572320"/>
                  </a:lnTo>
                  <a:lnTo>
                    <a:pt x="3306600" y="2612429"/>
                  </a:lnTo>
                  <a:lnTo>
                    <a:pt x="3284152" y="2651912"/>
                  </a:lnTo>
                  <a:lnTo>
                    <a:pt x="3260724" y="2690751"/>
                  </a:lnTo>
                  <a:lnTo>
                    <a:pt x="3236335" y="2728931"/>
                  </a:lnTo>
                  <a:lnTo>
                    <a:pt x="3211000" y="2766433"/>
                  </a:lnTo>
                  <a:lnTo>
                    <a:pt x="3184736" y="2803242"/>
                  </a:lnTo>
                  <a:lnTo>
                    <a:pt x="3157560" y="2839341"/>
                  </a:lnTo>
                  <a:lnTo>
                    <a:pt x="3129489" y="2874712"/>
                  </a:lnTo>
                  <a:lnTo>
                    <a:pt x="3100540" y="2909340"/>
                  </a:lnTo>
                  <a:lnTo>
                    <a:pt x="3070729" y="2943206"/>
                  </a:lnTo>
                  <a:lnTo>
                    <a:pt x="3040074" y="2976295"/>
                  </a:lnTo>
                  <a:lnTo>
                    <a:pt x="3008590" y="3008590"/>
                  </a:lnTo>
                  <a:lnTo>
                    <a:pt x="2976296" y="3040074"/>
                  </a:lnTo>
                  <a:lnTo>
                    <a:pt x="2943206" y="3070729"/>
                  </a:lnTo>
                  <a:lnTo>
                    <a:pt x="2909340" y="3100540"/>
                  </a:lnTo>
                  <a:lnTo>
                    <a:pt x="2874712" y="3129489"/>
                  </a:lnTo>
                  <a:lnTo>
                    <a:pt x="2839341" y="3157560"/>
                  </a:lnTo>
                  <a:lnTo>
                    <a:pt x="2803242" y="3184736"/>
                  </a:lnTo>
                  <a:lnTo>
                    <a:pt x="2766433" y="3211000"/>
                  </a:lnTo>
                  <a:lnTo>
                    <a:pt x="2728931" y="3236335"/>
                  </a:lnTo>
                  <a:lnTo>
                    <a:pt x="2690751" y="3260724"/>
                  </a:lnTo>
                  <a:lnTo>
                    <a:pt x="2651912" y="3284152"/>
                  </a:lnTo>
                  <a:lnTo>
                    <a:pt x="2612429" y="3306600"/>
                  </a:lnTo>
                  <a:lnTo>
                    <a:pt x="2572320" y="3328052"/>
                  </a:lnTo>
                  <a:lnTo>
                    <a:pt x="2531601" y="3348492"/>
                  </a:lnTo>
                  <a:lnTo>
                    <a:pt x="2490289" y="3367902"/>
                  </a:lnTo>
                  <a:lnTo>
                    <a:pt x="2448402" y="3386266"/>
                  </a:lnTo>
                  <a:lnTo>
                    <a:pt x="2405954" y="3403567"/>
                  </a:lnTo>
                  <a:lnTo>
                    <a:pt x="2362965" y="3419788"/>
                  </a:lnTo>
                  <a:lnTo>
                    <a:pt x="2319450" y="3434912"/>
                  </a:lnTo>
                  <a:lnTo>
                    <a:pt x="2275426" y="3448923"/>
                  </a:lnTo>
                  <a:lnTo>
                    <a:pt x="2230909" y="3461803"/>
                  </a:lnTo>
                  <a:lnTo>
                    <a:pt x="2185918" y="3473537"/>
                  </a:lnTo>
                  <a:lnTo>
                    <a:pt x="2140468" y="3484107"/>
                  </a:lnTo>
                  <a:lnTo>
                    <a:pt x="2094576" y="3493496"/>
                  </a:lnTo>
                  <a:lnTo>
                    <a:pt x="2048259" y="3501688"/>
                  </a:lnTo>
                  <a:lnTo>
                    <a:pt x="2001534" y="3508665"/>
                  </a:lnTo>
                  <a:lnTo>
                    <a:pt x="1954418" y="3514412"/>
                  </a:lnTo>
                  <a:lnTo>
                    <a:pt x="1906928" y="3518911"/>
                  </a:lnTo>
                  <a:lnTo>
                    <a:pt x="1859079" y="3522145"/>
                  </a:lnTo>
                  <a:lnTo>
                    <a:pt x="1810890" y="3524098"/>
                  </a:lnTo>
                  <a:lnTo>
                    <a:pt x="1762376" y="35247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1986" y="3980429"/>
              <a:ext cx="2301875" cy="2301875"/>
            </a:xfrm>
            <a:custGeom>
              <a:avLst/>
              <a:gdLst/>
              <a:ahLst/>
              <a:cxnLst/>
              <a:rect l="l" t="t" r="r" b="b"/>
              <a:pathLst>
                <a:path w="2301875" h="2301875">
                  <a:moveTo>
                    <a:pt x="1150719" y="2301438"/>
                  </a:moveTo>
                  <a:lnTo>
                    <a:pt x="1102082" y="2300429"/>
                  </a:lnTo>
                  <a:lnTo>
                    <a:pt x="1053959" y="2297428"/>
                  </a:lnTo>
                  <a:lnTo>
                    <a:pt x="1006391" y="2292475"/>
                  </a:lnTo>
                  <a:lnTo>
                    <a:pt x="959416" y="2285611"/>
                  </a:lnTo>
                  <a:lnTo>
                    <a:pt x="913075" y="2276874"/>
                  </a:lnTo>
                  <a:lnTo>
                    <a:pt x="867408" y="2266304"/>
                  </a:lnTo>
                  <a:lnTo>
                    <a:pt x="822454" y="2253943"/>
                  </a:lnTo>
                  <a:lnTo>
                    <a:pt x="778255" y="2239829"/>
                  </a:lnTo>
                  <a:lnTo>
                    <a:pt x="734849" y="2224002"/>
                  </a:lnTo>
                  <a:lnTo>
                    <a:pt x="692277" y="2206503"/>
                  </a:lnTo>
                  <a:lnTo>
                    <a:pt x="650579" y="2187371"/>
                  </a:lnTo>
                  <a:lnTo>
                    <a:pt x="609795" y="2166646"/>
                  </a:lnTo>
                  <a:lnTo>
                    <a:pt x="569964" y="2144369"/>
                  </a:lnTo>
                  <a:lnTo>
                    <a:pt x="531126" y="2120578"/>
                  </a:lnTo>
                  <a:lnTo>
                    <a:pt x="493322" y="2095313"/>
                  </a:lnTo>
                  <a:lnTo>
                    <a:pt x="456592" y="2068616"/>
                  </a:lnTo>
                  <a:lnTo>
                    <a:pt x="420975" y="2040525"/>
                  </a:lnTo>
                  <a:lnTo>
                    <a:pt x="386512" y="2011080"/>
                  </a:lnTo>
                  <a:lnTo>
                    <a:pt x="353242" y="1980322"/>
                  </a:lnTo>
                  <a:lnTo>
                    <a:pt x="321205" y="1948290"/>
                  </a:lnTo>
                  <a:lnTo>
                    <a:pt x="290442" y="1915024"/>
                  </a:lnTo>
                  <a:lnTo>
                    <a:pt x="260992" y="1880565"/>
                  </a:lnTo>
                  <a:lnTo>
                    <a:pt x="232895" y="1844951"/>
                  </a:lnTo>
                  <a:lnTo>
                    <a:pt x="206191" y="1808223"/>
                  </a:lnTo>
                  <a:lnTo>
                    <a:pt x="180921" y="1770420"/>
                  </a:lnTo>
                  <a:lnTo>
                    <a:pt x="157124" y="1731583"/>
                  </a:lnTo>
                  <a:lnTo>
                    <a:pt x="134840" y="1691752"/>
                  </a:lnTo>
                  <a:lnTo>
                    <a:pt x="114109" y="1650966"/>
                  </a:lnTo>
                  <a:lnTo>
                    <a:pt x="94971" y="1609265"/>
                  </a:lnTo>
                  <a:lnTo>
                    <a:pt x="77466" y="1566689"/>
                  </a:lnTo>
                  <a:lnTo>
                    <a:pt x="61634" y="1523278"/>
                  </a:lnTo>
                  <a:lnTo>
                    <a:pt x="47514" y="1479072"/>
                  </a:lnTo>
                  <a:lnTo>
                    <a:pt x="35148" y="1434111"/>
                  </a:lnTo>
                  <a:lnTo>
                    <a:pt x="24575" y="1388435"/>
                  </a:lnTo>
                  <a:lnTo>
                    <a:pt x="15834" y="1342083"/>
                  </a:lnTo>
                  <a:lnTo>
                    <a:pt x="8967" y="1295096"/>
                  </a:lnTo>
                  <a:lnTo>
                    <a:pt x="4011" y="1247512"/>
                  </a:lnTo>
                  <a:lnTo>
                    <a:pt x="1009" y="1199374"/>
                  </a:lnTo>
                  <a:lnTo>
                    <a:pt x="0" y="1150719"/>
                  </a:lnTo>
                  <a:lnTo>
                    <a:pt x="1009" y="1102082"/>
                  </a:lnTo>
                  <a:lnTo>
                    <a:pt x="4011" y="1053959"/>
                  </a:lnTo>
                  <a:lnTo>
                    <a:pt x="8967" y="1006391"/>
                  </a:lnTo>
                  <a:lnTo>
                    <a:pt x="15834" y="959416"/>
                  </a:lnTo>
                  <a:lnTo>
                    <a:pt x="24575" y="913075"/>
                  </a:lnTo>
                  <a:lnTo>
                    <a:pt x="35148" y="867408"/>
                  </a:lnTo>
                  <a:lnTo>
                    <a:pt x="47514" y="822454"/>
                  </a:lnTo>
                  <a:lnTo>
                    <a:pt x="61634" y="778255"/>
                  </a:lnTo>
                  <a:lnTo>
                    <a:pt x="77466" y="734849"/>
                  </a:lnTo>
                  <a:lnTo>
                    <a:pt x="94971" y="692277"/>
                  </a:lnTo>
                  <a:lnTo>
                    <a:pt x="114109" y="650579"/>
                  </a:lnTo>
                  <a:lnTo>
                    <a:pt x="134840" y="609795"/>
                  </a:lnTo>
                  <a:lnTo>
                    <a:pt x="157124" y="569964"/>
                  </a:lnTo>
                  <a:lnTo>
                    <a:pt x="180921" y="531126"/>
                  </a:lnTo>
                  <a:lnTo>
                    <a:pt x="206191" y="493322"/>
                  </a:lnTo>
                  <a:lnTo>
                    <a:pt x="232895" y="456592"/>
                  </a:lnTo>
                  <a:lnTo>
                    <a:pt x="260992" y="420975"/>
                  </a:lnTo>
                  <a:lnTo>
                    <a:pt x="290442" y="386512"/>
                  </a:lnTo>
                  <a:lnTo>
                    <a:pt x="321205" y="353242"/>
                  </a:lnTo>
                  <a:lnTo>
                    <a:pt x="353242" y="321205"/>
                  </a:lnTo>
                  <a:lnTo>
                    <a:pt x="386512" y="290442"/>
                  </a:lnTo>
                  <a:lnTo>
                    <a:pt x="420975" y="260992"/>
                  </a:lnTo>
                  <a:lnTo>
                    <a:pt x="456592" y="232895"/>
                  </a:lnTo>
                  <a:lnTo>
                    <a:pt x="493322" y="206191"/>
                  </a:lnTo>
                  <a:lnTo>
                    <a:pt x="531126" y="180921"/>
                  </a:lnTo>
                  <a:lnTo>
                    <a:pt x="569964" y="157124"/>
                  </a:lnTo>
                  <a:lnTo>
                    <a:pt x="609795" y="134840"/>
                  </a:lnTo>
                  <a:lnTo>
                    <a:pt x="650579" y="114109"/>
                  </a:lnTo>
                  <a:lnTo>
                    <a:pt x="692277" y="94971"/>
                  </a:lnTo>
                  <a:lnTo>
                    <a:pt x="734849" y="77466"/>
                  </a:lnTo>
                  <a:lnTo>
                    <a:pt x="778255" y="61634"/>
                  </a:lnTo>
                  <a:lnTo>
                    <a:pt x="822454" y="47514"/>
                  </a:lnTo>
                  <a:lnTo>
                    <a:pt x="867408" y="35148"/>
                  </a:lnTo>
                  <a:lnTo>
                    <a:pt x="913075" y="24575"/>
                  </a:lnTo>
                  <a:lnTo>
                    <a:pt x="959416" y="15834"/>
                  </a:lnTo>
                  <a:lnTo>
                    <a:pt x="1006391" y="8967"/>
                  </a:lnTo>
                  <a:lnTo>
                    <a:pt x="1053959" y="4011"/>
                  </a:lnTo>
                  <a:lnTo>
                    <a:pt x="1102082" y="1009"/>
                  </a:lnTo>
                  <a:lnTo>
                    <a:pt x="1150719" y="0"/>
                  </a:lnTo>
                  <a:lnTo>
                    <a:pt x="1199374" y="1009"/>
                  </a:lnTo>
                  <a:lnTo>
                    <a:pt x="1247512" y="4011"/>
                  </a:lnTo>
                  <a:lnTo>
                    <a:pt x="1295096" y="8967"/>
                  </a:lnTo>
                  <a:lnTo>
                    <a:pt x="1342083" y="15834"/>
                  </a:lnTo>
                  <a:lnTo>
                    <a:pt x="1388435" y="24575"/>
                  </a:lnTo>
                  <a:lnTo>
                    <a:pt x="1434111" y="35148"/>
                  </a:lnTo>
                  <a:lnTo>
                    <a:pt x="1479072" y="47514"/>
                  </a:lnTo>
                  <a:lnTo>
                    <a:pt x="1523278" y="61634"/>
                  </a:lnTo>
                  <a:lnTo>
                    <a:pt x="1566689" y="77466"/>
                  </a:lnTo>
                  <a:lnTo>
                    <a:pt x="1609265" y="94971"/>
                  </a:lnTo>
                  <a:lnTo>
                    <a:pt x="1650966" y="114109"/>
                  </a:lnTo>
                  <a:lnTo>
                    <a:pt x="1691752" y="134840"/>
                  </a:lnTo>
                  <a:lnTo>
                    <a:pt x="1731583" y="157124"/>
                  </a:lnTo>
                  <a:lnTo>
                    <a:pt x="1770420" y="180921"/>
                  </a:lnTo>
                  <a:lnTo>
                    <a:pt x="1808223" y="206191"/>
                  </a:lnTo>
                  <a:lnTo>
                    <a:pt x="1844951" y="232895"/>
                  </a:lnTo>
                  <a:lnTo>
                    <a:pt x="1880565" y="260992"/>
                  </a:lnTo>
                  <a:lnTo>
                    <a:pt x="1915024" y="290442"/>
                  </a:lnTo>
                  <a:lnTo>
                    <a:pt x="1948290" y="321205"/>
                  </a:lnTo>
                  <a:lnTo>
                    <a:pt x="1980322" y="353242"/>
                  </a:lnTo>
                  <a:lnTo>
                    <a:pt x="2011080" y="386512"/>
                  </a:lnTo>
                  <a:lnTo>
                    <a:pt x="2040525" y="420975"/>
                  </a:lnTo>
                  <a:lnTo>
                    <a:pt x="2068616" y="456592"/>
                  </a:lnTo>
                  <a:lnTo>
                    <a:pt x="2095313" y="493322"/>
                  </a:lnTo>
                  <a:lnTo>
                    <a:pt x="2120578" y="531126"/>
                  </a:lnTo>
                  <a:lnTo>
                    <a:pt x="2144369" y="569964"/>
                  </a:lnTo>
                  <a:lnTo>
                    <a:pt x="2166646" y="609795"/>
                  </a:lnTo>
                  <a:lnTo>
                    <a:pt x="2187371" y="650579"/>
                  </a:lnTo>
                  <a:lnTo>
                    <a:pt x="2206503" y="692277"/>
                  </a:lnTo>
                  <a:lnTo>
                    <a:pt x="2224002" y="734849"/>
                  </a:lnTo>
                  <a:lnTo>
                    <a:pt x="2239829" y="778255"/>
                  </a:lnTo>
                  <a:lnTo>
                    <a:pt x="2253943" y="822454"/>
                  </a:lnTo>
                  <a:lnTo>
                    <a:pt x="2266304" y="867408"/>
                  </a:lnTo>
                  <a:lnTo>
                    <a:pt x="2276874" y="913075"/>
                  </a:lnTo>
                  <a:lnTo>
                    <a:pt x="2285611" y="959416"/>
                  </a:lnTo>
                  <a:lnTo>
                    <a:pt x="2292475" y="1006391"/>
                  </a:lnTo>
                  <a:lnTo>
                    <a:pt x="2297428" y="1053959"/>
                  </a:lnTo>
                  <a:lnTo>
                    <a:pt x="2300429" y="1102082"/>
                  </a:lnTo>
                  <a:lnTo>
                    <a:pt x="2301438" y="1150719"/>
                  </a:lnTo>
                  <a:lnTo>
                    <a:pt x="2300429" y="1199373"/>
                  </a:lnTo>
                  <a:lnTo>
                    <a:pt x="2297428" y="1247512"/>
                  </a:lnTo>
                  <a:lnTo>
                    <a:pt x="2292475" y="1295095"/>
                  </a:lnTo>
                  <a:lnTo>
                    <a:pt x="2285611" y="1342083"/>
                  </a:lnTo>
                  <a:lnTo>
                    <a:pt x="2276874" y="1388434"/>
                  </a:lnTo>
                  <a:lnTo>
                    <a:pt x="2266304" y="1434111"/>
                  </a:lnTo>
                  <a:lnTo>
                    <a:pt x="2253943" y="1479072"/>
                  </a:lnTo>
                  <a:lnTo>
                    <a:pt x="2239829" y="1523278"/>
                  </a:lnTo>
                  <a:lnTo>
                    <a:pt x="2224002" y="1566689"/>
                  </a:lnTo>
                  <a:lnTo>
                    <a:pt x="2206503" y="1609264"/>
                  </a:lnTo>
                  <a:lnTo>
                    <a:pt x="2187371" y="1650965"/>
                  </a:lnTo>
                  <a:lnTo>
                    <a:pt x="2166646" y="1691751"/>
                  </a:lnTo>
                  <a:lnTo>
                    <a:pt x="2144369" y="1731583"/>
                  </a:lnTo>
                  <a:lnTo>
                    <a:pt x="2120578" y="1770420"/>
                  </a:lnTo>
                  <a:lnTo>
                    <a:pt x="2095313" y="1808222"/>
                  </a:lnTo>
                  <a:lnTo>
                    <a:pt x="2068616" y="1844950"/>
                  </a:lnTo>
                  <a:lnTo>
                    <a:pt x="2040525" y="1880564"/>
                  </a:lnTo>
                  <a:lnTo>
                    <a:pt x="2011080" y="1915024"/>
                  </a:lnTo>
                  <a:lnTo>
                    <a:pt x="1980322" y="1948290"/>
                  </a:lnTo>
                  <a:lnTo>
                    <a:pt x="1948290" y="1980322"/>
                  </a:lnTo>
                  <a:lnTo>
                    <a:pt x="1915024" y="2011080"/>
                  </a:lnTo>
                  <a:lnTo>
                    <a:pt x="1880565" y="2040525"/>
                  </a:lnTo>
                  <a:lnTo>
                    <a:pt x="1844951" y="2068616"/>
                  </a:lnTo>
                  <a:lnTo>
                    <a:pt x="1808223" y="2095313"/>
                  </a:lnTo>
                  <a:lnTo>
                    <a:pt x="1770420" y="2120577"/>
                  </a:lnTo>
                  <a:lnTo>
                    <a:pt x="1731583" y="2144368"/>
                  </a:lnTo>
                  <a:lnTo>
                    <a:pt x="1691752" y="2166646"/>
                  </a:lnTo>
                  <a:lnTo>
                    <a:pt x="1650966" y="2187371"/>
                  </a:lnTo>
                  <a:lnTo>
                    <a:pt x="1609265" y="2206503"/>
                  </a:lnTo>
                  <a:lnTo>
                    <a:pt x="1566689" y="2224002"/>
                  </a:lnTo>
                  <a:lnTo>
                    <a:pt x="1523278" y="2239829"/>
                  </a:lnTo>
                  <a:lnTo>
                    <a:pt x="1479072" y="2253943"/>
                  </a:lnTo>
                  <a:lnTo>
                    <a:pt x="1434111" y="2266304"/>
                  </a:lnTo>
                  <a:lnTo>
                    <a:pt x="1388435" y="2276874"/>
                  </a:lnTo>
                  <a:lnTo>
                    <a:pt x="1342083" y="2285611"/>
                  </a:lnTo>
                  <a:lnTo>
                    <a:pt x="1295096" y="2292475"/>
                  </a:lnTo>
                  <a:lnTo>
                    <a:pt x="1247512" y="2297428"/>
                  </a:lnTo>
                  <a:lnTo>
                    <a:pt x="1199374" y="2300429"/>
                  </a:lnTo>
                  <a:lnTo>
                    <a:pt x="1150719" y="2301438"/>
                  </a:lnTo>
                  <a:close/>
                </a:path>
              </a:pathLst>
            </a:custGeom>
            <a:solidFill>
              <a:srgbClr val="EC3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3857" y="4542300"/>
              <a:ext cx="1177925" cy="1177925"/>
            </a:xfrm>
            <a:custGeom>
              <a:avLst/>
              <a:gdLst/>
              <a:ahLst/>
              <a:cxnLst/>
              <a:rect l="l" t="t" r="r" b="b"/>
              <a:pathLst>
                <a:path w="1177925" h="1177925">
                  <a:moveTo>
                    <a:pt x="588848" y="1177696"/>
                  </a:moveTo>
                  <a:lnTo>
                    <a:pt x="540555" y="1175744"/>
                  </a:lnTo>
                  <a:lnTo>
                    <a:pt x="493336" y="1169989"/>
                  </a:lnTo>
                  <a:lnTo>
                    <a:pt x="447344" y="1160582"/>
                  </a:lnTo>
                  <a:lnTo>
                    <a:pt x="402730" y="1147676"/>
                  </a:lnTo>
                  <a:lnTo>
                    <a:pt x="359645" y="1131421"/>
                  </a:lnTo>
                  <a:lnTo>
                    <a:pt x="318242" y="1111969"/>
                  </a:lnTo>
                  <a:lnTo>
                    <a:pt x="278672" y="1089471"/>
                  </a:lnTo>
                  <a:lnTo>
                    <a:pt x="241086" y="1064080"/>
                  </a:lnTo>
                  <a:lnTo>
                    <a:pt x="205635" y="1035947"/>
                  </a:lnTo>
                  <a:lnTo>
                    <a:pt x="172473" y="1005223"/>
                  </a:lnTo>
                  <a:lnTo>
                    <a:pt x="141749" y="972061"/>
                  </a:lnTo>
                  <a:lnTo>
                    <a:pt x="113616" y="936610"/>
                  </a:lnTo>
                  <a:lnTo>
                    <a:pt x="88225" y="899024"/>
                  </a:lnTo>
                  <a:lnTo>
                    <a:pt x="65727" y="859454"/>
                  </a:lnTo>
                  <a:lnTo>
                    <a:pt x="46275" y="818051"/>
                  </a:lnTo>
                  <a:lnTo>
                    <a:pt x="30020" y="774966"/>
                  </a:lnTo>
                  <a:lnTo>
                    <a:pt x="17114" y="730352"/>
                  </a:lnTo>
                  <a:lnTo>
                    <a:pt x="7707" y="684360"/>
                  </a:lnTo>
                  <a:lnTo>
                    <a:pt x="1952" y="637142"/>
                  </a:lnTo>
                  <a:lnTo>
                    <a:pt x="0" y="588848"/>
                  </a:lnTo>
                  <a:lnTo>
                    <a:pt x="1952" y="540555"/>
                  </a:lnTo>
                  <a:lnTo>
                    <a:pt x="7707" y="493336"/>
                  </a:lnTo>
                  <a:lnTo>
                    <a:pt x="17114" y="447344"/>
                  </a:lnTo>
                  <a:lnTo>
                    <a:pt x="30020" y="402730"/>
                  </a:lnTo>
                  <a:lnTo>
                    <a:pt x="46275" y="359645"/>
                  </a:lnTo>
                  <a:lnTo>
                    <a:pt x="65727" y="318242"/>
                  </a:lnTo>
                  <a:lnTo>
                    <a:pt x="88225" y="278672"/>
                  </a:lnTo>
                  <a:lnTo>
                    <a:pt x="113616" y="241086"/>
                  </a:lnTo>
                  <a:lnTo>
                    <a:pt x="141749" y="205635"/>
                  </a:lnTo>
                  <a:lnTo>
                    <a:pt x="172473" y="172473"/>
                  </a:lnTo>
                  <a:lnTo>
                    <a:pt x="205635" y="141749"/>
                  </a:lnTo>
                  <a:lnTo>
                    <a:pt x="241086" y="113616"/>
                  </a:lnTo>
                  <a:lnTo>
                    <a:pt x="278672" y="88225"/>
                  </a:lnTo>
                  <a:lnTo>
                    <a:pt x="318242" y="65727"/>
                  </a:lnTo>
                  <a:lnTo>
                    <a:pt x="359645" y="46275"/>
                  </a:lnTo>
                  <a:lnTo>
                    <a:pt x="402730" y="30020"/>
                  </a:lnTo>
                  <a:lnTo>
                    <a:pt x="447344" y="17114"/>
                  </a:lnTo>
                  <a:lnTo>
                    <a:pt x="493336" y="7707"/>
                  </a:lnTo>
                  <a:lnTo>
                    <a:pt x="540555" y="1952"/>
                  </a:lnTo>
                  <a:lnTo>
                    <a:pt x="588848" y="0"/>
                  </a:lnTo>
                  <a:lnTo>
                    <a:pt x="637142" y="1952"/>
                  </a:lnTo>
                  <a:lnTo>
                    <a:pt x="684360" y="7707"/>
                  </a:lnTo>
                  <a:lnTo>
                    <a:pt x="730352" y="17114"/>
                  </a:lnTo>
                  <a:lnTo>
                    <a:pt x="774966" y="30020"/>
                  </a:lnTo>
                  <a:lnTo>
                    <a:pt x="818051" y="46275"/>
                  </a:lnTo>
                  <a:lnTo>
                    <a:pt x="859454" y="65727"/>
                  </a:lnTo>
                  <a:lnTo>
                    <a:pt x="899024" y="88225"/>
                  </a:lnTo>
                  <a:lnTo>
                    <a:pt x="936610" y="113616"/>
                  </a:lnTo>
                  <a:lnTo>
                    <a:pt x="972061" y="141749"/>
                  </a:lnTo>
                  <a:lnTo>
                    <a:pt x="1005223" y="172473"/>
                  </a:lnTo>
                  <a:lnTo>
                    <a:pt x="1035947" y="205635"/>
                  </a:lnTo>
                  <a:lnTo>
                    <a:pt x="1064080" y="241086"/>
                  </a:lnTo>
                  <a:lnTo>
                    <a:pt x="1089471" y="278672"/>
                  </a:lnTo>
                  <a:lnTo>
                    <a:pt x="1111969" y="318242"/>
                  </a:lnTo>
                  <a:lnTo>
                    <a:pt x="1131421" y="359645"/>
                  </a:lnTo>
                  <a:lnTo>
                    <a:pt x="1147676" y="402730"/>
                  </a:lnTo>
                  <a:lnTo>
                    <a:pt x="1160582" y="447344"/>
                  </a:lnTo>
                  <a:lnTo>
                    <a:pt x="1169989" y="493336"/>
                  </a:lnTo>
                  <a:lnTo>
                    <a:pt x="1175744" y="540555"/>
                  </a:lnTo>
                  <a:lnTo>
                    <a:pt x="1177696" y="588848"/>
                  </a:lnTo>
                  <a:lnTo>
                    <a:pt x="1175744" y="637142"/>
                  </a:lnTo>
                  <a:lnTo>
                    <a:pt x="1169989" y="684360"/>
                  </a:lnTo>
                  <a:lnTo>
                    <a:pt x="1160582" y="730352"/>
                  </a:lnTo>
                  <a:lnTo>
                    <a:pt x="1147676" y="774966"/>
                  </a:lnTo>
                  <a:lnTo>
                    <a:pt x="1131421" y="818051"/>
                  </a:lnTo>
                  <a:lnTo>
                    <a:pt x="1111969" y="859454"/>
                  </a:lnTo>
                  <a:lnTo>
                    <a:pt x="1089471" y="899024"/>
                  </a:lnTo>
                  <a:lnTo>
                    <a:pt x="1064080" y="936610"/>
                  </a:lnTo>
                  <a:lnTo>
                    <a:pt x="1035947" y="972061"/>
                  </a:lnTo>
                  <a:lnTo>
                    <a:pt x="1005223" y="1005223"/>
                  </a:lnTo>
                  <a:lnTo>
                    <a:pt x="972061" y="1035947"/>
                  </a:lnTo>
                  <a:lnTo>
                    <a:pt x="936610" y="1064080"/>
                  </a:lnTo>
                  <a:lnTo>
                    <a:pt x="899024" y="1089471"/>
                  </a:lnTo>
                  <a:lnTo>
                    <a:pt x="859454" y="1111969"/>
                  </a:lnTo>
                  <a:lnTo>
                    <a:pt x="818051" y="1131421"/>
                  </a:lnTo>
                  <a:lnTo>
                    <a:pt x="774966" y="1147676"/>
                  </a:lnTo>
                  <a:lnTo>
                    <a:pt x="730352" y="1160582"/>
                  </a:lnTo>
                  <a:lnTo>
                    <a:pt x="684360" y="1169989"/>
                  </a:lnTo>
                  <a:lnTo>
                    <a:pt x="637142" y="1175744"/>
                  </a:lnTo>
                  <a:lnTo>
                    <a:pt x="588848" y="1177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9029" y="2875330"/>
              <a:ext cx="1437005" cy="1437005"/>
            </a:xfrm>
            <a:custGeom>
              <a:avLst/>
              <a:gdLst/>
              <a:ahLst/>
              <a:cxnLst/>
              <a:rect l="l" t="t" r="r" b="b"/>
              <a:pathLst>
                <a:path w="1437004" h="1437004">
                  <a:moveTo>
                    <a:pt x="1436928" y="604050"/>
                  </a:moveTo>
                  <a:lnTo>
                    <a:pt x="995476" y="441210"/>
                  </a:lnTo>
                  <a:lnTo>
                    <a:pt x="832878" y="0"/>
                  </a:lnTo>
                  <a:lnTo>
                    <a:pt x="0" y="832878"/>
                  </a:lnTo>
                  <a:lnTo>
                    <a:pt x="169468" y="1267460"/>
                  </a:lnTo>
                  <a:lnTo>
                    <a:pt x="604062" y="1436687"/>
                  </a:lnTo>
                  <a:lnTo>
                    <a:pt x="1436928" y="604050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937" y="3177476"/>
              <a:ext cx="1969135" cy="1969135"/>
            </a:xfrm>
            <a:custGeom>
              <a:avLst/>
              <a:gdLst/>
              <a:ahLst/>
              <a:cxnLst/>
              <a:rect l="l" t="t" r="r" b="b"/>
              <a:pathLst>
                <a:path w="1969134" h="1969135">
                  <a:moveTo>
                    <a:pt x="0" y="1666728"/>
                  </a:moveTo>
                  <a:lnTo>
                    <a:pt x="17657" y="1950974"/>
                  </a:lnTo>
                  <a:lnTo>
                    <a:pt x="301904" y="1968878"/>
                  </a:lnTo>
                </a:path>
                <a:path w="1969134" h="1969135">
                  <a:moveTo>
                    <a:pt x="1968877" y="0"/>
                  </a:moveTo>
                  <a:lnTo>
                    <a:pt x="17657" y="1950974"/>
                  </a:lnTo>
                </a:path>
              </a:pathLst>
            </a:custGeom>
            <a:ln w="147150">
              <a:solidFill>
                <a:srgbClr val="5054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066621" y="4448401"/>
            <a:ext cx="60299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120" dirty="0">
                <a:latin typeface="Trebuchet MS"/>
                <a:cs typeface="Trebuchet MS"/>
              </a:rPr>
              <a:t>OUR</a:t>
            </a:r>
            <a:r>
              <a:rPr sz="8000" spc="-509" dirty="0">
                <a:latin typeface="Trebuchet MS"/>
                <a:cs typeface="Trebuchet MS"/>
              </a:rPr>
              <a:t> </a:t>
            </a:r>
            <a:r>
              <a:rPr sz="8000" spc="215" dirty="0">
                <a:latin typeface="Trebuchet MS"/>
                <a:cs typeface="Trebuchet MS"/>
              </a:rPr>
              <a:t>TARGET</a:t>
            </a:r>
            <a:endParaRPr sz="8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0341" y="2563606"/>
            <a:ext cx="2656840" cy="476884"/>
          </a:xfrm>
          <a:custGeom>
            <a:avLst/>
            <a:gdLst/>
            <a:ahLst/>
            <a:cxnLst/>
            <a:rect l="l" t="t" r="r" b="b"/>
            <a:pathLst>
              <a:path w="2656840" h="476885">
                <a:moveTo>
                  <a:pt x="2656724" y="476603"/>
                </a:moveTo>
                <a:lnTo>
                  <a:pt x="0" y="476603"/>
                </a:lnTo>
                <a:lnTo>
                  <a:pt x="0" y="0"/>
                </a:lnTo>
                <a:lnTo>
                  <a:pt x="2656724" y="0"/>
                </a:lnTo>
                <a:lnTo>
                  <a:pt x="2656724" y="476603"/>
                </a:lnTo>
                <a:close/>
              </a:path>
            </a:pathLst>
          </a:custGeom>
          <a:solidFill>
            <a:srgbClr val="2E4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20341" y="3040210"/>
            <a:ext cx="2656840" cy="3639185"/>
            <a:chOff x="7820341" y="3040210"/>
            <a:chExt cx="2656840" cy="3639185"/>
          </a:xfrm>
        </p:grpSpPr>
        <p:sp>
          <p:nvSpPr>
            <p:cNvPr id="4" name="object 4"/>
            <p:cNvSpPr/>
            <p:nvPr/>
          </p:nvSpPr>
          <p:spPr>
            <a:xfrm>
              <a:off x="7820341" y="6202218"/>
              <a:ext cx="2656840" cy="476884"/>
            </a:xfrm>
            <a:custGeom>
              <a:avLst/>
              <a:gdLst/>
              <a:ahLst/>
              <a:cxnLst/>
              <a:rect l="l" t="t" r="r" b="b"/>
              <a:pathLst>
                <a:path w="2656840" h="476884">
                  <a:moveTo>
                    <a:pt x="2656724" y="476603"/>
                  </a:moveTo>
                  <a:lnTo>
                    <a:pt x="0" y="476603"/>
                  </a:lnTo>
                  <a:lnTo>
                    <a:pt x="0" y="0"/>
                  </a:lnTo>
                  <a:lnTo>
                    <a:pt x="2656724" y="0"/>
                  </a:lnTo>
                  <a:lnTo>
                    <a:pt x="2656724" y="476603"/>
                  </a:lnTo>
                  <a:close/>
                </a:path>
              </a:pathLst>
            </a:custGeom>
            <a:solidFill>
              <a:srgbClr val="2E4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9481" y="3040210"/>
              <a:ext cx="2018664" cy="3162300"/>
            </a:xfrm>
            <a:custGeom>
              <a:avLst/>
              <a:gdLst/>
              <a:ahLst/>
              <a:cxnLst/>
              <a:rect l="l" t="t" r="r" b="b"/>
              <a:pathLst>
                <a:path w="2018665" h="3162300">
                  <a:moveTo>
                    <a:pt x="2000450" y="3162008"/>
                  </a:moveTo>
                  <a:lnTo>
                    <a:pt x="18201" y="3162008"/>
                  </a:lnTo>
                  <a:lnTo>
                    <a:pt x="0" y="3024687"/>
                  </a:lnTo>
                  <a:lnTo>
                    <a:pt x="19059" y="2689371"/>
                  </a:lnTo>
                  <a:lnTo>
                    <a:pt x="185874" y="2271030"/>
                  </a:lnTo>
                  <a:lnTo>
                    <a:pt x="610941" y="1884636"/>
                  </a:lnTo>
                  <a:lnTo>
                    <a:pt x="638732" y="1867438"/>
                  </a:lnTo>
                  <a:lnTo>
                    <a:pt x="698189" y="1813472"/>
                  </a:lnTo>
                  <a:lnTo>
                    <a:pt x="753433" y="1719180"/>
                  </a:lnTo>
                  <a:lnTo>
                    <a:pt x="768589" y="1581004"/>
                  </a:lnTo>
                  <a:lnTo>
                    <a:pt x="753433" y="1442827"/>
                  </a:lnTo>
                  <a:lnTo>
                    <a:pt x="698189" y="1348535"/>
                  </a:lnTo>
                  <a:lnTo>
                    <a:pt x="638732" y="1294569"/>
                  </a:lnTo>
                  <a:lnTo>
                    <a:pt x="610941" y="1277371"/>
                  </a:lnTo>
                  <a:lnTo>
                    <a:pt x="185874" y="890977"/>
                  </a:lnTo>
                  <a:lnTo>
                    <a:pt x="19059" y="472636"/>
                  </a:lnTo>
                  <a:lnTo>
                    <a:pt x="0" y="137320"/>
                  </a:lnTo>
                  <a:lnTo>
                    <a:pt x="18201" y="0"/>
                  </a:lnTo>
                  <a:lnTo>
                    <a:pt x="2000450" y="0"/>
                  </a:lnTo>
                  <a:lnTo>
                    <a:pt x="2018618" y="137320"/>
                  </a:lnTo>
                  <a:lnTo>
                    <a:pt x="1999488" y="472636"/>
                  </a:lnTo>
                  <a:lnTo>
                    <a:pt x="1832601" y="890977"/>
                  </a:lnTo>
                  <a:lnTo>
                    <a:pt x="1407501" y="1277371"/>
                  </a:lnTo>
                  <a:lnTo>
                    <a:pt x="1379710" y="1294569"/>
                  </a:lnTo>
                  <a:lnTo>
                    <a:pt x="1320254" y="1348535"/>
                  </a:lnTo>
                  <a:lnTo>
                    <a:pt x="1265009" y="1442827"/>
                  </a:lnTo>
                  <a:lnTo>
                    <a:pt x="1250061" y="1581004"/>
                  </a:lnTo>
                  <a:lnTo>
                    <a:pt x="1265097" y="1719180"/>
                  </a:lnTo>
                  <a:lnTo>
                    <a:pt x="1320280" y="1813472"/>
                  </a:lnTo>
                  <a:lnTo>
                    <a:pt x="1379713" y="1867438"/>
                  </a:lnTo>
                  <a:lnTo>
                    <a:pt x="1407501" y="1884636"/>
                  </a:lnTo>
                  <a:lnTo>
                    <a:pt x="1832601" y="2271031"/>
                  </a:lnTo>
                  <a:lnTo>
                    <a:pt x="1999488" y="2689371"/>
                  </a:lnTo>
                  <a:lnTo>
                    <a:pt x="2018618" y="3024687"/>
                  </a:lnTo>
                  <a:lnTo>
                    <a:pt x="2000450" y="3162008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8068" y="3274364"/>
              <a:ext cx="1461770" cy="2694305"/>
            </a:xfrm>
            <a:custGeom>
              <a:avLst/>
              <a:gdLst/>
              <a:ahLst/>
              <a:cxnLst/>
              <a:rect l="l" t="t" r="r" b="b"/>
              <a:pathLst>
                <a:path w="1461770" h="2694304">
                  <a:moveTo>
                    <a:pt x="1461262" y="0"/>
                  </a:moveTo>
                  <a:lnTo>
                    <a:pt x="0" y="0"/>
                  </a:lnTo>
                  <a:lnTo>
                    <a:pt x="3911" y="36842"/>
                  </a:lnTo>
                  <a:lnTo>
                    <a:pt x="9550" y="75133"/>
                  </a:lnTo>
                  <a:lnTo>
                    <a:pt x="17106" y="114630"/>
                  </a:lnTo>
                  <a:lnTo>
                    <a:pt x="26809" y="155143"/>
                  </a:lnTo>
                  <a:lnTo>
                    <a:pt x="38862" y="196443"/>
                  </a:lnTo>
                  <a:lnTo>
                    <a:pt x="53454" y="238328"/>
                  </a:lnTo>
                  <a:lnTo>
                    <a:pt x="70815" y="280568"/>
                  </a:lnTo>
                  <a:lnTo>
                    <a:pt x="91135" y="322948"/>
                  </a:lnTo>
                  <a:lnTo>
                    <a:pt x="114642" y="365264"/>
                  </a:lnTo>
                  <a:lnTo>
                    <a:pt x="141516" y="407301"/>
                  </a:lnTo>
                  <a:lnTo>
                    <a:pt x="171983" y="448843"/>
                  </a:lnTo>
                  <a:lnTo>
                    <a:pt x="206248" y="489661"/>
                  </a:lnTo>
                  <a:lnTo>
                    <a:pt x="244513" y="529551"/>
                  </a:lnTo>
                  <a:lnTo>
                    <a:pt x="286994" y="568299"/>
                  </a:lnTo>
                  <a:lnTo>
                    <a:pt x="333883" y="605675"/>
                  </a:lnTo>
                  <a:lnTo>
                    <a:pt x="385394" y="641489"/>
                  </a:lnTo>
                  <a:lnTo>
                    <a:pt x="458216" y="685495"/>
                  </a:lnTo>
                  <a:lnTo>
                    <a:pt x="495223" y="716673"/>
                  </a:lnTo>
                  <a:lnTo>
                    <a:pt x="534136" y="770877"/>
                  </a:lnTo>
                  <a:lnTo>
                    <a:pt x="556348" y="849922"/>
                  </a:lnTo>
                  <a:lnTo>
                    <a:pt x="558012" y="849922"/>
                  </a:lnTo>
                  <a:lnTo>
                    <a:pt x="558012" y="1843786"/>
                  </a:lnTo>
                  <a:lnTo>
                    <a:pt x="556348" y="1843786"/>
                  </a:lnTo>
                  <a:lnTo>
                    <a:pt x="534136" y="1922830"/>
                  </a:lnTo>
                  <a:lnTo>
                    <a:pt x="495223" y="1977034"/>
                  </a:lnTo>
                  <a:lnTo>
                    <a:pt x="458216" y="2008225"/>
                  </a:lnTo>
                  <a:lnTo>
                    <a:pt x="385394" y="2052218"/>
                  </a:lnTo>
                  <a:lnTo>
                    <a:pt x="333883" y="2088032"/>
                  </a:lnTo>
                  <a:lnTo>
                    <a:pt x="286994" y="2125421"/>
                  </a:lnTo>
                  <a:lnTo>
                    <a:pt x="244513" y="2164156"/>
                  </a:lnTo>
                  <a:lnTo>
                    <a:pt x="206248" y="2204047"/>
                  </a:lnTo>
                  <a:lnTo>
                    <a:pt x="171983" y="2244877"/>
                  </a:lnTo>
                  <a:lnTo>
                    <a:pt x="141516" y="2286406"/>
                  </a:lnTo>
                  <a:lnTo>
                    <a:pt x="114642" y="2328443"/>
                  </a:lnTo>
                  <a:lnTo>
                    <a:pt x="91135" y="2370759"/>
                  </a:lnTo>
                  <a:lnTo>
                    <a:pt x="70815" y="2413152"/>
                  </a:lnTo>
                  <a:lnTo>
                    <a:pt x="53454" y="2455392"/>
                  </a:lnTo>
                  <a:lnTo>
                    <a:pt x="38862" y="2497264"/>
                  </a:lnTo>
                  <a:lnTo>
                    <a:pt x="26809" y="2538577"/>
                  </a:lnTo>
                  <a:lnTo>
                    <a:pt x="17106" y="2579078"/>
                  </a:lnTo>
                  <a:lnTo>
                    <a:pt x="9550" y="2618587"/>
                  </a:lnTo>
                  <a:lnTo>
                    <a:pt x="3911" y="2656865"/>
                  </a:lnTo>
                  <a:lnTo>
                    <a:pt x="0" y="2693708"/>
                  </a:lnTo>
                  <a:lnTo>
                    <a:pt x="1461262" y="2693708"/>
                  </a:lnTo>
                  <a:lnTo>
                    <a:pt x="1451711" y="2618587"/>
                  </a:lnTo>
                  <a:lnTo>
                    <a:pt x="1444142" y="2579078"/>
                  </a:lnTo>
                  <a:lnTo>
                    <a:pt x="1434439" y="2538577"/>
                  </a:lnTo>
                  <a:lnTo>
                    <a:pt x="1422400" y="2497264"/>
                  </a:lnTo>
                  <a:lnTo>
                    <a:pt x="1407795" y="2455392"/>
                  </a:lnTo>
                  <a:lnTo>
                    <a:pt x="1390446" y="2413152"/>
                  </a:lnTo>
                  <a:lnTo>
                    <a:pt x="1370114" y="2370759"/>
                  </a:lnTo>
                  <a:lnTo>
                    <a:pt x="1346619" y="2328443"/>
                  </a:lnTo>
                  <a:lnTo>
                    <a:pt x="1319745" y="2286406"/>
                  </a:lnTo>
                  <a:lnTo>
                    <a:pt x="1289278" y="2244877"/>
                  </a:lnTo>
                  <a:lnTo>
                    <a:pt x="1255014" y="2204047"/>
                  </a:lnTo>
                  <a:lnTo>
                    <a:pt x="1216748" y="2164156"/>
                  </a:lnTo>
                  <a:lnTo>
                    <a:pt x="1174267" y="2125421"/>
                  </a:lnTo>
                  <a:lnTo>
                    <a:pt x="1127379" y="2088032"/>
                  </a:lnTo>
                  <a:lnTo>
                    <a:pt x="1075855" y="2052218"/>
                  </a:lnTo>
                  <a:lnTo>
                    <a:pt x="1003046" y="2008225"/>
                  </a:lnTo>
                  <a:lnTo>
                    <a:pt x="966038" y="1977034"/>
                  </a:lnTo>
                  <a:lnTo>
                    <a:pt x="927125" y="1922830"/>
                  </a:lnTo>
                  <a:lnTo>
                    <a:pt x="904913" y="1843786"/>
                  </a:lnTo>
                  <a:lnTo>
                    <a:pt x="903249" y="1843786"/>
                  </a:lnTo>
                  <a:lnTo>
                    <a:pt x="903249" y="849922"/>
                  </a:lnTo>
                  <a:lnTo>
                    <a:pt x="904913" y="849922"/>
                  </a:lnTo>
                  <a:lnTo>
                    <a:pt x="927125" y="770877"/>
                  </a:lnTo>
                  <a:lnTo>
                    <a:pt x="966038" y="716673"/>
                  </a:lnTo>
                  <a:lnTo>
                    <a:pt x="1003033" y="685495"/>
                  </a:lnTo>
                  <a:lnTo>
                    <a:pt x="1075855" y="641489"/>
                  </a:lnTo>
                  <a:lnTo>
                    <a:pt x="1127379" y="605675"/>
                  </a:lnTo>
                  <a:lnTo>
                    <a:pt x="1174267" y="568299"/>
                  </a:lnTo>
                  <a:lnTo>
                    <a:pt x="1216748" y="529551"/>
                  </a:lnTo>
                  <a:lnTo>
                    <a:pt x="1255014" y="489661"/>
                  </a:lnTo>
                  <a:lnTo>
                    <a:pt x="1289278" y="448843"/>
                  </a:lnTo>
                  <a:lnTo>
                    <a:pt x="1319745" y="407301"/>
                  </a:lnTo>
                  <a:lnTo>
                    <a:pt x="1346619" y="365264"/>
                  </a:lnTo>
                  <a:lnTo>
                    <a:pt x="1370114" y="322948"/>
                  </a:lnTo>
                  <a:lnTo>
                    <a:pt x="1390446" y="280568"/>
                  </a:lnTo>
                  <a:lnTo>
                    <a:pt x="1407795" y="238328"/>
                  </a:lnTo>
                  <a:lnTo>
                    <a:pt x="1422400" y="196443"/>
                  </a:lnTo>
                  <a:lnTo>
                    <a:pt x="1434439" y="155143"/>
                  </a:lnTo>
                  <a:lnTo>
                    <a:pt x="1444142" y="114630"/>
                  </a:lnTo>
                  <a:lnTo>
                    <a:pt x="1451711" y="75133"/>
                  </a:lnTo>
                  <a:lnTo>
                    <a:pt x="1457350" y="36842"/>
                  </a:lnTo>
                  <a:lnTo>
                    <a:pt x="1461262" y="0"/>
                  </a:lnTo>
                  <a:close/>
                </a:path>
              </a:pathLst>
            </a:custGeom>
            <a:solidFill>
              <a:srgbClr val="2E4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</a:t>
            </a:r>
            <a:r>
              <a:rPr spc="-75" dirty="0"/>
              <a:t> </a:t>
            </a:r>
            <a:r>
              <a:rPr spc="-100" dirty="0"/>
              <a:t>progress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</a:t>
            </a:r>
            <a:r>
              <a:rPr spc="-15" dirty="0"/>
              <a:t> </a:t>
            </a:r>
            <a:r>
              <a:rPr spc="-25" dirty="0"/>
              <a:t>you</a:t>
            </a:r>
            <a:r>
              <a:rPr spc="-15" dirty="0"/>
              <a:t> </a:t>
            </a:r>
            <a:r>
              <a:rPr spc="-30" dirty="0"/>
              <a:t>have</a:t>
            </a:r>
            <a:r>
              <a:rPr spc="-15" dirty="0"/>
              <a:t> </a:t>
            </a:r>
            <a:r>
              <a:rPr spc="-30" dirty="0"/>
              <a:t>any</a:t>
            </a:r>
            <a:r>
              <a:rPr spc="-15" dirty="0"/>
              <a:t> </a:t>
            </a:r>
            <a:r>
              <a:rPr spc="-70" dirty="0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8265" y="4425949"/>
            <a:ext cx="48050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30" dirty="0">
                <a:solidFill>
                  <a:srgbClr val="FFFFFF"/>
                </a:solidFill>
                <a:latin typeface="Tahoma"/>
                <a:cs typeface="Tahoma"/>
              </a:rPr>
              <a:t>THANKS</a:t>
            </a:r>
            <a:endParaRPr sz="9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925" y="1308447"/>
            <a:ext cx="100145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40" dirty="0">
                <a:latin typeface="Gill Sans MT"/>
                <a:cs typeface="Gill Sans MT"/>
              </a:rPr>
              <a:t>TABLE</a:t>
            </a:r>
            <a:r>
              <a:rPr sz="8000" spc="-285" dirty="0">
                <a:latin typeface="Gill Sans MT"/>
                <a:cs typeface="Gill Sans MT"/>
              </a:rPr>
              <a:t> </a:t>
            </a:r>
            <a:r>
              <a:rPr sz="8000" spc="-215" dirty="0">
                <a:latin typeface="Gill Sans MT"/>
                <a:cs typeface="Gill Sans MT"/>
              </a:rPr>
              <a:t>OF</a:t>
            </a:r>
            <a:r>
              <a:rPr sz="8000" spc="-280" dirty="0">
                <a:latin typeface="Gill Sans MT"/>
                <a:cs typeface="Gill Sans MT"/>
              </a:rPr>
              <a:t> </a:t>
            </a:r>
            <a:r>
              <a:rPr sz="8000" spc="-145" dirty="0">
                <a:latin typeface="Gill Sans MT"/>
                <a:cs typeface="Gill Sans MT"/>
              </a:rPr>
              <a:t>CONTENTS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6148" y="3801809"/>
            <a:ext cx="5345430" cy="17494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Introduction</a:t>
            </a:r>
            <a:endParaRPr sz="3200">
              <a:latin typeface="Roboto"/>
              <a:cs typeface="Roboto"/>
            </a:endParaRPr>
          </a:p>
          <a:p>
            <a:pPr marL="12065" marR="5080" algn="ctr">
              <a:lnSpc>
                <a:spcPct val="115399"/>
              </a:lnSpc>
              <a:spcBef>
                <a:spcPts val="869"/>
              </a:spcBef>
            </a:pPr>
            <a:r>
              <a:rPr sz="2600" spc="80" dirty="0">
                <a:solidFill>
                  <a:srgbClr val="FFFFFF"/>
                </a:solidFill>
                <a:latin typeface="Gill Sans MT"/>
                <a:cs typeface="Gill Sans MT"/>
              </a:rPr>
              <a:t>Briefly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Gill Sans MT"/>
                <a:cs typeface="Gill Sans MT"/>
              </a:rPr>
              <a:t>elaborate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26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Gill Sans MT"/>
                <a:cs typeface="Gill Sans MT"/>
              </a:rPr>
              <a:t>what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sz="26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2600" spc="-7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Gill Sans MT"/>
                <a:cs typeface="Gill Sans MT"/>
              </a:rPr>
              <a:t>discuss.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3752" y="6692234"/>
            <a:ext cx="2729865" cy="12922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OUR</a:t>
            </a:r>
            <a:r>
              <a:rPr sz="3200" b="1" spc="-75" dirty="0">
                <a:solidFill>
                  <a:srgbClr val="37B5FF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PROCESS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2600" dirty="0">
                <a:solidFill>
                  <a:srgbClr val="FFFFFF"/>
                </a:solidFill>
                <a:latin typeface="Gill Sans MT"/>
                <a:cs typeface="Gill Sans MT"/>
              </a:rPr>
              <a:t>What</a:t>
            </a:r>
            <a:r>
              <a:rPr sz="2600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sz="2600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Gill Sans MT"/>
                <a:cs typeface="Gill Sans MT"/>
              </a:rPr>
              <a:t>did?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1742" y="3801809"/>
            <a:ext cx="4315460" cy="12922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PROBLEM</a:t>
            </a:r>
            <a:r>
              <a:rPr sz="3200" b="1" spc="-45" dirty="0">
                <a:solidFill>
                  <a:srgbClr val="37B5FF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37B5FF"/>
                </a:solidFill>
                <a:latin typeface="Roboto"/>
                <a:cs typeface="Roboto"/>
              </a:rPr>
              <a:t>&amp;</a:t>
            </a:r>
            <a:r>
              <a:rPr sz="3200" b="1" spc="-45" dirty="0">
                <a:solidFill>
                  <a:srgbClr val="37B5FF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SOLUTION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2600" spc="85" dirty="0">
                <a:solidFill>
                  <a:srgbClr val="FFFFFF"/>
                </a:solidFill>
                <a:latin typeface="Gill Sans MT"/>
                <a:cs typeface="Gill Sans MT"/>
              </a:rPr>
              <a:t>Review</a:t>
            </a:r>
            <a:r>
              <a:rPr sz="2600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Gill Sans MT"/>
                <a:cs typeface="Gill Sans MT"/>
              </a:rPr>
              <a:t>our</a:t>
            </a:r>
            <a:r>
              <a:rPr sz="26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Gill Sans MT"/>
                <a:cs typeface="Gill Sans MT"/>
              </a:rPr>
              <a:t>datasets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5379" y="6692234"/>
            <a:ext cx="2788285" cy="12922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3200" b="1" spc="-5" dirty="0">
                <a:solidFill>
                  <a:srgbClr val="37B5FF"/>
                </a:solidFill>
                <a:latin typeface="Roboto"/>
                <a:cs typeface="Roboto"/>
              </a:rPr>
              <a:t>TARGET</a:t>
            </a:r>
            <a:endParaRPr sz="32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2600" dirty="0">
                <a:solidFill>
                  <a:srgbClr val="FFFFFF"/>
                </a:solidFill>
                <a:latin typeface="Gill Sans MT"/>
                <a:cs typeface="Gill Sans MT"/>
              </a:rPr>
              <a:t>What</a:t>
            </a:r>
            <a:r>
              <a:rPr sz="26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95" dirty="0">
                <a:solidFill>
                  <a:srgbClr val="FFFFFF"/>
                </a:solidFill>
                <a:latin typeface="Gill Sans MT"/>
                <a:cs typeface="Gill Sans MT"/>
              </a:rPr>
              <a:t>is</a:t>
            </a:r>
            <a:r>
              <a:rPr sz="2600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Gill Sans MT"/>
                <a:cs typeface="Gill Sans MT"/>
              </a:rPr>
              <a:t>our</a:t>
            </a:r>
            <a:r>
              <a:rPr sz="26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600" spc="130" dirty="0">
                <a:solidFill>
                  <a:srgbClr val="FFFFFF"/>
                </a:solidFill>
                <a:latin typeface="Gill Sans MT"/>
                <a:cs typeface="Gill Sans MT"/>
              </a:rPr>
              <a:t>target?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26351" y="6115483"/>
            <a:ext cx="6010910" cy="0"/>
          </a:xfrm>
          <a:custGeom>
            <a:avLst/>
            <a:gdLst/>
            <a:ahLst/>
            <a:cxnLst/>
            <a:rect l="l" t="t" r="r" b="b"/>
            <a:pathLst>
              <a:path w="6010909">
                <a:moveTo>
                  <a:pt x="60103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94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5702" y="6115483"/>
            <a:ext cx="6010910" cy="0"/>
          </a:xfrm>
          <a:custGeom>
            <a:avLst/>
            <a:gdLst/>
            <a:ahLst/>
            <a:cxnLst/>
            <a:rect l="l" t="t" r="r" b="b"/>
            <a:pathLst>
              <a:path w="6010909">
                <a:moveTo>
                  <a:pt x="601032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94E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2BEA65-6DD1-4C44-903D-939E90F3BC4C}"/>
              </a:ext>
            </a:extLst>
          </p:cNvPr>
          <p:cNvSpPr/>
          <p:nvPr/>
        </p:nvSpPr>
        <p:spPr>
          <a:xfrm>
            <a:off x="2362200" y="8039100"/>
            <a:ext cx="5105400" cy="2133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370" y="907827"/>
            <a:ext cx="639318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8000" spc="530" dirty="0">
                <a:latin typeface="Gill Sans MT"/>
                <a:cs typeface="Gill Sans MT"/>
              </a:rPr>
              <a:t>Matson</a:t>
            </a:r>
            <a:r>
              <a:rPr sz="8000" spc="-300" dirty="0">
                <a:latin typeface="Gill Sans MT"/>
                <a:cs typeface="Gill Sans MT"/>
              </a:rPr>
              <a:t> </a:t>
            </a:r>
            <a:r>
              <a:rPr sz="8000" spc="525" dirty="0">
                <a:latin typeface="Gill Sans MT"/>
                <a:cs typeface="Gill Sans MT"/>
              </a:rPr>
              <a:t>social </a:t>
            </a:r>
            <a:r>
              <a:rPr sz="8000" spc="-2210" dirty="0">
                <a:latin typeface="Gill Sans MT"/>
                <a:cs typeface="Gill Sans MT"/>
              </a:rPr>
              <a:t> </a:t>
            </a:r>
            <a:r>
              <a:rPr sz="8000" spc="480" dirty="0">
                <a:latin typeface="Gill Sans MT"/>
                <a:cs typeface="Gill Sans MT"/>
              </a:rPr>
              <a:t>Skills</a:t>
            </a:r>
            <a:endParaRPr sz="800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9912" y="1782996"/>
            <a:ext cx="2111418" cy="18120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613557" y="4424869"/>
            <a:ext cx="2482215" cy="1021715"/>
          </a:xfrm>
          <a:custGeom>
            <a:avLst/>
            <a:gdLst/>
            <a:ahLst/>
            <a:cxnLst/>
            <a:rect l="l" t="t" r="r" b="b"/>
            <a:pathLst>
              <a:path w="2482215" h="1021714">
                <a:moveTo>
                  <a:pt x="2482062" y="174790"/>
                </a:moveTo>
                <a:lnTo>
                  <a:pt x="2474480" y="128892"/>
                </a:lnTo>
                <a:lnTo>
                  <a:pt x="2455646" y="88112"/>
                </a:lnTo>
                <a:lnTo>
                  <a:pt x="2427452" y="53670"/>
                </a:lnTo>
                <a:lnTo>
                  <a:pt x="2405291" y="36982"/>
                </a:lnTo>
                <a:lnTo>
                  <a:pt x="2405291" y="174790"/>
                </a:lnTo>
                <a:lnTo>
                  <a:pt x="2400617" y="215544"/>
                </a:lnTo>
                <a:lnTo>
                  <a:pt x="2381478" y="249453"/>
                </a:lnTo>
                <a:lnTo>
                  <a:pt x="2351176" y="274523"/>
                </a:lnTo>
                <a:lnTo>
                  <a:pt x="2313025" y="288709"/>
                </a:lnTo>
                <a:lnTo>
                  <a:pt x="2265121" y="285381"/>
                </a:lnTo>
                <a:lnTo>
                  <a:pt x="2226487" y="260261"/>
                </a:lnTo>
                <a:lnTo>
                  <a:pt x="2200986" y="220891"/>
                </a:lnTo>
                <a:lnTo>
                  <a:pt x="2192515" y="174790"/>
                </a:lnTo>
                <a:lnTo>
                  <a:pt x="2202345" y="136067"/>
                </a:lnTo>
                <a:lnTo>
                  <a:pt x="2226437" y="105270"/>
                </a:lnTo>
                <a:lnTo>
                  <a:pt x="2260155" y="84721"/>
                </a:lnTo>
                <a:lnTo>
                  <a:pt x="2298916" y="76644"/>
                </a:lnTo>
                <a:lnTo>
                  <a:pt x="2338222" y="84759"/>
                </a:lnTo>
                <a:lnTo>
                  <a:pt x="2371102" y="105308"/>
                </a:lnTo>
                <a:lnTo>
                  <a:pt x="2394445" y="136042"/>
                </a:lnTo>
                <a:lnTo>
                  <a:pt x="2405291" y="174790"/>
                </a:lnTo>
                <a:lnTo>
                  <a:pt x="2405291" y="36982"/>
                </a:lnTo>
                <a:lnTo>
                  <a:pt x="2350389" y="8597"/>
                </a:lnTo>
                <a:lnTo>
                  <a:pt x="2305253" y="381"/>
                </a:lnTo>
                <a:lnTo>
                  <a:pt x="2302014" y="63"/>
                </a:lnTo>
                <a:lnTo>
                  <a:pt x="2301138" y="0"/>
                </a:lnTo>
                <a:lnTo>
                  <a:pt x="2298916" y="63"/>
                </a:lnTo>
                <a:lnTo>
                  <a:pt x="2296706" y="0"/>
                </a:lnTo>
                <a:lnTo>
                  <a:pt x="2294623" y="139"/>
                </a:lnTo>
                <a:lnTo>
                  <a:pt x="2246592" y="8585"/>
                </a:lnTo>
                <a:lnTo>
                  <a:pt x="2205698" y="26746"/>
                </a:lnTo>
                <a:lnTo>
                  <a:pt x="2171039" y="53657"/>
                </a:lnTo>
                <a:lnTo>
                  <a:pt x="2143747" y="88112"/>
                </a:lnTo>
                <a:lnTo>
                  <a:pt x="2124926" y="128892"/>
                </a:lnTo>
                <a:lnTo>
                  <a:pt x="2115705" y="174790"/>
                </a:lnTo>
                <a:lnTo>
                  <a:pt x="2116086" y="205701"/>
                </a:lnTo>
                <a:lnTo>
                  <a:pt x="2122106" y="235102"/>
                </a:lnTo>
                <a:lnTo>
                  <a:pt x="2133168" y="262559"/>
                </a:lnTo>
                <a:lnTo>
                  <a:pt x="2148433" y="287235"/>
                </a:lnTo>
                <a:lnTo>
                  <a:pt x="1786077" y="607288"/>
                </a:lnTo>
                <a:lnTo>
                  <a:pt x="1756435" y="633399"/>
                </a:lnTo>
                <a:lnTo>
                  <a:pt x="1756257" y="633145"/>
                </a:lnTo>
                <a:lnTo>
                  <a:pt x="1756143" y="632942"/>
                </a:lnTo>
                <a:lnTo>
                  <a:pt x="1747393" y="622338"/>
                </a:lnTo>
                <a:lnTo>
                  <a:pt x="1725460" y="595795"/>
                </a:lnTo>
                <a:lnTo>
                  <a:pt x="1705254" y="581152"/>
                </a:lnTo>
                <a:lnTo>
                  <a:pt x="1705254" y="718527"/>
                </a:lnTo>
                <a:lnTo>
                  <a:pt x="1700834" y="758253"/>
                </a:lnTo>
                <a:lnTo>
                  <a:pt x="1682026" y="793623"/>
                </a:lnTo>
                <a:lnTo>
                  <a:pt x="1650301" y="821055"/>
                </a:lnTo>
                <a:lnTo>
                  <a:pt x="1613865" y="833412"/>
                </a:lnTo>
                <a:lnTo>
                  <a:pt x="1575866" y="831227"/>
                </a:lnTo>
                <a:lnTo>
                  <a:pt x="1540725" y="816178"/>
                </a:lnTo>
                <a:lnTo>
                  <a:pt x="1512874" y="789927"/>
                </a:lnTo>
                <a:lnTo>
                  <a:pt x="1495386" y="750785"/>
                </a:lnTo>
                <a:lnTo>
                  <a:pt x="1494840" y="709282"/>
                </a:lnTo>
                <a:lnTo>
                  <a:pt x="1509991" y="670509"/>
                </a:lnTo>
                <a:lnTo>
                  <a:pt x="1539557" y="639508"/>
                </a:lnTo>
                <a:lnTo>
                  <a:pt x="1581708" y="622338"/>
                </a:lnTo>
                <a:lnTo>
                  <a:pt x="1624952" y="624814"/>
                </a:lnTo>
                <a:lnTo>
                  <a:pt x="1664042" y="644245"/>
                </a:lnTo>
                <a:lnTo>
                  <a:pt x="1693760" y="677964"/>
                </a:lnTo>
                <a:lnTo>
                  <a:pt x="1705254" y="718527"/>
                </a:lnTo>
                <a:lnTo>
                  <a:pt x="1705254" y="581152"/>
                </a:lnTo>
                <a:lnTo>
                  <a:pt x="1687957" y="568604"/>
                </a:lnTo>
                <a:lnTo>
                  <a:pt x="1645577" y="551827"/>
                </a:lnTo>
                <a:lnTo>
                  <a:pt x="1600263" y="545934"/>
                </a:lnTo>
                <a:lnTo>
                  <a:pt x="1553946" y="551395"/>
                </a:lnTo>
                <a:lnTo>
                  <a:pt x="1508556" y="568655"/>
                </a:lnTo>
                <a:lnTo>
                  <a:pt x="1468247" y="598563"/>
                </a:lnTo>
                <a:lnTo>
                  <a:pt x="1457071" y="611162"/>
                </a:lnTo>
                <a:lnTo>
                  <a:pt x="1121752" y="314921"/>
                </a:lnTo>
                <a:lnTo>
                  <a:pt x="1090815" y="287693"/>
                </a:lnTo>
                <a:lnTo>
                  <a:pt x="1091196" y="279781"/>
                </a:lnTo>
                <a:lnTo>
                  <a:pt x="1091196" y="271157"/>
                </a:lnTo>
                <a:lnTo>
                  <a:pt x="1089190" y="249580"/>
                </a:lnTo>
                <a:lnTo>
                  <a:pt x="1089088" y="247650"/>
                </a:lnTo>
                <a:lnTo>
                  <a:pt x="1088910" y="245681"/>
                </a:lnTo>
                <a:lnTo>
                  <a:pt x="1088517" y="243636"/>
                </a:lnTo>
                <a:lnTo>
                  <a:pt x="1074445" y="200088"/>
                </a:lnTo>
                <a:lnTo>
                  <a:pt x="1056068" y="170891"/>
                </a:lnTo>
                <a:lnTo>
                  <a:pt x="1050683" y="162331"/>
                </a:lnTo>
                <a:lnTo>
                  <a:pt x="1018908" y="131635"/>
                </a:lnTo>
                <a:lnTo>
                  <a:pt x="1013625" y="128549"/>
                </a:lnTo>
                <a:lnTo>
                  <a:pt x="1013625" y="259892"/>
                </a:lnTo>
                <a:lnTo>
                  <a:pt x="1009726" y="303860"/>
                </a:lnTo>
                <a:lnTo>
                  <a:pt x="991514" y="341871"/>
                </a:lnTo>
                <a:lnTo>
                  <a:pt x="960259" y="369595"/>
                </a:lnTo>
                <a:lnTo>
                  <a:pt x="917244" y="382701"/>
                </a:lnTo>
                <a:lnTo>
                  <a:pt x="872845" y="377063"/>
                </a:lnTo>
                <a:lnTo>
                  <a:pt x="836879" y="354558"/>
                </a:lnTo>
                <a:lnTo>
                  <a:pt x="812253" y="319595"/>
                </a:lnTo>
                <a:lnTo>
                  <a:pt x="801852" y="276606"/>
                </a:lnTo>
                <a:lnTo>
                  <a:pt x="808088" y="238404"/>
                </a:lnTo>
                <a:lnTo>
                  <a:pt x="828281" y="206946"/>
                </a:lnTo>
                <a:lnTo>
                  <a:pt x="858393" y="183883"/>
                </a:lnTo>
                <a:lnTo>
                  <a:pt x="894359" y="170891"/>
                </a:lnTo>
                <a:lnTo>
                  <a:pt x="936091" y="172491"/>
                </a:lnTo>
                <a:lnTo>
                  <a:pt x="971537" y="191236"/>
                </a:lnTo>
                <a:lnTo>
                  <a:pt x="998220" y="222072"/>
                </a:lnTo>
                <a:lnTo>
                  <a:pt x="1013625" y="259892"/>
                </a:lnTo>
                <a:lnTo>
                  <a:pt x="1013625" y="128549"/>
                </a:lnTo>
                <a:lnTo>
                  <a:pt x="980770" y="109270"/>
                </a:lnTo>
                <a:lnTo>
                  <a:pt x="937958" y="96494"/>
                </a:lnTo>
                <a:lnTo>
                  <a:pt x="892136" y="94564"/>
                </a:lnTo>
                <a:lnTo>
                  <a:pt x="846886" y="104343"/>
                </a:lnTo>
                <a:lnTo>
                  <a:pt x="807097" y="124587"/>
                </a:lnTo>
                <a:lnTo>
                  <a:pt x="773887" y="153619"/>
                </a:lnTo>
                <a:lnTo>
                  <a:pt x="748398" y="189750"/>
                </a:lnTo>
                <a:lnTo>
                  <a:pt x="731748" y="231305"/>
                </a:lnTo>
                <a:lnTo>
                  <a:pt x="725081" y="276593"/>
                </a:lnTo>
                <a:lnTo>
                  <a:pt x="725081" y="285623"/>
                </a:lnTo>
                <a:lnTo>
                  <a:pt x="725563" y="294525"/>
                </a:lnTo>
                <a:lnTo>
                  <a:pt x="726516" y="303288"/>
                </a:lnTo>
                <a:lnTo>
                  <a:pt x="727811" y="311315"/>
                </a:lnTo>
                <a:lnTo>
                  <a:pt x="293293" y="694093"/>
                </a:lnTo>
                <a:lnTo>
                  <a:pt x="290017" y="691997"/>
                </a:lnTo>
                <a:lnTo>
                  <a:pt x="290017" y="838187"/>
                </a:lnTo>
                <a:lnTo>
                  <a:pt x="281000" y="878814"/>
                </a:lnTo>
                <a:lnTo>
                  <a:pt x="260972" y="909281"/>
                </a:lnTo>
                <a:lnTo>
                  <a:pt x="233083" y="929589"/>
                </a:lnTo>
                <a:lnTo>
                  <a:pt x="200482" y="939749"/>
                </a:lnTo>
                <a:lnTo>
                  <a:pt x="166306" y="939749"/>
                </a:lnTo>
                <a:lnTo>
                  <a:pt x="133705" y="929589"/>
                </a:lnTo>
                <a:lnTo>
                  <a:pt x="105816" y="909281"/>
                </a:lnTo>
                <a:lnTo>
                  <a:pt x="85788" y="878814"/>
                </a:lnTo>
                <a:lnTo>
                  <a:pt x="76771" y="838200"/>
                </a:lnTo>
                <a:lnTo>
                  <a:pt x="80733" y="801166"/>
                </a:lnTo>
                <a:lnTo>
                  <a:pt x="95389" y="772414"/>
                </a:lnTo>
                <a:lnTo>
                  <a:pt x="118173" y="751903"/>
                </a:lnTo>
                <a:lnTo>
                  <a:pt x="146507" y="739622"/>
                </a:lnTo>
                <a:lnTo>
                  <a:pt x="177850" y="735571"/>
                </a:lnTo>
                <a:lnTo>
                  <a:pt x="209638" y="739724"/>
                </a:lnTo>
                <a:lnTo>
                  <a:pt x="239306" y="752081"/>
                </a:lnTo>
                <a:lnTo>
                  <a:pt x="264299" y="772617"/>
                </a:lnTo>
                <a:lnTo>
                  <a:pt x="282054" y="801319"/>
                </a:lnTo>
                <a:lnTo>
                  <a:pt x="290017" y="838187"/>
                </a:lnTo>
                <a:lnTo>
                  <a:pt x="290017" y="691997"/>
                </a:lnTo>
                <a:lnTo>
                  <a:pt x="269481" y="678815"/>
                </a:lnTo>
                <a:lnTo>
                  <a:pt x="243090" y="667054"/>
                </a:lnTo>
                <a:lnTo>
                  <a:pt x="214312" y="659117"/>
                </a:lnTo>
                <a:lnTo>
                  <a:pt x="183388" y="655256"/>
                </a:lnTo>
                <a:lnTo>
                  <a:pt x="134226" y="660273"/>
                </a:lnTo>
                <a:lnTo>
                  <a:pt x="90995" y="679081"/>
                </a:lnTo>
                <a:lnTo>
                  <a:pt x="54813" y="708977"/>
                </a:lnTo>
                <a:lnTo>
                  <a:pt x="26835" y="747268"/>
                </a:lnTo>
                <a:lnTo>
                  <a:pt x="8178" y="791235"/>
                </a:lnTo>
                <a:lnTo>
                  <a:pt x="0" y="838187"/>
                </a:lnTo>
                <a:lnTo>
                  <a:pt x="5029" y="887247"/>
                </a:lnTo>
                <a:lnTo>
                  <a:pt x="23888" y="930376"/>
                </a:lnTo>
                <a:lnTo>
                  <a:pt x="53860" y="966470"/>
                </a:lnTo>
                <a:lnTo>
                  <a:pt x="92240" y="994384"/>
                </a:lnTo>
                <a:lnTo>
                  <a:pt x="136321" y="1012990"/>
                </a:lnTo>
                <a:lnTo>
                  <a:pt x="183388" y="1021143"/>
                </a:lnTo>
                <a:lnTo>
                  <a:pt x="230670" y="1016609"/>
                </a:lnTo>
                <a:lnTo>
                  <a:pt x="272516" y="999261"/>
                </a:lnTo>
                <a:lnTo>
                  <a:pt x="307936" y="971499"/>
                </a:lnTo>
                <a:lnTo>
                  <a:pt x="332778" y="939749"/>
                </a:lnTo>
                <a:lnTo>
                  <a:pt x="355498" y="894283"/>
                </a:lnTo>
                <a:lnTo>
                  <a:pt x="365658" y="849617"/>
                </a:lnTo>
                <a:lnTo>
                  <a:pt x="366496" y="846124"/>
                </a:lnTo>
                <a:lnTo>
                  <a:pt x="367017" y="842441"/>
                </a:lnTo>
                <a:lnTo>
                  <a:pt x="366788" y="838200"/>
                </a:lnTo>
                <a:lnTo>
                  <a:pt x="367017" y="834072"/>
                </a:lnTo>
                <a:lnTo>
                  <a:pt x="366509" y="830414"/>
                </a:lnTo>
                <a:lnTo>
                  <a:pt x="365696" y="826985"/>
                </a:lnTo>
                <a:lnTo>
                  <a:pt x="362661" y="806818"/>
                </a:lnTo>
                <a:lnTo>
                  <a:pt x="357860" y="787565"/>
                </a:lnTo>
                <a:lnTo>
                  <a:pt x="351358" y="769302"/>
                </a:lnTo>
                <a:lnTo>
                  <a:pt x="343179" y="752132"/>
                </a:lnTo>
                <a:lnTo>
                  <a:pt x="362000" y="735571"/>
                </a:lnTo>
                <a:lnTo>
                  <a:pt x="409130" y="694093"/>
                </a:lnTo>
                <a:lnTo>
                  <a:pt x="760641" y="384327"/>
                </a:lnTo>
                <a:lnTo>
                  <a:pt x="760933" y="384746"/>
                </a:lnTo>
                <a:lnTo>
                  <a:pt x="791972" y="416420"/>
                </a:lnTo>
                <a:lnTo>
                  <a:pt x="829652" y="440270"/>
                </a:lnTo>
                <a:lnTo>
                  <a:pt x="872058" y="454990"/>
                </a:lnTo>
                <a:lnTo>
                  <a:pt x="917257" y="459282"/>
                </a:lnTo>
                <a:lnTo>
                  <a:pt x="963155" y="451548"/>
                </a:lnTo>
                <a:lnTo>
                  <a:pt x="1004150" y="432511"/>
                </a:lnTo>
                <a:lnTo>
                  <a:pt x="1038847" y="404114"/>
                </a:lnTo>
                <a:lnTo>
                  <a:pt x="1065847" y="368312"/>
                </a:lnTo>
                <a:lnTo>
                  <a:pt x="1066088" y="367842"/>
                </a:lnTo>
                <a:lnTo>
                  <a:pt x="1392707" y="656412"/>
                </a:lnTo>
                <a:lnTo>
                  <a:pt x="1422603" y="682752"/>
                </a:lnTo>
                <a:lnTo>
                  <a:pt x="1417688" y="717613"/>
                </a:lnTo>
                <a:lnTo>
                  <a:pt x="1419250" y="753605"/>
                </a:lnTo>
                <a:lnTo>
                  <a:pt x="1442402" y="822109"/>
                </a:lnTo>
                <a:lnTo>
                  <a:pt x="1471091" y="859116"/>
                </a:lnTo>
                <a:lnTo>
                  <a:pt x="1507236" y="885875"/>
                </a:lnTo>
                <a:lnTo>
                  <a:pt x="1548612" y="902411"/>
                </a:lnTo>
                <a:lnTo>
                  <a:pt x="1593011" y="908735"/>
                </a:lnTo>
                <a:lnTo>
                  <a:pt x="1638223" y="904875"/>
                </a:lnTo>
                <a:lnTo>
                  <a:pt x="1682026" y="890828"/>
                </a:lnTo>
                <a:lnTo>
                  <a:pt x="1719783" y="867092"/>
                </a:lnTo>
                <a:lnTo>
                  <a:pt x="1748510" y="835406"/>
                </a:lnTo>
                <a:lnTo>
                  <a:pt x="1749552" y="833412"/>
                </a:lnTo>
                <a:lnTo>
                  <a:pt x="1768170" y="797877"/>
                </a:lnTo>
                <a:lnTo>
                  <a:pt x="1778749" y="756602"/>
                </a:lnTo>
                <a:lnTo>
                  <a:pt x="1780184" y="714400"/>
                </a:lnTo>
                <a:lnTo>
                  <a:pt x="2173071" y="367461"/>
                </a:lnTo>
                <a:lnTo>
                  <a:pt x="2205571" y="338848"/>
                </a:lnTo>
                <a:lnTo>
                  <a:pt x="2206040" y="339140"/>
                </a:lnTo>
                <a:lnTo>
                  <a:pt x="2231402" y="351726"/>
                </a:lnTo>
                <a:lnTo>
                  <a:pt x="2258403" y="360489"/>
                </a:lnTo>
                <a:lnTo>
                  <a:pt x="2286508" y="365048"/>
                </a:lnTo>
                <a:lnTo>
                  <a:pt x="2315235" y="365036"/>
                </a:lnTo>
                <a:lnTo>
                  <a:pt x="2361666" y="354787"/>
                </a:lnTo>
                <a:lnTo>
                  <a:pt x="2402471" y="333451"/>
                </a:lnTo>
                <a:lnTo>
                  <a:pt x="2436266" y="302920"/>
                </a:lnTo>
                <a:lnTo>
                  <a:pt x="2461704" y="265049"/>
                </a:lnTo>
                <a:lnTo>
                  <a:pt x="2477427" y="221716"/>
                </a:lnTo>
                <a:lnTo>
                  <a:pt x="2482062" y="17479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6321" y="7117896"/>
            <a:ext cx="1582458" cy="2120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31326" y="1299950"/>
            <a:ext cx="3503295" cy="149161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800" spc="290" dirty="0">
                <a:solidFill>
                  <a:srgbClr val="FFFFFF"/>
                </a:solidFill>
                <a:latin typeface="Gill Sans MT"/>
                <a:cs typeface="Gill Sans MT"/>
              </a:rPr>
              <a:t>160</a:t>
            </a:r>
            <a:r>
              <a:rPr sz="4800" spc="-1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Gill Sans MT"/>
                <a:cs typeface="Gill Sans MT"/>
              </a:rPr>
              <a:t>row</a:t>
            </a:r>
            <a:endParaRPr sz="4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55" dirty="0">
                <a:solidFill>
                  <a:srgbClr val="FFFFFF"/>
                </a:solidFill>
                <a:latin typeface="Gill Sans MT"/>
                <a:cs typeface="Gill Sans MT"/>
              </a:rPr>
              <a:t>Contain</a:t>
            </a:r>
            <a:r>
              <a:rPr sz="22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Gill Sans MT"/>
                <a:cs typeface="Gill Sans MT"/>
              </a:rPr>
              <a:t>80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Roboto"/>
                <a:cs typeface="Roboto"/>
              </a:rPr>
              <a:t>men</a:t>
            </a:r>
            <a:r>
              <a:rPr sz="22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Roboto"/>
                <a:cs typeface="Roboto"/>
              </a:rPr>
              <a:t>women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1326" y="4101677"/>
            <a:ext cx="3224530" cy="149161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800" spc="290" dirty="0">
                <a:solidFill>
                  <a:srgbClr val="FFFFFF"/>
                </a:solidFill>
                <a:latin typeface="Gill Sans MT"/>
                <a:cs typeface="Gill Sans MT"/>
              </a:rPr>
              <a:t>135</a:t>
            </a:r>
            <a:r>
              <a:rPr sz="4800" spc="-2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260" dirty="0">
                <a:solidFill>
                  <a:srgbClr val="FFFFFF"/>
                </a:solidFill>
                <a:latin typeface="Gill Sans MT"/>
                <a:cs typeface="Gill Sans MT"/>
              </a:rPr>
              <a:t>column</a:t>
            </a:r>
            <a:endParaRPr sz="4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55" dirty="0">
                <a:solidFill>
                  <a:srgbClr val="FFFFFF"/>
                </a:solidFill>
                <a:latin typeface="Gill Sans MT"/>
                <a:cs typeface="Gill Sans MT"/>
              </a:rPr>
              <a:t>Collected</a:t>
            </a:r>
            <a:r>
              <a:rPr sz="22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Gill Sans MT"/>
                <a:cs typeface="Gill Sans MT"/>
              </a:rPr>
              <a:t>by</a:t>
            </a:r>
            <a:r>
              <a:rPr sz="22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Gill Sans MT"/>
                <a:cs typeface="Gill Sans MT"/>
              </a:rPr>
              <a:t>surveys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31326" y="6792886"/>
            <a:ext cx="3670300" cy="1882139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800" spc="280" dirty="0">
                <a:solidFill>
                  <a:srgbClr val="FFFFFF"/>
                </a:solidFill>
                <a:latin typeface="Gill Sans MT"/>
                <a:cs typeface="Gill Sans MT"/>
              </a:rPr>
              <a:t>Final</a:t>
            </a:r>
            <a:r>
              <a:rPr sz="4800" spc="-1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330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sz="4800" spc="-1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275" dirty="0">
                <a:solidFill>
                  <a:srgbClr val="FFFFFF"/>
                </a:solidFill>
                <a:latin typeface="Gill Sans MT"/>
                <a:cs typeface="Gill Sans MT"/>
              </a:rPr>
              <a:t>set</a:t>
            </a:r>
            <a:endParaRPr sz="4800">
              <a:latin typeface="Gill Sans MT"/>
              <a:cs typeface="Gill Sans MT"/>
            </a:endParaRPr>
          </a:p>
          <a:p>
            <a:pPr marL="12700" marR="55880">
              <a:lnSpc>
                <a:spcPct val="116500"/>
              </a:lnSpc>
              <a:spcBef>
                <a:spcPts val="550"/>
              </a:spcBef>
            </a:pPr>
            <a:r>
              <a:rPr sz="2200" spc="70" dirty="0">
                <a:solidFill>
                  <a:srgbClr val="FFFFFF"/>
                </a:solidFill>
                <a:latin typeface="Gill Sans MT"/>
                <a:cs typeface="Gill Sans MT"/>
              </a:rPr>
              <a:t>Briefly</a:t>
            </a:r>
            <a:r>
              <a:rPr sz="22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Gill Sans MT"/>
                <a:cs typeface="Gill Sans MT"/>
              </a:rPr>
              <a:t>elaborate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Gill Sans MT"/>
                <a:cs typeface="Gill Sans MT"/>
              </a:rPr>
              <a:t>what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Gill Sans MT"/>
                <a:cs typeface="Gill Sans MT"/>
              </a:rPr>
              <a:t>you </a:t>
            </a:r>
            <a:r>
              <a:rPr sz="2200" spc="-5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Gill Sans MT"/>
                <a:cs typeface="Gill Sans MT"/>
              </a:rPr>
              <a:t>want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22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175" dirty="0">
                <a:solidFill>
                  <a:srgbClr val="FFFFFF"/>
                </a:solidFill>
                <a:latin typeface="Gill Sans MT"/>
                <a:cs typeface="Gill Sans MT"/>
              </a:rPr>
              <a:t>discuss.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8559" y="4372038"/>
            <a:ext cx="6250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60" dirty="0">
                <a:solidFill>
                  <a:srgbClr val="37B5FF"/>
                </a:solidFill>
                <a:latin typeface="Tahoma"/>
                <a:cs typeface="Tahoma"/>
              </a:rPr>
              <a:t>O</a:t>
            </a:r>
            <a:r>
              <a:rPr sz="8000" spc="-315" dirty="0">
                <a:solidFill>
                  <a:srgbClr val="37B5FF"/>
                </a:solidFill>
                <a:latin typeface="Tahoma"/>
                <a:cs typeface="Tahoma"/>
              </a:rPr>
              <a:t>U</a:t>
            </a:r>
            <a:r>
              <a:rPr sz="8000" spc="-185" dirty="0">
                <a:solidFill>
                  <a:srgbClr val="37B5FF"/>
                </a:solidFill>
                <a:latin typeface="Tahoma"/>
                <a:cs typeface="Tahoma"/>
              </a:rPr>
              <a:t>R</a:t>
            </a:r>
            <a:r>
              <a:rPr sz="8000" spc="-980" dirty="0">
                <a:solidFill>
                  <a:srgbClr val="37B5FF"/>
                </a:solidFill>
                <a:latin typeface="Tahoma"/>
                <a:cs typeface="Tahoma"/>
              </a:rPr>
              <a:t> </a:t>
            </a:r>
            <a:r>
              <a:rPr sz="8000" spc="-25" dirty="0">
                <a:solidFill>
                  <a:srgbClr val="37B5FF"/>
                </a:solidFill>
                <a:latin typeface="Tahoma"/>
                <a:cs typeface="Tahoma"/>
              </a:rPr>
              <a:t>P</a:t>
            </a:r>
            <a:r>
              <a:rPr sz="8000" spc="-190" dirty="0">
                <a:solidFill>
                  <a:srgbClr val="37B5FF"/>
                </a:solidFill>
                <a:latin typeface="Tahoma"/>
                <a:cs typeface="Tahoma"/>
              </a:rPr>
              <a:t>R</a:t>
            </a:r>
            <a:r>
              <a:rPr sz="8000" spc="-160" dirty="0">
                <a:solidFill>
                  <a:srgbClr val="37B5FF"/>
                </a:solidFill>
                <a:latin typeface="Tahoma"/>
                <a:cs typeface="Tahoma"/>
              </a:rPr>
              <a:t>O</a:t>
            </a:r>
            <a:r>
              <a:rPr sz="8000" spc="65" dirty="0">
                <a:solidFill>
                  <a:srgbClr val="37B5FF"/>
                </a:solidFill>
                <a:latin typeface="Tahoma"/>
                <a:cs typeface="Tahoma"/>
              </a:rPr>
              <a:t>C</a:t>
            </a:r>
            <a:r>
              <a:rPr sz="8000" spc="-150" dirty="0">
                <a:solidFill>
                  <a:srgbClr val="37B5FF"/>
                </a:solidFill>
                <a:latin typeface="Tahoma"/>
                <a:cs typeface="Tahoma"/>
              </a:rPr>
              <a:t>E</a:t>
            </a:r>
            <a:r>
              <a:rPr sz="8000" spc="-275" dirty="0">
                <a:solidFill>
                  <a:srgbClr val="37B5FF"/>
                </a:solidFill>
                <a:latin typeface="Tahoma"/>
                <a:cs typeface="Tahoma"/>
              </a:rPr>
              <a:t>S</a:t>
            </a:r>
            <a:r>
              <a:rPr sz="8000" spc="-270" dirty="0">
                <a:solidFill>
                  <a:srgbClr val="37B5FF"/>
                </a:solidFill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09404" y="2292179"/>
            <a:ext cx="4306570" cy="5362575"/>
            <a:chOff x="1909404" y="2292179"/>
            <a:chExt cx="4306570" cy="5362575"/>
          </a:xfrm>
        </p:grpSpPr>
        <p:sp>
          <p:nvSpPr>
            <p:cNvPr id="4" name="object 4"/>
            <p:cNvSpPr/>
            <p:nvPr/>
          </p:nvSpPr>
          <p:spPr>
            <a:xfrm>
              <a:off x="5587300" y="4261936"/>
              <a:ext cx="404495" cy="2813685"/>
            </a:xfrm>
            <a:custGeom>
              <a:avLst/>
              <a:gdLst/>
              <a:ahLst/>
              <a:cxnLst/>
              <a:rect l="l" t="t" r="r" b="b"/>
              <a:pathLst>
                <a:path w="404495" h="2813684">
                  <a:moveTo>
                    <a:pt x="350293" y="2813075"/>
                  </a:moveTo>
                  <a:lnTo>
                    <a:pt x="54028" y="2813075"/>
                  </a:lnTo>
                  <a:lnTo>
                    <a:pt x="33059" y="2808808"/>
                  </a:lnTo>
                  <a:lnTo>
                    <a:pt x="15879" y="2797193"/>
                  </a:lnTo>
                  <a:lnTo>
                    <a:pt x="4266" y="2780010"/>
                  </a:lnTo>
                  <a:lnTo>
                    <a:pt x="0" y="2759037"/>
                  </a:lnTo>
                  <a:lnTo>
                    <a:pt x="0" y="54037"/>
                  </a:lnTo>
                  <a:lnTo>
                    <a:pt x="4266" y="33065"/>
                  </a:lnTo>
                  <a:lnTo>
                    <a:pt x="15879" y="15881"/>
                  </a:lnTo>
                  <a:lnTo>
                    <a:pt x="33059" y="4267"/>
                  </a:lnTo>
                  <a:lnTo>
                    <a:pt x="54028" y="0"/>
                  </a:lnTo>
                  <a:lnTo>
                    <a:pt x="350293" y="0"/>
                  </a:lnTo>
                  <a:lnTo>
                    <a:pt x="371262" y="4267"/>
                  </a:lnTo>
                  <a:lnTo>
                    <a:pt x="388442" y="15881"/>
                  </a:lnTo>
                  <a:lnTo>
                    <a:pt x="400055" y="33065"/>
                  </a:lnTo>
                  <a:lnTo>
                    <a:pt x="404321" y="54037"/>
                  </a:lnTo>
                  <a:lnTo>
                    <a:pt x="404321" y="2759037"/>
                  </a:lnTo>
                  <a:lnTo>
                    <a:pt x="400055" y="2780010"/>
                  </a:lnTo>
                  <a:lnTo>
                    <a:pt x="388442" y="2797193"/>
                  </a:lnTo>
                  <a:lnTo>
                    <a:pt x="371262" y="2808808"/>
                  </a:lnTo>
                  <a:lnTo>
                    <a:pt x="350293" y="2813075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6562" y="2349337"/>
              <a:ext cx="4192270" cy="5248275"/>
            </a:xfrm>
            <a:custGeom>
              <a:avLst/>
              <a:gdLst/>
              <a:ahLst/>
              <a:cxnLst/>
              <a:rect l="l" t="t" r="r" b="b"/>
              <a:pathLst>
                <a:path w="4192270" h="5248275">
                  <a:moveTo>
                    <a:pt x="4025059" y="4671636"/>
                  </a:moveTo>
                  <a:lnTo>
                    <a:pt x="4020793" y="4692608"/>
                  </a:lnTo>
                  <a:lnTo>
                    <a:pt x="4009180" y="4709792"/>
                  </a:lnTo>
                  <a:lnTo>
                    <a:pt x="3992000" y="4721407"/>
                  </a:lnTo>
                  <a:lnTo>
                    <a:pt x="3971031" y="4725674"/>
                  </a:lnTo>
                  <a:lnTo>
                    <a:pt x="3674766" y="4725674"/>
                  </a:lnTo>
                  <a:lnTo>
                    <a:pt x="3653797" y="4721407"/>
                  </a:lnTo>
                  <a:lnTo>
                    <a:pt x="3636617" y="4709792"/>
                  </a:lnTo>
                  <a:lnTo>
                    <a:pt x="3625004" y="4692608"/>
                  </a:lnTo>
                  <a:lnTo>
                    <a:pt x="3620737" y="4671636"/>
                  </a:lnTo>
                  <a:lnTo>
                    <a:pt x="3620737" y="1966636"/>
                  </a:lnTo>
                  <a:lnTo>
                    <a:pt x="3625004" y="1945664"/>
                  </a:lnTo>
                  <a:lnTo>
                    <a:pt x="3636617" y="1928481"/>
                  </a:lnTo>
                  <a:lnTo>
                    <a:pt x="3653797" y="1916866"/>
                  </a:lnTo>
                  <a:lnTo>
                    <a:pt x="3674766" y="1912599"/>
                  </a:lnTo>
                  <a:lnTo>
                    <a:pt x="3971031" y="1912599"/>
                  </a:lnTo>
                  <a:lnTo>
                    <a:pt x="3992000" y="1916866"/>
                  </a:lnTo>
                  <a:lnTo>
                    <a:pt x="4009180" y="1928481"/>
                  </a:lnTo>
                  <a:lnTo>
                    <a:pt x="4020793" y="1945664"/>
                  </a:lnTo>
                  <a:lnTo>
                    <a:pt x="4025059" y="1966636"/>
                  </a:lnTo>
                  <a:lnTo>
                    <a:pt x="4025059" y="4671636"/>
                  </a:lnTo>
                  <a:close/>
                </a:path>
                <a:path w="4192270" h="5248275">
                  <a:moveTo>
                    <a:pt x="4025059" y="1695630"/>
                  </a:moveTo>
                  <a:lnTo>
                    <a:pt x="4020793" y="1674658"/>
                  </a:lnTo>
                  <a:lnTo>
                    <a:pt x="4009180" y="1657474"/>
                  </a:lnTo>
                  <a:lnTo>
                    <a:pt x="3992000" y="1645860"/>
                  </a:lnTo>
                  <a:lnTo>
                    <a:pt x="3971031" y="1641593"/>
                  </a:lnTo>
                  <a:lnTo>
                    <a:pt x="3674766" y="1641593"/>
                  </a:lnTo>
                  <a:lnTo>
                    <a:pt x="3653797" y="1645860"/>
                  </a:lnTo>
                  <a:lnTo>
                    <a:pt x="3636617" y="1657474"/>
                  </a:lnTo>
                  <a:lnTo>
                    <a:pt x="3625004" y="1674658"/>
                  </a:lnTo>
                  <a:lnTo>
                    <a:pt x="3620737" y="1695630"/>
                  </a:lnTo>
                  <a:lnTo>
                    <a:pt x="3620737" y="1858636"/>
                  </a:lnTo>
                  <a:lnTo>
                    <a:pt x="3625004" y="1879596"/>
                  </a:lnTo>
                  <a:lnTo>
                    <a:pt x="3636617" y="1896754"/>
                  </a:lnTo>
                  <a:lnTo>
                    <a:pt x="3653797" y="1908343"/>
                  </a:lnTo>
                  <a:lnTo>
                    <a:pt x="3674766" y="1912599"/>
                  </a:lnTo>
                  <a:lnTo>
                    <a:pt x="3971031" y="1912599"/>
                  </a:lnTo>
                  <a:lnTo>
                    <a:pt x="3992000" y="1908343"/>
                  </a:lnTo>
                  <a:lnTo>
                    <a:pt x="4009180" y="1896754"/>
                  </a:lnTo>
                  <a:lnTo>
                    <a:pt x="4020793" y="1879596"/>
                  </a:lnTo>
                  <a:lnTo>
                    <a:pt x="4025059" y="1858636"/>
                  </a:lnTo>
                  <a:lnTo>
                    <a:pt x="4025059" y="1695630"/>
                  </a:lnTo>
                  <a:close/>
                </a:path>
                <a:path w="4192270" h="5248275">
                  <a:moveTo>
                    <a:pt x="3850917" y="5228609"/>
                  </a:moveTo>
                  <a:lnTo>
                    <a:pt x="3838467" y="5243180"/>
                  </a:lnTo>
                  <a:lnTo>
                    <a:pt x="3824266" y="5248045"/>
                  </a:lnTo>
                  <a:lnTo>
                    <a:pt x="3810051" y="5243211"/>
                  </a:lnTo>
                  <a:lnTo>
                    <a:pt x="3685631" y="5031737"/>
                  </a:lnTo>
                  <a:lnTo>
                    <a:pt x="3666775" y="4982724"/>
                  </a:lnTo>
                  <a:lnTo>
                    <a:pt x="3658915" y="4930808"/>
                  </a:lnTo>
                  <a:lnTo>
                    <a:pt x="3658915" y="4779637"/>
                  </a:lnTo>
                  <a:lnTo>
                    <a:pt x="3663181" y="4758676"/>
                  </a:lnTo>
                  <a:lnTo>
                    <a:pt x="3674794" y="4741518"/>
                  </a:lnTo>
                  <a:lnTo>
                    <a:pt x="3691975" y="4729929"/>
                  </a:lnTo>
                  <a:lnTo>
                    <a:pt x="3712943" y="4725674"/>
                  </a:lnTo>
                  <a:lnTo>
                    <a:pt x="3932853" y="4725674"/>
                  </a:lnTo>
                  <a:lnTo>
                    <a:pt x="3953822" y="4729929"/>
                  </a:lnTo>
                  <a:lnTo>
                    <a:pt x="3971003" y="4741518"/>
                  </a:lnTo>
                  <a:lnTo>
                    <a:pt x="3982616" y="4758676"/>
                  </a:lnTo>
                  <a:lnTo>
                    <a:pt x="3986882" y="4779637"/>
                  </a:lnTo>
                  <a:lnTo>
                    <a:pt x="3986882" y="4934008"/>
                  </a:lnTo>
                  <a:lnTo>
                    <a:pt x="3979059" y="4985971"/>
                  </a:lnTo>
                  <a:lnTo>
                    <a:pt x="3960240" y="5035087"/>
                  </a:lnTo>
                  <a:lnTo>
                    <a:pt x="3850917" y="5228609"/>
                  </a:lnTo>
                  <a:close/>
                </a:path>
                <a:path w="4192270" h="5248275">
                  <a:moveTo>
                    <a:pt x="4002808" y="1913938"/>
                  </a:moveTo>
                  <a:lnTo>
                    <a:pt x="4138028" y="1913938"/>
                  </a:lnTo>
                  <a:lnTo>
                    <a:pt x="4158986" y="1918194"/>
                  </a:lnTo>
                  <a:lnTo>
                    <a:pt x="4176140" y="1929783"/>
                  </a:lnTo>
                  <a:lnTo>
                    <a:pt x="4187728" y="1946941"/>
                  </a:lnTo>
                  <a:lnTo>
                    <a:pt x="4191983" y="1967902"/>
                  </a:lnTo>
                  <a:lnTo>
                    <a:pt x="4191983" y="2914004"/>
                  </a:lnTo>
                </a:path>
                <a:path w="4192270" h="5248275">
                  <a:moveTo>
                    <a:pt x="3636515" y="4974946"/>
                  </a:moveTo>
                  <a:lnTo>
                    <a:pt x="2732830" y="4974946"/>
                  </a:lnTo>
                  <a:lnTo>
                    <a:pt x="1539537" y="4974946"/>
                  </a:lnTo>
                  <a:lnTo>
                    <a:pt x="499092" y="4974946"/>
                  </a:lnTo>
                  <a:lnTo>
                    <a:pt x="53954" y="4974946"/>
                  </a:lnTo>
                  <a:lnTo>
                    <a:pt x="32996" y="4970679"/>
                  </a:lnTo>
                  <a:lnTo>
                    <a:pt x="15842" y="4959064"/>
                  </a:lnTo>
                  <a:lnTo>
                    <a:pt x="4254" y="4941880"/>
                  </a:lnTo>
                  <a:lnTo>
                    <a:pt x="0" y="4920908"/>
                  </a:lnTo>
                  <a:lnTo>
                    <a:pt x="0" y="54037"/>
                  </a:lnTo>
                  <a:lnTo>
                    <a:pt x="4254" y="33033"/>
                  </a:lnTo>
                  <a:lnTo>
                    <a:pt x="15842" y="15853"/>
                  </a:lnTo>
                  <a:lnTo>
                    <a:pt x="32996" y="4256"/>
                  </a:lnTo>
                  <a:lnTo>
                    <a:pt x="53954" y="0"/>
                  </a:lnTo>
                  <a:lnTo>
                    <a:pt x="3800610" y="0"/>
                  </a:lnTo>
                  <a:lnTo>
                    <a:pt x="3821610" y="4256"/>
                  </a:lnTo>
                  <a:lnTo>
                    <a:pt x="3838787" y="15853"/>
                  </a:lnTo>
                  <a:lnTo>
                    <a:pt x="3850383" y="33033"/>
                  </a:lnTo>
                  <a:lnTo>
                    <a:pt x="3854638" y="54037"/>
                  </a:lnTo>
                  <a:lnTo>
                    <a:pt x="3854638" y="173661"/>
                  </a:lnTo>
                  <a:lnTo>
                    <a:pt x="3854638" y="504368"/>
                  </a:lnTo>
                  <a:lnTo>
                    <a:pt x="3854638" y="1003915"/>
                  </a:lnTo>
                  <a:lnTo>
                    <a:pt x="3854638" y="1630056"/>
                  </a:lnTo>
                </a:path>
              </a:pathLst>
            </a:custGeom>
            <a:ln w="114317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7341" y="3045125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164220" y="275174"/>
                  </a:moveTo>
                  <a:lnTo>
                    <a:pt x="54028" y="275174"/>
                  </a:lnTo>
                  <a:lnTo>
                    <a:pt x="33028" y="270917"/>
                  </a:lnTo>
                  <a:lnTo>
                    <a:pt x="15851" y="259320"/>
                  </a:lnTo>
                  <a:lnTo>
                    <a:pt x="4255" y="242140"/>
                  </a:lnTo>
                  <a:lnTo>
                    <a:pt x="0" y="221136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136"/>
                  </a:lnTo>
                  <a:lnTo>
                    <a:pt x="1213993" y="242140"/>
                  </a:lnTo>
                  <a:lnTo>
                    <a:pt x="1202397" y="259320"/>
                  </a:lnTo>
                  <a:lnTo>
                    <a:pt x="1185220" y="270917"/>
                  </a:lnTo>
                  <a:lnTo>
                    <a:pt x="1164220" y="275174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7341" y="3045126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218249" y="221136"/>
                  </a:moveTo>
                  <a:lnTo>
                    <a:pt x="1213993" y="242140"/>
                  </a:lnTo>
                  <a:lnTo>
                    <a:pt x="1202397" y="259320"/>
                  </a:lnTo>
                  <a:lnTo>
                    <a:pt x="1185220" y="270917"/>
                  </a:lnTo>
                  <a:lnTo>
                    <a:pt x="1164220" y="275174"/>
                  </a:lnTo>
                  <a:lnTo>
                    <a:pt x="54028" y="275174"/>
                  </a:lnTo>
                  <a:lnTo>
                    <a:pt x="33028" y="270917"/>
                  </a:lnTo>
                  <a:lnTo>
                    <a:pt x="15851" y="259320"/>
                  </a:lnTo>
                  <a:lnTo>
                    <a:pt x="4255" y="242140"/>
                  </a:lnTo>
                  <a:lnTo>
                    <a:pt x="0" y="221136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136"/>
                  </a:lnTo>
                  <a:close/>
                </a:path>
              </a:pathLst>
            </a:custGeom>
            <a:ln w="114326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7341" y="3644896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164220" y="275174"/>
                  </a:moveTo>
                  <a:lnTo>
                    <a:pt x="54028" y="275174"/>
                  </a:lnTo>
                  <a:lnTo>
                    <a:pt x="33028" y="270918"/>
                  </a:lnTo>
                  <a:lnTo>
                    <a:pt x="15851" y="259329"/>
                  </a:lnTo>
                  <a:lnTo>
                    <a:pt x="4255" y="242171"/>
                  </a:lnTo>
                  <a:lnTo>
                    <a:pt x="0" y="221211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67"/>
                  </a:lnTo>
                  <a:lnTo>
                    <a:pt x="1202397" y="15881"/>
                  </a:lnTo>
                  <a:lnTo>
                    <a:pt x="1213993" y="33065"/>
                  </a:lnTo>
                  <a:lnTo>
                    <a:pt x="1218249" y="54037"/>
                  </a:lnTo>
                  <a:lnTo>
                    <a:pt x="1218249" y="221211"/>
                  </a:lnTo>
                  <a:lnTo>
                    <a:pt x="1213993" y="242171"/>
                  </a:lnTo>
                  <a:lnTo>
                    <a:pt x="1202397" y="259329"/>
                  </a:lnTo>
                  <a:lnTo>
                    <a:pt x="1185220" y="270918"/>
                  </a:lnTo>
                  <a:lnTo>
                    <a:pt x="1164220" y="275174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7341" y="3644897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218249" y="221211"/>
                  </a:moveTo>
                  <a:lnTo>
                    <a:pt x="1213993" y="242171"/>
                  </a:lnTo>
                  <a:lnTo>
                    <a:pt x="1202397" y="259329"/>
                  </a:lnTo>
                  <a:lnTo>
                    <a:pt x="1185220" y="270918"/>
                  </a:lnTo>
                  <a:lnTo>
                    <a:pt x="1164220" y="275174"/>
                  </a:lnTo>
                  <a:lnTo>
                    <a:pt x="54028" y="275174"/>
                  </a:lnTo>
                  <a:lnTo>
                    <a:pt x="33028" y="270918"/>
                  </a:lnTo>
                  <a:lnTo>
                    <a:pt x="15851" y="259329"/>
                  </a:lnTo>
                  <a:lnTo>
                    <a:pt x="4255" y="242171"/>
                  </a:lnTo>
                  <a:lnTo>
                    <a:pt x="0" y="221211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67"/>
                  </a:lnTo>
                  <a:lnTo>
                    <a:pt x="1202397" y="15881"/>
                  </a:lnTo>
                  <a:lnTo>
                    <a:pt x="1213993" y="33065"/>
                  </a:lnTo>
                  <a:lnTo>
                    <a:pt x="1218249" y="54037"/>
                  </a:lnTo>
                  <a:lnTo>
                    <a:pt x="1218249" y="221211"/>
                  </a:lnTo>
                  <a:close/>
                </a:path>
              </a:pathLst>
            </a:custGeom>
            <a:ln w="114326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7341" y="4244668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164220" y="275248"/>
                  </a:moveTo>
                  <a:lnTo>
                    <a:pt x="54028" y="275248"/>
                  </a:lnTo>
                  <a:lnTo>
                    <a:pt x="33028" y="270981"/>
                  </a:lnTo>
                  <a:lnTo>
                    <a:pt x="15851" y="259366"/>
                  </a:lnTo>
                  <a:lnTo>
                    <a:pt x="4255" y="242183"/>
                  </a:lnTo>
                  <a:lnTo>
                    <a:pt x="0" y="221211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67"/>
                  </a:lnTo>
                  <a:lnTo>
                    <a:pt x="1202397" y="15881"/>
                  </a:lnTo>
                  <a:lnTo>
                    <a:pt x="1213993" y="33065"/>
                  </a:lnTo>
                  <a:lnTo>
                    <a:pt x="1218249" y="54037"/>
                  </a:lnTo>
                  <a:lnTo>
                    <a:pt x="1218249" y="221211"/>
                  </a:lnTo>
                  <a:lnTo>
                    <a:pt x="1213993" y="242183"/>
                  </a:lnTo>
                  <a:lnTo>
                    <a:pt x="1202397" y="259366"/>
                  </a:lnTo>
                  <a:lnTo>
                    <a:pt x="1185220" y="270981"/>
                  </a:lnTo>
                  <a:lnTo>
                    <a:pt x="1164220" y="275248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7341" y="4244668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218249" y="221211"/>
                  </a:moveTo>
                  <a:lnTo>
                    <a:pt x="1213993" y="242183"/>
                  </a:lnTo>
                  <a:lnTo>
                    <a:pt x="1202397" y="259366"/>
                  </a:lnTo>
                  <a:lnTo>
                    <a:pt x="1185220" y="270981"/>
                  </a:lnTo>
                  <a:lnTo>
                    <a:pt x="1164220" y="275248"/>
                  </a:lnTo>
                  <a:lnTo>
                    <a:pt x="54028" y="275248"/>
                  </a:lnTo>
                  <a:lnTo>
                    <a:pt x="33028" y="270981"/>
                  </a:lnTo>
                  <a:lnTo>
                    <a:pt x="15851" y="259366"/>
                  </a:lnTo>
                  <a:lnTo>
                    <a:pt x="4255" y="242183"/>
                  </a:lnTo>
                  <a:lnTo>
                    <a:pt x="0" y="221211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67"/>
                  </a:lnTo>
                  <a:lnTo>
                    <a:pt x="1202397" y="15881"/>
                  </a:lnTo>
                  <a:lnTo>
                    <a:pt x="1213993" y="33065"/>
                  </a:lnTo>
                  <a:lnTo>
                    <a:pt x="1218249" y="54037"/>
                  </a:lnTo>
                  <a:lnTo>
                    <a:pt x="1218249" y="221211"/>
                  </a:lnTo>
                  <a:close/>
                </a:path>
              </a:pathLst>
            </a:custGeom>
            <a:ln w="114326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7341" y="4844513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164220" y="275174"/>
                  </a:moveTo>
                  <a:lnTo>
                    <a:pt x="54028" y="275174"/>
                  </a:lnTo>
                  <a:lnTo>
                    <a:pt x="33028" y="270907"/>
                  </a:lnTo>
                  <a:lnTo>
                    <a:pt x="15851" y="259292"/>
                  </a:lnTo>
                  <a:lnTo>
                    <a:pt x="4255" y="242109"/>
                  </a:lnTo>
                  <a:lnTo>
                    <a:pt x="0" y="221136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136"/>
                  </a:lnTo>
                  <a:lnTo>
                    <a:pt x="1213993" y="242109"/>
                  </a:lnTo>
                  <a:lnTo>
                    <a:pt x="1202397" y="259292"/>
                  </a:lnTo>
                  <a:lnTo>
                    <a:pt x="1185220" y="270907"/>
                  </a:lnTo>
                  <a:lnTo>
                    <a:pt x="1164220" y="275174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7341" y="4844514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218249" y="221136"/>
                  </a:moveTo>
                  <a:lnTo>
                    <a:pt x="1213993" y="242109"/>
                  </a:lnTo>
                  <a:lnTo>
                    <a:pt x="1202397" y="259292"/>
                  </a:lnTo>
                  <a:lnTo>
                    <a:pt x="1185220" y="270907"/>
                  </a:lnTo>
                  <a:lnTo>
                    <a:pt x="1164220" y="275174"/>
                  </a:lnTo>
                  <a:lnTo>
                    <a:pt x="54028" y="275174"/>
                  </a:lnTo>
                  <a:lnTo>
                    <a:pt x="33028" y="270907"/>
                  </a:lnTo>
                  <a:lnTo>
                    <a:pt x="15851" y="259292"/>
                  </a:lnTo>
                  <a:lnTo>
                    <a:pt x="4255" y="242109"/>
                  </a:lnTo>
                  <a:lnTo>
                    <a:pt x="0" y="221136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136"/>
                  </a:lnTo>
                  <a:close/>
                </a:path>
              </a:pathLst>
            </a:custGeom>
            <a:ln w="114326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7341" y="5444359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164220" y="275099"/>
                  </a:moveTo>
                  <a:lnTo>
                    <a:pt x="54028" y="275099"/>
                  </a:lnTo>
                  <a:lnTo>
                    <a:pt x="33028" y="270843"/>
                  </a:lnTo>
                  <a:lnTo>
                    <a:pt x="15851" y="259245"/>
                  </a:lnTo>
                  <a:lnTo>
                    <a:pt x="4255" y="242066"/>
                  </a:lnTo>
                  <a:lnTo>
                    <a:pt x="0" y="221062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062"/>
                  </a:lnTo>
                  <a:lnTo>
                    <a:pt x="1213993" y="242066"/>
                  </a:lnTo>
                  <a:lnTo>
                    <a:pt x="1202397" y="259245"/>
                  </a:lnTo>
                  <a:lnTo>
                    <a:pt x="1185220" y="270843"/>
                  </a:lnTo>
                  <a:lnTo>
                    <a:pt x="1164220" y="275099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7341" y="5444360"/>
              <a:ext cx="1218565" cy="275590"/>
            </a:xfrm>
            <a:custGeom>
              <a:avLst/>
              <a:gdLst/>
              <a:ahLst/>
              <a:cxnLst/>
              <a:rect l="l" t="t" r="r" b="b"/>
              <a:pathLst>
                <a:path w="1218564" h="275589">
                  <a:moveTo>
                    <a:pt x="1218249" y="221062"/>
                  </a:moveTo>
                  <a:lnTo>
                    <a:pt x="1213993" y="242066"/>
                  </a:lnTo>
                  <a:lnTo>
                    <a:pt x="1202397" y="259245"/>
                  </a:lnTo>
                  <a:lnTo>
                    <a:pt x="1185220" y="270843"/>
                  </a:lnTo>
                  <a:lnTo>
                    <a:pt x="1164220" y="275099"/>
                  </a:lnTo>
                  <a:lnTo>
                    <a:pt x="54028" y="275099"/>
                  </a:lnTo>
                  <a:lnTo>
                    <a:pt x="33028" y="270843"/>
                  </a:lnTo>
                  <a:lnTo>
                    <a:pt x="15851" y="259245"/>
                  </a:lnTo>
                  <a:lnTo>
                    <a:pt x="4255" y="242066"/>
                  </a:lnTo>
                  <a:lnTo>
                    <a:pt x="0" y="221062"/>
                  </a:lnTo>
                  <a:lnTo>
                    <a:pt x="0" y="53963"/>
                  </a:lnTo>
                  <a:lnTo>
                    <a:pt x="4255" y="33002"/>
                  </a:lnTo>
                  <a:lnTo>
                    <a:pt x="15851" y="15844"/>
                  </a:lnTo>
                  <a:lnTo>
                    <a:pt x="33028" y="4255"/>
                  </a:lnTo>
                  <a:lnTo>
                    <a:pt x="54028" y="0"/>
                  </a:lnTo>
                  <a:lnTo>
                    <a:pt x="1164220" y="0"/>
                  </a:lnTo>
                  <a:lnTo>
                    <a:pt x="1185220" y="4255"/>
                  </a:lnTo>
                  <a:lnTo>
                    <a:pt x="1202397" y="15844"/>
                  </a:lnTo>
                  <a:lnTo>
                    <a:pt x="1213993" y="33002"/>
                  </a:lnTo>
                  <a:lnTo>
                    <a:pt x="1218249" y="53963"/>
                  </a:lnTo>
                  <a:lnTo>
                    <a:pt x="1218249" y="221062"/>
                  </a:lnTo>
                  <a:close/>
                </a:path>
              </a:pathLst>
            </a:custGeom>
            <a:ln w="114326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5417" y="3001517"/>
              <a:ext cx="1125220" cy="2762250"/>
            </a:xfrm>
            <a:custGeom>
              <a:avLst/>
              <a:gdLst/>
              <a:ahLst/>
              <a:cxnLst/>
              <a:rect l="l" t="t" r="r" b="b"/>
              <a:pathLst>
                <a:path w="1125220" h="2762250">
                  <a:moveTo>
                    <a:pt x="1125004" y="2647315"/>
                  </a:moveTo>
                  <a:lnTo>
                    <a:pt x="0" y="2647315"/>
                  </a:lnTo>
                  <a:lnTo>
                    <a:pt x="0" y="2761640"/>
                  </a:lnTo>
                  <a:lnTo>
                    <a:pt x="1125004" y="2761640"/>
                  </a:lnTo>
                  <a:lnTo>
                    <a:pt x="1125004" y="2647315"/>
                  </a:lnTo>
                  <a:close/>
                </a:path>
                <a:path w="1125220" h="2762250">
                  <a:moveTo>
                    <a:pt x="1125004" y="2316391"/>
                  </a:moveTo>
                  <a:lnTo>
                    <a:pt x="0" y="2316391"/>
                  </a:lnTo>
                  <a:lnTo>
                    <a:pt x="0" y="2430716"/>
                  </a:lnTo>
                  <a:lnTo>
                    <a:pt x="1125004" y="2430716"/>
                  </a:lnTo>
                  <a:lnTo>
                    <a:pt x="1125004" y="2316391"/>
                  </a:lnTo>
                  <a:close/>
                </a:path>
                <a:path w="1125220" h="2762250">
                  <a:moveTo>
                    <a:pt x="1125004" y="1985467"/>
                  </a:moveTo>
                  <a:lnTo>
                    <a:pt x="0" y="1985467"/>
                  </a:lnTo>
                  <a:lnTo>
                    <a:pt x="0" y="2099792"/>
                  </a:lnTo>
                  <a:lnTo>
                    <a:pt x="1125004" y="2099792"/>
                  </a:lnTo>
                  <a:lnTo>
                    <a:pt x="1125004" y="1985467"/>
                  </a:lnTo>
                  <a:close/>
                </a:path>
                <a:path w="1125220" h="2762250">
                  <a:moveTo>
                    <a:pt x="1125004" y="1654543"/>
                  </a:moveTo>
                  <a:lnTo>
                    <a:pt x="0" y="1654543"/>
                  </a:lnTo>
                  <a:lnTo>
                    <a:pt x="0" y="1768868"/>
                  </a:lnTo>
                  <a:lnTo>
                    <a:pt x="1125004" y="1768868"/>
                  </a:lnTo>
                  <a:lnTo>
                    <a:pt x="1125004" y="1654543"/>
                  </a:lnTo>
                  <a:close/>
                </a:path>
                <a:path w="1125220" h="2762250">
                  <a:moveTo>
                    <a:pt x="1125004" y="1323619"/>
                  </a:moveTo>
                  <a:lnTo>
                    <a:pt x="0" y="1323619"/>
                  </a:lnTo>
                  <a:lnTo>
                    <a:pt x="0" y="1437944"/>
                  </a:lnTo>
                  <a:lnTo>
                    <a:pt x="1125004" y="1437944"/>
                  </a:lnTo>
                  <a:lnTo>
                    <a:pt x="1125004" y="1323619"/>
                  </a:lnTo>
                  <a:close/>
                </a:path>
                <a:path w="1125220" h="2762250">
                  <a:moveTo>
                    <a:pt x="1125004" y="992695"/>
                  </a:moveTo>
                  <a:lnTo>
                    <a:pt x="0" y="992695"/>
                  </a:lnTo>
                  <a:lnTo>
                    <a:pt x="0" y="1107020"/>
                  </a:lnTo>
                  <a:lnTo>
                    <a:pt x="1125004" y="1107020"/>
                  </a:lnTo>
                  <a:lnTo>
                    <a:pt x="1125004" y="992695"/>
                  </a:lnTo>
                  <a:close/>
                </a:path>
                <a:path w="1125220" h="2762250">
                  <a:moveTo>
                    <a:pt x="1125004" y="661771"/>
                  </a:moveTo>
                  <a:lnTo>
                    <a:pt x="0" y="661771"/>
                  </a:lnTo>
                  <a:lnTo>
                    <a:pt x="0" y="776097"/>
                  </a:lnTo>
                  <a:lnTo>
                    <a:pt x="1125004" y="776097"/>
                  </a:lnTo>
                  <a:lnTo>
                    <a:pt x="1125004" y="661771"/>
                  </a:lnTo>
                  <a:close/>
                </a:path>
                <a:path w="1125220" h="2762250">
                  <a:moveTo>
                    <a:pt x="1125004" y="330847"/>
                  </a:moveTo>
                  <a:lnTo>
                    <a:pt x="0" y="330847"/>
                  </a:lnTo>
                  <a:lnTo>
                    <a:pt x="0" y="445173"/>
                  </a:lnTo>
                  <a:lnTo>
                    <a:pt x="1125004" y="445173"/>
                  </a:lnTo>
                  <a:lnTo>
                    <a:pt x="1125004" y="330847"/>
                  </a:lnTo>
                  <a:close/>
                </a:path>
                <a:path w="1125220" h="2762250">
                  <a:moveTo>
                    <a:pt x="1125004" y="0"/>
                  </a:moveTo>
                  <a:lnTo>
                    <a:pt x="0" y="0"/>
                  </a:lnTo>
                  <a:lnTo>
                    <a:pt x="0" y="114325"/>
                  </a:lnTo>
                  <a:lnTo>
                    <a:pt x="1125004" y="114325"/>
                  </a:lnTo>
                  <a:lnTo>
                    <a:pt x="1125004" y="0"/>
                  </a:lnTo>
                  <a:close/>
                </a:path>
              </a:pathLst>
            </a:custGeom>
            <a:solidFill>
              <a:srgbClr val="1512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0933" y="6256261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01622" y="355783"/>
                  </a:moveTo>
                  <a:lnTo>
                    <a:pt x="53954" y="355783"/>
                  </a:lnTo>
                  <a:lnTo>
                    <a:pt x="32996" y="351527"/>
                  </a:lnTo>
                  <a:lnTo>
                    <a:pt x="15842" y="339929"/>
                  </a:lnTo>
                  <a:lnTo>
                    <a:pt x="4254" y="322750"/>
                  </a:lnTo>
                  <a:lnTo>
                    <a:pt x="0" y="301746"/>
                  </a:lnTo>
                  <a:lnTo>
                    <a:pt x="0" y="54037"/>
                  </a:lnTo>
                  <a:lnTo>
                    <a:pt x="4254" y="33065"/>
                  </a:lnTo>
                  <a:lnTo>
                    <a:pt x="15842" y="15881"/>
                  </a:lnTo>
                  <a:lnTo>
                    <a:pt x="32996" y="4267"/>
                  </a:lnTo>
                  <a:lnTo>
                    <a:pt x="53954" y="0"/>
                  </a:lnTo>
                  <a:lnTo>
                    <a:pt x="301622" y="0"/>
                  </a:lnTo>
                  <a:lnTo>
                    <a:pt x="322623" y="4267"/>
                  </a:lnTo>
                  <a:lnTo>
                    <a:pt x="339800" y="15881"/>
                  </a:lnTo>
                  <a:lnTo>
                    <a:pt x="351395" y="33065"/>
                  </a:lnTo>
                  <a:lnTo>
                    <a:pt x="355651" y="54037"/>
                  </a:lnTo>
                  <a:lnTo>
                    <a:pt x="355651" y="301746"/>
                  </a:lnTo>
                  <a:lnTo>
                    <a:pt x="351395" y="322750"/>
                  </a:lnTo>
                  <a:lnTo>
                    <a:pt x="339800" y="339929"/>
                  </a:lnTo>
                  <a:lnTo>
                    <a:pt x="322623" y="351527"/>
                  </a:lnTo>
                  <a:lnTo>
                    <a:pt x="301622" y="355783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0933" y="6256261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55651" y="301746"/>
                  </a:moveTo>
                  <a:lnTo>
                    <a:pt x="351395" y="322750"/>
                  </a:lnTo>
                  <a:lnTo>
                    <a:pt x="339800" y="339929"/>
                  </a:lnTo>
                  <a:lnTo>
                    <a:pt x="322623" y="351527"/>
                  </a:lnTo>
                  <a:lnTo>
                    <a:pt x="301622" y="355783"/>
                  </a:lnTo>
                  <a:lnTo>
                    <a:pt x="53954" y="355783"/>
                  </a:lnTo>
                  <a:lnTo>
                    <a:pt x="32996" y="351527"/>
                  </a:lnTo>
                  <a:lnTo>
                    <a:pt x="15842" y="339929"/>
                  </a:lnTo>
                  <a:lnTo>
                    <a:pt x="4254" y="322750"/>
                  </a:lnTo>
                  <a:lnTo>
                    <a:pt x="0" y="301746"/>
                  </a:lnTo>
                  <a:lnTo>
                    <a:pt x="0" y="54037"/>
                  </a:lnTo>
                  <a:lnTo>
                    <a:pt x="4254" y="33065"/>
                  </a:lnTo>
                  <a:lnTo>
                    <a:pt x="15842" y="15881"/>
                  </a:lnTo>
                  <a:lnTo>
                    <a:pt x="32996" y="4267"/>
                  </a:lnTo>
                  <a:lnTo>
                    <a:pt x="53954" y="0"/>
                  </a:lnTo>
                  <a:lnTo>
                    <a:pt x="301622" y="0"/>
                  </a:lnTo>
                  <a:lnTo>
                    <a:pt x="322623" y="4267"/>
                  </a:lnTo>
                  <a:lnTo>
                    <a:pt x="339800" y="15881"/>
                  </a:lnTo>
                  <a:lnTo>
                    <a:pt x="351395" y="33065"/>
                  </a:lnTo>
                  <a:lnTo>
                    <a:pt x="355651" y="54037"/>
                  </a:lnTo>
                  <a:lnTo>
                    <a:pt x="355651" y="301746"/>
                  </a:lnTo>
                  <a:close/>
                </a:path>
              </a:pathLst>
            </a:custGeom>
            <a:ln w="114317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0934" y="6261769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01697" y="355783"/>
                  </a:moveTo>
                  <a:lnTo>
                    <a:pt x="54028" y="355783"/>
                  </a:lnTo>
                  <a:lnTo>
                    <a:pt x="33028" y="351516"/>
                  </a:lnTo>
                  <a:lnTo>
                    <a:pt x="15851" y="339902"/>
                  </a:lnTo>
                  <a:lnTo>
                    <a:pt x="4255" y="322718"/>
                  </a:lnTo>
                  <a:lnTo>
                    <a:pt x="0" y="301746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5" y="4267"/>
                  </a:lnTo>
                  <a:lnTo>
                    <a:pt x="339846" y="15881"/>
                  </a:lnTo>
                  <a:lnTo>
                    <a:pt x="351459" y="33065"/>
                  </a:lnTo>
                  <a:lnTo>
                    <a:pt x="355725" y="54037"/>
                  </a:lnTo>
                  <a:lnTo>
                    <a:pt x="355725" y="301746"/>
                  </a:lnTo>
                  <a:lnTo>
                    <a:pt x="351459" y="322718"/>
                  </a:lnTo>
                  <a:lnTo>
                    <a:pt x="339846" y="339902"/>
                  </a:lnTo>
                  <a:lnTo>
                    <a:pt x="322665" y="351516"/>
                  </a:lnTo>
                  <a:lnTo>
                    <a:pt x="301697" y="355783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90934" y="6261770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55725" y="301746"/>
                  </a:moveTo>
                  <a:lnTo>
                    <a:pt x="351459" y="322718"/>
                  </a:lnTo>
                  <a:lnTo>
                    <a:pt x="339846" y="339902"/>
                  </a:lnTo>
                  <a:lnTo>
                    <a:pt x="322665" y="351516"/>
                  </a:lnTo>
                  <a:lnTo>
                    <a:pt x="301697" y="355783"/>
                  </a:lnTo>
                  <a:lnTo>
                    <a:pt x="54028" y="355783"/>
                  </a:lnTo>
                  <a:lnTo>
                    <a:pt x="33028" y="351516"/>
                  </a:lnTo>
                  <a:lnTo>
                    <a:pt x="15851" y="339902"/>
                  </a:lnTo>
                  <a:lnTo>
                    <a:pt x="4255" y="322718"/>
                  </a:lnTo>
                  <a:lnTo>
                    <a:pt x="0" y="301746"/>
                  </a:lnTo>
                  <a:lnTo>
                    <a:pt x="0" y="54037"/>
                  </a:lnTo>
                  <a:lnTo>
                    <a:pt x="4255" y="33065"/>
                  </a:lnTo>
                  <a:lnTo>
                    <a:pt x="15851" y="15881"/>
                  </a:lnTo>
                  <a:lnTo>
                    <a:pt x="33028" y="4267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5" y="4267"/>
                  </a:lnTo>
                  <a:lnTo>
                    <a:pt x="339846" y="15881"/>
                  </a:lnTo>
                  <a:lnTo>
                    <a:pt x="351459" y="33065"/>
                  </a:lnTo>
                  <a:lnTo>
                    <a:pt x="355725" y="54037"/>
                  </a:lnTo>
                  <a:lnTo>
                    <a:pt x="355725" y="301746"/>
                  </a:lnTo>
                  <a:close/>
                </a:path>
              </a:pathLst>
            </a:custGeom>
            <a:ln w="114317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40860" y="6267277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01697" y="355709"/>
                  </a:moveTo>
                  <a:lnTo>
                    <a:pt x="54028" y="355709"/>
                  </a:lnTo>
                  <a:lnTo>
                    <a:pt x="33059" y="351452"/>
                  </a:lnTo>
                  <a:lnTo>
                    <a:pt x="15879" y="339855"/>
                  </a:lnTo>
                  <a:lnTo>
                    <a:pt x="4266" y="322675"/>
                  </a:lnTo>
                  <a:lnTo>
                    <a:pt x="0" y="301672"/>
                  </a:lnTo>
                  <a:lnTo>
                    <a:pt x="0" y="53963"/>
                  </a:lnTo>
                  <a:lnTo>
                    <a:pt x="4266" y="33002"/>
                  </a:lnTo>
                  <a:lnTo>
                    <a:pt x="15879" y="15844"/>
                  </a:lnTo>
                  <a:lnTo>
                    <a:pt x="33059" y="4255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6" y="4255"/>
                  </a:lnTo>
                  <a:lnTo>
                    <a:pt x="339846" y="15844"/>
                  </a:lnTo>
                  <a:lnTo>
                    <a:pt x="351459" y="33002"/>
                  </a:lnTo>
                  <a:lnTo>
                    <a:pt x="355725" y="53963"/>
                  </a:lnTo>
                  <a:lnTo>
                    <a:pt x="355725" y="301672"/>
                  </a:lnTo>
                  <a:lnTo>
                    <a:pt x="351459" y="322675"/>
                  </a:lnTo>
                  <a:lnTo>
                    <a:pt x="339846" y="339855"/>
                  </a:lnTo>
                  <a:lnTo>
                    <a:pt x="322666" y="351452"/>
                  </a:lnTo>
                  <a:lnTo>
                    <a:pt x="301697" y="355709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40860" y="6267277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55725" y="301672"/>
                  </a:moveTo>
                  <a:lnTo>
                    <a:pt x="351459" y="322675"/>
                  </a:lnTo>
                  <a:lnTo>
                    <a:pt x="339846" y="339855"/>
                  </a:lnTo>
                  <a:lnTo>
                    <a:pt x="322666" y="351452"/>
                  </a:lnTo>
                  <a:lnTo>
                    <a:pt x="301697" y="355709"/>
                  </a:lnTo>
                  <a:lnTo>
                    <a:pt x="54028" y="355709"/>
                  </a:lnTo>
                  <a:lnTo>
                    <a:pt x="33059" y="351452"/>
                  </a:lnTo>
                  <a:lnTo>
                    <a:pt x="15879" y="339855"/>
                  </a:lnTo>
                  <a:lnTo>
                    <a:pt x="4266" y="322675"/>
                  </a:lnTo>
                  <a:lnTo>
                    <a:pt x="0" y="301672"/>
                  </a:lnTo>
                  <a:lnTo>
                    <a:pt x="0" y="53963"/>
                  </a:lnTo>
                  <a:lnTo>
                    <a:pt x="4266" y="33002"/>
                  </a:lnTo>
                  <a:lnTo>
                    <a:pt x="15879" y="15844"/>
                  </a:lnTo>
                  <a:lnTo>
                    <a:pt x="33059" y="4255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6" y="4255"/>
                  </a:lnTo>
                  <a:lnTo>
                    <a:pt x="339846" y="15844"/>
                  </a:lnTo>
                  <a:lnTo>
                    <a:pt x="351459" y="33002"/>
                  </a:lnTo>
                  <a:lnTo>
                    <a:pt x="355725" y="53963"/>
                  </a:lnTo>
                  <a:lnTo>
                    <a:pt x="355725" y="301672"/>
                  </a:lnTo>
                  <a:close/>
                </a:path>
              </a:pathLst>
            </a:custGeom>
            <a:ln w="114317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0862" y="6272785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01697" y="355709"/>
                  </a:moveTo>
                  <a:lnTo>
                    <a:pt x="54028" y="355709"/>
                  </a:lnTo>
                  <a:lnTo>
                    <a:pt x="33059" y="351452"/>
                  </a:lnTo>
                  <a:lnTo>
                    <a:pt x="15879" y="339855"/>
                  </a:lnTo>
                  <a:lnTo>
                    <a:pt x="4266" y="322675"/>
                  </a:lnTo>
                  <a:lnTo>
                    <a:pt x="0" y="301672"/>
                  </a:lnTo>
                  <a:lnTo>
                    <a:pt x="0" y="53963"/>
                  </a:lnTo>
                  <a:lnTo>
                    <a:pt x="4266" y="33002"/>
                  </a:lnTo>
                  <a:lnTo>
                    <a:pt x="15879" y="15844"/>
                  </a:lnTo>
                  <a:lnTo>
                    <a:pt x="33059" y="4255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5" y="4255"/>
                  </a:lnTo>
                  <a:lnTo>
                    <a:pt x="339846" y="15844"/>
                  </a:lnTo>
                  <a:lnTo>
                    <a:pt x="351459" y="33002"/>
                  </a:lnTo>
                  <a:lnTo>
                    <a:pt x="355725" y="53963"/>
                  </a:lnTo>
                  <a:lnTo>
                    <a:pt x="355725" y="301672"/>
                  </a:lnTo>
                  <a:lnTo>
                    <a:pt x="351459" y="322675"/>
                  </a:lnTo>
                  <a:lnTo>
                    <a:pt x="339846" y="339855"/>
                  </a:lnTo>
                  <a:lnTo>
                    <a:pt x="322665" y="351452"/>
                  </a:lnTo>
                  <a:lnTo>
                    <a:pt x="301697" y="355709"/>
                  </a:lnTo>
                  <a:close/>
                </a:path>
              </a:pathLst>
            </a:custGeom>
            <a:solidFill>
              <a:srgbClr val="81C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90861" y="6272786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5" h="356234">
                  <a:moveTo>
                    <a:pt x="355725" y="301672"/>
                  </a:moveTo>
                  <a:lnTo>
                    <a:pt x="351459" y="322675"/>
                  </a:lnTo>
                  <a:lnTo>
                    <a:pt x="339846" y="339855"/>
                  </a:lnTo>
                  <a:lnTo>
                    <a:pt x="322665" y="351452"/>
                  </a:lnTo>
                  <a:lnTo>
                    <a:pt x="301697" y="355709"/>
                  </a:lnTo>
                  <a:lnTo>
                    <a:pt x="54028" y="355709"/>
                  </a:lnTo>
                  <a:lnTo>
                    <a:pt x="33059" y="351452"/>
                  </a:lnTo>
                  <a:lnTo>
                    <a:pt x="15879" y="339855"/>
                  </a:lnTo>
                  <a:lnTo>
                    <a:pt x="4266" y="322675"/>
                  </a:lnTo>
                  <a:lnTo>
                    <a:pt x="0" y="301672"/>
                  </a:lnTo>
                  <a:lnTo>
                    <a:pt x="0" y="53963"/>
                  </a:lnTo>
                  <a:lnTo>
                    <a:pt x="4266" y="33002"/>
                  </a:lnTo>
                  <a:lnTo>
                    <a:pt x="15879" y="15844"/>
                  </a:lnTo>
                  <a:lnTo>
                    <a:pt x="33059" y="4255"/>
                  </a:lnTo>
                  <a:lnTo>
                    <a:pt x="54028" y="0"/>
                  </a:lnTo>
                  <a:lnTo>
                    <a:pt x="301697" y="0"/>
                  </a:lnTo>
                  <a:lnTo>
                    <a:pt x="322665" y="4255"/>
                  </a:lnTo>
                  <a:lnTo>
                    <a:pt x="339846" y="15844"/>
                  </a:lnTo>
                  <a:lnTo>
                    <a:pt x="351459" y="33002"/>
                  </a:lnTo>
                  <a:lnTo>
                    <a:pt x="355725" y="53963"/>
                  </a:lnTo>
                  <a:lnTo>
                    <a:pt x="355725" y="301672"/>
                  </a:lnTo>
                  <a:close/>
                </a:path>
              </a:pathLst>
            </a:custGeom>
            <a:ln w="114317">
              <a:solidFill>
                <a:srgbClr val="1512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415087" y="1685100"/>
            <a:ext cx="10445750" cy="3308985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sz="9000" b="1" spc="-335" dirty="0">
                <a:latin typeface="Tahoma"/>
                <a:cs typeface="Tahoma"/>
              </a:rPr>
              <a:t>1.</a:t>
            </a:r>
            <a:r>
              <a:rPr sz="9000" b="1" spc="565" dirty="0">
                <a:latin typeface="Tahoma"/>
                <a:cs typeface="Tahoma"/>
              </a:rPr>
              <a:t> </a:t>
            </a:r>
            <a:r>
              <a:rPr sz="9000" b="1" spc="155" dirty="0">
                <a:latin typeface="Tahoma"/>
                <a:cs typeface="Tahoma"/>
              </a:rPr>
              <a:t>Data</a:t>
            </a:r>
            <a:r>
              <a:rPr sz="9000" b="1" spc="-320" dirty="0">
                <a:latin typeface="Tahoma"/>
                <a:cs typeface="Tahoma"/>
              </a:rPr>
              <a:t> </a:t>
            </a:r>
            <a:r>
              <a:rPr sz="9000" b="1" spc="175" dirty="0">
                <a:latin typeface="Tahoma"/>
                <a:cs typeface="Tahoma"/>
              </a:rPr>
              <a:t>Collection</a:t>
            </a:r>
            <a:endParaRPr sz="9000">
              <a:latin typeface="Tahoma"/>
              <a:cs typeface="Tahoma"/>
            </a:endParaRPr>
          </a:p>
          <a:p>
            <a:pPr marL="1316355" marR="906780">
              <a:lnSpc>
                <a:spcPct val="115799"/>
              </a:lnSpc>
              <a:spcBef>
                <a:spcPts val="1065"/>
              </a:spcBef>
            </a:pPr>
            <a:r>
              <a:rPr spc="-90" dirty="0">
                <a:solidFill>
                  <a:srgbClr val="000000"/>
                </a:solidFill>
              </a:rPr>
              <a:t>The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process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of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45" dirty="0">
                <a:solidFill>
                  <a:srgbClr val="000000"/>
                </a:solidFill>
              </a:rPr>
              <a:t>gathering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information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from </a:t>
            </a:r>
            <a:r>
              <a:rPr spc="-869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different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422" y="1774629"/>
            <a:ext cx="7190355" cy="5289297"/>
            <a:chOff x="201045" y="2292603"/>
            <a:chExt cx="6324600" cy="4112260"/>
          </a:xfrm>
        </p:grpSpPr>
        <p:sp>
          <p:nvSpPr>
            <p:cNvPr id="3" name="object 3"/>
            <p:cNvSpPr/>
            <p:nvPr/>
          </p:nvSpPr>
          <p:spPr>
            <a:xfrm>
              <a:off x="539119" y="2292603"/>
              <a:ext cx="5485765" cy="3467100"/>
            </a:xfrm>
            <a:custGeom>
              <a:avLst/>
              <a:gdLst/>
              <a:ahLst/>
              <a:cxnLst/>
              <a:rect l="l" t="t" r="r" b="b"/>
              <a:pathLst>
                <a:path w="5485765" h="3467100">
                  <a:moveTo>
                    <a:pt x="5214951" y="3466615"/>
                  </a:moveTo>
                  <a:lnTo>
                    <a:pt x="271097" y="3466615"/>
                  </a:lnTo>
                  <a:lnTo>
                    <a:pt x="222320" y="3462247"/>
                  </a:lnTo>
                  <a:lnTo>
                    <a:pt x="176430" y="3449655"/>
                  </a:lnTo>
                  <a:lnTo>
                    <a:pt x="134190" y="3429608"/>
                  </a:lnTo>
                  <a:lnTo>
                    <a:pt x="96359" y="3402873"/>
                  </a:lnTo>
                  <a:lnTo>
                    <a:pt x="63700" y="3370220"/>
                  </a:lnTo>
                  <a:lnTo>
                    <a:pt x="36973" y="3332416"/>
                  </a:lnTo>
                  <a:lnTo>
                    <a:pt x="16940" y="3290230"/>
                  </a:lnTo>
                  <a:lnTo>
                    <a:pt x="4361" y="3244430"/>
                  </a:lnTo>
                  <a:lnTo>
                    <a:pt x="0" y="3195786"/>
                  </a:lnTo>
                  <a:lnTo>
                    <a:pt x="0" y="270829"/>
                  </a:lnTo>
                  <a:lnTo>
                    <a:pt x="4361" y="222184"/>
                  </a:lnTo>
                  <a:lnTo>
                    <a:pt x="16940" y="176384"/>
                  </a:lnTo>
                  <a:lnTo>
                    <a:pt x="36973" y="134199"/>
                  </a:lnTo>
                  <a:lnTo>
                    <a:pt x="63700" y="96395"/>
                  </a:lnTo>
                  <a:lnTo>
                    <a:pt x="96359" y="63742"/>
                  </a:lnTo>
                  <a:lnTo>
                    <a:pt x="134190" y="37007"/>
                  </a:lnTo>
                  <a:lnTo>
                    <a:pt x="176430" y="16959"/>
                  </a:lnTo>
                  <a:lnTo>
                    <a:pt x="222320" y="4368"/>
                  </a:lnTo>
                  <a:lnTo>
                    <a:pt x="271097" y="0"/>
                  </a:lnTo>
                  <a:lnTo>
                    <a:pt x="5214951" y="0"/>
                  </a:lnTo>
                  <a:lnTo>
                    <a:pt x="5263633" y="4368"/>
                  </a:lnTo>
                  <a:lnTo>
                    <a:pt x="5309449" y="16959"/>
                  </a:lnTo>
                  <a:lnTo>
                    <a:pt x="5351634" y="37007"/>
                  </a:lnTo>
                  <a:lnTo>
                    <a:pt x="5389425" y="63742"/>
                  </a:lnTo>
                  <a:lnTo>
                    <a:pt x="5422057" y="96395"/>
                  </a:lnTo>
                  <a:lnTo>
                    <a:pt x="5448768" y="134199"/>
                  </a:lnTo>
                  <a:lnTo>
                    <a:pt x="5468793" y="176384"/>
                  </a:lnTo>
                  <a:lnTo>
                    <a:pt x="5481368" y="222184"/>
                  </a:lnTo>
                  <a:lnTo>
                    <a:pt x="5485729" y="270829"/>
                  </a:lnTo>
                  <a:lnTo>
                    <a:pt x="5485729" y="3195786"/>
                  </a:lnTo>
                  <a:lnTo>
                    <a:pt x="5481368" y="3244430"/>
                  </a:lnTo>
                  <a:lnTo>
                    <a:pt x="5468793" y="3290230"/>
                  </a:lnTo>
                  <a:lnTo>
                    <a:pt x="5448768" y="3332416"/>
                  </a:lnTo>
                  <a:lnTo>
                    <a:pt x="5422057" y="3370220"/>
                  </a:lnTo>
                  <a:lnTo>
                    <a:pt x="5389425" y="3402873"/>
                  </a:lnTo>
                  <a:lnTo>
                    <a:pt x="5351634" y="3429608"/>
                  </a:lnTo>
                  <a:lnTo>
                    <a:pt x="5309449" y="3449655"/>
                  </a:lnTo>
                  <a:lnTo>
                    <a:pt x="5263633" y="3462247"/>
                  </a:lnTo>
                  <a:lnTo>
                    <a:pt x="5214951" y="346661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045" y="5759219"/>
              <a:ext cx="6324600" cy="645795"/>
            </a:xfrm>
            <a:custGeom>
              <a:avLst/>
              <a:gdLst/>
              <a:ahLst/>
              <a:cxnLst/>
              <a:rect l="l" t="t" r="r" b="b"/>
              <a:pathLst>
                <a:path w="6324600" h="645795">
                  <a:moveTo>
                    <a:pt x="6057266" y="645529"/>
                  </a:moveTo>
                  <a:lnTo>
                    <a:pt x="270458" y="645529"/>
                  </a:lnTo>
                  <a:lnTo>
                    <a:pt x="221777" y="641780"/>
                  </a:lnTo>
                  <a:lnTo>
                    <a:pt x="175961" y="630968"/>
                  </a:lnTo>
                  <a:lnTo>
                    <a:pt x="133776" y="613750"/>
                  </a:lnTo>
                  <a:lnTo>
                    <a:pt x="95985" y="590780"/>
                  </a:lnTo>
                  <a:lnTo>
                    <a:pt x="63352" y="562716"/>
                  </a:lnTo>
                  <a:lnTo>
                    <a:pt x="36642" y="530212"/>
                  </a:lnTo>
                  <a:lnTo>
                    <a:pt x="16617" y="493923"/>
                  </a:lnTo>
                  <a:lnTo>
                    <a:pt x="4042" y="454506"/>
                  </a:lnTo>
                  <a:lnTo>
                    <a:pt x="0" y="415681"/>
                  </a:lnTo>
                  <a:lnTo>
                    <a:pt x="0" y="0"/>
                  </a:lnTo>
                  <a:lnTo>
                    <a:pt x="6324599" y="0"/>
                  </a:lnTo>
                  <a:lnTo>
                    <a:pt x="6324599" y="445704"/>
                  </a:lnTo>
                  <a:lnTo>
                    <a:pt x="6311108" y="493923"/>
                  </a:lnTo>
                  <a:lnTo>
                    <a:pt x="6291083" y="530212"/>
                  </a:lnTo>
                  <a:lnTo>
                    <a:pt x="6264372" y="562716"/>
                  </a:lnTo>
                  <a:lnTo>
                    <a:pt x="6231740" y="590780"/>
                  </a:lnTo>
                  <a:lnTo>
                    <a:pt x="6193949" y="613750"/>
                  </a:lnTo>
                  <a:lnTo>
                    <a:pt x="6151764" y="630968"/>
                  </a:lnTo>
                  <a:lnTo>
                    <a:pt x="6105948" y="641780"/>
                  </a:lnTo>
                  <a:lnTo>
                    <a:pt x="6057266" y="645529"/>
                  </a:lnTo>
                  <a:close/>
                </a:path>
              </a:pathLst>
            </a:custGeom>
            <a:solidFill>
              <a:srgbClr val="D3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118" y="5759219"/>
              <a:ext cx="6035675" cy="556260"/>
            </a:xfrm>
            <a:custGeom>
              <a:avLst/>
              <a:gdLst/>
              <a:ahLst/>
              <a:cxnLst/>
              <a:rect l="l" t="t" r="r" b="b"/>
              <a:pathLst>
                <a:path w="6035675" h="556260">
                  <a:moveTo>
                    <a:pt x="5776921" y="555678"/>
                  </a:moveTo>
                  <a:lnTo>
                    <a:pt x="258658" y="555678"/>
                  </a:lnTo>
                  <a:lnTo>
                    <a:pt x="206520" y="551601"/>
                  </a:lnTo>
                  <a:lnTo>
                    <a:pt x="157963" y="539911"/>
                  </a:lnTo>
                  <a:lnTo>
                    <a:pt x="114026" y="521417"/>
                  </a:lnTo>
                  <a:lnTo>
                    <a:pt x="75747" y="496931"/>
                  </a:lnTo>
                  <a:lnTo>
                    <a:pt x="44166" y="467263"/>
                  </a:lnTo>
                  <a:lnTo>
                    <a:pt x="20322" y="433222"/>
                  </a:lnTo>
                  <a:lnTo>
                    <a:pt x="5253" y="395618"/>
                  </a:lnTo>
                  <a:lnTo>
                    <a:pt x="0" y="355264"/>
                  </a:lnTo>
                  <a:lnTo>
                    <a:pt x="0" y="0"/>
                  </a:lnTo>
                  <a:lnTo>
                    <a:pt x="6035260" y="0"/>
                  </a:lnTo>
                  <a:lnTo>
                    <a:pt x="6035260" y="355264"/>
                  </a:lnTo>
                  <a:lnTo>
                    <a:pt x="6030020" y="395618"/>
                  </a:lnTo>
                  <a:lnTo>
                    <a:pt x="6014988" y="433222"/>
                  </a:lnTo>
                  <a:lnTo>
                    <a:pt x="5991194" y="467263"/>
                  </a:lnTo>
                  <a:lnTo>
                    <a:pt x="5959672" y="496931"/>
                  </a:lnTo>
                  <a:lnTo>
                    <a:pt x="5921452" y="521417"/>
                  </a:lnTo>
                  <a:lnTo>
                    <a:pt x="5877565" y="539911"/>
                  </a:lnTo>
                  <a:lnTo>
                    <a:pt x="5829045" y="551601"/>
                  </a:lnTo>
                  <a:lnTo>
                    <a:pt x="5776921" y="555678"/>
                  </a:lnTo>
                  <a:close/>
                </a:path>
              </a:pathLst>
            </a:custGeom>
            <a:solidFill>
              <a:srgbClr val="F4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048" y="2367161"/>
              <a:ext cx="5276215" cy="3317875"/>
            </a:xfrm>
            <a:custGeom>
              <a:avLst/>
              <a:gdLst/>
              <a:ahLst/>
              <a:cxnLst/>
              <a:rect l="l" t="t" r="r" b="b"/>
              <a:pathLst>
                <a:path w="5276215" h="3317875">
                  <a:moveTo>
                    <a:pt x="5015297" y="3317499"/>
                  </a:moveTo>
                  <a:lnTo>
                    <a:pt x="260572" y="3317499"/>
                  </a:lnTo>
                  <a:lnTo>
                    <a:pt x="213752" y="3313303"/>
                  </a:lnTo>
                  <a:lnTo>
                    <a:pt x="169677" y="3301205"/>
                  </a:lnTo>
                  <a:lnTo>
                    <a:pt x="129087" y="3281943"/>
                  </a:lnTo>
                  <a:lnTo>
                    <a:pt x="92717" y="3256254"/>
                  </a:lnTo>
                  <a:lnTo>
                    <a:pt x="61306" y="3224873"/>
                  </a:lnTo>
                  <a:lnTo>
                    <a:pt x="35591" y="3188540"/>
                  </a:lnTo>
                  <a:lnTo>
                    <a:pt x="16310" y="3147989"/>
                  </a:lnTo>
                  <a:lnTo>
                    <a:pt x="4200" y="3103958"/>
                  </a:lnTo>
                  <a:lnTo>
                    <a:pt x="0" y="3057184"/>
                  </a:lnTo>
                  <a:lnTo>
                    <a:pt x="0" y="260314"/>
                  </a:lnTo>
                  <a:lnTo>
                    <a:pt x="4200" y="213541"/>
                  </a:lnTo>
                  <a:lnTo>
                    <a:pt x="16310" y="169510"/>
                  </a:lnTo>
                  <a:lnTo>
                    <a:pt x="35591" y="128959"/>
                  </a:lnTo>
                  <a:lnTo>
                    <a:pt x="61306" y="92625"/>
                  </a:lnTo>
                  <a:lnTo>
                    <a:pt x="92717" y="61245"/>
                  </a:lnTo>
                  <a:lnTo>
                    <a:pt x="129087" y="35555"/>
                  </a:lnTo>
                  <a:lnTo>
                    <a:pt x="169677" y="16293"/>
                  </a:lnTo>
                  <a:lnTo>
                    <a:pt x="213752" y="4196"/>
                  </a:lnTo>
                  <a:lnTo>
                    <a:pt x="260572" y="0"/>
                  </a:lnTo>
                  <a:lnTo>
                    <a:pt x="5015297" y="0"/>
                  </a:lnTo>
                  <a:lnTo>
                    <a:pt x="5062117" y="4196"/>
                  </a:lnTo>
                  <a:lnTo>
                    <a:pt x="5106191" y="16293"/>
                  </a:lnTo>
                  <a:lnTo>
                    <a:pt x="5146782" y="35555"/>
                  </a:lnTo>
                  <a:lnTo>
                    <a:pt x="5183152" y="61245"/>
                  </a:lnTo>
                  <a:lnTo>
                    <a:pt x="5214563" y="92625"/>
                  </a:lnTo>
                  <a:lnTo>
                    <a:pt x="5240278" y="128959"/>
                  </a:lnTo>
                  <a:lnTo>
                    <a:pt x="5259559" y="169510"/>
                  </a:lnTo>
                  <a:lnTo>
                    <a:pt x="5271669" y="213541"/>
                  </a:lnTo>
                  <a:lnTo>
                    <a:pt x="5275869" y="260314"/>
                  </a:lnTo>
                  <a:lnTo>
                    <a:pt x="5275869" y="3057184"/>
                  </a:lnTo>
                  <a:lnTo>
                    <a:pt x="5271669" y="3103958"/>
                  </a:lnTo>
                  <a:lnTo>
                    <a:pt x="5259559" y="3147989"/>
                  </a:lnTo>
                  <a:lnTo>
                    <a:pt x="5240278" y="3188540"/>
                  </a:lnTo>
                  <a:lnTo>
                    <a:pt x="5214563" y="3224873"/>
                  </a:lnTo>
                  <a:lnTo>
                    <a:pt x="5183152" y="3256254"/>
                  </a:lnTo>
                  <a:lnTo>
                    <a:pt x="5146782" y="3281943"/>
                  </a:lnTo>
                  <a:lnTo>
                    <a:pt x="5106191" y="3301205"/>
                  </a:lnTo>
                  <a:lnTo>
                    <a:pt x="5062117" y="3313303"/>
                  </a:lnTo>
                  <a:lnTo>
                    <a:pt x="5015297" y="3317499"/>
                  </a:lnTo>
                  <a:close/>
                </a:path>
              </a:pathLst>
            </a:custGeom>
            <a:solidFill>
              <a:srgbClr val="3C4D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9379" y="2433434"/>
              <a:ext cx="165529" cy="1653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8036" y="2681642"/>
              <a:ext cx="4805680" cy="2734945"/>
            </a:xfrm>
            <a:custGeom>
              <a:avLst/>
              <a:gdLst/>
              <a:ahLst/>
              <a:cxnLst/>
              <a:rect l="l" t="t" r="r" b="b"/>
              <a:pathLst>
                <a:path w="4805680" h="2734945">
                  <a:moveTo>
                    <a:pt x="4805436" y="2734738"/>
                  </a:moveTo>
                  <a:lnTo>
                    <a:pt x="0" y="2734738"/>
                  </a:lnTo>
                  <a:lnTo>
                    <a:pt x="0" y="0"/>
                  </a:lnTo>
                  <a:lnTo>
                    <a:pt x="4805436" y="0"/>
                  </a:lnTo>
                  <a:lnTo>
                    <a:pt x="4805436" y="2734738"/>
                  </a:lnTo>
                  <a:close/>
                </a:path>
              </a:pathLst>
            </a:custGeom>
            <a:solidFill>
              <a:srgbClr val="4F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1915" y="5756351"/>
              <a:ext cx="1566545" cy="283845"/>
            </a:xfrm>
            <a:custGeom>
              <a:avLst/>
              <a:gdLst/>
              <a:ahLst/>
              <a:cxnLst/>
              <a:rect l="l" t="t" r="r" b="b"/>
              <a:pathLst>
                <a:path w="1566545" h="283845">
                  <a:moveTo>
                    <a:pt x="1565984" y="283255"/>
                  </a:moveTo>
                  <a:lnTo>
                    <a:pt x="0" y="283255"/>
                  </a:lnTo>
                  <a:lnTo>
                    <a:pt x="0" y="0"/>
                  </a:lnTo>
                  <a:lnTo>
                    <a:pt x="1565984" y="0"/>
                  </a:lnTo>
                  <a:lnTo>
                    <a:pt x="1565984" y="283255"/>
                  </a:lnTo>
                  <a:close/>
                </a:path>
              </a:pathLst>
            </a:custGeom>
            <a:solidFill>
              <a:srgbClr val="BC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21021" y="726970"/>
            <a:ext cx="9438640" cy="3308985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sz="9000" b="1" spc="-335" dirty="0">
                <a:solidFill>
                  <a:srgbClr val="000000"/>
                </a:solidFill>
                <a:latin typeface="Tahoma"/>
                <a:cs typeface="Tahoma"/>
              </a:rPr>
              <a:t>2.</a:t>
            </a:r>
            <a:r>
              <a:rPr sz="90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0" b="1" spc="155" dirty="0">
                <a:solidFill>
                  <a:srgbClr val="000000"/>
                </a:solidFill>
                <a:latin typeface="Tahoma"/>
                <a:cs typeface="Tahoma"/>
              </a:rPr>
              <a:t>Data</a:t>
            </a:r>
            <a:r>
              <a:rPr sz="9000" b="1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0" b="1" spc="135" dirty="0">
                <a:solidFill>
                  <a:srgbClr val="000000"/>
                </a:solidFill>
                <a:latin typeface="Tahoma"/>
                <a:cs typeface="Tahoma"/>
              </a:rPr>
              <a:t>Profiling</a:t>
            </a:r>
            <a:endParaRPr sz="9000" dirty="0">
              <a:latin typeface="Tahoma"/>
              <a:cs typeface="Tahoma"/>
            </a:endParaRPr>
          </a:p>
          <a:p>
            <a:pPr marL="1227455" marR="351155">
              <a:lnSpc>
                <a:spcPct val="115799"/>
              </a:lnSpc>
              <a:spcBef>
                <a:spcPts val="1065"/>
              </a:spcBef>
            </a:pPr>
            <a:r>
              <a:rPr spc="-90" dirty="0">
                <a:solidFill>
                  <a:srgbClr val="000000"/>
                </a:solidFill>
              </a:rPr>
              <a:t>The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process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14" dirty="0">
                <a:solidFill>
                  <a:srgbClr val="000000"/>
                </a:solidFill>
              </a:rPr>
              <a:t>of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40" dirty="0">
                <a:solidFill>
                  <a:srgbClr val="000000"/>
                </a:solidFill>
              </a:rPr>
              <a:t>reviewing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source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data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5" dirty="0">
                <a:solidFill>
                  <a:srgbClr val="000000"/>
                </a:solidFill>
              </a:rPr>
              <a:t>for </a:t>
            </a:r>
            <a:r>
              <a:rPr spc="-865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content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95" dirty="0">
                <a:solidFill>
                  <a:srgbClr val="000000"/>
                </a:solidFill>
              </a:rPr>
              <a:t>and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quality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A8ADE5-A6F1-4100-B4C7-509A6675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07433"/>
            <a:ext cx="4962632" cy="3521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5BB40-5189-484A-88EA-14D03BCB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93" y="5789315"/>
            <a:ext cx="9939533" cy="36234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BEA8-F5C8-4539-AC5E-622D3D45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00182"/>
            <a:ext cx="5043929" cy="488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01CC96-C412-499C-BBDE-7562B66C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390899"/>
            <a:ext cx="982926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88773-ADBB-43E3-9842-FCB802D9DBAE}"/>
              </a:ext>
            </a:extLst>
          </p:cNvPr>
          <p:cNvSpPr txBox="1"/>
          <p:nvPr/>
        </p:nvSpPr>
        <p:spPr>
          <a:xfrm>
            <a:off x="3429000" y="804565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5400" dirty="0">
                <a:solidFill>
                  <a:schemeClr val="bg1"/>
                </a:solidFill>
                <a:latin typeface="+mj-lt"/>
              </a:rPr>
              <a:t>بهزیستی </a:t>
            </a:r>
            <a:r>
              <a:rPr lang="fa-IR" sz="5400" dirty="0" err="1">
                <a:solidFill>
                  <a:schemeClr val="bg1"/>
                </a:solidFill>
                <a:latin typeface="+mj-lt"/>
              </a:rPr>
              <a:t>روانشاختی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150</Words>
  <Application>Microsoft Office PowerPoint</Application>
  <PresentationFormat>Custom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Gill Sans MT</vt:lpstr>
      <vt:lpstr>Noto Sans</vt:lpstr>
      <vt:lpstr>Roboto</vt:lpstr>
      <vt:lpstr>Tahoma</vt:lpstr>
      <vt:lpstr>Trebuchet MS</vt:lpstr>
      <vt:lpstr>Office Theme</vt:lpstr>
      <vt:lpstr>Matson Social Skills</vt:lpstr>
      <vt:lpstr>TABLE OF CONTENTS</vt:lpstr>
      <vt:lpstr>PowerPoint Presentation</vt:lpstr>
      <vt:lpstr>PowerPoint Presentation</vt:lpstr>
      <vt:lpstr>Matson social  Skills</vt:lpstr>
      <vt:lpstr>OUR PROCESS</vt:lpstr>
      <vt:lpstr>1. Data Collection The process of gathering information from  different sources</vt:lpstr>
      <vt:lpstr>2. Data Profiling The process of reviewing source data for  content and quality</vt:lpstr>
      <vt:lpstr>PowerPoint Presentation</vt:lpstr>
      <vt:lpstr>3. Data Exploration A visual exploration to help users familiariza  with information</vt:lpstr>
      <vt:lpstr>PowerPoint Presentation</vt:lpstr>
      <vt:lpstr>PowerPoint Presentation</vt:lpstr>
      <vt:lpstr>PowerPoint Presentation</vt:lpstr>
      <vt:lpstr>PowerPoint Presentation</vt:lpstr>
      <vt:lpstr>4. Pre-Processing It include feature engineering, management of  missing values and outliers, data  normalization, etc.</vt:lpstr>
      <vt:lpstr>OUR TARGET</vt:lpstr>
      <vt:lpstr>in progress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Matson Social Skills</dc:title>
  <dc:creator>Ehsan</dc:creator>
  <cp:lastModifiedBy>ehsan sajadi</cp:lastModifiedBy>
  <cp:revision>9</cp:revision>
  <dcterms:created xsi:type="dcterms:W3CDTF">2021-05-22T20:08:04Z</dcterms:created>
  <dcterms:modified xsi:type="dcterms:W3CDTF">2021-05-23T03:05:57Z</dcterms:modified>
</cp:coreProperties>
</file>