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99" r:id="rId3"/>
    <p:sldId id="258" r:id="rId4"/>
    <p:sldId id="316" r:id="rId5"/>
    <p:sldId id="353" r:id="rId6"/>
    <p:sldId id="355" r:id="rId7"/>
    <p:sldId id="356" r:id="rId8"/>
    <p:sldId id="357" r:id="rId9"/>
    <p:sldId id="358" r:id="rId10"/>
    <p:sldId id="310" r:id="rId11"/>
    <p:sldId id="366" r:id="rId12"/>
    <p:sldId id="367" r:id="rId13"/>
    <p:sldId id="368" r:id="rId14"/>
    <p:sldId id="369" r:id="rId15"/>
    <p:sldId id="328" r:id="rId16"/>
    <p:sldId id="289" r:id="rId17"/>
    <p:sldId id="264" r:id="rId18"/>
    <p:sldId id="266" r:id="rId19"/>
    <p:sldId id="371" r:id="rId20"/>
    <p:sldId id="370" r:id="rId21"/>
  </p:sldIdLst>
  <p:sldSz cx="9144000" cy="6858000" type="screen4x3"/>
  <p:notesSz cx="6954838" cy="92408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366D"/>
    <a:srgbClr val="2D716E"/>
    <a:srgbClr val="3B938F"/>
    <a:srgbClr val="F9F6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5" autoAdjust="0"/>
    <p:restoredTop sz="93103" autoAdjust="0"/>
  </p:normalViewPr>
  <p:slideViewPr>
    <p:cSldViewPr>
      <p:cViewPr>
        <p:scale>
          <a:sx n="80" d="100"/>
          <a:sy n="80" d="100"/>
        </p:scale>
        <p:origin x="-36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2042"/>
          </a:xfrm>
          <a:prstGeom prst="rect">
            <a:avLst/>
          </a:prstGeom>
        </p:spPr>
        <p:txBody>
          <a:bodyPr vert="horz" lIns="92546" tIns="46273" rIns="92546" bIns="46273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9466" y="0"/>
            <a:ext cx="3013763" cy="462042"/>
          </a:xfrm>
          <a:prstGeom prst="rect">
            <a:avLst/>
          </a:prstGeom>
        </p:spPr>
        <p:txBody>
          <a:bodyPr vert="horz" lIns="92546" tIns="46273" rIns="92546" bIns="46273" rtlCol="0"/>
          <a:lstStyle>
            <a:lvl1pPr algn="r">
              <a:defRPr sz="1200"/>
            </a:lvl1pPr>
          </a:lstStyle>
          <a:p>
            <a:fld id="{F5E77B19-4C30-44B4-BD0B-CE34772B3C65}" type="datetimeFigureOut">
              <a:rPr lang="en-US" smtClean="0"/>
              <a:t>3/6/2018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8400" y="693738"/>
            <a:ext cx="4618038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46" tIns="46273" rIns="92546" bIns="46273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484" y="4389398"/>
            <a:ext cx="5563870" cy="4158377"/>
          </a:xfrm>
          <a:prstGeom prst="rect">
            <a:avLst/>
          </a:prstGeom>
        </p:spPr>
        <p:txBody>
          <a:bodyPr vert="horz" lIns="92546" tIns="46273" rIns="92546" bIns="4627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7192"/>
            <a:ext cx="3013763" cy="462042"/>
          </a:xfrm>
          <a:prstGeom prst="rect">
            <a:avLst/>
          </a:prstGeom>
        </p:spPr>
        <p:txBody>
          <a:bodyPr vert="horz" lIns="92546" tIns="46273" rIns="92546" bIns="46273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9466" y="8777192"/>
            <a:ext cx="3013763" cy="462042"/>
          </a:xfrm>
          <a:prstGeom prst="rect">
            <a:avLst/>
          </a:prstGeom>
        </p:spPr>
        <p:txBody>
          <a:bodyPr vert="horz" lIns="92546" tIns="46273" rIns="92546" bIns="46273" rtlCol="0" anchor="b"/>
          <a:lstStyle>
            <a:lvl1pPr algn="r">
              <a:defRPr sz="1200"/>
            </a:lvl1pPr>
          </a:lstStyle>
          <a:p>
            <a:fld id="{EC08C6C5-DD63-4A3D-AD22-7D6D36F6A3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778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5287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5158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5312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5312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5312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5312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5158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1415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341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9234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923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6805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529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 smtClean="0"/>
              <a:t>Criteria</a:t>
            </a:r>
            <a:r>
              <a:rPr lang="en-US" sz="1400" b="1" baseline="0" dirty="0" smtClean="0"/>
              <a:t> for website hosting:</a:t>
            </a:r>
          </a:p>
          <a:p>
            <a:pPr marL="228600" indent="-228600">
              <a:buAutoNum type="arabicPeriod"/>
            </a:pPr>
            <a:r>
              <a:rPr lang="en-US" sz="1400" baseline="0" dirty="0" smtClean="0"/>
              <a:t>Code must be accessible and portable</a:t>
            </a:r>
          </a:p>
          <a:p>
            <a:pPr marL="228600" indent="-228600">
              <a:buAutoNum type="arabicPeriod"/>
            </a:pPr>
            <a:r>
              <a:rPr lang="en-US" sz="1400" baseline="0" dirty="0" smtClean="0"/>
              <a:t>Cost must be below $20</a:t>
            </a:r>
          </a:p>
          <a:p>
            <a:pPr marL="228600" indent="-228600">
              <a:buAutoNum type="arabicPeriod"/>
            </a:pPr>
            <a:r>
              <a:rPr lang="en-US" sz="1400" baseline="0" dirty="0" smtClean="0"/>
              <a:t>Site security must be include SiteLock and SSL Certificate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868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531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531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531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5312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5312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531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 descr="C:\Users\Jojo\Documents\MIT Degree\Fall 2017\MIST 7590E Master of Internet Tech Project I\Project\Deliverables\6 Sep Deliverable\park_raccoon_ne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518" y="3047482"/>
            <a:ext cx="2499281" cy="3277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542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374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605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 descr="C:\Users\Jojo\Documents\MIT Degree\Fall 2017\MIST 7590E Master of Internet Tech Project I\Project\Deliverables\6 Sep Deliverable\park_raccoon_ne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627" y="152400"/>
            <a:ext cx="1046046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1261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405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3/6/2018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912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3/6/2018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6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3/6/2018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86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3/6/2018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057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3/6/2018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481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3/6/2018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342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73A1A-3B12-4F13-9E45-4B4F2CF06D13}" type="datetimeFigureOut">
              <a:rPr lang="en-US" smtClean="0"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747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609600" y="2286000"/>
            <a:ext cx="8062912" cy="3352800"/>
          </a:xfrm>
          <a:prstGeom prst="rect">
            <a:avLst/>
          </a:prstGeom>
        </p:spPr>
        <p:txBody>
          <a:bodyPr vert="horz" anchor="t">
            <a:normAutofit lnSpcReduction="10000"/>
          </a:bodyPr>
          <a:lstStyle>
            <a:lvl1pPr marL="0" marR="36576" indent="0" algn="r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400" kern="120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36576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MIST7591E – MBT Project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 II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 panose="020F0502020204030204" pitchFamily="34" charset="0"/>
            </a:endParaRPr>
          </a:p>
          <a:p>
            <a:pPr marL="0" marR="36576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Andrea Castresana</a:t>
            </a:r>
          </a:p>
          <a:p>
            <a:pPr marL="0" marR="36576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Jennifer Lazo</a:t>
            </a:r>
          </a:p>
          <a:p>
            <a:pPr marL="0" marR="36576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Alexander Couch</a:t>
            </a:r>
          </a:p>
          <a:p>
            <a:pPr marL="0" marR="36576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Clark Williams</a:t>
            </a:r>
          </a:p>
          <a:p>
            <a:pPr marL="0" marR="36576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Eliseo Santos</a:t>
            </a:r>
          </a:p>
          <a:p>
            <a:pPr marL="0" marR="36576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 panose="020F0502020204030204" pitchFamily="34" charset="0"/>
            </a:endParaRPr>
          </a:p>
          <a:p>
            <a:pPr marL="0" marR="36576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March 7, 2018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3888" y="776288"/>
            <a:ext cx="8062912" cy="1470025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484632" algn="r" rtl="0" eaLnBrk="1" latinLnBrk="0" hangingPunct="1">
              <a:spcBef>
                <a:spcPct val="0"/>
              </a:spcBef>
              <a:buNone/>
              <a:defRPr kumimoji="0" sz="4400" kern="1200">
                <a:ln w="6350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484632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 w="6350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</a:rPr>
              <a:t>Smithgall Woods</a:t>
            </a:r>
            <a:r>
              <a:rPr kumimoji="0" lang="en-US" sz="4400" b="1" i="0" u="none" strike="noStrike" kern="1200" cap="none" spc="0" normalizeH="0" noProof="0" dirty="0" smtClean="0">
                <a:ln w="6350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</a:rPr>
              <a:t> Park</a:t>
            </a:r>
            <a:r>
              <a:rPr kumimoji="0" lang="en-US" sz="4400" b="1" i="0" u="none" strike="noStrike" kern="1200" cap="none" spc="0" normalizeH="0" baseline="0" noProof="0" dirty="0" smtClean="0">
                <a:ln w="6350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</a:rPr>
              <a:t> Website</a:t>
            </a:r>
          </a:p>
          <a:p>
            <a:pPr marL="484632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Project Update</a:t>
            </a:r>
            <a:endParaRPr kumimoji="0" lang="en-US" sz="4400" b="1" i="0" u="none" strike="noStrike" kern="1200" cap="none" spc="0" normalizeH="0" baseline="0" noProof="0" dirty="0">
              <a:ln w="6350"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44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772400" cy="914400"/>
          </a:xfrm>
        </p:spPr>
        <p:txBody>
          <a:bodyPr/>
          <a:lstStyle/>
          <a:p>
            <a:pPr algn="l"/>
            <a:r>
              <a:rPr lang="en-US" b="1" dirty="0" smtClean="0"/>
              <a:t>Improved Volunteer App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153400" cy="47244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3000" dirty="0" smtClean="0"/>
              <a:t>Added Login Name in navigation bar</a:t>
            </a:r>
          </a:p>
          <a:p>
            <a:pPr>
              <a:spcBef>
                <a:spcPts val="0"/>
              </a:spcBef>
            </a:pPr>
            <a:r>
              <a:rPr lang="en-US" sz="3000" dirty="0" smtClean="0"/>
              <a:t>Added </a:t>
            </a:r>
            <a:r>
              <a:rPr lang="en-US" sz="3000" dirty="0"/>
              <a:t>Section Field for Hardman Farm &amp; </a:t>
            </a:r>
            <a:r>
              <a:rPr lang="en-US" sz="3000" dirty="0" smtClean="0"/>
              <a:t>SGW</a:t>
            </a:r>
          </a:p>
          <a:p>
            <a:pPr>
              <a:spcBef>
                <a:spcPts val="0"/>
              </a:spcBef>
            </a:pPr>
            <a:r>
              <a:rPr lang="en-US" sz="3000" dirty="0" smtClean="0"/>
              <a:t>Updated app from PHP 5.6 to 7.2</a:t>
            </a:r>
          </a:p>
          <a:p>
            <a:pPr>
              <a:spcBef>
                <a:spcPts val="0"/>
              </a:spcBef>
            </a:pPr>
            <a:r>
              <a:rPr lang="en-US" sz="3000" dirty="0" smtClean="0"/>
              <a:t>Changed Top Menu Bar to Left </a:t>
            </a:r>
            <a:r>
              <a:rPr lang="en-US" sz="3000" dirty="0" smtClean="0"/>
              <a:t>Sidebar</a:t>
            </a:r>
            <a:endParaRPr lang="en-US" sz="3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7" y="2852737"/>
            <a:ext cx="6583293" cy="3319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860" y="4874638"/>
            <a:ext cx="2743200" cy="19028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V="1">
            <a:off x="3866164" y="5384083"/>
            <a:ext cx="553436" cy="17851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6858000" y="4918115"/>
            <a:ext cx="1600200" cy="720685"/>
            <a:chOff x="6858000" y="5105400"/>
            <a:chExt cx="1600200" cy="72068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6858000" y="5105401"/>
              <a:ext cx="1600200" cy="72068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858000" y="5105400"/>
              <a:ext cx="1600200" cy="72068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721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772400" cy="990600"/>
          </a:xfrm>
        </p:spPr>
        <p:txBody>
          <a:bodyPr/>
          <a:lstStyle/>
          <a:p>
            <a:pPr algn="l"/>
            <a:r>
              <a:rPr lang="en-US" b="1" dirty="0" smtClean="0"/>
              <a:t>Mobile-friendly Design</a:t>
            </a:r>
            <a:endParaRPr lang="en-US" b="1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407" y="902525"/>
            <a:ext cx="3244993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581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772400" cy="990600"/>
          </a:xfrm>
        </p:spPr>
        <p:txBody>
          <a:bodyPr/>
          <a:lstStyle/>
          <a:p>
            <a:pPr algn="l"/>
            <a:r>
              <a:rPr lang="en-US" b="1" dirty="0" smtClean="0"/>
              <a:t>Mobile-friendly Design</a:t>
            </a:r>
            <a:endParaRPr lang="en-US" b="1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33400" y="838200"/>
            <a:ext cx="7315200" cy="47244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Moved Top Menu Bar to Left </a:t>
            </a:r>
            <a:r>
              <a:rPr lang="en-US" dirty="0" smtClean="0"/>
              <a:t>Sidebar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88435"/>
            <a:ext cx="2974739" cy="537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774" y="1388435"/>
            <a:ext cx="2982826" cy="5393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3657600" y="2286000"/>
            <a:ext cx="1066800" cy="0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67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772400" cy="990600"/>
          </a:xfrm>
        </p:spPr>
        <p:txBody>
          <a:bodyPr/>
          <a:lstStyle/>
          <a:p>
            <a:pPr algn="l"/>
            <a:r>
              <a:rPr lang="en-US" b="1" dirty="0" smtClean="0"/>
              <a:t>Mobile-friendly Design</a:t>
            </a:r>
            <a:endParaRPr lang="en-US" b="1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3810000" cy="47244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View Hours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350" y="914400"/>
            <a:ext cx="320285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36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772400" cy="990600"/>
          </a:xfrm>
        </p:spPr>
        <p:txBody>
          <a:bodyPr/>
          <a:lstStyle/>
          <a:p>
            <a:pPr algn="l"/>
            <a:r>
              <a:rPr lang="en-US" b="1" dirty="0" smtClean="0"/>
              <a:t>Mobile-friendly Design</a:t>
            </a:r>
            <a:endParaRPr lang="en-US" b="1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3810000" cy="47244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Park Interests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914400"/>
            <a:ext cx="320285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271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772400" cy="990600"/>
          </a:xfrm>
        </p:spPr>
        <p:txBody>
          <a:bodyPr/>
          <a:lstStyle/>
          <a:p>
            <a:pPr algn="l"/>
            <a:r>
              <a:rPr lang="en-US" b="1" dirty="0"/>
              <a:t>Volunteer App in WordPress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38200"/>
            <a:ext cx="8153400" cy="47244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3000" dirty="0" smtClean="0"/>
              <a:t>Alternate Solution using free plugins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" y="3787818"/>
            <a:ext cx="5206553" cy="30464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107" y="3506769"/>
            <a:ext cx="5443894" cy="30464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224" y="1371600"/>
            <a:ext cx="3868776" cy="22755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40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Project Schedule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6" y="1539619"/>
            <a:ext cx="9067800" cy="5242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343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/>
              <a:t>Next Tasks….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382000" cy="4419600"/>
          </a:xfrm>
        </p:spPr>
        <p:txBody>
          <a:bodyPr>
            <a:normAutofit lnSpcReduction="10000"/>
          </a:bodyPr>
          <a:lstStyle/>
          <a:p>
            <a:pPr>
              <a:spcBef>
                <a:spcPts val="1200"/>
              </a:spcBef>
            </a:pPr>
            <a:r>
              <a:rPr lang="en-US" dirty="0" smtClean="0"/>
              <a:t>Continue customizing site content with theme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Establish documentation for critical tasks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WP/Theme/Plugin Updates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Page Content Updates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Photo Gallery Updates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Events Page Updates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Generating </a:t>
            </a:r>
            <a:r>
              <a:rPr lang="en-US" dirty="0" smtClean="0"/>
              <a:t>Admin Reports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Develop </a:t>
            </a:r>
            <a:r>
              <a:rPr lang="en-US" dirty="0"/>
              <a:t>v</a:t>
            </a:r>
            <a:r>
              <a:rPr lang="en-US" dirty="0" smtClean="0"/>
              <a:t>ideo tutorials</a:t>
            </a:r>
          </a:p>
          <a:p>
            <a:pPr>
              <a:spcBef>
                <a:spcPts val="120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838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Questions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46155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BACKUPS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64822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sz="3600" dirty="0" smtClean="0"/>
              <a:t>Project Background</a:t>
            </a:r>
          </a:p>
          <a:p>
            <a:r>
              <a:rPr lang="en-US" sz="3600" dirty="0" smtClean="0"/>
              <a:t>Desktop &amp; Mobile Views</a:t>
            </a:r>
          </a:p>
          <a:p>
            <a:r>
              <a:rPr lang="en-US" sz="3600" dirty="0" smtClean="0"/>
              <a:t>Responsive Design</a:t>
            </a:r>
          </a:p>
          <a:p>
            <a:r>
              <a:rPr lang="en-US" sz="3600" dirty="0" smtClean="0"/>
              <a:t>Improved Volunteer App</a:t>
            </a:r>
          </a:p>
          <a:p>
            <a:r>
              <a:rPr lang="en-US" sz="3600" dirty="0" smtClean="0"/>
              <a:t>Mobile-friendly Design</a:t>
            </a:r>
          </a:p>
          <a:p>
            <a:r>
              <a:rPr lang="en-US" sz="3600" dirty="0" smtClean="0"/>
              <a:t>Volunteer App in WordPress</a:t>
            </a:r>
            <a:endParaRPr lang="en-US" sz="3600" dirty="0"/>
          </a:p>
          <a:p>
            <a:r>
              <a:rPr lang="en-US" sz="3600" dirty="0" smtClean="0"/>
              <a:t>Project Schedule </a:t>
            </a:r>
          </a:p>
          <a:p>
            <a:r>
              <a:rPr lang="en-US" sz="3600" dirty="0" smtClean="0"/>
              <a:t>Next Tasks</a:t>
            </a:r>
          </a:p>
        </p:txBody>
      </p:sp>
    </p:spTree>
    <p:extLst>
      <p:ext uri="{BB962C8B-B14F-4D97-AF65-F5344CB8AC3E}">
        <p14:creationId xmlns:p14="http://schemas.microsoft.com/office/powerpoint/2010/main" val="116069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772400" cy="1143000"/>
          </a:xfrm>
        </p:spPr>
        <p:txBody>
          <a:bodyPr/>
          <a:lstStyle/>
          <a:p>
            <a:pPr algn="l"/>
            <a:r>
              <a:rPr lang="en-US" b="1" dirty="0" smtClean="0"/>
              <a:t>Existing Volunteer App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153400" cy="47244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Stand-alone app linked from WP site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837054"/>
            <a:ext cx="5553075" cy="342074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386774"/>
            <a:ext cx="5601061" cy="33023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882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772400" cy="1143000"/>
          </a:xfrm>
        </p:spPr>
        <p:txBody>
          <a:bodyPr/>
          <a:lstStyle/>
          <a:p>
            <a:pPr algn="l"/>
            <a:r>
              <a:rPr lang="en-US" b="1" dirty="0" smtClean="0"/>
              <a:t>Project Background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382000" cy="5029200"/>
          </a:xfrm>
        </p:spPr>
        <p:txBody>
          <a:bodyPr>
            <a:normAutofit lnSpcReduction="10000"/>
          </a:bodyPr>
          <a:lstStyle/>
          <a:p>
            <a:pPr>
              <a:spcBef>
                <a:spcPts val="1200"/>
              </a:spcBef>
            </a:pPr>
            <a:r>
              <a:rPr lang="en-US" b="1" dirty="0"/>
              <a:t>Problem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Difficult to update/maintain site and Volunteer app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Outdated PHP, WP themes and plugins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Degraded site security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b="1" dirty="0"/>
              <a:t>Solution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Rebuild site using current WordPress/PHP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Site hosting either 1&amp;1.com or Bluehost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Establish Admin Documentation &amp; Video Tutorials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Train FSGW Reps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72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3362756" cy="1143000"/>
          </a:xfrm>
        </p:spPr>
        <p:txBody>
          <a:bodyPr>
            <a:noAutofit/>
          </a:bodyPr>
          <a:lstStyle/>
          <a:p>
            <a:pPr algn="l"/>
            <a:r>
              <a:rPr lang="en-US" b="1" dirty="0" smtClean="0"/>
              <a:t>Desktop &amp; Mobile Views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956" y="125681"/>
            <a:ext cx="5171644" cy="67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2644459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747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772400" cy="990600"/>
          </a:xfrm>
        </p:spPr>
        <p:txBody>
          <a:bodyPr/>
          <a:lstStyle/>
          <a:p>
            <a:pPr algn="l"/>
            <a:r>
              <a:rPr lang="en-US" b="1" dirty="0" smtClean="0"/>
              <a:t>Responsive Design</a:t>
            </a:r>
            <a:endParaRPr lang="en-US" b="1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153400" cy="47244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Navigation Menu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073" y="1034684"/>
            <a:ext cx="3136327" cy="5670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095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772400" cy="990600"/>
          </a:xfrm>
        </p:spPr>
        <p:txBody>
          <a:bodyPr/>
          <a:lstStyle/>
          <a:p>
            <a:pPr algn="l"/>
            <a:r>
              <a:rPr lang="en-US" b="1" dirty="0" smtClean="0"/>
              <a:t>Responsive Design</a:t>
            </a:r>
            <a:endParaRPr lang="en-US" b="1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3581400" cy="47244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All Access Trail (New Page)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914400"/>
            <a:ext cx="3200400" cy="5786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671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772400" cy="990600"/>
          </a:xfrm>
        </p:spPr>
        <p:txBody>
          <a:bodyPr/>
          <a:lstStyle/>
          <a:p>
            <a:pPr algn="l"/>
            <a:r>
              <a:rPr lang="en-US" b="1" dirty="0" smtClean="0"/>
              <a:t>Responsive Design</a:t>
            </a:r>
            <a:endParaRPr lang="en-US" b="1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153400" cy="47244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Photo Gallery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239" y="914400"/>
            <a:ext cx="3212161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656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772400" cy="990600"/>
          </a:xfrm>
        </p:spPr>
        <p:txBody>
          <a:bodyPr/>
          <a:lstStyle/>
          <a:p>
            <a:pPr algn="l"/>
            <a:r>
              <a:rPr lang="en-US" b="1" dirty="0" smtClean="0"/>
              <a:t>Responsive Design</a:t>
            </a:r>
            <a:endParaRPr lang="en-US" b="1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153400" cy="47244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Directions Page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550" y="914400"/>
            <a:ext cx="320285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494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772400" cy="990600"/>
          </a:xfrm>
        </p:spPr>
        <p:txBody>
          <a:bodyPr/>
          <a:lstStyle/>
          <a:p>
            <a:pPr algn="l"/>
            <a:r>
              <a:rPr lang="en-US" b="1" dirty="0" smtClean="0"/>
              <a:t>Responsive Design</a:t>
            </a:r>
            <a:endParaRPr lang="en-US" b="1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4036150" cy="47244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Newsletter Sign-up (External Site)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550" y="914400"/>
            <a:ext cx="320285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451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6303</TotalTime>
  <Words>270</Words>
  <Application>Microsoft Office PowerPoint</Application>
  <PresentationFormat>On-screen Show (4:3)</PresentationFormat>
  <Paragraphs>92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Overview</vt:lpstr>
      <vt:lpstr>Project Background</vt:lpstr>
      <vt:lpstr>Desktop &amp; Mobile Views</vt:lpstr>
      <vt:lpstr>Responsive Design</vt:lpstr>
      <vt:lpstr>Responsive Design</vt:lpstr>
      <vt:lpstr>Responsive Design</vt:lpstr>
      <vt:lpstr>Responsive Design</vt:lpstr>
      <vt:lpstr>Responsive Design</vt:lpstr>
      <vt:lpstr>Improved Volunteer App</vt:lpstr>
      <vt:lpstr>Mobile-friendly Design</vt:lpstr>
      <vt:lpstr>Mobile-friendly Design</vt:lpstr>
      <vt:lpstr>Mobile-friendly Design</vt:lpstr>
      <vt:lpstr>Mobile-friendly Design</vt:lpstr>
      <vt:lpstr>Volunteer App in WordPress</vt:lpstr>
      <vt:lpstr>Project Schedule</vt:lpstr>
      <vt:lpstr>Next Tasks….</vt:lpstr>
      <vt:lpstr>Questions</vt:lpstr>
      <vt:lpstr>BACKUPS</vt:lpstr>
      <vt:lpstr>Existing Volunteer App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Jojo</dc:creator>
  <cp:lastModifiedBy>Jojo</cp:lastModifiedBy>
  <cp:revision>556</cp:revision>
  <cp:lastPrinted>2018-02-21T22:41:28Z</cp:lastPrinted>
  <dcterms:created xsi:type="dcterms:W3CDTF">2017-10-10T00:05:35Z</dcterms:created>
  <dcterms:modified xsi:type="dcterms:W3CDTF">2018-03-06T07:38:11Z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