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15" autoAdjust="0"/>
  </p:normalViewPr>
  <p:slideViewPr>
    <p:cSldViewPr>
      <p:cViewPr>
        <p:scale>
          <a:sx n="80" d="100"/>
          <a:sy n="80" d="100"/>
        </p:scale>
        <p:origin x="48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October 11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working on Project Charter</a:t>
            </a:r>
          </a:p>
          <a:p>
            <a:r>
              <a:rPr lang="en-US" dirty="0" smtClean="0"/>
              <a:t>Follow up with Mr. Pease to schedule initial project discussion</a:t>
            </a:r>
          </a:p>
          <a:p>
            <a:r>
              <a:rPr lang="en-US" dirty="0" smtClean="0"/>
              <a:t>Continue building the website prototype</a:t>
            </a:r>
          </a:p>
          <a:p>
            <a:r>
              <a:rPr lang="en-US" dirty="0" smtClean="0"/>
              <a:t>Refine logical models based on discussion with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977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8" y="274638"/>
            <a:ext cx="7957782" cy="11430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prstClr val="black"/>
                </a:solidFill>
              </a:rPr>
              <a:t>Home Page </a:t>
            </a:r>
            <a:r>
              <a:rPr lang="en-US" sz="3700" b="1" dirty="0" smtClean="0">
                <a:solidFill>
                  <a:prstClr val="black"/>
                </a:solidFill>
              </a:rPr>
              <a:t>Mockup </a:t>
            </a:r>
            <a:r>
              <a:rPr lang="en-US" sz="3700" b="1" dirty="0">
                <a:solidFill>
                  <a:prstClr val="black"/>
                </a:solidFill>
              </a:rPr>
              <a:t>(Desktop Version)</a:t>
            </a:r>
            <a:endParaRPr lang="en-US" sz="37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18" y="1600200"/>
            <a:ext cx="437638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Current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2954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dirty="0" smtClean="0">
                <a:solidFill>
                  <a:prstClr val="black"/>
                </a:solidFill>
                <a:latin typeface="Calibri"/>
              </a:rPr>
              <a:t>Proposed</a:t>
            </a: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" y="2438400"/>
            <a:ext cx="4567239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17184"/>
            <a:ext cx="4191000" cy="4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1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00400" cy="657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Accomplishments to Date</a:t>
            </a:r>
          </a:p>
          <a:p>
            <a:r>
              <a:rPr lang="en-US" sz="3600" dirty="0" smtClean="0"/>
              <a:t>Use Case Diagrams</a:t>
            </a:r>
          </a:p>
          <a:p>
            <a:r>
              <a:rPr lang="en-US" sz="3600" dirty="0" smtClean="0"/>
              <a:t>Workflow Diagrams</a:t>
            </a:r>
          </a:p>
          <a:p>
            <a:r>
              <a:rPr lang="en-US" sz="3600" dirty="0" smtClean="0"/>
              <a:t>Data Models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4572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 smtClean="0"/>
              <a:t>Accomplishments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Completed Systems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Identified malicious injected code &amp; disabled it temporarily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Gathered initial user requirements &amp; prioritized them from high to low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Developed prioritized requirements into proposed system requirements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Created home page mockups for Mobile &amp; PC views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Built simple prototype of site home page in HTML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Began developing a Project Charter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Provided project plan &amp; list of questions to Mr. Pease (client)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04800"/>
            <a:ext cx="3962400" cy="1143000"/>
          </a:xfrm>
        </p:spPr>
        <p:txBody>
          <a:bodyPr>
            <a:noAutofit/>
          </a:bodyPr>
          <a:lstStyle/>
          <a:p>
            <a:r>
              <a:rPr lang="en-US" sz="3700" b="1" dirty="0" smtClean="0"/>
              <a:t>Friends Volunteer Use Cases</a:t>
            </a:r>
            <a:endParaRPr lang="en-US" sz="37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8045"/>
            <a:ext cx="4267200" cy="6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2438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Use Cases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648200" cy="6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868362"/>
          </a:xfrm>
        </p:spPr>
        <p:txBody>
          <a:bodyPr/>
          <a:lstStyle/>
          <a:p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23078"/>
            <a:ext cx="7772400" cy="61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w</a:t>
            </a:r>
            <a:r>
              <a:rPr lang="en-US" dirty="0" smtClean="0"/>
              <a:t>ill be provided later……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Existing Data Model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67600" cy="56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Suggested Data Model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1491471"/>
            <a:ext cx="8458200" cy="53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184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Accomplishments to Date</vt:lpstr>
      <vt:lpstr>Friends Volunteer Use Cases</vt:lpstr>
      <vt:lpstr>Admin Use Cases</vt:lpstr>
      <vt:lpstr>Friends Volunteer Workflow</vt:lpstr>
      <vt:lpstr>Admin Workflow</vt:lpstr>
      <vt:lpstr>Existing Data Model</vt:lpstr>
      <vt:lpstr>Suggested Data Model</vt:lpstr>
      <vt:lpstr>Way Ahead</vt:lpstr>
      <vt:lpstr>Questions</vt:lpstr>
      <vt:lpstr>BACKUPS</vt:lpstr>
      <vt:lpstr>Home Page Mockup (Desktop Version)</vt:lpstr>
      <vt:lpstr>Home Page Mockup (Mobile Version)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44</cp:revision>
  <dcterms:created xsi:type="dcterms:W3CDTF">2017-10-10T00:05:35Z</dcterms:created>
  <dcterms:modified xsi:type="dcterms:W3CDTF">2017-10-10T23:12:54Z</dcterms:modified>
</cp:coreProperties>
</file>