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70" r:id="rId5"/>
    <p:sldId id="283" r:id="rId6"/>
    <p:sldId id="273" r:id="rId7"/>
    <p:sldId id="277" r:id="rId8"/>
    <p:sldId id="272" r:id="rId9"/>
    <p:sldId id="275" r:id="rId10"/>
    <p:sldId id="281" r:id="rId11"/>
    <p:sldId id="276" r:id="rId12"/>
    <p:sldId id="259" r:id="rId13"/>
    <p:sldId id="260" r:id="rId14"/>
    <p:sldId id="262" r:id="rId15"/>
    <p:sldId id="261" r:id="rId16"/>
    <p:sldId id="282" r:id="rId17"/>
    <p:sldId id="265" r:id="rId18"/>
    <p:sldId id="269" r:id="rId19"/>
    <p:sldId id="264" r:id="rId20"/>
    <p:sldId id="266" r:id="rId21"/>
  </p:sldIdLst>
  <p:sldSz cx="9144000" cy="6858000" type="screen4x3"/>
  <p:notesSz cx="6954838"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366D"/>
    <a:srgbClr val="2D716E"/>
    <a:srgbClr val="3B938F"/>
    <a:srgbClr val="F9F6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8185" autoAdjust="0"/>
  </p:normalViewPr>
  <p:slideViewPr>
    <p:cSldViewPr>
      <p:cViewPr>
        <p:scale>
          <a:sx n="70" d="100"/>
          <a:sy n="70" d="100"/>
        </p:scale>
        <p:origin x="-129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25F756-588F-4C1B-9591-BB613EE272CB}"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0274927B-4160-4899-AF19-9671AA211A2B}">
      <dgm:prSet phldrT="[Text]" custT="1"/>
      <dgm:spPr/>
      <dgm:t>
        <a:bodyPr/>
        <a:lstStyle/>
        <a:p>
          <a:pPr>
            <a:spcAft>
              <a:spcPts val="0"/>
            </a:spcAft>
          </a:pPr>
          <a:r>
            <a:rPr lang="en-US" sz="1100" dirty="0" smtClean="0">
              <a:latin typeface="Arial" panose="020B0604020202020204" pitchFamily="34" charset="0"/>
              <a:cs typeface="Arial" panose="020B0604020202020204" pitchFamily="34" charset="0"/>
            </a:rPr>
            <a:t>1.0</a:t>
          </a:r>
        </a:p>
        <a:p>
          <a:pPr>
            <a:spcAft>
              <a:spcPts val="0"/>
            </a:spcAft>
          </a:pPr>
          <a:r>
            <a:rPr lang="en-US" sz="1100" dirty="0" smtClean="0">
              <a:latin typeface="Arial" panose="020B0604020202020204" pitchFamily="34" charset="0"/>
              <a:cs typeface="Arial" panose="020B0604020202020204" pitchFamily="34" charset="0"/>
            </a:rPr>
            <a:t>Friends of SGW Home Page</a:t>
          </a:r>
          <a:endParaRPr lang="en-US" sz="1100" dirty="0">
            <a:latin typeface="Arial" panose="020B0604020202020204" pitchFamily="34" charset="0"/>
            <a:cs typeface="Arial" panose="020B0604020202020204" pitchFamily="34" charset="0"/>
          </a:endParaRPr>
        </a:p>
      </dgm:t>
    </dgm:pt>
    <dgm:pt modelId="{2AED433D-0597-4258-B441-18772D8834FD}" type="parTrans" cxnId="{99306810-C422-4A11-B504-A746C310C603}">
      <dgm:prSet/>
      <dgm:spPr/>
      <dgm:t>
        <a:bodyPr/>
        <a:lstStyle/>
        <a:p>
          <a:endParaRPr lang="en-US">
            <a:latin typeface="Arial" panose="020B0604020202020204" pitchFamily="34" charset="0"/>
            <a:cs typeface="Arial" panose="020B0604020202020204" pitchFamily="34" charset="0"/>
          </a:endParaRPr>
        </a:p>
      </dgm:t>
    </dgm:pt>
    <dgm:pt modelId="{A88DCB20-EF2C-4111-AE84-9D6560A02F3F}" type="sibTrans" cxnId="{99306810-C422-4A11-B504-A746C310C603}">
      <dgm:prSet/>
      <dgm:spPr/>
      <dgm:t>
        <a:bodyPr/>
        <a:lstStyle/>
        <a:p>
          <a:endParaRPr lang="en-US">
            <a:latin typeface="Arial" panose="020B0604020202020204" pitchFamily="34" charset="0"/>
            <a:cs typeface="Arial" panose="020B0604020202020204" pitchFamily="34" charset="0"/>
          </a:endParaRPr>
        </a:p>
      </dgm:t>
    </dgm:pt>
    <dgm:pt modelId="{FDC9F48B-2A97-42BB-A94D-14DD284B616A}" type="asst">
      <dgm:prSet phldrT="[Text]" custT="1"/>
      <dgm:spPr/>
      <dgm:t>
        <a:bodyPr/>
        <a:lstStyle/>
        <a:p>
          <a:pPr>
            <a:spcAft>
              <a:spcPts val="0"/>
            </a:spcAft>
          </a:pPr>
          <a:r>
            <a:rPr lang="en-US" sz="1100" dirty="0" smtClean="0">
              <a:latin typeface="Arial" panose="020B0604020202020204" pitchFamily="34" charset="0"/>
              <a:cs typeface="Arial" panose="020B0604020202020204" pitchFamily="34" charset="0"/>
            </a:rPr>
            <a:t>1.1</a:t>
          </a:r>
        </a:p>
        <a:p>
          <a:pPr>
            <a:spcAft>
              <a:spcPts val="0"/>
            </a:spcAft>
          </a:pPr>
          <a:r>
            <a:rPr lang="en-US" sz="1100" dirty="0" smtClean="0">
              <a:latin typeface="Arial" panose="020B0604020202020204" pitchFamily="34" charset="0"/>
              <a:cs typeface="Arial" panose="020B0604020202020204" pitchFamily="34" charset="0"/>
            </a:rPr>
            <a:t>Search Box</a:t>
          </a:r>
          <a:endParaRPr lang="en-US" sz="1100" dirty="0">
            <a:latin typeface="Arial" panose="020B0604020202020204" pitchFamily="34" charset="0"/>
            <a:cs typeface="Arial" panose="020B0604020202020204" pitchFamily="34" charset="0"/>
          </a:endParaRPr>
        </a:p>
      </dgm:t>
    </dgm:pt>
    <dgm:pt modelId="{EF945DD0-6504-45B1-B65D-422FF7CEE416}" type="parTrans" cxnId="{D2ABC662-1AF9-4909-B9FD-0244068A5D15}">
      <dgm:prSet/>
      <dgm:spPr/>
      <dgm:t>
        <a:bodyPr/>
        <a:lstStyle/>
        <a:p>
          <a:endParaRPr lang="en-US">
            <a:latin typeface="Arial" panose="020B0604020202020204" pitchFamily="34" charset="0"/>
            <a:cs typeface="Arial" panose="020B0604020202020204" pitchFamily="34" charset="0"/>
          </a:endParaRPr>
        </a:p>
      </dgm:t>
    </dgm:pt>
    <dgm:pt modelId="{DFBEF7FD-6A4D-43F9-AEF4-4EB26978CE13}" type="sibTrans" cxnId="{D2ABC662-1AF9-4909-B9FD-0244068A5D15}">
      <dgm:prSet/>
      <dgm:spPr/>
      <dgm:t>
        <a:bodyPr/>
        <a:lstStyle/>
        <a:p>
          <a:endParaRPr lang="en-US">
            <a:latin typeface="Arial" panose="020B0604020202020204" pitchFamily="34" charset="0"/>
            <a:cs typeface="Arial" panose="020B0604020202020204" pitchFamily="34" charset="0"/>
          </a:endParaRPr>
        </a:p>
      </dgm:t>
    </dgm:pt>
    <dgm:pt modelId="{C88AE6E3-0700-4F24-88F8-01A94F1EFDD0}">
      <dgm:prSet phldrT="[Text]" custT="1"/>
      <dgm:spPr/>
      <dgm:t>
        <a:bodyPr/>
        <a:lstStyle/>
        <a:p>
          <a:pPr>
            <a:spcAft>
              <a:spcPts val="0"/>
            </a:spcAft>
          </a:pPr>
          <a:r>
            <a:rPr lang="en-US" sz="1100" dirty="0" smtClean="0">
              <a:latin typeface="Arial" panose="020B0604020202020204" pitchFamily="34" charset="0"/>
              <a:cs typeface="Arial" panose="020B0604020202020204" pitchFamily="34" charset="0"/>
            </a:rPr>
            <a:t>2.0</a:t>
          </a:r>
        </a:p>
        <a:p>
          <a:pPr>
            <a:spcAft>
              <a:spcPts val="0"/>
            </a:spcAft>
          </a:pPr>
          <a:r>
            <a:rPr lang="en-US" sz="1100" dirty="0" smtClean="0">
              <a:latin typeface="Arial" panose="020B0604020202020204" pitchFamily="34" charset="0"/>
              <a:cs typeface="Arial" panose="020B0604020202020204" pitchFamily="34" charset="0"/>
            </a:rPr>
            <a:t>Home</a:t>
          </a:r>
          <a:endParaRPr lang="en-US" sz="1100" dirty="0">
            <a:latin typeface="Arial" panose="020B0604020202020204" pitchFamily="34" charset="0"/>
            <a:cs typeface="Arial" panose="020B0604020202020204" pitchFamily="34" charset="0"/>
          </a:endParaRPr>
        </a:p>
      </dgm:t>
    </dgm:pt>
    <dgm:pt modelId="{F7A70203-5488-40A0-9132-52AF0CCC0865}" type="parTrans" cxnId="{E5F2F7F3-DE38-4F3B-9FD9-E04636928AB0}">
      <dgm:prSet/>
      <dgm:spPr/>
      <dgm:t>
        <a:bodyPr/>
        <a:lstStyle/>
        <a:p>
          <a:endParaRPr lang="en-US">
            <a:latin typeface="Arial" panose="020B0604020202020204" pitchFamily="34" charset="0"/>
            <a:cs typeface="Arial" panose="020B0604020202020204" pitchFamily="34" charset="0"/>
          </a:endParaRPr>
        </a:p>
      </dgm:t>
    </dgm:pt>
    <dgm:pt modelId="{78980ABB-0FED-49B9-BE6C-FAFA6324EC58}" type="sibTrans" cxnId="{E5F2F7F3-DE38-4F3B-9FD9-E04636928AB0}">
      <dgm:prSet/>
      <dgm:spPr/>
      <dgm:t>
        <a:bodyPr/>
        <a:lstStyle/>
        <a:p>
          <a:endParaRPr lang="en-US">
            <a:latin typeface="Arial" panose="020B0604020202020204" pitchFamily="34" charset="0"/>
            <a:cs typeface="Arial" panose="020B0604020202020204" pitchFamily="34" charset="0"/>
          </a:endParaRPr>
        </a:p>
      </dgm:t>
    </dgm:pt>
    <dgm:pt modelId="{B5CEA2D4-A899-4C2C-BA30-79C7F0302244}">
      <dgm:prSet phldrT="[Text]" custT="1"/>
      <dgm:spPr>
        <a:solidFill>
          <a:srgbClr val="92D050"/>
        </a:solidFill>
      </dgm:spPr>
      <dgm:t>
        <a:bodyPr/>
        <a:lstStyle/>
        <a:p>
          <a:pPr>
            <a:spcAft>
              <a:spcPts val="0"/>
            </a:spcAft>
          </a:pPr>
          <a:r>
            <a:rPr lang="en-US" sz="1100" dirty="0" smtClean="0">
              <a:latin typeface="Arial" panose="020B0604020202020204" pitchFamily="34" charset="0"/>
              <a:cs typeface="Arial" panose="020B0604020202020204" pitchFamily="34" charset="0"/>
            </a:rPr>
            <a:t>4.0</a:t>
          </a:r>
        </a:p>
        <a:p>
          <a:pPr>
            <a:spcAft>
              <a:spcPts val="0"/>
            </a:spcAft>
          </a:pPr>
          <a:r>
            <a:rPr lang="en-US" sz="1100" dirty="0" smtClean="0">
              <a:latin typeface="Arial" panose="020B0604020202020204" pitchFamily="34" charset="0"/>
              <a:cs typeface="Arial" panose="020B0604020202020204" pitchFamily="34" charset="0"/>
            </a:rPr>
            <a:t>Activities</a:t>
          </a:r>
          <a:endParaRPr lang="en-US" sz="1100" dirty="0">
            <a:latin typeface="Arial" panose="020B0604020202020204" pitchFamily="34" charset="0"/>
            <a:cs typeface="Arial" panose="020B0604020202020204" pitchFamily="34" charset="0"/>
          </a:endParaRPr>
        </a:p>
      </dgm:t>
    </dgm:pt>
    <dgm:pt modelId="{8B86F944-694A-43B9-BD2C-86002A138388}" type="parTrans" cxnId="{0283F55E-E9EF-483C-A91C-656CC9944F9F}">
      <dgm:prSet/>
      <dgm:spPr/>
      <dgm:t>
        <a:bodyPr/>
        <a:lstStyle/>
        <a:p>
          <a:endParaRPr lang="en-US">
            <a:latin typeface="Arial" panose="020B0604020202020204" pitchFamily="34" charset="0"/>
            <a:cs typeface="Arial" panose="020B0604020202020204" pitchFamily="34" charset="0"/>
          </a:endParaRPr>
        </a:p>
      </dgm:t>
    </dgm:pt>
    <dgm:pt modelId="{8B06C467-0364-4F8F-862D-C3FE609451FC}" type="sibTrans" cxnId="{0283F55E-E9EF-483C-A91C-656CC9944F9F}">
      <dgm:prSet/>
      <dgm:spPr/>
      <dgm:t>
        <a:bodyPr/>
        <a:lstStyle/>
        <a:p>
          <a:endParaRPr lang="en-US">
            <a:latin typeface="Arial" panose="020B0604020202020204" pitchFamily="34" charset="0"/>
            <a:cs typeface="Arial" panose="020B0604020202020204" pitchFamily="34" charset="0"/>
          </a:endParaRPr>
        </a:p>
      </dgm:t>
    </dgm:pt>
    <dgm:pt modelId="{46D32E76-4D85-46E4-8C07-C66241E47DA0}">
      <dgm:prSet phldrT="[Text]" custT="1"/>
      <dgm:spPr>
        <a:solidFill>
          <a:srgbClr val="92D050"/>
        </a:solidFill>
      </dgm:spPr>
      <dgm:t>
        <a:bodyPr/>
        <a:lstStyle/>
        <a:p>
          <a:pPr>
            <a:spcAft>
              <a:spcPts val="0"/>
            </a:spcAft>
          </a:pPr>
          <a:r>
            <a:rPr lang="en-US" sz="1100" dirty="0" smtClean="0">
              <a:latin typeface="Arial" panose="020B0604020202020204" pitchFamily="34" charset="0"/>
              <a:cs typeface="Arial" panose="020B0604020202020204" pitchFamily="34" charset="0"/>
            </a:rPr>
            <a:t>7.0</a:t>
          </a:r>
        </a:p>
        <a:p>
          <a:pPr>
            <a:spcAft>
              <a:spcPts val="0"/>
            </a:spcAft>
          </a:pPr>
          <a:r>
            <a:rPr lang="en-US" sz="1100" dirty="0" smtClean="0">
              <a:latin typeface="Arial" panose="020B0604020202020204" pitchFamily="34" charset="0"/>
              <a:cs typeface="Arial" panose="020B0604020202020204" pitchFamily="34" charset="0"/>
            </a:rPr>
            <a:t>All Access Trail</a:t>
          </a:r>
          <a:endParaRPr lang="en-US" sz="1100" dirty="0">
            <a:latin typeface="Arial" panose="020B0604020202020204" pitchFamily="34" charset="0"/>
            <a:cs typeface="Arial" panose="020B0604020202020204" pitchFamily="34" charset="0"/>
          </a:endParaRPr>
        </a:p>
      </dgm:t>
    </dgm:pt>
    <dgm:pt modelId="{CC418A99-34CE-4F58-A0D7-696AF26529A1}" type="parTrans" cxnId="{689B0FDE-CB8E-4179-A867-4477D1AD48AA}">
      <dgm:prSet/>
      <dgm:spPr/>
      <dgm:t>
        <a:bodyPr/>
        <a:lstStyle/>
        <a:p>
          <a:endParaRPr lang="en-US">
            <a:latin typeface="Arial" panose="020B0604020202020204" pitchFamily="34" charset="0"/>
            <a:cs typeface="Arial" panose="020B0604020202020204" pitchFamily="34" charset="0"/>
          </a:endParaRPr>
        </a:p>
      </dgm:t>
    </dgm:pt>
    <dgm:pt modelId="{72CB8CFE-6056-44BB-83B7-7F6297D1FDAF}" type="sibTrans" cxnId="{689B0FDE-CB8E-4179-A867-4477D1AD48AA}">
      <dgm:prSet/>
      <dgm:spPr/>
      <dgm:t>
        <a:bodyPr/>
        <a:lstStyle/>
        <a:p>
          <a:endParaRPr lang="en-US">
            <a:latin typeface="Arial" panose="020B0604020202020204" pitchFamily="34" charset="0"/>
            <a:cs typeface="Arial" panose="020B0604020202020204" pitchFamily="34" charset="0"/>
          </a:endParaRPr>
        </a:p>
      </dgm:t>
    </dgm:pt>
    <dgm:pt modelId="{3045B1B2-DC0A-4607-ACC9-6EA0209878F6}">
      <dgm:prSet phldrT="[Text]" custT="1"/>
      <dgm:spPr/>
      <dgm:t>
        <a:bodyPr/>
        <a:lstStyle/>
        <a:p>
          <a:pPr>
            <a:spcAft>
              <a:spcPts val="0"/>
            </a:spcAft>
          </a:pPr>
          <a:r>
            <a:rPr lang="en-US" sz="1100" dirty="0" smtClean="0">
              <a:latin typeface="Arial" panose="020B0604020202020204" pitchFamily="34" charset="0"/>
              <a:cs typeface="Arial" panose="020B0604020202020204" pitchFamily="34" charset="0"/>
            </a:rPr>
            <a:t>5.0</a:t>
          </a:r>
        </a:p>
        <a:p>
          <a:pPr>
            <a:spcAft>
              <a:spcPts val="0"/>
            </a:spcAft>
          </a:pPr>
          <a:r>
            <a:rPr lang="en-US" sz="1100" dirty="0" smtClean="0">
              <a:latin typeface="Arial" panose="020B0604020202020204" pitchFamily="34" charset="0"/>
              <a:cs typeface="Arial" panose="020B0604020202020204" pitchFamily="34" charset="0"/>
            </a:rPr>
            <a:t>Volunteer Opportunities</a:t>
          </a:r>
          <a:endParaRPr lang="en-US" sz="1100" dirty="0">
            <a:latin typeface="Arial" panose="020B0604020202020204" pitchFamily="34" charset="0"/>
            <a:cs typeface="Arial" panose="020B0604020202020204" pitchFamily="34" charset="0"/>
          </a:endParaRPr>
        </a:p>
      </dgm:t>
    </dgm:pt>
    <dgm:pt modelId="{FC3BE7C2-CAF1-4079-9560-5489769EFC27}" type="parTrans" cxnId="{D407C968-7B37-4AC5-BAE5-53670733AE77}">
      <dgm:prSet/>
      <dgm:spPr/>
      <dgm:t>
        <a:bodyPr/>
        <a:lstStyle/>
        <a:p>
          <a:endParaRPr lang="en-US">
            <a:latin typeface="Arial" panose="020B0604020202020204" pitchFamily="34" charset="0"/>
            <a:cs typeface="Arial" panose="020B0604020202020204" pitchFamily="34" charset="0"/>
          </a:endParaRPr>
        </a:p>
      </dgm:t>
    </dgm:pt>
    <dgm:pt modelId="{7575C62C-8AC3-4892-8DE6-501D67B8487C}" type="sibTrans" cxnId="{D407C968-7B37-4AC5-BAE5-53670733AE77}">
      <dgm:prSet/>
      <dgm:spPr/>
      <dgm:t>
        <a:bodyPr/>
        <a:lstStyle/>
        <a:p>
          <a:endParaRPr lang="en-US">
            <a:latin typeface="Arial" panose="020B0604020202020204" pitchFamily="34" charset="0"/>
            <a:cs typeface="Arial" panose="020B0604020202020204" pitchFamily="34" charset="0"/>
          </a:endParaRPr>
        </a:p>
      </dgm:t>
    </dgm:pt>
    <dgm:pt modelId="{AB43DBA9-F5B3-4C40-82BF-D52A96D425F7}">
      <dgm:prSet phldrT="[Text]" custT="1"/>
      <dgm:spPr/>
      <dgm:t>
        <a:bodyPr/>
        <a:lstStyle/>
        <a:p>
          <a:pPr>
            <a:spcAft>
              <a:spcPts val="0"/>
            </a:spcAft>
          </a:pPr>
          <a:r>
            <a:rPr lang="en-US" sz="1100" dirty="0" smtClean="0">
              <a:latin typeface="Arial" panose="020B0604020202020204" pitchFamily="34" charset="0"/>
              <a:cs typeface="Arial" panose="020B0604020202020204" pitchFamily="34" charset="0"/>
            </a:rPr>
            <a:t>6.0</a:t>
          </a:r>
        </a:p>
        <a:p>
          <a:pPr>
            <a:spcAft>
              <a:spcPts val="0"/>
            </a:spcAft>
          </a:pPr>
          <a:r>
            <a:rPr lang="en-US" sz="1100" dirty="0" smtClean="0">
              <a:latin typeface="Arial" panose="020B0604020202020204" pitchFamily="34" charset="0"/>
              <a:cs typeface="Arial" panose="020B0604020202020204" pitchFamily="34" charset="0"/>
            </a:rPr>
            <a:t>Events</a:t>
          </a:r>
          <a:endParaRPr lang="en-US" sz="1100" dirty="0">
            <a:latin typeface="Arial" panose="020B0604020202020204" pitchFamily="34" charset="0"/>
            <a:cs typeface="Arial" panose="020B0604020202020204" pitchFamily="34" charset="0"/>
          </a:endParaRPr>
        </a:p>
      </dgm:t>
    </dgm:pt>
    <dgm:pt modelId="{EE9E4C87-A11C-4304-96D9-18778AF7F28E}" type="parTrans" cxnId="{AF9C2987-1FBD-4546-AB70-7201AEAE8C72}">
      <dgm:prSet/>
      <dgm:spPr/>
      <dgm:t>
        <a:bodyPr/>
        <a:lstStyle/>
        <a:p>
          <a:endParaRPr lang="en-US">
            <a:latin typeface="Arial" panose="020B0604020202020204" pitchFamily="34" charset="0"/>
            <a:cs typeface="Arial" panose="020B0604020202020204" pitchFamily="34" charset="0"/>
          </a:endParaRPr>
        </a:p>
      </dgm:t>
    </dgm:pt>
    <dgm:pt modelId="{031A4502-0573-45B7-8D70-8DD44E424834}" type="sibTrans" cxnId="{AF9C2987-1FBD-4546-AB70-7201AEAE8C72}">
      <dgm:prSet/>
      <dgm:spPr/>
      <dgm:t>
        <a:bodyPr/>
        <a:lstStyle/>
        <a:p>
          <a:endParaRPr lang="en-US">
            <a:latin typeface="Arial" panose="020B0604020202020204" pitchFamily="34" charset="0"/>
            <a:cs typeface="Arial" panose="020B0604020202020204" pitchFamily="34" charset="0"/>
          </a:endParaRPr>
        </a:p>
      </dgm:t>
    </dgm:pt>
    <dgm:pt modelId="{9212E598-9C44-43E3-A9F6-848C3F7B98C6}">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3.1</a:t>
          </a:r>
        </a:p>
        <a:p>
          <a:pPr>
            <a:spcAft>
              <a:spcPts val="0"/>
            </a:spcAft>
          </a:pPr>
          <a:r>
            <a:rPr lang="en-US" sz="1000" dirty="0" smtClean="0">
              <a:latin typeface="Arial" panose="020B0604020202020204" pitchFamily="34" charset="0"/>
              <a:cs typeface="Arial" panose="020B0604020202020204" pitchFamily="34" charset="0"/>
            </a:rPr>
            <a:t>Mission Statement</a:t>
          </a:r>
          <a:endParaRPr lang="en-US" sz="1000" dirty="0">
            <a:latin typeface="Arial" panose="020B0604020202020204" pitchFamily="34" charset="0"/>
            <a:cs typeface="Arial" panose="020B0604020202020204" pitchFamily="34" charset="0"/>
          </a:endParaRPr>
        </a:p>
      </dgm:t>
    </dgm:pt>
    <dgm:pt modelId="{A3998B0F-A5C6-48FE-B0BC-BF0B7E2B7081}" type="parTrans" cxnId="{CC6C2AB1-69AD-4C55-944B-2488ABAC2C31}">
      <dgm:prSet/>
      <dgm:spPr/>
      <dgm:t>
        <a:bodyPr/>
        <a:lstStyle/>
        <a:p>
          <a:endParaRPr lang="en-US">
            <a:latin typeface="Arial" panose="020B0604020202020204" pitchFamily="34" charset="0"/>
            <a:cs typeface="Arial" panose="020B0604020202020204" pitchFamily="34" charset="0"/>
          </a:endParaRPr>
        </a:p>
      </dgm:t>
    </dgm:pt>
    <dgm:pt modelId="{8F01BDFD-242D-4425-AA2F-94FB37A1DABF}" type="sibTrans" cxnId="{CC6C2AB1-69AD-4C55-944B-2488ABAC2C31}">
      <dgm:prSet/>
      <dgm:spPr/>
      <dgm:t>
        <a:bodyPr/>
        <a:lstStyle/>
        <a:p>
          <a:endParaRPr lang="en-US">
            <a:latin typeface="Arial" panose="020B0604020202020204" pitchFamily="34" charset="0"/>
            <a:cs typeface="Arial" panose="020B0604020202020204" pitchFamily="34" charset="0"/>
          </a:endParaRPr>
        </a:p>
      </dgm:t>
    </dgm:pt>
    <dgm:pt modelId="{A9751E97-5308-409A-BD37-D117ED6BF809}">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4.1</a:t>
          </a:r>
        </a:p>
        <a:p>
          <a:pPr>
            <a:spcAft>
              <a:spcPts val="0"/>
            </a:spcAft>
          </a:pPr>
          <a:r>
            <a:rPr lang="en-US" sz="1000" dirty="0" smtClean="0">
              <a:latin typeface="Arial" panose="020B0604020202020204" pitchFamily="34" charset="0"/>
              <a:cs typeface="Arial" panose="020B0604020202020204" pitchFamily="34" charset="0"/>
            </a:rPr>
            <a:t>Roads &amp; Trails</a:t>
          </a:r>
          <a:endParaRPr lang="en-US" sz="1000" dirty="0">
            <a:latin typeface="Arial" panose="020B0604020202020204" pitchFamily="34" charset="0"/>
            <a:cs typeface="Arial" panose="020B0604020202020204" pitchFamily="34" charset="0"/>
          </a:endParaRPr>
        </a:p>
      </dgm:t>
    </dgm:pt>
    <dgm:pt modelId="{B76B37EA-7611-4BE2-8A94-945B0806F9F6}" type="parTrans" cxnId="{AAA020C6-E2F1-4FCD-97BC-637EFFB70E8B}">
      <dgm:prSet/>
      <dgm:spPr/>
      <dgm:t>
        <a:bodyPr/>
        <a:lstStyle/>
        <a:p>
          <a:endParaRPr lang="en-US">
            <a:latin typeface="Arial" panose="020B0604020202020204" pitchFamily="34" charset="0"/>
            <a:cs typeface="Arial" panose="020B0604020202020204" pitchFamily="34" charset="0"/>
          </a:endParaRPr>
        </a:p>
      </dgm:t>
    </dgm:pt>
    <dgm:pt modelId="{9222EC89-35DE-4ED9-8619-5ACD4F38A454}" type="sibTrans" cxnId="{AAA020C6-E2F1-4FCD-97BC-637EFFB70E8B}">
      <dgm:prSet/>
      <dgm:spPr/>
      <dgm:t>
        <a:bodyPr/>
        <a:lstStyle/>
        <a:p>
          <a:endParaRPr lang="en-US">
            <a:latin typeface="Arial" panose="020B0604020202020204" pitchFamily="34" charset="0"/>
            <a:cs typeface="Arial" panose="020B0604020202020204" pitchFamily="34" charset="0"/>
          </a:endParaRPr>
        </a:p>
      </dgm:t>
    </dgm:pt>
    <dgm:pt modelId="{BA44C836-44DF-4853-AFD4-C5FBD868FEDE}">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3.2</a:t>
          </a:r>
        </a:p>
        <a:p>
          <a:pPr>
            <a:spcAft>
              <a:spcPts val="0"/>
            </a:spcAft>
          </a:pPr>
          <a:r>
            <a:rPr lang="en-US" sz="1000" dirty="0" smtClean="0">
              <a:latin typeface="Arial" panose="020B0604020202020204" pitchFamily="34" charset="0"/>
              <a:cs typeface="Arial" panose="020B0604020202020204" pitchFamily="34" charset="0"/>
            </a:rPr>
            <a:t>History</a:t>
          </a:r>
          <a:endParaRPr lang="en-US" sz="1000" dirty="0">
            <a:latin typeface="Arial" panose="020B0604020202020204" pitchFamily="34" charset="0"/>
            <a:cs typeface="Arial" panose="020B0604020202020204" pitchFamily="34" charset="0"/>
          </a:endParaRPr>
        </a:p>
      </dgm:t>
    </dgm:pt>
    <dgm:pt modelId="{BC73FEC3-7BE4-4F76-A05A-FAEB1EC6BC05}" type="parTrans" cxnId="{98F07B5B-75D3-49F7-94A0-F7D9A2F6451E}">
      <dgm:prSet/>
      <dgm:spPr/>
      <dgm:t>
        <a:bodyPr/>
        <a:lstStyle/>
        <a:p>
          <a:endParaRPr lang="en-US">
            <a:latin typeface="Arial" panose="020B0604020202020204" pitchFamily="34" charset="0"/>
            <a:cs typeface="Arial" panose="020B0604020202020204" pitchFamily="34" charset="0"/>
          </a:endParaRPr>
        </a:p>
      </dgm:t>
    </dgm:pt>
    <dgm:pt modelId="{6ADE4D33-09B9-4239-A019-D8A168ED53FD}" type="sibTrans" cxnId="{98F07B5B-75D3-49F7-94A0-F7D9A2F6451E}">
      <dgm:prSet/>
      <dgm:spPr/>
      <dgm:t>
        <a:bodyPr/>
        <a:lstStyle/>
        <a:p>
          <a:endParaRPr lang="en-US">
            <a:latin typeface="Arial" panose="020B0604020202020204" pitchFamily="34" charset="0"/>
            <a:cs typeface="Arial" panose="020B0604020202020204" pitchFamily="34" charset="0"/>
          </a:endParaRPr>
        </a:p>
      </dgm:t>
    </dgm:pt>
    <dgm:pt modelId="{A326D562-FC53-441D-9269-0AED7029A99A}">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3.3</a:t>
          </a:r>
        </a:p>
        <a:p>
          <a:pPr>
            <a:spcAft>
              <a:spcPts val="0"/>
            </a:spcAft>
          </a:pPr>
          <a:r>
            <a:rPr lang="en-US" sz="1000" dirty="0" smtClean="0">
              <a:latin typeface="Arial" panose="020B0604020202020204" pitchFamily="34" charset="0"/>
              <a:cs typeface="Arial" panose="020B0604020202020204" pitchFamily="34" charset="0"/>
            </a:rPr>
            <a:t>Meetings (Calendar)</a:t>
          </a:r>
          <a:endParaRPr lang="en-US" sz="1000" dirty="0">
            <a:latin typeface="Arial" panose="020B0604020202020204" pitchFamily="34" charset="0"/>
            <a:cs typeface="Arial" panose="020B0604020202020204" pitchFamily="34" charset="0"/>
          </a:endParaRPr>
        </a:p>
      </dgm:t>
    </dgm:pt>
    <dgm:pt modelId="{B9B43DA7-88E6-405B-80FE-1DEC167B1B1B}" type="parTrans" cxnId="{7DD2DEBE-FD31-42D9-853D-A07CDDFC492A}">
      <dgm:prSet/>
      <dgm:spPr/>
      <dgm:t>
        <a:bodyPr/>
        <a:lstStyle/>
        <a:p>
          <a:endParaRPr lang="en-US">
            <a:latin typeface="Arial" panose="020B0604020202020204" pitchFamily="34" charset="0"/>
            <a:cs typeface="Arial" panose="020B0604020202020204" pitchFamily="34" charset="0"/>
          </a:endParaRPr>
        </a:p>
      </dgm:t>
    </dgm:pt>
    <dgm:pt modelId="{E384CD7F-CCD7-4EBB-B2D8-242295143101}" type="sibTrans" cxnId="{7DD2DEBE-FD31-42D9-853D-A07CDDFC492A}">
      <dgm:prSet/>
      <dgm:spPr/>
      <dgm:t>
        <a:bodyPr/>
        <a:lstStyle/>
        <a:p>
          <a:endParaRPr lang="en-US">
            <a:latin typeface="Arial" panose="020B0604020202020204" pitchFamily="34" charset="0"/>
            <a:cs typeface="Arial" panose="020B0604020202020204" pitchFamily="34" charset="0"/>
          </a:endParaRPr>
        </a:p>
      </dgm:t>
    </dgm:pt>
    <dgm:pt modelId="{37682145-075D-4526-BE74-A2FD14772674}">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3.4</a:t>
          </a:r>
        </a:p>
        <a:p>
          <a:pPr>
            <a:spcAft>
              <a:spcPts val="0"/>
            </a:spcAft>
          </a:pPr>
          <a:r>
            <a:rPr lang="en-US" sz="1000" dirty="0" smtClean="0">
              <a:latin typeface="Arial" panose="020B0604020202020204" pitchFamily="34" charset="0"/>
              <a:cs typeface="Arial" panose="020B0604020202020204" pitchFamily="34" charset="0"/>
            </a:rPr>
            <a:t>Become a Friend or Volunteer</a:t>
          </a:r>
          <a:endParaRPr lang="en-US" sz="1000" dirty="0">
            <a:latin typeface="Arial" panose="020B0604020202020204" pitchFamily="34" charset="0"/>
            <a:cs typeface="Arial" panose="020B0604020202020204" pitchFamily="34" charset="0"/>
          </a:endParaRPr>
        </a:p>
      </dgm:t>
    </dgm:pt>
    <dgm:pt modelId="{C7416EEA-DB93-48CB-9F21-97C8588E35DD}" type="parTrans" cxnId="{B920FDA4-A114-4410-B52A-4B8C6F900B9D}">
      <dgm:prSet/>
      <dgm:spPr/>
      <dgm:t>
        <a:bodyPr/>
        <a:lstStyle/>
        <a:p>
          <a:endParaRPr lang="en-US">
            <a:latin typeface="Arial" panose="020B0604020202020204" pitchFamily="34" charset="0"/>
            <a:cs typeface="Arial" panose="020B0604020202020204" pitchFamily="34" charset="0"/>
          </a:endParaRPr>
        </a:p>
      </dgm:t>
    </dgm:pt>
    <dgm:pt modelId="{070BD383-E262-4C90-83CA-403E164C32E9}" type="sibTrans" cxnId="{B920FDA4-A114-4410-B52A-4B8C6F900B9D}">
      <dgm:prSet/>
      <dgm:spPr/>
      <dgm:t>
        <a:bodyPr/>
        <a:lstStyle/>
        <a:p>
          <a:endParaRPr lang="en-US">
            <a:latin typeface="Arial" panose="020B0604020202020204" pitchFamily="34" charset="0"/>
            <a:cs typeface="Arial" panose="020B0604020202020204" pitchFamily="34" charset="0"/>
          </a:endParaRPr>
        </a:p>
      </dgm:t>
    </dgm:pt>
    <dgm:pt modelId="{5C8EBEB2-45CA-4875-B2C1-3A80FFD2AC67}">
      <dgm:prSet custT="1"/>
      <dgm:spPr/>
      <dgm:t>
        <a:bodyPr/>
        <a:lstStyle/>
        <a:p>
          <a:pPr>
            <a:spcAft>
              <a:spcPts val="0"/>
            </a:spcAft>
          </a:pPr>
          <a:r>
            <a:rPr lang="en-US" sz="1000" dirty="0" smtClean="0">
              <a:latin typeface="Arial" panose="020B0604020202020204" pitchFamily="34" charset="0"/>
              <a:cs typeface="Arial" panose="020B0604020202020204" pitchFamily="34" charset="0"/>
            </a:rPr>
            <a:t>5.1</a:t>
          </a:r>
        </a:p>
        <a:p>
          <a:pPr>
            <a:spcAft>
              <a:spcPts val="0"/>
            </a:spcAft>
          </a:pPr>
          <a:r>
            <a:rPr lang="en-US" sz="1000" dirty="0" smtClean="0">
              <a:latin typeface="Arial" panose="020B0604020202020204" pitchFamily="34" charset="0"/>
              <a:cs typeface="Arial" panose="020B0604020202020204" pitchFamily="34" charset="0"/>
            </a:rPr>
            <a:t>Adopt-A-Trail</a:t>
          </a:r>
          <a:endParaRPr lang="en-US" sz="1000" dirty="0">
            <a:latin typeface="Arial" panose="020B0604020202020204" pitchFamily="34" charset="0"/>
            <a:cs typeface="Arial" panose="020B0604020202020204" pitchFamily="34" charset="0"/>
          </a:endParaRPr>
        </a:p>
      </dgm:t>
    </dgm:pt>
    <dgm:pt modelId="{AA3915FE-4491-42CC-A1AF-70CBC148FF59}" type="parTrans" cxnId="{36BDA124-864F-43FE-B765-FA109A9C0381}">
      <dgm:prSet/>
      <dgm:spPr/>
      <dgm:t>
        <a:bodyPr/>
        <a:lstStyle/>
        <a:p>
          <a:endParaRPr lang="en-US">
            <a:latin typeface="Arial" panose="020B0604020202020204" pitchFamily="34" charset="0"/>
            <a:cs typeface="Arial" panose="020B0604020202020204" pitchFamily="34" charset="0"/>
          </a:endParaRPr>
        </a:p>
      </dgm:t>
    </dgm:pt>
    <dgm:pt modelId="{87CF262D-40B1-4CCD-A406-357431074C01}" type="sibTrans" cxnId="{36BDA124-864F-43FE-B765-FA109A9C0381}">
      <dgm:prSet/>
      <dgm:spPr/>
      <dgm:t>
        <a:bodyPr/>
        <a:lstStyle/>
        <a:p>
          <a:endParaRPr lang="en-US">
            <a:latin typeface="Arial" panose="020B0604020202020204" pitchFamily="34" charset="0"/>
            <a:cs typeface="Arial" panose="020B0604020202020204" pitchFamily="34" charset="0"/>
          </a:endParaRPr>
        </a:p>
      </dgm:t>
    </dgm:pt>
    <dgm:pt modelId="{402192EA-635B-4E5A-BC30-CBA091CCA687}">
      <dgm:prSet phldrT="[Text]" custT="1"/>
      <dgm:spPr>
        <a:solidFill>
          <a:srgbClr val="92D050"/>
        </a:solidFill>
      </dgm:spPr>
      <dgm:t>
        <a:bodyPr/>
        <a:lstStyle/>
        <a:p>
          <a:pPr>
            <a:spcAft>
              <a:spcPts val="0"/>
            </a:spcAft>
          </a:pPr>
          <a:r>
            <a:rPr lang="en-US" sz="1100" dirty="0" smtClean="0">
              <a:latin typeface="Arial" panose="020B0604020202020204" pitchFamily="34" charset="0"/>
              <a:cs typeface="Arial" panose="020B0604020202020204" pitchFamily="34" charset="0"/>
            </a:rPr>
            <a:t>9.0</a:t>
          </a:r>
        </a:p>
        <a:p>
          <a:pPr>
            <a:spcAft>
              <a:spcPts val="0"/>
            </a:spcAft>
          </a:pPr>
          <a:r>
            <a:rPr lang="en-US" sz="1100" dirty="0" smtClean="0">
              <a:latin typeface="Arial" panose="020B0604020202020204" pitchFamily="34" charset="0"/>
              <a:cs typeface="Arial" panose="020B0604020202020204" pitchFamily="34" charset="0"/>
            </a:rPr>
            <a:t>Visitors</a:t>
          </a:r>
          <a:endParaRPr lang="en-US" sz="1100" dirty="0">
            <a:latin typeface="Arial" panose="020B0604020202020204" pitchFamily="34" charset="0"/>
            <a:cs typeface="Arial" panose="020B0604020202020204" pitchFamily="34" charset="0"/>
          </a:endParaRPr>
        </a:p>
      </dgm:t>
    </dgm:pt>
    <dgm:pt modelId="{58F003E5-0E8F-43B2-BD78-8704859781FC}" type="parTrans" cxnId="{C913FD22-4830-479B-8D0B-C63B9BEF77E3}">
      <dgm:prSet/>
      <dgm:spPr/>
      <dgm:t>
        <a:bodyPr/>
        <a:lstStyle/>
        <a:p>
          <a:endParaRPr lang="en-US">
            <a:latin typeface="Arial" panose="020B0604020202020204" pitchFamily="34" charset="0"/>
            <a:cs typeface="Arial" panose="020B0604020202020204" pitchFamily="34" charset="0"/>
          </a:endParaRPr>
        </a:p>
      </dgm:t>
    </dgm:pt>
    <dgm:pt modelId="{6DD285F6-212B-4270-B8AA-A5F40C494517}" type="sibTrans" cxnId="{C913FD22-4830-479B-8D0B-C63B9BEF77E3}">
      <dgm:prSet/>
      <dgm:spPr/>
      <dgm:t>
        <a:bodyPr/>
        <a:lstStyle/>
        <a:p>
          <a:endParaRPr lang="en-US">
            <a:latin typeface="Arial" panose="020B0604020202020204" pitchFamily="34" charset="0"/>
            <a:cs typeface="Arial" panose="020B0604020202020204" pitchFamily="34" charset="0"/>
          </a:endParaRPr>
        </a:p>
      </dgm:t>
    </dgm:pt>
    <dgm:pt modelId="{02E8AF3B-DB86-4F9A-8D46-27D7319E4BB8}">
      <dgm:prSet phldrT="[Text]" custT="1"/>
      <dgm:spPr/>
      <dgm:t>
        <a:bodyPr/>
        <a:lstStyle/>
        <a:p>
          <a:pPr>
            <a:spcAft>
              <a:spcPts val="0"/>
            </a:spcAft>
          </a:pPr>
          <a:r>
            <a:rPr lang="en-US" sz="1100" dirty="0" smtClean="0">
              <a:latin typeface="Arial" panose="020B0604020202020204" pitchFamily="34" charset="0"/>
              <a:cs typeface="Arial" panose="020B0604020202020204" pitchFamily="34" charset="0"/>
            </a:rPr>
            <a:t>10.0</a:t>
          </a:r>
        </a:p>
        <a:p>
          <a:pPr>
            <a:spcAft>
              <a:spcPts val="0"/>
            </a:spcAft>
          </a:pPr>
          <a:r>
            <a:rPr lang="en-US" sz="1100" dirty="0" smtClean="0">
              <a:latin typeface="Arial" panose="020B0604020202020204" pitchFamily="34" charset="0"/>
              <a:cs typeface="Arial" panose="020B0604020202020204" pitchFamily="34" charset="0"/>
            </a:rPr>
            <a:t>Contact Us</a:t>
          </a:r>
          <a:endParaRPr lang="en-US" sz="1100" dirty="0">
            <a:latin typeface="Arial" panose="020B0604020202020204" pitchFamily="34" charset="0"/>
            <a:cs typeface="Arial" panose="020B0604020202020204" pitchFamily="34" charset="0"/>
          </a:endParaRPr>
        </a:p>
      </dgm:t>
    </dgm:pt>
    <dgm:pt modelId="{8017E421-4010-47DD-B3A2-150D7F01784C}" type="parTrans" cxnId="{8483C8D2-1419-4A30-9BD1-5286CA25BFEE}">
      <dgm:prSet/>
      <dgm:spPr/>
      <dgm:t>
        <a:bodyPr/>
        <a:lstStyle/>
        <a:p>
          <a:endParaRPr lang="en-US">
            <a:latin typeface="Arial" panose="020B0604020202020204" pitchFamily="34" charset="0"/>
            <a:cs typeface="Arial" panose="020B0604020202020204" pitchFamily="34" charset="0"/>
          </a:endParaRPr>
        </a:p>
      </dgm:t>
    </dgm:pt>
    <dgm:pt modelId="{4CCAA9F6-7FF4-460F-8B35-21E70EA635D7}" type="sibTrans" cxnId="{8483C8D2-1419-4A30-9BD1-5286CA25BFEE}">
      <dgm:prSet/>
      <dgm:spPr/>
      <dgm:t>
        <a:bodyPr/>
        <a:lstStyle/>
        <a:p>
          <a:endParaRPr lang="en-US">
            <a:latin typeface="Arial" panose="020B0604020202020204" pitchFamily="34" charset="0"/>
            <a:cs typeface="Arial" panose="020B0604020202020204" pitchFamily="34" charset="0"/>
          </a:endParaRPr>
        </a:p>
      </dgm:t>
    </dgm:pt>
    <dgm:pt modelId="{54F52B91-96F3-4A93-8C51-4A8BFBEDFA33}">
      <dgm:prSet phldrT="[Text]" custT="1"/>
      <dgm:spPr>
        <a:solidFill>
          <a:srgbClr val="92D050"/>
        </a:solidFill>
      </dgm:spPr>
      <dgm:t>
        <a:bodyPr/>
        <a:lstStyle/>
        <a:p>
          <a:pPr>
            <a:spcAft>
              <a:spcPts val="0"/>
            </a:spcAft>
          </a:pPr>
          <a:r>
            <a:rPr lang="en-US" sz="1100" dirty="0" smtClean="0">
              <a:latin typeface="Arial" panose="020B0604020202020204" pitchFamily="34" charset="0"/>
              <a:cs typeface="Arial" panose="020B0604020202020204" pitchFamily="34" charset="0"/>
            </a:rPr>
            <a:t>3.0</a:t>
          </a:r>
        </a:p>
        <a:p>
          <a:pPr>
            <a:spcAft>
              <a:spcPts val="0"/>
            </a:spcAft>
          </a:pPr>
          <a:r>
            <a:rPr lang="en-US" sz="1100" dirty="0" smtClean="0">
              <a:latin typeface="Arial" panose="020B0604020202020204" pitchFamily="34" charset="0"/>
              <a:cs typeface="Arial" panose="020B0604020202020204" pitchFamily="34" charset="0"/>
            </a:rPr>
            <a:t>About Us </a:t>
          </a:r>
          <a:r>
            <a:rPr lang="en-US" sz="800" dirty="0" smtClean="0">
              <a:latin typeface="Arial" panose="020B0604020202020204" pitchFamily="34" charset="0"/>
              <a:cs typeface="Arial" panose="020B0604020202020204" pitchFamily="34" charset="0"/>
            </a:rPr>
            <a:t>(Friends Chapter)</a:t>
          </a:r>
          <a:endParaRPr lang="en-US" sz="800" dirty="0">
            <a:latin typeface="Arial" panose="020B0604020202020204" pitchFamily="34" charset="0"/>
            <a:cs typeface="Arial" panose="020B0604020202020204" pitchFamily="34" charset="0"/>
          </a:endParaRPr>
        </a:p>
      </dgm:t>
    </dgm:pt>
    <dgm:pt modelId="{336023B5-0FCD-49A8-BFE0-A6F3DC26439F}" type="sibTrans" cxnId="{7589C0EA-F1D2-480F-B5E5-C964736EEE91}">
      <dgm:prSet/>
      <dgm:spPr/>
      <dgm:t>
        <a:bodyPr/>
        <a:lstStyle/>
        <a:p>
          <a:endParaRPr lang="en-US">
            <a:latin typeface="Arial" panose="020B0604020202020204" pitchFamily="34" charset="0"/>
            <a:cs typeface="Arial" panose="020B0604020202020204" pitchFamily="34" charset="0"/>
          </a:endParaRPr>
        </a:p>
      </dgm:t>
    </dgm:pt>
    <dgm:pt modelId="{1B000D60-51F0-4F7C-BE26-B6213BFA4932}" type="parTrans" cxnId="{7589C0EA-F1D2-480F-B5E5-C964736EEE91}">
      <dgm:prSet/>
      <dgm:spPr/>
      <dgm:t>
        <a:bodyPr/>
        <a:lstStyle/>
        <a:p>
          <a:endParaRPr lang="en-US">
            <a:latin typeface="Arial" panose="020B0604020202020204" pitchFamily="34" charset="0"/>
            <a:cs typeface="Arial" panose="020B0604020202020204" pitchFamily="34" charset="0"/>
          </a:endParaRPr>
        </a:p>
      </dgm:t>
    </dgm:pt>
    <dgm:pt modelId="{0514F8A1-4B60-46B1-9B43-60C5F0627DF1}">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9.1</a:t>
          </a:r>
        </a:p>
        <a:p>
          <a:pPr>
            <a:spcAft>
              <a:spcPts val="0"/>
            </a:spcAft>
          </a:pPr>
          <a:r>
            <a:rPr lang="en-US" sz="1000" dirty="0" smtClean="0">
              <a:latin typeface="Arial" panose="020B0604020202020204" pitchFamily="34" charset="0"/>
              <a:cs typeface="Arial" panose="020B0604020202020204" pitchFamily="34" charset="0"/>
            </a:rPr>
            <a:t>Cabin Reservation</a:t>
          </a:r>
          <a:endParaRPr lang="en-US" sz="1000" dirty="0">
            <a:latin typeface="Arial" panose="020B0604020202020204" pitchFamily="34" charset="0"/>
            <a:cs typeface="Arial" panose="020B0604020202020204" pitchFamily="34" charset="0"/>
          </a:endParaRPr>
        </a:p>
      </dgm:t>
    </dgm:pt>
    <dgm:pt modelId="{6558A57C-4982-4A47-B2B2-8AABE7345991}" type="parTrans" cxnId="{DCDE5DE1-6C54-49B6-829A-7D27B87A3D18}">
      <dgm:prSet/>
      <dgm:spPr/>
      <dgm:t>
        <a:bodyPr/>
        <a:lstStyle/>
        <a:p>
          <a:endParaRPr lang="en-US">
            <a:latin typeface="Arial" panose="020B0604020202020204" pitchFamily="34" charset="0"/>
            <a:cs typeface="Arial" panose="020B0604020202020204" pitchFamily="34" charset="0"/>
          </a:endParaRPr>
        </a:p>
      </dgm:t>
    </dgm:pt>
    <dgm:pt modelId="{5B3A3CB9-257B-4EAE-AA31-FB1004E25F63}" type="sibTrans" cxnId="{DCDE5DE1-6C54-49B6-829A-7D27B87A3D18}">
      <dgm:prSet/>
      <dgm:spPr/>
      <dgm:t>
        <a:bodyPr/>
        <a:lstStyle/>
        <a:p>
          <a:endParaRPr lang="en-US">
            <a:latin typeface="Arial" panose="020B0604020202020204" pitchFamily="34" charset="0"/>
            <a:cs typeface="Arial" panose="020B0604020202020204" pitchFamily="34" charset="0"/>
          </a:endParaRPr>
        </a:p>
      </dgm:t>
    </dgm:pt>
    <dgm:pt modelId="{832D0428-C81C-4895-8335-E8EDA9233ED3}" type="asst">
      <dgm:prSet phldrT="[Text]" custT="1"/>
      <dgm:spPr>
        <a:solidFill>
          <a:srgbClr val="FFFF00"/>
        </a:solidFill>
      </dgm:spPr>
      <dgm:t>
        <a:bodyPr/>
        <a:lstStyle/>
        <a:p>
          <a:pPr>
            <a:spcAft>
              <a:spcPts val="0"/>
            </a:spcAft>
          </a:pPr>
          <a:r>
            <a:rPr lang="en-US" sz="1100" dirty="0" smtClean="0">
              <a:latin typeface="Arial" panose="020B0604020202020204" pitchFamily="34" charset="0"/>
              <a:cs typeface="Arial" panose="020B0604020202020204" pitchFamily="34" charset="0"/>
            </a:rPr>
            <a:t>1.2</a:t>
          </a:r>
        </a:p>
        <a:p>
          <a:pPr>
            <a:spcAft>
              <a:spcPts val="0"/>
            </a:spcAft>
          </a:pPr>
          <a:r>
            <a:rPr lang="en-US" sz="1100" dirty="0" smtClean="0">
              <a:latin typeface="Arial" panose="020B0604020202020204" pitchFamily="34" charset="0"/>
              <a:cs typeface="Arial" panose="020B0604020202020204" pitchFamily="34" charset="0"/>
            </a:rPr>
            <a:t>Volunteer Login</a:t>
          </a:r>
          <a:endParaRPr lang="en-US" sz="1100" dirty="0">
            <a:latin typeface="Arial" panose="020B0604020202020204" pitchFamily="34" charset="0"/>
            <a:cs typeface="Arial" panose="020B0604020202020204" pitchFamily="34" charset="0"/>
          </a:endParaRPr>
        </a:p>
      </dgm:t>
    </dgm:pt>
    <dgm:pt modelId="{E51BC5A4-9C0D-4258-B89D-D0AE1ABE08D8}" type="parTrans" cxnId="{419E7F53-7DD8-4D1F-90D9-CDE59C63B3CF}">
      <dgm:prSet/>
      <dgm:spPr/>
      <dgm:t>
        <a:bodyPr/>
        <a:lstStyle/>
        <a:p>
          <a:endParaRPr lang="en-US">
            <a:latin typeface="Arial" panose="020B0604020202020204" pitchFamily="34" charset="0"/>
            <a:cs typeface="Arial" panose="020B0604020202020204" pitchFamily="34" charset="0"/>
          </a:endParaRPr>
        </a:p>
      </dgm:t>
    </dgm:pt>
    <dgm:pt modelId="{F6B1AA2B-235E-4C17-88CA-E0378EFC754E}" type="sibTrans" cxnId="{419E7F53-7DD8-4D1F-90D9-CDE59C63B3CF}">
      <dgm:prSet/>
      <dgm:spPr/>
      <dgm:t>
        <a:bodyPr/>
        <a:lstStyle/>
        <a:p>
          <a:endParaRPr lang="en-US">
            <a:latin typeface="Arial" panose="020B0604020202020204" pitchFamily="34" charset="0"/>
            <a:cs typeface="Arial" panose="020B0604020202020204" pitchFamily="34" charset="0"/>
          </a:endParaRPr>
        </a:p>
      </dgm:t>
    </dgm:pt>
    <dgm:pt modelId="{2FD0ACBE-A9EE-439B-BDD7-7D04768F5ECB}">
      <dgm:prSet phldrT="[Text]" custT="1"/>
      <dgm:spPr/>
      <dgm:t>
        <a:bodyPr/>
        <a:lstStyle/>
        <a:p>
          <a:pPr>
            <a:spcAft>
              <a:spcPts val="0"/>
            </a:spcAft>
          </a:pPr>
          <a:r>
            <a:rPr lang="en-US" sz="1100" dirty="0" smtClean="0">
              <a:latin typeface="Arial" panose="020B0604020202020204" pitchFamily="34" charset="0"/>
              <a:cs typeface="Arial" panose="020B0604020202020204" pitchFamily="34" charset="0"/>
            </a:rPr>
            <a:t>8.0</a:t>
          </a:r>
        </a:p>
        <a:p>
          <a:pPr>
            <a:spcAft>
              <a:spcPts val="0"/>
            </a:spcAft>
          </a:pPr>
          <a:r>
            <a:rPr lang="en-US" sz="1100" dirty="0" smtClean="0">
              <a:latin typeface="Arial" panose="020B0604020202020204" pitchFamily="34" charset="0"/>
              <a:cs typeface="Arial" panose="020B0604020202020204" pitchFamily="34" charset="0"/>
            </a:rPr>
            <a:t>Friends Corner</a:t>
          </a:r>
          <a:endParaRPr lang="en-US" sz="1100" dirty="0">
            <a:latin typeface="Arial" panose="020B0604020202020204" pitchFamily="34" charset="0"/>
            <a:cs typeface="Arial" panose="020B0604020202020204" pitchFamily="34" charset="0"/>
          </a:endParaRPr>
        </a:p>
      </dgm:t>
    </dgm:pt>
    <dgm:pt modelId="{115D3D74-8A9E-46A5-8E17-2DD64D5CC212}" type="parTrans" cxnId="{0577416B-B4C3-4654-8F13-8D8E24A33E34}">
      <dgm:prSet/>
      <dgm:spPr/>
      <dgm:t>
        <a:bodyPr/>
        <a:lstStyle/>
        <a:p>
          <a:endParaRPr lang="en-US">
            <a:latin typeface="Arial" panose="020B0604020202020204" pitchFamily="34" charset="0"/>
            <a:cs typeface="Arial" panose="020B0604020202020204" pitchFamily="34" charset="0"/>
          </a:endParaRPr>
        </a:p>
      </dgm:t>
    </dgm:pt>
    <dgm:pt modelId="{47B2DB87-A5FE-4B74-B4D7-E946093551B1}" type="sibTrans" cxnId="{0577416B-B4C3-4654-8F13-8D8E24A33E34}">
      <dgm:prSet/>
      <dgm:spPr/>
      <dgm:t>
        <a:bodyPr/>
        <a:lstStyle/>
        <a:p>
          <a:endParaRPr lang="en-US">
            <a:latin typeface="Arial" panose="020B0604020202020204" pitchFamily="34" charset="0"/>
            <a:cs typeface="Arial" panose="020B0604020202020204" pitchFamily="34" charset="0"/>
          </a:endParaRPr>
        </a:p>
      </dgm:t>
    </dgm:pt>
    <dgm:pt modelId="{BD1DDD68-A030-4E56-A78C-C045A20D5260}">
      <dgm:prSet custT="1"/>
      <dgm:spPr/>
      <dgm:t>
        <a:bodyPr/>
        <a:lstStyle/>
        <a:p>
          <a:pPr>
            <a:spcAft>
              <a:spcPts val="0"/>
            </a:spcAft>
          </a:pPr>
          <a:r>
            <a:rPr lang="en-US" sz="1000" dirty="0" smtClean="0">
              <a:latin typeface="Arial" panose="020B0604020202020204" pitchFamily="34" charset="0"/>
              <a:cs typeface="Arial" panose="020B0604020202020204" pitchFamily="34" charset="0"/>
            </a:rPr>
            <a:t>8.1</a:t>
          </a:r>
        </a:p>
        <a:p>
          <a:pPr>
            <a:spcAft>
              <a:spcPts val="0"/>
            </a:spcAft>
          </a:pPr>
          <a:r>
            <a:rPr lang="en-US" sz="1000" dirty="0" smtClean="0">
              <a:latin typeface="Arial" panose="020B0604020202020204" pitchFamily="34" charset="0"/>
              <a:cs typeface="Arial" panose="020B0604020202020204" pitchFamily="34" charset="0"/>
            </a:rPr>
            <a:t>Photo Gallery</a:t>
          </a:r>
          <a:endParaRPr lang="en-US" sz="1000" dirty="0">
            <a:latin typeface="Arial" panose="020B0604020202020204" pitchFamily="34" charset="0"/>
            <a:cs typeface="Arial" panose="020B0604020202020204" pitchFamily="34" charset="0"/>
          </a:endParaRPr>
        </a:p>
      </dgm:t>
    </dgm:pt>
    <dgm:pt modelId="{4AC75C96-6CDF-4654-8237-F7788401C076}" type="parTrans" cxnId="{5CAC690D-9F55-4BE9-B588-1627A79DA2EE}">
      <dgm:prSet/>
      <dgm:spPr/>
      <dgm:t>
        <a:bodyPr/>
        <a:lstStyle/>
        <a:p>
          <a:endParaRPr lang="en-US">
            <a:latin typeface="Arial" panose="020B0604020202020204" pitchFamily="34" charset="0"/>
            <a:cs typeface="Arial" panose="020B0604020202020204" pitchFamily="34" charset="0"/>
          </a:endParaRPr>
        </a:p>
      </dgm:t>
    </dgm:pt>
    <dgm:pt modelId="{2A6CE0CF-4746-4229-9777-1B3C17C91DE0}" type="sibTrans" cxnId="{5CAC690D-9F55-4BE9-B588-1627A79DA2EE}">
      <dgm:prSet/>
      <dgm:spPr/>
      <dgm:t>
        <a:bodyPr/>
        <a:lstStyle/>
        <a:p>
          <a:endParaRPr lang="en-US">
            <a:latin typeface="Arial" panose="020B0604020202020204" pitchFamily="34" charset="0"/>
            <a:cs typeface="Arial" panose="020B0604020202020204" pitchFamily="34" charset="0"/>
          </a:endParaRPr>
        </a:p>
      </dgm:t>
    </dgm:pt>
    <dgm:pt modelId="{1FD30924-7ED0-4217-A609-81C912422B24}">
      <dgm:prSet custT="1"/>
      <dgm:spPr/>
      <dgm:t>
        <a:bodyPr/>
        <a:lstStyle/>
        <a:p>
          <a:pPr>
            <a:spcAft>
              <a:spcPts val="0"/>
            </a:spcAft>
          </a:pPr>
          <a:r>
            <a:rPr lang="en-US" sz="1000" dirty="0" smtClean="0">
              <a:latin typeface="Arial" panose="020B0604020202020204" pitchFamily="34" charset="0"/>
              <a:cs typeface="Arial" panose="020B0604020202020204" pitchFamily="34" charset="0"/>
            </a:rPr>
            <a:t>8.2</a:t>
          </a:r>
        </a:p>
        <a:p>
          <a:pPr>
            <a:spcAft>
              <a:spcPts val="0"/>
            </a:spcAft>
          </a:pPr>
          <a:r>
            <a:rPr lang="en-US" sz="1000" dirty="0" smtClean="0">
              <a:latin typeface="Arial" panose="020B0604020202020204" pitchFamily="34" charset="0"/>
              <a:cs typeface="Arial" panose="020B0604020202020204" pitchFamily="34" charset="0"/>
            </a:rPr>
            <a:t>Newsletter</a:t>
          </a:r>
          <a:endParaRPr lang="en-US" sz="1000" dirty="0">
            <a:latin typeface="Arial" panose="020B0604020202020204" pitchFamily="34" charset="0"/>
            <a:cs typeface="Arial" panose="020B0604020202020204" pitchFamily="34" charset="0"/>
          </a:endParaRPr>
        </a:p>
      </dgm:t>
    </dgm:pt>
    <dgm:pt modelId="{6667787B-8278-48F1-A8AA-4BBEBED29AC7}" type="parTrans" cxnId="{3054077A-94E7-4869-B8D3-3D9AA04F5C7F}">
      <dgm:prSet/>
      <dgm:spPr/>
      <dgm:t>
        <a:bodyPr/>
        <a:lstStyle/>
        <a:p>
          <a:endParaRPr lang="en-US">
            <a:latin typeface="Arial" panose="020B0604020202020204" pitchFamily="34" charset="0"/>
            <a:cs typeface="Arial" panose="020B0604020202020204" pitchFamily="34" charset="0"/>
          </a:endParaRPr>
        </a:p>
      </dgm:t>
    </dgm:pt>
    <dgm:pt modelId="{020A0A2D-B354-4262-9D66-D305EF074DEE}" type="sibTrans" cxnId="{3054077A-94E7-4869-B8D3-3D9AA04F5C7F}">
      <dgm:prSet/>
      <dgm:spPr/>
      <dgm:t>
        <a:bodyPr/>
        <a:lstStyle/>
        <a:p>
          <a:endParaRPr lang="en-US">
            <a:latin typeface="Arial" panose="020B0604020202020204" pitchFamily="34" charset="0"/>
            <a:cs typeface="Arial" panose="020B0604020202020204" pitchFamily="34" charset="0"/>
          </a:endParaRPr>
        </a:p>
      </dgm:t>
    </dgm:pt>
    <dgm:pt modelId="{254F2FB9-B8B1-45E2-A82F-4EBBA8D47F7E}">
      <dgm:prSet custT="1"/>
      <dgm:spPr/>
      <dgm:t>
        <a:bodyPr/>
        <a:lstStyle/>
        <a:p>
          <a:pPr>
            <a:spcAft>
              <a:spcPts val="0"/>
            </a:spcAft>
          </a:pPr>
          <a:r>
            <a:rPr lang="en-US" sz="1000" dirty="0" smtClean="0">
              <a:latin typeface="Arial" panose="020B0604020202020204" pitchFamily="34" charset="0"/>
              <a:cs typeface="Arial" panose="020B0604020202020204" pitchFamily="34" charset="0"/>
            </a:rPr>
            <a:t>8.3</a:t>
          </a:r>
        </a:p>
        <a:p>
          <a:pPr>
            <a:spcAft>
              <a:spcPts val="0"/>
            </a:spcAft>
          </a:pPr>
          <a:r>
            <a:rPr lang="en-US" sz="1000" dirty="0" smtClean="0">
              <a:latin typeface="Arial" panose="020B0604020202020204" pitchFamily="34" charset="0"/>
              <a:cs typeface="Arial" panose="020B0604020202020204" pitchFamily="34" charset="0"/>
            </a:rPr>
            <a:t>Wish List</a:t>
          </a:r>
          <a:endParaRPr lang="en-US" sz="1000" dirty="0">
            <a:latin typeface="Arial" panose="020B0604020202020204" pitchFamily="34" charset="0"/>
            <a:cs typeface="Arial" panose="020B0604020202020204" pitchFamily="34" charset="0"/>
          </a:endParaRPr>
        </a:p>
      </dgm:t>
    </dgm:pt>
    <dgm:pt modelId="{7EE8E44F-0C3A-4679-96F1-03029899B8F6}" type="parTrans" cxnId="{1F78DAA5-930D-4A06-9D7C-F711202F05E2}">
      <dgm:prSet/>
      <dgm:spPr/>
      <dgm:t>
        <a:bodyPr/>
        <a:lstStyle/>
        <a:p>
          <a:endParaRPr lang="en-US">
            <a:latin typeface="Arial" panose="020B0604020202020204" pitchFamily="34" charset="0"/>
            <a:cs typeface="Arial" panose="020B0604020202020204" pitchFamily="34" charset="0"/>
          </a:endParaRPr>
        </a:p>
      </dgm:t>
    </dgm:pt>
    <dgm:pt modelId="{0F138ECC-36AB-47A5-86BF-E34CB11279B0}" type="sibTrans" cxnId="{1F78DAA5-930D-4A06-9D7C-F711202F05E2}">
      <dgm:prSet/>
      <dgm:spPr/>
      <dgm:t>
        <a:bodyPr/>
        <a:lstStyle/>
        <a:p>
          <a:endParaRPr lang="en-US">
            <a:latin typeface="Arial" panose="020B0604020202020204" pitchFamily="34" charset="0"/>
            <a:cs typeface="Arial" panose="020B0604020202020204" pitchFamily="34" charset="0"/>
          </a:endParaRPr>
        </a:p>
      </dgm:t>
    </dgm:pt>
    <dgm:pt modelId="{206FA317-2A95-4AFD-B801-ED2E3F52304B}">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4.2</a:t>
          </a:r>
        </a:p>
        <a:p>
          <a:pPr>
            <a:spcAft>
              <a:spcPts val="0"/>
            </a:spcAft>
          </a:pPr>
          <a:r>
            <a:rPr lang="en-US" sz="1000" dirty="0" smtClean="0">
              <a:latin typeface="Arial" panose="020B0604020202020204" pitchFamily="34" charset="0"/>
              <a:cs typeface="Arial" panose="020B0604020202020204" pitchFamily="34" charset="0"/>
            </a:rPr>
            <a:t>Trout Fishing</a:t>
          </a:r>
          <a:endParaRPr lang="en-US" sz="1000" dirty="0">
            <a:latin typeface="Arial" panose="020B0604020202020204" pitchFamily="34" charset="0"/>
            <a:cs typeface="Arial" panose="020B0604020202020204" pitchFamily="34" charset="0"/>
          </a:endParaRPr>
        </a:p>
      </dgm:t>
    </dgm:pt>
    <dgm:pt modelId="{463DAE48-7CE6-4E11-AAB1-77194570CA13}" type="parTrans" cxnId="{C008063F-1F1E-4934-8A59-A7B4187AD825}">
      <dgm:prSet/>
      <dgm:spPr/>
      <dgm:t>
        <a:bodyPr/>
        <a:lstStyle/>
        <a:p>
          <a:endParaRPr lang="en-US">
            <a:latin typeface="Arial" panose="020B0604020202020204" pitchFamily="34" charset="0"/>
            <a:cs typeface="Arial" panose="020B0604020202020204" pitchFamily="34" charset="0"/>
          </a:endParaRPr>
        </a:p>
      </dgm:t>
    </dgm:pt>
    <dgm:pt modelId="{D951AF62-7ECE-4764-8F28-FC9C836D48FD}" type="sibTrans" cxnId="{C008063F-1F1E-4934-8A59-A7B4187AD825}">
      <dgm:prSet/>
      <dgm:spPr/>
      <dgm:t>
        <a:bodyPr/>
        <a:lstStyle/>
        <a:p>
          <a:endParaRPr lang="en-US">
            <a:latin typeface="Arial" panose="020B0604020202020204" pitchFamily="34" charset="0"/>
            <a:cs typeface="Arial" panose="020B0604020202020204" pitchFamily="34" charset="0"/>
          </a:endParaRPr>
        </a:p>
      </dgm:t>
    </dgm:pt>
    <dgm:pt modelId="{04A842A6-3D2B-45FE-B6D1-65F0829EE722}">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4.3</a:t>
          </a:r>
        </a:p>
        <a:p>
          <a:pPr>
            <a:spcAft>
              <a:spcPts val="0"/>
            </a:spcAft>
          </a:pPr>
          <a:r>
            <a:rPr lang="en-US" sz="1000" dirty="0" smtClean="0">
              <a:latin typeface="Arial" panose="020B0604020202020204" pitchFamily="34" charset="0"/>
              <a:cs typeface="Arial" panose="020B0604020202020204" pitchFamily="34" charset="0"/>
            </a:rPr>
            <a:t>Hunting</a:t>
          </a:r>
          <a:endParaRPr lang="en-US" sz="1000" dirty="0">
            <a:latin typeface="Arial" panose="020B0604020202020204" pitchFamily="34" charset="0"/>
            <a:cs typeface="Arial" panose="020B0604020202020204" pitchFamily="34" charset="0"/>
          </a:endParaRPr>
        </a:p>
      </dgm:t>
    </dgm:pt>
    <dgm:pt modelId="{F6903CF6-6A4F-4541-A359-24FE5D01E33B}" type="parTrans" cxnId="{6599F7E2-3E16-4051-8CA2-C2423E791985}">
      <dgm:prSet/>
      <dgm:spPr/>
      <dgm:t>
        <a:bodyPr/>
        <a:lstStyle/>
        <a:p>
          <a:endParaRPr lang="en-US">
            <a:latin typeface="Arial" panose="020B0604020202020204" pitchFamily="34" charset="0"/>
            <a:cs typeface="Arial" panose="020B0604020202020204" pitchFamily="34" charset="0"/>
          </a:endParaRPr>
        </a:p>
      </dgm:t>
    </dgm:pt>
    <dgm:pt modelId="{B14EF6FE-A1CE-4C76-A341-23F4013BAF2C}" type="sibTrans" cxnId="{6599F7E2-3E16-4051-8CA2-C2423E791985}">
      <dgm:prSet/>
      <dgm:spPr/>
      <dgm:t>
        <a:bodyPr/>
        <a:lstStyle/>
        <a:p>
          <a:endParaRPr lang="en-US">
            <a:latin typeface="Arial" panose="020B0604020202020204" pitchFamily="34" charset="0"/>
            <a:cs typeface="Arial" panose="020B0604020202020204" pitchFamily="34" charset="0"/>
          </a:endParaRPr>
        </a:p>
      </dgm:t>
    </dgm:pt>
    <dgm:pt modelId="{49114A9B-D2E0-4713-9DBF-1B7318FD9E27}">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4.4</a:t>
          </a:r>
        </a:p>
        <a:p>
          <a:pPr>
            <a:spcAft>
              <a:spcPts val="0"/>
            </a:spcAft>
          </a:pPr>
          <a:r>
            <a:rPr lang="en-US" sz="1000" dirty="0" smtClean="0">
              <a:latin typeface="Arial" panose="020B0604020202020204" pitchFamily="34" charset="0"/>
              <a:cs typeface="Arial" panose="020B0604020202020204" pitchFamily="34" charset="0"/>
            </a:rPr>
            <a:t>Geocaching</a:t>
          </a:r>
          <a:endParaRPr lang="en-US" sz="1000" dirty="0">
            <a:latin typeface="Arial" panose="020B0604020202020204" pitchFamily="34" charset="0"/>
            <a:cs typeface="Arial" panose="020B0604020202020204" pitchFamily="34" charset="0"/>
          </a:endParaRPr>
        </a:p>
      </dgm:t>
    </dgm:pt>
    <dgm:pt modelId="{9511AE43-BA7F-49B2-BA3B-266CB9B06C28}" type="parTrans" cxnId="{85026290-96D5-4D0F-9075-6ECB10EE9BFA}">
      <dgm:prSet/>
      <dgm:spPr/>
      <dgm:t>
        <a:bodyPr/>
        <a:lstStyle/>
        <a:p>
          <a:endParaRPr lang="en-US">
            <a:latin typeface="Arial" panose="020B0604020202020204" pitchFamily="34" charset="0"/>
            <a:cs typeface="Arial" panose="020B0604020202020204" pitchFamily="34" charset="0"/>
          </a:endParaRPr>
        </a:p>
      </dgm:t>
    </dgm:pt>
    <dgm:pt modelId="{E3FE093F-97A4-4DFF-8A60-A5C2CF1AA222}" type="sibTrans" cxnId="{85026290-96D5-4D0F-9075-6ECB10EE9BFA}">
      <dgm:prSet/>
      <dgm:spPr/>
      <dgm:t>
        <a:bodyPr/>
        <a:lstStyle/>
        <a:p>
          <a:endParaRPr lang="en-US">
            <a:latin typeface="Arial" panose="020B0604020202020204" pitchFamily="34" charset="0"/>
            <a:cs typeface="Arial" panose="020B0604020202020204" pitchFamily="34" charset="0"/>
          </a:endParaRPr>
        </a:p>
      </dgm:t>
    </dgm:pt>
    <dgm:pt modelId="{6D36762B-FB57-4DEA-90CD-3F097F4D25CC}">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4.5</a:t>
          </a:r>
        </a:p>
        <a:p>
          <a:pPr>
            <a:spcAft>
              <a:spcPts val="0"/>
            </a:spcAft>
          </a:pPr>
          <a:r>
            <a:rPr lang="en-US" sz="1000" dirty="0" smtClean="0">
              <a:latin typeface="Arial" panose="020B0604020202020204" pitchFamily="34" charset="0"/>
              <a:cs typeface="Arial" panose="020B0604020202020204" pitchFamily="34" charset="0"/>
            </a:rPr>
            <a:t>Group Camping</a:t>
          </a:r>
          <a:endParaRPr lang="en-US" sz="1000" dirty="0">
            <a:latin typeface="Arial" panose="020B0604020202020204" pitchFamily="34" charset="0"/>
            <a:cs typeface="Arial" panose="020B0604020202020204" pitchFamily="34" charset="0"/>
          </a:endParaRPr>
        </a:p>
      </dgm:t>
    </dgm:pt>
    <dgm:pt modelId="{F3C2A341-069D-4991-8990-61DFFDB62E32}" type="parTrans" cxnId="{FD50899F-F26F-4C11-83D7-40684D29EC93}">
      <dgm:prSet/>
      <dgm:spPr/>
      <dgm:t>
        <a:bodyPr/>
        <a:lstStyle/>
        <a:p>
          <a:endParaRPr lang="en-US">
            <a:latin typeface="Arial" panose="020B0604020202020204" pitchFamily="34" charset="0"/>
            <a:cs typeface="Arial" panose="020B0604020202020204" pitchFamily="34" charset="0"/>
          </a:endParaRPr>
        </a:p>
      </dgm:t>
    </dgm:pt>
    <dgm:pt modelId="{AED57AF9-10F1-4CD6-9667-9BB1699AF639}" type="sibTrans" cxnId="{FD50899F-F26F-4C11-83D7-40684D29EC93}">
      <dgm:prSet/>
      <dgm:spPr/>
      <dgm:t>
        <a:bodyPr/>
        <a:lstStyle/>
        <a:p>
          <a:endParaRPr lang="en-US">
            <a:latin typeface="Arial" panose="020B0604020202020204" pitchFamily="34" charset="0"/>
            <a:cs typeface="Arial" panose="020B0604020202020204" pitchFamily="34" charset="0"/>
          </a:endParaRPr>
        </a:p>
      </dgm:t>
    </dgm:pt>
    <dgm:pt modelId="{EB3B4FD7-4B93-4B6A-85DA-411D4E46D809}">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4.6</a:t>
          </a:r>
        </a:p>
        <a:p>
          <a:pPr>
            <a:spcAft>
              <a:spcPts val="0"/>
            </a:spcAft>
          </a:pPr>
          <a:r>
            <a:rPr lang="en-US" sz="1000" dirty="0" smtClean="0">
              <a:latin typeface="Arial" panose="020B0604020202020204" pitchFamily="34" charset="0"/>
              <a:cs typeface="Arial" panose="020B0604020202020204" pitchFamily="34" charset="0"/>
            </a:rPr>
            <a:t>Education</a:t>
          </a:r>
          <a:endParaRPr lang="en-US" sz="1000" dirty="0">
            <a:latin typeface="Arial" panose="020B0604020202020204" pitchFamily="34" charset="0"/>
            <a:cs typeface="Arial" panose="020B0604020202020204" pitchFamily="34" charset="0"/>
          </a:endParaRPr>
        </a:p>
      </dgm:t>
    </dgm:pt>
    <dgm:pt modelId="{FD513F68-9504-4F45-8DCD-794B58A4EE29}" type="parTrans" cxnId="{470E3917-08F0-42CB-912C-B34C1DCEB9F2}">
      <dgm:prSet/>
      <dgm:spPr/>
      <dgm:t>
        <a:bodyPr/>
        <a:lstStyle/>
        <a:p>
          <a:endParaRPr lang="en-US">
            <a:latin typeface="Arial" panose="020B0604020202020204" pitchFamily="34" charset="0"/>
            <a:cs typeface="Arial" panose="020B0604020202020204" pitchFamily="34" charset="0"/>
          </a:endParaRPr>
        </a:p>
      </dgm:t>
    </dgm:pt>
    <dgm:pt modelId="{6D02A1A6-8951-4138-A89A-B2061701541A}" type="sibTrans" cxnId="{470E3917-08F0-42CB-912C-B34C1DCEB9F2}">
      <dgm:prSet/>
      <dgm:spPr/>
      <dgm:t>
        <a:bodyPr/>
        <a:lstStyle/>
        <a:p>
          <a:endParaRPr lang="en-US">
            <a:latin typeface="Arial" panose="020B0604020202020204" pitchFamily="34" charset="0"/>
            <a:cs typeface="Arial" panose="020B0604020202020204" pitchFamily="34" charset="0"/>
          </a:endParaRPr>
        </a:p>
      </dgm:t>
    </dgm:pt>
    <dgm:pt modelId="{0C48992A-DA9E-416D-B351-F6CF3917497B}">
      <dgm:prSet custT="1"/>
      <dgm:spPr/>
      <dgm:t>
        <a:bodyPr/>
        <a:lstStyle/>
        <a:p>
          <a:pPr>
            <a:spcAft>
              <a:spcPts val="0"/>
            </a:spcAft>
          </a:pPr>
          <a:r>
            <a:rPr lang="en-US" sz="1000" dirty="0" smtClean="0">
              <a:latin typeface="Arial" panose="020B0604020202020204" pitchFamily="34" charset="0"/>
              <a:cs typeface="Arial" panose="020B0604020202020204" pitchFamily="34" charset="0"/>
            </a:rPr>
            <a:t>5.2</a:t>
          </a:r>
        </a:p>
        <a:p>
          <a:pPr>
            <a:spcAft>
              <a:spcPts val="0"/>
            </a:spcAft>
          </a:pPr>
          <a:r>
            <a:rPr lang="en-US" sz="1000" dirty="0" smtClean="0">
              <a:latin typeface="Arial" panose="020B0604020202020204" pitchFamily="34" charset="0"/>
              <a:cs typeface="Arial" panose="020B0604020202020204" pitchFamily="34" charset="0"/>
            </a:rPr>
            <a:t>Van Tours</a:t>
          </a:r>
          <a:endParaRPr lang="en-US" sz="1000" dirty="0">
            <a:latin typeface="Arial" panose="020B0604020202020204" pitchFamily="34" charset="0"/>
            <a:cs typeface="Arial" panose="020B0604020202020204" pitchFamily="34" charset="0"/>
          </a:endParaRPr>
        </a:p>
      </dgm:t>
    </dgm:pt>
    <dgm:pt modelId="{7C6E53BB-7621-4B9E-B8AB-2A5789109803}" type="parTrans" cxnId="{721B8B6A-B60A-4FC9-B228-A79D3958DB03}">
      <dgm:prSet/>
      <dgm:spPr/>
      <dgm:t>
        <a:bodyPr/>
        <a:lstStyle/>
        <a:p>
          <a:endParaRPr lang="en-US">
            <a:latin typeface="Arial" panose="020B0604020202020204" pitchFamily="34" charset="0"/>
            <a:cs typeface="Arial" panose="020B0604020202020204" pitchFamily="34" charset="0"/>
          </a:endParaRPr>
        </a:p>
      </dgm:t>
    </dgm:pt>
    <dgm:pt modelId="{BEFB7897-8604-43A3-978F-CBD7C072936F}" type="sibTrans" cxnId="{721B8B6A-B60A-4FC9-B228-A79D3958DB03}">
      <dgm:prSet/>
      <dgm:spPr/>
      <dgm:t>
        <a:bodyPr/>
        <a:lstStyle/>
        <a:p>
          <a:endParaRPr lang="en-US">
            <a:latin typeface="Arial" panose="020B0604020202020204" pitchFamily="34" charset="0"/>
            <a:cs typeface="Arial" panose="020B0604020202020204" pitchFamily="34" charset="0"/>
          </a:endParaRPr>
        </a:p>
      </dgm:t>
    </dgm:pt>
    <dgm:pt modelId="{3F86936B-1FD6-48A0-A250-2B1EB4CB5592}">
      <dgm:prSet custT="1"/>
      <dgm:spPr/>
      <dgm:t>
        <a:bodyPr/>
        <a:lstStyle/>
        <a:p>
          <a:pPr>
            <a:spcAft>
              <a:spcPts val="0"/>
            </a:spcAft>
          </a:pPr>
          <a:r>
            <a:rPr lang="en-US" sz="1000" dirty="0" smtClean="0">
              <a:latin typeface="Arial" panose="020B0604020202020204" pitchFamily="34" charset="0"/>
              <a:cs typeface="Arial" panose="020B0604020202020204" pitchFamily="34" charset="0"/>
            </a:rPr>
            <a:t>5.3</a:t>
          </a:r>
        </a:p>
        <a:p>
          <a:pPr>
            <a:spcAft>
              <a:spcPts val="0"/>
            </a:spcAft>
          </a:pPr>
          <a:r>
            <a:rPr lang="en-US" sz="1000" dirty="0" smtClean="0">
              <a:latin typeface="Arial" panose="020B0604020202020204" pitchFamily="34" charset="0"/>
              <a:cs typeface="Arial" panose="020B0604020202020204" pitchFamily="34" charset="0"/>
            </a:rPr>
            <a:t>Guided Hikes</a:t>
          </a:r>
          <a:endParaRPr lang="en-US" sz="1000" dirty="0">
            <a:latin typeface="Arial" panose="020B0604020202020204" pitchFamily="34" charset="0"/>
            <a:cs typeface="Arial" panose="020B0604020202020204" pitchFamily="34" charset="0"/>
          </a:endParaRPr>
        </a:p>
      </dgm:t>
    </dgm:pt>
    <dgm:pt modelId="{882C9CBD-8965-4D73-98D7-54F437501BE5}" type="parTrans" cxnId="{38EEAE5E-BE61-432A-AD98-11B56DFE10F7}">
      <dgm:prSet/>
      <dgm:spPr/>
      <dgm:t>
        <a:bodyPr/>
        <a:lstStyle/>
        <a:p>
          <a:endParaRPr lang="en-US">
            <a:latin typeface="Arial" panose="020B0604020202020204" pitchFamily="34" charset="0"/>
            <a:cs typeface="Arial" panose="020B0604020202020204" pitchFamily="34" charset="0"/>
          </a:endParaRPr>
        </a:p>
      </dgm:t>
    </dgm:pt>
    <dgm:pt modelId="{D879D27F-8D76-420C-B068-F16896F28251}" type="sibTrans" cxnId="{38EEAE5E-BE61-432A-AD98-11B56DFE10F7}">
      <dgm:prSet/>
      <dgm:spPr/>
      <dgm:t>
        <a:bodyPr/>
        <a:lstStyle/>
        <a:p>
          <a:endParaRPr lang="en-US">
            <a:latin typeface="Arial" panose="020B0604020202020204" pitchFamily="34" charset="0"/>
            <a:cs typeface="Arial" panose="020B0604020202020204" pitchFamily="34" charset="0"/>
          </a:endParaRPr>
        </a:p>
      </dgm:t>
    </dgm:pt>
    <dgm:pt modelId="{3741E197-C607-4BAC-A29B-066FB2751C91}">
      <dgm:prSet custT="1"/>
      <dgm:spPr/>
      <dgm:t>
        <a:bodyPr/>
        <a:lstStyle/>
        <a:p>
          <a:pPr>
            <a:spcAft>
              <a:spcPts val="0"/>
            </a:spcAft>
          </a:pPr>
          <a:r>
            <a:rPr lang="en-US" sz="1000" dirty="0" smtClean="0">
              <a:latin typeface="Arial" panose="020B0604020202020204" pitchFamily="34" charset="0"/>
              <a:cs typeface="Arial" panose="020B0604020202020204" pitchFamily="34" charset="0"/>
            </a:rPr>
            <a:t>5.4</a:t>
          </a:r>
        </a:p>
        <a:p>
          <a:pPr>
            <a:spcAft>
              <a:spcPts val="0"/>
            </a:spcAft>
          </a:pPr>
          <a:r>
            <a:rPr lang="en-US" sz="1000" dirty="0" smtClean="0">
              <a:latin typeface="Arial" panose="020B0604020202020204" pitchFamily="34" charset="0"/>
              <a:cs typeface="Arial" panose="020B0604020202020204" pitchFamily="34" charset="0"/>
            </a:rPr>
            <a:t>Projects</a:t>
          </a:r>
          <a:endParaRPr lang="en-US" sz="1000" dirty="0">
            <a:latin typeface="Arial" panose="020B0604020202020204" pitchFamily="34" charset="0"/>
            <a:cs typeface="Arial" panose="020B0604020202020204" pitchFamily="34" charset="0"/>
          </a:endParaRPr>
        </a:p>
      </dgm:t>
    </dgm:pt>
    <dgm:pt modelId="{13F23037-5BD1-4678-8671-2EBB7A37F8AB}" type="parTrans" cxnId="{04BD9444-96F5-4F9F-96D6-6E5D8150702D}">
      <dgm:prSet/>
      <dgm:spPr/>
      <dgm:t>
        <a:bodyPr/>
        <a:lstStyle/>
        <a:p>
          <a:endParaRPr lang="en-US">
            <a:latin typeface="Arial" panose="020B0604020202020204" pitchFamily="34" charset="0"/>
            <a:cs typeface="Arial" panose="020B0604020202020204" pitchFamily="34" charset="0"/>
          </a:endParaRPr>
        </a:p>
      </dgm:t>
    </dgm:pt>
    <dgm:pt modelId="{74813959-29CD-4409-BACF-AE9B76174F0E}" type="sibTrans" cxnId="{04BD9444-96F5-4F9F-96D6-6E5D8150702D}">
      <dgm:prSet/>
      <dgm:spPr/>
      <dgm:t>
        <a:bodyPr/>
        <a:lstStyle/>
        <a:p>
          <a:endParaRPr lang="en-US">
            <a:latin typeface="Arial" panose="020B0604020202020204" pitchFamily="34" charset="0"/>
            <a:cs typeface="Arial" panose="020B0604020202020204" pitchFamily="34" charset="0"/>
          </a:endParaRPr>
        </a:p>
      </dgm:t>
    </dgm:pt>
    <dgm:pt modelId="{1707DDAA-FF7D-469D-B0BB-E186BF94AAE6}">
      <dgm:prSet custT="1"/>
      <dgm:spPr/>
      <dgm:t>
        <a:bodyPr/>
        <a:lstStyle/>
        <a:p>
          <a:pPr>
            <a:spcAft>
              <a:spcPts val="0"/>
            </a:spcAft>
          </a:pPr>
          <a:r>
            <a:rPr lang="en-US" sz="1000" dirty="0" smtClean="0">
              <a:latin typeface="Arial" panose="020B0604020202020204" pitchFamily="34" charset="0"/>
              <a:cs typeface="Arial" panose="020B0604020202020204" pitchFamily="34" charset="0"/>
            </a:rPr>
            <a:t>5.5</a:t>
          </a:r>
        </a:p>
        <a:p>
          <a:pPr>
            <a:spcAft>
              <a:spcPts val="0"/>
            </a:spcAft>
          </a:pPr>
          <a:r>
            <a:rPr lang="en-US" sz="1000" dirty="0" smtClean="0">
              <a:latin typeface="Arial" panose="020B0604020202020204" pitchFamily="34" charset="0"/>
              <a:cs typeface="Arial" panose="020B0604020202020204" pitchFamily="34" charset="0"/>
            </a:rPr>
            <a:t>Donations</a:t>
          </a:r>
          <a:endParaRPr lang="en-US" sz="1000" dirty="0">
            <a:latin typeface="Arial" panose="020B0604020202020204" pitchFamily="34" charset="0"/>
            <a:cs typeface="Arial" panose="020B0604020202020204" pitchFamily="34" charset="0"/>
          </a:endParaRPr>
        </a:p>
      </dgm:t>
    </dgm:pt>
    <dgm:pt modelId="{70C0C7BE-A049-472C-960B-F3918754FB25}" type="parTrans" cxnId="{9D58EBE9-B38C-439F-A03D-5FEF45F8D98B}">
      <dgm:prSet/>
      <dgm:spPr/>
      <dgm:t>
        <a:bodyPr/>
        <a:lstStyle/>
        <a:p>
          <a:endParaRPr lang="en-US">
            <a:latin typeface="Arial" panose="020B0604020202020204" pitchFamily="34" charset="0"/>
            <a:cs typeface="Arial" panose="020B0604020202020204" pitchFamily="34" charset="0"/>
          </a:endParaRPr>
        </a:p>
      </dgm:t>
    </dgm:pt>
    <dgm:pt modelId="{C3A86372-A69D-4D81-BEFE-2C5701038283}" type="sibTrans" cxnId="{9D58EBE9-B38C-439F-A03D-5FEF45F8D98B}">
      <dgm:prSet/>
      <dgm:spPr/>
      <dgm:t>
        <a:bodyPr/>
        <a:lstStyle/>
        <a:p>
          <a:endParaRPr lang="en-US">
            <a:latin typeface="Arial" panose="020B0604020202020204" pitchFamily="34" charset="0"/>
            <a:cs typeface="Arial" panose="020B0604020202020204" pitchFamily="34" charset="0"/>
          </a:endParaRPr>
        </a:p>
      </dgm:t>
    </dgm:pt>
    <dgm:pt modelId="{1E3ABECC-8D21-4FCF-8F22-4047954C6620}">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9.2</a:t>
          </a:r>
        </a:p>
        <a:p>
          <a:pPr>
            <a:spcAft>
              <a:spcPts val="0"/>
            </a:spcAft>
          </a:pPr>
          <a:r>
            <a:rPr lang="en-US" sz="1000" dirty="0" smtClean="0">
              <a:latin typeface="Arial" panose="020B0604020202020204" pitchFamily="34" charset="0"/>
              <a:cs typeface="Arial" panose="020B0604020202020204" pitchFamily="34" charset="0"/>
            </a:rPr>
            <a:t>Visitor Center</a:t>
          </a:r>
          <a:endParaRPr lang="en-US" sz="1000" dirty="0">
            <a:latin typeface="Arial" panose="020B0604020202020204" pitchFamily="34" charset="0"/>
            <a:cs typeface="Arial" panose="020B0604020202020204" pitchFamily="34" charset="0"/>
          </a:endParaRPr>
        </a:p>
      </dgm:t>
    </dgm:pt>
    <dgm:pt modelId="{04BB0C87-6F2D-4619-8302-191948EC74A6}" type="parTrans" cxnId="{42B09E8C-E277-4CE8-BD53-7BE557AE411F}">
      <dgm:prSet/>
      <dgm:spPr/>
      <dgm:t>
        <a:bodyPr/>
        <a:lstStyle/>
        <a:p>
          <a:endParaRPr lang="en-US">
            <a:latin typeface="Arial" panose="020B0604020202020204" pitchFamily="34" charset="0"/>
            <a:cs typeface="Arial" panose="020B0604020202020204" pitchFamily="34" charset="0"/>
          </a:endParaRPr>
        </a:p>
      </dgm:t>
    </dgm:pt>
    <dgm:pt modelId="{1D40B57F-B1D3-4540-9467-5C23E68DD271}" type="sibTrans" cxnId="{42B09E8C-E277-4CE8-BD53-7BE557AE411F}">
      <dgm:prSet/>
      <dgm:spPr/>
      <dgm:t>
        <a:bodyPr/>
        <a:lstStyle/>
        <a:p>
          <a:endParaRPr lang="en-US">
            <a:latin typeface="Arial" panose="020B0604020202020204" pitchFamily="34" charset="0"/>
            <a:cs typeface="Arial" panose="020B0604020202020204" pitchFamily="34" charset="0"/>
          </a:endParaRPr>
        </a:p>
      </dgm:t>
    </dgm:pt>
    <dgm:pt modelId="{C4DD8EDD-E995-4C25-AFF8-F83A3553FAF9}">
      <dgm:prSet phldrT="[Text]" custT="1"/>
      <dgm:spPr>
        <a:solidFill>
          <a:srgbClr val="92D050"/>
        </a:solidFill>
      </dgm:spPr>
      <dgm:t>
        <a:bodyPr/>
        <a:lstStyle/>
        <a:p>
          <a:r>
            <a:rPr lang="en-US" sz="1400" dirty="0" smtClean="0">
              <a:latin typeface="Arial" panose="020B0604020202020204" pitchFamily="34" charset="0"/>
              <a:cs typeface="Arial" panose="020B0604020202020204" pitchFamily="34" charset="0"/>
            </a:rPr>
            <a:t>New Category</a:t>
          </a:r>
        </a:p>
      </dgm:t>
    </dgm:pt>
    <dgm:pt modelId="{0E88CAD0-4595-4D4B-A0AC-4CD7353C555C}" type="parTrans" cxnId="{7954354A-A23E-42B6-840A-962221585393}">
      <dgm:prSet/>
      <dgm:spPr/>
      <dgm:t>
        <a:bodyPr/>
        <a:lstStyle/>
        <a:p>
          <a:endParaRPr lang="en-US"/>
        </a:p>
      </dgm:t>
    </dgm:pt>
    <dgm:pt modelId="{A1AE32C3-045C-49F6-8F2E-1508D00C4D8D}" type="sibTrans" cxnId="{7954354A-A23E-42B6-840A-962221585393}">
      <dgm:prSet/>
      <dgm:spPr/>
      <dgm:t>
        <a:bodyPr/>
        <a:lstStyle/>
        <a:p>
          <a:endParaRPr lang="en-US"/>
        </a:p>
      </dgm:t>
    </dgm:pt>
    <dgm:pt modelId="{99D9C4F3-84D0-4398-BA5C-83FCBD76B890}">
      <dgm:prSet phldrT="[Text]" custT="1"/>
      <dgm:spPr>
        <a:solidFill>
          <a:srgbClr val="FFFF00"/>
        </a:solidFill>
      </dgm:spPr>
      <dgm:t>
        <a:bodyPr/>
        <a:lstStyle/>
        <a:p>
          <a:r>
            <a:rPr lang="en-US" sz="1400" dirty="0" smtClean="0">
              <a:latin typeface="Arial" panose="020B0604020202020204" pitchFamily="34" charset="0"/>
              <a:cs typeface="Arial" panose="020B0604020202020204" pitchFamily="34" charset="0"/>
            </a:rPr>
            <a:t>Relocated</a:t>
          </a:r>
        </a:p>
      </dgm:t>
    </dgm:pt>
    <dgm:pt modelId="{3A25750F-ADFB-4D21-B8B6-684EEA04E5D7}" type="parTrans" cxnId="{E5408A45-9A01-47D5-B725-662A37C3340C}">
      <dgm:prSet/>
      <dgm:spPr/>
      <dgm:t>
        <a:bodyPr/>
        <a:lstStyle/>
        <a:p>
          <a:endParaRPr lang="en-US"/>
        </a:p>
      </dgm:t>
    </dgm:pt>
    <dgm:pt modelId="{F42F600E-F4EB-47EA-A759-12F2ADD0ABF2}" type="sibTrans" cxnId="{E5408A45-9A01-47D5-B725-662A37C3340C}">
      <dgm:prSet/>
      <dgm:spPr/>
      <dgm:t>
        <a:bodyPr/>
        <a:lstStyle/>
        <a:p>
          <a:endParaRPr lang="en-US"/>
        </a:p>
      </dgm:t>
    </dgm:pt>
    <dgm:pt modelId="{412D8D73-F653-4132-AF48-FE332EE4AF61}">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9.3</a:t>
          </a:r>
        </a:p>
        <a:p>
          <a:pPr>
            <a:spcAft>
              <a:spcPts val="0"/>
            </a:spcAft>
          </a:pPr>
          <a:r>
            <a:rPr lang="en-US" sz="1000" dirty="0" smtClean="0">
              <a:latin typeface="Arial" panose="020B0604020202020204" pitchFamily="34" charset="0"/>
              <a:cs typeface="Arial" panose="020B0604020202020204" pitchFamily="34" charset="0"/>
            </a:rPr>
            <a:t>Directions</a:t>
          </a:r>
          <a:endParaRPr lang="en-US" sz="1000" dirty="0">
            <a:latin typeface="Arial" panose="020B0604020202020204" pitchFamily="34" charset="0"/>
            <a:cs typeface="Arial" panose="020B0604020202020204" pitchFamily="34" charset="0"/>
          </a:endParaRPr>
        </a:p>
      </dgm:t>
    </dgm:pt>
    <dgm:pt modelId="{0F3850D7-801C-4B55-B4EE-9750549084FF}" type="parTrans" cxnId="{016013A9-4DB3-4A92-A3FF-346A8DD93180}">
      <dgm:prSet/>
      <dgm:spPr/>
      <dgm:t>
        <a:bodyPr/>
        <a:lstStyle/>
        <a:p>
          <a:endParaRPr lang="en-US"/>
        </a:p>
      </dgm:t>
    </dgm:pt>
    <dgm:pt modelId="{EFC177A6-1831-46A1-945C-32C74CF2CF26}" type="sibTrans" cxnId="{016013A9-4DB3-4A92-A3FF-346A8DD93180}">
      <dgm:prSet/>
      <dgm:spPr/>
      <dgm:t>
        <a:bodyPr/>
        <a:lstStyle/>
        <a:p>
          <a:endParaRPr lang="en-US"/>
        </a:p>
      </dgm:t>
    </dgm:pt>
    <dgm:pt modelId="{CF2D02B9-0D4C-438A-9A09-36265FCD126F}">
      <dgm:prSet phldrT="[Text]"/>
      <dgm:spPr/>
      <dgm:t>
        <a:bodyPr/>
        <a:lstStyle/>
        <a:p>
          <a:r>
            <a:rPr lang="en-US" dirty="0" smtClean="0">
              <a:latin typeface="Arial" panose="020B0604020202020204" pitchFamily="34" charset="0"/>
              <a:cs typeface="Arial" panose="020B0604020202020204" pitchFamily="34" charset="0"/>
            </a:rPr>
            <a:t>Existing Category /Subcategory</a:t>
          </a:r>
          <a:endParaRPr lang="en-US" dirty="0">
            <a:latin typeface="Arial" panose="020B0604020202020204" pitchFamily="34" charset="0"/>
            <a:cs typeface="Arial" panose="020B0604020202020204" pitchFamily="34" charset="0"/>
          </a:endParaRPr>
        </a:p>
      </dgm:t>
    </dgm:pt>
    <dgm:pt modelId="{4576AD9C-8D01-4FF0-8AC4-65179B9664FE}" type="parTrans" cxnId="{597EA3C6-690C-4F99-ADC8-91DFADD01181}">
      <dgm:prSet/>
      <dgm:spPr/>
      <dgm:t>
        <a:bodyPr/>
        <a:lstStyle/>
        <a:p>
          <a:endParaRPr lang="en-US"/>
        </a:p>
      </dgm:t>
    </dgm:pt>
    <dgm:pt modelId="{FA63D66A-DDD5-4F5D-B3BF-62E3A3C4FC88}" type="sibTrans" cxnId="{597EA3C6-690C-4F99-ADC8-91DFADD01181}">
      <dgm:prSet/>
      <dgm:spPr/>
      <dgm:t>
        <a:bodyPr/>
        <a:lstStyle/>
        <a:p>
          <a:endParaRPr lang="en-US"/>
        </a:p>
      </dgm:t>
    </dgm:pt>
    <dgm:pt modelId="{F841F772-F263-44DB-AF9F-DD29A8A41A82}">
      <dgm:prSet custT="1"/>
      <dgm:spPr>
        <a:solidFill>
          <a:srgbClr val="FFFF00"/>
        </a:solidFill>
      </dgm:spPr>
      <dgm:t>
        <a:bodyPr/>
        <a:lstStyle/>
        <a:p>
          <a:pPr>
            <a:spcAft>
              <a:spcPts val="0"/>
            </a:spcAft>
          </a:pPr>
          <a:r>
            <a:rPr lang="en-US" sz="1000" dirty="0" smtClean="0">
              <a:latin typeface="Arial" panose="020B0604020202020204" pitchFamily="34" charset="0"/>
              <a:cs typeface="Arial" panose="020B0604020202020204" pitchFamily="34" charset="0"/>
            </a:rPr>
            <a:t>3.5</a:t>
          </a:r>
        </a:p>
        <a:p>
          <a:pPr>
            <a:spcAft>
              <a:spcPts val="0"/>
            </a:spcAft>
          </a:pPr>
          <a:r>
            <a:rPr lang="en-US" sz="1000" dirty="0" smtClean="0">
              <a:latin typeface="Arial" panose="020B0604020202020204" pitchFamily="34" charset="0"/>
              <a:cs typeface="Arial" panose="020B0604020202020204" pitchFamily="34" charset="0"/>
            </a:rPr>
            <a:t>Frequently Asked Questions</a:t>
          </a:r>
          <a:endParaRPr lang="en-US" sz="1000" dirty="0">
            <a:latin typeface="Arial" panose="020B0604020202020204" pitchFamily="34" charset="0"/>
            <a:cs typeface="Arial" panose="020B0604020202020204" pitchFamily="34" charset="0"/>
          </a:endParaRPr>
        </a:p>
      </dgm:t>
    </dgm:pt>
    <dgm:pt modelId="{A6569C1B-F779-4BE0-969E-A2AFB0425B84}" type="parTrans" cxnId="{8FA63312-87F1-41CF-BC5D-7FAD2845B45B}">
      <dgm:prSet/>
      <dgm:spPr/>
      <dgm:t>
        <a:bodyPr/>
        <a:lstStyle/>
        <a:p>
          <a:endParaRPr lang="en-US"/>
        </a:p>
      </dgm:t>
    </dgm:pt>
    <dgm:pt modelId="{7ACBF141-9D50-4E5D-AF94-B41447F98FD8}" type="sibTrans" cxnId="{8FA63312-87F1-41CF-BC5D-7FAD2845B45B}">
      <dgm:prSet/>
      <dgm:spPr/>
      <dgm:t>
        <a:bodyPr/>
        <a:lstStyle/>
        <a:p>
          <a:endParaRPr lang="en-US"/>
        </a:p>
      </dgm:t>
    </dgm:pt>
    <dgm:pt modelId="{DB6D70D1-1334-4D38-846C-FFDB7A9BF7E5}" type="pres">
      <dgm:prSet presAssocID="{CF25F756-588F-4C1B-9591-BB613EE272CB}" presName="hierChild1" presStyleCnt="0">
        <dgm:presLayoutVars>
          <dgm:orgChart val="1"/>
          <dgm:chPref val="1"/>
          <dgm:dir/>
          <dgm:animOne val="branch"/>
          <dgm:animLvl val="lvl"/>
          <dgm:resizeHandles/>
        </dgm:presLayoutVars>
      </dgm:prSet>
      <dgm:spPr/>
      <dgm:t>
        <a:bodyPr/>
        <a:lstStyle/>
        <a:p>
          <a:endParaRPr lang="en-US"/>
        </a:p>
      </dgm:t>
    </dgm:pt>
    <dgm:pt modelId="{9414EEE7-8A55-4F1D-B7B2-55144D1993C0}" type="pres">
      <dgm:prSet presAssocID="{0274927B-4160-4899-AF19-9671AA211A2B}" presName="hierRoot1" presStyleCnt="0">
        <dgm:presLayoutVars>
          <dgm:hierBranch val="init"/>
        </dgm:presLayoutVars>
      </dgm:prSet>
      <dgm:spPr/>
    </dgm:pt>
    <dgm:pt modelId="{E6340D80-BCAD-4D87-A180-8BD23DDCC608}" type="pres">
      <dgm:prSet presAssocID="{0274927B-4160-4899-AF19-9671AA211A2B}" presName="rootComposite1" presStyleCnt="0"/>
      <dgm:spPr/>
    </dgm:pt>
    <dgm:pt modelId="{25FA3ADB-37ED-43D8-B4C9-DE7BAE16907E}" type="pres">
      <dgm:prSet presAssocID="{0274927B-4160-4899-AF19-9671AA211A2B}" presName="rootText1" presStyleLbl="node0" presStyleIdx="0" presStyleCnt="4" custScaleY="146923">
        <dgm:presLayoutVars>
          <dgm:chPref val="3"/>
        </dgm:presLayoutVars>
      </dgm:prSet>
      <dgm:spPr/>
      <dgm:t>
        <a:bodyPr/>
        <a:lstStyle/>
        <a:p>
          <a:endParaRPr lang="en-US"/>
        </a:p>
      </dgm:t>
    </dgm:pt>
    <dgm:pt modelId="{AE5434BE-0902-49D1-B577-6595F8254C60}" type="pres">
      <dgm:prSet presAssocID="{0274927B-4160-4899-AF19-9671AA211A2B}" presName="rootConnector1" presStyleLbl="node1" presStyleIdx="0" presStyleCnt="0"/>
      <dgm:spPr/>
      <dgm:t>
        <a:bodyPr/>
        <a:lstStyle/>
        <a:p>
          <a:endParaRPr lang="en-US"/>
        </a:p>
      </dgm:t>
    </dgm:pt>
    <dgm:pt modelId="{0F70076E-522F-4981-BBB3-3A92AF6FA175}" type="pres">
      <dgm:prSet presAssocID="{0274927B-4160-4899-AF19-9671AA211A2B}" presName="hierChild2" presStyleCnt="0"/>
      <dgm:spPr/>
    </dgm:pt>
    <dgm:pt modelId="{0AD1E2AE-974D-4F7C-AFCD-74206E1B3B56}" type="pres">
      <dgm:prSet presAssocID="{F7A70203-5488-40A0-9132-52AF0CCC0865}" presName="Name37" presStyleLbl="parChTrans1D2" presStyleIdx="0" presStyleCnt="11"/>
      <dgm:spPr/>
      <dgm:t>
        <a:bodyPr/>
        <a:lstStyle/>
        <a:p>
          <a:endParaRPr lang="en-US"/>
        </a:p>
      </dgm:t>
    </dgm:pt>
    <dgm:pt modelId="{944AA1CB-2BD6-4C98-A710-AC27A7E24C99}" type="pres">
      <dgm:prSet presAssocID="{C88AE6E3-0700-4F24-88F8-01A94F1EFDD0}" presName="hierRoot2" presStyleCnt="0">
        <dgm:presLayoutVars>
          <dgm:hierBranch val="init"/>
        </dgm:presLayoutVars>
      </dgm:prSet>
      <dgm:spPr/>
    </dgm:pt>
    <dgm:pt modelId="{E554C541-6BD3-4261-891B-874D9EA4EAE1}" type="pres">
      <dgm:prSet presAssocID="{C88AE6E3-0700-4F24-88F8-01A94F1EFDD0}" presName="rootComposite" presStyleCnt="0"/>
      <dgm:spPr/>
    </dgm:pt>
    <dgm:pt modelId="{1D844913-ECD1-4382-9097-101154A0FCC7}" type="pres">
      <dgm:prSet presAssocID="{C88AE6E3-0700-4F24-88F8-01A94F1EFDD0}" presName="rootText" presStyleLbl="node2" presStyleIdx="0" presStyleCnt="9">
        <dgm:presLayoutVars>
          <dgm:chPref val="3"/>
        </dgm:presLayoutVars>
      </dgm:prSet>
      <dgm:spPr/>
      <dgm:t>
        <a:bodyPr/>
        <a:lstStyle/>
        <a:p>
          <a:endParaRPr lang="en-US"/>
        </a:p>
      </dgm:t>
    </dgm:pt>
    <dgm:pt modelId="{20D19837-0E96-49A9-A9CC-3C434CEB5CA5}" type="pres">
      <dgm:prSet presAssocID="{C88AE6E3-0700-4F24-88F8-01A94F1EFDD0}" presName="rootConnector" presStyleLbl="node2" presStyleIdx="0" presStyleCnt="9"/>
      <dgm:spPr/>
      <dgm:t>
        <a:bodyPr/>
        <a:lstStyle/>
        <a:p>
          <a:endParaRPr lang="en-US"/>
        </a:p>
      </dgm:t>
    </dgm:pt>
    <dgm:pt modelId="{D3B35D3A-8783-4C24-A621-D163BA14394A}" type="pres">
      <dgm:prSet presAssocID="{C88AE6E3-0700-4F24-88F8-01A94F1EFDD0}" presName="hierChild4" presStyleCnt="0"/>
      <dgm:spPr/>
    </dgm:pt>
    <dgm:pt modelId="{03144C84-F428-4117-90CF-C68031B77E94}" type="pres">
      <dgm:prSet presAssocID="{C88AE6E3-0700-4F24-88F8-01A94F1EFDD0}" presName="hierChild5" presStyleCnt="0"/>
      <dgm:spPr/>
    </dgm:pt>
    <dgm:pt modelId="{ACAD718D-61C1-406A-BAF6-C6FC780B3F8C}" type="pres">
      <dgm:prSet presAssocID="{1B000D60-51F0-4F7C-BE26-B6213BFA4932}" presName="Name37" presStyleLbl="parChTrans1D2" presStyleIdx="1" presStyleCnt="11"/>
      <dgm:spPr/>
      <dgm:t>
        <a:bodyPr/>
        <a:lstStyle/>
        <a:p>
          <a:endParaRPr lang="en-US"/>
        </a:p>
      </dgm:t>
    </dgm:pt>
    <dgm:pt modelId="{0979B790-F5A0-484F-9C19-9DCD80B1A17B}" type="pres">
      <dgm:prSet presAssocID="{54F52B91-96F3-4A93-8C51-4A8BFBEDFA33}" presName="hierRoot2" presStyleCnt="0">
        <dgm:presLayoutVars>
          <dgm:hierBranch val="init"/>
        </dgm:presLayoutVars>
      </dgm:prSet>
      <dgm:spPr/>
    </dgm:pt>
    <dgm:pt modelId="{B212352C-DBBA-419B-B817-9CCE3F4C9632}" type="pres">
      <dgm:prSet presAssocID="{54F52B91-96F3-4A93-8C51-4A8BFBEDFA33}" presName="rootComposite" presStyleCnt="0"/>
      <dgm:spPr/>
    </dgm:pt>
    <dgm:pt modelId="{951AA7AC-1C1A-47BB-A6DA-7AE5C0C55E85}" type="pres">
      <dgm:prSet presAssocID="{54F52B91-96F3-4A93-8C51-4A8BFBEDFA33}" presName="rootText" presStyleLbl="node2" presStyleIdx="1" presStyleCnt="9">
        <dgm:presLayoutVars>
          <dgm:chPref val="3"/>
        </dgm:presLayoutVars>
      </dgm:prSet>
      <dgm:spPr/>
      <dgm:t>
        <a:bodyPr/>
        <a:lstStyle/>
        <a:p>
          <a:endParaRPr lang="en-US"/>
        </a:p>
      </dgm:t>
    </dgm:pt>
    <dgm:pt modelId="{C2459311-6B3C-4BB4-94D4-CB66B518FA25}" type="pres">
      <dgm:prSet presAssocID="{54F52B91-96F3-4A93-8C51-4A8BFBEDFA33}" presName="rootConnector" presStyleLbl="node2" presStyleIdx="1" presStyleCnt="9"/>
      <dgm:spPr/>
      <dgm:t>
        <a:bodyPr/>
        <a:lstStyle/>
        <a:p>
          <a:endParaRPr lang="en-US"/>
        </a:p>
      </dgm:t>
    </dgm:pt>
    <dgm:pt modelId="{24135237-AA95-40CC-8D55-7379D530F205}" type="pres">
      <dgm:prSet presAssocID="{54F52B91-96F3-4A93-8C51-4A8BFBEDFA33}" presName="hierChild4" presStyleCnt="0"/>
      <dgm:spPr/>
    </dgm:pt>
    <dgm:pt modelId="{76159509-0BB5-44D0-976C-3983E2A2D266}" type="pres">
      <dgm:prSet presAssocID="{A3998B0F-A5C6-48FE-B0BC-BF0B7E2B7081}" presName="Name37" presStyleLbl="parChTrans1D3" presStyleIdx="0" presStyleCnt="22"/>
      <dgm:spPr/>
      <dgm:t>
        <a:bodyPr/>
        <a:lstStyle/>
        <a:p>
          <a:endParaRPr lang="en-US"/>
        </a:p>
      </dgm:t>
    </dgm:pt>
    <dgm:pt modelId="{0B83BE98-5973-462B-B494-38CC7DCD4B2A}" type="pres">
      <dgm:prSet presAssocID="{9212E598-9C44-43E3-A9F6-848C3F7B98C6}" presName="hierRoot2" presStyleCnt="0">
        <dgm:presLayoutVars>
          <dgm:hierBranch val="init"/>
        </dgm:presLayoutVars>
      </dgm:prSet>
      <dgm:spPr/>
    </dgm:pt>
    <dgm:pt modelId="{3BB0E7B9-B16E-4BA5-B0C8-F9B5CA4403A9}" type="pres">
      <dgm:prSet presAssocID="{9212E598-9C44-43E3-A9F6-848C3F7B98C6}" presName="rootComposite" presStyleCnt="0"/>
      <dgm:spPr/>
    </dgm:pt>
    <dgm:pt modelId="{629D144A-42A8-455E-BD11-F11473E53343}" type="pres">
      <dgm:prSet presAssocID="{9212E598-9C44-43E3-A9F6-848C3F7B98C6}" presName="rootText" presStyleLbl="node3" presStyleIdx="0" presStyleCnt="22">
        <dgm:presLayoutVars>
          <dgm:chPref val="3"/>
        </dgm:presLayoutVars>
      </dgm:prSet>
      <dgm:spPr/>
      <dgm:t>
        <a:bodyPr/>
        <a:lstStyle/>
        <a:p>
          <a:endParaRPr lang="en-US"/>
        </a:p>
      </dgm:t>
    </dgm:pt>
    <dgm:pt modelId="{62F83636-57B9-481E-B7D7-8B7EBC51A031}" type="pres">
      <dgm:prSet presAssocID="{9212E598-9C44-43E3-A9F6-848C3F7B98C6}" presName="rootConnector" presStyleLbl="node3" presStyleIdx="0" presStyleCnt="22"/>
      <dgm:spPr/>
      <dgm:t>
        <a:bodyPr/>
        <a:lstStyle/>
        <a:p>
          <a:endParaRPr lang="en-US"/>
        </a:p>
      </dgm:t>
    </dgm:pt>
    <dgm:pt modelId="{6D4AABB9-F199-4012-8DB4-0E35EDD2F2EE}" type="pres">
      <dgm:prSet presAssocID="{9212E598-9C44-43E3-A9F6-848C3F7B98C6}" presName="hierChild4" presStyleCnt="0"/>
      <dgm:spPr/>
    </dgm:pt>
    <dgm:pt modelId="{A17094F6-7321-45AF-A9E9-763CEED9A98C}" type="pres">
      <dgm:prSet presAssocID="{9212E598-9C44-43E3-A9F6-848C3F7B98C6}" presName="hierChild5" presStyleCnt="0"/>
      <dgm:spPr/>
    </dgm:pt>
    <dgm:pt modelId="{1256D7E3-FC8E-4DD7-B64E-2DF45B28EE68}" type="pres">
      <dgm:prSet presAssocID="{BC73FEC3-7BE4-4F76-A05A-FAEB1EC6BC05}" presName="Name37" presStyleLbl="parChTrans1D3" presStyleIdx="1" presStyleCnt="22"/>
      <dgm:spPr/>
      <dgm:t>
        <a:bodyPr/>
        <a:lstStyle/>
        <a:p>
          <a:endParaRPr lang="en-US"/>
        </a:p>
      </dgm:t>
    </dgm:pt>
    <dgm:pt modelId="{A911BC02-EC84-46DF-9265-BCA3A46E8485}" type="pres">
      <dgm:prSet presAssocID="{BA44C836-44DF-4853-AFD4-C5FBD868FEDE}" presName="hierRoot2" presStyleCnt="0">
        <dgm:presLayoutVars>
          <dgm:hierBranch val="init"/>
        </dgm:presLayoutVars>
      </dgm:prSet>
      <dgm:spPr/>
    </dgm:pt>
    <dgm:pt modelId="{848E46FE-0B1A-4527-B803-084CB693B761}" type="pres">
      <dgm:prSet presAssocID="{BA44C836-44DF-4853-AFD4-C5FBD868FEDE}" presName="rootComposite" presStyleCnt="0"/>
      <dgm:spPr/>
    </dgm:pt>
    <dgm:pt modelId="{AC413AD4-05E8-4882-B724-048726377750}" type="pres">
      <dgm:prSet presAssocID="{BA44C836-44DF-4853-AFD4-C5FBD868FEDE}" presName="rootText" presStyleLbl="node3" presStyleIdx="1" presStyleCnt="22">
        <dgm:presLayoutVars>
          <dgm:chPref val="3"/>
        </dgm:presLayoutVars>
      </dgm:prSet>
      <dgm:spPr/>
      <dgm:t>
        <a:bodyPr/>
        <a:lstStyle/>
        <a:p>
          <a:endParaRPr lang="en-US"/>
        </a:p>
      </dgm:t>
    </dgm:pt>
    <dgm:pt modelId="{798AF196-C9E6-4068-8D9C-E6C02EBD0190}" type="pres">
      <dgm:prSet presAssocID="{BA44C836-44DF-4853-AFD4-C5FBD868FEDE}" presName="rootConnector" presStyleLbl="node3" presStyleIdx="1" presStyleCnt="22"/>
      <dgm:spPr/>
      <dgm:t>
        <a:bodyPr/>
        <a:lstStyle/>
        <a:p>
          <a:endParaRPr lang="en-US"/>
        </a:p>
      </dgm:t>
    </dgm:pt>
    <dgm:pt modelId="{FB1414F1-87DF-4193-9AFD-D188549BF35C}" type="pres">
      <dgm:prSet presAssocID="{BA44C836-44DF-4853-AFD4-C5FBD868FEDE}" presName="hierChild4" presStyleCnt="0"/>
      <dgm:spPr/>
    </dgm:pt>
    <dgm:pt modelId="{56F7BEE1-0801-4561-A1A8-74A17C4AC6D4}" type="pres">
      <dgm:prSet presAssocID="{BA44C836-44DF-4853-AFD4-C5FBD868FEDE}" presName="hierChild5" presStyleCnt="0"/>
      <dgm:spPr/>
    </dgm:pt>
    <dgm:pt modelId="{013CEFBA-B0C8-4E53-B75F-CB4965CD6E21}" type="pres">
      <dgm:prSet presAssocID="{B9B43DA7-88E6-405B-80FE-1DEC167B1B1B}" presName="Name37" presStyleLbl="parChTrans1D3" presStyleIdx="2" presStyleCnt="22"/>
      <dgm:spPr/>
      <dgm:t>
        <a:bodyPr/>
        <a:lstStyle/>
        <a:p>
          <a:endParaRPr lang="en-US"/>
        </a:p>
      </dgm:t>
    </dgm:pt>
    <dgm:pt modelId="{DCBBF33B-52CF-46CC-A0B2-E8977D2187BE}" type="pres">
      <dgm:prSet presAssocID="{A326D562-FC53-441D-9269-0AED7029A99A}" presName="hierRoot2" presStyleCnt="0">
        <dgm:presLayoutVars>
          <dgm:hierBranch val="init"/>
        </dgm:presLayoutVars>
      </dgm:prSet>
      <dgm:spPr/>
    </dgm:pt>
    <dgm:pt modelId="{984C26F1-BB40-48EB-9CE4-DA51A85B5C97}" type="pres">
      <dgm:prSet presAssocID="{A326D562-FC53-441D-9269-0AED7029A99A}" presName="rootComposite" presStyleCnt="0"/>
      <dgm:spPr/>
    </dgm:pt>
    <dgm:pt modelId="{CFFDF423-B662-42D5-91DA-0A745D4CA88E}" type="pres">
      <dgm:prSet presAssocID="{A326D562-FC53-441D-9269-0AED7029A99A}" presName="rootText" presStyleLbl="node3" presStyleIdx="2" presStyleCnt="22">
        <dgm:presLayoutVars>
          <dgm:chPref val="3"/>
        </dgm:presLayoutVars>
      </dgm:prSet>
      <dgm:spPr/>
      <dgm:t>
        <a:bodyPr/>
        <a:lstStyle/>
        <a:p>
          <a:endParaRPr lang="en-US"/>
        </a:p>
      </dgm:t>
    </dgm:pt>
    <dgm:pt modelId="{E6CB73C8-18AD-4E4D-AE69-1F66714D57E7}" type="pres">
      <dgm:prSet presAssocID="{A326D562-FC53-441D-9269-0AED7029A99A}" presName="rootConnector" presStyleLbl="node3" presStyleIdx="2" presStyleCnt="22"/>
      <dgm:spPr/>
      <dgm:t>
        <a:bodyPr/>
        <a:lstStyle/>
        <a:p>
          <a:endParaRPr lang="en-US"/>
        </a:p>
      </dgm:t>
    </dgm:pt>
    <dgm:pt modelId="{059BADB8-6F32-456D-AABB-4F3ADBA8BDCA}" type="pres">
      <dgm:prSet presAssocID="{A326D562-FC53-441D-9269-0AED7029A99A}" presName="hierChild4" presStyleCnt="0"/>
      <dgm:spPr/>
    </dgm:pt>
    <dgm:pt modelId="{43F8D388-FCB0-4EE3-8A4B-79922C2C8E21}" type="pres">
      <dgm:prSet presAssocID="{A326D562-FC53-441D-9269-0AED7029A99A}" presName="hierChild5" presStyleCnt="0"/>
      <dgm:spPr/>
    </dgm:pt>
    <dgm:pt modelId="{A2F494B7-1FD7-47D3-91A2-9B488590CB64}" type="pres">
      <dgm:prSet presAssocID="{C7416EEA-DB93-48CB-9F21-97C8588E35DD}" presName="Name37" presStyleLbl="parChTrans1D3" presStyleIdx="3" presStyleCnt="22"/>
      <dgm:spPr/>
      <dgm:t>
        <a:bodyPr/>
        <a:lstStyle/>
        <a:p>
          <a:endParaRPr lang="en-US"/>
        </a:p>
      </dgm:t>
    </dgm:pt>
    <dgm:pt modelId="{942D12D0-7286-4578-A52A-ED57C25A6EA8}" type="pres">
      <dgm:prSet presAssocID="{37682145-075D-4526-BE74-A2FD14772674}" presName="hierRoot2" presStyleCnt="0">
        <dgm:presLayoutVars>
          <dgm:hierBranch val="init"/>
        </dgm:presLayoutVars>
      </dgm:prSet>
      <dgm:spPr/>
    </dgm:pt>
    <dgm:pt modelId="{4C12FC07-08D8-4152-9B70-86828C12CE3C}" type="pres">
      <dgm:prSet presAssocID="{37682145-075D-4526-BE74-A2FD14772674}" presName="rootComposite" presStyleCnt="0"/>
      <dgm:spPr/>
    </dgm:pt>
    <dgm:pt modelId="{3C43E7A2-C899-4FF3-A54E-8B1DADF7F1D8}" type="pres">
      <dgm:prSet presAssocID="{37682145-075D-4526-BE74-A2FD14772674}" presName="rootText" presStyleLbl="node3" presStyleIdx="3" presStyleCnt="22" custScaleY="135637">
        <dgm:presLayoutVars>
          <dgm:chPref val="3"/>
        </dgm:presLayoutVars>
      </dgm:prSet>
      <dgm:spPr/>
      <dgm:t>
        <a:bodyPr/>
        <a:lstStyle/>
        <a:p>
          <a:endParaRPr lang="en-US"/>
        </a:p>
      </dgm:t>
    </dgm:pt>
    <dgm:pt modelId="{F2328742-AD42-44F6-93EE-FB64E22017C9}" type="pres">
      <dgm:prSet presAssocID="{37682145-075D-4526-BE74-A2FD14772674}" presName="rootConnector" presStyleLbl="node3" presStyleIdx="3" presStyleCnt="22"/>
      <dgm:spPr/>
      <dgm:t>
        <a:bodyPr/>
        <a:lstStyle/>
        <a:p>
          <a:endParaRPr lang="en-US"/>
        </a:p>
      </dgm:t>
    </dgm:pt>
    <dgm:pt modelId="{3E7CB4C0-EF69-4571-BE9E-9E7D8D715E0F}" type="pres">
      <dgm:prSet presAssocID="{37682145-075D-4526-BE74-A2FD14772674}" presName="hierChild4" presStyleCnt="0"/>
      <dgm:spPr/>
    </dgm:pt>
    <dgm:pt modelId="{48C4B87E-BBAC-4F79-8E6A-65259ACA1AAE}" type="pres">
      <dgm:prSet presAssocID="{37682145-075D-4526-BE74-A2FD14772674}" presName="hierChild5" presStyleCnt="0"/>
      <dgm:spPr/>
    </dgm:pt>
    <dgm:pt modelId="{58FCFA12-57FF-4DDE-AA78-FD5F24D44BE5}" type="pres">
      <dgm:prSet presAssocID="{A6569C1B-F779-4BE0-969E-A2AFB0425B84}" presName="Name37" presStyleLbl="parChTrans1D3" presStyleIdx="4" presStyleCnt="22"/>
      <dgm:spPr/>
      <dgm:t>
        <a:bodyPr/>
        <a:lstStyle/>
        <a:p>
          <a:endParaRPr lang="en-US"/>
        </a:p>
      </dgm:t>
    </dgm:pt>
    <dgm:pt modelId="{72474307-32C2-4117-8E3D-EE0ECD80D53D}" type="pres">
      <dgm:prSet presAssocID="{F841F772-F263-44DB-AF9F-DD29A8A41A82}" presName="hierRoot2" presStyleCnt="0">
        <dgm:presLayoutVars>
          <dgm:hierBranch val="init"/>
        </dgm:presLayoutVars>
      </dgm:prSet>
      <dgm:spPr/>
    </dgm:pt>
    <dgm:pt modelId="{2FB2C3AB-7758-4FF5-8545-55FF77F10D3D}" type="pres">
      <dgm:prSet presAssocID="{F841F772-F263-44DB-AF9F-DD29A8A41A82}" presName="rootComposite" presStyleCnt="0"/>
      <dgm:spPr/>
    </dgm:pt>
    <dgm:pt modelId="{2F56B4D2-400A-48F1-9F86-328A9D96FD6A}" type="pres">
      <dgm:prSet presAssocID="{F841F772-F263-44DB-AF9F-DD29A8A41A82}" presName="rootText" presStyleLbl="node3" presStyleIdx="4" presStyleCnt="22" custScaleY="127694">
        <dgm:presLayoutVars>
          <dgm:chPref val="3"/>
        </dgm:presLayoutVars>
      </dgm:prSet>
      <dgm:spPr/>
      <dgm:t>
        <a:bodyPr/>
        <a:lstStyle/>
        <a:p>
          <a:endParaRPr lang="en-US"/>
        </a:p>
      </dgm:t>
    </dgm:pt>
    <dgm:pt modelId="{EAAC0396-F5F9-4F12-82E3-06CCEE8D8411}" type="pres">
      <dgm:prSet presAssocID="{F841F772-F263-44DB-AF9F-DD29A8A41A82}" presName="rootConnector" presStyleLbl="node3" presStyleIdx="4" presStyleCnt="22"/>
      <dgm:spPr/>
      <dgm:t>
        <a:bodyPr/>
        <a:lstStyle/>
        <a:p>
          <a:endParaRPr lang="en-US"/>
        </a:p>
      </dgm:t>
    </dgm:pt>
    <dgm:pt modelId="{0D61F103-8929-4F11-9E60-27D82E013DEF}" type="pres">
      <dgm:prSet presAssocID="{F841F772-F263-44DB-AF9F-DD29A8A41A82}" presName="hierChild4" presStyleCnt="0"/>
      <dgm:spPr/>
    </dgm:pt>
    <dgm:pt modelId="{3F26119D-54AC-41DA-AE56-F972BE7B6A6A}" type="pres">
      <dgm:prSet presAssocID="{F841F772-F263-44DB-AF9F-DD29A8A41A82}" presName="hierChild5" presStyleCnt="0"/>
      <dgm:spPr/>
    </dgm:pt>
    <dgm:pt modelId="{BD6A3BA6-9041-4D9C-958C-9D129F5A8170}" type="pres">
      <dgm:prSet presAssocID="{54F52B91-96F3-4A93-8C51-4A8BFBEDFA33}" presName="hierChild5" presStyleCnt="0"/>
      <dgm:spPr/>
    </dgm:pt>
    <dgm:pt modelId="{97C1ADA8-C573-433C-A903-2B5AF2D11025}" type="pres">
      <dgm:prSet presAssocID="{8B86F944-694A-43B9-BD2C-86002A138388}" presName="Name37" presStyleLbl="parChTrans1D2" presStyleIdx="2" presStyleCnt="11"/>
      <dgm:spPr/>
      <dgm:t>
        <a:bodyPr/>
        <a:lstStyle/>
        <a:p>
          <a:endParaRPr lang="en-US"/>
        </a:p>
      </dgm:t>
    </dgm:pt>
    <dgm:pt modelId="{8C0D7482-2972-4DA2-B023-40CFC2A60796}" type="pres">
      <dgm:prSet presAssocID="{B5CEA2D4-A899-4C2C-BA30-79C7F0302244}" presName="hierRoot2" presStyleCnt="0">
        <dgm:presLayoutVars>
          <dgm:hierBranch val="init"/>
        </dgm:presLayoutVars>
      </dgm:prSet>
      <dgm:spPr/>
    </dgm:pt>
    <dgm:pt modelId="{4A015B71-FF6D-4FAA-A716-C83012191BDD}" type="pres">
      <dgm:prSet presAssocID="{B5CEA2D4-A899-4C2C-BA30-79C7F0302244}" presName="rootComposite" presStyleCnt="0"/>
      <dgm:spPr/>
    </dgm:pt>
    <dgm:pt modelId="{E6677268-D00C-4D1B-A6D9-295F28778097}" type="pres">
      <dgm:prSet presAssocID="{B5CEA2D4-A899-4C2C-BA30-79C7F0302244}" presName="rootText" presStyleLbl="node2" presStyleIdx="2" presStyleCnt="9">
        <dgm:presLayoutVars>
          <dgm:chPref val="3"/>
        </dgm:presLayoutVars>
      </dgm:prSet>
      <dgm:spPr/>
      <dgm:t>
        <a:bodyPr/>
        <a:lstStyle/>
        <a:p>
          <a:endParaRPr lang="en-US"/>
        </a:p>
      </dgm:t>
    </dgm:pt>
    <dgm:pt modelId="{2B0A4C06-23E2-4C10-ACD4-A1381D5956C7}" type="pres">
      <dgm:prSet presAssocID="{B5CEA2D4-A899-4C2C-BA30-79C7F0302244}" presName="rootConnector" presStyleLbl="node2" presStyleIdx="2" presStyleCnt="9"/>
      <dgm:spPr/>
      <dgm:t>
        <a:bodyPr/>
        <a:lstStyle/>
        <a:p>
          <a:endParaRPr lang="en-US"/>
        </a:p>
      </dgm:t>
    </dgm:pt>
    <dgm:pt modelId="{D5A05807-EFB5-48D0-B488-8CD82056E20D}" type="pres">
      <dgm:prSet presAssocID="{B5CEA2D4-A899-4C2C-BA30-79C7F0302244}" presName="hierChild4" presStyleCnt="0"/>
      <dgm:spPr/>
    </dgm:pt>
    <dgm:pt modelId="{4936C0EE-735B-4022-A21D-F437E8C8FB2C}" type="pres">
      <dgm:prSet presAssocID="{B76B37EA-7611-4BE2-8A94-945B0806F9F6}" presName="Name37" presStyleLbl="parChTrans1D3" presStyleIdx="5" presStyleCnt="22"/>
      <dgm:spPr/>
      <dgm:t>
        <a:bodyPr/>
        <a:lstStyle/>
        <a:p>
          <a:endParaRPr lang="en-US"/>
        </a:p>
      </dgm:t>
    </dgm:pt>
    <dgm:pt modelId="{608E8B0C-6362-4D15-909F-248DA487C2BF}" type="pres">
      <dgm:prSet presAssocID="{A9751E97-5308-409A-BD37-D117ED6BF809}" presName="hierRoot2" presStyleCnt="0">
        <dgm:presLayoutVars>
          <dgm:hierBranch val="init"/>
        </dgm:presLayoutVars>
      </dgm:prSet>
      <dgm:spPr/>
    </dgm:pt>
    <dgm:pt modelId="{8D8984DA-558F-47D2-A944-909EE8F084F5}" type="pres">
      <dgm:prSet presAssocID="{A9751E97-5308-409A-BD37-D117ED6BF809}" presName="rootComposite" presStyleCnt="0"/>
      <dgm:spPr/>
    </dgm:pt>
    <dgm:pt modelId="{15F2BC78-D50C-4AAD-8B4C-69F04EAC3A17}" type="pres">
      <dgm:prSet presAssocID="{A9751E97-5308-409A-BD37-D117ED6BF809}" presName="rootText" presStyleLbl="node3" presStyleIdx="5" presStyleCnt="22">
        <dgm:presLayoutVars>
          <dgm:chPref val="3"/>
        </dgm:presLayoutVars>
      </dgm:prSet>
      <dgm:spPr/>
      <dgm:t>
        <a:bodyPr/>
        <a:lstStyle/>
        <a:p>
          <a:endParaRPr lang="en-US"/>
        </a:p>
      </dgm:t>
    </dgm:pt>
    <dgm:pt modelId="{4F17F90F-8BD4-4804-A10D-0E0D98F92923}" type="pres">
      <dgm:prSet presAssocID="{A9751E97-5308-409A-BD37-D117ED6BF809}" presName="rootConnector" presStyleLbl="node3" presStyleIdx="5" presStyleCnt="22"/>
      <dgm:spPr/>
      <dgm:t>
        <a:bodyPr/>
        <a:lstStyle/>
        <a:p>
          <a:endParaRPr lang="en-US"/>
        </a:p>
      </dgm:t>
    </dgm:pt>
    <dgm:pt modelId="{085F421D-D2A3-4832-8D90-1E627F07F0CE}" type="pres">
      <dgm:prSet presAssocID="{A9751E97-5308-409A-BD37-D117ED6BF809}" presName="hierChild4" presStyleCnt="0"/>
      <dgm:spPr/>
    </dgm:pt>
    <dgm:pt modelId="{7E23741C-69CE-4B29-8C85-1E7293C3B5F4}" type="pres">
      <dgm:prSet presAssocID="{A9751E97-5308-409A-BD37-D117ED6BF809}" presName="hierChild5" presStyleCnt="0"/>
      <dgm:spPr/>
    </dgm:pt>
    <dgm:pt modelId="{613C03D6-7054-4B73-96F2-78EDD8671AF2}" type="pres">
      <dgm:prSet presAssocID="{463DAE48-7CE6-4E11-AAB1-77194570CA13}" presName="Name37" presStyleLbl="parChTrans1D3" presStyleIdx="6" presStyleCnt="22"/>
      <dgm:spPr/>
      <dgm:t>
        <a:bodyPr/>
        <a:lstStyle/>
        <a:p>
          <a:endParaRPr lang="en-US"/>
        </a:p>
      </dgm:t>
    </dgm:pt>
    <dgm:pt modelId="{FAF718D9-CE6F-4E63-BA1F-23100B0595C4}" type="pres">
      <dgm:prSet presAssocID="{206FA317-2A95-4AFD-B801-ED2E3F52304B}" presName="hierRoot2" presStyleCnt="0">
        <dgm:presLayoutVars>
          <dgm:hierBranch val="init"/>
        </dgm:presLayoutVars>
      </dgm:prSet>
      <dgm:spPr/>
    </dgm:pt>
    <dgm:pt modelId="{17C91B4C-F0E4-4024-A0F5-14512A7F497C}" type="pres">
      <dgm:prSet presAssocID="{206FA317-2A95-4AFD-B801-ED2E3F52304B}" presName="rootComposite" presStyleCnt="0"/>
      <dgm:spPr/>
    </dgm:pt>
    <dgm:pt modelId="{5EE94A07-DE5A-4F7A-A8DD-16D552E2D98E}" type="pres">
      <dgm:prSet presAssocID="{206FA317-2A95-4AFD-B801-ED2E3F52304B}" presName="rootText" presStyleLbl="node3" presStyleIdx="6" presStyleCnt="22">
        <dgm:presLayoutVars>
          <dgm:chPref val="3"/>
        </dgm:presLayoutVars>
      </dgm:prSet>
      <dgm:spPr/>
      <dgm:t>
        <a:bodyPr/>
        <a:lstStyle/>
        <a:p>
          <a:endParaRPr lang="en-US"/>
        </a:p>
      </dgm:t>
    </dgm:pt>
    <dgm:pt modelId="{57F61604-BE15-4362-B346-71D638A88099}" type="pres">
      <dgm:prSet presAssocID="{206FA317-2A95-4AFD-B801-ED2E3F52304B}" presName="rootConnector" presStyleLbl="node3" presStyleIdx="6" presStyleCnt="22"/>
      <dgm:spPr/>
      <dgm:t>
        <a:bodyPr/>
        <a:lstStyle/>
        <a:p>
          <a:endParaRPr lang="en-US"/>
        </a:p>
      </dgm:t>
    </dgm:pt>
    <dgm:pt modelId="{959171F2-E871-47B5-97FB-8A6260020CC0}" type="pres">
      <dgm:prSet presAssocID="{206FA317-2A95-4AFD-B801-ED2E3F52304B}" presName="hierChild4" presStyleCnt="0"/>
      <dgm:spPr/>
    </dgm:pt>
    <dgm:pt modelId="{F80890A4-215C-4D2A-B4C8-B399A6109114}" type="pres">
      <dgm:prSet presAssocID="{206FA317-2A95-4AFD-B801-ED2E3F52304B}" presName="hierChild5" presStyleCnt="0"/>
      <dgm:spPr/>
    </dgm:pt>
    <dgm:pt modelId="{FD7D4D9F-8B82-4134-A440-E709162FB101}" type="pres">
      <dgm:prSet presAssocID="{F6903CF6-6A4F-4541-A359-24FE5D01E33B}" presName="Name37" presStyleLbl="parChTrans1D3" presStyleIdx="7" presStyleCnt="22"/>
      <dgm:spPr/>
      <dgm:t>
        <a:bodyPr/>
        <a:lstStyle/>
        <a:p>
          <a:endParaRPr lang="en-US"/>
        </a:p>
      </dgm:t>
    </dgm:pt>
    <dgm:pt modelId="{5E4A1D37-BFD2-4AEA-A2E8-770F037C952F}" type="pres">
      <dgm:prSet presAssocID="{04A842A6-3D2B-45FE-B6D1-65F0829EE722}" presName="hierRoot2" presStyleCnt="0">
        <dgm:presLayoutVars>
          <dgm:hierBranch val="init"/>
        </dgm:presLayoutVars>
      </dgm:prSet>
      <dgm:spPr/>
    </dgm:pt>
    <dgm:pt modelId="{51BD2DFE-02EC-4DB1-A7F1-186D7E5AA6AC}" type="pres">
      <dgm:prSet presAssocID="{04A842A6-3D2B-45FE-B6D1-65F0829EE722}" presName="rootComposite" presStyleCnt="0"/>
      <dgm:spPr/>
    </dgm:pt>
    <dgm:pt modelId="{641A9226-B231-4E8E-9C55-F68651D94D4E}" type="pres">
      <dgm:prSet presAssocID="{04A842A6-3D2B-45FE-B6D1-65F0829EE722}" presName="rootText" presStyleLbl="node3" presStyleIdx="7" presStyleCnt="22">
        <dgm:presLayoutVars>
          <dgm:chPref val="3"/>
        </dgm:presLayoutVars>
      </dgm:prSet>
      <dgm:spPr/>
      <dgm:t>
        <a:bodyPr/>
        <a:lstStyle/>
        <a:p>
          <a:endParaRPr lang="en-US"/>
        </a:p>
      </dgm:t>
    </dgm:pt>
    <dgm:pt modelId="{03285AB4-389B-4A8E-A739-E4FB594C24BF}" type="pres">
      <dgm:prSet presAssocID="{04A842A6-3D2B-45FE-B6D1-65F0829EE722}" presName="rootConnector" presStyleLbl="node3" presStyleIdx="7" presStyleCnt="22"/>
      <dgm:spPr/>
      <dgm:t>
        <a:bodyPr/>
        <a:lstStyle/>
        <a:p>
          <a:endParaRPr lang="en-US"/>
        </a:p>
      </dgm:t>
    </dgm:pt>
    <dgm:pt modelId="{E334A79F-86F5-4B5C-B6C7-03E88BFA55C9}" type="pres">
      <dgm:prSet presAssocID="{04A842A6-3D2B-45FE-B6D1-65F0829EE722}" presName="hierChild4" presStyleCnt="0"/>
      <dgm:spPr/>
    </dgm:pt>
    <dgm:pt modelId="{085F2607-B90B-46C0-86AE-FC22EF661656}" type="pres">
      <dgm:prSet presAssocID="{04A842A6-3D2B-45FE-B6D1-65F0829EE722}" presName="hierChild5" presStyleCnt="0"/>
      <dgm:spPr/>
    </dgm:pt>
    <dgm:pt modelId="{539C9AB9-A71B-47D2-BAFA-A26EF16D35E9}" type="pres">
      <dgm:prSet presAssocID="{9511AE43-BA7F-49B2-BA3B-266CB9B06C28}" presName="Name37" presStyleLbl="parChTrans1D3" presStyleIdx="8" presStyleCnt="22"/>
      <dgm:spPr/>
      <dgm:t>
        <a:bodyPr/>
        <a:lstStyle/>
        <a:p>
          <a:endParaRPr lang="en-US"/>
        </a:p>
      </dgm:t>
    </dgm:pt>
    <dgm:pt modelId="{00A21371-1360-4E0E-A0CF-64B2CA81844B}" type="pres">
      <dgm:prSet presAssocID="{49114A9B-D2E0-4713-9DBF-1B7318FD9E27}" presName="hierRoot2" presStyleCnt="0">
        <dgm:presLayoutVars>
          <dgm:hierBranch val="init"/>
        </dgm:presLayoutVars>
      </dgm:prSet>
      <dgm:spPr/>
    </dgm:pt>
    <dgm:pt modelId="{5D620067-97CA-4684-AA9A-ED49BECC6B50}" type="pres">
      <dgm:prSet presAssocID="{49114A9B-D2E0-4713-9DBF-1B7318FD9E27}" presName="rootComposite" presStyleCnt="0"/>
      <dgm:spPr/>
    </dgm:pt>
    <dgm:pt modelId="{E3166F7C-DF17-441D-9FD5-AE90B21D5054}" type="pres">
      <dgm:prSet presAssocID="{49114A9B-D2E0-4713-9DBF-1B7318FD9E27}" presName="rootText" presStyleLbl="node3" presStyleIdx="8" presStyleCnt="22">
        <dgm:presLayoutVars>
          <dgm:chPref val="3"/>
        </dgm:presLayoutVars>
      </dgm:prSet>
      <dgm:spPr/>
      <dgm:t>
        <a:bodyPr/>
        <a:lstStyle/>
        <a:p>
          <a:endParaRPr lang="en-US"/>
        </a:p>
      </dgm:t>
    </dgm:pt>
    <dgm:pt modelId="{D5BAEF3F-BD35-4D7E-A4FF-F30965920AFA}" type="pres">
      <dgm:prSet presAssocID="{49114A9B-D2E0-4713-9DBF-1B7318FD9E27}" presName="rootConnector" presStyleLbl="node3" presStyleIdx="8" presStyleCnt="22"/>
      <dgm:spPr/>
      <dgm:t>
        <a:bodyPr/>
        <a:lstStyle/>
        <a:p>
          <a:endParaRPr lang="en-US"/>
        </a:p>
      </dgm:t>
    </dgm:pt>
    <dgm:pt modelId="{954DE4C5-A326-4E49-BC70-C56A49102543}" type="pres">
      <dgm:prSet presAssocID="{49114A9B-D2E0-4713-9DBF-1B7318FD9E27}" presName="hierChild4" presStyleCnt="0"/>
      <dgm:spPr/>
    </dgm:pt>
    <dgm:pt modelId="{93110726-E6BB-43BB-89D2-78B96232F10A}" type="pres">
      <dgm:prSet presAssocID="{49114A9B-D2E0-4713-9DBF-1B7318FD9E27}" presName="hierChild5" presStyleCnt="0"/>
      <dgm:spPr/>
    </dgm:pt>
    <dgm:pt modelId="{41D8D129-29D8-4385-B786-894926FEDC42}" type="pres">
      <dgm:prSet presAssocID="{F3C2A341-069D-4991-8990-61DFFDB62E32}" presName="Name37" presStyleLbl="parChTrans1D3" presStyleIdx="9" presStyleCnt="22"/>
      <dgm:spPr/>
      <dgm:t>
        <a:bodyPr/>
        <a:lstStyle/>
        <a:p>
          <a:endParaRPr lang="en-US"/>
        </a:p>
      </dgm:t>
    </dgm:pt>
    <dgm:pt modelId="{56B75CC1-3BE4-4933-86A4-AD5BDB483D09}" type="pres">
      <dgm:prSet presAssocID="{6D36762B-FB57-4DEA-90CD-3F097F4D25CC}" presName="hierRoot2" presStyleCnt="0">
        <dgm:presLayoutVars>
          <dgm:hierBranch val="init"/>
        </dgm:presLayoutVars>
      </dgm:prSet>
      <dgm:spPr/>
    </dgm:pt>
    <dgm:pt modelId="{989F04EF-9BC1-4B78-83E1-155E82FA04DB}" type="pres">
      <dgm:prSet presAssocID="{6D36762B-FB57-4DEA-90CD-3F097F4D25CC}" presName="rootComposite" presStyleCnt="0"/>
      <dgm:spPr/>
    </dgm:pt>
    <dgm:pt modelId="{92C0FB43-53F4-4321-BEF9-66199300F0E8}" type="pres">
      <dgm:prSet presAssocID="{6D36762B-FB57-4DEA-90CD-3F097F4D25CC}" presName="rootText" presStyleLbl="node3" presStyleIdx="9" presStyleCnt="22">
        <dgm:presLayoutVars>
          <dgm:chPref val="3"/>
        </dgm:presLayoutVars>
      </dgm:prSet>
      <dgm:spPr/>
      <dgm:t>
        <a:bodyPr/>
        <a:lstStyle/>
        <a:p>
          <a:endParaRPr lang="en-US"/>
        </a:p>
      </dgm:t>
    </dgm:pt>
    <dgm:pt modelId="{D9ED388C-CEBD-4853-9A3E-C27037FF2C56}" type="pres">
      <dgm:prSet presAssocID="{6D36762B-FB57-4DEA-90CD-3F097F4D25CC}" presName="rootConnector" presStyleLbl="node3" presStyleIdx="9" presStyleCnt="22"/>
      <dgm:spPr/>
      <dgm:t>
        <a:bodyPr/>
        <a:lstStyle/>
        <a:p>
          <a:endParaRPr lang="en-US"/>
        </a:p>
      </dgm:t>
    </dgm:pt>
    <dgm:pt modelId="{2101D05F-39FA-4E10-8C5C-A05734941020}" type="pres">
      <dgm:prSet presAssocID="{6D36762B-FB57-4DEA-90CD-3F097F4D25CC}" presName="hierChild4" presStyleCnt="0"/>
      <dgm:spPr/>
    </dgm:pt>
    <dgm:pt modelId="{659C28F5-4CB8-4027-B9BA-615248508F5C}" type="pres">
      <dgm:prSet presAssocID="{6D36762B-FB57-4DEA-90CD-3F097F4D25CC}" presName="hierChild5" presStyleCnt="0"/>
      <dgm:spPr/>
    </dgm:pt>
    <dgm:pt modelId="{5C2972FE-C97E-42B6-9A79-1CF8DC5B6AE4}" type="pres">
      <dgm:prSet presAssocID="{FD513F68-9504-4F45-8DCD-794B58A4EE29}" presName="Name37" presStyleLbl="parChTrans1D3" presStyleIdx="10" presStyleCnt="22"/>
      <dgm:spPr/>
      <dgm:t>
        <a:bodyPr/>
        <a:lstStyle/>
        <a:p>
          <a:endParaRPr lang="en-US"/>
        </a:p>
      </dgm:t>
    </dgm:pt>
    <dgm:pt modelId="{029DB9A8-AFD4-472F-9968-B633CD346629}" type="pres">
      <dgm:prSet presAssocID="{EB3B4FD7-4B93-4B6A-85DA-411D4E46D809}" presName="hierRoot2" presStyleCnt="0">
        <dgm:presLayoutVars>
          <dgm:hierBranch val="init"/>
        </dgm:presLayoutVars>
      </dgm:prSet>
      <dgm:spPr/>
    </dgm:pt>
    <dgm:pt modelId="{BDBCFFDF-4FA0-4430-A44A-82B37C77E4AF}" type="pres">
      <dgm:prSet presAssocID="{EB3B4FD7-4B93-4B6A-85DA-411D4E46D809}" presName="rootComposite" presStyleCnt="0"/>
      <dgm:spPr/>
    </dgm:pt>
    <dgm:pt modelId="{BF212140-F00B-41BB-95FA-AB60DEA3AD26}" type="pres">
      <dgm:prSet presAssocID="{EB3B4FD7-4B93-4B6A-85DA-411D4E46D809}" presName="rootText" presStyleLbl="node3" presStyleIdx="10" presStyleCnt="22">
        <dgm:presLayoutVars>
          <dgm:chPref val="3"/>
        </dgm:presLayoutVars>
      </dgm:prSet>
      <dgm:spPr/>
      <dgm:t>
        <a:bodyPr/>
        <a:lstStyle/>
        <a:p>
          <a:endParaRPr lang="en-US"/>
        </a:p>
      </dgm:t>
    </dgm:pt>
    <dgm:pt modelId="{586BD3CC-D024-49AE-98A9-57447680C793}" type="pres">
      <dgm:prSet presAssocID="{EB3B4FD7-4B93-4B6A-85DA-411D4E46D809}" presName="rootConnector" presStyleLbl="node3" presStyleIdx="10" presStyleCnt="22"/>
      <dgm:spPr/>
      <dgm:t>
        <a:bodyPr/>
        <a:lstStyle/>
        <a:p>
          <a:endParaRPr lang="en-US"/>
        </a:p>
      </dgm:t>
    </dgm:pt>
    <dgm:pt modelId="{6D4B136B-BD17-4ED1-B616-FBD7159E18F9}" type="pres">
      <dgm:prSet presAssocID="{EB3B4FD7-4B93-4B6A-85DA-411D4E46D809}" presName="hierChild4" presStyleCnt="0"/>
      <dgm:spPr/>
    </dgm:pt>
    <dgm:pt modelId="{B1ECB62F-82BA-4FB2-A8C8-FC69141DD972}" type="pres">
      <dgm:prSet presAssocID="{EB3B4FD7-4B93-4B6A-85DA-411D4E46D809}" presName="hierChild5" presStyleCnt="0"/>
      <dgm:spPr/>
    </dgm:pt>
    <dgm:pt modelId="{05C65E83-A4AE-4230-99CF-08B8C80E012D}" type="pres">
      <dgm:prSet presAssocID="{B5CEA2D4-A899-4C2C-BA30-79C7F0302244}" presName="hierChild5" presStyleCnt="0"/>
      <dgm:spPr/>
    </dgm:pt>
    <dgm:pt modelId="{C33C7A6C-C6C4-41AC-8DE1-8DDEFEB60920}" type="pres">
      <dgm:prSet presAssocID="{FC3BE7C2-CAF1-4079-9560-5489769EFC27}" presName="Name37" presStyleLbl="parChTrans1D2" presStyleIdx="3" presStyleCnt="11"/>
      <dgm:spPr/>
      <dgm:t>
        <a:bodyPr/>
        <a:lstStyle/>
        <a:p>
          <a:endParaRPr lang="en-US"/>
        </a:p>
      </dgm:t>
    </dgm:pt>
    <dgm:pt modelId="{5D513A80-7CAD-4D4B-B0AB-4A43A3DAE6F5}" type="pres">
      <dgm:prSet presAssocID="{3045B1B2-DC0A-4607-ACC9-6EA0209878F6}" presName="hierRoot2" presStyleCnt="0">
        <dgm:presLayoutVars>
          <dgm:hierBranch val="init"/>
        </dgm:presLayoutVars>
      </dgm:prSet>
      <dgm:spPr/>
    </dgm:pt>
    <dgm:pt modelId="{0CB56511-5D56-4220-AAA8-E6B351624CD4}" type="pres">
      <dgm:prSet presAssocID="{3045B1B2-DC0A-4607-ACC9-6EA0209878F6}" presName="rootComposite" presStyleCnt="0"/>
      <dgm:spPr/>
    </dgm:pt>
    <dgm:pt modelId="{A3596C5C-D5BF-4D1F-99EE-77880EC19FC8}" type="pres">
      <dgm:prSet presAssocID="{3045B1B2-DC0A-4607-ACC9-6EA0209878F6}" presName="rootText" presStyleLbl="node2" presStyleIdx="3" presStyleCnt="9">
        <dgm:presLayoutVars>
          <dgm:chPref val="3"/>
        </dgm:presLayoutVars>
      </dgm:prSet>
      <dgm:spPr/>
      <dgm:t>
        <a:bodyPr/>
        <a:lstStyle/>
        <a:p>
          <a:endParaRPr lang="en-US"/>
        </a:p>
      </dgm:t>
    </dgm:pt>
    <dgm:pt modelId="{B6A114D4-4B75-4F1E-A379-E402CD10E6C4}" type="pres">
      <dgm:prSet presAssocID="{3045B1B2-DC0A-4607-ACC9-6EA0209878F6}" presName="rootConnector" presStyleLbl="node2" presStyleIdx="3" presStyleCnt="9"/>
      <dgm:spPr/>
      <dgm:t>
        <a:bodyPr/>
        <a:lstStyle/>
        <a:p>
          <a:endParaRPr lang="en-US"/>
        </a:p>
      </dgm:t>
    </dgm:pt>
    <dgm:pt modelId="{B553E628-A975-4BD3-A2F3-84861B4D6D9E}" type="pres">
      <dgm:prSet presAssocID="{3045B1B2-DC0A-4607-ACC9-6EA0209878F6}" presName="hierChild4" presStyleCnt="0"/>
      <dgm:spPr/>
    </dgm:pt>
    <dgm:pt modelId="{E9FA3E35-E17C-402A-9F06-8A140AF13D6A}" type="pres">
      <dgm:prSet presAssocID="{AA3915FE-4491-42CC-A1AF-70CBC148FF59}" presName="Name37" presStyleLbl="parChTrans1D3" presStyleIdx="11" presStyleCnt="22"/>
      <dgm:spPr/>
      <dgm:t>
        <a:bodyPr/>
        <a:lstStyle/>
        <a:p>
          <a:endParaRPr lang="en-US"/>
        </a:p>
      </dgm:t>
    </dgm:pt>
    <dgm:pt modelId="{BBB7AA51-10E3-42EA-8B26-E059F852E331}" type="pres">
      <dgm:prSet presAssocID="{5C8EBEB2-45CA-4875-B2C1-3A80FFD2AC67}" presName="hierRoot2" presStyleCnt="0">
        <dgm:presLayoutVars>
          <dgm:hierBranch val="init"/>
        </dgm:presLayoutVars>
      </dgm:prSet>
      <dgm:spPr/>
    </dgm:pt>
    <dgm:pt modelId="{7873E1F9-1199-4CEE-8D9D-22DD60D218C3}" type="pres">
      <dgm:prSet presAssocID="{5C8EBEB2-45CA-4875-B2C1-3A80FFD2AC67}" presName="rootComposite" presStyleCnt="0"/>
      <dgm:spPr/>
    </dgm:pt>
    <dgm:pt modelId="{37209606-A253-48BC-A588-886B49BABBD1}" type="pres">
      <dgm:prSet presAssocID="{5C8EBEB2-45CA-4875-B2C1-3A80FFD2AC67}" presName="rootText" presStyleLbl="node3" presStyleIdx="11" presStyleCnt="22">
        <dgm:presLayoutVars>
          <dgm:chPref val="3"/>
        </dgm:presLayoutVars>
      </dgm:prSet>
      <dgm:spPr/>
      <dgm:t>
        <a:bodyPr/>
        <a:lstStyle/>
        <a:p>
          <a:endParaRPr lang="en-US"/>
        </a:p>
      </dgm:t>
    </dgm:pt>
    <dgm:pt modelId="{08D8DD80-F8DB-42D4-8B5F-8F3E6B33839A}" type="pres">
      <dgm:prSet presAssocID="{5C8EBEB2-45CA-4875-B2C1-3A80FFD2AC67}" presName="rootConnector" presStyleLbl="node3" presStyleIdx="11" presStyleCnt="22"/>
      <dgm:spPr/>
      <dgm:t>
        <a:bodyPr/>
        <a:lstStyle/>
        <a:p>
          <a:endParaRPr lang="en-US"/>
        </a:p>
      </dgm:t>
    </dgm:pt>
    <dgm:pt modelId="{5F733385-5AF5-4C90-8219-3DCF80FDD410}" type="pres">
      <dgm:prSet presAssocID="{5C8EBEB2-45CA-4875-B2C1-3A80FFD2AC67}" presName="hierChild4" presStyleCnt="0"/>
      <dgm:spPr/>
    </dgm:pt>
    <dgm:pt modelId="{7EBD43EB-B113-4E7B-B839-28889D8C15B3}" type="pres">
      <dgm:prSet presAssocID="{5C8EBEB2-45CA-4875-B2C1-3A80FFD2AC67}" presName="hierChild5" presStyleCnt="0"/>
      <dgm:spPr/>
    </dgm:pt>
    <dgm:pt modelId="{90856F93-6928-4F29-A715-1CCE16DEB8CE}" type="pres">
      <dgm:prSet presAssocID="{7C6E53BB-7621-4B9E-B8AB-2A5789109803}" presName="Name37" presStyleLbl="parChTrans1D3" presStyleIdx="12" presStyleCnt="22"/>
      <dgm:spPr/>
      <dgm:t>
        <a:bodyPr/>
        <a:lstStyle/>
        <a:p>
          <a:endParaRPr lang="en-US"/>
        </a:p>
      </dgm:t>
    </dgm:pt>
    <dgm:pt modelId="{6436DFFC-DB5F-43AF-944B-A8500EA79D89}" type="pres">
      <dgm:prSet presAssocID="{0C48992A-DA9E-416D-B351-F6CF3917497B}" presName="hierRoot2" presStyleCnt="0">
        <dgm:presLayoutVars>
          <dgm:hierBranch val="init"/>
        </dgm:presLayoutVars>
      </dgm:prSet>
      <dgm:spPr/>
    </dgm:pt>
    <dgm:pt modelId="{06B6B56B-26F1-4A18-ABBB-DE7D12578495}" type="pres">
      <dgm:prSet presAssocID="{0C48992A-DA9E-416D-B351-F6CF3917497B}" presName="rootComposite" presStyleCnt="0"/>
      <dgm:spPr/>
    </dgm:pt>
    <dgm:pt modelId="{ADD27B8D-46D3-4588-BB73-49AC77C35FF6}" type="pres">
      <dgm:prSet presAssocID="{0C48992A-DA9E-416D-B351-F6CF3917497B}" presName="rootText" presStyleLbl="node3" presStyleIdx="12" presStyleCnt="22">
        <dgm:presLayoutVars>
          <dgm:chPref val="3"/>
        </dgm:presLayoutVars>
      </dgm:prSet>
      <dgm:spPr/>
      <dgm:t>
        <a:bodyPr/>
        <a:lstStyle/>
        <a:p>
          <a:endParaRPr lang="en-US"/>
        </a:p>
      </dgm:t>
    </dgm:pt>
    <dgm:pt modelId="{B8EF8860-201E-4A47-880F-FE1C62264548}" type="pres">
      <dgm:prSet presAssocID="{0C48992A-DA9E-416D-B351-F6CF3917497B}" presName="rootConnector" presStyleLbl="node3" presStyleIdx="12" presStyleCnt="22"/>
      <dgm:spPr/>
      <dgm:t>
        <a:bodyPr/>
        <a:lstStyle/>
        <a:p>
          <a:endParaRPr lang="en-US"/>
        </a:p>
      </dgm:t>
    </dgm:pt>
    <dgm:pt modelId="{22C2C446-3698-44EA-8A84-27402E150089}" type="pres">
      <dgm:prSet presAssocID="{0C48992A-DA9E-416D-B351-F6CF3917497B}" presName="hierChild4" presStyleCnt="0"/>
      <dgm:spPr/>
    </dgm:pt>
    <dgm:pt modelId="{763C1F19-DB7D-4C8C-A033-C5C8C7FDEA4B}" type="pres">
      <dgm:prSet presAssocID="{0C48992A-DA9E-416D-B351-F6CF3917497B}" presName="hierChild5" presStyleCnt="0"/>
      <dgm:spPr/>
    </dgm:pt>
    <dgm:pt modelId="{8AAA2FD4-9B65-444C-904F-66481EA57F57}" type="pres">
      <dgm:prSet presAssocID="{882C9CBD-8965-4D73-98D7-54F437501BE5}" presName="Name37" presStyleLbl="parChTrans1D3" presStyleIdx="13" presStyleCnt="22"/>
      <dgm:spPr/>
      <dgm:t>
        <a:bodyPr/>
        <a:lstStyle/>
        <a:p>
          <a:endParaRPr lang="en-US"/>
        </a:p>
      </dgm:t>
    </dgm:pt>
    <dgm:pt modelId="{7C1FDA1D-55AA-4551-BB92-896CFDA521A9}" type="pres">
      <dgm:prSet presAssocID="{3F86936B-1FD6-48A0-A250-2B1EB4CB5592}" presName="hierRoot2" presStyleCnt="0">
        <dgm:presLayoutVars>
          <dgm:hierBranch val="init"/>
        </dgm:presLayoutVars>
      </dgm:prSet>
      <dgm:spPr/>
    </dgm:pt>
    <dgm:pt modelId="{D47FDC61-E5F3-412C-A22E-40F8898C43E2}" type="pres">
      <dgm:prSet presAssocID="{3F86936B-1FD6-48A0-A250-2B1EB4CB5592}" presName="rootComposite" presStyleCnt="0"/>
      <dgm:spPr/>
    </dgm:pt>
    <dgm:pt modelId="{95757365-1776-4A05-B177-ECC651A46341}" type="pres">
      <dgm:prSet presAssocID="{3F86936B-1FD6-48A0-A250-2B1EB4CB5592}" presName="rootText" presStyleLbl="node3" presStyleIdx="13" presStyleCnt="22">
        <dgm:presLayoutVars>
          <dgm:chPref val="3"/>
        </dgm:presLayoutVars>
      </dgm:prSet>
      <dgm:spPr/>
      <dgm:t>
        <a:bodyPr/>
        <a:lstStyle/>
        <a:p>
          <a:endParaRPr lang="en-US"/>
        </a:p>
      </dgm:t>
    </dgm:pt>
    <dgm:pt modelId="{E522034E-B4F4-45A6-9472-9FE4651F335F}" type="pres">
      <dgm:prSet presAssocID="{3F86936B-1FD6-48A0-A250-2B1EB4CB5592}" presName="rootConnector" presStyleLbl="node3" presStyleIdx="13" presStyleCnt="22"/>
      <dgm:spPr/>
      <dgm:t>
        <a:bodyPr/>
        <a:lstStyle/>
        <a:p>
          <a:endParaRPr lang="en-US"/>
        </a:p>
      </dgm:t>
    </dgm:pt>
    <dgm:pt modelId="{26CE5E99-6453-4849-BB74-3464E366B986}" type="pres">
      <dgm:prSet presAssocID="{3F86936B-1FD6-48A0-A250-2B1EB4CB5592}" presName="hierChild4" presStyleCnt="0"/>
      <dgm:spPr/>
    </dgm:pt>
    <dgm:pt modelId="{98613811-8BDB-4F41-8C07-CEF0BB115AFC}" type="pres">
      <dgm:prSet presAssocID="{3F86936B-1FD6-48A0-A250-2B1EB4CB5592}" presName="hierChild5" presStyleCnt="0"/>
      <dgm:spPr/>
    </dgm:pt>
    <dgm:pt modelId="{4E5E3395-7D78-4F0F-8BA4-0CA66D4382A3}" type="pres">
      <dgm:prSet presAssocID="{13F23037-5BD1-4678-8671-2EBB7A37F8AB}" presName="Name37" presStyleLbl="parChTrans1D3" presStyleIdx="14" presStyleCnt="22"/>
      <dgm:spPr/>
      <dgm:t>
        <a:bodyPr/>
        <a:lstStyle/>
        <a:p>
          <a:endParaRPr lang="en-US"/>
        </a:p>
      </dgm:t>
    </dgm:pt>
    <dgm:pt modelId="{1F784A67-4A0D-4B84-8052-896486C4E215}" type="pres">
      <dgm:prSet presAssocID="{3741E197-C607-4BAC-A29B-066FB2751C91}" presName="hierRoot2" presStyleCnt="0">
        <dgm:presLayoutVars>
          <dgm:hierBranch val="init"/>
        </dgm:presLayoutVars>
      </dgm:prSet>
      <dgm:spPr/>
    </dgm:pt>
    <dgm:pt modelId="{A0DEF0D8-3C17-4B5F-94A6-FBD4EF2F5216}" type="pres">
      <dgm:prSet presAssocID="{3741E197-C607-4BAC-A29B-066FB2751C91}" presName="rootComposite" presStyleCnt="0"/>
      <dgm:spPr/>
    </dgm:pt>
    <dgm:pt modelId="{4304F539-04CE-41DE-AB0A-040F37901232}" type="pres">
      <dgm:prSet presAssocID="{3741E197-C607-4BAC-A29B-066FB2751C91}" presName="rootText" presStyleLbl="node3" presStyleIdx="14" presStyleCnt="22">
        <dgm:presLayoutVars>
          <dgm:chPref val="3"/>
        </dgm:presLayoutVars>
      </dgm:prSet>
      <dgm:spPr/>
      <dgm:t>
        <a:bodyPr/>
        <a:lstStyle/>
        <a:p>
          <a:endParaRPr lang="en-US"/>
        </a:p>
      </dgm:t>
    </dgm:pt>
    <dgm:pt modelId="{C0E743B2-38B4-4FFD-8B35-ADA7FA1431B1}" type="pres">
      <dgm:prSet presAssocID="{3741E197-C607-4BAC-A29B-066FB2751C91}" presName="rootConnector" presStyleLbl="node3" presStyleIdx="14" presStyleCnt="22"/>
      <dgm:spPr/>
      <dgm:t>
        <a:bodyPr/>
        <a:lstStyle/>
        <a:p>
          <a:endParaRPr lang="en-US"/>
        </a:p>
      </dgm:t>
    </dgm:pt>
    <dgm:pt modelId="{FC49F405-2879-4CC0-9F73-D60640EE0BBC}" type="pres">
      <dgm:prSet presAssocID="{3741E197-C607-4BAC-A29B-066FB2751C91}" presName="hierChild4" presStyleCnt="0"/>
      <dgm:spPr/>
    </dgm:pt>
    <dgm:pt modelId="{7456C37D-35F3-485A-A464-CBB0771448D8}" type="pres">
      <dgm:prSet presAssocID="{3741E197-C607-4BAC-A29B-066FB2751C91}" presName="hierChild5" presStyleCnt="0"/>
      <dgm:spPr/>
    </dgm:pt>
    <dgm:pt modelId="{0A62653C-0DF8-4EDF-A01B-23209F9F26F9}" type="pres">
      <dgm:prSet presAssocID="{70C0C7BE-A049-472C-960B-F3918754FB25}" presName="Name37" presStyleLbl="parChTrans1D3" presStyleIdx="15" presStyleCnt="22"/>
      <dgm:spPr/>
      <dgm:t>
        <a:bodyPr/>
        <a:lstStyle/>
        <a:p>
          <a:endParaRPr lang="en-US"/>
        </a:p>
      </dgm:t>
    </dgm:pt>
    <dgm:pt modelId="{47C9178E-3EEA-40E0-B027-F05750A06937}" type="pres">
      <dgm:prSet presAssocID="{1707DDAA-FF7D-469D-B0BB-E186BF94AAE6}" presName="hierRoot2" presStyleCnt="0">
        <dgm:presLayoutVars>
          <dgm:hierBranch val="init"/>
        </dgm:presLayoutVars>
      </dgm:prSet>
      <dgm:spPr/>
    </dgm:pt>
    <dgm:pt modelId="{955E1EFA-A7A2-4F2B-9353-8FB58EA2090B}" type="pres">
      <dgm:prSet presAssocID="{1707DDAA-FF7D-469D-B0BB-E186BF94AAE6}" presName="rootComposite" presStyleCnt="0"/>
      <dgm:spPr/>
    </dgm:pt>
    <dgm:pt modelId="{9C2D6E1B-1D6A-40AE-936F-284B7321FF42}" type="pres">
      <dgm:prSet presAssocID="{1707DDAA-FF7D-469D-B0BB-E186BF94AAE6}" presName="rootText" presStyleLbl="node3" presStyleIdx="15" presStyleCnt="22">
        <dgm:presLayoutVars>
          <dgm:chPref val="3"/>
        </dgm:presLayoutVars>
      </dgm:prSet>
      <dgm:spPr/>
      <dgm:t>
        <a:bodyPr/>
        <a:lstStyle/>
        <a:p>
          <a:endParaRPr lang="en-US"/>
        </a:p>
      </dgm:t>
    </dgm:pt>
    <dgm:pt modelId="{3596B5AD-F16B-4ED3-96AA-D3FE4FDF760F}" type="pres">
      <dgm:prSet presAssocID="{1707DDAA-FF7D-469D-B0BB-E186BF94AAE6}" presName="rootConnector" presStyleLbl="node3" presStyleIdx="15" presStyleCnt="22"/>
      <dgm:spPr/>
      <dgm:t>
        <a:bodyPr/>
        <a:lstStyle/>
        <a:p>
          <a:endParaRPr lang="en-US"/>
        </a:p>
      </dgm:t>
    </dgm:pt>
    <dgm:pt modelId="{51F537C6-91CF-4569-9353-B9FDDB8E0EFB}" type="pres">
      <dgm:prSet presAssocID="{1707DDAA-FF7D-469D-B0BB-E186BF94AAE6}" presName="hierChild4" presStyleCnt="0"/>
      <dgm:spPr/>
    </dgm:pt>
    <dgm:pt modelId="{D71F5B4E-06A2-4606-8DFE-437ACD46F4D5}" type="pres">
      <dgm:prSet presAssocID="{1707DDAA-FF7D-469D-B0BB-E186BF94AAE6}" presName="hierChild5" presStyleCnt="0"/>
      <dgm:spPr/>
    </dgm:pt>
    <dgm:pt modelId="{E1F27DF0-6AED-4E08-865B-D4D290E65E15}" type="pres">
      <dgm:prSet presAssocID="{3045B1B2-DC0A-4607-ACC9-6EA0209878F6}" presName="hierChild5" presStyleCnt="0"/>
      <dgm:spPr/>
    </dgm:pt>
    <dgm:pt modelId="{CF5D86D5-9735-45A9-A995-59A8FC794786}" type="pres">
      <dgm:prSet presAssocID="{EE9E4C87-A11C-4304-96D9-18778AF7F28E}" presName="Name37" presStyleLbl="parChTrans1D2" presStyleIdx="4" presStyleCnt="11"/>
      <dgm:spPr/>
      <dgm:t>
        <a:bodyPr/>
        <a:lstStyle/>
        <a:p>
          <a:endParaRPr lang="en-US"/>
        </a:p>
      </dgm:t>
    </dgm:pt>
    <dgm:pt modelId="{6760AF69-2E37-4E67-B093-1B4DEB39C314}" type="pres">
      <dgm:prSet presAssocID="{AB43DBA9-F5B3-4C40-82BF-D52A96D425F7}" presName="hierRoot2" presStyleCnt="0">
        <dgm:presLayoutVars>
          <dgm:hierBranch val="init"/>
        </dgm:presLayoutVars>
      </dgm:prSet>
      <dgm:spPr/>
    </dgm:pt>
    <dgm:pt modelId="{36C6077C-548D-4369-9F92-B90B51C77CCA}" type="pres">
      <dgm:prSet presAssocID="{AB43DBA9-F5B3-4C40-82BF-D52A96D425F7}" presName="rootComposite" presStyleCnt="0"/>
      <dgm:spPr/>
    </dgm:pt>
    <dgm:pt modelId="{E3E0D748-1710-4B33-AF18-2F3C83F11CF1}" type="pres">
      <dgm:prSet presAssocID="{AB43DBA9-F5B3-4C40-82BF-D52A96D425F7}" presName="rootText" presStyleLbl="node2" presStyleIdx="4" presStyleCnt="9">
        <dgm:presLayoutVars>
          <dgm:chPref val="3"/>
        </dgm:presLayoutVars>
      </dgm:prSet>
      <dgm:spPr/>
      <dgm:t>
        <a:bodyPr/>
        <a:lstStyle/>
        <a:p>
          <a:endParaRPr lang="en-US"/>
        </a:p>
      </dgm:t>
    </dgm:pt>
    <dgm:pt modelId="{139F4A1C-33B8-4B28-A053-E30D08643F71}" type="pres">
      <dgm:prSet presAssocID="{AB43DBA9-F5B3-4C40-82BF-D52A96D425F7}" presName="rootConnector" presStyleLbl="node2" presStyleIdx="4" presStyleCnt="9"/>
      <dgm:spPr/>
      <dgm:t>
        <a:bodyPr/>
        <a:lstStyle/>
        <a:p>
          <a:endParaRPr lang="en-US"/>
        </a:p>
      </dgm:t>
    </dgm:pt>
    <dgm:pt modelId="{BFD16882-ABD2-46EB-92C7-3E5042710131}" type="pres">
      <dgm:prSet presAssocID="{AB43DBA9-F5B3-4C40-82BF-D52A96D425F7}" presName="hierChild4" presStyleCnt="0"/>
      <dgm:spPr/>
    </dgm:pt>
    <dgm:pt modelId="{E43A9C99-004D-46CB-9C7D-EE12AE5840EF}" type="pres">
      <dgm:prSet presAssocID="{AB43DBA9-F5B3-4C40-82BF-D52A96D425F7}" presName="hierChild5" presStyleCnt="0"/>
      <dgm:spPr/>
    </dgm:pt>
    <dgm:pt modelId="{F262803E-CFEC-49FE-80FB-BF7DB555A7BE}" type="pres">
      <dgm:prSet presAssocID="{CC418A99-34CE-4F58-A0D7-696AF26529A1}" presName="Name37" presStyleLbl="parChTrans1D2" presStyleIdx="5" presStyleCnt="11"/>
      <dgm:spPr/>
      <dgm:t>
        <a:bodyPr/>
        <a:lstStyle/>
        <a:p>
          <a:endParaRPr lang="en-US"/>
        </a:p>
      </dgm:t>
    </dgm:pt>
    <dgm:pt modelId="{3D70EED6-7D5D-49B4-893E-FE64BF46B60C}" type="pres">
      <dgm:prSet presAssocID="{46D32E76-4D85-46E4-8C07-C66241E47DA0}" presName="hierRoot2" presStyleCnt="0">
        <dgm:presLayoutVars>
          <dgm:hierBranch val="init"/>
        </dgm:presLayoutVars>
      </dgm:prSet>
      <dgm:spPr/>
    </dgm:pt>
    <dgm:pt modelId="{34C23FA7-A17E-4CA9-A1E3-DE0F7E73526A}" type="pres">
      <dgm:prSet presAssocID="{46D32E76-4D85-46E4-8C07-C66241E47DA0}" presName="rootComposite" presStyleCnt="0"/>
      <dgm:spPr/>
    </dgm:pt>
    <dgm:pt modelId="{8556C2F1-BC1A-491E-8AA3-0804AD7B92FA}" type="pres">
      <dgm:prSet presAssocID="{46D32E76-4D85-46E4-8C07-C66241E47DA0}" presName="rootText" presStyleLbl="node2" presStyleIdx="5" presStyleCnt="9">
        <dgm:presLayoutVars>
          <dgm:chPref val="3"/>
        </dgm:presLayoutVars>
      </dgm:prSet>
      <dgm:spPr/>
      <dgm:t>
        <a:bodyPr/>
        <a:lstStyle/>
        <a:p>
          <a:endParaRPr lang="en-US"/>
        </a:p>
      </dgm:t>
    </dgm:pt>
    <dgm:pt modelId="{729B68CE-79E6-4786-9304-868050C8FA07}" type="pres">
      <dgm:prSet presAssocID="{46D32E76-4D85-46E4-8C07-C66241E47DA0}" presName="rootConnector" presStyleLbl="node2" presStyleIdx="5" presStyleCnt="9"/>
      <dgm:spPr/>
      <dgm:t>
        <a:bodyPr/>
        <a:lstStyle/>
        <a:p>
          <a:endParaRPr lang="en-US"/>
        </a:p>
      </dgm:t>
    </dgm:pt>
    <dgm:pt modelId="{724E45FD-B130-4F00-B7DB-559B8ED5B473}" type="pres">
      <dgm:prSet presAssocID="{46D32E76-4D85-46E4-8C07-C66241E47DA0}" presName="hierChild4" presStyleCnt="0"/>
      <dgm:spPr/>
    </dgm:pt>
    <dgm:pt modelId="{4677A347-D6F5-4809-B0EA-DC823E3C3DF5}" type="pres">
      <dgm:prSet presAssocID="{46D32E76-4D85-46E4-8C07-C66241E47DA0}" presName="hierChild5" presStyleCnt="0"/>
      <dgm:spPr/>
    </dgm:pt>
    <dgm:pt modelId="{6FFED9C4-696B-4ABA-A003-AB2F5D1066AB}" type="pres">
      <dgm:prSet presAssocID="{115D3D74-8A9E-46A5-8E17-2DD64D5CC212}" presName="Name37" presStyleLbl="parChTrans1D2" presStyleIdx="6" presStyleCnt="11"/>
      <dgm:spPr/>
      <dgm:t>
        <a:bodyPr/>
        <a:lstStyle/>
        <a:p>
          <a:endParaRPr lang="en-US"/>
        </a:p>
      </dgm:t>
    </dgm:pt>
    <dgm:pt modelId="{CBF63633-CEAF-4686-A5A0-A1C6068CDFCF}" type="pres">
      <dgm:prSet presAssocID="{2FD0ACBE-A9EE-439B-BDD7-7D04768F5ECB}" presName="hierRoot2" presStyleCnt="0">
        <dgm:presLayoutVars>
          <dgm:hierBranch val="init"/>
        </dgm:presLayoutVars>
      </dgm:prSet>
      <dgm:spPr/>
    </dgm:pt>
    <dgm:pt modelId="{F3AFC82C-172F-4C59-916E-C0B16269B0F5}" type="pres">
      <dgm:prSet presAssocID="{2FD0ACBE-A9EE-439B-BDD7-7D04768F5ECB}" presName="rootComposite" presStyleCnt="0"/>
      <dgm:spPr/>
    </dgm:pt>
    <dgm:pt modelId="{7BD2452F-63BA-4404-A09F-0848D6551F58}" type="pres">
      <dgm:prSet presAssocID="{2FD0ACBE-A9EE-439B-BDD7-7D04768F5ECB}" presName="rootText" presStyleLbl="node2" presStyleIdx="6" presStyleCnt="9">
        <dgm:presLayoutVars>
          <dgm:chPref val="3"/>
        </dgm:presLayoutVars>
      </dgm:prSet>
      <dgm:spPr/>
      <dgm:t>
        <a:bodyPr/>
        <a:lstStyle/>
        <a:p>
          <a:endParaRPr lang="en-US"/>
        </a:p>
      </dgm:t>
    </dgm:pt>
    <dgm:pt modelId="{A135AE1E-C7DE-4D38-BF64-3DB4EBB55480}" type="pres">
      <dgm:prSet presAssocID="{2FD0ACBE-A9EE-439B-BDD7-7D04768F5ECB}" presName="rootConnector" presStyleLbl="node2" presStyleIdx="6" presStyleCnt="9"/>
      <dgm:spPr/>
      <dgm:t>
        <a:bodyPr/>
        <a:lstStyle/>
        <a:p>
          <a:endParaRPr lang="en-US"/>
        </a:p>
      </dgm:t>
    </dgm:pt>
    <dgm:pt modelId="{99039FCB-C585-49F0-AE9C-1202B682CE33}" type="pres">
      <dgm:prSet presAssocID="{2FD0ACBE-A9EE-439B-BDD7-7D04768F5ECB}" presName="hierChild4" presStyleCnt="0"/>
      <dgm:spPr/>
    </dgm:pt>
    <dgm:pt modelId="{F6AF1D9D-BBE8-4B97-95BF-FA0015EF42D6}" type="pres">
      <dgm:prSet presAssocID="{4AC75C96-6CDF-4654-8237-F7788401C076}" presName="Name37" presStyleLbl="parChTrans1D3" presStyleIdx="16" presStyleCnt="22"/>
      <dgm:spPr/>
      <dgm:t>
        <a:bodyPr/>
        <a:lstStyle/>
        <a:p>
          <a:endParaRPr lang="en-US"/>
        </a:p>
      </dgm:t>
    </dgm:pt>
    <dgm:pt modelId="{AB1BCA7E-621B-4DF3-A5AC-A1AB7D13E395}" type="pres">
      <dgm:prSet presAssocID="{BD1DDD68-A030-4E56-A78C-C045A20D5260}" presName="hierRoot2" presStyleCnt="0">
        <dgm:presLayoutVars>
          <dgm:hierBranch val="init"/>
        </dgm:presLayoutVars>
      </dgm:prSet>
      <dgm:spPr/>
    </dgm:pt>
    <dgm:pt modelId="{6D274AE3-4638-4322-BEDB-EB3F8530387B}" type="pres">
      <dgm:prSet presAssocID="{BD1DDD68-A030-4E56-A78C-C045A20D5260}" presName="rootComposite" presStyleCnt="0"/>
      <dgm:spPr/>
    </dgm:pt>
    <dgm:pt modelId="{BBD8B560-3529-4560-B4F4-2FF262593363}" type="pres">
      <dgm:prSet presAssocID="{BD1DDD68-A030-4E56-A78C-C045A20D5260}" presName="rootText" presStyleLbl="node3" presStyleIdx="16" presStyleCnt="22">
        <dgm:presLayoutVars>
          <dgm:chPref val="3"/>
        </dgm:presLayoutVars>
      </dgm:prSet>
      <dgm:spPr/>
      <dgm:t>
        <a:bodyPr/>
        <a:lstStyle/>
        <a:p>
          <a:endParaRPr lang="en-US"/>
        </a:p>
      </dgm:t>
    </dgm:pt>
    <dgm:pt modelId="{16A9F9D7-3787-4714-911F-99186952F738}" type="pres">
      <dgm:prSet presAssocID="{BD1DDD68-A030-4E56-A78C-C045A20D5260}" presName="rootConnector" presStyleLbl="node3" presStyleIdx="16" presStyleCnt="22"/>
      <dgm:spPr/>
      <dgm:t>
        <a:bodyPr/>
        <a:lstStyle/>
        <a:p>
          <a:endParaRPr lang="en-US"/>
        </a:p>
      </dgm:t>
    </dgm:pt>
    <dgm:pt modelId="{D238C898-400E-44D6-982C-2A28C09A1253}" type="pres">
      <dgm:prSet presAssocID="{BD1DDD68-A030-4E56-A78C-C045A20D5260}" presName="hierChild4" presStyleCnt="0"/>
      <dgm:spPr/>
    </dgm:pt>
    <dgm:pt modelId="{AE6AA82D-B18A-4135-A179-D56DDA002428}" type="pres">
      <dgm:prSet presAssocID="{BD1DDD68-A030-4E56-A78C-C045A20D5260}" presName="hierChild5" presStyleCnt="0"/>
      <dgm:spPr/>
    </dgm:pt>
    <dgm:pt modelId="{24DB76FC-FDBB-4AED-BE5A-4E4AE56E9F1D}" type="pres">
      <dgm:prSet presAssocID="{6667787B-8278-48F1-A8AA-4BBEBED29AC7}" presName="Name37" presStyleLbl="parChTrans1D3" presStyleIdx="17" presStyleCnt="22"/>
      <dgm:spPr/>
      <dgm:t>
        <a:bodyPr/>
        <a:lstStyle/>
        <a:p>
          <a:endParaRPr lang="en-US"/>
        </a:p>
      </dgm:t>
    </dgm:pt>
    <dgm:pt modelId="{4AE49B0E-3D25-446A-B72F-0B42263E7350}" type="pres">
      <dgm:prSet presAssocID="{1FD30924-7ED0-4217-A609-81C912422B24}" presName="hierRoot2" presStyleCnt="0">
        <dgm:presLayoutVars>
          <dgm:hierBranch val="init"/>
        </dgm:presLayoutVars>
      </dgm:prSet>
      <dgm:spPr/>
    </dgm:pt>
    <dgm:pt modelId="{805FE404-BBE9-4CEB-A822-CBACB603372B}" type="pres">
      <dgm:prSet presAssocID="{1FD30924-7ED0-4217-A609-81C912422B24}" presName="rootComposite" presStyleCnt="0"/>
      <dgm:spPr/>
    </dgm:pt>
    <dgm:pt modelId="{4A45F6A9-2CEE-4778-B464-5ADE39FD2424}" type="pres">
      <dgm:prSet presAssocID="{1FD30924-7ED0-4217-A609-81C912422B24}" presName="rootText" presStyleLbl="node3" presStyleIdx="17" presStyleCnt="22">
        <dgm:presLayoutVars>
          <dgm:chPref val="3"/>
        </dgm:presLayoutVars>
      </dgm:prSet>
      <dgm:spPr/>
      <dgm:t>
        <a:bodyPr/>
        <a:lstStyle/>
        <a:p>
          <a:endParaRPr lang="en-US"/>
        </a:p>
      </dgm:t>
    </dgm:pt>
    <dgm:pt modelId="{70DD15F4-9873-4C92-A83A-F5A2BD26FFD0}" type="pres">
      <dgm:prSet presAssocID="{1FD30924-7ED0-4217-A609-81C912422B24}" presName="rootConnector" presStyleLbl="node3" presStyleIdx="17" presStyleCnt="22"/>
      <dgm:spPr/>
      <dgm:t>
        <a:bodyPr/>
        <a:lstStyle/>
        <a:p>
          <a:endParaRPr lang="en-US"/>
        </a:p>
      </dgm:t>
    </dgm:pt>
    <dgm:pt modelId="{0241E1E0-0650-44C3-84B2-87CD3DBDFEBA}" type="pres">
      <dgm:prSet presAssocID="{1FD30924-7ED0-4217-A609-81C912422B24}" presName="hierChild4" presStyleCnt="0"/>
      <dgm:spPr/>
    </dgm:pt>
    <dgm:pt modelId="{9C2456F0-EDC3-4496-9957-F8552B263857}" type="pres">
      <dgm:prSet presAssocID="{1FD30924-7ED0-4217-A609-81C912422B24}" presName="hierChild5" presStyleCnt="0"/>
      <dgm:spPr/>
    </dgm:pt>
    <dgm:pt modelId="{4BD3313B-B6CB-42FE-90CB-13EA1BBA4C78}" type="pres">
      <dgm:prSet presAssocID="{7EE8E44F-0C3A-4679-96F1-03029899B8F6}" presName="Name37" presStyleLbl="parChTrans1D3" presStyleIdx="18" presStyleCnt="22"/>
      <dgm:spPr/>
      <dgm:t>
        <a:bodyPr/>
        <a:lstStyle/>
        <a:p>
          <a:endParaRPr lang="en-US"/>
        </a:p>
      </dgm:t>
    </dgm:pt>
    <dgm:pt modelId="{978D7963-F22C-4E73-AB98-D7A91714309E}" type="pres">
      <dgm:prSet presAssocID="{254F2FB9-B8B1-45E2-A82F-4EBBA8D47F7E}" presName="hierRoot2" presStyleCnt="0">
        <dgm:presLayoutVars>
          <dgm:hierBranch val="init"/>
        </dgm:presLayoutVars>
      </dgm:prSet>
      <dgm:spPr/>
    </dgm:pt>
    <dgm:pt modelId="{CC2230CE-9794-4369-961F-671CFA1FF884}" type="pres">
      <dgm:prSet presAssocID="{254F2FB9-B8B1-45E2-A82F-4EBBA8D47F7E}" presName="rootComposite" presStyleCnt="0"/>
      <dgm:spPr/>
    </dgm:pt>
    <dgm:pt modelId="{AE0DAA20-8A17-469F-A2AE-7E1D1148B1A8}" type="pres">
      <dgm:prSet presAssocID="{254F2FB9-B8B1-45E2-A82F-4EBBA8D47F7E}" presName="rootText" presStyleLbl="node3" presStyleIdx="18" presStyleCnt="22">
        <dgm:presLayoutVars>
          <dgm:chPref val="3"/>
        </dgm:presLayoutVars>
      </dgm:prSet>
      <dgm:spPr/>
      <dgm:t>
        <a:bodyPr/>
        <a:lstStyle/>
        <a:p>
          <a:endParaRPr lang="en-US"/>
        </a:p>
      </dgm:t>
    </dgm:pt>
    <dgm:pt modelId="{6320A880-F80E-4CF8-8C28-17D03A432C6C}" type="pres">
      <dgm:prSet presAssocID="{254F2FB9-B8B1-45E2-A82F-4EBBA8D47F7E}" presName="rootConnector" presStyleLbl="node3" presStyleIdx="18" presStyleCnt="22"/>
      <dgm:spPr/>
      <dgm:t>
        <a:bodyPr/>
        <a:lstStyle/>
        <a:p>
          <a:endParaRPr lang="en-US"/>
        </a:p>
      </dgm:t>
    </dgm:pt>
    <dgm:pt modelId="{9CCC97E9-CE7E-45AC-8F5C-BB67ABD0A82E}" type="pres">
      <dgm:prSet presAssocID="{254F2FB9-B8B1-45E2-A82F-4EBBA8D47F7E}" presName="hierChild4" presStyleCnt="0"/>
      <dgm:spPr/>
    </dgm:pt>
    <dgm:pt modelId="{781EB760-614E-4194-A96F-462BD0B1BF56}" type="pres">
      <dgm:prSet presAssocID="{254F2FB9-B8B1-45E2-A82F-4EBBA8D47F7E}" presName="hierChild5" presStyleCnt="0"/>
      <dgm:spPr/>
    </dgm:pt>
    <dgm:pt modelId="{F80D34B0-0440-4265-B6BA-4A722CBB9B73}" type="pres">
      <dgm:prSet presAssocID="{2FD0ACBE-A9EE-439B-BDD7-7D04768F5ECB}" presName="hierChild5" presStyleCnt="0"/>
      <dgm:spPr/>
    </dgm:pt>
    <dgm:pt modelId="{D94F6F4E-3CAA-4D71-98C2-5B11B32EE224}" type="pres">
      <dgm:prSet presAssocID="{58F003E5-0E8F-43B2-BD78-8704859781FC}" presName="Name37" presStyleLbl="parChTrans1D2" presStyleIdx="7" presStyleCnt="11"/>
      <dgm:spPr/>
      <dgm:t>
        <a:bodyPr/>
        <a:lstStyle/>
        <a:p>
          <a:endParaRPr lang="en-US"/>
        </a:p>
      </dgm:t>
    </dgm:pt>
    <dgm:pt modelId="{2F63BBCD-3D8F-4CAC-83CB-485F82FCD0A7}" type="pres">
      <dgm:prSet presAssocID="{402192EA-635B-4E5A-BC30-CBA091CCA687}" presName="hierRoot2" presStyleCnt="0">
        <dgm:presLayoutVars>
          <dgm:hierBranch val="init"/>
        </dgm:presLayoutVars>
      </dgm:prSet>
      <dgm:spPr/>
    </dgm:pt>
    <dgm:pt modelId="{06D0B0BF-8FCC-405D-A036-7B14EA353F2A}" type="pres">
      <dgm:prSet presAssocID="{402192EA-635B-4E5A-BC30-CBA091CCA687}" presName="rootComposite" presStyleCnt="0"/>
      <dgm:spPr/>
    </dgm:pt>
    <dgm:pt modelId="{53F64DE1-C267-4768-9640-9F5FECF761EF}" type="pres">
      <dgm:prSet presAssocID="{402192EA-635B-4E5A-BC30-CBA091CCA687}" presName="rootText" presStyleLbl="node2" presStyleIdx="7" presStyleCnt="9">
        <dgm:presLayoutVars>
          <dgm:chPref val="3"/>
        </dgm:presLayoutVars>
      </dgm:prSet>
      <dgm:spPr/>
      <dgm:t>
        <a:bodyPr/>
        <a:lstStyle/>
        <a:p>
          <a:endParaRPr lang="en-US"/>
        </a:p>
      </dgm:t>
    </dgm:pt>
    <dgm:pt modelId="{831B417E-D813-4576-8428-B6F99D5216F6}" type="pres">
      <dgm:prSet presAssocID="{402192EA-635B-4E5A-BC30-CBA091CCA687}" presName="rootConnector" presStyleLbl="node2" presStyleIdx="7" presStyleCnt="9"/>
      <dgm:spPr/>
      <dgm:t>
        <a:bodyPr/>
        <a:lstStyle/>
        <a:p>
          <a:endParaRPr lang="en-US"/>
        </a:p>
      </dgm:t>
    </dgm:pt>
    <dgm:pt modelId="{CD158F6F-10B2-4C9E-AF1B-C07B94799D91}" type="pres">
      <dgm:prSet presAssocID="{402192EA-635B-4E5A-BC30-CBA091CCA687}" presName="hierChild4" presStyleCnt="0"/>
      <dgm:spPr/>
    </dgm:pt>
    <dgm:pt modelId="{0845B1E8-7FE0-46CA-B690-B70A34907BDB}" type="pres">
      <dgm:prSet presAssocID="{6558A57C-4982-4A47-B2B2-8AABE7345991}" presName="Name37" presStyleLbl="parChTrans1D3" presStyleIdx="19" presStyleCnt="22"/>
      <dgm:spPr/>
      <dgm:t>
        <a:bodyPr/>
        <a:lstStyle/>
        <a:p>
          <a:endParaRPr lang="en-US"/>
        </a:p>
      </dgm:t>
    </dgm:pt>
    <dgm:pt modelId="{B8CF2E81-34FA-48EA-A205-897AA9DF888D}" type="pres">
      <dgm:prSet presAssocID="{0514F8A1-4B60-46B1-9B43-60C5F0627DF1}" presName="hierRoot2" presStyleCnt="0">
        <dgm:presLayoutVars>
          <dgm:hierBranch val="init"/>
        </dgm:presLayoutVars>
      </dgm:prSet>
      <dgm:spPr/>
    </dgm:pt>
    <dgm:pt modelId="{036F361F-1715-466F-ACF2-3FF3DD70E273}" type="pres">
      <dgm:prSet presAssocID="{0514F8A1-4B60-46B1-9B43-60C5F0627DF1}" presName="rootComposite" presStyleCnt="0"/>
      <dgm:spPr/>
    </dgm:pt>
    <dgm:pt modelId="{8A46CCD3-1595-4057-9247-6F1A420CF6FC}" type="pres">
      <dgm:prSet presAssocID="{0514F8A1-4B60-46B1-9B43-60C5F0627DF1}" presName="rootText" presStyleLbl="node3" presStyleIdx="19" presStyleCnt="22">
        <dgm:presLayoutVars>
          <dgm:chPref val="3"/>
        </dgm:presLayoutVars>
      </dgm:prSet>
      <dgm:spPr/>
      <dgm:t>
        <a:bodyPr/>
        <a:lstStyle/>
        <a:p>
          <a:endParaRPr lang="en-US"/>
        </a:p>
      </dgm:t>
    </dgm:pt>
    <dgm:pt modelId="{6FC30F81-EB7F-4DFC-9AA5-C2A37B459F04}" type="pres">
      <dgm:prSet presAssocID="{0514F8A1-4B60-46B1-9B43-60C5F0627DF1}" presName="rootConnector" presStyleLbl="node3" presStyleIdx="19" presStyleCnt="22"/>
      <dgm:spPr/>
      <dgm:t>
        <a:bodyPr/>
        <a:lstStyle/>
        <a:p>
          <a:endParaRPr lang="en-US"/>
        </a:p>
      </dgm:t>
    </dgm:pt>
    <dgm:pt modelId="{73EA4B44-0E68-4394-9089-ED1A6FC5066B}" type="pres">
      <dgm:prSet presAssocID="{0514F8A1-4B60-46B1-9B43-60C5F0627DF1}" presName="hierChild4" presStyleCnt="0"/>
      <dgm:spPr/>
    </dgm:pt>
    <dgm:pt modelId="{E7A43B8C-E24C-4066-9CE5-94443DCDB162}" type="pres">
      <dgm:prSet presAssocID="{0514F8A1-4B60-46B1-9B43-60C5F0627DF1}" presName="hierChild5" presStyleCnt="0"/>
      <dgm:spPr/>
    </dgm:pt>
    <dgm:pt modelId="{D3CE8887-ABBE-448D-AE41-463E6DCE7983}" type="pres">
      <dgm:prSet presAssocID="{04BB0C87-6F2D-4619-8302-191948EC74A6}" presName="Name37" presStyleLbl="parChTrans1D3" presStyleIdx="20" presStyleCnt="22"/>
      <dgm:spPr/>
      <dgm:t>
        <a:bodyPr/>
        <a:lstStyle/>
        <a:p>
          <a:endParaRPr lang="en-US"/>
        </a:p>
      </dgm:t>
    </dgm:pt>
    <dgm:pt modelId="{EFADD643-B7A1-49E6-86B1-61FFCFBA0C2A}" type="pres">
      <dgm:prSet presAssocID="{1E3ABECC-8D21-4FCF-8F22-4047954C6620}" presName="hierRoot2" presStyleCnt="0">
        <dgm:presLayoutVars>
          <dgm:hierBranch val="init"/>
        </dgm:presLayoutVars>
      </dgm:prSet>
      <dgm:spPr/>
    </dgm:pt>
    <dgm:pt modelId="{CA13AC6A-E63D-468D-ADDC-343C55AC567B}" type="pres">
      <dgm:prSet presAssocID="{1E3ABECC-8D21-4FCF-8F22-4047954C6620}" presName="rootComposite" presStyleCnt="0"/>
      <dgm:spPr/>
    </dgm:pt>
    <dgm:pt modelId="{F0432EA2-E586-4C57-9E74-B7DC627F4296}" type="pres">
      <dgm:prSet presAssocID="{1E3ABECC-8D21-4FCF-8F22-4047954C6620}" presName="rootText" presStyleLbl="node3" presStyleIdx="20" presStyleCnt="22">
        <dgm:presLayoutVars>
          <dgm:chPref val="3"/>
        </dgm:presLayoutVars>
      </dgm:prSet>
      <dgm:spPr/>
      <dgm:t>
        <a:bodyPr/>
        <a:lstStyle/>
        <a:p>
          <a:endParaRPr lang="en-US"/>
        </a:p>
      </dgm:t>
    </dgm:pt>
    <dgm:pt modelId="{D27660A4-8C22-4AA8-8F93-D6A250C1942F}" type="pres">
      <dgm:prSet presAssocID="{1E3ABECC-8D21-4FCF-8F22-4047954C6620}" presName="rootConnector" presStyleLbl="node3" presStyleIdx="20" presStyleCnt="22"/>
      <dgm:spPr/>
      <dgm:t>
        <a:bodyPr/>
        <a:lstStyle/>
        <a:p>
          <a:endParaRPr lang="en-US"/>
        </a:p>
      </dgm:t>
    </dgm:pt>
    <dgm:pt modelId="{C98D9B85-BD5E-4A29-BBD5-D6CA4FB012F9}" type="pres">
      <dgm:prSet presAssocID="{1E3ABECC-8D21-4FCF-8F22-4047954C6620}" presName="hierChild4" presStyleCnt="0"/>
      <dgm:spPr/>
    </dgm:pt>
    <dgm:pt modelId="{01B8753B-B5E6-4CE5-9C96-B9BA9ADF2BA2}" type="pres">
      <dgm:prSet presAssocID="{1E3ABECC-8D21-4FCF-8F22-4047954C6620}" presName="hierChild5" presStyleCnt="0"/>
      <dgm:spPr/>
    </dgm:pt>
    <dgm:pt modelId="{08B4D769-2DB8-4026-BE5A-65BB0EFF9F14}" type="pres">
      <dgm:prSet presAssocID="{0F3850D7-801C-4B55-B4EE-9750549084FF}" presName="Name37" presStyleLbl="parChTrans1D3" presStyleIdx="21" presStyleCnt="22"/>
      <dgm:spPr/>
      <dgm:t>
        <a:bodyPr/>
        <a:lstStyle/>
        <a:p>
          <a:endParaRPr lang="en-US"/>
        </a:p>
      </dgm:t>
    </dgm:pt>
    <dgm:pt modelId="{CFCF2D5C-0D50-4DDF-AC43-F05FE58AD953}" type="pres">
      <dgm:prSet presAssocID="{412D8D73-F653-4132-AF48-FE332EE4AF61}" presName="hierRoot2" presStyleCnt="0">
        <dgm:presLayoutVars>
          <dgm:hierBranch val="init"/>
        </dgm:presLayoutVars>
      </dgm:prSet>
      <dgm:spPr/>
    </dgm:pt>
    <dgm:pt modelId="{CFF51B01-D19B-4E11-A59F-1E7CEA1AE725}" type="pres">
      <dgm:prSet presAssocID="{412D8D73-F653-4132-AF48-FE332EE4AF61}" presName="rootComposite" presStyleCnt="0"/>
      <dgm:spPr/>
    </dgm:pt>
    <dgm:pt modelId="{FEE3C8F0-336B-4489-B1F3-DF952E1353C6}" type="pres">
      <dgm:prSet presAssocID="{412D8D73-F653-4132-AF48-FE332EE4AF61}" presName="rootText" presStyleLbl="node3" presStyleIdx="21" presStyleCnt="22">
        <dgm:presLayoutVars>
          <dgm:chPref val="3"/>
        </dgm:presLayoutVars>
      </dgm:prSet>
      <dgm:spPr/>
      <dgm:t>
        <a:bodyPr/>
        <a:lstStyle/>
        <a:p>
          <a:endParaRPr lang="en-US"/>
        </a:p>
      </dgm:t>
    </dgm:pt>
    <dgm:pt modelId="{C78F9AFE-E8E1-46DE-9FB8-48A10E9F107A}" type="pres">
      <dgm:prSet presAssocID="{412D8D73-F653-4132-AF48-FE332EE4AF61}" presName="rootConnector" presStyleLbl="node3" presStyleIdx="21" presStyleCnt="22"/>
      <dgm:spPr/>
      <dgm:t>
        <a:bodyPr/>
        <a:lstStyle/>
        <a:p>
          <a:endParaRPr lang="en-US"/>
        </a:p>
      </dgm:t>
    </dgm:pt>
    <dgm:pt modelId="{2619CB67-5AF5-4F30-B1EB-774137B54EC1}" type="pres">
      <dgm:prSet presAssocID="{412D8D73-F653-4132-AF48-FE332EE4AF61}" presName="hierChild4" presStyleCnt="0"/>
      <dgm:spPr/>
    </dgm:pt>
    <dgm:pt modelId="{7A2B42A9-214C-4B39-B889-9F16276607AA}" type="pres">
      <dgm:prSet presAssocID="{412D8D73-F653-4132-AF48-FE332EE4AF61}" presName="hierChild5" presStyleCnt="0"/>
      <dgm:spPr/>
    </dgm:pt>
    <dgm:pt modelId="{53D643AD-179A-44D4-B27F-8A46D42981DF}" type="pres">
      <dgm:prSet presAssocID="{402192EA-635B-4E5A-BC30-CBA091CCA687}" presName="hierChild5" presStyleCnt="0"/>
      <dgm:spPr/>
    </dgm:pt>
    <dgm:pt modelId="{E897A794-E666-4DCD-89D5-3E766B270427}" type="pres">
      <dgm:prSet presAssocID="{8017E421-4010-47DD-B3A2-150D7F01784C}" presName="Name37" presStyleLbl="parChTrans1D2" presStyleIdx="8" presStyleCnt="11"/>
      <dgm:spPr/>
      <dgm:t>
        <a:bodyPr/>
        <a:lstStyle/>
        <a:p>
          <a:endParaRPr lang="en-US"/>
        </a:p>
      </dgm:t>
    </dgm:pt>
    <dgm:pt modelId="{3A2FEFD5-F1ED-4536-BEE9-E10E554A74B2}" type="pres">
      <dgm:prSet presAssocID="{02E8AF3B-DB86-4F9A-8D46-27D7319E4BB8}" presName="hierRoot2" presStyleCnt="0">
        <dgm:presLayoutVars>
          <dgm:hierBranch val="init"/>
        </dgm:presLayoutVars>
      </dgm:prSet>
      <dgm:spPr/>
    </dgm:pt>
    <dgm:pt modelId="{F027BF0B-8C50-46A2-89C8-C9AF1F8B7553}" type="pres">
      <dgm:prSet presAssocID="{02E8AF3B-DB86-4F9A-8D46-27D7319E4BB8}" presName="rootComposite" presStyleCnt="0"/>
      <dgm:spPr/>
    </dgm:pt>
    <dgm:pt modelId="{0A9A1E76-FE42-4D99-8E38-8C153C3BEC71}" type="pres">
      <dgm:prSet presAssocID="{02E8AF3B-DB86-4F9A-8D46-27D7319E4BB8}" presName="rootText" presStyleLbl="node2" presStyleIdx="8" presStyleCnt="9">
        <dgm:presLayoutVars>
          <dgm:chPref val="3"/>
        </dgm:presLayoutVars>
      </dgm:prSet>
      <dgm:spPr/>
      <dgm:t>
        <a:bodyPr/>
        <a:lstStyle/>
        <a:p>
          <a:endParaRPr lang="en-US"/>
        </a:p>
      </dgm:t>
    </dgm:pt>
    <dgm:pt modelId="{54823B34-9DA0-498C-B771-985D797ABA89}" type="pres">
      <dgm:prSet presAssocID="{02E8AF3B-DB86-4F9A-8D46-27D7319E4BB8}" presName="rootConnector" presStyleLbl="node2" presStyleIdx="8" presStyleCnt="9"/>
      <dgm:spPr/>
      <dgm:t>
        <a:bodyPr/>
        <a:lstStyle/>
        <a:p>
          <a:endParaRPr lang="en-US"/>
        </a:p>
      </dgm:t>
    </dgm:pt>
    <dgm:pt modelId="{6ED0094D-D384-47D1-A3DD-C2D120BE0417}" type="pres">
      <dgm:prSet presAssocID="{02E8AF3B-DB86-4F9A-8D46-27D7319E4BB8}" presName="hierChild4" presStyleCnt="0"/>
      <dgm:spPr/>
    </dgm:pt>
    <dgm:pt modelId="{F3213785-4314-4A2C-AED5-1038B88C8BEC}" type="pres">
      <dgm:prSet presAssocID="{02E8AF3B-DB86-4F9A-8D46-27D7319E4BB8}" presName="hierChild5" presStyleCnt="0"/>
      <dgm:spPr/>
    </dgm:pt>
    <dgm:pt modelId="{1C6BA4D2-F28C-4E72-9F28-088FF98A2C33}" type="pres">
      <dgm:prSet presAssocID="{0274927B-4160-4899-AF19-9671AA211A2B}" presName="hierChild3" presStyleCnt="0"/>
      <dgm:spPr/>
    </dgm:pt>
    <dgm:pt modelId="{FAA0A73B-BE57-4EBF-BC6E-02688DD94992}" type="pres">
      <dgm:prSet presAssocID="{EF945DD0-6504-45B1-B65D-422FF7CEE416}" presName="Name111" presStyleLbl="parChTrans1D2" presStyleIdx="9" presStyleCnt="11"/>
      <dgm:spPr/>
      <dgm:t>
        <a:bodyPr/>
        <a:lstStyle/>
        <a:p>
          <a:endParaRPr lang="en-US"/>
        </a:p>
      </dgm:t>
    </dgm:pt>
    <dgm:pt modelId="{83AB74E6-E702-4C1C-B220-F5629BD9DFBB}" type="pres">
      <dgm:prSet presAssocID="{FDC9F48B-2A97-42BB-A94D-14DD284B616A}" presName="hierRoot3" presStyleCnt="0">
        <dgm:presLayoutVars>
          <dgm:hierBranch val="init"/>
        </dgm:presLayoutVars>
      </dgm:prSet>
      <dgm:spPr/>
    </dgm:pt>
    <dgm:pt modelId="{B0A0B2F8-DC1D-40D8-84F3-E973F0AFD2A4}" type="pres">
      <dgm:prSet presAssocID="{FDC9F48B-2A97-42BB-A94D-14DD284B616A}" presName="rootComposite3" presStyleCnt="0"/>
      <dgm:spPr/>
    </dgm:pt>
    <dgm:pt modelId="{96A2D62A-7231-40B0-A064-11231D9FBD36}" type="pres">
      <dgm:prSet presAssocID="{FDC9F48B-2A97-42BB-A94D-14DD284B616A}" presName="rootText3" presStyleLbl="asst1" presStyleIdx="0" presStyleCnt="2">
        <dgm:presLayoutVars>
          <dgm:chPref val="3"/>
        </dgm:presLayoutVars>
      </dgm:prSet>
      <dgm:spPr/>
      <dgm:t>
        <a:bodyPr/>
        <a:lstStyle/>
        <a:p>
          <a:endParaRPr lang="en-US"/>
        </a:p>
      </dgm:t>
    </dgm:pt>
    <dgm:pt modelId="{604E9955-A4D8-4EF3-AB62-04F2B6924221}" type="pres">
      <dgm:prSet presAssocID="{FDC9F48B-2A97-42BB-A94D-14DD284B616A}" presName="rootConnector3" presStyleLbl="asst1" presStyleIdx="0" presStyleCnt="2"/>
      <dgm:spPr/>
      <dgm:t>
        <a:bodyPr/>
        <a:lstStyle/>
        <a:p>
          <a:endParaRPr lang="en-US"/>
        </a:p>
      </dgm:t>
    </dgm:pt>
    <dgm:pt modelId="{BED3382D-ECB2-4AC4-A267-94BF200C899C}" type="pres">
      <dgm:prSet presAssocID="{FDC9F48B-2A97-42BB-A94D-14DD284B616A}" presName="hierChild6" presStyleCnt="0"/>
      <dgm:spPr/>
    </dgm:pt>
    <dgm:pt modelId="{1B324C91-D76E-4B52-ABDE-EC18B0C5A2FE}" type="pres">
      <dgm:prSet presAssocID="{FDC9F48B-2A97-42BB-A94D-14DD284B616A}" presName="hierChild7" presStyleCnt="0"/>
      <dgm:spPr/>
    </dgm:pt>
    <dgm:pt modelId="{50B91C8F-9633-4F9D-970A-524716897861}" type="pres">
      <dgm:prSet presAssocID="{E51BC5A4-9C0D-4258-B89D-D0AE1ABE08D8}" presName="Name111" presStyleLbl="parChTrans1D2" presStyleIdx="10" presStyleCnt="11"/>
      <dgm:spPr/>
      <dgm:t>
        <a:bodyPr/>
        <a:lstStyle/>
        <a:p>
          <a:endParaRPr lang="en-US"/>
        </a:p>
      </dgm:t>
    </dgm:pt>
    <dgm:pt modelId="{77F30843-CD0E-419D-9FA8-B978A698CAA8}" type="pres">
      <dgm:prSet presAssocID="{832D0428-C81C-4895-8335-E8EDA9233ED3}" presName="hierRoot3" presStyleCnt="0">
        <dgm:presLayoutVars>
          <dgm:hierBranch val="init"/>
        </dgm:presLayoutVars>
      </dgm:prSet>
      <dgm:spPr/>
    </dgm:pt>
    <dgm:pt modelId="{0497B117-E244-400E-A65B-92E87F8B7F97}" type="pres">
      <dgm:prSet presAssocID="{832D0428-C81C-4895-8335-E8EDA9233ED3}" presName="rootComposite3" presStyleCnt="0"/>
      <dgm:spPr/>
    </dgm:pt>
    <dgm:pt modelId="{E5E7503A-7612-4B0C-A329-AB0202849CA8}" type="pres">
      <dgm:prSet presAssocID="{832D0428-C81C-4895-8335-E8EDA9233ED3}" presName="rootText3" presStyleLbl="asst1" presStyleIdx="1" presStyleCnt="2" custScaleX="128457">
        <dgm:presLayoutVars>
          <dgm:chPref val="3"/>
        </dgm:presLayoutVars>
      </dgm:prSet>
      <dgm:spPr/>
      <dgm:t>
        <a:bodyPr/>
        <a:lstStyle/>
        <a:p>
          <a:endParaRPr lang="en-US"/>
        </a:p>
      </dgm:t>
    </dgm:pt>
    <dgm:pt modelId="{149078CD-1B5B-412D-A0CE-202071623540}" type="pres">
      <dgm:prSet presAssocID="{832D0428-C81C-4895-8335-E8EDA9233ED3}" presName="rootConnector3" presStyleLbl="asst1" presStyleIdx="1" presStyleCnt="2"/>
      <dgm:spPr/>
      <dgm:t>
        <a:bodyPr/>
        <a:lstStyle/>
        <a:p>
          <a:endParaRPr lang="en-US"/>
        </a:p>
      </dgm:t>
    </dgm:pt>
    <dgm:pt modelId="{8E8B7D85-5001-4717-BDA3-E4D9D9A000DB}" type="pres">
      <dgm:prSet presAssocID="{832D0428-C81C-4895-8335-E8EDA9233ED3}" presName="hierChild6" presStyleCnt="0"/>
      <dgm:spPr/>
    </dgm:pt>
    <dgm:pt modelId="{EF071D07-FA91-43BB-BD43-9E00BD381CAB}" type="pres">
      <dgm:prSet presAssocID="{832D0428-C81C-4895-8335-E8EDA9233ED3}" presName="hierChild7" presStyleCnt="0"/>
      <dgm:spPr/>
    </dgm:pt>
    <dgm:pt modelId="{17674B7A-6587-4DC4-A9DE-CB1967A30F82}" type="pres">
      <dgm:prSet presAssocID="{C4DD8EDD-E995-4C25-AFF8-F83A3553FAF9}" presName="hierRoot1" presStyleCnt="0">
        <dgm:presLayoutVars>
          <dgm:hierBranch val="init"/>
        </dgm:presLayoutVars>
      </dgm:prSet>
      <dgm:spPr/>
    </dgm:pt>
    <dgm:pt modelId="{579C5BB3-5D7A-4196-BF46-778DB623D8BB}" type="pres">
      <dgm:prSet presAssocID="{C4DD8EDD-E995-4C25-AFF8-F83A3553FAF9}" presName="rootComposite1" presStyleCnt="0"/>
      <dgm:spPr/>
    </dgm:pt>
    <dgm:pt modelId="{234957EB-CEAB-4D64-9578-75C67240B327}" type="pres">
      <dgm:prSet presAssocID="{C4DD8EDD-E995-4C25-AFF8-F83A3553FAF9}" presName="rootText1" presStyleLbl="node0" presStyleIdx="1" presStyleCnt="4" custLinFactY="593831" custLinFactNeighborX="96942" custLinFactNeighborY="600000">
        <dgm:presLayoutVars>
          <dgm:chPref val="3"/>
        </dgm:presLayoutVars>
      </dgm:prSet>
      <dgm:spPr/>
      <dgm:t>
        <a:bodyPr/>
        <a:lstStyle/>
        <a:p>
          <a:endParaRPr lang="en-US"/>
        </a:p>
      </dgm:t>
    </dgm:pt>
    <dgm:pt modelId="{5D30D3E5-3448-4B85-9084-9844DD694E7F}" type="pres">
      <dgm:prSet presAssocID="{C4DD8EDD-E995-4C25-AFF8-F83A3553FAF9}" presName="rootConnector1" presStyleLbl="node1" presStyleIdx="0" presStyleCnt="0"/>
      <dgm:spPr/>
      <dgm:t>
        <a:bodyPr/>
        <a:lstStyle/>
        <a:p>
          <a:endParaRPr lang="en-US"/>
        </a:p>
      </dgm:t>
    </dgm:pt>
    <dgm:pt modelId="{AD7FB035-350C-450B-9470-79E55EFBFD5A}" type="pres">
      <dgm:prSet presAssocID="{C4DD8EDD-E995-4C25-AFF8-F83A3553FAF9}" presName="hierChild2" presStyleCnt="0"/>
      <dgm:spPr/>
    </dgm:pt>
    <dgm:pt modelId="{5823C67D-8D40-456A-8292-E20407F43290}" type="pres">
      <dgm:prSet presAssocID="{C4DD8EDD-E995-4C25-AFF8-F83A3553FAF9}" presName="hierChild3" presStyleCnt="0"/>
      <dgm:spPr/>
    </dgm:pt>
    <dgm:pt modelId="{42383659-BD8A-4D5E-A0B4-3C54F9BC30F0}" type="pres">
      <dgm:prSet presAssocID="{99D9C4F3-84D0-4398-BA5C-83FCBD76B890}" presName="hierRoot1" presStyleCnt="0">
        <dgm:presLayoutVars>
          <dgm:hierBranch val="init"/>
        </dgm:presLayoutVars>
      </dgm:prSet>
      <dgm:spPr/>
    </dgm:pt>
    <dgm:pt modelId="{419B1590-31D3-4AB3-B96F-8BBD6CEACBD2}" type="pres">
      <dgm:prSet presAssocID="{99D9C4F3-84D0-4398-BA5C-83FCBD76B890}" presName="rootComposite1" presStyleCnt="0"/>
      <dgm:spPr/>
    </dgm:pt>
    <dgm:pt modelId="{C4B0F77B-E2E0-457D-812E-29E9BE3E4085}" type="pres">
      <dgm:prSet presAssocID="{99D9C4F3-84D0-4398-BA5C-83FCBD76B890}" presName="rootText1" presStyleLbl="node0" presStyleIdx="2" presStyleCnt="4" custLinFactX="2668" custLinFactY="594360" custLinFactNeighborX="100000" custLinFactNeighborY="600000">
        <dgm:presLayoutVars>
          <dgm:chPref val="3"/>
        </dgm:presLayoutVars>
      </dgm:prSet>
      <dgm:spPr/>
      <dgm:t>
        <a:bodyPr/>
        <a:lstStyle/>
        <a:p>
          <a:endParaRPr lang="en-US"/>
        </a:p>
      </dgm:t>
    </dgm:pt>
    <dgm:pt modelId="{17805C60-C0CE-46BF-BA01-F8C5D9F70B79}" type="pres">
      <dgm:prSet presAssocID="{99D9C4F3-84D0-4398-BA5C-83FCBD76B890}" presName="rootConnector1" presStyleLbl="node1" presStyleIdx="0" presStyleCnt="0"/>
      <dgm:spPr/>
      <dgm:t>
        <a:bodyPr/>
        <a:lstStyle/>
        <a:p>
          <a:endParaRPr lang="en-US"/>
        </a:p>
      </dgm:t>
    </dgm:pt>
    <dgm:pt modelId="{D3550D3A-B726-4881-859A-D1FB5A448279}" type="pres">
      <dgm:prSet presAssocID="{99D9C4F3-84D0-4398-BA5C-83FCBD76B890}" presName="hierChild2" presStyleCnt="0"/>
      <dgm:spPr/>
    </dgm:pt>
    <dgm:pt modelId="{8F72FE43-F752-4814-BE5E-E968BF300466}" type="pres">
      <dgm:prSet presAssocID="{99D9C4F3-84D0-4398-BA5C-83FCBD76B890}" presName="hierChild3" presStyleCnt="0"/>
      <dgm:spPr/>
    </dgm:pt>
    <dgm:pt modelId="{F59D48A0-D306-46AE-8AF8-909D59CA2703}" type="pres">
      <dgm:prSet presAssocID="{CF2D02B9-0D4C-438A-9A09-36265FCD126F}" presName="hierRoot1" presStyleCnt="0">
        <dgm:presLayoutVars>
          <dgm:hierBranch val="init"/>
        </dgm:presLayoutVars>
      </dgm:prSet>
      <dgm:spPr/>
    </dgm:pt>
    <dgm:pt modelId="{2C9156BF-48DC-4A17-B7D9-2BC2C6BE0360}" type="pres">
      <dgm:prSet presAssocID="{CF2D02B9-0D4C-438A-9A09-36265FCD126F}" presName="rootComposite1" presStyleCnt="0"/>
      <dgm:spPr/>
    </dgm:pt>
    <dgm:pt modelId="{DC286486-1041-4CF2-B1D9-ED9F8D4CAF4B}" type="pres">
      <dgm:prSet presAssocID="{CF2D02B9-0D4C-438A-9A09-36265FCD126F}" presName="rootText1" presStyleLbl="node0" presStyleIdx="3" presStyleCnt="4" custLinFactX="-100000" custLinFactY="598886" custLinFactNeighborX="-167789" custLinFactNeighborY="600000">
        <dgm:presLayoutVars>
          <dgm:chPref val="3"/>
        </dgm:presLayoutVars>
      </dgm:prSet>
      <dgm:spPr/>
      <dgm:t>
        <a:bodyPr/>
        <a:lstStyle/>
        <a:p>
          <a:endParaRPr lang="en-US"/>
        </a:p>
      </dgm:t>
    </dgm:pt>
    <dgm:pt modelId="{D5DB1BF8-7727-41DB-8711-7758CBC1CD9E}" type="pres">
      <dgm:prSet presAssocID="{CF2D02B9-0D4C-438A-9A09-36265FCD126F}" presName="rootConnector1" presStyleLbl="node1" presStyleIdx="0" presStyleCnt="0"/>
      <dgm:spPr/>
      <dgm:t>
        <a:bodyPr/>
        <a:lstStyle/>
        <a:p>
          <a:endParaRPr lang="en-US"/>
        </a:p>
      </dgm:t>
    </dgm:pt>
    <dgm:pt modelId="{0CD5EC87-2CD7-4B11-AE5D-880A11810AB4}" type="pres">
      <dgm:prSet presAssocID="{CF2D02B9-0D4C-438A-9A09-36265FCD126F}" presName="hierChild2" presStyleCnt="0"/>
      <dgm:spPr/>
    </dgm:pt>
    <dgm:pt modelId="{C415D8D2-3B06-4752-BAB6-2E3BCD9AB2C5}" type="pres">
      <dgm:prSet presAssocID="{CF2D02B9-0D4C-438A-9A09-36265FCD126F}" presName="hierChild3" presStyleCnt="0"/>
      <dgm:spPr/>
    </dgm:pt>
  </dgm:ptLst>
  <dgm:cxnLst>
    <dgm:cxn modelId="{AF9C2987-1FBD-4546-AB70-7201AEAE8C72}" srcId="{0274927B-4160-4899-AF19-9671AA211A2B}" destId="{AB43DBA9-F5B3-4C40-82BF-D52A96D425F7}" srcOrd="6" destOrd="0" parTransId="{EE9E4C87-A11C-4304-96D9-18778AF7F28E}" sibTransId="{031A4502-0573-45B7-8D70-8DD44E424834}"/>
    <dgm:cxn modelId="{280CB2AA-B792-4FC9-B95A-A2192FE6994E}" type="presOf" srcId="{2FD0ACBE-A9EE-439B-BDD7-7D04768F5ECB}" destId="{A135AE1E-C7DE-4D38-BF64-3DB4EBB55480}" srcOrd="1" destOrd="0" presId="urn:microsoft.com/office/officeart/2005/8/layout/orgChart1"/>
    <dgm:cxn modelId="{6B0B129A-52DC-4084-9437-E590BB7F8029}" type="presOf" srcId="{3F86936B-1FD6-48A0-A250-2B1EB4CB5592}" destId="{95757365-1776-4A05-B177-ECC651A46341}" srcOrd="0" destOrd="0" presId="urn:microsoft.com/office/officeart/2005/8/layout/orgChart1"/>
    <dgm:cxn modelId="{53F59307-5FBF-422B-9F83-0D71C87A73DC}" type="presOf" srcId="{1E3ABECC-8D21-4FCF-8F22-4047954C6620}" destId="{D27660A4-8C22-4AA8-8F93-D6A250C1942F}" srcOrd="1" destOrd="0" presId="urn:microsoft.com/office/officeart/2005/8/layout/orgChart1"/>
    <dgm:cxn modelId="{36BDA124-864F-43FE-B765-FA109A9C0381}" srcId="{3045B1B2-DC0A-4607-ACC9-6EA0209878F6}" destId="{5C8EBEB2-45CA-4875-B2C1-3A80FFD2AC67}" srcOrd="0" destOrd="0" parTransId="{AA3915FE-4491-42CC-A1AF-70CBC148FF59}" sibTransId="{87CF262D-40B1-4CCD-A406-357431074C01}"/>
    <dgm:cxn modelId="{1802E59F-02B8-4C9A-87ED-078267E1EDF2}" type="presOf" srcId="{A6569C1B-F779-4BE0-969E-A2AFB0425B84}" destId="{58FCFA12-57FF-4DDE-AA78-FD5F24D44BE5}" srcOrd="0" destOrd="0" presId="urn:microsoft.com/office/officeart/2005/8/layout/orgChart1"/>
    <dgm:cxn modelId="{40727FD1-EDC9-4821-8A49-2C9BA11CC666}" type="presOf" srcId="{49114A9B-D2E0-4713-9DBF-1B7318FD9E27}" destId="{E3166F7C-DF17-441D-9FD5-AE90B21D5054}" srcOrd="0" destOrd="0" presId="urn:microsoft.com/office/officeart/2005/8/layout/orgChart1"/>
    <dgm:cxn modelId="{61DCE5D3-7B15-4938-B75E-022005639926}" type="presOf" srcId="{AB43DBA9-F5B3-4C40-82BF-D52A96D425F7}" destId="{E3E0D748-1710-4B33-AF18-2F3C83F11CF1}" srcOrd="0" destOrd="0" presId="urn:microsoft.com/office/officeart/2005/8/layout/orgChart1"/>
    <dgm:cxn modelId="{7E87572C-AE05-4E5D-93DE-CE05C6D95BF6}" type="presOf" srcId="{13F23037-5BD1-4678-8671-2EBB7A37F8AB}" destId="{4E5E3395-7D78-4F0F-8BA4-0CA66D4382A3}" srcOrd="0" destOrd="0" presId="urn:microsoft.com/office/officeart/2005/8/layout/orgChart1"/>
    <dgm:cxn modelId="{B18964CA-6A07-4F6B-ABAD-30855C061384}" type="presOf" srcId="{A326D562-FC53-441D-9269-0AED7029A99A}" destId="{CFFDF423-B662-42D5-91DA-0A745D4CA88E}" srcOrd="0" destOrd="0" presId="urn:microsoft.com/office/officeart/2005/8/layout/orgChart1"/>
    <dgm:cxn modelId="{1F992E74-4AA4-49BC-9BFB-4C4D6129C73B}" type="presOf" srcId="{6D36762B-FB57-4DEA-90CD-3F097F4D25CC}" destId="{D9ED388C-CEBD-4853-9A3E-C27037FF2C56}" srcOrd="1" destOrd="0" presId="urn:microsoft.com/office/officeart/2005/8/layout/orgChart1"/>
    <dgm:cxn modelId="{BE3C66EF-27B9-4A99-A1E5-D071DE70B0FA}" type="presOf" srcId="{6558A57C-4982-4A47-B2B2-8AABE7345991}" destId="{0845B1E8-7FE0-46CA-B690-B70A34907BDB}" srcOrd="0" destOrd="0" presId="urn:microsoft.com/office/officeart/2005/8/layout/orgChart1"/>
    <dgm:cxn modelId="{6B133501-15D8-40A4-9695-7BA636A69B74}" type="presOf" srcId="{99D9C4F3-84D0-4398-BA5C-83FCBD76B890}" destId="{C4B0F77B-E2E0-457D-812E-29E9BE3E4085}" srcOrd="0" destOrd="0" presId="urn:microsoft.com/office/officeart/2005/8/layout/orgChart1"/>
    <dgm:cxn modelId="{D6803FCC-8BE9-4C25-8FEB-644A34BA37A8}" type="presOf" srcId="{7C6E53BB-7621-4B9E-B8AB-2A5789109803}" destId="{90856F93-6928-4F29-A715-1CCE16DEB8CE}" srcOrd="0" destOrd="0" presId="urn:microsoft.com/office/officeart/2005/8/layout/orgChart1"/>
    <dgm:cxn modelId="{43349553-738B-4624-AAC5-F2B0E85215DE}" type="presOf" srcId="{F841F772-F263-44DB-AF9F-DD29A8A41A82}" destId="{2F56B4D2-400A-48F1-9F86-328A9D96FD6A}" srcOrd="0" destOrd="0" presId="urn:microsoft.com/office/officeart/2005/8/layout/orgChart1"/>
    <dgm:cxn modelId="{7DD2DEBE-FD31-42D9-853D-A07CDDFC492A}" srcId="{54F52B91-96F3-4A93-8C51-4A8BFBEDFA33}" destId="{A326D562-FC53-441D-9269-0AED7029A99A}" srcOrd="2" destOrd="0" parTransId="{B9B43DA7-88E6-405B-80FE-1DEC167B1B1B}" sibTransId="{E384CD7F-CCD7-4EBB-B2D8-242295143101}"/>
    <dgm:cxn modelId="{BB2DD168-BA68-42B7-AEDE-DAA9596301E3}" type="presOf" srcId="{04BB0C87-6F2D-4619-8302-191948EC74A6}" destId="{D3CE8887-ABBE-448D-AE41-463E6DCE7983}" srcOrd="0" destOrd="0" presId="urn:microsoft.com/office/officeart/2005/8/layout/orgChart1"/>
    <dgm:cxn modelId="{78EA6624-3522-420F-9F83-ADC799C17C7B}" type="presOf" srcId="{46D32E76-4D85-46E4-8C07-C66241E47DA0}" destId="{729B68CE-79E6-4786-9304-868050C8FA07}" srcOrd="1" destOrd="0" presId="urn:microsoft.com/office/officeart/2005/8/layout/orgChart1"/>
    <dgm:cxn modelId="{0E65277F-B1FD-4670-8F8A-49D36F192805}" type="presOf" srcId="{9212E598-9C44-43E3-A9F6-848C3F7B98C6}" destId="{629D144A-42A8-455E-BD11-F11473E53343}" srcOrd="0" destOrd="0" presId="urn:microsoft.com/office/officeart/2005/8/layout/orgChart1"/>
    <dgm:cxn modelId="{518D6E0E-2DD8-408C-8483-42E5D888A3AB}" type="presOf" srcId="{54F52B91-96F3-4A93-8C51-4A8BFBEDFA33}" destId="{C2459311-6B3C-4BB4-94D4-CB66B518FA25}" srcOrd="1" destOrd="0" presId="urn:microsoft.com/office/officeart/2005/8/layout/orgChart1"/>
    <dgm:cxn modelId="{0CD540AE-8D9B-489A-9102-FF2CA51BFADA}" type="presOf" srcId="{6667787B-8278-48F1-A8AA-4BBEBED29AC7}" destId="{24DB76FC-FDBB-4AED-BE5A-4E4AE56E9F1D}" srcOrd="0" destOrd="0" presId="urn:microsoft.com/office/officeart/2005/8/layout/orgChart1"/>
    <dgm:cxn modelId="{B25AD49F-A8A5-4677-B9E3-424D2A8FE749}" type="presOf" srcId="{EB3B4FD7-4B93-4B6A-85DA-411D4E46D809}" destId="{586BD3CC-D024-49AE-98A9-57447680C793}" srcOrd="1" destOrd="0" presId="urn:microsoft.com/office/officeart/2005/8/layout/orgChart1"/>
    <dgm:cxn modelId="{3054077A-94E7-4869-B8D3-3D9AA04F5C7F}" srcId="{2FD0ACBE-A9EE-439B-BDD7-7D04768F5ECB}" destId="{1FD30924-7ED0-4217-A609-81C912422B24}" srcOrd="1" destOrd="0" parTransId="{6667787B-8278-48F1-A8AA-4BBEBED29AC7}" sibTransId="{020A0A2D-B354-4262-9D66-D305EF074DEE}"/>
    <dgm:cxn modelId="{527572C4-BA8D-459B-B847-E6CF4746ED33}" type="presOf" srcId="{8B86F944-694A-43B9-BD2C-86002A138388}" destId="{97C1ADA8-C573-433C-A903-2B5AF2D11025}" srcOrd="0" destOrd="0" presId="urn:microsoft.com/office/officeart/2005/8/layout/orgChart1"/>
    <dgm:cxn modelId="{43A0D668-0B81-488C-B539-E05FDD4B788A}" type="presOf" srcId="{463DAE48-7CE6-4E11-AAB1-77194570CA13}" destId="{613C03D6-7054-4B73-96F2-78EDD8671AF2}" srcOrd="0" destOrd="0" presId="urn:microsoft.com/office/officeart/2005/8/layout/orgChart1"/>
    <dgm:cxn modelId="{A5EA83FC-7CE6-4554-9859-FE4AF4EBBBB5}" type="presOf" srcId="{BC73FEC3-7BE4-4F76-A05A-FAEB1EC6BC05}" destId="{1256D7E3-FC8E-4DD7-B64E-2DF45B28EE68}" srcOrd="0" destOrd="0" presId="urn:microsoft.com/office/officeart/2005/8/layout/orgChart1"/>
    <dgm:cxn modelId="{F250EFAB-3D5D-4FEF-8D4E-D6E61CBEBAF5}" type="presOf" srcId="{0274927B-4160-4899-AF19-9671AA211A2B}" destId="{AE5434BE-0902-49D1-B577-6595F8254C60}" srcOrd="1" destOrd="0" presId="urn:microsoft.com/office/officeart/2005/8/layout/orgChart1"/>
    <dgm:cxn modelId="{AAA020C6-E2F1-4FCD-97BC-637EFFB70E8B}" srcId="{B5CEA2D4-A899-4C2C-BA30-79C7F0302244}" destId="{A9751E97-5308-409A-BD37-D117ED6BF809}" srcOrd="0" destOrd="0" parTransId="{B76B37EA-7611-4BE2-8A94-945B0806F9F6}" sibTransId="{9222EC89-35DE-4ED9-8619-5ACD4F38A454}"/>
    <dgm:cxn modelId="{36109025-B4F3-4D97-BA31-38ECFB40F4A5}" type="presOf" srcId="{8017E421-4010-47DD-B3A2-150D7F01784C}" destId="{E897A794-E666-4DCD-89D5-3E766B270427}" srcOrd="0" destOrd="0" presId="urn:microsoft.com/office/officeart/2005/8/layout/orgChart1"/>
    <dgm:cxn modelId="{E5AE437C-EB5E-46FF-A189-983EA9FF4034}" type="presOf" srcId="{F841F772-F263-44DB-AF9F-DD29A8A41A82}" destId="{EAAC0396-F5F9-4F12-82E3-06CCEE8D8411}" srcOrd="1" destOrd="0" presId="urn:microsoft.com/office/officeart/2005/8/layout/orgChart1"/>
    <dgm:cxn modelId="{59F2FBD6-66C2-4E8D-A375-86461048AC51}" type="presOf" srcId="{3F86936B-1FD6-48A0-A250-2B1EB4CB5592}" destId="{E522034E-B4F4-45A6-9472-9FE4651F335F}" srcOrd="1" destOrd="0" presId="urn:microsoft.com/office/officeart/2005/8/layout/orgChart1"/>
    <dgm:cxn modelId="{0DA38FD3-749D-4ECE-816A-2908C2CA4D80}" type="presOf" srcId="{402192EA-635B-4E5A-BC30-CBA091CCA687}" destId="{831B417E-D813-4576-8428-B6F99D5216F6}" srcOrd="1" destOrd="0" presId="urn:microsoft.com/office/officeart/2005/8/layout/orgChart1"/>
    <dgm:cxn modelId="{7DC2941D-E610-4BCD-8652-284A35A1A2DA}" type="presOf" srcId="{3045B1B2-DC0A-4607-ACC9-6EA0209878F6}" destId="{B6A114D4-4B75-4F1E-A379-E402CD10E6C4}" srcOrd="1" destOrd="0" presId="urn:microsoft.com/office/officeart/2005/8/layout/orgChart1"/>
    <dgm:cxn modelId="{61693362-8410-413A-9868-FDD1E89B4DE9}" type="presOf" srcId="{B9B43DA7-88E6-405B-80FE-1DEC167B1B1B}" destId="{013CEFBA-B0C8-4E53-B75F-CB4965CD6E21}" srcOrd="0" destOrd="0" presId="urn:microsoft.com/office/officeart/2005/8/layout/orgChart1"/>
    <dgm:cxn modelId="{D407C968-7B37-4AC5-BAE5-53670733AE77}" srcId="{0274927B-4160-4899-AF19-9671AA211A2B}" destId="{3045B1B2-DC0A-4607-ACC9-6EA0209878F6}" srcOrd="5" destOrd="0" parTransId="{FC3BE7C2-CAF1-4079-9560-5489769EFC27}" sibTransId="{7575C62C-8AC3-4892-8DE6-501D67B8487C}"/>
    <dgm:cxn modelId="{6BAEB582-5EBC-485A-9375-D2CE48F60D85}" type="presOf" srcId="{CF2D02B9-0D4C-438A-9A09-36265FCD126F}" destId="{D5DB1BF8-7727-41DB-8711-7758CBC1CD9E}" srcOrd="1" destOrd="0" presId="urn:microsoft.com/office/officeart/2005/8/layout/orgChart1"/>
    <dgm:cxn modelId="{FD8439C0-460D-44BA-AF2D-10C4B6C1F6AF}" type="presOf" srcId="{58F003E5-0E8F-43B2-BD78-8704859781FC}" destId="{D94F6F4E-3CAA-4D71-98C2-5B11B32EE224}" srcOrd="0" destOrd="0" presId="urn:microsoft.com/office/officeart/2005/8/layout/orgChart1"/>
    <dgm:cxn modelId="{E5408A45-9A01-47D5-B725-662A37C3340C}" srcId="{CF25F756-588F-4C1B-9591-BB613EE272CB}" destId="{99D9C4F3-84D0-4398-BA5C-83FCBD76B890}" srcOrd="2" destOrd="0" parTransId="{3A25750F-ADFB-4D21-B8B6-684EEA04E5D7}" sibTransId="{F42F600E-F4EB-47EA-A759-12F2ADD0ABF2}"/>
    <dgm:cxn modelId="{179D3951-A2E5-4513-B07E-23B095C14982}" type="presOf" srcId="{0514F8A1-4B60-46B1-9B43-60C5F0627DF1}" destId="{6FC30F81-EB7F-4DFC-9AA5-C2A37B459F04}" srcOrd="1" destOrd="0" presId="urn:microsoft.com/office/officeart/2005/8/layout/orgChart1"/>
    <dgm:cxn modelId="{FA77575B-894E-4037-9F99-97EBC6037E6F}" type="presOf" srcId="{BD1DDD68-A030-4E56-A78C-C045A20D5260}" destId="{BBD8B560-3529-4560-B4F4-2FF262593363}" srcOrd="0" destOrd="0" presId="urn:microsoft.com/office/officeart/2005/8/layout/orgChart1"/>
    <dgm:cxn modelId="{AD460318-43C5-4994-AC55-63F6BCC51449}" type="presOf" srcId="{115D3D74-8A9E-46A5-8E17-2DD64D5CC212}" destId="{6FFED9C4-696B-4ABA-A003-AB2F5D1066AB}" srcOrd="0" destOrd="0" presId="urn:microsoft.com/office/officeart/2005/8/layout/orgChart1"/>
    <dgm:cxn modelId="{B95814A0-0E64-4BBB-8434-FF723E8A37AA}" type="presOf" srcId="{0514F8A1-4B60-46B1-9B43-60C5F0627DF1}" destId="{8A46CCD3-1595-4057-9247-6F1A420CF6FC}" srcOrd="0" destOrd="0" presId="urn:microsoft.com/office/officeart/2005/8/layout/orgChart1"/>
    <dgm:cxn modelId="{CFF3F06F-4905-4450-9C76-4D3CC843071A}" type="presOf" srcId="{1707DDAA-FF7D-469D-B0BB-E186BF94AAE6}" destId="{9C2D6E1B-1D6A-40AE-936F-284B7321FF42}" srcOrd="0" destOrd="0" presId="urn:microsoft.com/office/officeart/2005/8/layout/orgChart1"/>
    <dgm:cxn modelId="{67FE6518-7368-4E51-BA48-96033F8EDC4C}" type="presOf" srcId="{9212E598-9C44-43E3-A9F6-848C3F7B98C6}" destId="{62F83636-57B9-481E-B7D7-8B7EBC51A031}" srcOrd="1" destOrd="0" presId="urn:microsoft.com/office/officeart/2005/8/layout/orgChart1"/>
    <dgm:cxn modelId="{E665BA21-7FE8-48B2-96CF-DB793048864E}" type="presOf" srcId="{CF2D02B9-0D4C-438A-9A09-36265FCD126F}" destId="{DC286486-1041-4CF2-B1D9-ED9F8D4CAF4B}" srcOrd="0" destOrd="0" presId="urn:microsoft.com/office/officeart/2005/8/layout/orgChart1"/>
    <dgm:cxn modelId="{597EA3C6-690C-4F99-ADC8-91DFADD01181}" srcId="{CF25F756-588F-4C1B-9591-BB613EE272CB}" destId="{CF2D02B9-0D4C-438A-9A09-36265FCD126F}" srcOrd="3" destOrd="0" parTransId="{4576AD9C-8D01-4FF0-8AC4-65179B9664FE}" sibTransId="{FA63D66A-DDD5-4F5D-B3BF-62E3A3C4FC88}"/>
    <dgm:cxn modelId="{04BD9444-96F5-4F9F-96D6-6E5D8150702D}" srcId="{3045B1B2-DC0A-4607-ACC9-6EA0209878F6}" destId="{3741E197-C607-4BAC-A29B-066FB2751C91}" srcOrd="3" destOrd="0" parTransId="{13F23037-5BD1-4678-8671-2EBB7A37F8AB}" sibTransId="{74813959-29CD-4409-BACF-AE9B76174F0E}"/>
    <dgm:cxn modelId="{FE49A724-E0FE-4FCF-A886-5484A9F8DD20}" type="presOf" srcId="{FDC9F48B-2A97-42BB-A94D-14DD284B616A}" destId="{96A2D62A-7231-40B0-A064-11231D9FBD36}" srcOrd="0" destOrd="0" presId="urn:microsoft.com/office/officeart/2005/8/layout/orgChart1"/>
    <dgm:cxn modelId="{8FA63312-87F1-41CF-BC5D-7FAD2845B45B}" srcId="{54F52B91-96F3-4A93-8C51-4A8BFBEDFA33}" destId="{F841F772-F263-44DB-AF9F-DD29A8A41A82}" srcOrd="4" destOrd="0" parTransId="{A6569C1B-F779-4BE0-969E-A2AFB0425B84}" sibTransId="{7ACBF141-9D50-4E5D-AF94-B41447F98FD8}"/>
    <dgm:cxn modelId="{7102A93F-B189-4FA5-93F3-64C97B0D5822}" type="presOf" srcId="{C7416EEA-DB93-48CB-9F21-97C8588E35DD}" destId="{A2F494B7-1FD7-47D3-91A2-9B488590CB64}" srcOrd="0" destOrd="0" presId="urn:microsoft.com/office/officeart/2005/8/layout/orgChart1"/>
    <dgm:cxn modelId="{42B09E8C-E277-4CE8-BD53-7BE557AE411F}" srcId="{402192EA-635B-4E5A-BC30-CBA091CCA687}" destId="{1E3ABECC-8D21-4FCF-8F22-4047954C6620}" srcOrd="1" destOrd="0" parTransId="{04BB0C87-6F2D-4619-8302-191948EC74A6}" sibTransId="{1D40B57F-B1D3-4540-9467-5C23E68DD271}"/>
    <dgm:cxn modelId="{9D58EBE9-B38C-439F-A03D-5FEF45F8D98B}" srcId="{3045B1B2-DC0A-4607-ACC9-6EA0209878F6}" destId="{1707DDAA-FF7D-469D-B0BB-E186BF94AAE6}" srcOrd="4" destOrd="0" parTransId="{70C0C7BE-A049-472C-960B-F3918754FB25}" sibTransId="{C3A86372-A69D-4D81-BEFE-2C5701038283}"/>
    <dgm:cxn modelId="{470E3917-08F0-42CB-912C-B34C1DCEB9F2}" srcId="{B5CEA2D4-A899-4C2C-BA30-79C7F0302244}" destId="{EB3B4FD7-4B93-4B6A-85DA-411D4E46D809}" srcOrd="5" destOrd="0" parTransId="{FD513F68-9504-4F45-8DCD-794B58A4EE29}" sibTransId="{6D02A1A6-8951-4138-A89A-B2061701541A}"/>
    <dgm:cxn modelId="{37658EFE-F86D-43A6-983E-D5B08E4D4F82}" type="presOf" srcId="{206FA317-2A95-4AFD-B801-ED2E3F52304B}" destId="{57F61604-BE15-4362-B346-71D638A88099}" srcOrd="1" destOrd="0" presId="urn:microsoft.com/office/officeart/2005/8/layout/orgChart1"/>
    <dgm:cxn modelId="{85026290-96D5-4D0F-9075-6ECB10EE9BFA}" srcId="{B5CEA2D4-A899-4C2C-BA30-79C7F0302244}" destId="{49114A9B-D2E0-4713-9DBF-1B7318FD9E27}" srcOrd="3" destOrd="0" parTransId="{9511AE43-BA7F-49B2-BA3B-266CB9B06C28}" sibTransId="{E3FE093F-97A4-4DFF-8A60-A5C2CF1AA222}"/>
    <dgm:cxn modelId="{5DC2F79B-22CC-4DDB-8AEC-3C49FF6F3C7F}" type="presOf" srcId="{412D8D73-F653-4132-AF48-FE332EE4AF61}" destId="{C78F9AFE-E8E1-46DE-9FB8-48A10E9F107A}" srcOrd="1" destOrd="0" presId="urn:microsoft.com/office/officeart/2005/8/layout/orgChart1"/>
    <dgm:cxn modelId="{7007CF1C-F494-4E1D-A56C-93EDF0B4B9A5}" type="presOf" srcId="{EE9E4C87-A11C-4304-96D9-18778AF7F28E}" destId="{CF5D86D5-9735-45A9-A995-59A8FC794786}" srcOrd="0" destOrd="0" presId="urn:microsoft.com/office/officeart/2005/8/layout/orgChart1"/>
    <dgm:cxn modelId="{75ADC4CC-1737-4686-9763-E65CC106FD7E}" type="presOf" srcId="{0C48992A-DA9E-416D-B351-F6CF3917497B}" destId="{B8EF8860-201E-4A47-880F-FE1C62264548}" srcOrd="1" destOrd="0" presId="urn:microsoft.com/office/officeart/2005/8/layout/orgChart1"/>
    <dgm:cxn modelId="{C0C90986-7735-439D-8A8A-2DC2D098BFCD}" type="presOf" srcId="{3741E197-C607-4BAC-A29B-066FB2751C91}" destId="{4304F539-04CE-41DE-AB0A-040F37901232}" srcOrd="0" destOrd="0" presId="urn:microsoft.com/office/officeart/2005/8/layout/orgChart1"/>
    <dgm:cxn modelId="{B5331952-654B-41E8-8B81-CA6847CA4AA3}" type="presOf" srcId="{0274927B-4160-4899-AF19-9671AA211A2B}" destId="{25FA3ADB-37ED-43D8-B4C9-DE7BAE16907E}" srcOrd="0" destOrd="0" presId="urn:microsoft.com/office/officeart/2005/8/layout/orgChart1"/>
    <dgm:cxn modelId="{FAF0676E-7D8B-4FED-8FF1-8A24FE76F300}" type="presOf" srcId="{7EE8E44F-0C3A-4679-96F1-03029899B8F6}" destId="{4BD3313B-B6CB-42FE-90CB-13EA1BBA4C78}" srcOrd="0" destOrd="0" presId="urn:microsoft.com/office/officeart/2005/8/layout/orgChart1"/>
    <dgm:cxn modelId="{DC87FA28-54E7-4545-A239-D261A429C76F}" type="presOf" srcId="{37682145-075D-4526-BE74-A2FD14772674}" destId="{3C43E7A2-C899-4FF3-A54E-8B1DADF7F1D8}" srcOrd="0" destOrd="0" presId="urn:microsoft.com/office/officeart/2005/8/layout/orgChart1"/>
    <dgm:cxn modelId="{98F07B5B-75D3-49F7-94A0-F7D9A2F6451E}" srcId="{54F52B91-96F3-4A93-8C51-4A8BFBEDFA33}" destId="{BA44C836-44DF-4853-AFD4-C5FBD868FEDE}" srcOrd="1" destOrd="0" parTransId="{BC73FEC3-7BE4-4F76-A05A-FAEB1EC6BC05}" sibTransId="{6ADE4D33-09B9-4239-A019-D8A168ED53FD}"/>
    <dgm:cxn modelId="{FE77CDC2-BF05-48F0-AF4F-F510D408A4E9}" type="presOf" srcId="{BD1DDD68-A030-4E56-A78C-C045A20D5260}" destId="{16A9F9D7-3787-4714-911F-99186952F738}" srcOrd="1" destOrd="0" presId="urn:microsoft.com/office/officeart/2005/8/layout/orgChart1"/>
    <dgm:cxn modelId="{0283F55E-E9EF-483C-A91C-656CC9944F9F}" srcId="{0274927B-4160-4899-AF19-9671AA211A2B}" destId="{B5CEA2D4-A899-4C2C-BA30-79C7F0302244}" srcOrd="4" destOrd="0" parTransId="{8B86F944-694A-43B9-BD2C-86002A138388}" sibTransId="{8B06C467-0364-4F8F-862D-C3FE609451FC}"/>
    <dgm:cxn modelId="{89534863-8CDE-4E9B-8D42-202BF890C8C2}" type="presOf" srcId="{882C9CBD-8965-4D73-98D7-54F437501BE5}" destId="{8AAA2FD4-9B65-444C-904F-66481EA57F57}" srcOrd="0" destOrd="0" presId="urn:microsoft.com/office/officeart/2005/8/layout/orgChart1"/>
    <dgm:cxn modelId="{5B9F4857-AE66-49AE-97AF-AC08E3374E91}" type="presOf" srcId="{A9751E97-5308-409A-BD37-D117ED6BF809}" destId="{4F17F90F-8BD4-4804-A10D-0E0D98F92923}" srcOrd="1" destOrd="0" presId="urn:microsoft.com/office/officeart/2005/8/layout/orgChart1"/>
    <dgm:cxn modelId="{631AAAC2-CDD0-4B57-8477-EA1EE501EAAD}" type="presOf" srcId="{C4DD8EDD-E995-4C25-AFF8-F83A3553FAF9}" destId="{234957EB-CEAB-4D64-9578-75C67240B327}" srcOrd="0" destOrd="0" presId="urn:microsoft.com/office/officeart/2005/8/layout/orgChart1"/>
    <dgm:cxn modelId="{2AA672BA-28C9-442E-B3FE-5C27DD36CE00}" type="presOf" srcId="{AA3915FE-4491-42CC-A1AF-70CBC148FF59}" destId="{E9FA3E35-E17C-402A-9F06-8A140AF13D6A}" srcOrd="0" destOrd="0" presId="urn:microsoft.com/office/officeart/2005/8/layout/orgChart1"/>
    <dgm:cxn modelId="{4FC66C13-652D-4D9E-894C-304BFF5B9D07}" type="presOf" srcId="{F3C2A341-069D-4991-8990-61DFFDB62E32}" destId="{41D8D129-29D8-4385-B786-894926FEDC42}" srcOrd="0" destOrd="0" presId="urn:microsoft.com/office/officeart/2005/8/layout/orgChart1"/>
    <dgm:cxn modelId="{6C5B0C31-EC3E-400B-9C4A-4897F0AEBE09}" type="presOf" srcId="{254F2FB9-B8B1-45E2-A82F-4EBBA8D47F7E}" destId="{6320A880-F80E-4CF8-8C28-17D03A432C6C}" srcOrd="1" destOrd="0" presId="urn:microsoft.com/office/officeart/2005/8/layout/orgChart1"/>
    <dgm:cxn modelId="{230E8C98-A79D-4272-A485-07086F14F80E}" type="presOf" srcId="{1FD30924-7ED0-4217-A609-81C912422B24}" destId="{4A45F6A9-2CEE-4778-B464-5ADE39FD2424}" srcOrd="0" destOrd="0" presId="urn:microsoft.com/office/officeart/2005/8/layout/orgChart1"/>
    <dgm:cxn modelId="{1F78DAA5-930D-4A06-9D7C-F711202F05E2}" srcId="{2FD0ACBE-A9EE-439B-BDD7-7D04768F5ECB}" destId="{254F2FB9-B8B1-45E2-A82F-4EBBA8D47F7E}" srcOrd="2" destOrd="0" parTransId="{7EE8E44F-0C3A-4679-96F1-03029899B8F6}" sibTransId="{0F138ECC-36AB-47A5-86BF-E34CB11279B0}"/>
    <dgm:cxn modelId="{DC60566E-3325-44A8-BF9D-E93CF24F4F1B}" type="presOf" srcId="{5C8EBEB2-45CA-4875-B2C1-3A80FFD2AC67}" destId="{08D8DD80-F8DB-42D4-8B5F-8F3E6B33839A}" srcOrd="1" destOrd="0" presId="urn:microsoft.com/office/officeart/2005/8/layout/orgChart1"/>
    <dgm:cxn modelId="{CC6C2AB1-69AD-4C55-944B-2488ABAC2C31}" srcId="{54F52B91-96F3-4A93-8C51-4A8BFBEDFA33}" destId="{9212E598-9C44-43E3-A9F6-848C3F7B98C6}" srcOrd="0" destOrd="0" parTransId="{A3998B0F-A5C6-48FE-B0BC-BF0B7E2B7081}" sibTransId="{8F01BDFD-242D-4425-AA2F-94FB37A1DABF}"/>
    <dgm:cxn modelId="{419E7F53-7DD8-4D1F-90D9-CDE59C63B3CF}" srcId="{0274927B-4160-4899-AF19-9671AA211A2B}" destId="{832D0428-C81C-4895-8335-E8EDA9233ED3}" srcOrd="1" destOrd="0" parTransId="{E51BC5A4-9C0D-4258-B89D-D0AE1ABE08D8}" sibTransId="{F6B1AA2B-235E-4C17-88CA-E0378EFC754E}"/>
    <dgm:cxn modelId="{0881988A-2EFD-41E2-B661-F9FD54DF2A49}" type="presOf" srcId="{FDC9F48B-2A97-42BB-A94D-14DD284B616A}" destId="{604E9955-A4D8-4EF3-AB62-04F2B6924221}" srcOrd="1" destOrd="0" presId="urn:microsoft.com/office/officeart/2005/8/layout/orgChart1"/>
    <dgm:cxn modelId="{BB975462-7C43-40C6-A560-006B7C6C9DCB}" type="presOf" srcId="{F6903CF6-6A4F-4541-A359-24FE5D01E33B}" destId="{FD7D4D9F-8B82-4134-A440-E709162FB101}" srcOrd="0" destOrd="0" presId="urn:microsoft.com/office/officeart/2005/8/layout/orgChart1"/>
    <dgm:cxn modelId="{7954354A-A23E-42B6-840A-962221585393}" srcId="{CF25F756-588F-4C1B-9591-BB613EE272CB}" destId="{C4DD8EDD-E995-4C25-AFF8-F83A3553FAF9}" srcOrd="1" destOrd="0" parTransId="{0E88CAD0-4595-4D4B-A0AC-4CD7353C555C}" sibTransId="{A1AE32C3-045C-49F6-8F2E-1508D00C4D8D}"/>
    <dgm:cxn modelId="{B8345951-406F-42FA-A46F-6C945752FE5D}" type="presOf" srcId="{54F52B91-96F3-4A93-8C51-4A8BFBEDFA33}" destId="{951AA7AC-1C1A-47BB-A6DA-7AE5C0C55E85}" srcOrd="0" destOrd="0" presId="urn:microsoft.com/office/officeart/2005/8/layout/orgChart1"/>
    <dgm:cxn modelId="{5F8F7183-397E-40BF-A371-DEB724DECDB9}" type="presOf" srcId="{FC3BE7C2-CAF1-4079-9560-5489769EFC27}" destId="{C33C7A6C-C6C4-41AC-8DE1-8DDEFEB60920}" srcOrd="0" destOrd="0" presId="urn:microsoft.com/office/officeart/2005/8/layout/orgChart1"/>
    <dgm:cxn modelId="{B920FDA4-A114-4410-B52A-4B8C6F900B9D}" srcId="{54F52B91-96F3-4A93-8C51-4A8BFBEDFA33}" destId="{37682145-075D-4526-BE74-A2FD14772674}" srcOrd="3" destOrd="0" parTransId="{C7416EEA-DB93-48CB-9F21-97C8588E35DD}" sibTransId="{070BD383-E262-4C90-83CA-403E164C32E9}"/>
    <dgm:cxn modelId="{C913FD22-4830-479B-8D0B-C63B9BEF77E3}" srcId="{0274927B-4160-4899-AF19-9671AA211A2B}" destId="{402192EA-635B-4E5A-BC30-CBA091CCA687}" srcOrd="9" destOrd="0" parTransId="{58F003E5-0E8F-43B2-BD78-8704859781FC}" sibTransId="{6DD285F6-212B-4270-B8AA-A5F40C494517}"/>
    <dgm:cxn modelId="{3C9B54B6-7468-4C20-8F01-615772B233DA}" type="presOf" srcId="{3741E197-C607-4BAC-A29B-066FB2751C91}" destId="{C0E743B2-38B4-4FFD-8B35-ADA7FA1431B1}" srcOrd="1" destOrd="0" presId="urn:microsoft.com/office/officeart/2005/8/layout/orgChart1"/>
    <dgm:cxn modelId="{F8B2A970-117D-455E-9B31-C9412771ECCA}" type="presOf" srcId="{1B000D60-51F0-4F7C-BE26-B6213BFA4932}" destId="{ACAD718D-61C1-406A-BAF6-C6FC780B3F8C}" srcOrd="0" destOrd="0" presId="urn:microsoft.com/office/officeart/2005/8/layout/orgChart1"/>
    <dgm:cxn modelId="{3086EF14-3781-4A75-BE4A-3CBD711C0607}" type="presOf" srcId="{0C48992A-DA9E-416D-B351-F6CF3917497B}" destId="{ADD27B8D-46D3-4588-BB73-49AC77C35FF6}" srcOrd="0" destOrd="0" presId="urn:microsoft.com/office/officeart/2005/8/layout/orgChart1"/>
    <dgm:cxn modelId="{BF3D53A9-EB47-4EDC-B33C-CA020814A1AF}" type="presOf" srcId="{412D8D73-F653-4132-AF48-FE332EE4AF61}" destId="{FEE3C8F0-336B-4489-B1F3-DF952E1353C6}" srcOrd="0" destOrd="0" presId="urn:microsoft.com/office/officeart/2005/8/layout/orgChart1"/>
    <dgm:cxn modelId="{E2E06B8A-CEA9-4826-AF61-D3FED97C6E66}" type="presOf" srcId="{B76B37EA-7611-4BE2-8A94-945B0806F9F6}" destId="{4936C0EE-735B-4022-A21D-F437E8C8FB2C}" srcOrd="0" destOrd="0" presId="urn:microsoft.com/office/officeart/2005/8/layout/orgChart1"/>
    <dgm:cxn modelId="{3B322B18-97A9-4562-B8AE-43DD53C3DEC2}" type="presOf" srcId="{E51BC5A4-9C0D-4258-B89D-D0AE1ABE08D8}" destId="{50B91C8F-9633-4F9D-970A-524716897861}" srcOrd="0" destOrd="0" presId="urn:microsoft.com/office/officeart/2005/8/layout/orgChart1"/>
    <dgm:cxn modelId="{4F62E5FA-E573-4A1B-BD41-0E9869B668C9}" type="presOf" srcId="{A9751E97-5308-409A-BD37-D117ED6BF809}" destId="{15F2BC78-D50C-4AAD-8B4C-69F04EAC3A17}" srcOrd="0" destOrd="0" presId="urn:microsoft.com/office/officeart/2005/8/layout/orgChart1"/>
    <dgm:cxn modelId="{F6B9E185-F40A-4EBC-848F-9E64DC052541}" type="presOf" srcId="{402192EA-635B-4E5A-BC30-CBA091CCA687}" destId="{53F64DE1-C267-4768-9640-9F5FECF761EF}" srcOrd="0" destOrd="0" presId="urn:microsoft.com/office/officeart/2005/8/layout/orgChart1"/>
    <dgm:cxn modelId="{D2ABC662-1AF9-4909-B9FD-0244068A5D15}" srcId="{0274927B-4160-4899-AF19-9671AA211A2B}" destId="{FDC9F48B-2A97-42BB-A94D-14DD284B616A}" srcOrd="0" destOrd="0" parTransId="{EF945DD0-6504-45B1-B65D-422FF7CEE416}" sibTransId="{DFBEF7FD-6A4D-43F9-AEF4-4EB26978CE13}"/>
    <dgm:cxn modelId="{689B0FDE-CB8E-4179-A867-4477D1AD48AA}" srcId="{0274927B-4160-4899-AF19-9671AA211A2B}" destId="{46D32E76-4D85-46E4-8C07-C66241E47DA0}" srcOrd="7" destOrd="0" parTransId="{CC418A99-34CE-4F58-A0D7-696AF26529A1}" sibTransId="{72CB8CFE-6056-44BB-83B7-7F6297D1FDAF}"/>
    <dgm:cxn modelId="{D23E0F48-E45F-452B-8CFE-0960421C3460}" type="presOf" srcId="{1FD30924-7ED0-4217-A609-81C912422B24}" destId="{70DD15F4-9873-4C92-A83A-F5A2BD26FFD0}" srcOrd="1" destOrd="0" presId="urn:microsoft.com/office/officeart/2005/8/layout/orgChart1"/>
    <dgm:cxn modelId="{AE8D0DAB-690F-46E9-8961-28D7AB9F49FB}" type="presOf" srcId="{2FD0ACBE-A9EE-439B-BDD7-7D04768F5ECB}" destId="{7BD2452F-63BA-4404-A09F-0848D6551F58}" srcOrd="0" destOrd="0" presId="urn:microsoft.com/office/officeart/2005/8/layout/orgChart1"/>
    <dgm:cxn modelId="{9A2AE251-7015-47A0-A82E-AEB159DE60AA}" type="presOf" srcId="{AB43DBA9-F5B3-4C40-82BF-D52A96D425F7}" destId="{139F4A1C-33B8-4B28-A053-E30D08643F71}" srcOrd="1" destOrd="0" presId="urn:microsoft.com/office/officeart/2005/8/layout/orgChart1"/>
    <dgm:cxn modelId="{C5368941-0513-4146-85AE-2FDC9E05624D}" type="presOf" srcId="{49114A9B-D2E0-4713-9DBF-1B7318FD9E27}" destId="{D5BAEF3F-BD35-4D7E-A4FF-F30965920AFA}" srcOrd="1" destOrd="0" presId="urn:microsoft.com/office/officeart/2005/8/layout/orgChart1"/>
    <dgm:cxn modelId="{BC8BED82-C43C-41C2-A297-6E63B4A2516D}" type="presOf" srcId="{C4DD8EDD-E995-4C25-AFF8-F83A3553FAF9}" destId="{5D30D3E5-3448-4B85-9084-9844DD694E7F}" srcOrd="1" destOrd="0" presId="urn:microsoft.com/office/officeart/2005/8/layout/orgChart1"/>
    <dgm:cxn modelId="{018B8375-43E6-4012-A8DB-C5EF53D4A254}" type="presOf" srcId="{6D36762B-FB57-4DEA-90CD-3F097F4D25CC}" destId="{92C0FB43-53F4-4321-BEF9-66199300F0E8}" srcOrd="0" destOrd="0" presId="urn:microsoft.com/office/officeart/2005/8/layout/orgChart1"/>
    <dgm:cxn modelId="{86138418-D865-456C-9979-35352F147087}" type="presOf" srcId="{5C8EBEB2-45CA-4875-B2C1-3A80FFD2AC67}" destId="{37209606-A253-48BC-A588-886B49BABBD1}" srcOrd="0" destOrd="0" presId="urn:microsoft.com/office/officeart/2005/8/layout/orgChart1"/>
    <dgm:cxn modelId="{0CA65E07-E810-4F3D-8ACA-44003628B23F}" type="presOf" srcId="{BA44C836-44DF-4853-AFD4-C5FBD868FEDE}" destId="{AC413AD4-05E8-4882-B724-048726377750}" srcOrd="0" destOrd="0" presId="urn:microsoft.com/office/officeart/2005/8/layout/orgChart1"/>
    <dgm:cxn modelId="{F4B36CE0-A6CC-4592-8B7C-5EEBF84220BF}" type="presOf" srcId="{254F2FB9-B8B1-45E2-A82F-4EBBA8D47F7E}" destId="{AE0DAA20-8A17-469F-A2AE-7E1D1148B1A8}" srcOrd="0" destOrd="0" presId="urn:microsoft.com/office/officeart/2005/8/layout/orgChart1"/>
    <dgm:cxn modelId="{C068702E-A479-49D5-B649-4D48574991AA}" type="presOf" srcId="{A326D562-FC53-441D-9269-0AED7029A99A}" destId="{E6CB73C8-18AD-4E4D-AE69-1F66714D57E7}" srcOrd="1" destOrd="0" presId="urn:microsoft.com/office/officeart/2005/8/layout/orgChart1"/>
    <dgm:cxn modelId="{E45A1D5E-F2D1-43DF-ACCB-A614361DE9F2}" type="presOf" srcId="{CC418A99-34CE-4F58-A0D7-696AF26529A1}" destId="{F262803E-CFEC-49FE-80FB-BF7DB555A7BE}" srcOrd="0" destOrd="0" presId="urn:microsoft.com/office/officeart/2005/8/layout/orgChart1"/>
    <dgm:cxn modelId="{66623FB8-931E-46E7-8044-8828CBD698CF}" type="presOf" srcId="{1E3ABECC-8D21-4FCF-8F22-4047954C6620}" destId="{F0432EA2-E586-4C57-9E74-B7DC627F4296}" srcOrd="0" destOrd="0" presId="urn:microsoft.com/office/officeart/2005/8/layout/orgChart1"/>
    <dgm:cxn modelId="{5CAC690D-9F55-4BE9-B588-1627A79DA2EE}" srcId="{2FD0ACBE-A9EE-439B-BDD7-7D04768F5ECB}" destId="{BD1DDD68-A030-4E56-A78C-C045A20D5260}" srcOrd="0" destOrd="0" parTransId="{4AC75C96-6CDF-4654-8237-F7788401C076}" sibTransId="{2A6CE0CF-4746-4229-9777-1B3C17C91DE0}"/>
    <dgm:cxn modelId="{1EE40FC0-F1BD-4263-BAD4-CC6F348231B7}" type="presOf" srcId="{B5CEA2D4-A899-4C2C-BA30-79C7F0302244}" destId="{E6677268-D00C-4D1B-A6D9-295F28778097}" srcOrd="0" destOrd="0" presId="urn:microsoft.com/office/officeart/2005/8/layout/orgChart1"/>
    <dgm:cxn modelId="{4BD61198-FE72-4108-8862-3C1E1BE2E555}" type="presOf" srcId="{C88AE6E3-0700-4F24-88F8-01A94F1EFDD0}" destId="{1D844913-ECD1-4382-9097-101154A0FCC7}" srcOrd="0" destOrd="0" presId="urn:microsoft.com/office/officeart/2005/8/layout/orgChart1"/>
    <dgm:cxn modelId="{8483C8D2-1419-4A30-9BD1-5286CA25BFEE}" srcId="{0274927B-4160-4899-AF19-9671AA211A2B}" destId="{02E8AF3B-DB86-4F9A-8D46-27D7319E4BB8}" srcOrd="10" destOrd="0" parTransId="{8017E421-4010-47DD-B3A2-150D7F01784C}" sibTransId="{4CCAA9F6-7FF4-460F-8B35-21E70EA635D7}"/>
    <dgm:cxn modelId="{6D18F23A-B8E9-40E0-8200-ED7CD56BB661}" type="presOf" srcId="{C88AE6E3-0700-4F24-88F8-01A94F1EFDD0}" destId="{20D19837-0E96-49A9-A9CC-3C434CEB5CA5}" srcOrd="1" destOrd="0" presId="urn:microsoft.com/office/officeart/2005/8/layout/orgChart1"/>
    <dgm:cxn modelId="{7E14F6EE-543A-4DFC-B59A-863DA63B9650}" type="presOf" srcId="{99D9C4F3-84D0-4398-BA5C-83FCBD76B890}" destId="{17805C60-C0CE-46BF-BA01-F8C5D9F70B79}" srcOrd="1" destOrd="0" presId="urn:microsoft.com/office/officeart/2005/8/layout/orgChart1"/>
    <dgm:cxn modelId="{15A8AFED-3CBE-4887-B5A3-BAA849729CEF}" type="presOf" srcId="{46D32E76-4D85-46E4-8C07-C66241E47DA0}" destId="{8556C2F1-BC1A-491E-8AA3-0804AD7B92FA}" srcOrd="0" destOrd="0" presId="urn:microsoft.com/office/officeart/2005/8/layout/orgChart1"/>
    <dgm:cxn modelId="{813B0836-45E5-494D-AF6A-D39BD059002D}" type="presOf" srcId="{EB3B4FD7-4B93-4B6A-85DA-411D4E46D809}" destId="{BF212140-F00B-41BB-95FA-AB60DEA3AD26}" srcOrd="0" destOrd="0" presId="urn:microsoft.com/office/officeart/2005/8/layout/orgChart1"/>
    <dgm:cxn modelId="{99306810-C422-4A11-B504-A746C310C603}" srcId="{CF25F756-588F-4C1B-9591-BB613EE272CB}" destId="{0274927B-4160-4899-AF19-9671AA211A2B}" srcOrd="0" destOrd="0" parTransId="{2AED433D-0597-4258-B441-18772D8834FD}" sibTransId="{A88DCB20-EF2C-4111-AE84-9D6560A02F3F}"/>
    <dgm:cxn modelId="{FD50899F-F26F-4C11-83D7-40684D29EC93}" srcId="{B5CEA2D4-A899-4C2C-BA30-79C7F0302244}" destId="{6D36762B-FB57-4DEA-90CD-3F097F4D25CC}" srcOrd="4" destOrd="0" parTransId="{F3C2A341-069D-4991-8990-61DFFDB62E32}" sibTransId="{AED57AF9-10F1-4CD6-9667-9BB1699AF639}"/>
    <dgm:cxn modelId="{C008063F-1F1E-4934-8A59-A7B4187AD825}" srcId="{B5CEA2D4-A899-4C2C-BA30-79C7F0302244}" destId="{206FA317-2A95-4AFD-B801-ED2E3F52304B}" srcOrd="1" destOrd="0" parTransId="{463DAE48-7CE6-4E11-AAB1-77194570CA13}" sibTransId="{D951AF62-7ECE-4764-8F28-FC9C836D48FD}"/>
    <dgm:cxn modelId="{38EEAE5E-BE61-432A-AD98-11B56DFE10F7}" srcId="{3045B1B2-DC0A-4607-ACC9-6EA0209878F6}" destId="{3F86936B-1FD6-48A0-A250-2B1EB4CB5592}" srcOrd="2" destOrd="0" parTransId="{882C9CBD-8965-4D73-98D7-54F437501BE5}" sibTransId="{D879D27F-8D76-420C-B068-F16896F28251}"/>
    <dgm:cxn modelId="{2CF812D9-A1D6-4C9A-9AE5-DF4CD1A1373E}" type="presOf" srcId="{F7A70203-5488-40A0-9132-52AF0CCC0865}" destId="{0AD1E2AE-974D-4F7C-AFCD-74206E1B3B56}" srcOrd="0" destOrd="0" presId="urn:microsoft.com/office/officeart/2005/8/layout/orgChart1"/>
    <dgm:cxn modelId="{4B71338B-B9D8-4098-B4E4-7C6EC0EF8BB9}" type="presOf" srcId="{37682145-075D-4526-BE74-A2FD14772674}" destId="{F2328742-AD42-44F6-93EE-FB64E22017C9}" srcOrd="1" destOrd="0" presId="urn:microsoft.com/office/officeart/2005/8/layout/orgChart1"/>
    <dgm:cxn modelId="{0C669FE1-EEE0-4409-9179-F88DF46C55B0}" type="presOf" srcId="{206FA317-2A95-4AFD-B801-ED2E3F52304B}" destId="{5EE94A07-DE5A-4F7A-A8DD-16D552E2D98E}" srcOrd="0" destOrd="0" presId="urn:microsoft.com/office/officeart/2005/8/layout/orgChart1"/>
    <dgm:cxn modelId="{8E9CFEEB-5D61-4D13-9A60-1CA5AD437D9F}" type="presOf" srcId="{04A842A6-3D2B-45FE-B6D1-65F0829EE722}" destId="{641A9226-B231-4E8E-9C55-F68651D94D4E}" srcOrd="0" destOrd="0" presId="urn:microsoft.com/office/officeart/2005/8/layout/orgChart1"/>
    <dgm:cxn modelId="{721B8B6A-B60A-4FC9-B228-A79D3958DB03}" srcId="{3045B1B2-DC0A-4607-ACC9-6EA0209878F6}" destId="{0C48992A-DA9E-416D-B351-F6CF3917497B}" srcOrd="1" destOrd="0" parTransId="{7C6E53BB-7621-4B9E-B8AB-2A5789109803}" sibTransId="{BEFB7897-8604-43A3-978F-CBD7C072936F}"/>
    <dgm:cxn modelId="{95C04DC4-A3AA-4D1D-A2BC-2C4FC4C95D09}" type="presOf" srcId="{BA44C836-44DF-4853-AFD4-C5FBD868FEDE}" destId="{798AF196-C9E6-4068-8D9C-E6C02EBD0190}" srcOrd="1" destOrd="0" presId="urn:microsoft.com/office/officeart/2005/8/layout/orgChart1"/>
    <dgm:cxn modelId="{37B5C6F7-86B6-4B9F-AE70-934CB0BB92DB}" type="presOf" srcId="{832D0428-C81C-4895-8335-E8EDA9233ED3}" destId="{149078CD-1B5B-412D-A0CE-202071623540}" srcOrd="1" destOrd="0" presId="urn:microsoft.com/office/officeart/2005/8/layout/orgChart1"/>
    <dgm:cxn modelId="{742D2062-A4FD-4CB2-9479-40D34C47DA72}" type="presOf" srcId="{FD513F68-9504-4F45-8DCD-794B58A4EE29}" destId="{5C2972FE-C97E-42B6-9A79-1CF8DC5B6AE4}" srcOrd="0" destOrd="0" presId="urn:microsoft.com/office/officeart/2005/8/layout/orgChart1"/>
    <dgm:cxn modelId="{33A35940-4742-4DE8-99CF-AF2EECBD1489}" type="presOf" srcId="{4AC75C96-6CDF-4654-8237-F7788401C076}" destId="{F6AF1D9D-BBE8-4B97-95BF-FA0015EF42D6}" srcOrd="0" destOrd="0" presId="urn:microsoft.com/office/officeart/2005/8/layout/orgChart1"/>
    <dgm:cxn modelId="{0577416B-B4C3-4654-8F13-8D8E24A33E34}" srcId="{0274927B-4160-4899-AF19-9671AA211A2B}" destId="{2FD0ACBE-A9EE-439B-BDD7-7D04768F5ECB}" srcOrd="8" destOrd="0" parTransId="{115D3D74-8A9E-46A5-8E17-2DD64D5CC212}" sibTransId="{47B2DB87-A5FE-4B74-B4D7-E946093551B1}"/>
    <dgm:cxn modelId="{C75EBC64-2510-4A51-8131-3111C1333D5C}" type="presOf" srcId="{EF945DD0-6504-45B1-B65D-422FF7CEE416}" destId="{FAA0A73B-BE57-4EBF-BC6E-02688DD94992}" srcOrd="0" destOrd="0" presId="urn:microsoft.com/office/officeart/2005/8/layout/orgChart1"/>
    <dgm:cxn modelId="{822968A5-3549-4F8C-A2A0-B202B9481C29}" type="presOf" srcId="{9511AE43-BA7F-49B2-BA3B-266CB9B06C28}" destId="{539C9AB9-A71B-47D2-BAFA-A26EF16D35E9}" srcOrd="0" destOrd="0" presId="urn:microsoft.com/office/officeart/2005/8/layout/orgChart1"/>
    <dgm:cxn modelId="{4434AF9F-A12B-4261-84E5-1A9E0125AD32}" type="presOf" srcId="{04A842A6-3D2B-45FE-B6D1-65F0829EE722}" destId="{03285AB4-389B-4A8E-A739-E4FB594C24BF}" srcOrd="1" destOrd="0" presId="urn:microsoft.com/office/officeart/2005/8/layout/orgChart1"/>
    <dgm:cxn modelId="{E6BE837F-4910-4A69-9D48-65CA9F929710}" type="presOf" srcId="{CF25F756-588F-4C1B-9591-BB613EE272CB}" destId="{DB6D70D1-1334-4D38-846C-FFDB7A9BF7E5}" srcOrd="0" destOrd="0" presId="urn:microsoft.com/office/officeart/2005/8/layout/orgChart1"/>
    <dgm:cxn modelId="{F7F13506-2B9D-4500-85CB-8395DC2ED769}" type="presOf" srcId="{3045B1B2-DC0A-4607-ACC9-6EA0209878F6}" destId="{A3596C5C-D5BF-4D1F-99EE-77880EC19FC8}" srcOrd="0" destOrd="0" presId="urn:microsoft.com/office/officeart/2005/8/layout/orgChart1"/>
    <dgm:cxn modelId="{7589C0EA-F1D2-480F-B5E5-C964736EEE91}" srcId="{0274927B-4160-4899-AF19-9671AA211A2B}" destId="{54F52B91-96F3-4A93-8C51-4A8BFBEDFA33}" srcOrd="3" destOrd="0" parTransId="{1B000D60-51F0-4F7C-BE26-B6213BFA4932}" sibTransId="{336023B5-0FCD-49A8-BFE0-A6F3DC26439F}"/>
    <dgm:cxn modelId="{6599F7E2-3E16-4051-8CA2-C2423E791985}" srcId="{B5CEA2D4-A899-4C2C-BA30-79C7F0302244}" destId="{04A842A6-3D2B-45FE-B6D1-65F0829EE722}" srcOrd="2" destOrd="0" parTransId="{F6903CF6-6A4F-4541-A359-24FE5D01E33B}" sibTransId="{B14EF6FE-A1CE-4C76-A341-23F4013BAF2C}"/>
    <dgm:cxn modelId="{3D94E4F5-FA5D-48A7-822A-3E3729C83107}" type="presOf" srcId="{02E8AF3B-DB86-4F9A-8D46-27D7319E4BB8}" destId="{0A9A1E76-FE42-4D99-8E38-8C153C3BEC71}" srcOrd="0" destOrd="0" presId="urn:microsoft.com/office/officeart/2005/8/layout/orgChart1"/>
    <dgm:cxn modelId="{DCDE5DE1-6C54-49B6-829A-7D27B87A3D18}" srcId="{402192EA-635B-4E5A-BC30-CBA091CCA687}" destId="{0514F8A1-4B60-46B1-9B43-60C5F0627DF1}" srcOrd="0" destOrd="0" parTransId="{6558A57C-4982-4A47-B2B2-8AABE7345991}" sibTransId="{5B3A3CB9-257B-4EAE-AA31-FB1004E25F63}"/>
    <dgm:cxn modelId="{3CEBD8B4-F2DF-41D3-B809-282525D2021C}" type="presOf" srcId="{A3998B0F-A5C6-48FE-B0BC-BF0B7E2B7081}" destId="{76159509-0BB5-44D0-976C-3983E2A2D266}" srcOrd="0" destOrd="0" presId="urn:microsoft.com/office/officeart/2005/8/layout/orgChart1"/>
    <dgm:cxn modelId="{ECEA09B3-E84A-402E-B39E-314A30852662}" type="presOf" srcId="{B5CEA2D4-A899-4C2C-BA30-79C7F0302244}" destId="{2B0A4C06-23E2-4C10-ACD4-A1381D5956C7}" srcOrd="1" destOrd="0" presId="urn:microsoft.com/office/officeart/2005/8/layout/orgChart1"/>
    <dgm:cxn modelId="{EB16C9F3-0336-47ED-95E3-123870197157}" type="presOf" srcId="{0F3850D7-801C-4B55-B4EE-9750549084FF}" destId="{08B4D769-2DB8-4026-BE5A-65BB0EFF9F14}" srcOrd="0" destOrd="0" presId="urn:microsoft.com/office/officeart/2005/8/layout/orgChart1"/>
    <dgm:cxn modelId="{3C7E6FE5-35A2-4927-9EDD-A3EECBF24268}" type="presOf" srcId="{70C0C7BE-A049-472C-960B-F3918754FB25}" destId="{0A62653C-0DF8-4EDF-A01B-23209F9F26F9}" srcOrd="0" destOrd="0" presId="urn:microsoft.com/office/officeart/2005/8/layout/orgChart1"/>
    <dgm:cxn modelId="{CB07464A-B6B4-4992-9502-BB5BC462F5BA}" type="presOf" srcId="{02E8AF3B-DB86-4F9A-8D46-27D7319E4BB8}" destId="{54823B34-9DA0-498C-B771-985D797ABA89}" srcOrd="1" destOrd="0" presId="urn:microsoft.com/office/officeart/2005/8/layout/orgChart1"/>
    <dgm:cxn modelId="{0CFFA502-ED20-4CF9-974C-F5235549C5C0}" type="presOf" srcId="{832D0428-C81C-4895-8335-E8EDA9233ED3}" destId="{E5E7503A-7612-4B0C-A329-AB0202849CA8}" srcOrd="0" destOrd="0" presId="urn:microsoft.com/office/officeart/2005/8/layout/orgChart1"/>
    <dgm:cxn modelId="{016013A9-4DB3-4A92-A3FF-346A8DD93180}" srcId="{402192EA-635B-4E5A-BC30-CBA091CCA687}" destId="{412D8D73-F653-4132-AF48-FE332EE4AF61}" srcOrd="2" destOrd="0" parTransId="{0F3850D7-801C-4B55-B4EE-9750549084FF}" sibTransId="{EFC177A6-1831-46A1-945C-32C74CF2CF26}"/>
    <dgm:cxn modelId="{95B101A9-67ED-481B-92C6-311D41EBC679}" type="presOf" srcId="{1707DDAA-FF7D-469D-B0BB-E186BF94AAE6}" destId="{3596B5AD-F16B-4ED3-96AA-D3FE4FDF760F}" srcOrd="1" destOrd="0" presId="urn:microsoft.com/office/officeart/2005/8/layout/orgChart1"/>
    <dgm:cxn modelId="{E5F2F7F3-DE38-4F3B-9FD9-E04636928AB0}" srcId="{0274927B-4160-4899-AF19-9671AA211A2B}" destId="{C88AE6E3-0700-4F24-88F8-01A94F1EFDD0}" srcOrd="2" destOrd="0" parTransId="{F7A70203-5488-40A0-9132-52AF0CCC0865}" sibTransId="{78980ABB-0FED-49B9-BE6C-FAFA6324EC58}"/>
    <dgm:cxn modelId="{E9D4FDF6-F7BD-4409-A351-CAF38DF6E4ED}" type="presParOf" srcId="{DB6D70D1-1334-4D38-846C-FFDB7A9BF7E5}" destId="{9414EEE7-8A55-4F1D-B7B2-55144D1993C0}" srcOrd="0" destOrd="0" presId="urn:microsoft.com/office/officeart/2005/8/layout/orgChart1"/>
    <dgm:cxn modelId="{C79EA834-E32B-4581-B497-5400F649A34A}" type="presParOf" srcId="{9414EEE7-8A55-4F1D-B7B2-55144D1993C0}" destId="{E6340D80-BCAD-4D87-A180-8BD23DDCC608}" srcOrd="0" destOrd="0" presId="urn:microsoft.com/office/officeart/2005/8/layout/orgChart1"/>
    <dgm:cxn modelId="{3CED8516-F723-4B14-9C61-58AF6AC4D93D}" type="presParOf" srcId="{E6340D80-BCAD-4D87-A180-8BD23DDCC608}" destId="{25FA3ADB-37ED-43D8-B4C9-DE7BAE16907E}" srcOrd="0" destOrd="0" presId="urn:microsoft.com/office/officeart/2005/8/layout/orgChart1"/>
    <dgm:cxn modelId="{627FE008-DD52-4AA7-8493-8930BA8FCEC9}" type="presParOf" srcId="{E6340D80-BCAD-4D87-A180-8BD23DDCC608}" destId="{AE5434BE-0902-49D1-B577-6595F8254C60}" srcOrd="1" destOrd="0" presId="urn:microsoft.com/office/officeart/2005/8/layout/orgChart1"/>
    <dgm:cxn modelId="{24C3C6D5-D401-4F65-BADF-DC7815B8C797}" type="presParOf" srcId="{9414EEE7-8A55-4F1D-B7B2-55144D1993C0}" destId="{0F70076E-522F-4981-BBB3-3A92AF6FA175}" srcOrd="1" destOrd="0" presId="urn:microsoft.com/office/officeart/2005/8/layout/orgChart1"/>
    <dgm:cxn modelId="{D7F89BC8-891B-4DC4-81D2-08618B45DB20}" type="presParOf" srcId="{0F70076E-522F-4981-BBB3-3A92AF6FA175}" destId="{0AD1E2AE-974D-4F7C-AFCD-74206E1B3B56}" srcOrd="0" destOrd="0" presId="urn:microsoft.com/office/officeart/2005/8/layout/orgChart1"/>
    <dgm:cxn modelId="{9C02745F-44B5-4E67-ADDA-95FFF415EBC8}" type="presParOf" srcId="{0F70076E-522F-4981-BBB3-3A92AF6FA175}" destId="{944AA1CB-2BD6-4C98-A710-AC27A7E24C99}" srcOrd="1" destOrd="0" presId="urn:microsoft.com/office/officeart/2005/8/layout/orgChart1"/>
    <dgm:cxn modelId="{CC2938B4-4624-4C18-8E2C-1BF1ABC7939F}" type="presParOf" srcId="{944AA1CB-2BD6-4C98-A710-AC27A7E24C99}" destId="{E554C541-6BD3-4261-891B-874D9EA4EAE1}" srcOrd="0" destOrd="0" presId="urn:microsoft.com/office/officeart/2005/8/layout/orgChart1"/>
    <dgm:cxn modelId="{0D0AE10A-F3FD-4C18-9572-2F2A05459591}" type="presParOf" srcId="{E554C541-6BD3-4261-891B-874D9EA4EAE1}" destId="{1D844913-ECD1-4382-9097-101154A0FCC7}" srcOrd="0" destOrd="0" presId="urn:microsoft.com/office/officeart/2005/8/layout/orgChart1"/>
    <dgm:cxn modelId="{8CD9D2E8-3FBB-47AC-9871-BD4E2DAEFEF3}" type="presParOf" srcId="{E554C541-6BD3-4261-891B-874D9EA4EAE1}" destId="{20D19837-0E96-49A9-A9CC-3C434CEB5CA5}" srcOrd="1" destOrd="0" presId="urn:microsoft.com/office/officeart/2005/8/layout/orgChart1"/>
    <dgm:cxn modelId="{F1F41BF7-B036-41B7-9079-15CD7A524CD5}" type="presParOf" srcId="{944AA1CB-2BD6-4C98-A710-AC27A7E24C99}" destId="{D3B35D3A-8783-4C24-A621-D163BA14394A}" srcOrd="1" destOrd="0" presId="urn:microsoft.com/office/officeart/2005/8/layout/orgChart1"/>
    <dgm:cxn modelId="{2A9B1D73-1CC1-4D3D-974C-80795BCBF32A}" type="presParOf" srcId="{944AA1CB-2BD6-4C98-A710-AC27A7E24C99}" destId="{03144C84-F428-4117-90CF-C68031B77E94}" srcOrd="2" destOrd="0" presId="urn:microsoft.com/office/officeart/2005/8/layout/orgChart1"/>
    <dgm:cxn modelId="{8468C69D-65F6-4586-B3DC-05A2A0A42D66}" type="presParOf" srcId="{0F70076E-522F-4981-BBB3-3A92AF6FA175}" destId="{ACAD718D-61C1-406A-BAF6-C6FC780B3F8C}" srcOrd="2" destOrd="0" presId="urn:microsoft.com/office/officeart/2005/8/layout/orgChart1"/>
    <dgm:cxn modelId="{837239CE-39B5-4EDD-8F55-3BE0BC7ADC33}" type="presParOf" srcId="{0F70076E-522F-4981-BBB3-3A92AF6FA175}" destId="{0979B790-F5A0-484F-9C19-9DCD80B1A17B}" srcOrd="3" destOrd="0" presId="urn:microsoft.com/office/officeart/2005/8/layout/orgChart1"/>
    <dgm:cxn modelId="{61207190-4636-4A51-934B-09AF52EBEDA0}" type="presParOf" srcId="{0979B790-F5A0-484F-9C19-9DCD80B1A17B}" destId="{B212352C-DBBA-419B-B817-9CCE3F4C9632}" srcOrd="0" destOrd="0" presId="urn:microsoft.com/office/officeart/2005/8/layout/orgChart1"/>
    <dgm:cxn modelId="{C601F9DC-B7C9-4A64-B3A7-4A4A70186388}" type="presParOf" srcId="{B212352C-DBBA-419B-B817-9CCE3F4C9632}" destId="{951AA7AC-1C1A-47BB-A6DA-7AE5C0C55E85}" srcOrd="0" destOrd="0" presId="urn:microsoft.com/office/officeart/2005/8/layout/orgChart1"/>
    <dgm:cxn modelId="{7809ADC7-9091-4410-96E7-B7228F8D1084}" type="presParOf" srcId="{B212352C-DBBA-419B-B817-9CCE3F4C9632}" destId="{C2459311-6B3C-4BB4-94D4-CB66B518FA25}" srcOrd="1" destOrd="0" presId="urn:microsoft.com/office/officeart/2005/8/layout/orgChart1"/>
    <dgm:cxn modelId="{F411664F-256F-4D4A-B1AD-0B83C1D27CC3}" type="presParOf" srcId="{0979B790-F5A0-484F-9C19-9DCD80B1A17B}" destId="{24135237-AA95-40CC-8D55-7379D530F205}" srcOrd="1" destOrd="0" presId="urn:microsoft.com/office/officeart/2005/8/layout/orgChart1"/>
    <dgm:cxn modelId="{C8B741E7-F41D-4DEB-9712-BEA66581BF18}" type="presParOf" srcId="{24135237-AA95-40CC-8D55-7379D530F205}" destId="{76159509-0BB5-44D0-976C-3983E2A2D266}" srcOrd="0" destOrd="0" presId="urn:microsoft.com/office/officeart/2005/8/layout/orgChart1"/>
    <dgm:cxn modelId="{45EBAA11-9387-44E1-AB0A-1CF2834EA293}" type="presParOf" srcId="{24135237-AA95-40CC-8D55-7379D530F205}" destId="{0B83BE98-5973-462B-B494-38CC7DCD4B2A}" srcOrd="1" destOrd="0" presId="urn:microsoft.com/office/officeart/2005/8/layout/orgChart1"/>
    <dgm:cxn modelId="{96AFD43B-EAB5-48DD-93D1-3A5F7C0AA7C6}" type="presParOf" srcId="{0B83BE98-5973-462B-B494-38CC7DCD4B2A}" destId="{3BB0E7B9-B16E-4BA5-B0C8-F9B5CA4403A9}" srcOrd="0" destOrd="0" presId="urn:microsoft.com/office/officeart/2005/8/layout/orgChart1"/>
    <dgm:cxn modelId="{76E496EC-1099-48B1-A66C-EC0B06B1AAC5}" type="presParOf" srcId="{3BB0E7B9-B16E-4BA5-B0C8-F9B5CA4403A9}" destId="{629D144A-42A8-455E-BD11-F11473E53343}" srcOrd="0" destOrd="0" presId="urn:microsoft.com/office/officeart/2005/8/layout/orgChart1"/>
    <dgm:cxn modelId="{83AF0359-07D0-4595-A3E0-F1E6BDC45ED0}" type="presParOf" srcId="{3BB0E7B9-B16E-4BA5-B0C8-F9B5CA4403A9}" destId="{62F83636-57B9-481E-B7D7-8B7EBC51A031}" srcOrd="1" destOrd="0" presId="urn:microsoft.com/office/officeart/2005/8/layout/orgChart1"/>
    <dgm:cxn modelId="{6B2FC33C-A519-4472-BB1E-D80CB26F593E}" type="presParOf" srcId="{0B83BE98-5973-462B-B494-38CC7DCD4B2A}" destId="{6D4AABB9-F199-4012-8DB4-0E35EDD2F2EE}" srcOrd="1" destOrd="0" presId="urn:microsoft.com/office/officeart/2005/8/layout/orgChart1"/>
    <dgm:cxn modelId="{F6A0B7D7-4E35-42FB-9D75-A2AE169797C2}" type="presParOf" srcId="{0B83BE98-5973-462B-B494-38CC7DCD4B2A}" destId="{A17094F6-7321-45AF-A9E9-763CEED9A98C}" srcOrd="2" destOrd="0" presId="urn:microsoft.com/office/officeart/2005/8/layout/orgChart1"/>
    <dgm:cxn modelId="{CC078E06-FCDE-44D3-B067-2D6A78A3A06C}" type="presParOf" srcId="{24135237-AA95-40CC-8D55-7379D530F205}" destId="{1256D7E3-FC8E-4DD7-B64E-2DF45B28EE68}" srcOrd="2" destOrd="0" presId="urn:microsoft.com/office/officeart/2005/8/layout/orgChart1"/>
    <dgm:cxn modelId="{509DA759-5B98-4835-B0E0-B9800E188ECC}" type="presParOf" srcId="{24135237-AA95-40CC-8D55-7379D530F205}" destId="{A911BC02-EC84-46DF-9265-BCA3A46E8485}" srcOrd="3" destOrd="0" presId="urn:microsoft.com/office/officeart/2005/8/layout/orgChart1"/>
    <dgm:cxn modelId="{11D0853D-E0BC-4586-BF49-2C01F6DE9C53}" type="presParOf" srcId="{A911BC02-EC84-46DF-9265-BCA3A46E8485}" destId="{848E46FE-0B1A-4527-B803-084CB693B761}" srcOrd="0" destOrd="0" presId="urn:microsoft.com/office/officeart/2005/8/layout/orgChart1"/>
    <dgm:cxn modelId="{9983AFA4-0277-4CE6-A286-EF0DA91F5448}" type="presParOf" srcId="{848E46FE-0B1A-4527-B803-084CB693B761}" destId="{AC413AD4-05E8-4882-B724-048726377750}" srcOrd="0" destOrd="0" presId="urn:microsoft.com/office/officeart/2005/8/layout/orgChart1"/>
    <dgm:cxn modelId="{453E0228-F155-4F01-9A9A-72944FF49C93}" type="presParOf" srcId="{848E46FE-0B1A-4527-B803-084CB693B761}" destId="{798AF196-C9E6-4068-8D9C-E6C02EBD0190}" srcOrd="1" destOrd="0" presId="urn:microsoft.com/office/officeart/2005/8/layout/orgChart1"/>
    <dgm:cxn modelId="{16053594-677B-4057-B8B7-B59E3935417E}" type="presParOf" srcId="{A911BC02-EC84-46DF-9265-BCA3A46E8485}" destId="{FB1414F1-87DF-4193-9AFD-D188549BF35C}" srcOrd="1" destOrd="0" presId="urn:microsoft.com/office/officeart/2005/8/layout/orgChart1"/>
    <dgm:cxn modelId="{9FF77EDD-1D21-46E8-8829-C308B18E5FDE}" type="presParOf" srcId="{A911BC02-EC84-46DF-9265-BCA3A46E8485}" destId="{56F7BEE1-0801-4561-A1A8-74A17C4AC6D4}" srcOrd="2" destOrd="0" presId="urn:microsoft.com/office/officeart/2005/8/layout/orgChart1"/>
    <dgm:cxn modelId="{2B081370-3F7E-436B-8D80-22A7FAF0B3C7}" type="presParOf" srcId="{24135237-AA95-40CC-8D55-7379D530F205}" destId="{013CEFBA-B0C8-4E53-B75F-CB4965CD6E21}" srcOrd="4" destOrd="0" presId="urn:microsoft.com/office/officeart/2005/8/layout/orgChart1"/>
    <dgm:cxn modelId="{F9B2F392-8EBF-4D23-8852-04285F08A7A6}" type="presParOf" srcId="{24135237-AA95-40CC-8D55-7379D530F205}" destId="{DCBBF33B-52CF-46CC-A0B2-E8977D2187BE}" srcOrd="5" destOrd="0" presId="urn:microsoft.com/office/officeart/2005/8/layout/orgChart1"/>
    <dgm:cxn modelId="{9952425A-B721-420D-970C-26D991D24547}" type="presParOf" srcId="{DCBBF33B-52CF-46CC-A0B2-E8977D2187BE}" destId="{984C26F1-BB40-48EB-9CE4-DA51A85B5C97}" srcOrd="0" destOrd="0" presId="urn:microsoft.com/office/officeart/2005/8/layout/orgChart1"/>
    <dgm:cxn modelId="{ECD89733-0D9D-4338-9D93-42C8BF44C40D}" type="presParOf" srcId="{984C26F1-BB40-48EB-9CE4-DA51A85B5C97}" destId="{CFFDF423-B662-42D5-91DA-0A745D4CA88E}" srcOrd="0" destOrd="0" presId="urn:microsoft.com/office/officeart/2005/8/layout/orgChart1"/>
    <dgm:cxn modelId="{5390D836-3FD8-4A7F-9D99-F9F2D02504C3}" type="presParOf" srcId="{984C26F1-BB40-48EB-9CE4-DA51A85B5C97}" destId="{E6CB73C8-18AD-4E4D-AE69-1F66714D57E7}" srcOrd="1" destOrd="0" presId="urn:microsoft.com/office/officeart/2005/8/layout/orgChart1"/>
    <dgm:cxn modelId="{3A5FEAB4-964D-4804-9AC4-0049B59F964E}" type="presParOf" srcId="{DCBBF33B-52CF-46CC-A0B2-E8977D2187BE}" destId="{059BADB8-6F32-456D-AABB-4F3ADBA8BDCA}" srcOrd="1" destOrd="0" presId="urn:microsoft.com/office/officeart/2005/8/layout/orgChart1"/>
    <dgm:cxn modelId="{FF919F69-F696-44A8-BC01-006CB26EB58C}" type="presParOf" srcId="{DCBBF33B-52CF-46CC-A0B2-E8977D2187BE}" destId="{43F8D388-FCB0-4EE3-8A4B-79922C2C8E21}" srcOrd="2" destOrd="0" presId="urn:microsoft.com/office/officeart/2005/8/layout/orgChart1"/>
    <dgm:cxn modelId="{46BA4A2C-2441-4CF0-B6CB-0A952C152A88}" type="presParOf" srcId="{24135237-AA95-40CC-8D55-7379D530F205}" destId="{A2F494B7-1FD7-47D3-91A2-9B488590CB64}" srcOrd="6" destOrd="0" presId="urn:microsoft.com/office/officeart/2005/8/layout/orgChart1"/>
    <dgm:cxn modelId="{2F8617D8-B547-46F1-ABF7-5D660A278A80}" type="presParOf" srcId="{24135237-AA95-40CC-8D55-7379D530F205}" destId="{942D12D0-7286-4578-A52A-ED57C25A6EA8}" srcOrd="7" destOrd="0" presId="urn:microsoft.com/office/officeart/2005/8/layout/orgChart1"/>
    <dgm:cxn modelId="{392C3E79-A1B2-4363-9EEA-7229B9EE5AA6}" type="presParOf" srcId="{942D12D0-7286-4578-A52A-ED57C25A6EA8}" destId="{4C12FC07-08D8-4152-9B70-86828C12CE3C}" srcOrd="0" destOrd="0" presId="urn:microsoft.com/office/officeart/2005/8/layout/orgChart1"/>
    <dgm:cxn modelId="{16D049A3-9FF3-4125-9B90-174AA4077078}" type="presParOf" srcId="{4C12FC07-08D8-4152-9B70-86828C12CE3C}" destId="{3C43E7A2-C899-4FF3-A54E-8B1DADF7F1D8}" srcOrd="0" destOrd="0" presId="urn:microsoft.com/office/officeart/2005/8/layout/orgChart1"/>
    <dgm:cxn modelId="{42B3BECD-979A-4C3D-A82F-6E57DEA49A56}" type="presParOf" srcId="{4C12FC07-08D8-4152-9B70-86828C12CE3C}" destId="{F2328742-AD42-44F6-93EE-FB64E22017C9}" srcOrd="1" destOrd="0" presId="urn:microsoft.com/office/officeart/2005/8/layout/orgChart1"/>
    <dgm:cxn modelId="{42B507FE-1A23-48BD-89CD-4516D868A465}" type="presParOf" srcId="{942D12D0-7286-4578-A52A-ED57C25A6EA8}" destId="{3E7CB4C0-EF69-4571-BE9E-9E7D8D715E0F}" srcOrd="1" destOrd="0" presId="urn:microsoft.com/office/officeart/2005/8/layout/orgChart1"/>
    <dgm:cxn modelId="{244C5AA1-E1A5-4E5A-8F64-1669129153C6}" type="presParOf" srcId="{942D12D0-7286-4578-A52A-ED57C25A6EA8}" destId="{48C4B87E-BBAC-4F79-8E6A-65259ACA1AAE}" srcOrd="2" destOrd="0" presId="urn:microsoft.com/office/officeart/2005/8/layout/orgChart1"/>
    <dgm:cxn modelId="{BDADD34A-B0B9-482C-A83E-3390A02B7B44}" type="presParOf" srcId="{24135237-AA95-40CC-8D55-7379D530F205}" destId="{58FCFA12-57FF-4DDE-AA78-FD5F24D44BE5}" srcOrd="8" destOrd="0" presId="urn:microsoft.com/office/officeart/2005/8/layout/orgChart1"/>
    <dgm:cxn modelId="{3876D9A0-7C7C-483E-91FC-1D3AAA5C364F}" type="presParOf" srcId="{24135237-AA95-40CC-8D55-7379D530F205}" destId="{72474307-32C2-4117-8E3D-EE0ECD80D53D}" srcOrd="9" destOrd="0" presId="urn:microsoft.com/office/officeart/2005/8/layout/orgChart1"/>
    <dgm:cxn modelId="{40E1855D-526C-40E3-8F28-5F35CDE01BDA}" type="presParOf" srcId="{72474307-32C2-4117-8E3D-EE0ECD80D53D}" destId="{2FB2C3AB-7758-4FF5-8545-55FF77F10D3D}" srcOrd="0" destOrd="0" presId="urn:microsoft.com/office/officeart/2005/8/layout/orgChart1"/>
    <dgm:cxn modelId="{A192BE58-27B9-4F81-96AA-092B0140D3A1}" type="presParOf" srcId="{2FB2C3AB-7758-4FF5-8545-55FF77F10D3D}" destId="{2F56B4D2-400A-48F1-9F86-328A9D96FD6A}" srcOrd="0" destOrd="0" presId="urn:microsoft.com/office/officeart/2005/8/layout/orgChart1"/>
    <dgm:cxn modelId="{E3D1A69C-8615-4505-95CC-1A81689CF61D}" type="presParOf" srcId="{2FB2C3AB-7758-4FF5-8545-55FF77F10D3D}" destId="{EAAC0396-F5F9-4F12-82E3-06CCEE8D8411}" srcOrd="1" destOrd="0" presId="urn:microsoft.com/office/officeart/2005/8/layout/orgChart1"/>
    <dgm:cxn modelId="{3EEF0C06-6F72-4361-A2F8-84A4C6250F56}" type="presParOf" srcId="{72474307-32C2-4117-8E3D-EE0ECD80D53D}" destId="{0D61F103-8929-4F11-9E60-27D82E013DEF}" srcOrd="1" destOrd="0" presId="urn:microsoft.com/office/officeart/2005/8/layout/orgChart1"/>
    <dgm:cxn modelId="{14A50D9E-B7D3-47AA-AD3C-3E7E3490F948}" type="presParOf" srcId="{72474307-32C2-4117-8E3D-EE0ECD80D53D}" destId="{3F26119D-54AC-41DA-AE56-F972BE7B6A6A}" srcOrd="2" destOrd="0" presId="urn:microsoft.com/office/officeart/2005/8/layout/orgChart1"/>
    <dgm:cxn modelId="{68D59609-6288-42C9-8A58-A34468CC6F9A}" type="presParOf" srcId="{0979B790-F5A0-484F-9C19-9DCD80B1A17B}" destId="{BD6A3BA6-9041-4D9C-958C-9D129F5A8170}" srcOrd="2" destOrd="0" presId="urn:microsoft.com/office/officeart/2005/8/layout/orgChart1"/>
    <dgm:cxn modelId="{8C079071-6ADD-42C4-9488-74ACDAC234B7}" type="presParOf" srcId="{0F70076E-522F-4981-BBB3-3A92AF6FA175}" destId="{97C1ADA8-C573-433C-A903-2B5AF2D11025}" srcOrd="4" destOrd="0" presId="urn:microsoft.com/office/officeart/2005/8/layout/orgChart1"/>
    <dgm:cxn modelId="{6493C311-887C-4C6F-85EB-290978FBC1E9}" type="presParOf" srcId="{0F70076E-522F-4981-BBB3-3A92AF6FA175}" destId="{8C0D7482-2972-4DA2-B023-40CFC2A60796}" srcOrd="5" destOrd="0" presId="urn:microsoft.com/office/officeart/2005/8/layout/orgChart1"/>
    <dgm:cxn modelId="{F7E9A156-D7EB-4F57-A605-5ED797EC6AAB}" type="presParOf" srcId="{8C0D7482-2972-4DA2-B023-40CFC2A60796}" destId="{4A015B71-FF6D-4FAA-A716-C83012191BDD}" srcOrd="0" destOrd="0" presId="urn:microsoft.com/office/officeart/2005/8/layout/orgChart1"/>
    <dgm:cxn modelId="{EEEF7DC4-E62C-41DF-AE46-7D5859B4997D}" type="presParOf" srcId="{4A015B71-FF6D-4FAA-A716-C83012191BDD}" destId="{E6677268-D00C-4D1B-A6D9-295F28778097}" srcOrd="0" destOrd="0" presId="urn:microsoft.com/office/officeart/2005/8/layout/orgChart1"/>
    <dgm:cxn modelId="{AF5B6930-9D34-45A7-93F0-4ACFB0AC9F32}" type="presParOf" srcId="{4A015B71-FF6D-4FAA-A716-C83012191BDD}" destId="{2B0A4C06-23E2-4C10-ACD4-A1381D5956C7}" srcOrd="1" destOrd="0" presId="urn:microsoft.com/office/officeart/2005/8/layout/orgChart1"/>
    <dgm:cxn modelId="{B4C18DBD-501C-4E4C-876F-0B3ACFF4408B}" type="presParOf" srcId="{8C0D7482-2972-4DA2-B023-40CFC2A60796}" destId="{D5A05807-EFB5-48D0-B488-8CD82056E20D}" srcOrd="1" destOrd="0" presId="urn:microsoft.com/office/officeart/2005/8/layout/orgChart1"/>
    <dgm:cxn modelId="{9007DB6E-4464-422E-9F0E-861701B7AA07}" type="presParOf" srcId="{D5A05807-EFB5-48D0-B488-8CD82056E20D}" destId="{4936C0EE-735B-4022-A21D-F437E8C8FB2C}" srcOrd="0" destOrd="0" presId="urn:microsoft.com/office/officeart/2005/8/layout/orgChart1"/>
    <dgm:cxn modelId="{2B521266-2DFC-4D30-BEE8-9BF19DDF9E98}" type="presParOf" srcId="{D5A05807-EFB5-48D0-B488-8CD82056E20D}" destId="{608E8B0C-6362-4D15-909F-248DA487C2BF}" srcOrd="1" destOrd="0" presId="urn:microsoft.com/office/officeart/2005/8/layout/orgChart1"/>
    <dgm:cxn modelId="{575C4596-665B-43A0-890A-A487120A6127}" type="presParOf" srcId="{608E8B0C-6362-4D15-909F-248DA487C2BF}" destId="{8D8984DA-558F-47D2-A944-909EE8F084F5}" srcOrd="0" destOrd="0" presId="urn:microsoft.com/office/officeart/2005/8/layout/orgChart1"/>
    <dgm:cxn modelId="{F2B555AC-0060-4742-93D4-6798863171C9}" type="presParOf" srcId="{8D8984DA-558F-47D2-A944-909EE8F084F5}" destId="{15F2BC78-D50C-4AAD-8B4C-69F04EAC3A17}" srcOrd="0" destOrd="0" presId="urn:microsoft.com/office/officeart/2005/8/layout/orgChart1"/>
    <dgm:cxn modelId="{A58AF131-40EF-4967-B4DC-49ECEC33D66D}" type="presParOf" srcId="{8D8984DA-558F-47D2-A944-909EE8F084F5}" destId="{4F17F90F-8BD4-4804-A10D-0E0D98F92923}" srcOrd="1" destOrd="0" presId="urn:microsoft.com/office/officeart/2005/8/layout/orgChart1"/>
    <dgm:cxn modelId="{63471B9A-9115-4D1B-A18D-DB5D0C37141A}" type="presParOf" srcId="{608E8B0C-6362-4D15-909F-248DA487C2BF}" destId="{085F421D-D2A3-4832-8D90-1E627F07F0CE}" srcOrd="1" destOrd="0" presId="urn:microsoft.com/office/officeart/2005/8/layout/orgChart1"/>
    <dgm:cxn modelId="{D37CEC50-ABBE-4D3C-89D8-FE99CE6E4E03}" type="presParOf" srcId="{608E8B0C-6362-4D15-909F-248DA487C2BF}" destId="{7E23741C-69CE-4B29-8C85-1E7293C3B5F4}" srcOrd="2" destOrd="0" presId="urn:microsoft.com/office/officeart/2005/8/layout/orgChart1"/>
    <dgm:cxn modelId="{EBAC8828-CA24-4C19-8D18-FCF62948784D}" type="presParOf" srcId="{D5A05807-EFB5-48D0-B488-8CD82056E20D}" destId="{613C03D6-7054-4B73-96F2-78EDD8671AF2}" srcOrd="2" destOrd="0" presId="urn:microsoft.com/office/officeart/2005/8/layout/orgChart1"/>
    <dgm:cxn modelId="{BFAA489D-B260-48C8-B79C-51B9566DA18B}" type="presParOf" srcId="{D5A05807-EFB5-48D0-B488-8CD82056E20D}" destId="{FAF718D9-CE6F-4E63-BA1F-23100B0595C4}" srcOrd="3" destOrd="0" presId="urn:microsoft.com/office/officeart/2005/8/layout/orgChart1"/>
    <dgm:cxn modelId="{074DDEF9-9B08-463E-915C-7AF9551884A8}" type="presParOf" srcId="{FAF718D9-CE6F-4E63-BA1F-23100B0595C4}" destId="{17C91B4C-F0E4-4024-A0F5-14512A7F497C}" srcOrd="0" destOrd="0" presId="urn:microsoft.com/office/officeart/2005/8/layout/orgChart1"/>
    <dgm:cxn modelId="{B68F45D2-E256-4422-BAD2-66E59A9D6D1C}" type="presParOf" srcId="{17C91B4C-F0E4-4024-A0F5-14512A7F497C}" destId="{5EE94A07-DE5A-4F7A-A8DD-16D552E2D98E}" srcOrd="0" destOrd="0" presId="urn:microsoft.com/office/officeart/2005/8/layout/orgChart1"/>
    <dgm:cxn modelId="{436D388A-7477-4150-A63A-AA865DD6DA92}" type="presParOf" srcId="{17C91B4C-F0E4-4024-A0F5-14512A7F497C}" destId="{57F61604-BE15-4362-B346-71D638A88099}" srcOrd="1" destOrd="0" presId="urn:microsoft.com/office/officeart/2005/8/layout/orgChart1"/>
    <dgm:cxn modelId="{54DEB0B2-3B33-4CF3-BCBA-50DB4BA5BE4D}" type="presParOf" srcId="{FAF718D9-CE6F-4E63-BA1F-23100B0595C4}" destId="{959171F2-E871-47B5-97FB-8A6260020CC0}" srcOrd="1" destOrd="0" presId="urn:microsoft.com/office/officeart/2005/8/layout/orgChart1"/>
    <dgm:cxn modelId="{62A48D4C-B15A-4310-94A7-EC05A6FB5602}" type="presParOf" srcId="{FAF718D9-CE6F-4E63-BA1F-23100B0595C4}" destId="{F80890A4-215C-4D2A-B4C8-B399A6109114}" srcOrd="2" destOrd="0" presId="urn:microsoft.com/office/officeart/2005/8/layout/orgChart1"/>
    <dgm:cxn modelId="{7A36C655-57AC-4DBD-BDE5-73C26CD0F119}" type="presParOf" srcId="{D5A05807-EFB5-48D0-B488-8CD82056E20D}" destId="{FD7D4D9F-8B82-4134-A440-E709162FB101}" srcOrd="4" destOrd="0" presId="urn:microsoft.com/office/officeart/2005/8/layout/orgChart1"/>
    <dgm:cxn modelId="{F4E289C5-AF38-46DC-93FF-EDB1343F4068}" type="presParOf" srcId="{D5A05807-EFB5-48D0-B488-8CD82056E20D}" destId="{5E4A1D37-BFD2-4AEA-A2E8-770F037C952F}" srcOrd="5" destOrd="0" presId="urn:microsoft.com/office/officeart/2005/8/layout/orgChart1"/>
    <dgm:cxn modelId="{18EF730E-C6D4-451C-8487-F2F39EFEA606}" type="presParOf" srcId="{5E4A1D37-BFD2-4AEA-A2E8-770F037C952F}" destId="{51BD2DFE-02EC-4DB1-A7F1-186D7E5AA6AC}" srcOrd="0" destOrd="0" presId="urn:microsoft.com/office/officeart/2005/8/layout/orgChart1"/>
    <dgm:cxn modelId="{B0A6B542-AEBA-4D0C-BD6E-23DAF47E5984}" type="presParOf" srcId="{51BD2DFE-02EC-4DB1-A7F1-186D7E5AA6AC}" destId="{641A9226-B231-4E8E-9C55-F68651D94D4E}" srcOrd="0" destOrd="0" presId="urn:microsoft.com/office/officeart/2005/8/layout/orgChart1"/>
    <dgm:cxn modelId="{AC4A26F0-BF4B-450B-8222-AF671F9A9AA9}" type="presParOf" srcId="{51BD2DFE-02EC-4DB1-A7F1-186D7E5AA6AC}" destId="{03285AB4-389B-4A8E-A739-E4FB594C24BF}" srcOrd="1" destOrd="0" presId="urn:microsoft.com/office/officeart/2005/8/layout/orgChart1"/>
    <dgm:cxn modelId="{49F3A47B-5C7A-4A6D-91E2-0E69A47F2FAB}" type="presParOf" srcId="{5E4A1D37-BFD2-4AEA-A2E8-770F037C952F}" destId="{E334A79F-86F5-4B5C-B6C7-03E88BFA55C9}" srcOrd="1" destOrd="0" presId="urn:microsoft.com/office/officeart/2005/8/layout/orgChart1"/>
    <dgm:cxn modelId="{7521B48E-AAFB-47F6-8AC0-AAF31B0CA96C}" type="presParOf" srcId="{5E4A1D37-BFD2-4AEA-A2E8-770F037C952F}" destId="{085F2607-B90B-46C0-86AE-FC22EF661656}" srcOrd="2" destOrd="0" presId="urn:microsoft.com/office/officeart/2005/8/layout/orgChart1"/>
    <dgm:cxn modelId="{8201786E-1E8E-401D-8D37-3991BE206584}" type="presParOf" srcId="{D5A05807-EFB5-48D0-B488-8CD82056E20D}" destId="{539C9AB9-A71B-47D2-BAFA-A26EF16D35E9}" srcOrd="6" destOrd="0" presId="urn:microsoft.com/office/officeart/2005/8/layout/orgChart1"/>
    <dgm:cxn modelId="{2F6ACFF0-A983-4331-A4B8-0DFCA4F0B6CE}" type="presParOf" srcId="{D5A05807-EFB5-48D0-B488-8CD82056E20D}" destId="{00A21371-1360-4E0E-A0CF-64B2CA81844B}" srcOrd="7" destOrd="0" presId="urn:microsoft.com/office/officeart/2005/8/layout/orgChart1"/>
    <dgm:cxn modelId="{032E2427-5867-4A75-A879-42B36713711E}" type="presParOf" srcId="{00A21371-1360-4E0E-A0CF-64B2CA81844B}" destId="{5D620067-97CA-4684-AA9A-ED49BECC6B50}" srcOrd="0" destOrd="0" presId="urn:microsoft.com/office/officeart/2005/8/layout/orgChart1"/>
    <dgm:cxn modelId="{6C990609-9840-4575-A8B0-C296886DF586}" type="presParOf" srcId="{5D620067-97CA-4684-AA9A-ED49BECC6B50}" destId="{E3166F7C-DF17-441D-9FD5-AE90B21D5054}" srcOrd="0" destOrd="0" presId="urn:microsoft.com/office/officeart/2005/8/layout/orgChart1"/>
    <dgm:cxn modelId="{E530FD3B-93F2-4A08-BD5F-96511DAFFE05}" type="presParOf" srcId="{5D620067-97CA-4684-AA9A-ED49BECC6B50}" destId="{D5BAEF3F-BD35-4D7E-A4FF-F30965920AFA}" srcOrd="1" destOrd="0" presId="urn:microsoft.com/office/officeart/2005/8/layout/orgChart1"/>
    <dgm:cxn modelId="{455E6786-0B48-483A-B4D4-D7EDEB135714}" type="presParOf" srcId="{00A21371-1360-4E0E-A0CF-64B2CA81844B}" destId="{954DE4C5-A326-4E49-BC70-C56A49102543}" srcOrd="1" destOrd="0" presId="urn:microsoft.com/office/officeart/2005/8/layout/orgChart1"/>
    <dgm:cxn modelId="{688EBE7C-ECDB-4D2D-907E-8830FC2976F6}" type="presParOf" srcId="{00A21371-1360-4E0E-A0CF-64B2CA81844B}" destId="{93110726-E6BB-43BB-89D2-78B96232F10A}" srcOrd="2" destOrd="0" presId="urn:microsoft.com/office/officeart/2005/8/layout/orgChart1"/>
    <dgm:cxn modelId="{F4C5DFAA-B73E-4373-B3BE-7A1FC56C7F53}" type="presParOf" srcId="{D5A05807-EFB5-48D0-B488-8CD82056E20D}" destId="{41D8D129-29D8-4385-B786-894926FEDC42}" srcOrd="8" destOrd="0" presId="urn:microsoft.com/office/officeart/2005/8/layout/orgChart1"/>
    <dgm:cxn modelId="{7A238E51-A00A-4AD9-B010-AFCF026C4A8A}" type="presParOf" srcId="{D5A05807-EFB5-48D0-B488-8CD82056E20D}" destId="{56B75CC1-3BE4-4933-86A4-AD5BDB483D09}" srcOrd="9" destOrd="0" presId="urn:microsoft.com/office/officeart/2005/8/layout/orgChart1"/>
    <dgm:cxn modelId="{4C5C5E08-0716-412D-A37F-11AD241CA21F}" type="presParOf" srcId="{56B75CC1-3BE4-4933-86A4-AD5BDB483D09}" destId="{989F04EF-9BC1-4B78-83E1-155E82FA04DB}" srcOrd="0" destOrd="0" presId="urn:microsoft.com/office/officeart/2005/8/layout/orgChart1"/>
    <dgm:cxn modelId="{F0728180-A464-4220-86E9-F55B6822B498}" type="presParOf" srcId="{989F04EF-9BC1-4B78-83E1-155E82FA04DB}" destId="{92C0FB43-53F4-4321-BEF9-66199300F0E8}" srcOrd="0" destOrd="0" presId="urn:microsoft.com/office/officeart/2005/8/layout/orgChart1"/>
    <dgm:cxn modelId="{74A9E3A4-1B56-4C67-9C06-8571CA5895A8}" type="presParOf" srcId="{989F04EF-9BC1-4B78-83E1-155E82FA04DB}" destId="{D9ED388C-CEBD-4853-9A3E-C27037FF2C56}" srcOrd="1" destOrd="0" presId="urn:microsoft.com/office/officeart/2005/8/layout/orgChart1"/>
    <dgm:cxn modelId="{AD929228-8EF5-4853-9178-86D69A3E2441}" type="presParOf" srcId="{56B75CC1-3BE4-4933-86A4-AD5BDB483D09}" destId="{2101D05F-39FA-4E10-8C5C-A05734941020}" srcOrd="1" destOrd="0" presId="urn:microsoft.com/office/officeart/2005/8/layout/orgChart1"/>
    <dgm:cxn modelId="{6191F1CE-5E6E-494C-A2A0-A1BAE72FDAED}" type="presParOf" srcId="{56B75CC1-3BE4-4933-86A4-AD5BDB483D09}" destId="{659C28F5-4CB8-4027-B9BA-615248508F5C}" srcOrd="2" destOrd="0" presId="urn:microsoft.com/office/officeart/2005/8/layout/orgChart1"/>
    <dgm:cxn modelId="{49CCC9A1-DD6F-4BB1-A7E6-97ECBDF3DC5F}" type="presParOf" srcId="{D5A05807-EFB5-48D0-B488-8CD82056E20D}" destId="{5C2972FE-C97E-42B6-9A79-1CF8DC5B6AE4}" srcOrd="10" destOrd="0" presId="urn:microsoft.com/office/officeart/2005/8/layout/orgChart1"/>
    <dgm:cxn modelId="{832A106C-9557-45D5-9300-8D47196E785F}" type="presParOf" srcId="{D5A05807-EFB5-48D0-B488-8CD82056E20D}" destId="{029DB9A8-AFD4-472F-9968-B633CD346629}" srcOrd="11" destOrd="0" presId="urn:microsoft.com/office/officeart/2005/8/layout/orgChart1"/>
    <dgm:cxn modelId="{74496317-26E2-4286-A54C-D5F8FDC3A6DB}" type="presParOf" srcId="{029DB9A8-AFD4-472F-9968-B633CD346629}" destId="{BDBCFFDF-4FA0-4430-A44A-82B37C77E4AF}" srcOrd="0" destOrd="0" presId="urn:microsoft.com/office/officeart/2005/8/layout/orgChart1"/>
    <dgm:cxn modelId="{B398BBE8-E6F5-4DC6-8A4B-7B35006CBA77}" type="presParOf" srcId="{BDBCFFDF-4FA0-4430-A44A-82B37C77E4AF}" destId="{BF212140-F00B-41BB-95FA-AB60DEA3AD26}" srcOrd="0" destOrd="0" presId="urn:microsoft.com/office/officeart/2005/8/layout/orgChart1"/>
    <dgm:cxn modelId="{6702EBD3-A9F3-4245-B049-B5161763922E}" type="presParOf" srcId="{BDBCFFDF-4FA0-4430-A44A-82B37C77E4AF}" destId="{586BD3CC-D024-49AE-98A9-57447680C793}" srcOrd="1" destOrd="0" presId="urn:microsoft.com/office/officeart/2005/8/layout/orgChart1"/>
    <dgm:cxn modelId="{AEF1A2E1-50F8-4065-B9A9-C7F88C8626E5}" type="presParOf" srcId="{029DB9A8-AFD4-472F-9968-B633CD346629}" destId="{6D4B136B-BD17-4ED1-B616-FBD7159E18F9}" srcOrd="1" destOrd="0" presId="urn:microsoft.com/office/officeart/2005/8/layout/orgChart1"/>
    <dgm:cxn modelId="{92F97600-6EBC-4A70-879A-5D072623A967}" type="presParOf" srcId="{029DB9A8-AFD4-472F-9968-B633CD346629}" destId="{B1ECB62F-82BA-4FB2-A8C8-FC69141DD972}" srcOrd="2" destOrd="0" presId="urn:microsoft.com/office/officeart/2005/8/layout/orgChart1"/>
    <dgm:cxn modelId="{966228BC-1429-4F0B-B5D9-762852571BB8}" type="presParOf" srcId="{8C0D7482-2972-4DA2-B023-40CFC2A60796}" destId="{05C65E83-A4AE-4230-99CF-08B8C80E012D}" srcOrd="2" destOrd="0" presId="urn:microsoft.com/office/officeart/2005/8/layout/orgChart1"/>
    <dgm:cxn modelId="{BAEBD022-3904-46F1-B1C3-C88340CA4223}" type="presParOf" srcId="{0F70076E-522F-4981-BBB3-3A92AF6FA175}" destId="{C33C7A6C-C6C4-41AC-8DE1-8DDEFEB60920}" srcOrd="6" destOrd="0" presId="urn:microsoft.com/office/officeart/2005/8/layout/orgChart1"/>
    <dgm:cxn modelId="{1DCC91CD-8EB3-47BF-A466-67DCD34F6D17}" type="presParOf" srcId="{0F70076E-522F-4981-BBB3-3A92AF6FA175}" destId="{5D513A80-7CAD-4D4B-B0AB-4A43A3DAE6F5}" srcOrd="7" destOrd="0" presId="urn:microsoft.com/office/officeart/2005/8/layout/orgChart1"/>
    <dgm:cxn modelId="{3A2C5FC6-5FEC-42A1-B715-9A4739B09167}" type="presParOf" srcId="{5D513A80-7CAD-4D4B-B0AB-4A43A3DAE6F5}" destId="{0CB56511-5D56-4220-AAA8-E6B351624CD4}" srcOrd="0" destOrd="0" presId="urn:microsoft.com/office/officeart/2005/8/layout/orgChart1"/>
    <dgm:cxn modelId="{83BFD99D-836A-4F02-8A57-CD6C1707D4D2}" type="presParOf" srcId="{0CB56511-5D56-4220-AAA8-E6B351624CD4}" destId="{A3596C5C-D5BF-4D1F-99EE-77880EC19FC8}" srcOrd="0" destOrd="0" presId="urn:microsoft.com/office/officeart/2005/8/layout/orgChart1"/>
    <dgm:cxn modelId="{AFF06878-3108-4530-8710-6FFEFF3BCCAD}" type="presParOf" srcId="{0CB56511-5D56-4220-AAA8-E6B351624CD4}" destId="{B6A114D4-4B75-4F1E-A379-E402CD10E6C4}" srcOrd="1" destOrd="0" presId="urn:microsoft.com/office/officeart/2005/8/layout/orgChart1"/>
    <dgm:cxn modelId="{599949A8-6321-446E-8B8E-924EF0CC5326}" type="presParOf" srcId="{5D513A80-7CAD-4D4B-B0AB-4A43A3DAE6F5}" destId="{B553E628-A975-4BD3-A2F3-84861B4D6D9E}" srcOrd="1" destOrd="0" presId="urn:microsoft.com/office/officeart/2005/8/layout/orgChart1"/>
    <dgm:cxn modelId="{01D24827-39D3-4A01-8186-A662CFBB8639}" type="presParOf" srcId="{B553E628-A975-4BD3-A2F3-84861B4D6D9E}" destId="{E9FA3E35-E17C-402A-9F06-8A140AF13D6A}" srcOrd="0" destOrd="0" presId="urn:microsoft.com/office/officeart/2005/8/layout/orgChart1"/>
    <dgm:cxn modelId="{9E28D61A-21B4-473E-8942-9274376E1AA6}" type="presParOf" srcId="{B553E628-A975-4BD3-A2F3-84861B4D6D9E}" destId="{BBB7AA51-10E3-42EA-8B26-E059F852E331}" srcOrd="1" destOrd="0" presId="urn:microsoft.com/office/officeart/2005/8/layout/orgChart1"/>
    <dgm:cxn modelId="{81626C42-49FB-46EF-92D1-2A76779D47EC}" type="presParOf" srcId="{BBB7AA51-10E3-42EA-8B26-E059F852E331}" destId="{7873E1F9-1199-4CEE-8D9D-22DD60D218C3}" srcOrd="0" destOrd="0" presId="urn:microsoft.com/office/officeart/2005/8/layout/orgChart1"/>
    <dgm:cxn modelId="{21273C3F-3593-427B-B6E1-7726541F1F27}" type="presParOf" srcId="{7873E1F9-1199-4CEE-8D9D-22DD60D218C3}" destId="{37209606-A253-48BC-A588-886B49BABBD1}" srcOrd="0" destOrd="0" presId="urn:microsoft.com/office/officeart/2005/8/layout/orgChart1"/>
    <dgm:cxn modelId="{2E2B4B17-7F12-4932-94C6-CF2CCA837D79}" type="presParOf" srcId="{7873E1F9-1199-4CEE-8D9D-22DD60D218C3}" destId="{08D8DD80-F8DB-42D4-8B5F-8F3E6B33839A}" srcOrd="1" destOrd="0" presId="urn:microsoft.com/office/officeart/2005/8/layout/orgChart1"/>
    <dgm:cxn modelId="{FCA85621-48BB-4567-B49D-E048737E0D13}" type="presParOf" srcId="{BBB7AA51-10E3-42EA-8B26-E059F852E331}" destId="{5F733385-5AF5-4C90-8219-3DCF80FDD410}" srcOrd="1" destOrd="0" presId="urn:microsoft.com/office/officeart/2005/8/layout/orgChart1"/>
    <dgm:cxn modelId="{87A43848-354A-4766-A5C0-73A8DEF4384F}" type="presParOf" srcId="{BBB7AA51-10E3-42EA-8B26-E059F852E331}" destId="{7EBD43EB-B113-4E7B-B839-28889D8C15B3}" srcOrd="2" destOrd="0" presId="urn:microsoft.com/office/officeart/2005/8/layout/orgChart1"/>
    <dgm:cxn modelId="{D313C97E-DCE5-4644-AE11-C9AE952FCA3F}" type="presParOf" srcId="{B553E628-A975-4BD3-A2F3-84861B4D6D9E}" destId="{90856F93-6928-4F29-A715-1CCE16DEB8CE}" srcOrd="2" destOrd="0" presId="urn:microsoft.com/office/officeart/2005/8/layout/orgChart1"/>
    <dgm:cxn modelId="{47519B06-67FE-40B8-BDB9-A37E72AEDB32}" type="presParOf" srcId="{B553E628-A975-4BD3-A2F3-84861B4D6D9E}" destId="{6436DFFC-DB5F-43AF-944B-A8500EA79D89}" srcOrd="3" destOrd="0" presId="urn:microsoft.com/office/officeart/2005/8/layout/orgChart1"/>
    <dgm:cxn modelId="{8B3F0507-0FB5-4C67-8BDF-202CB2020FCE}" type="presParOf" srcId="{6436DFFC-DB5F-43AF-944B-A8500EA79D89}" destId="{06B6B56B-26F1-4A18-ABBB-DE7D12578495}" srcOrd="0" destOrd="0" presId="urn:microsoft.com/office/officeart/2005/8/layout/orgChart1"/>
    <dgm:cxn modelId="{D6BEE5F3-F335-4674-900A-11F8674C5F91}" type="presParOf" srcId="{06B6B56B-26F1-4A18-ABBB-DE7D12578495}" destId="{ADD27B8D-46D3-4588-BB73-49AC77C35FF6}" srcOrd="0" destOrd="0" presId="urn:microsoft.com/office/officeart/2005/8/layout/orgChart1"/>
    <dgm:cxn modelId="{AB0E435D-3E31-4C64-975B-9ED541BCBE2C}" type="presParOf" srcId="{06B6B56B-26F1-4A18-ABBB-DE7D12578495}" destId="{B8EF8860-201E-4A47-880F-FE1C62264548}" srcOrd="1" destOrd="0" presId="urn:microsoft.com/office/officeart/2005/8/layout/orgChart1"/>
    <dgm:cxn modelId="{734AC538-F215-4FF7-B5F1-33C28A766EFF}" type="presParOf" srcId="{6436DFFC-DB5F-43AF-944B-A8500EA79D89}" destId="{22C2C446-3698-44EA-8A84-27402E150089}" srcOrd="1" destOrd="0" presId="urn:microsoft.com/office/officeart/2005/8/layout/orgChart1"/>
    <dgm:cxn modelId="{BAC2F66E-E2B1-41D2-8847-160208DDBB12}" type="presParOf" srcId="{6436DFFC-DB5F-43AF-944B-A8500EA79D89}" destId="{763C1F19-DB7D-4C8C-A033-C5C8C7FDEA4B}" srcOrd="2" destOrd="0" presId="urn:microsoft.com/office/officeart/2005/8/layout/orgChart1"/>
    <dgm:cxn modelId="{C1EE5179-C5E0-4C70-B52A-D5AA655C280C}" type="presParOf" srcId="{B553E628-A975-4BD3-A2F3-84861B4D6D9E}" destId="{8AAA2FD4-9B65-444C-904F-66481EA57F57}" srcOrd="4" destOrd="0" presId="urn:microsoft.com/office/officeart/2005/8/layout/orgChart1"/>
    <dgm:cxn modelId="{E0A7E32E-3DC3-43D4-A4AE-4202E73A7C4D}" type="presParOf" srcId="{B553E628-A975-4BD3-A2F3-84861B4D6D9E}" destId="{7C1FDA1D-55AA-4551-BB92-896CFDA521A9}" srcOrd="5" destOrd="0" presId="urn:microsoft.com/office/officeart/2005/8/layout/orgChart1"/>
    <dgm:cxn modelId="{36D1B9E8-E90D-4E86-A29E-3D32063760A5}" type="presParOf" srcId="{7C1FDA1D-55AA-4551-BB92-896CFDA521A9}" destId="{D47FDC61-E5F3-412C-A22E-40F8898C43E2}" srcOrd="0" destOrd="0" presId="urn:microsoft.com/office/officeart/2005/8/layout/orgChart1"/>
    <dgm:cxn modelId="{CFFA3C9F-7892-45DE-8E13-B71F05D091D4}" type="presParOf" srcId="{D47FDC61-E5F3-412C-A22E-40F8898C43E2}" destId="{95757365-1776-4A05-B177-ECC651A46341}" srcOrd="0" destOrd="0" presId="urn:microsoft.com/office/officeart/2005/8/layout/orgChart1"/>
    <dgm:cxn modelId="{B3EEAEF2-D852-4832-9CF2-23DC09DED7F9}" type="presParOf" srcId="{D47FDC61-E5F3-412C-A22E-40F8898C43E2}" destId="{E522034E-B4F4-45A6-9472-9FE4651F335F}" srcOrd="1" destOrd="0" presId="urn:microsoft.com/office/officeart/2005/8/layout/orgChart1"/>
    <dgm:cxn modelId="{81B1F1FE-B384-46B9-B513-C5DFE892B28C}" type="presParOf" srcId="{7C1FDA1D-55AA-4551-BB92-896CFDA521A9}" destId="{26CE5E99-6453-4849-BB74-3464E366B986}" srcOrd="1" destOrd="0" presId="urn:microsoft.com/office/officeart/2005/8/layout/orgChart1"/>
    <dgm:cxn modelId="{EC40DD55-5D58-4949-B4D6-1056D47AD9E3}" type="presParOf" srcId="{7C1FDA1D-55AA-4551-BB92-896CFDA521A9}" destId="{98613811-8BDB-4F41-8C07-CEF0BB115AFC}" srcOrd="2" destOrd="0" presId="urn:microsoft.com/office/officeart/2005/8/layout/orgChart1"/>
    <dgm:cxn modelId="{14E2F32A-E5C1-4858-8CA6-54D64CCA3669}" type="presParOf" srcId="{B553E628-A975-4BD3-A2F3-84861B4D6D9E}" destId="{4E5E3395-7D78-4F0F-8BA4-0CA66D4382A3}" srcOrd="6" destOrd="0" presId="urn:microsoft.com/office/officeart/2005/8/layout/orgChart1"/>
    <dgm:cxn modelId="{15421BD1-A8DF-422F-9465-A23DFB79022B}" type="presParOf" srcId="{B553E628-A975-4BD3-A2F3-84861B4D6D9E}" destId="{1F784A67-4A0D-4B84-8052-896486C4E215}" srcOrd="7" destOrd="0" presId="urn:microsoft.com/office/officeart/2005/8/layout/orgChart1"/>
    <dgm:cxn modelId="{A12F0EB3-8195-45CA-8167-F0E3252A6698}" type="presParOf" srcId="{1F784A67-4A0D-4B84-8052-896486C4E215}" destId="{A0DEF0D8-3C17-4B5F-94A6-FBD4EF2F5216}" srcOrd="0" destOrd="0" presId="urn:microsoft.com/office/officeart/2005/8/layout/orgChart1"/>
    <dgm:cxn modelId="{34CF2A65-9A57-45B2-B2CC-74E73977D067}" type="presParOf" srcId="{A0DEF0D8-3C17-4B5F-94A6-FBD4EF2F5216}" destId="{4304F539-04CE-41DE-AB0A-040F37901232}" srcOrd="0" destOrd="0" presId="urn:microsoft.com/office/officeart/2005/8/layout/orgChart1"/>
    <dgm:cxn modelId="{6CFE46B0-A411-4139-8181-1355087CEC21}" type="presParOf" srcId="{A0DEF0D8-3C17-4B5F-94A6-FBD4EF2F5216}" destId="{C0E743B2-38B4-4FFD-8B35-ADA7FA1431B1}" srcOrd="1" destOrd="0" presId="urn:microsoft.com/office/officeart/2005/8/layout/orgChart1"/>
    <dgm:cxn modelId="{1CB602AF-D0C9-465C-B214-4044FB1FADD5}" type="presParOf" srcId="{1F784A67-4A0D-4B84-8052-896486C4E215}" destId="{FC49F405-2879-4CC0-9F73-D60640EE0BBC}" srcOrd="1" destOrd="0" presId="urn:microsoft.com/office/officeart/2005/8/layout/orgChart1"/>
    <dgm:cxn modelId="{A436100D-5F3D-483D-87FB-D6A705D75B5D}" type="presParOf" srcId="{1F784A67-4A0D-4B84-8052-896486C4E215}" destId="{7456C37D-35F3-485A-A464-CBB0771448D8}" srcOrd="2" destOrd="0" presId="urn:microsoft.com/office/officeart/2005/8/layout/orgChart1"/>
    <dgm:cxn modelId="{A6D9FFAB-3AB6-402A-BE05-4A42EFE4A3D5}" type="presParOf" srcId="{B553E628-A975-4BD3-A2F3-84861B4D6D9E}" destId="{0A62653C-0DF8-4EDF-A01B-23209F9F26F9}" srcOrd="8" destOrd="0" presId="urn:microsoft.com/office/officeart/2005/8/layout/orgChart1"/>
    <dgm:cxn modelId="{6B79E2EF-2FCF-4317-AE88-EAA2A80E77F5}" type="presParOf" srcId="{B553E628-A975-4BD3-A2F3-84861B4D6D9E}" destId="{47C9178E-3EEA-40E0-B027-F05750A06937}" srcOrd="9" destOrd="0" presId="urn:microsoft.com/office/officeart/2005/8/layout/orgChart1"/>
    <dgm:cxn modelId="{DAC23A39-0701-47A8-9950-8B8042068174}" type="presParOf" srcId="{47C9178E-3EEA-40E0-B027-F05750A06937}" destId="{955E1EFA-A7A2-4F2B-9353-8FB58EA2090B}" srcOrd="0" destOrd="0" presId="urn:microsoft.com/office/officeart/2005/8/layout/orgChart1"/>
    <dgm:cxn modelId="{480A49A6-9A47-4685-A552-7131C3BFED0E}" type="presParOf" srcId="{955E1EFA-A7A2-4F2B-9353-8FB58EA2090B}" destId="{9C2D6E1B-1D6A-40AE-936F-284B7321FF42}" srcOrd="0" destOrd="0" presId="urn:microsoft.com/office/officeart/2005/8/layout/orgChart1"/>
    <dgm:cxn modelId="{842FE500-DBE2-4430-87CB-651549766AF2}" type="presParOf" srcId="{955E1EFA-A7A2-4F2B-9353-8FB58EA2090B}" destId="{3596B5AD-F16B-4ED3-96AA-D3FE4FDF760F}" srcOrd="1" destOrd="0" presId="urn:microsoft.com/office/officeart/2005/8/layout/orgChart1"/>
    <dgm:cxn modelId="{87F15BF2-51C4-43DF-A60B-637E71011FD2}" type="presParOf" srcId="{47C9178E-3EEA-40E0-B027-F05750A06937}" destId="{51F537C6-91CF-4569-9353-B9FDDB8E0EFB}" srcOrd="1" destOrd="0" presId="urn:microsoft.com/office/officeart/2005/8/layout/orgChart1"/>
    <dgm:cxn modelId="{D56417FE-5770-4F4D-A237-6135ED7C0F58}" type="presParOf" srcId="{47C9178E-3EEA-40E0-B027-F05750A06937}" destId="{D71F5B4E-06A2-4606-8DFE-437ACD46F4D5}" srcOrd="2" destOrd="0" presId="urn:microsoft.com/office/officeart/2005/8/layout/orgChart1"/>
    <dgm:cxn modelId="{31E4A68E-EE70-46DC-A424-A05A8A38A73F}" type="presParOf" srcId="{5D513A80-7CAD-4D4B-B0AB-4A43A3DAE6F5}" destId="{E1F27DF0-6AED-4E08-865B-D4D290E65E15}" srcOrd="2" destOrd="0" presId="urn:microsoft.com/office/officeart/2005/8/layout/orgChart1"/>
    <dgm:cxn modelId="{B140D49A-D6B8-4400-8C15-9BB7F0AEE15F}" type="presParOf" srcId="{0F70076E-522F-4981-BBB3-3A92AF6FA175}" destId="{CF5D86D5-9735-45A9-A995-59A8FC794786}" srcOrd="8" destOrd="0" presId="urn:microsoft.com/office/officeart/2005/8/layout/orgChart1"/>
    <dgm:cxn modelId="{ECE273D7-20C7-46E9-B1AD-8C1E600A8C50}" type="presParOf" srcId="{0F70076E-522F-4981-BBB3-3A92AF6FA175}" destId="{6760AF69-2E37-4E67-B093-1B4DEB39C314}" srcOrd="9" destOrd="0" presId="urn:microsoft.com/office/officeart/2005/8/layout/orgChart1"/>
    <dgm:cxn modelId="{5592832D-CF48-4EF9-BF06-ACA09B100392}" type="presParOf" srcId="{6760AF69-2E37-4E67-B093-1B4DEB39C314}" destId="{36C6077C-548D-4369-9F92-B90B51C77CCA}" srcOrd="0" destOrd="0" presId="urn:microsoft.com/office/officeart/2005/8/layout/orgChart1"/>
    <dgm:cxn modelId="{DDD9C744-0A60-4F64-8FEB-655634452E8F}" type="presParOf" srcId="{36C6077C-548D-4369-9F92-B90B51C77CCA}" destId="{E3E0D748-1710-4B33-AF18-2F3C83F11CF1}" srcOrd="0" destOrd="0" presId="urn:microsoft.com/office/officeart/2005/8/layout/orgChart1"/>
    <dgm:cxn modelId="{C45B5F0A-78D9-4731-9B84-F5A0D2F024FF}" type="presParOf" srcId="{36C6077C-548D-4369-9F92-B90B51C77CCA}" destId="{139F4A1C-33B8-4B28-A053-E30D08643F71}" srcOrd="1" destOrd="0" presId="urn:microsoft.com/office/officeart/2005/8/layout/orgChart1"/>
    <dgm:cxn modelId="{E42FB3F1-7EDE-4CEC-A3CD-62F9C559B3C7}" type="presParOf" srcId="{6760AF69-2E37-4E67-B093-1B4DEB39C314}" destId="{BFD16882-ABD2-46EB-92C7-3E5042710131}" srcOrd="1" destOrd="0" presId="urn:microsoft.com/office/officeart/2005/8/layout/orgChart1"/>
    <dgm:cxn modelId="{6B90F4F6-1343-4B10-9AD9-41B33152AE06}" type="presParOf" srcId="{6760AF69-2E37-4E67-B093-1B4DEB39C314}" destId="{E43A9C99-004D-46CB-9C7D-EE12AE5840EF}" srcOrd="2" destOrd="0" presId="urn:microsoft.com/office/officeart/2005/8/layout/orgChart1"/>
    <dgm:cxn modelId="{9B177A56-E8F6-44F7-97B8-FA8A817827B8}" type="presParOf" srcId="{0F70076E-522F-4981-BBB3-3A92AF6FA175}" destId="{F262803E-CFEC-49FE-80FB-BF7DB555A7BE}" srcOrd="10" destOrd="0" presId="urn:microsoft.com/office/officeart/2005/8/layout/orgChart1"/>
    <dgm:cxn modelId="{7A0B2029-8E39-4BB6-BE67-051BE4FB56DB}" type="presParOf" srcId="{0F70076E-522F-4981-BBB3-3A92AF6FA175}" destId="{3D70EED6-7D5D-49B4-893E-FE64BF46B60C}" srcOrd="11" destOrd="0" presId="urn:microsoft.com/office/officeart/2005/8/layout/orgChart1"/>
    <dgm:cxn modelId="{683D7DA7-AFEC-4A3A-A9FC-8ADBD59D5C7F}" type="presParOf" srcId="{3D70EED6-7D5D-49B4-893E-FE64BF46B60C}" destId="{34C23FA7-A17E-4CA9-A1E3-DE0F7E73526A}" srcOrd="0" destOrd="0" presId="urn:microsoft.com/office/officeart/2005/8/layout/orgChart1"/>
    <dgm:cxn modelId="{4A69974F-2680-4489-9981-5D6A95038EFD}" type="presParOf" srcId="{34C23FA7-A17E-4CA9-A1E3-DE0F7E73526A}" destId="{8556C2F1-BC1A-491E-8AA3-0804AD7B92FA}" srcOrd="0" destOrd="0" presId="urn:microsoft.com/office/officeart/2005/8/layout/orgChart1"/>
    <dgm:cxn modelId="{32CBBC35-ED83-4C80-9665-A5CEAEEE9708}" type="presParOf" srcId="{34C23FA7-A17E-4CA9-A1E3-DE0F7E73526A}" destId="{729B68CE-79E6-4786-9304-868050C8FA07}" srcOrd="1" destOrd="0" presId="urn:microsoft.com/office/officeart/2005/8/layout/orgChart1"/>
    <dgm:cxn modelId="{8A2A4DC3-68DB-4C81-9479-6E92D9D1155B}" type="presParOf" srcId="{3D70EED6-7D5D-49B4-893E-FE64BF46B60C}" destId="{724E45FD-B130-4F00-B7DB-559B8ED5B473}" srcOrd="1" destOrd="0" presId="urn:microsoft.com/office/officeart/2005/8/layout/orgChart1"/>
    <dgm:cxn modelId="{56F2D037-35FF-41F5-A106-A8D98B01663F}" type="presParOf" srcId="{3D70EED6-7D5D-49B4-893E-FE64BF46B60C}" destId="{4677A347-D6F5-4809-B0EA-DC823E3C3DF5}" srcOrd="2" destOrd="0" presId="urn:microsoft.com/office/officeart/2005/8/layout/orgChart1"/>
    <dgm:cxn modelId="{430D9052-F628-407E-AAD4-10C327770F6E}" type="presParOf" srcId="{0F70076E-522F-4981-BBB3-3A92AF6FA175}" destId="{6FFED9C4-696B-4ABA-A003-AB2F5D1066AB}" srcOrd="12" destOrd="0" presId="urn:microsoft.com/office/officeart/2005/8/layout/orgChart1"/>
    <dgm:cxn modelId="{47F27697-F1E6-421F-B3C8-BB93A5F7DC69}" type="presParOf" srcId="{0F70076E-522F-4981-BBB3-3A92AF6FA175}" destId="{CBF63633-CEAF-4686-A5A0-A1C6068CDFCF}" srcOrd="13" destOrd="0" presId="urn:microsoft.com/office/officeart/2005/8/layout/orgChart1"/>
    <dgm:cxn modelId="{9B6E6716-B10A-46C9-968F-4D54E393DBB5}" type="presParOf" srcId="{CBF63633-CEAF-4686-A5A0-A1C6068CDFCF}" destId="{F3AFC82C-172F-4C59-916E-C0B16269B0F5}" srcOrd="0" destOrd="0" presId="urn:microsoft.com/office/officeart/2005/8/layout/orgChart1"/>
    <dgm:cxn modelId="{CA0D5684-85E2-41C0-9284-3CAF08A74079}" type="presParOf" srcId="{F3AFC82C-172F-4C59-916E-C0B16269B0F5}" destId="{7BD2452F-63BA-4404-A09F-0848D6551F58}" srcOrd="0" destOrd="0" presId="urn:microsoft.com/office/officeart/2005/8/layout/orgChart1"/>
    <dgm:cxn modelId="{C1927792-4D53-4AFB-A9A8-E7D0D4EE88E3}" type="presParOf" srcId="{F3AFC82C-172F-4C59-916E-C0B16269B0F5}" destId="{A135AE1E-C7DE-4D38-BF64-3DB4EBB55480}" srcOrd="1" destOrd="0" presId="urn:microsoft.com/office/officeart/2005/8/layout/orgChart1"/>
    <dgm:cxn modelId="{5B1A5118-9892-4AF7-BE45-51DE720CDE43}" type="presParOf" srcId="{CBF63633-CEAF-4686-A5A0-A1C6068CDFCF}" destId="{99039FCB-C585-49F0-AE9C-1202B682CE33}" srcOrd="1" destOrd="0" presId="urn:microsoft.com/office/officeart/2005/8/layout/orgChart1"/>
    <dgm:cxn modelId="{8F0D9350-A975-4A20-9252-8691B8B778B5}" type="presParOf" srcId="{99039FCB-C585-49F0-AE9C-1202B682CE33}" destId="{F6AF1D9D-BBE8-4B97-95BF-FA0015EF42D6}" srcOrd="0" destOrd="0" presId="urn:microsoft.com/office/officeart/2005/8/layout/orgChart1"/>
    <dgm:cxn modelId="{9A4DA6EA-47E6-4D2C-842C-B3C2EF6A722D}" type="presParOf" srcId="{99039FCB-C585-49F0-AE9C-1202B682CE33}" destId="{AB1BCA7E-621B-4DF3-A5AC-A1AB7D13E395}" srcOrd="1" destOrd="0" presId="urn:microsoft.com/office/officeart/2005/8/layout/orgChart1"/>
    <dgm:cxn modelId="{2C953650-544D-42E7-B043-600BC49F085A}" type="presParOf" srcId="{AB1BCA7E-621B-4DF3-A5AC-A1AB7D13E395}" destId="{6D274AE3-4638-4322-BEDB-EB3F8530387B}" srcOrd="0" destOrd="0" presId="urn:microsoft.com/office/officeart/2005/8/layout/orgChart1"/>
    <dgm:cxn modelId="{C06A3204-B924-4562-8C70-AA9CA7918746}" type="presParOf" srcId="{6D274AE3-4638-4322-BEDB-EB3F8530387B}" destId="{BBD8B560-3529-4560-B4F4-2FF262593363}" srcOrd="0" destOrd="0" presId="urn:microsoft.com/office/officeart/2005/8/layout/orgChart1"/>
    <dgm:cxn modelId="{5171BC1F-6FB1-4486-BF07-06D637E58954}" type="presParOf" srcId="{6D274AE3-4638-4322-BEDB-EB3F8530387B}" destId="{16A9F9D7-3787-4714-911F-99186952F738}" srcOrd="1" destOrd="0" presId="urn:microsoft.com/office/officeart/2005/8/layout/orgChart1"/>
    <dgm:cxn modelId="{F673CEFA-74E6-4835-9B9A-D0CE74965F7D}" type="presParOf" srcId="{AB1BCA7E-621B-4DF3-A5AC-A1AB7D13E395}" destId="{D238C898-400E-44D6-982C-2A28C09A1253}" srcOrd="1" destOrd="0" presId="urn:microsoft.com/office/officeart/2005/8/layout/orgChart1"/>
    <dgm:cxn modelId="{72F4D949-92FE-41D5-AA4C-35D056D7BD47}" type="presParOf" srcId="{AB1BCA7E-621B-4DF3-A5AC-A1AB7D13E395}" destId="{AE6AA82D-B18A-4135-A179-D56DDA002428}" srcOrd="2" destOrd="0" presId="urn:microsoft.com/office/officeart/2005/8/layout/orgChart1"/>
    <dgm:cxn modelId="{0207FD77-DC1F-47CE-BCEE-BC87B7A38D3C}" type="presParOf" srcId="{99039FCB-C585-49F0-AE9C-1202B682CE33}" destId="{24DB76FC-FDBB-4AED-BE5A-4E4AE56E9F1D}" srcOrd="2" destOrd="0" presId="urn:microsoft.com/office/officeart/2005/8/layout/orgChart1"/>
    <dgm:cxn modelId="{AB0BBEE4-1E83-4D1C-B259-10425CAFD6D5}" type="presParOf" srcId="{99039FCB-C585-49F0-AE9C-1202B682CE33}" destId="{4AE49B0E-3D25-446A-B72F-0B42263E7350}" srcOrd="3" destOrd="0" presId="urn:microsoft.com/office/officeart/2005/8/layout/orgChart1"/>
    <dgm:cxn modelId="{444A6F2C-215C-499D-85E6-A3E7926423EB}" type="presParOf" srcId="{4AE49B0E-3D25-446A-B72F-0B42263E7350}" destId="{805FE404-BBE9-4CEB-A822-CBACB603372B}" srcOrd="0" destOrd="0" presId="urn:microsoft.com/office/officeart/2005/8/layout/orgChart1"/>
    <dgm:cxn modelId="{C051FA9B-9008-4396-BA42-BE6C4EACEA0E}" type="presParOf" srcId="{805FE404-BBE9-4CEB-A822-CBACB603372B}" destId="{4A45F6A9-2CEE-4778-B464-5ADE39FD2424}" srcOrd="0" destOrd="0" presId="urn:microsoft.com/office/officeart/2005/8/layout/orgChart1"/>
    <dgm:cxn modelId="{600F1837-46F5-4E84-82BD-CE63B4150280}" type="presParOf" srcId="{805FE404-BBE9-4CEB-A822-CBACB603372B}" destId="{70DD15F4-9873-4C92-A83A-F5A2BD26FFD0}" srcOrd="1" destOrd="0" presId="urn:microsoft.com/office/officeart/2005/8/layout/orgChart1"/>
    <dgm:cxn modelId="{5E5F0F9D-3DDC-460E-BA4E-B538BC6EC0F1}" type="presParOf" srcId="{4AE49B0E-3D25-446A-B72F-0B42263E7350}" destId="{0241E1E0-0650-44C3-84B2-87CD3DBDFEBA}" srcOrd="1" destOrd="0" presId="urn:microsoft.com/office/officeart/2005/8/layout/orgChart1"/>
    <dgm:cxn modelId="{376EA4DD-D01C-465A-AFE6-52D25867CADB}" type="presParOf" srcId="{4AE49B0E-3D25-446A-B72F-0B42263E7350}" destId="{9C2456F0-EDC3-4496-9957-F8552B263857}" srcOrd="2" destOrd="0" presId="urn:microsoft.com/office/officeart/2005/8/layout/orgChart1"/>
    <dgm:cxn modelId="{23240E5E-D1BF-4364-AA79-FF902AD8A206}" type="presParOf" srcId="{99039FCB-C585-49F0-AE9C-1202B682CE33}" destId="{4BD3313B-B6CB-42FE-90CB-13EA1BBA4C78}" srcOrd="4" destOrd="0" presId="urn:microsoft.com/office/officeart/2005/8/layout/orgChart1"/>
    <dgm:cxn modelId="{288E4245-39F9-4B0B-84C9-8EB6712E8C9E}" type="presParOf" srcId="{99039FCB-C585-49F0-AE9C-1202B682CE33}" destId="{978D7963-F22C-4E73-AB98-D7A91714309E}" srcOrd="5" destOrd="0" presId="urn:microsoft.com/office/officeart/2005/8/layout/orgChart1"/>
    <dgm:cxn modelId="{5BB253F0-697B-4D42-875A-A071304F7919}" type="presParOf" srcId="{978D7963-F22C-4E73-AB98-D7A91714309E}" destId="{CC2230CE-9794-4369-961F-671CFA1FF884}" srcOrd="0" destOrd="0" presId="urn:microsoft.com/office/officeart/2005/8/layout/orgChart1"/>
    <dgm:cxn modelId="{ADE7DCEF-4DCD-4EAD-91FB-DB70ABFFBCB8}" type="presParOf" srcId="{CC2230CE-9794-4369-961F-671CFA1FF884}" destId="{AE0DAA20-8A17-469F-A2AE-7E1D1148B1A8}" srcOrd="0" destOrd="0" presId="urn:microsoft.com/office/officeart/2005/8/layout/orgChart1"/>
    <dgm:cxn modelId="{1D43E10A-2F2C-4C8D-906D-7BFAF5A3E33C}" type="presParOf" srcId="{CC2230CE-9794-4369-961F-671CFA1FF884}" destId="{6320A880-F80E-4CF8-8C28-17D03A432C6C}" srcOrd="1" destOrd="0" presId="urn:microsoft.com/office/officeart/2005/8/layout/orgChart1"/>
    <dgm:cxn modelId="{8BD91F01-6DC0-4D16-873A-9667462999C1}" type="presParOf" srcId="{978D7963-F22C-4E73-AB98-D7A91714309E}" destId="{9CCC97E9-CE7E-45AC-8F5C-BB67ABD0A82E}" srcOrd="1" destOrd="0" presId="urn:microsoft.com/office/officeart/2005/8/layout/orgChart1"/>
    <dgm:cxn modelId="{A43ABF61-C985-45D2-963A-B9DCC61775D7}" type="presParOf" srcId="{978D7963-F22C-4E73-AB98-D7A91714309E}" destId="{781EB760-614E-4194-A96F-462BD0B1BF56}" srcOrd="2" destOrd="0" presId="urn:microsoft.com/office/officeart/2005/8/layout/orgChart1"/>
    <dgm:cxn modelId="{5700D6E6-80C7-485E-8AF6-98993D28F8F3}" type="presParOf" srcId="{CBF63633-CEAF-4686-A5A0-A1C6068CDFCF}" destId="{F80D34B0-0440-4265-B6BA-4A722CBB9B73}" srcOrd="2" destOrd="0" presId="urn:microsoft.com/office/officeart/2005/8/layout/orgChart1"/>
    <dgm:cxn modelId="{ACB562D1-29B8-4262-BAE6-5FA54356FA45}" type="presParOf" srcId="{0F70076E-522F-4981-BBB3-3A92AF6FA175}" destId="{D94F6F4E-3CAA-4D71-98C2-5B11B32EE224}" srcOrd="14" destOrd="0" presId="urn:microsoft.com/office/officeart/2005/8/layout/orgChart1"/>
    <dgm:cxn modelId="{3DCA06E4-CF3E-4497-A41A-E05FF1AB8298}" type="presParOf" srcId="{0F70076E-522F-4981-BBB3-3A92AF6FA175}" destId="{2F63BBCD-3D8F-4CAC-83CB-485F82FCD0A7}" srcOrd="15" destOrd="0" presId="urn:microsoft.com/office/officeart/2005/8/layout/orgChart1"/>
    <dgm:cxn modelId="{F4428651-1084-496B-B39C-6123D4B04BC2}" type="presParOf" srcId="{2F63BBCD-3D8F-4CAC-83CB-485F82FCD0A7}" destId="{06D0B0BF-8FCC-405D-A036-7B14EA353F2A}" srcOrd="0" destOrd="0" presId="urn:microsoft.com/office/officeart/2005/8/layout/orgChart1"/>
    <dgm:cxn modelId="{2C1A6A1F-2AFC-46EC-A13B-CCF151536D9B}" type="presParOf" srcId="{06D0B0BF-8FCC-405D-A036-7B14EA353F2A}" destId="{53F64DE1-C267-4768-9640-9F5FECF761EF}" srcOrd="0" destOrd="0" presId="urn:microsoft.com/office/officeart/2005/8/layout/orgChart1"/>
    <dgm:cxn modelId="{15CA7730-15A2-4B8E-A1CF-7BC4FC2ACF19}" type="presParOf" srcId="{06D0B0BF-8FCC-405D-A036-7B14EA353F2A}" destId="{831B417E-D813-4576-8428-B6F99D5216F6}" srcOrd="1" destOrd="0" presId="urn:microsoft.com/office/officeart/2005/8/layout/orgChart1"/>
    <dgm:cxn modelId="{519C946B-F30A-419D-AFA7-CC7165F65472}" type="presParOf" srcId="{2F63BBCD-3D8F-4CAC-83CB-485F82FCD0A7}" destId="{CD158F6F-10B2-4C9E-AF1B-C07B94799D91}" srcOrd="1" destOrd="0" presId="urn:microsoft.com/office/officeart/2005/8/layout/orgChart1"/>
    <dgm:cxn modelId="{536D84C6-5265-4C41-B4FA-63ED9CEC21C8}" type="presParOf" srcId="{CD158F6F-10B2-4C9E-AF1B-C07B94799D91}" destId="{0845B1E8-7FE0-46CA-B690-B70A34907BDB}" srcOrd="0" destOrd="0" presId="urn:microsoft.com/office/officeart/2005/8/layout/orgChart1"/>
    <dgm:cxn modelId="{4F2AC92D-AA64-45B4-8C11-53741E78445C}" type="presParOf" srcId="{CD158F6F-10B2-4C9E-AF1B-C07B94799D91}" destId="{B8CF2E81-34FA-48EA-A205-897AA9DF888D}" srcOrd="1" destOrd="0" presId="urn:microsoft.com/office/officeart/2005/8/layout/orgChart1"/>
    <dgm:cxn modelId="{9FF29B06-D700-43C2-A31A-28402498EDBE}" type="presParOf" srcId="{B8CF2E81-34FA-48EA-A205-897AA9DF888D}" destId="{036F361F-1715-466F-ACF2-3FF3DD70E273}" srcOrd="0" destOrd="0" presId="urn:microsoft.com/office/officeart/2005/8/layout/orgChart1"/>
    <dgm:cxn modelId="{3F002768-A96D-4166-9F17-889AE01A887F}" type="presParOf" srcId="{036F361F-1715-466F-ACF2-3FF3DD70E273}" destId="{8A46CCD3-1595-4057-9247-6F1A420CF6FC}" srcOrd="0" destOrd="0" presId="urn:microsoft.com/office/officeart/2005/8/layout/orgChart1"/>
    <dgm:cxn modelId="{2F4CE4FA-070C-4666-89A9-8BFA63BA5F15}" type="presParOf" srcId="{036F361F-1715-466F-ACF2-3FF3DD70E273}" destId="{6FC30F81-EB7F-4DFC-9AA5-C2A37B459F04}" srcOrd="1" destOrd="0" presId="urn:microsoft.com/office/officeart/2005/8/layout/orgChart1"/>
    <dgm:cxn modelId="{3D106589-4E2A-444C-85A9-65813FDE7021}" type="presParOf" srcId="{B8CF2E81-34FA-48EA-A205-897AA9DF888D}" destId="{73EA4B44-0E68-4394-9089-ED1A6FC5066B}" srcOrd="1" destOrd="0" presId="urn:microsoft.com/office/officeart/2005/8/layout/orgChart1"/>
    <dgm:cxn modelId="{3D679995-7362-4493-BC6A-759E93379447}" type="presParOf" srcId="{B8CF2E81-34FA-48EA-A205-897AA9DF888D}" destId="{E7A43B8C-E24C-4066-9CE5-94443DCDB162}" srcOrd="2" destOrd="0" presId="urn:microsoft.com/office/officeart/2005/8/layout/orgChart1"/>
    <dgm:cxn modelId="{385AC8EE-23B3-4707-8D2E-29BF66C22E30}" type="presParOf" srcId="{CD158F6F-10B2-4C9E-AF1B-C07B94799D91}" destId="{D3CE8887-ABBE-448D-AE41-463E6DCE7983}" srcOrd="2" destOrd="0" presId="urn:microsoft.com/office/officeart/2005/8/layout/orgChart1"/>
    <dgm:cxn modelId="{BFC8E80F-C094-4E71-8317-6439C010AA9B}" type="presParOf" srcId="{CD158F6F-10B2-4C9E-AF1B-C07B94799D91}" destId="{EFADD643-B7A1-49E6-86B1-61FFCFBA0C2A}" srcOrd="3" destOrd="0" presId="urn:microsoft.com/office/officeart/2005/8/layout/orgChart1"/>
    <dgm:cxn modelId="{0D5C028A-BE38-4A48-A9F5-3D70513D487A}" type="presParOf" srcId="{EFADD643-B7A1-49E6-86B1-61FFCFBA0C2A}" destId="{CA13AC6A-E63D-468D-ADDC-343C55AC567B}" srcOrd="0" destOrd="0" presId="urn:microsoft.com/office/officeart/2005/8/layout/orgChart1"/>
    <dgm:cxn modelId="{7CC46A05-9765-4AA1-B5AF-D703E027E7AD}" type="presParOf" srcId="{CA13AC6A-E63D-468D-ADDC-343C55AC567B}" destId="{F0432EA2-E586-4C57-9E74-B7DC627F4296}" srcOrd="0" destOrd="0" presId="urn:microsoft.com/office/officeart/2005/8/layout/orgChart1"/>
    <dgm:cxn modelId="{B7033671-F9FD-4BFE-AEFE-74EDCBC54E37}" type="presParOf" srcId="{CA13AC6A-E63D-468D-ADDC-343C55AC567B}" destId="{D27660A4-8C22-4AA8-8F93-D6A250C1942F}" srcOrd="1" destOrd="0" presId="urn:microsoft.com/office/officeart/2005/8/layout/orgChart1"/>
    <dgm:cxn modelId="{29983B9B-A824-45F7-B721-3590AD325356}" type="presParOf" srcId="{EFADD643-B7A1-49E6-86B1-61FFCFBA0C2A}" destId="{C98D9B85-BD5E-4A29-BBD5-D6CA4FB012F9}" srcOrd="1" destOrd="0" presId="urn:microsoft.com/office/officeart/2005/8/layout/orgChart1"/>
    <dgm:cxn modelId="{64C46121-0FA4-4414-8A28-ABC85FDC2B91}" type="presParOf" srcId="{EFADD643-B7A1-49E6-86B1-61FFCFBA0C2A}" destId="{01B8753B-B5E6-4CE5-9C96-B9BA9ADF2BA2}" srcOrd="2" destOrd="0" presId="urn:microsoft.com/office/officeart/2005/8/layout/orgChart1"/>
    <dgm:cxn modelId="{A4E650EB-502B-4BB5-993D-C0202C591761}" type="presParOf" srcId="{CD158F6F-10B2-4C9E-AF1B-C07B94799D91}" destId="{08B4D769-2DB8-4026-BE5A-65BB0EFF9F14}" srcOrd="4" destOrd="0" presId="urn:microsoft.com/office/officeart/2005/8/layout/orgChart1"/>
    <dgm:cxn modelId="{1CA01A3C-83CB-462C-B14D-3DE8435307E3}" type="presParOf" srcId="{CD158F6F-10B2-4C9E-AF1B-C07B94799D91}" destId="{CFCF2D5C-0D50-4DDF-AC43-F05FE58AD953}" srcOrd="5" destOrd="0" presId="urn:microsoft.com/office/officeart/2005/8/layout/orgChart1"/>
    <dgm:cxn modelId="{C387DD48-11D8-4876-BB68-AE0D3E8C2050}" type="presParOf" srcId="{CFCF2D5C-0D50-4DDF-AC43-F05FE58AD953}" destId="{CFF51B01-D19B-4E11-A59F-1E7CEA1AE725}" srcOrd="0" destOrd="0" presId="urn:microsoft.com/office/officeart/2005/8/layout/orgChart1"/>
    <dgm:cxn modelId="{BB1B51D6-0943-4E45-BF46-A15FC80B77F6}" type="presParOf" srcId="{CFF51B01-D19B-4E11-A59F-1E7CEA1AE725}" destId="{FEE3C8F0-336B-4489-B1F3-DF952E1353C6}" srcOrd="0" destOrd="0" presId="urn:microsoft.com/office/officeart/2005/8/layout/orgChart1"/>
    <dgm:cxn modelId="{70FE8D2D-FD27-4354-A36B-AB286C780124}" type="presParOf" srcId="{CFF51B01-D19B-4E11-A59F-1E7CEA1AE725}" destId="{C78F9AFE-E8E1-46DE-9FB8-48A10E9F107A}" srcOrd="1" destOrd="0" presId="urn:microsoft.com/office/officeart/2005/8/layout/orgChart1"/>
    <dgm:cxn modelId="{07425FFB-BB01-4FEE-979F-8C0718127FF2}" type="presParOf" srcId="{CFCF2D5C-0D50-4DDF-AC43-F05FE58AD953}" destId="{2619CB67-5AF5-4F30-B1EB-774137B54EC1}" srcOrd="1" destOrd="0" presId="urn:microsoft.com/office/officeart/2005/8/layout/orgChart1"/>
    <dgm:cxn modelId="{ECE919F7-F813-4C20-9D21-BB3D6E6EB63E}" type="presParOf" srcId="{CFCF2D5C-0D50-4DDF-AC43-F05FE58AD953}" destId="{7A2B42A9-214C-4B39-B889-9F16276607AA}" srcOrd="2" destOrd="0" presId="urn:microsoft.com/office/officeart/2005/8/layout/orgChart1"/>
    <dgm:cxn modelId="{B57D8009-1D38-431C-A66D-394E6FE9C3DC}" type="presParOf" srcId="{2F63BBCD-3D8F-4CAC-83CB-485F82FCD0A7}" destId="{53D643AD-179A-44D4-B27F-8A46D42981DF}" srcOrd="2" destOrd="0" presId="urn:microsoft.com/office/officeart/2005/8/layout/orgChart1"/>
    <dgm:cxn modelId="{91ED0FCE-3FC2-4544-A3AF-7E753EC6C838}" type="presParOf" srcId="{0F70076E-522F-4981-BBB3-3A92AF6FA175}" destId="{E897A794-E666-4DCD-89D5-3E766B270427}" srcOrd="16" destOrd="0" presId="urn:microsoft.com/office/officeart/2005/8/layout/orgChart1"/>
    <dgm:cxn modelId="{E6CA3EA7-DD3B-4B3E-A12E-58830C372E80}" type="presParOf" srcId="{0F70076E-522F-4981-BBB3-3A92AF6FA175}" destId="{3A2FEFD5-F1ED-4536-BEE9-E10E554A74B2}" srcOrd="17" destOrd="0" presId="urn:microsoft.com/office/officeart/2005/8/layout/orgChart1"/>
    <dgm:cxn modelId="{50F00010-421C-476B-93BB-264EBB834DB3}" type="presParOf" srcId="{3A2FEFD5-F1ED-4536-BEE9-E10E554A74B2}" destId="{F027BF0B-8C50-46A2-89C8-C9AF1F8B7553}" srcOrd="0" destOrd="0" presId="urn:microsoft.com/office/officeart/2005/8/layout/orgChart1"/>
    <dgm:cxn modelId="{462B65DD-205E-4C2D-BC75-1C9764A1D2D5}" type="presParOf" srcId="{F027BF0B-8C50-46A2-89C8-C9AF1F8B7553}" destId="{0A9A1E76-FE42-4D99-8E38-8C153C3BEC71}" srcOrd="0" destOrd="0" presId="urn:microsoft.com/office/officeart/2005/8/layout/orgChart1"/>
    <dgm:cxn modelId="{51453F49-B5FC-4CCF-AD8E-9F1A2611C183}" type="presParOf" srcId="{F027BF0B-8C50-46A2-89C8-C9AF1F8B7553}" destId="{54823B34-9DA0-498C-B771-985D797ABA89}" srcOrd="1" destOrd="0" presId="urn:microsoft.com/office/officeart/2005/8/layout/orgChart1"/>
    <dgm:cxn modelId="{63013D13-E270-4D01-B4C6-B6EC04703D8B}" type="presParOf" srcId="{3A2FEFD5-F1ED-4536-BEE9-E10E554A74B2}" destId="{6ED0094D-D384-47D1-A3DD-C2D120BE0417}" srcOrd="1" destOrd="0" presId="urn:microsoft.com/office/officeart/2005/8/layout/orgChart1"/>
    <dgm:cxn modelId="{63EE967C-0932-43A1-97FB-269935A385CD}" type="presParOf" srcId="{3A2FEFD5-F1ED-4536-BEE9-E10E554A74B2}" destId="{F3213785-4314-4A2C-AED5-1038B88C8BEC}" srcOrd="2" destOrd="0" presId="urn:microsoft.com/office/officeart/2005/8/layout/orgChart1"/>
    <dgm:cxn modelId="{CE11B944-402D-40D9-83A6-3A3998BFD996}" type="presParOf" srcId="{9414EEE7-8A55-4F1D-B7B2-55144D1993C0}" destId="{1C6BA4D2-F28C-4E72-9F28-088FF98A2C33}" srcOrd="2" destOrd="0" presId="urn:microsoft.com/office/officeart/2005/8/layout/orgChart1"/>
    <dgm:cxn modelId="{0C0C3518-92BA-4A0E-891E-0387F14B4B6E}" type="presParOf" srcId="{1C6BA4D2-F28C-4E72-9F28-088FF98A2C33}" destId="{FAA0A73B-BE57-4EBF-BC6E-02688DD94992}" srcOrd="0" destOrd="0" presId="urn:microsoft.com/office/officeart/2005/8/layout/orgChart1"/>
    <dgm:cxn modelId="{AC82CC63-D23A-4330-BD5D-F3EC60BE3CC1}" type="presParOf" srcId="{1C6BA4D2-F28C-4E72-9F28-088FF98A2C33}" destId="{83AB74E6-E702-4C1C-B220-F5629BD9DFBB}" srcOrd="1" destOrd="0" presId="urn:microsoft.com/office/officeart/2005/8/layout/orgChart1"/>
    <dgm:cxn modelId="{443BAE9B-7B01-4BE8-A98B-C74B6DBD205A}" type="presParOf" srcId="{83AB74E6-E702-4C1C-B220-F5629BD9DFBB}" destId="{B0A0B2F8-DC1D-40D8-84F3-E973F0AFD2A4}" srcOrd="0" destOrd="0" presId="urn:microsoft.com/office/officeart/2005/8/layout/orgChart1"/>
    <dgm:cxn modelId="{E72F08BB-6CE4-4BED-B948-D2C1BD6EAF42}" type="presParOf" srcId="{B0A0B2F8-DC1D-40D8-84F3-E973F0AFD2A4}" destId="{96A2D62A-7231-40B0-A064-11231D9FBD36}" srcOrd="0" destOrd="0" presId="urn:microsoft.com/office/officeart/2005/8/layout/orgChart1"/>
    <dgm:cxn modelId="{920E3D29-75A3-4E06-B0ED-CC8E544A7336}" type="presParOf" srcId="{B0A0B2F8-DC1D-40D8-84F3-E973F0AFD2A4}" destId="{604E9955-A4D8-4EF3-AB62-04F2B6924221}" srcOrd="1" destOrd="0" presId="urn:microsoft.com/office/officeart/2005/8/layout/orgChart1"/>
    <dgm:cxn modelId="{AE7760B8-CE62-41C7-9141-A343EE25CF83}" type="presParOf" srcId="{83AB74E6-E702-4C1C-B220-F5629BD9DFBB}" destId="{BED3382D-ECB2-4AC4-A267-94BF200C899C}" srcOrd="1" destOrd="0" presId="urn:microsoft.com/office/officeart/2005/8/layout/orgChart1"/>
    <dgm:cxn modelId="{1B2FBDEB-7E56-4832-9C7C-1BEF06EB1925}" type="presParOf" srcId="{83AB74E6-E702-4C1C-B220-F5629BD9DFBB}" destId="{1B324C91-D76E-4B52-ABDE-EC18B0C5A2FE}" srcOrd="2" destOrd="0" presId="urn:microsoft.com/office/officeart/2005/8/layout/orgChart1"/>
    <dgm:cxn modelId="{68B982F0-BAA3-4771-A9CA-68B63BC0AA1D}" type="presParOf" srcId="{1C6BA4D2-F28C-4E72-9F28-088FF98A2C33}" destId="{50B91C8F-9633-4F9D-970A-524716897861}" srcOrd="2" destOrd="0" presId="urn:microsoft.com/office/officeart/2005/8/layout/orgChart1"/>
    <dgm:cxn modelId="{4BBD901B-EBF4-4955-876B-493E232B3ABA}" type="presParOf" srcId="{1C6BA4D2-F28C-4E72-9F28-088FF98A2C33}" destId="{77F30843-CD0E-419D-9FA8-B978A698CAA8}" srcOrd="3" destOrd="0" presId="urn:microsoft.com/office/officeart/2005/8/layout/orgChart1"/>
    <dgm:cxn modelId="{CD296A23-7B1B-46E3-B14B-4181F508AA0B}" type="presParOf" srcId="{77F30843-CD0E-419D-9FA8-B978A698CAA8}" destId="{0497B117-E244-400E-A65B-92E87F8B7F97}" srcOrd="0" destOrd="0" presId="urn:microsoft.com/office/officeart/2005/8/layout/orgChart1"/>
    <dgm:cxn modelId="{194C0880-C520-473A-AA12-BF2871232AE8}" type="presParOf" srcId="{0497B117-E244-400E-A65B-92E87F8B7F97}" destId="{E5E7503A-7612-4B0C-A329-AB0202849CA8}" srcOrd="0" destOrd="0" presId="urn:microsoft.com/office/officeart/2005/8/layout/orgChart1"/>
    <dgm:cxn modelId="{E6EAB947-3DA6-4583-A39D-241174F91014}" type="presParOf" srcId="{0497B117-E244-400E-A65B-92E87F8B7F97}" destId="{149078CD-1B5B-412D-A0CE-202071623540}" srcOrd="1" destOrd="0" presId="urn:microsoft.com/office/officeart/2005/8/layout/orgChart1"/>
    <dgm:cxn modelId="{49D7C1A8-AFDB-4C86-B97E-CB28CA95AE67}" type="presParOf" srcId="{77F30843-CD0E-419D-9FA8-B978A698CAA8}" destId="{8E8B7D85-5001-4717-BDA3-E4D9D9A000DB}" srcOrd="1" destOrd="0" presId="urn:microsoft.com/office/officeart/2005/8/layout/orgChart1"/>
    <dgm:cxn modelId="{99A6B1C4-5F7F-4452-8B11-38D97719CBDD}" type="presParOf" srcId="{77F30843-CD0E-419D-9FA8-B978A698CAA8}" destId="{EF071D07-FA91-43BB-BD43-9E00BD381CAB}" srcOrd="2" destOrd="0" presId="urn:microsoft.com/office/officeart/2005/8/layout/orgChart1"/>
    <dgm:cxn modelId="{43FED787-FF9A-4914-8ED7-2534918E23B2}" type="presParOf" srcId="{DB6D70D1-1334-4D38-846C-FFDB7A9BF7E5}" destId="{17674B7A-6587-4DC4-A9DE-CB1967A30F82}" srcOrd="1" destOrd="0" presId="urn:microsoft.com/office/officeart/2005/8/layout/orgChart1"/>
    <dgm:cxn modelId="{1BC26FB5-B2B9-46E0-8323-A41847901CF1}" type="presParOf" srcId="{17674B7A-6587-4DC4-A9DE-CB1967A30F82}" destId="{579C5BB3-5D7A-4196-BF46-778DB623D8BB}" srcOrd="0" destOrd="0" presId="urn:microsoft.com/office/officeart/2005/8/layout/orgChart1"/>
    <dgm:cxn modelId="{7B8FB5BE-B2FB-4F24-93DE-362AB686E96B}" type="presParOf" srcId="{579C5BB3-5D7A-4196-BF46-778DB623D8BB}" destId="{234957EB-CEAB-4D64-9578-75C67240B327}" srcOrd="0" destOrd="0" presId="urn:microsoft.com/office/officeart/2005/8/layout/orgChart1"/>
    <dgm:cxn modelId="{21AF2ACF-41E6-4620-9AEB-303A51AFD036}" type="presParOf" srcId="{579C5BB3-5D7A-4196-BF46-778DB623D8BB}" destId="{5D30D3E5-3448-4B85-9084-9844DD694E7F}" srcOrd="1" destOrd="0" presId="urn:microsoft.com/office/officeart/2005/8/layout/orgChart1"/>
    <dgm:cxn modelId="{8859496F-0D64-48AB-A426-434DF074A6BB}" type="presParOf" srcId="{17674B7A-6587-4DC4-A9DE-CB1967A30F82}" destId="{AD7FB035-350C-450B-9470-79E55EFBFD5A}" srcOrd="1" destOrd="0" presId="urn:microsoft.com/office/officeart/2005/8/layout/orgChart1"/>
    <dgm:cxn modelId="{499B467C-BAC7-486D-AEE8-1046B027A05A}" type="presParOf" srcId="{17674B7A-6587-4DC4-A9DE-CB1967A30F82}" destId="{5823C67D-8D40-456A-8292-E20407F43290}" srcOrd="2" destOrd="0" presId="urn:microsoft.com/office/officeart/2005/8/layout/orgChart1"/>
    <dgm:cxn modelId="{ECAE6F2C-352D-4349-BE45-BD63A12D94A7}" type="presParOf" srcId="{DB6D70D1-1334-4D38-846C-FFDB7A9BF7E5}" destId="{42383659-BD8A-4D5E-A0B4-3C54F9BC30F0}" srcOrd="2" destOrd="0" presId="urn:microsoft.com/office/officeart/2005/8/layout/orgChart1"/>
    <dgm:cxn modelId="{B1DB0112-AE2C-4E08-9DC7-5271612791F1}" type="presParOf" srcId="{42383659-BD8A-4D5E-A0B4-3C54F9BC30F0}" destId="{419B1590-31D3-4AB3-B96F-8BBD6CEACBD2}" srcOrd="0" destOrd="0" presId="urn:microsoft.com/office/officeart/2005/8/layout/orgChart1"/>
    <dgm:cxn modelId="{241268F5-745A-49A5-B222-DA7CAA96F421}" type="presParOf" srcId="{419B1590-31D3-4AB3-B96F-8BBD6CEACBD2}" destId="{C4B0F77B-E2E0-457D-812E-29E9BE3E4085}" srcOrd="0" destOrd="0" presId="urn:microsoft.com/office/officeart/2005/8/layout/orgChart1"/>
    <dgm:cxn modelId="{50675833-F331-45AA-A807-66C1D8EAAC41}" type="presParOf" srcId="{419B1590-31D3-4AB3-B96F-8BBD6CEACBD2}" destId="{17805C60-C0CE-46BF-BA01-F8C5D9F70B79}" srcOrd="1" destOrd="0" presId="urn:microsoft.com/office/officeart/2005/8/layout/orgChart1"/>
    <dgm:cxn modelId="{090DF180-0F94-4FE6-9BFC-CF23F2DD85AF}" type="presParOf" srcId="{42383659-BD8A-4D5E-A0B4-3C54F9BC30F0}" destId="{D3550D3A-B726-4881-859A-D1FB5A448279}" srcOrd="1" destOrd="0" presId="urn:microsoft.com/office/officeart/2005/8/layout/orgChart1"/>
    <dgm:cxn modelId="{AF48AC3A-EFD9-414A-B8BE-D7E20AFD39C8}" type="presParOf" srcId="{42383659-BD8A-4D5E-A0B4-3C54F9BC30F0}" destId="{8F72FE43-F752-4814-BE5E-E968BF300466}" srcOrd="2" destOrd="0" presId="urn:microsoft.com/office/officeart/2005/8/layout/orgChart1"/>
    <dgm:cxn modelId="{263A053E-FA14-4813-9F6D-B2CD4955D02C}" type="presParOf" srcId="{DB6D70D1-1334-4D38-846C-FFDB7A9BF7E5}" destId="{F59D48A0-D306-46AE-8AF8-909D59CA2703}" srcOrd="3" destOrd="0" presId="urn:microsoft.com/office/officeart/2005/8/layout/orgChart1"/>
    <dgm:cxn modelId="{BA784769-AADE-437C-A7EB-498A2A75DB9D}" type="presParOf" srcId="{F59D48A0-D306-46AE-8AF8-909D59CA2703}" destId="{2C9156BF-48DC-4A17-B7D9-2BC2C6BE0360}" srcOrd="0" destOrd="0" presId="urn:microsoft.com/office/officeart/2005/8/layout/orgChart1"/>
    <dgm:cxn modelId="{A09A94CC-FAA4-49F2-A90C-85A7EF9D22E3}" type="presParOf" srcId="{2C9156BF-48DC-4A17-B7D9-2BC2C6BE0360}" destId="{DC286486-1041-4CF2-B1D9-ED9F8D4CAF4B}" srcOrd="0" destOrd="0" presId="urn:microsoft.com/office/officeart/2005/8/layout/orgChart1"/>
    <dgm:cxn modelId="{AC357F91-2C9A-4E8E-BCA6-315E9F5D66E9}" type="presParOf" srcId="{2C9156BF-48DC-4A17-B7D9-2BC2C6BE0360}" destId="{D5DB1BF8-7727-41DB-8711-7758CBC1CD9E}" srcOrd="1" destOrd="0" presId="urn:microsoft.com/office/officeart/2005/8/layout/orgChart1"/>
    <dgm:cxn modelId="{F5392B36-BC3D-48F8-B935-E5CC4FA7D294}" type="presParOf" srcId="{F59D48A0-D306-46AE-8AF8-909D59CA2703}" destId="{0CD5EC87-2CD7-4B11-AE5D-880A11810AB4}" srcOrd="1" destOrd="0" presId="urn:microsoft.com/office/officeart/2005/8/layout/orgChart1"/>
    <dgm:cxn modelId="{521AF45D-D11E-423A-8C20-C0EDE5BFB685}" type="presParOf" srcId="{F59D48A0-D306-46AE-8AF8-909D59CA2703}" destId="{C415D8D2-3B06-4752-BAB6-2E3BCD9AB2C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91C8F-9633-4F9D-970A-524716897861}">
      <dsp:nvSpPr>
        <dsp:cNvPr id="0" name=""/>
        <dsp:cNvSpPr/>
      </dsp:nvSpPr>
      <dsp:spPr>
        <a:xfrm>
          <a:off x="4526280" y="1237914"/>
          <a:ext cx="91440" cy="393436"/>
        </a:xfrm>
        <a:custGeom>
          <a:avLst/>
          <a:gdLst/>
          <a:ahLst/>
          <a:cxnLst/>
          <a:rect l="0" t="0" r="0" b="0"/>
          <a:pathLst>
            <a:path>
              <a:moveTo>
                <a:pt x="45720" y="0"/>
              </a:moveTo>
              <a:lnTo>
                <a:pt x="45720" y="393436"/>
              </a:lnTo>
              <a:lnTo>
                <a:pt x="135526" y="393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A0A73B-BE57-4EBF-BC6E-02688DD94992}">
      <dsp:nvSpPr>
        <dsp:cNvPr id="0" name=""/>
        <dsp:cNvSpPr/>
      </dsp:nvSpPr>
      <dsp:spPr>
        <a:xfrm>
          <a:off x="4436473" y="1237914"/>
          <a:ext cx="91440" cy="393436"/>
        </a:xfrm>
        <a:custGeom>
          <a:avLst/>
          <a:gdLst/>
          <a:ahLst/>
          <a:cxnLst/>
          <a:rect l="0" t="0" r="0" b="0"/>
          <a:pathLst>
            <a:path>
              <a:moveTo>
                <a:pt x="135526" y="0"/>
              </a:moveTo>
              <a:lnTo>
                <a:pt x="135526" y="393436"/>
              </a:lnTo>
              <a:lnTo>
                <a:pt x="45720" y="3934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97A794-E666-4DCD-89D5-3E766B270427}">
      <dsp:nvSpPr>
        <dsp:cNvPr id="0" name=""/>
        <dsp:cNvSpPr/>
      </dsp:nvSpPr>
      <dsp:spPr>
        <a:xfrm>
          <a:off x="4572000" y="1237914"/>
          <a:ext cx="4139635" cy="786872"/>
        </a:xfrm>
        <a:custGeom>
          <a:avLst/>
          <a:gdLst/>
          <a:ahLst/>
          <a:cxnLst/>
          <a:rect l="0" t="0" r="0" b="0"/>
          <a:pathLst>
            <a:path>
              <a:moveTo>
                <a:pt x="0" y="0"/>
              </a:moveTo>
              <a:lnTo>
                <a:pt x="0" y="697066"/>
              </a:lnTo>
              <a:lnTo>
                <a:pt x="4139635" y="697066"/>
              </a:lnTo>
              <a:lnTo>
                <a:pt x="4139635"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4D769-2DB8-4026-BE5A-65BB0EFF9F14}">
      <dsp:nvSpPr>
        <dsp:cNvPr id="0" name=""/>
        <dsp:cNvSpPr/>
      </dsp:nvSpPr>
      <dsp:spPr>
        <a:xfrm>
          <a:off x="7334608" y="2452435"/>
          <a:ext cx="128294" cy="1607957"/>
        </a:xfrm>
        <a:custGeom>
          <a:avLst/>
          <a:gdLst/>
          <a:ahLst/>
          <a:cxnLst/>
          <a:rect l="0" t="0" r="0" b="0"/>
          <a:pathLst>
            <a:path>
              <a:moveTo>
                <a:pt x="0" y="0"/>
              </a:moveTo>
              <a:lnTo>
                <a:pt x="0" y="1607957"/>
              </a:lnTo>
              <a:lnTo>
                <a:pt x="128294" y="16079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CE8887-ABBE-448D-AE41-463E6DCE7983}">
      <dsp:nvSpPr>
        <dsp:cNvPr id="0" name=""/>
        <dsp:cNvSpPr/>
      </dsp:nvSpPr>
      <dsp:spPr>
        <a:xfrm>
          <a:off x="7334608" y="2452435"/>
          <a:ext cx="128294" cy="1000697"/>
        </a:xfrm>
        <a:custGeom>
          <a:avLst/>
          <a:gdLst/>
          <a:ahLst/>
          <a:cxnLst/>
          <a:rect l="0" t="0" r="0" b="0"/>
          <a:pathLst>
            <a:path>
              <a:moveTo>
                <a:pt x="0" y="0"/>
              </a:moveTo>
              <a:lnTo>
                <a:pt x="0" y="1000697"/>
              </a:lnTo>
              <a:lnTo>
                <a:pt x="128294" y="10006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45B1E8-7FE0-46CA-B690-B70A34907BDB}">
      <dsp:nvSpPr>
        <dsp:cNvPr id="0" name=""/>
        <dsp:cNvSpPr/>
      </dsp:nvSpPr>
      <dsp:spPr>
        <a:xfrm>
          <a:off x="7334608" y="2452435"/>
          <a:ext cx="128294" cy="393436"/>
        </a:xfrm>
        <a:custGeom>
          <a:avLst/>
          <a:gdLst/>
          <a:ahLst/>
          <a:cxnLst/>
          <a:rect l="0" t="0" r="0" b="0"/>
          <a:pathLst>
            <a:path>
              <a:moveTo>
                <a:pt x="0" y="0"/>
              </a:moveTo>
              <a:lnTo>
                <a:pt x="0" y="393436"/>
              </a:lnTo>
              <a:lnTo>
                <a:pt x="128294" y="3934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4F6F4E-3CAA-4D71-98C2-5B11B32EE224}">
      <dsp:nvSpPr>
        <dsp:cNvPr id="0" name=""/>
        <dsp:cNvSpPr/>
      </dsp:nvSpPr>
      <dsp:spPr>
        <a:xfrm>
          <a:off x="4572000" y="1237914"/>
          <a:ext cx="3104726" cy="786872"/>
        </a:xfrm>
        <a:custGeom>
          <a:avLst/>
          <a:gdLst/>
          <a:ahLst/>
          <a:cxnLst/>
          <a:rect l="0" t="0" r="0" b="0"/>
          <a:pathLst>
            <a:path>
              <a:moveTo>
                <a:pt x="0" y="0"/>
              </a:moveTo>
              <a:lnTo>
                <a:pt x="0" y="697066"/>
              </a:lnTo>
              <a:lnTo>
                <a:pt x="3104726" y="697066"/>
              </a:lnTo>
              <a:lnTo>
                <a:pt x="3104726"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D3313B-B6CB-42FE-90CB-13EA1BBA4C78}">
      <dsp:nvSpPr>
        <dsp:cNvPr id="0" name=""/>
        <dsp:cNvSpPr/>
      </dsp:nvSpPr>
      <dsp:spPr>
        <a:xfrm>
          <a:off x="6299699" y="2452435"/>
          <a:ext cx="128294" cy="1607957"/>
        </a:xfrm>
        <a:custGeom>
          <a:avLst/>
          <a:gdLst/>
          <a:ahLst/>
          <a:cxnLst/>
          <a:rect l="0" t="0" r="0" b="0"/>
          <a:pathLst>
            <a:path>
              <a:moveTo>
                <a:pt x="0" y="0"/>
              </a:moveTo>
              <a:lnTo>
                <a:pt x="0" y="1607957"/>
              </a:lnTo>
              <a:lnTo>
                <a:pt x="128294" y="16079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DB76FC-FDBB-4AED-BE5A-4E4AE56E9F1D}">
      <dsp:nvSpPr>
        <dsp:cNvPr id="0" name=""/>
        <dsp:cNvSpPr/>
      </dsp:nvSpPr>
      <dsp:spPr>
        <a:xfrm>
          <a:off x="6299699" y="2452435"/>
          <a:ext cx="128294" cy="1000697"/>
        </a:xfrm>
        <a:custGeom>
          <a:avLst/>
          <a:gdLst/>
          <a:ahLst/>
          <a:cxnLst/>
          <a:rect l="0" t="0" r="0" b="0"/>
          <a:pathLst>
            <a:path>
              <a:moveTo>
                <a:pt x="0" y="0"/>
              </a:moveTo>
              <a:lnTo>
                <a:pt x="0" y="1000697"/>
              </a:lnTo>
              <a:lnTo>
                <a:pt x="128294" y="10006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AF1D9D-BBE8-4B97-95BF-FA0015EF42D6}">
      <dsp:nvSpPr>
        <dsp:cNvPr id="0" name=""/>
        <dsp:cNvSpPr/>
      </dsp:nvSpPr>
      <dsp:spPr>
        <a:xfrm>
          <a:off x="6299699" y="2452435"/>
          <a:ext cx="128294" cy="393436"/>
        </a:xfrm>
        <a:custGeom>
          <a:avLst/>
          <a:gdLst/>
          <a:ahLst/>
          <a:cxnLst/>
          <a:rect l="0" t="0" r="0" b="0"/>
          <a:pathLst>
            <a:path>
              <a:moveTo>
                <a:pt x="0" y="0"/>
              </a:moveTo>
              <a:lnTo>
                <a:pt x="0" y="393436"/>
              </a:lnTo>
              <a:lnTo>
                <a:pt x="128294" y="3934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FED9C4-696B-4ABA-A003-AB2F5D1066AB}">
      <dsp:nvSpPr>
        <dsp:cNvPr id="0" name=""/>
        <dsp:cNvSpPr/>
      </dsp:nvSpPr>
      <dsp:spPr>
        <a:xfrm>
          <a:off x="4572000" y="1237914"/>
          <a:ext cx="2069817" cy="786872"/>
        </a:xfrm>
        <a:custGeom>
          <a:avLst/>
          <a:gdLst/>
          <a:ahLst/>
          <a:cxnLst/>
          <a:rect l="0" t="0" r="0" b="0"/>
          <a:pathLst>
            <a:path>
              <a:moveTo>
                <a:pt x="0" y="0"/>
              </a:moveTo>
              <a:lnTo>
                <a:pt x="0" y="697066"/>
              </a:lnTo>
              <a:lnTo>
                <a:pt x="2069817" y="697066"/>
              </a:lnTo>
              <a:lnTo>
                <a:pt x="2069817"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62803E-CFEC-49FE-80FB-BF7DB555A7BE}">
      <dsp:nvSpPr>
        <dsp:cNvPr id="0" name=""/>
        <dsp:cNvSpPr/>
      </dsp:nvSpPr>
      <dsp:spPr>
        <a:xfrm>
          <a:off x="4572000" y="1237914"/>
          <a:ext cx="1034908" cy="786872"/>
        </a:xfrm>
        <a:custGeom>
          <a:avLst/>
          <a:gdLst/>
          <a:ahLst/>
          <a:cxnLst/>
          <a:rect l="0" t="0" r="0" b="0"/>
          <a:pathLst>
            <a:path>
              <a:moveTo>
                <a:pt x="0" y="0"/>
              </a:moveTo>
              <a:lnTo>
                <a:pt x="0" y="697066"/>
              </a:lnTo>
              <a:lnTo>
                <a:pt x="1034908" y="697066"/>
              </a:lnTo>
              <a:lnTo>
                <a:pt x="1034908"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5D86D5-9735-45A9-A995-59A8FC794786}">
      <dsp:nvSpPr>
        <dsp:cNvPr id="0" name=""/>
        <dsp:cNvSpPr/>
      </dsp:nvSpPr>
      <dsp:spPr>
        <a:xfrm>
          <a:off x="4526280" y="1237914"/>
          <a:ext cx="91440" cy="786872"/>
        </a:xfrm>
        <a:custGeom>
          <a:avLst/>
          <a:gdLst/>
          <a:ahLst/>
          <a:cxnLst/>
          <a:rect l="0" t="0" r="0" b="0"/>
          <a:pathLst>
            <a:path>
              <a:moveTo>
                <a:pt x="45720" y="0"/>
              </a:moveTo>
              <a:lnTo>
                <a:pt x="45720"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62653C-0DF8-4EDF-A01B-23209F9F26F9}">
      <dsp:nvSpPr>
        <dsp:cNvPr id="0" name=""/>
        <dsp:cNvSpPr/>
      </dsp:nvSpPr>
      <dsp:spPr>
        <a:xfrm>
          <a:off x="3194972" y="2452435"/>
          <a:ext cx="128294" cy="2822478"/>
        </a:xfrm>
        <a:custGeom>
          <a:avLst/>
          <a:gdLst/>
          <a:ahLst/>
          <a:cxnLst/>
          <a:rect l="0" t="0" r="0" b="0"/>
          <a:pathLst>
            <a:path>
              <a:moveTo>
                <a:pt x="0" y="0"/>
              </a:moveTo>
              <a:lnTo>
                <a:pt x="0" y="2822478"/>
              </a:lnTo>
              <a:lnTo>
                <a:pt x="128294" y="2822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5E3395-7D78-4F0F-8BA4-0CA66D4382A3}">
      <dsp:nvSpPr>
        <dsp:cNvPr id="0" name=""/>
        <dsp:cNvSpPr/>
      </dsp:nvSpPr>
      <dsp:spPr>
        <a:xfrm>
          <a:off x="3194972" y="2452435"/>
          <a:ext cx="128294" cy="2215218"/>
        </a:xfrm>
        <a:custGeom>
          <a:avLst/>
          <a:gdLst/>
          <a:ahLst/>
          <a:cxnLst/>
          <a:rect l="0" t="0" r="0" b="0"/>
          <a:pathLst>
            <a:path>
              <a:moveTo>
                <a:pt x="0" y="0"/>
              </a:moveTo>
              <a:lnTo>
                <a:pt x="0" y="2215218"/>
              </a:lnTo>
              <a:lnTo>
                <a:pt x="128294" y="22152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AA2FD4-9B65-444C-904F-66481EA57F57}">
      <dsp:nvSpPr>
        <dsp:cNvPr id="0" name=""/>
        <dsp:cNvSpPr/>
      </dsp:nvSpPr>
      <dsp:spPr>
        <a:xfrm>
          <a:off x="3194972" y="2452435"/>
          <a:ext cx="128294" cy="1607957"/>
        </a:xfrm>
        <a:custGeom>
          <a:avLst/>
          <a:gdLst/>
          <a:ahLst/>
          <a:cxnLst/>
          <a:rect l="0" t="0" r="0" b="0"/>
          <a:pathLst>
            <a:path>
              <a:moveTo>
                <a:pt x="0" y="0"/>
              </a:moveTo>
              <a:lnTo>
                <a:pt x="0" y="1607957"/>
              </a:lnTo>
              <a:lnTo>
                <a:pt x="128294" y="16079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856F93-6928-4F29-A715-1CCE16DEB8CE}">
      <dsp:nvSpPr>
        <dsp:cNvPr id="0" name=""/>
        <dsp:cNvSpPr/>
      </dsp:nvSpPr>
      <dsp:spPr>
        <a:xfrm>
          <a:off x="3194972" y="2452435"/>
          <a:ext cx="128294" cy="1000697"/>
        </a:xfrm>
        <a:custGeom>
          <a:avLst/>
          <a:gdLst/>
          <a:ahLst/>
          <a:cxnLst/>
          <a:rect l="0" t="0" r="0" b="0"/>
          <a:pathLst>
            <a:path>
              <a:moveTo>
                <a:pt x="0" y="0"/>
              </a:moveTo>
              <a:lnTo>
                <a:pt x="0" y="1000697"/>
              </a:lnTo>
              <a:lnTo>
                <a:pt x="128294" y="10006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FA3E35-E17C-402A-9F06-8A140AF13D6A}">
      <dsp:nvSpPr>
        <dsp:cNvPr id="0" name=""/>
        <dsp:cNvSpPr/>
      </dsp:nvSpPr>
      <dsp:spPr>
        <a:xfrm>
          <a:off x="3194972" y="2452435"/>
          <a:ext cx="128294" cy="393436"/>
        </a:xfrm>
        <a:custGeom>
          <a:avLst/>
          <a:gdLst/>
          <a:ahLst/>
          <a:cxnLst/>
          <a:rect l="0" t="0" r="0" b="0"/>
          <a:pathLst>
            <a:path>
              <a:moveTo>
                <a:pt x="0" y="0"/>
              </a:moveTo>
              <a:lnTo>
                <a:pt x="0" y="393436"/>
              </a:lnTo>
              <a:lnTo>
                <a:pt x="128294" y="3934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3C7A6C-C6C4-41AC-8DE1-8DDEFEB60920}">
      <dsp:nvSpPr>
        <dsp:cNvPr id="0" name=""/>
        <dsp:cNvSpPr/>
      </dsp:nvSpPr>
      <dsp:spPr>
        <a:xfrm>
          <a:off x="3537091" y="1237914"/>
          <a:ext cx="1034908" cy="786872"/>
        </a:xfrm>
        <a:custGeom>
          <a:avLst/>
          <a:gdLst/>
          <a:ahLst/>
          <a:cxnLst/>
          <a:rect l="0" t="0" r="0" b="0"/>
          <a:pathLst>
            <a:path>
              <a:moveTo>
                <a:pt x="1034908" y="0"/>
              </a:moveTo>
              <a:lnTo>
                <a:pt x="1034908" y="697066"/>
              </a:lnTo>
              <a:lnTo>
                <a:pt x="0" y="697066"/>
              </a:lnTo>
              <a:lnTo>
                <a:pt x="0"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2972FE-C97E-42B6-9A79-1CF8DC5B6AE4}">
      <dsp:nvSpPr>
        <dsp:cNvPr id="0" name=""/>
        <dsp:cNvSpPr/>
      </dsp:nvSpPr>
      <dsp:spPr>
        <a:xfrm>
          <a:off x="2160063" y="2452435"/>
          <a:ext cx="128294" cy="3429739"/>
        </a:xfrm>
        <a:custGeom>
          <a:avLst/>
          <a:gdLst/>
          <a:ahLst/>
          <a:cxnLst/>
          <a:rect l="0" t="0" r="0" b="0"/>
          <a:pathLst>
            <a:path>
              <a:moveTo>
                <a:pt x="0" y="0"/>
              </a:moveTo>
              <a:lnTo>
                <a:pt x="0" y="3429739"/>
              </a:lnTo>
              <a:lnTo>
                <a:pt x="128294" y="342973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8D129-29D8-4385-B786-894926FEDC42}">
      <dsp:nvSpPr>
        <dsp:cNvPr id="0" name=""/>
        <dsp:cNvSpPr/>
      </dsp:nvSpPr>
      <dsp:spPr>
        <a:xfrm>
          <a:off x="2160063" y="2452435"/>
          <a:ext cx="128294" cy="2822478"/>
        </a:xfrm>
        <a:custGeom>
          <a:avLst/>
          <a:gdLst/>
          <a:ahLst/>
          <a:cxnLst/>
          <a:rect l="0" t="0" r="0" b="0"/>
          <a:pathLst>
            <a:path>
              <a:moveTo>
                <a:pt x="0" y="0"/>
              </a:moveTo>
              <a:lnTo>
                <a:pt x="0" y="2822478"/>
              </a:lnTo>
              <a:lnTo>
                <a:pt x="128294" y="2822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9C9AB9-A71B-47D2-BAFA-A26EF16D35E9}">
      <dsp:nvSpPr>
        <dsp:cNvPr id="0" name=""/>
        <dsp:cNvSpPr/>
      </dsp:nvSpPr>
      <dsp:spPr>
        <a:xfrm>
          <a:off x="2160063" y="2452435"/>
          <a:ext cx="128294" cy="2215218"/>
        </a:xfrm>
        <a:custGeom>
          <a:avLst/>
          <a:gdLst/>
          <a:ahLst/>
          <a:cxnLst/>
          <a:rect l="0" t="0" r="0" b="0"/>
          <a:pathLst>
            <a:path>
              <a:moveTo>
                <a:pt x="0" y="0"/>
              </a:moveTo>
              <a:lnTo>
                <a:pt x="0" y="2215218"/>
              </a:lnTo>
              <a:lnTo>
                <a:pt x="128294" y="22152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7D4D9F-8B82-4134-A440-E709162FB101}">
      <dsp:nvSpPr>
        <dsp:cNvPr id="0" name=""/>
        <dsp:cNvSpPr/>
      </dsp:nvSpPr>
      <dsp:spPr>
        <a:xfrm>
          <a:off x="2160063" y="2452435"/>
          <a:ext cx="128294" cy="1607957"/>
        </a:xfrm>
        <a:custGeom>
          <a:avLst/>
          <a:gdLst/>
          <a:ahLst/>
          <a:cxnLst/>
          <a:rect l="0" t="0" r="0" b="0"/>
          <a:pathLst>
            <a:path>
              <a:moveTo>
                <a:pt x="0" y="0"/>
              </a:moveTo>
              <a:lnTo>
                <a:pt x="0" y="1607957"/>
              </a:lnTo>
              <a:lnTo>
                <a:pt x="128294" y="16079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3C03D6-7054-4B73-96F2-78EDD8671AF2}">
      <dsp:nvSpPr>
        <dsp:cNvPr id="0" name=""/>
        <dsp:cNvSpPr/>
      </dsp:nvSpPr>
      <dsp:spPr>
        <a:xfrm>
          <a:off x="2160063" y="2452435"/>
          <a:ext cx="128294" cy="1000697"/>
        </a:xfrm>
        <a:custGeom>
          <a:avLst/>
          <a:gdLst/>
          <a:ahLst/>
          <a:cxnLst/>
          <a:rect l="0" t="0" r="0" b="0"/>
          <a:pathLst>
            <a:path>
              <a:moveTo>
                <a:pt x="0" y="0"/>
              </a:moveTo>
              <a:lnTo>
                <a:pt x="0" y="1000697"/>
              </a:lnTo>
              <a:lnTo>
                <a:pt x="128294" y="10006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36C0EE-735B-4022-A21D-F437E8C8FB2C}">
      <dsp:nvSpPr>
        <dsp:cNvPr id="0" name=""/>
        <dsp:cNvSpPr/>
      </dsp:nvSpPr>
      <dsp:spPr>
        <a:xfrm>
          <a:off x="2160063" y="2452435"/>
          <a:ext cx="128294" cy="393436"/>
        </a:xfrm>
        <a:custGeom>
          <a:avLst/>
          <a:gdLst/>
          <a:ahLst/>
          <a:cxnLst/>
          <a:rect l="0" t="0" r="0" b="0"/>
          <a:pathLst>
            <a:path>
              <a:moveTo>
                <a:pt x="0" y="0"/>
              </a:moveTo>
              <a:lnTo>
                <a:pt x="0" y="393436"/>
              </a:lnTo>
              <a:lnTo>
                <a:pt x="128294" y="3934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C1ADA8-C573-433C-A903-2B5AF2D11025}">
      <dsp:nvSpPr>
        <dsp:cNvPr id="0" name=""/>
        <dsp:cNvSpPr/>
      </dsp:nvSpPr>
      <dsp:spPr>
        <a:xfrm>
          <a:off x="2502182" y="1237914"/>
          <a:ext cx="2069817" cy="786872"/>
        </a:xfrm>
        <a:custGeom>
          <a:avLst/>
          <a:gdLst/>
          <a:ahLst/>
          <a:cxnLst/>
          <a:rect l="0" t="0" r="0" b="0"/>
          <a:pathLst>
            <a:path>
              <a:moveTo>
                <a:pt x="2069817" y="0"/>
              </a:moveTo>
              <a:lnTo>
                <a:pt x="2069817" y="697066"/>
              </a:lnTo>
              <a:lnTo>
                <a:pt x="0" y="697066"/>
              </a:lnTo>
              <a:lnTo>
                <a:pt x="0"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FCFA12-57FF-4DDE-AA78-FD5F24D44BE5}">
      <dsp:nvSpPr>
        <dsp:cNvPr id="0" name=""/>
        <dsp:cNvSpPr/>
      </dsp:nvSpPr>
      <dsp:spPr>
        <a:xfrm>
          <a:off x="1125154" y="2452435"/>
          <a:ext cx="128294" cy="3034096"/>
        </a:xfrm>
        <a:custGeom>
          <a:avLst/>
          <a:gdLst/>
          <a:ahLst/>
          <a:cxnLst/>
          <a:rect l="0" t="0" r="0" b="0"/>
          <a:pathLst>
            <a:path>
              <a:moveTo>
                <a:pt x="0" y="0"/>
              </a:moveTo>
              <a:lnTo>
                <a:pt x="0" y="3034096"/>
              </a:lnTo>
              <a:lnTo>
                <a:pt x="128294" y="30340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F494B7-1FD7-47D3-91A2-9B488590CB64}">
      <dsp:nvSpPr>
        <dsp:cNvPr id="0" name=""/>
        <dsp:cNvSpPr/>
      </dsp:nvSpPr>
      <dsp:spPr>
        <a:xfrm>
          <a:off x="1125154" y="2452435"/>
          <a:ext cx="128294" cy="2291418"/>
        </a:xfrm>
        <a:custGeom>
          <a:avLst/>
          <a:gdLst/>
          <a:ahLst/>
          <a:cxnLst/>
          <a:rect l="0" t="0" r="0" b="0"/>
          <a:pathLst>
            <a:path>
              <a:moveTo>
                <a:pt x="0" y="0"/>
              </a:moveTo>
              <a:lnTo>
                <a:pt x="0" y="2291418"/>
              </a:lnTo>
              <a:lnTo>
                <a:pt x="128294" y="229141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3CEFBA-B0C8-4E53-B75F-CB4965CD6E21}">
      <dsp:nvSpPr>
        <dsp:cNvPr id="0" name=""/>
        <dsp:cNvSpPr/>
      </dsp:nvSpPr>
      <dsp:spPr>
        <a:xfrm>
          <a:off x="1125154" y="2452435"/>
          <a:ext cx="128294" cy="1607957"/>
        </a:xfrm>
        <a:custGeom>
          <a:avLst/>
          <a:gdLst/>
          <a:ahLst/>
          <a:cxnLst/>
          <a:rect l="0" t="0" r="0" b="0"/>
          <a:pathLst>
            <a:path>
              <a:moveTo>
                <a:pt x="0" y="0"/>
              </a:moveTo>
              <a:lnTo>
                <a:pt x="0" y="1607957"/>
              </a:lnTo>
              <a:lnTo>
                <a:pt x="128294" y="16079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56D7E3-FC8E-4DD7-B64E-2DF45B28EE68}">
      <dsp:nvSpPr>
        <dsp:cNvPr id="0" name=""/>
        <dsp:cNvSpPr/>
      </dsp:nvSpPr>
      <dsp:spPr>
        <a:xfrm>
          <a:off x="1125154" y="2452435"/>
          <a:ext cx="128294" cy="1000697"/>
        </a:xfrm>
        <a:custGeom>
          <a:avLst/>
          <a:gdLst/>
          <a:ahLst/>
          <a:cxnLst/>
          <a:rect l="0" t="0" r="0" b="0"/>
          <a:pathLst>
            <a:path>
              <a:moveTo>
                <a:pt x="0" y="0"/>
              </a:moveTo>
              <a:lnTo>
                <a:pt x="0" y="1000697"/>
              </a:lnTo>
              <a:lnTo>
                <a:pt x="128294" y="10006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159509-0BB5-44D0-976C-3983E2A2D266}">
      <dsp:nvSpPr>
        <dsp:cNvPr id="0" name=""/>
        <dsp:cNvSpPr/>
      </dsp:nvSpPr>
      <dsp:spPr>
        <a:xfrm>
          <a:off x="1125154" y="2452435"/>
          <a:ext cx="128294" cy="393436"/>
        </a:xfrm>
        <a:custGeom>
          <a:avLst/>
          <a:gdLst/>
          <a:ahLst/>
          <a:cxnLst/>
          <a:rect l="0" t="0" r="0" b="0"/>
          <a:pathLst>
            <a:path>
              <a:moveTo>
                <a:pt x="0" y="0"/>
              </a:moveTo>
              <a:lnTo>
                <a:pt x="0" y="393436"/>
              </a:lnTo>
              <a:lnTo>
                <a:pt x="128294" y="3934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AD718D-61C1-406A-BAF6-C6FC780B3F8C}">
      <dsp:nvSpPr>
        <dsp:cNvPr id="0" name=""/>
        <dsp:cNvSpPr/>
      </dsp:nvSpPr>
      <dsp:spPr>
        <a:xfrm>
          <a:off x="1467273" y="1237914"/>
          <a:ext cx="3104726" cy="786872"/>
        </a:xfrm>
        <a:custGeom>
          <a:avLst/>
          <a:gdLst/>
          <a:ahLst/>
          <a:cxnLst/>
          <a:rect l="0" t="0" r="0" b="0"/>
          <a:pathLst>
            <a:path>
              <a:moveTo>
                <a:pt x="3104726" y="0"/>
              </a:moveTo>
              <a:lnTo>
                <a:pt x="3104726" y="697066"/>
              </a:lnTo>
              <a:lnTo>
                <a:pt x="0" y="697066"/>
              </a:lnTo>
              <a:lnTo>
                <a:pt x="0"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D1E2AE-974D-4F7C-AFCD-74206E1B3B56}">
      <dsp:nvSpPr>
        <dsp:cNvPr id="0" name=""/>
        <dsp:cNvSpPr/>
      </dsp:nvSpPr>
      <dsp:spPr>
        <a:xfrm>
          <a:off x="432364" y="1237914"/>
          <a:ext cx="4139635" cy="786872"/>
        </a:xfrm>
        <a:custGeom>
          <a:avLst/>
          <a:gdLst/>
          <a:ahLst/>
          <a:cxnLst/>
          <a:rect l="0" t="0" r="0" b="0"/>
          <a:pathLst>
            <a:path>
              <a:moveTo>
                <a:pt x="4139635" y="0"/>
              </a:moveTo>
              <a:lnTo>
                <a:pt x="4139635" y="697066"/>
              </a:lnTo>
              <a:lnTo>
                <a:pt x="0" y="697066"/>
              </a:lnTo>
              <a:lnTo>
                <a:pt x="0" y="78687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A3ADB-37ED-43D8-B4C9-DE7BAE16907E}">
      <dsp:nvSpPr>
        <dsp:cNvPr id="0" name=""/>
        <dsp:cNvSpPr/>
      </dsp:nvSpPr>
      <dsp:spPr>
        <a:xfrm>
          <a:off x="4144351" y="609600"/>
          <a:ext cx="855296" cy="62831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1.0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Friends of SGW Home Page</a:t>
          </a:r>
          <a:endParaRPr lang="en-US" sz="1100" kern="1200" dirty="0">
            <a:latin typeface="Arial" panose="020B0604020202020204" pitchFamily="34" charset="0"/>
            <a:cs typeface="Arial" panose="020B0604020202020204" pitchFamily="34" charset="0"/>
          </a:endParaRPr>
        </a:p>
      </dsp:txBody>
      <dsp:txXfrm>
        <a:off x="4144351" y="609600"/>
        <a:ext cx="855296" cy="628313"/>
      </dsp:txXfrm>
    </dsp:sp>
    <dsp:sp modelId="{1D844913-ECD1-4382-9097-101154A0FCC7}">
      <dsp:nvSpPr>
        <dsp:cNvPr id="0" name=""/>
        <dsp:cNvSpPr/>
      </dsp:nvSpPr>
      <dsp:spPr>
        <a:xfrm>
          <a:off x="4715" y="2024787"/>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2.0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Home</a:t>
          </a:r>
          <a:endParaRPr lang="en-US" sz="1100" kern="1200" dirty="0">
            <a:latin typeface="Arial" panose="020B0604020202020204" pitchFamily="34" charset="0"/>
            <a:cs typeface="Arial" panose="020B0604020202020204" pitchFamily="34" charset="0"/>
          </a:endParaRPr>
        </a:p>
      </dsp:txBody>
      <dsp:txXfrm>
        <a:off x="4715" y="2024787"/>
        <a:ext cx="855296" cy="427648"/>
      </dsp:txXfrm>
    </dsp:sp>
    <dsp:sp modelId="{951AA7AC-1C1A-47BB-A6DA-7AE5C0C55E85}">
      <dsp:nvSpPr>
        <dsp:cNvPr id="0" name=""/>
        <dsp:cNvSpPr/>
      </dsp:nvSpPr>
      <dsp:spPr>
        <a:xfrm>
          <a:off x="1039624" y="2024787"/>
          <a:ext cx="855296" cy="427648"/>
        </a:xfrm>
        <a:prstGeom prst="rect">
          <a:avLst/>
        </a:prstGeom>
        <a:solidFill>
          <a:srgbClr val="92D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3.0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About Us </a:t>
          </a:r>
          <a:r>
            <a:rPr lang="en-US" sz="800" kern="1200" dirty="0" smtClean="0">
              <a:latin typeface="Arial" panose="020B0604020202020204" pitchFamily="34" charset="0"/>
              <a:cs typeface="Arial" panose="020B0604020202020204" pitchFamily="34" charset="0"/>
            </a:rPr>
            <a:t>(Friends Chapter)</a:t>
          </a:r>
          <a:endParaRPr lang="en-US" sz="800" kern="1200" dirty="0">
            <a:latin typeface="Arial" panose="020B0604020202020204" pitchFamily="34" charset="0"/>
            <a:cs typeface="Arial" panose="020B0604020202020204" pitchFamily="34" charset="0"/>
          </a:endParaRPr>
        </a:p>
      </dsp:txBody>
      <dsp:txXfrm>
        <a:off x="1039624" y="2024787"/>
        <a:ext cx="855296" cy="427648"/>
      </dsp:txXfrm>
    </dsp:sp>
    <dsp:sp modelId="{629D144A-42A8-455E-BD11-F11473E53343}">
      <dsp:nvSpPr>
        <dsp:cNvPr id="0" name=""/>
        <dsp:cNvSpPr/>
      </dsp:nvSpPr>
      <dsp:spPr>
        <a:xfrm>
          <a:off x="1253449" y="2632047"/>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3.1</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Mission Statement</a:t>
          </a:r>
          <a:endParaRPr lang="en-US" sz="1000" kern="1200" dirty="0">
            <a:latin typeface="Arial" panose="020B0604020202020204" pitchFamily="34" charset="0"/>
            <a:cs typeface="Arial" panose="020B0604020202020204" pitchFamily="34" charset="0"/>
          </a:endParaRPr>
        </a:p>
      </dsp:txBody>
      <dsp:txXfrm>
        <a:off x="1253449" y="2632047"/>
        <a:ext cx="855296" cy="427648"/>
      </dsp:txXfrm>
    </dsp:sp>
    <dsp:sp modelId="{AC413AD4-05E8-4882-B724-048726377750}">
      <dsp:nvSpPr>
        <dsp:cNvPr id="0" name=""/>
        <dsp:cNvSpPr/>
      </dsp:nvSpPr>
      <dsp:spPr>
        <a:xfrm>
          <a:off x="1253449" y="3239308"/>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3.2</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History</a:t>
          </a:r>
          <a:endParaRPr lang="en-US" sz="1000" kern="1200" dirty="0">
            <a:latin typeface="Arial" panose="020B0604020202020204" pitchFamily="34" charset="0"/>
            <a:cs typeface="Arial" panose="020B0604020202020204" pitchFamily="34" charset="0"/>
          </a:endParaRPr>
        </a:p>
      </dsp:txBody>
      <dsp:txXfrm>
        <a:off x="1253449" y="3239308"/>
        <a:ext cx="855296" cy="427648"/>
      </dsp:txXfrm>
    </dsp:sp>
    <dsp:sp modelId="{CFFDF423-B662-42D5-91DA-0A745D4CA88E}">
      <dsp:nvSpPr>
        <dsp:cNvPr id="0" name=""/>
        <dsp:cNvSpPr/>
      </dsp:nvSpPr>
      <dsp:spPr>
        <a:xfrm>
          <a:off x="1253449" y="3846569"/>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3.3</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Meetings (Calendar)</a:t>
          </a:r>
          <a:endParaRPr lang="en-US" sz="1000" kern="1200" dirty="0">
            <a:latin typeface="Arial" panose="020B0604020202020204" pitchFamily="34" charset="0"/>
            <a:cs typeface="Arial" panose="020B0604020202020204" pitchFamily="34" charset="0"/>
          </a:endParaRPr>
        </a:p>
      </dsp:txBody>
      <dsp:txXfrm>
        <a:off x="1253449" y="3846569"/>
        <a:ext cx="855296" cy="427648"/>
      </dsp:txXfrm>
    </dsp:sp>
    <dsp:sp modelId="{3C43E7A2-C899-4FF3-A54E-8B1DADF7F1D8}">
      <dsp:nvSpPr>
        <dsp:cNvPr id="0" name=""/>
        <dsp:cNvSpPr/>
      </dsp:nvSpPr>
      <dsp:spPr>
        <a:xfrm>
          <a:off x="1253449" y="4453829"/>
          <a:ext cx="855296" cy="580049"/>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3.4</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Become a Friend or Volunteer</a:t>
          </a:r>
          <a:endParaRPr lang="en-US" sz="1000" kern="1200" dirty="0">
            <a:latin typeface="Arial" panose="020B0604020202020204" pitchFamily="34" charset="0"/>
            <a:cs typeface="Arial" panose="020B0604020202020204" pitchFamily="34" charset="0"/>
          </a:endParaRPr>
        </a:p>
      </dsp:txBody>
      <dsp:txXfrm>
        <a:off x="1253449" y="4453829"/>
        <a:ext cx="855296" cy="580049"/>
      </dsp:txXfrm>
    </dsp:sp>
    <dsp:sp modelId="{2F56B4D2-400A-48F1-9F86-328A9D96FD6A}">
      <dsp:nvSpPr>
        <dsp:cNvPr id="0" name=""/>
        <dsp:cNvSpPr/>
      </dsp:nvSpPr>
      <dsp:spPr>
        <a:xfrm>
          <a:off x="1253449" y="5213491"/>
          <a:ext cx="855296" cy="546081"/>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3.5</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Frequently Asked Questions</a:t>
          </a:r>
          <a:endParaRPr lang="en-US" sz="1000" kern="1200" dirty="0">
            <a:latin typeface="Arial" panose="020B0604020202020204" pitchFamily="34" charset="0"/>
            <a:cs typeface="Arial" panose="020B0604020202020204" pitchFamily="34" charset="0"/>
          </a:endParaRPr>
        </a:p>
      </dsp:txBody>
      <dsp:txXfrm>
        <a:off x="1253449" y="5213491"/>
        <a:ext cx="855296" cy="546081"/>
      </dsp:txXfrm>
    </dsp:sp>
    <dsp:sp modelId="{E6677268-D00C-4D1B-A6D9-295F28778097}">
      <dsp:nvSpPr>
        <dsp:cNvPr id="0" name=""/>
        <dsp:cNvSpPr/>
      </dsp:nvSpPr>
      <dsp:spPr>
        <a:xfrm>
          <a:off x="2074533" y="2024787"/>
          <a:ext cx="855296" cy="427648"/>
        </a:xfrm>
        <a:prstGeom prst="rect">
          <a:avLst/>
        </a:prstGeom>
        <a:solidFill>
          <a:srgbClr val="92D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4.0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Activities</a:t>
          </a:r>
          <a:endParaRPr lang="en-US" sz="1100" kern="1200" dirty="0">
            <a:latin typeface="Arial" panose="020B0604020202020204" pitchFamily="34" charset="0"/>
            <a:cs typeface="Arial" panose="020B0604020202020204" pitchFamily="34" charset="0"/>
          </a:endParaRPr>
        </a:p>
      </dsp:txBody>
      <dsp:txXfrm>
        <a:off x="2074533" y="2024787"/>
        <a:ext cx="855296" cy="427648"/>
      </dsp:txXfrm>
    </dsp:sp>
    <dsp:sp modelId="{15F2BC78-D50C-4AAD-8B4C-69F04EAC3A17}">
      <dsp:nvSpPr>
        <dsp:cNvPr id="0" name=""/>
        <dsp:cNvSpPr/>
      </dsp:nvSpPr>
      <dsp:spPr>
        <a:xfrm>
          <a:off x="2288357" y="2632047"/>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4.1</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Roads &amp; Trails</a:t>
          </a:r>
          <a:endParaRPr lang="en-US" sz="1000" kern="1200" dirty="0">
            <a:latin typeface="Arial" panose="020B0604020202020204" pitchFamily="34" charset="0"/>
            <a:cs typeface="Arial" panose="020B0604020202020204" pitchFamily="34" charset="0"/>
          </a:endParaRPr>
        </a:p>
      </dsp:txBody>
      <dsp:txXfrm>
        <a:off x="2288357" y="2632047"/>
        <a:ext cx="855296" cy="427648"/>
      </dsp:txXfrm>
    </dsp:sp>
    <dsp:sp modelId="{5EE94A07-DE5A-4F7A-A8DD-16D552E2D98E}">
      <dsp:nvSpPr>
        <dsp:cNvPr id="0" name=""/>
        <dsp:cNvSpPr/>
      </dsp:nvSpPr>
      <dsp:spPr>
        <a:xfrm>
          <a:off x="2288357" y="3239308"/>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4.2</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Trout Fishing</a:t>
          </a:r>
          <a:endParaRPr lang="en-US" sz="1000" kern="1200" dirty="0">
            <a:latin typeface="Arial" panose="020B0604020202020204" pitchFamily="34" charset="0"/>
            <a:cs typeface="Arial" panose="020B0604020202020204" pitchFamily="34" charset="0"/>
          </a:endParaRPr>
        </a:p>
      </dsp:txBody>
      <dsp:txXfrm>
        <a:off x="2288357" y="3239308"/>
        <a:ext cx="855296" cy="427648"/>
      </dsp:txXfrm>
    </dsp:sp>
    <dsp:sp modelId="{641A9226-B231-4E8E-9C55-F68651D94D4E}">
      <dsp:nvSpPr>
        <dsp:cNvPr id="0" name=""/>
        <dsp:cNvSpPr/>
      </dsp:nvSpPr>
      <dsp:spPr>
        <a:xfrm>
          <a:off x="2288357" y="3846569"/>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4.3</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Hunting</a:t>
          </a:r>
          <a:endParaRPr lang="en-US" sz="1000" kern="1200" dirty="0">
            <a:latin typeface="Arial" panose="020B0604020202020204" pitchFamily="34" charset="0"/>
            <a:cs typeface="Arial" panose="020B0604020202020204" pitchFamily="34" charset="0"/>
          </a:endParaRPr>
        </a:p>
      </dsp:txBody>
      <dsp:txXfrm>
        <a:off x="2288357" y="3846569"/>
        <a:ext cx="855296" cy="427648"/>
      </dsp:txXfrm>
    </dsp:sp>
    <dsp:sp modelId="{E3166F7C-DF17-441D-9FD5-AE90B21D5054}">
      <dsp:nvSpPr>
        <dsp:cNvPr id="0" name=""/>
        <dsp:cNvSpPr/>
      </dsp:nvSpPr>
      <dsp:spPr>
        <a:xfrm>
          <a:off x="2288357" y="4453829"/>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4.4</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Geocaching</a:t>
          </a:r>
          <a:endParaRPr lang="en-US" sz="1000" kern="1200" dirty="0">
            <a:latin typeface="Arial" panose="020B0604020202020204" pitchFamily="34" charset="0"/>
            <a:cs typeface="Arial" panose="020B0604020202020204" pitchFamily="34" charset="0"/>
          </a:endParaRPr>
        </a:p>
      </dsp:txBody>
      <dsp:txXfrm>
        <a:off x="2288357" y="4453829"/>
        <a:ext cx="855296" cy="427648"/>
      </dsp:txXfrm>
    </dsp:sp>
    <dsp:sp modelId="{92C0FB43-53F4-4321-BEF9-66199300F0E8}">
      <dsp:nvSpPr>
        <dsp:cNvPr id="0" name=""/>
        <dsp:cNvSpPr/>
      </dsp:nvSpPr>
      <dsp:spPr>
        <a:xfrm>
          <a:off x="2288357" y="5061090"/>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4.5</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Group Camping</a:t>
          </a:r>
          <a:endParaRPr lang="en-US" sz="1000" kern="1200" dirty="0">
            <a:latin typeface="Arial" panose="020B0604020202020204" pitchFamily="34" charset="0"/>
            <a:cs typeface="Arial" panose="020B0604020202020204" pitchFamily="34" charset="0"/>
          </a:endParaRPr>
        </a:p>
      </dsp:txBody>
      <dsp:txXfrm>
        <a:off x="2288357" y="5061090"/>
        <a:ext cx="855296" cy="427648"/>
      </dsp:txXfrm>
    </dsp:sp>
    <dsp:sp modelId="{BF212140-F00B-41BB-95FA-AB60DEA3AD26}">
      <dsp:nvSpPr>
        <dsp:cNvPr id="0" name=""/>
        <dsp:cNvSpPr/>
      </dsp:nvSpPr>
      <dsp:spPr>
        <a:xfrm>
          <a:off x="2288357" y="5668350"/>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4.6</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Education</a:t>
          </a:r>
          <a:endParaRPr lang="en-US" sz="1000" kern="1200" dirty="0">
            <a:latin typeface="Arial" panose="020B0604020202020204" pitchFamily="34" charset="0"/>
            <a:cs typeface="Arial" panose="020B0604020202020204" pitchFamily="34" charset="0"/>
          </a:endParaRPr>
        </a:p>
      </dsp:txBody>
      <dsp:txXfrm>
        <a:off x="2288357" y="5668350"/>
        <a:ext cx="855296" cy="427648"/>
      </dsp:txXfrm>
    </dsp:sp>
    <dsp:sp modelId="{A3596C5C-D5BF-4D1F-99EE-77880EC19FC8}">
      <dsp:nvSpPr>
        <dsp:cNvPr id="0" name=""/>
        <dsp:cNvSpPr/>
      </dsp:nvSpPr>
      <dsp:spPr>
        <a:xfrm>
          <a:off x="3109442" y="2024787"/>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5.0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Volunteer Opportunities</a:t>
          </a:r>
          <a:endParaRPr lang="en-US" sz="1100" kern="1200" dirty="0">
            <a:latin typeface="Arial" panose="020B0604020202020204" pitchFamily="34" charset="0"/>
            <a:cs typeface="Arial" panose="020B0604020202020204" pitchFamily="34" charset="0"/>
          </a:endParaRPr>
        </a:p>
      </dsp:txBody>
      <dsp:txXfrm>
        <a:off x="3109442" y="2024787"/>
        <a:ext cx="855296" cy="427648"/>
      </dsp:txXfrm>
    </dsp:sp>
    <dsp:sp modelId="{37209606-A253-48BC-A588-886B49BABBD1}">
      <dsp:nvSpPr>
        <dsp:cNvPr id="0" name=""/>
        <dsp:cNvSpPr/>
      </dsp:nvSpPr>
      <dsp:spPr>
        <a:xfrm>
          <a:off x="3323266" y="2632047"/>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5.1</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Adopt-A-Trail</a:t>
          </a:r>
          <a:endParaRPr lang="en-US" sz="1000" kern="1200" dirty="0">
            <a:latin typeface="Arial" panose="020B0604020202020204" pitchFamily="34" charset="0"/>
            <a:cs typeface="Arial" panose="020B0604020202020204" pitchFamily="34" charset="0"/>
          </a:endParaRPr>
        </a:p>
      </dsp:txBody>
      <dsp:txXfrm>
        <a:off x="3323266" y="2632047"/>
        <a:ext cx="855296" cy="427648"/>
      </dsp:txXfrm>
    </dsp:sp>
    <dsp:sp modelId="{ADD27B8D-46D3-4588-BB73-49AC77C35FF6}">
      <dsp:nvSpPr>
        <dsp:cNvPr id="0" name=""/>
        <dsp:cNvSpPr/>
      </dsp:nvSpPr>
      <dsp:spPr>
        <a:xfrm>
          <a:off x="3323266" y="3239308"/>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5.2</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Van Tours</a:t>
          </a:r>
          <a:endParaRPr lang="en-US" sz="1000" kern="1200" dirty="0">
            <a:latin typeface="Arial" panose="020B0604020202020204" pitchFamily="34" charset="0"/>
            <a:cs typeface="Arial" panose="020B0604020202020204" pitchFamily="34" charset="0"/>
          </a:endParaRPr>
        </a:p>
      </dsp:txBody>
      <dsp:txXfrm>
        <a:off x="3323266" y="3239308"/>
        <a:ext cx="855296" cy="427648"/>
      </dsp:txXfrm>
    </dsp:sp>
    <dsp:sp modelId="{95757365-1776-4A05-B177-ECC651A46341}">
      <dsp:nvSpPr>
        <dsp:cNvPr id="0" name=""/>
        <dsp:cNvSpPr/>
      </dsp:nvSpPr>
      <dsp:spPr>
        <a:xfrm>
          <a:off x="3323266" y="3846569"/>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5.3</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Guided Hikes</a:t>
          </a:r>
          <a:endParaRPr lang="en-US" sz="1000" kern="1200" dirty="0">
            <a:latin typeface="Arial" panose="020B0604020202020204" pitchFamily="34" charset="0"/>
            <a:cs typeface="Arial" panose="020B0604020202020204" pitchFamily="34" charset="0"/>
          </a:endParaRPr>
        </a:p>
      </dsp:txBody>
      <dsp:txXfrm>
        <a:off x="3323266" y="3846569"/>
        <a:ext cx="855296" cy="427648"/>
      </dsp:txXfrm>
    </dsp:sp>
    <dsp:sp modelId="{4304F539-04CE-41DE-AB0A-040F37901232}">
      <dsp:nvSpPr>
        <dsp:cNvPr id="0" name=""/>
        <dsp:cNvSpPr/>
      </dsp:nvSpPr>
      <dsp:spPr>
        <a:xfrm>
          <a:off x="3323266" y="4453829"/>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5.4</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Projects</a:t>
          </a:r>
          <a:endParaRPr lang="en-US" sz="1000" kern="1200" dirty="0">
            <a:latin typeface="Arial" panose="020B0604020202020204" pitchFamily="34" charset="0"/>
            <a:cs typeface="Arial" panose="020B0604020202020204" pitchFamily="34" charset="0"/>
          </a:endParaRPr>
        </a:p>
      </dsp:txBody>
      <dsp:txXfrm>
        <a:off x="3323266" y="4453829"/>
        <a:ext cx="855296" cy="427648"/>
      </dsp:txXfrm>
    </dsp:sp>
    <dsp:sp modelId="{9C2D6E1B-1D6A-40AE-936F-284B7321FF42}">
      <dsp:nvSpPr>
        <dsp:cNvPr id="0" name=""/>
        <dsp:cNvSpPr/>
      </dsp:nvSpPr>
      <dsp:spPr>
        <a:xfrm>
          <a:off x="3323266" y="5061090"/>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5.5</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Donations</a:t>
          </a:r>
          <a:endParaRPr lang="en-US" sz="1000" kern="1200" dirty="0">
            <a:latin typeface="Arial" panose="020B0604020202020204" pitchFamily="34" charset="0"/>
            <a:cs typeface="Arial" panose="020B0604020202020204" pitchFamily="34" charset="0"/>
          </a:endParaRPr>
        </a:p>
      </dsp:txBody>
      <dsp:txXfrm>
        <a:off x="3323266" y="5061090"/>
        <a:ext cx="855296" cy="427648"/>
      </dsp:txXfrm>
    </dsp:sp>
    <dsp:sp modelId="{E3E0D748-1710-4B33-AF18-2F3C83F11CF1}">
      <dsp:nvSpPr>
        <dsp:cNvPr id="0" name=""/>
        <dsp:cNvSpPr/>
      </dsp:nvSpPr>
      <dsp:spPr>
        <a:xfrm>
          <a:off x="4144351" y="2024787"/>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6.0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Events</a:t>
          </a:r>
          <a:endParaRPr lang="en-US" sz="1100" kern="1200" dirty="0">
            <a:latin typeface="Arial" panose="020B0604020202020204" pitchFamily="34" charset="0"/>
            <a:cs typeface="Arial" panose="020B0604020202020204" pitchFamily="34" charset="0"/>
          </a:endParaRPr>
        </a:p>
      </dsp:txBody>
      <dsp:txXfrm>
        <a:off x="4144351" y="2024787"/>
        <a:ext cx="855296" cy="427648"/>
      </dsp:txXfrm>
    </dsp:sp>
    <dsp:sp modelId="{8556C2F1-BC1A-491E-8AA3-0804AD7B92FA}">
      <dsp:nvSpPr>
        <dsp:cNvPr id="0" name=""/>
        <dsp:cNvSpPr/>
      </dsp:nvSpPr>
      <dsp:spPr>
        <a:xfrm>
          <a:off x="5179260" y="2024787"/>
          <a:ext cx="855296" cy="427648"/>
        </a:xfrm>
        <a:prstGeom prst="rect">
          <a:avLst/>
        </a:prstGeom>
        <a:solidFill>
          <a:srgbClr val="92D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7.0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All Access Trail</a:t>
          </a:r>
          <a:endParaRPr lang="en-US" sz="1100" kern="1200" dirty="0">
            <a:latin typeface="Arial" panose="020B0604020202020204" pitchFamily="34" charset="0"/>
            <a:cs typeface="Arial" panose="020B0604020202020204" pitchFamily="34" charset="0"/>
          </a:endParaRPr>
        </a:p>
      </dsp:txBody>
      <dsp:txXfrm>
        <a:off x="5179260" y="2024787"/>
        <a:ext cx="855296" cy="427648"/>
      </dsp:txXfrm>
    </dsp:sp>
    <dsp:sp modelId="{7BD2452F-63BA-4404-A09F-0848D6551F58}">
      <dsp:nvSpPr>
        <dsp:cNvPr id="0" name=""/>
        <dsp:cNvSpPr/>
      </dsp:nvSpPr>
      <dsp:spPr>
        <a:xfrm>
          <a:off x="6214169" y="2024787"/>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8.0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Friends Corner</a:t>
          </a:r>
          <a:endParaRPr lang="en-US" sz="1100" kern="1200" dirty="0">
            <a:latin typeface="Arial" panose="020B0604020202020204" pitchFamily="34" charset="0"/>
            <a:cs typeface="Arial" panose="020B0604020202020204" pitchFamily="34" charset="0"/>
          </a:endParaRPr>
        </a:p>
      </dsp:txBody>
      <dsp:txXfrm>
        <a:off x="6214169" y="2024787"/>
        <a:ext cx="855296" cy="427648"/>
      </dsp:txXfrm>
    </dsp:sp>
    <dsp:sp modelId="{BBD8B560-3529-4560-B4F4-2FF262593363}">
      <dsp:nvSpPr>
        <dsp:cNvPr id="0" name=""/>
        <dsp:cNvSpPr/>
      </dsp:nvSpPr>
      <dsp:spPr>
        <a:xfrm>
          <a:off x="6427993" y="2632047"/>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8.1</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Photo Gallery</a:t>
          </a:r>
          <a:endParaRPr lang="en-US" sz="1000" kern="1200" dirty="0">
            <a:latin typeface="Arial" panose="020B0604020202020204" pitchFamily="34" charset="0"/>
            <a:cs typeface="Arial" panose="020B0604020202020204" pitchFamily="34" charset="0"/>
          </a:endParaRPr>
        </a:p>
      </dsp:txBody>
      <dsp:txXfrm>
        <a:off x="6427993" y="2632047"/>
        <a:ext cx="855296" cy="427648"/>
      </dsp:txXfrm>
    </dsp:sp>
    <dsp:sp modelId="{4A45F6A9-2CEE-4778-B464-5ADE39FD2424}">
      <dsp:nvSpPr>
        <dsp:cNvPr id="0" name=""/>
        <dsp:cNvSpPr/>
      </dsp:nvSpPr>
      <dsp:spPr>
        <a:xfrm>
          <a:off x="6427993" y="3239308"/>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8.2</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Newsletter</a:t>
          </a:r>
          <a:endParaRPr lang="en-US" sz="1000" kern="1200" dirty="0">
            <a:latin typeface="Arial" panose="020B0604020202020204" pitchFamily="34" charset="0"/>
            <a:cs typeface="Arial" panose="020B0604020202020204" pitchFamily="34" charset="0"/>
          </a:endParaRPr>
        </a:p>
      </dsp:txBody>
      <dsp:txXfrm>
        <a:off x="6427993" y="3239308"/>
        <a:ext cx="855296" cy="427648"/>
      </dsp:txXfrm>
    </dsp:sp>
    <dsp:sp modelId="{AE0DAA20-8A17-469F-A2AE-7E1D1148B1A8}">
      <dsp:nvSpPr>
        <dsp:cNvPr id="0" name=""/>
        <dsp:cNvSpPr/>
      </dsp:nvSpPr>
      <dsp:spPr>
        <a:xfrm>
          <a:off x="6427993" y="3846569"/>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8.3</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Wish List</a:t>
          </a:r>
          <a:endParaRPr lang="en-US" sz="1000" kern="1200" dirty="0">
            <a:latin typeface="Arial" panose="020B0604020202020204" pitchFamily="34" charset="0"/>
            <a:cs typeface="Arial" panose="020B0604020202020204" pitchFamily="34" charset="0"/>
          </a:endParaRPr>
        </a:p>
      </dsp:txBody>
      <dsp:txXfrm>
        <a:off x="6427993" y="3846569"/>
        <a:ext cx="855296" cy="427648"/>
      </dsp:txXfrm>
    </dsp:sp>
    <dsp:sp modelId="{53F64DE1-C267-4768-9640-9F5FECF761EF}">
      <dsp:nvSpPr>
        <dsp:cNvPr id="0" name=""/>
        <dsp:cNvSpPr/>
      </dsp:nvSpPr>
      <dsp:spPr>
        <a:xfrm>
          <a:off x="7249078" y="2024787"/>
          <a:ext cx="855296" cy="427648"/>
        </a:xfrm>
        <a:prstGeom prst="rect">
          <a:avLst/>
        </a:prstGeom>
        <a:solidFill>
          <a:srgbClr val="92D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9.0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Visitors</a:t>
          </a:r>
          <a:endParaRPr lang="en-US" sz="1100" kern="1200" dirty="0">
            <a:latin typeface="Arial" panose="020B0604020202020204" pitchFamily="34" charset="0"/>
            <a:cs typeface="Arial" panose="020B0604020202020204" pitchFamily="34" charset="0"/>
          </a:endParaRPr>
        </a:p>
      </dsp:txBody>
      <dsp:txXfrm>
        <a:off x="7249078" y="2024787"/>
        <a:ext cx="855296" cy="427648"/>
      </dsp:txXfrm>
    </dsp:sp>
    <dsp:sp modelId="{8A46CCD3-1595-4057-9247-6F1A420CF6FC}">
      <dsp:nvSpPr>
        <dsp:cNvPr id="0" name=""/>
        <dsp:cNvSpPr/>
      </dsp:nvSpPr>
      <dsp:spPr>
        <a:xfrm>
          <a:off x="7462902" y="2632047"/>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9.1</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Cabin Reservation</a:t>
          </a:r>
          <a:endParaRPr lang="en-US" sz="1000" kern="1200" dirty="0">
            <a:latin typeface="Arial" panose="020B0604020202020204" pitchFamily="34" charset="0"/>
            <a:cs typeface="Arial" panose="020B0604020202020204" pitchFamily="34" charset="0"/>
          </a:endParaRPr>
        </a:p>
      </dsp:txBody>
      <dsp:txXfrm>
        <a:off x="7462902" y="2632047"/>
        <a:ext cx="855296" cy="427648"/>
      </dsp:txXfrm>
    </dsp:sp>
    <dsp:sp modelId="{F0432EA2-E586-4C57-9E74-B7DC627F4296}">
      <dsp:nvSpPr>
        <dsp:cNvPr id="0" name=""/>
        <dsp:cNvSpPr/>
      </dsp:nvSpPr>
      <dsp:spPr>
        <a:xfrm>
          <a:off x="7462902" y="3239308"/>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9.2</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Visitor Center</a:t>
          </a:r>
          <a:endParaRPr lang="en-US" sz="1000" kern="1200" dirty="0">
            <a:latin typeface="Arial" panose="020B0604020202020204" pitchFamily="34" charset="0"/>
            <a:cs typeface="Arial" panose="020B0604020202020204" pitchFamily="34" charset="0"/>
          </a:endParaRPr>
        </a:p>
      </dsp:txBody>
      <dsp:txXfrm>
        <a:off x="7462902" y="3239308"/>
        <a:ext cx="855296" cy="427648"/>
      </dsp:txXfrm>
    </dsp:sp>
    <dsp:sp modelId="{FEE3C8F0-336B-4489-B1F3-DF952E1353C6}">
      <dsp:nvSpPr>
        <dsp:cNvPr id="0" name=""/>
        <dsp:cNvSpPr/>
      </dsp:nvSpPr>
      <dsp:spPr>
        <a:xfrm>
          <a:off x="7462902" y="3846569"/>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9.3</a:t>
          </a:r>
        </a:p>
        <a:p>
          <a:pPr lvl="0" algn="ctr" defTabSz="444500">
            <a:lnSpc>
              <a:spcPct val="90000"/>
            </a:lnSpc>
            <a:spcBef>
              <a:spcPct val="0"/>
            </a:spcBef>
            <a:spcAft>
              <a:spcPts val="0"/>
            </a:spcAft>
          </a:pPr>
          <a:r>
            <a:rPr lang="en-US" sz="1000" kern="1200" dirty="0" smtClean="0">
              <a:latin typeface="Arial" panose="020B0604020202020204" pitchFamily="34" charset="0"/>
              <a:cs typeface="Arial" panose="020B0604020202020204" pitchFamily="34" charset="0"/>
            </a:rPr>
            <a:t>Directions</a:t>
          </a:r>
          <a:endParaRPr lang="en-US" sz="1000" kern="1200" dirty="0">
            <a:latin typeface="Arial" panose="020B0604020202020204" pitchFamily="34" charset="0"/>
            <a:cs typeface="Arial" panose="020B0604020202020204" pitchFamily="34" charset="0"/>
          </a:endParaRPr>
        </a:p>
      </dsp:txBody>
      <dsp:txXfrm>
        <a:off x="7462902" y="3846569"/>
        <a:ext cx="855296" cy="427648"/>
      </dsp:txXfrm>
    </dsp:sp>
    <dsp:sp modelId="{0A9A1E76-FE42-4D99-8E38-8C153C3BEC71}">
      <dsp:nvSpPr>
        <dsp:cNvPr id="0" name=""/>
        <dsp:cNvSpPr/>
      </dsp:nvSpPr>
      <dsp:spPr>
        <a:xfrm>
          <a:off x="8283987" y="2024787"/>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10.0</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Contact Us</a:t>
          </a:r>
          <a:endParaRPr lang="en-US" sz="1100" kern="1200" dirty="0">
            <a:latin typeface="Arial" panose="020B0604020202020204" pitchFamily="34" charset="0"/>
            <a:cs typeface="Arial" panose="020B0604020202020204" pitchFamily="34" charset="0"/>
          </a:endParaRPr>
        </a:p>
      </dsp:txBody>
      <dsp:txXfrm>
        <a:off x="8283987" y="2024787"/>
        <a:ext cx="855296" cy="427648"/>
      </dsp:txXfrm>
    </dsp:sp>
    <dsp:sp modelId="{96A2D62A-7231-40B0-A064-11231D9FBD36}">
      <dsp:nvSpPr>
        <dsp:cNvPr id="0" name=""/>
        <dsp:cNvSpPr/>
      </dsp:nvSpPr>
      <dsp:spPr>
        <a:xfrm>
          <a:off x="3626897" y="1417526"/>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1.1</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Search Box</a:t>
          </a:r>
          <a:endParaRPr lang="en-US" sz="1100" kern="1200" dirty="0">
            <a:latin typeface="Arial" panose="020B0604020202020204" pitchFamily="34" charset="0"/>
            <a:cs typeface="Arial" panose="020B0604020202020204" pitchFamily="34" charset="0"/>
          </a:endParaRPr>
        </a:p>
      </dsp:txBody>
      <dsp:txXfrm>
        <a:off x="3626897" y="1417526"/>
        <a:ext cx="855296" cy="427648"/>
      </dsp:txXfrm>
    </dsp:sp>
    <dsp:sp modelId="{E5E7503A-7612-4B0C-A329-AB0202849CA8}">
      <dsp:nvSpPr>
        <dsp:cNvPr id="0" name=""/>
        <dsp:cNvSpPr/>
      </dsp:nvSpPr>
      <dsp:spPr>
        <a:xfrm>
          <a:off x="4661806" y="1417526"/>
          <a:ext cx="1098688"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1.2</a:t>
          </a:r>
        </a:p>
        <a:p>
          <a:pPr lvl="0" algn="ctr" defTabSz="488950">
            <a:lnSpc>
              <a:spcPct val="90000"/>
            </a:lnSpc>
            <a:spcBef>
              <a:spcPct val="0"/>
            </a:spcBef>
            <a:spcAft>
              <a:spcPts val="0"/>
            </a:spcAft>
          </a:pPr>
          <a:r>
            <a:rPr lang="en-US" sz="1100" kern="1200" dirty="0" smtClean="0">
              <a:latin typeface="Arial" panose="020B0604020202020204" pitchFamily="34" charset="0"/>
              <a:cs typeface="Arial" panose="020B0604020202020204" pitchFamily="34" charset="0"/>
            </a:rPr>
            <a:t>Volunteer Login</a:t>
          </a:r>
          <a:endParaRPr lang="en-US" sz="1100" kern="1200" dirty="0">
            <a:latin typeface="Arial" panose="020B0604020202020204" pitchFamily="34" charset="0"/>
            <a:cs typeface="Arial" panose="020B0604020202020204" pitchFamily="34" charset="0"/>
          </a:endParaRPr>
        </a:p>
      </dsp:txBody>
      <dsp:txXfrm>
        <a:off x="4661806" y="1417526"/>
        <a:ext cx="1098688" cy="427648"/>
      </dsp:txXfrm>
    </dsp:sp>
    <dsp:sp modelId="{234957EB-CEAB-4D64-9578-75C67240B327}">
      <dsp:nvSpPr>
        <dsp:cNvPr id="0" name=""/>
        <dsp:cNvSpPr/>
      </dsp:nvSpPr>
      <dsp:spPr>
        <a:xfrm>
          <a:off x="6008402" y="5714998"/>
          <a:ext cx="855296" cy="427648"/>
        </a:xfrm>
        <a:prstGeom prst="rect">
          <a:avLst/>
        </a:prstGeom>
        <a:solidFill>
          <a:srgbClr val="92D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New Category</a:t>
          </a:r>
        </a:p>
      </dsp:txBody>
      <dsp:txXfrm>
        <a:off x="6008402" y="5714998"/>
        <a:ext cx="855296" cy="427648"/>
      </dsp:txXfrm>
    </dsp:sp>
    <dsp:sp modelId="{C4B0F77B-E2E0-457D-812E-29E9BE3E4085}">
      <dsp:nvSpPr>
        <dsp:cNvPr id="0" name=""/>
        <dsp:cNvSpPr/>
      </dsp:nvSpPr>
      <dsp:spPr>
        <a:xfrm>
          <a:off x="7092285" y="5717261"/>
          <a:ext cx="855296" cy="427648"/>
        </a:xfrm>
        <a:prstGeom prst="rect">
          <a:avLst/>
        </a:prstGeom>
        <a:solidFill>
          <a:srgbClr val="FFFF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latin typeface="Arial" panose="020B0604020202020204" pitchFamily="34" charset="0"/>
              <a:cs typeface="Arial" panose="020B0604020202020204" pitchFamily="34" charset="0"/>
            </a:rPr>
            <a:t>Relocated</a:t>
          </a:r>
        </a:p>
      </dsp:txBody>
      <dsp:txXfrm>
        <a:off x="7092285" y="5717261"/>
        <a:ext cx="855296" cy="427648"/>
      </dsp:txXfrm>
    </dsp:sp>
    <dsp:sp modelId="{DC286486-1041-4CF2-B1D9-ED9F8D4CAF4B}">
      <dsp:nvSpPr>
        <dsp:cNvPr id="0" name=""/>
        <dsp:cNvSpPr/>
      </dsp:nvSpPr>
      <dsp:spPr>
        <a:xfrm>
          <a:off x="4958688" y="5736616"/>
          <a:ext cx="855296" cy="427648"/>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Arial" panose="020B0604020202020204" pitchFamily="34" charset="0"/>
              <a:cs typeface="Arial" panose="020B0604020202020204" pitchFamily="34" charset="0"/>
            </a:rPr>
            <a:t>Existing Category /Subcategory</a:t>
          </a:r>
          <a:endParaRPr lang="en-US" sz="1000" kern="1200" dirty="0">
            <a:latin typeface="Arial" panose="020B0604020202020204" pitchFamily="34" charset="0"/>
            <a:cs typeface="Arial" panose="020B0604020202020204" pitchFamily="34" charset="0"/>
          </a:endParaRPr>
        </a:p>
      </dsp:txBody>
      <dsp:txXfrm>
        <a:off x="4958688" y="5736616"/>
        <a:ext cx="855296" cy="42764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dirty="0"/>
          </a:p>
        </p:txBody>
      </p:sp>
      <p:sp>
        <p:nvSpPr>
          <p:cNvPr id="3" name="Date Placeholder 2"/>
          <p:cNvSpPr>
            <a:spLocks noGrp="1"/>
          </p:cNvSpPr>
          <p:nvPr>
            <p:ph type="dt" idx="1"/>
          </p:nvPr>
        </p:nvSpPr>
        <p:spPr>
          <a:xfrm>
            <a:off x="3939466" y="0"/>
            <a:ext cx="3013763" cy="462042"/>
          </a:xfrm>
          <a:prstGeom prst="rect">
            <a:avLst/>
          </a:prstGeom>
        </p:spPr>
        <p:txBody>
          <a:bodyPr vert="horz" lIns="92546" tIns="46273" rIns="92546" bIns="46273" rtlCol="0"/>
          <a:lstStyle>
            <a:lvl1pPr algn="r">
              <a:defRPr sz="1200"/>
            </a:lvl1pPr>
          </a:lstStyle>
          <a:p>
            <a:fld id="{F5E77B19-4C30-44B4-BD0B-CE34772B3C65}" type="datetimeFigureOut">
              <a:rPr lang="en-US" smtClean="0"/>
              <a:t>11/15/2017</a:t>
            </a:fld>
            <a:endParaRPr lang="en-US" dirty="0"/>
          </a:p>
        </p:txBody>
      </p:sp>
      <p:sp>
        <p:nvSpPr>
          <p:cNvPr id="4" name="Slide Image Placeholder 3"/>
          <p:cNvSpPr>
            <a:spLocks noGrp="1" noRot="1" noChangeAspect="1"/>
          </p:cNvSpPr>
          <p:nvPr>
            <p:ph type="sldImg" idx="2"/>
          </p:nvPr>
        </p:nvSpPr>
        <p:spPr>
          <a:xfrm>
            <a:off x="1168400" y="693738"/>
            <a:ext cx="4618038" cy="3463925"/>
          </a:xfrm>
          <a:prstGeom prst="rect">
            <a:avLst/>
          </a:prstGeom>
          <a:noFill/>
          <a:ln w="12700">
            <a:solidFill>
              <a:prstClr val="black"/>
            </a:solidFill>
          </a:ln>
        </p:spPr>
        <p:txBody>
          <a:bodyPr vert="horz" lIns="92546" tIns="46273" rIns="92546" bIns="46273" rtlCol="0" anchor="ctr"/>
          <a:lstStyle/>
          <a:p>
            <a:endParaRPr lang="en-US" dirty="0"/>
          </a:p>
        </p:txBody>
      </p:sp>
      <p:sp>
        <p:nvSpPr>
          <p:cNvPr id="5" name="Notes Placeholder 4"/>
          <p:cNvSpPr>
            <a:spLocks noGrp="1"/>
          </p:cNvSpPr>
          <p:nvPr>
            <p:ph type="body" sz="quarter" idx="3"/>
          </p:nvPr>
        </p:nvSpPr>
        <p:spPr>
          <a:xfrm>
            <a:off x="695484" y="4389398"/>
            <a:ext cx="5563870" cy="4158377"/>
          </a:xfrm>
          <a:prstGeom prst="rect">
            <a:avLst/>
          </a:prstGeom>
        </p:spPr>
        <p:txBody>
          <a:bodyPr vert="horz" lIns="92546" tIns="46273" rIns="92546" bIns="462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9466" y="8777192"/>
            <a:ext cx="3013763" cy="462042"/>
          </a:xfrm>
          <a:prstGeom prst="rect">
            <a:avLst/>
          </a:prstGeom>
        </p:spPr>
        <p:txBody>
          <a:bodyPr vert="horz" lIns="92546" tIns="46273" rIns="92546" bIns="46273" rtlCol="0" anchor="b"/>
          <a:lstStyle>
            <a:lvl1pPr algn="r">
              <a:defRPr sz="1200"/>
            </a:lvl1pPr>
          </a:lstStyle>
          <a:p>
            <a:fld id="{EC08C6C5-DD63-4A3D-AD22-7D6D36F6A3FB}" type="slidenum">
              <a:rPr lang="en-US" smtClean="0"/>
              <a:t>‹#›</a:t>
            </a:fld>
            <a:endParaRPr lang="en-US" dirty="0"/>
          </a:p>
        </p:txBody>
      </p:sp>
    </p:spTree>
    <p:extLst>
      <p:ext uri="{BB962C8B-B14F-4D97-AF65-F5344CB8AC3E}">
        <p14:creationId xmlns:p14="http://schemas.microsoft.com/office/powerpoint/2010/main" val="617778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11</a:t>
            </a:fld>
            <a:endParaRPr lang="en-US" dirty="0"/>
          </a:p>
        </p:txBody>
      </p:sp>
    </p:spTree>
    <p:extLst>
      <p:ext uri="{BB962C8B-B14F-4D97-AF65-F5344CB8AC3E}">
        <p14:creationId xmlns:p14="http://schemas.microsoft.com/office/powerpoint/2010/main" val="2185190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person who performs volunteer work for Smithgall</a:t>
            </a:r>
            <a:r>
              <a:rPr lang="en-US" baseline="0" dirty="0" smtClean="0"/>
              <a:t> Woods (SGW) is a Friends Chapter member.  All other volunteers that are NOT Friends Chapter members are tracked through the Georgia State Park website.</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12</a:t>
            </a:fld>
            <a:endParaRPr lang="en-US" dirty="0"/>
          </a:p>
        </p:txBody>
      </p:sp>
    </p:spTree>
    <p:extLst>
      <p:ext uri="{BB962C8B-B14F-4D97-AF65-F5344CB8AC3E}">
        <p14:creationId xmlns:p14="http://schemas.microsoft.com/office/powerpoint/2010/main" val="2710567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bubble “Placeholder for Volunteer Use Cases” is only used in this diagram to indicate some</a:t>
            </a:r>
            <a:r>
              <a:rPr lang="en-US" baseline="0" dirty="0" smtClean="0"/>
              <a:t> use cases from the Volunteer actor.</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13</a:t>
            </a:fld>
            <a:endParaRPr lang="en-US" dirty="0"/>
          </a:p>
        </p:txBody>
      </p:sp>
    </p:spTree>
    <p:extLst>
      <p:ext uri="{BB962C8B-B14F-4D97-AF65-F5344CB8AC3E}">
        <p14:creationId xmlns:p14="http://schemas.microsoft.com/office/powerpoint/2010/main" val="179551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Admin Workflow</a:t>
            </a:r>
            <a:r>
              <a:rPr lang="en-US" baseline="0" dirty="0" smtClean="0"/>
              <a:t> is based on the proposed user/system requirements.  A separate login page for Admin will be developed, and an Admin/Password pair will be set up initially in the MySQL “admin_login” table.  Then, the Admin must log in first to create user accounts with admin privileges.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14</a:t>
            </a:fld>
            <a:endParaRPr lang="en-US" dirty="0"/>
          </a:p>
        </p:txBody>
      </p:sp>
    </p:spTree>
    <p:extLst>
      <p:ext uri="{BB962C8B-B14F-4D97-AF65-F5344CB8AC3E}">
        <p14:creationId xmlns:p14="http://schemas.microsoft.com/office/powerpoint/2010/main" val="409166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Friends</a:t>
            </a:r>
            <a:r>
              <a:rPr lang="en-US" baseline="0" dirty="0" smtClean="0"/>
              <a:t> Volunteer workflow describes the existing Friends Volunteer Log process.  The next iteration of the website will use similar workflow for the Friends Chapter member volunteer.  The volunteer page starts with a login, and a member volunteer will still be able to Add New Volunteer Hours, Edit Profile, Update Interests, View Hours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15</a:t>
            </a:fld>
            <a:endParaRPr lang="en-US" dirty="0"/>
          </a:p>
        </p:txBody>
      </p:sp>
    </p:spTree>
    <p:extLst>
      <p:ext uri="{BB962C8B-B14F-4D97-AF65-F5344CB8AC3E}">
        <p14:creationId xmlns:p14="http://schemas.microsoft.com/office/powerpoint/2010/main" val="3786742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Admin Workflow</a:t>
            </a:r>
            <a:r>
              <a:rPr lang="en-US" baseline="0" dirty="0" smtClean="0"/>
              <a:t> is based on the proposed user/system requirements.  A separate login page for Admin will be developed, and an Admin/Password pair will be set up initially in the MySQL “admin_login” table.  Then, the Admin must log in first to create user accounts with admin privileges.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16</a:t>
            </a:fld>
            <a:endParaRPr lang="en-US" dirty="0"/>
          </a:p>
        </p:txBody>
      </p:sp>
    </p:spTree>
    <p:extLst>
      <p:ext uri="{BB962C8B-B14F-4D97-AF65-F5344CB8AC3E}">
        <p14:creationId xmlns:p14="http://schemas.microsoft.com/office/powerpoint/2010/main" val="409166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data model is based on the proposed user/system requirements.  The “admin” and “projects” tables</a:t>
            </a:r>
            <a:r>
              <a:rPr lang="en-US" baseline="0" dirty="0" smtClean="0"/>
              <a:t> are added and related to the “volunteer_hours” table with one-to-many relationship as shown here.  In the “volunteer_hours” table, two attributes (approvalStatus and approvedBy) are also added for Admin validation of volunteer data.</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17</a:t>
            </a:fld>
            <a:endParaRPr lang="en-US" dirty="0"/>
          </a:p>
        </p:txBody>
      </p:sp>
    </p:spTree>
    <p:extLst>
      <p:ext uri="{BB962C8B-B14F-4D97-AF65-F5344CB8AC3E}">
        <p14:creationId xmlns:p14="http://schemas.microsoft.com/office/powerpoint/2010/main" val="2126180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one</a:t>
            </a:r>
            <a:r>
              <a:rPr lang="en-US" baseline="0" dirty="0" smtClean="0"/>
              <a:t> of the suggested mobile views…….</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18</a:t>
            </a:fld>
            <a:endParaRPr lang="en-US" dirty="0"/>
          </a:p>
        </p:txBody>
      </p:sp>
    </p:spTree>
    <p:extLst>
      <p:ext uri="{BB962C8B-B14F-4D97-AF65-F5344CB8AC3E}">
        <p14:creationId xmlns:p14="http://schemas.microsoft.com/office/powerpoint/2010/main" val="2140901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 list of user</a:t>
            </a:r>
            <a:r>
              <a:rPr lang="en-US" baseline="0" dirty="0" smtClean="0"/>
              <a:t> and system requirements were provided to Mr. Pease for his review.  Based on his feedback, we’ve updated these requirements.  However, we have three open action items that we’re coordinating with Mr. Pease before we finalize these requirements:  5.2, 5.4, &amp; CMS tool for maintainability and ease of use.  After we clear these action items, we’ll provide Mr. Pease and Dr. Huber the updated Project Charter in the next couple of weeks for their review and blessing.</a:t>
            </a:r>
            <a:endParaRPr lang="en-US" dirty="0"/>
          </a:p>
        </p:txBody>
      </p:sp>
      <p:sp>
        <p:nvSpPr>
          <p:cNvPr id="4" name="Slide Number Placeholder 3"/>
          <p:cNvSpPr>
            <a:spLocks noGrp="1"/>
          </p:cNvSpPr>
          <p:nvPr>
            <p:ph type="sldNum" sz="quarter" idx="10"/>
          </p:nvPr>
        </p:nvSpPr>
        <p:spPr/>
        <p:txBody>
          <a:bodyPr/>
          <a:lstStyle/>
          <a:p>
            <a:fld id="{EC08C6C5-DD63-4A3D-AD22-7D6D36F6A3FB}" type="slidenum">
              <a:rPr lang="en-US" smtClean="0"/>
              <a:t>19</a:t>
            </a:fld>
            <a:endParaRPr lang="en-US" dirty="0"/>
          </a:p>
        </p:txBody>
      </p:sp>
    </p:spTree>
    <p:extLst>
      <p:ext uri="{BB962C8B-B14F-4D97-AF65-F5344CB8AC3E}">
        <p14:creationId xmlns:p14="http://schemas.microsoft.com/office/powerpoint/2010/main" val="350034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34518" y="3047482"/>
            <a:ext cx="2499281" cy="327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4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74937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67260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3A1A-3B12-4F13-9E45-4B4F2CF06D13}" type="datetimeFigureOut">
              <a:rPr lang="en-US" smtClean="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pic>
        <p:nvPicPr>
          <p:cNvPr id="7" name="Picture 2" descr="C:\Users\Jojo\Documents\MIT Degree\Fall 2017\MIST 7590E Master of Internet Tech Project I\Project\Deliverables\6 Sep Deliverable\park_raccoon_new.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8627" y="152400"/>
            <a:ext cx="1046046"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26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973A1A-3B12-4F13-9E45-4B4F2CF06D13}" type="datetimeFigureOut">
              <a:rPr lang="en-US" smtClean="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44840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973A1A-3B12-4F13-9E45-4B4F2CF06D13}" type="datetimeFigureOut">
              <a:rPr lang="en-US" smtClean="0"/>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027912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973A1A-3B12-4F13-9E45-4B4F2CF06D13}" type="datetimeFigureOut">
              <a:rPr lang="en-US" smtClean="0"/>
              <a:t>11/15/2017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8566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973A1A-3B12-4F13-9E45-4B4F2CF06D13}" type="datetimeFigureOut">
              <a:rPr lang="en-US" smtClean="0"/>
              <a:t>11/15/2017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113486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73A1A-3B12-4F13-9E45-4B4F2CF06D13}" type="datetimeFigureOut">
              <a:rPr lang="en-US" smtClean="0"/>
              <a:t>11/15/2017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261005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82648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973A1A-3B12-4F13-9E45-4B4F2CF06D13}" type="datetimeFigureOut">
              <a:rPr lang="en-US" smtClean="0"/>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21F66C-39A6-4C3A-A1A1-6F9314C131ED}" type="slidenum">
              <a:rPr lang="en-US" smtClean="0"/>
              <a:t>‹#›</a:t>
            </a:fld>
            <a:endParaRPr lang="en-US" dirty="0"/>
          </a:p>
        </p:txBody>
      </p:sp>
    </p:spTree>
    <p:extLst>
      <p:ext uri="{BB962C8B-B14F-4D97-AF65-F5344CB8AC3E}">
        <p14:creationId xmlns:p14="http://schemas.microsoft.com/office/powerpoint/2010/main" val="328534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73A1A-3B12-4F13-9E45-4B4F2CF06D13}" type="datetimeFigureOut">
              <a:rPr lang="en-US" smtClean="0"/>
              <a:t>11/15/2017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21F66C-39A6-4C3A-A1A1-6F9314C131ED}" type="slidenum">
              <a:rPr lang="en-US" smtClean="0"/>
              <a:t>‹#›</a:t>
            </a:fld>
            <a:endParaRPr lang="en-US" dirty="0"/>
          </a:p>
        </p:txBody>
      </p:sp>
    </p:spTree>
    <p:extLst>
      <p:ext uri="{BB962C8B-B14F-4D97-AF65-F5344CB8AC3E}">
        <p14:creationId xmlns:p14="http://schemas.microsoft.com/office/powerpoint/2010/main" val="334174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gastateparks.org/smithgallwoo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609600" y="2286000"/>
            <a:ext cx="8062912" cy="3352800"/>
          </a:xfrm>
          <a:prstGeom prst="rect">
            <a:avLst/>
          </a:prstGeom>
        </p:spPr>
        <p:txBody>
          <a:bodyPr vert="horz" anchor="t">
            <a:normAutofit lnSpcReduction="10000"/>
          </a:bodyPr>
          <a:lstStyle>
            <a:lvl1pPr marL="0" marR="36576" indent="0" algn="r" rtl="0" eaLnBrk="1" latinLnBrk="0" hangingPunct="1">
              <a:spcBef>
                <a:spcPts val="0"/>
              </a:spcBef>
              <a:buClr>
                <a:schemeClr val="accent1"/>
              </a:buClr>
              <a:buSzPct val="80000"/>
              <a:buFont typeface="Wingdings 2"/>
              <a:buNone/>
              <a:defRPr kumimoji="0" sz="2400" kern="1200">
                <a:ln>
                  <a:noFill/>
                </a:ln>
                <a:solidFill>
                  <a:schemeClr val="tx2">
                    <a:lumMod val="60000"/>
                    <a:lumOff val="40000"/>
                  </a:schemeClr>
                </a:solidFill>
                <a:latin typeface="+mn-lt"/>
                <a:ea typeface="+mn-ea"/>
                <a:cs typeface="+mn-cs"/>
              </a:defRPr>
            </a:lvl1pPr>
            <a:lvl2pPr marL="457200" indent="0" algn="ctr" rtl="0" eaLnBrk="1" latinLnBrk="0" hangingPunct="1">
              <a:spcBef>
                <a:spcPct val="20000"/>
              </a:spcBef>
              <a:buClr>
                <a:schemeClr val="accent1"/>
              </a:buClr>
              <a:buSzPct val="95000"/>
              <a:buFont typeface="Verdana"/>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1"/>
              </a:buClr>
              <a:buFont typeface="Wingdings 2"/>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1"/>
              </a:buClr>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1">
                  <a:tint val="75000"/>
                </a:schemeClr>
              </a:buClr>
              <a:buFont typeface="Wingdings 2"/>
              <a:buNone/>
              <a:defRPr kumimoji="0" sz="1900" kern="1200">
                <a:solidFill>
                  <a:schemeClr val="tx1"/>
                </a:solidFill>
                <a:latin typeface="+mn-lt"/>
                <a:ea typeface="+mn-ea"/>
                <a:cs typeface="+mn-cs"/>
              </a:defRPr>
            </a:lvl5pPr>
            <a:lvl6pPr marL="2286000" indent="0" algn="ctr" rtl="0" eaLnBrk="1" latinLnBrk="0" hangingPunct="1">
              <a:spcBef>
                <a:spcPct val="20000"/>
              </a:spcBef>
              <a:buClr>
                <a:schemeClr val="accent1">
                  <a:tint val="75000"/>
                </a:schemeClr>
              </a:buClr>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1">
                  <a:tint val="75000"/>
                </a:schemeClr>
              </a:buClr>
              <a:buFont typeface="Wingdings 2"/>
              <a:buNone/>
              <a:defRPr kumimoji="0" sz="1600" kern="1200">
                <a:solidFill>
                  <a:schemeClr val="tx1"/>
                </a:solidFill>
                <a:latin typeface="+mn-lt"/>
                <a:ea typeface="+mn-ea"/>
                <a:cs typeface="+mn-cs"/>
              </a:defRPr>
            </a:lvl9pPr>
          </a:lstStyle>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MIST7590 – MIT Project</a:t>
            </a:r>
            <a:r>
              <a:rPr kumimoji="0" lang="en-US" sz="2400" b="1" i="0" u="none" strike="noStrike" kern="1200" cap="none" spc="0" normalizeH="0" noProof="0" dirty="0" smtClean="0">
                <a:ln>
                  <a:noFill/>
                </a:ln>
                <a:solidFill>
                  <a:schemeClr val="tx1">
                    <a:lumMod val="75000"/>
                    <a:lumOff val="25000"/>
                  </a:schemeClr>
                </a:solidFill>
                <a:effectLst/>
                <a:uLnTx/>
                <a:uFillTx/>
                <a:latin typeface="Calibri" panose="020F0502020204030204" pitchFamily="34" charset="0"/>
              </a:rPr>
              <a:t> I</a:t>
            </a: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Andrea Castresana</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Jennifer Lazo</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Alexander Couch</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Clark Williams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Eliseo Santos</a:t>
            </a: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endPar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ndParaRPr>
          </a:p>
          <a:p>
            <a:pPr marL="0" marR="36576" lvl="0" indent="0" algn="r" defTabSz="914400" rtl="0" eaLnBrk="1" fontAlgn="auto" latinLnBrk="0" hangingPunct="1">
              <a:lnSpc>
                <a:spcPct val="120000"/>
              </a:lnSpc>
              <a:spcBef>
                <a:spcPts val="0"/>
              </a:spcBef>
              <a:spcAft>
                <a:spcPts val="0"/>
              </a:spcAft>
              <a:buClr>
                <a:srgbClr val="A5B592"/>
              </a:buClr>
              <a:buSzPct val="80000"/>
              <a:buFont typeface="Wingdings 2"/>
              <a:buNone/>
              <a:tabLst/>
              <a:defRPr/>
            </a:pPr>
            <a:r>
              <a:rPr lang="en-US" b="1" dirty="0" smtClean="0">
                <a:solidFill>
                  <a:schemeClr val="tx1">
                    <a:lumMod val="75000"/>
                    <a:lumOff val="25000"/>
                  </a:schemeClr>
                </a:solidFill>
                <a:latin typeface="Calibri" panose="020F0502020204030204" pitchFamily="34" charset="0"/>
              </a:rPr>
              <a:t>November 15</a:t>
            </a:r>
            <a:r>
              <a:rPr kumimoji="0" lang="en-US" sz="2400" b="1"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rPr>
              <a:t>, 2017</a:t>
            </a:r>
            <a:endParaRPr kumimoji="0" lang="en-US" sz="2400" b="1" i="0" u="none" strike="noStrike" kern="1200" cap="none" spc="0" normalizeH="0" baseline="0" noProof="0" dirty="0">
              <a:ln>
                <a:noFill/>
              </a:ln>
              <a:solidFill>
                <a:schemeClr val="tx1">
                  <a:lumMod val="75000"/>
                  <a:lumOff val="25000"/>
                </a:schemeClr>
              </a:solidFill>
              <a:effectLst/>
              <a:uLnTx/>
              <a:uFillTx/>
              <a:latin typeface="Calibri" panose="020F0502020204030204" pitchFamily="34" charset="0"/>
            </a:endParaRPr>
          </a:p>
        </p:txBody>
      </p:sp>
      <p:sp>
        <p:nvSpPr>
          <p:cNvPr id="6" name="Title 1"/>
          <p:cNvSpPr txBox="1">
            <a:spLocks/>
          </p:cNvSpPr>
          <p:nvPr/>
        </p:nvSpPr>
        <p:spPr>
          <a:xfrm>
            <a:off x="623888" y="776288"/>
            <a:ext cx="8062912" cy="1470025"/>
          </a:xfrm>
          <a:prstGeom prst="rect">
            <a:avLst/>
          </a:prstGeom>
        </p:spPr>
        <p:txBody>
          <a:bodyPr vert="horz" anchor="b">
            <a:normAutofit/>
          </a:bodyPr>
          <a:lstStyle>
            <a:lvl1pPr marL="484632" algn="r" rtl="0" eaLnBrk="1" latinLnBrk="0" hangingPunct="1">
              <a:spcBef>
                <a:spcPct val="0"/>
              </a:spcBef>
              <a:buNone/>
              <a:defRPr kumimoji="0" sz="4400" kern="1200">
                <a:ln w="6350">
                  <a:noFill/>
                </a:ln>
                <a:solidFill>
                  <a:schemeClr val="tx2"/>
                </a:solidFill>
                <a:effectLst/>
                <a:latin typeface="+mj-lt"/>
                <a:ea typeface="+mj-ea"/>
                <a:cs typeface="+mj-cs"/>
              </a:defRPr>
            </a:lvl1pPr>
          </a:lstStyle>
          <a:p>
            <a:pPr marL="484632" marR="0" lvl="0" indent="0" algn="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Smithgall Woods</a:t>
            </a:r>
            <a:r>
              <a:rPr kumimoji="0" lang="en-US" sz="4400" b="1" i="0" u="none" strike="noStrike" kern="1200" cap="none" spc="0" normalizeH="0" noProof="0" dirty="0" smtClean="0">
                <a:ln w="6350">
                  <a:noFill/>
                </a:ln>
                <a:solidFill>
                  <a:schemeClr val="tx1"/>
                </a:solidFill>
                <a:effectLst/>
                <a:uLnTx/>
                <a:uFillTx/>
                <a:latin typeface="Calibri" panose="020F0502020204030204" pitchFamily="34" charset="0"/>
              </a:rPr>
              <a:t> Park</a:t>
            </a:r>
            <a:r>
              <a:rPr kumimoji="0" lang="en-US" sz="4400" b="1" i="0" u="none" strike="noStrike" kern="1200" cap="none" spc="0" normalizeH="0" baseline="0" noProof="0" dirty="0" smtClean="0">
                <a:ln w="6350">
                  <a:noFill/>
                </a:ln>
                <a:solidFill>
                  <a:schemeClr val="tx1"/>
                </a:solidFill>
                <a:effectLst/>
                <a:uLnTx/>
                <a:uFillTx/>
                <a:latin typeface="Calibri" panose="020F0502020204030204" pitchFamily="34" charset="0"/>
              </a:rPr>
              <a:t> Website</a:t>
            </a:r>
          </a:p>
          <a:p>
            <a:pPr marL="484632" marR="0" lvl="0" indent="0" algn="r" defTabSz="914400" rtl="0" eaLnBrk="1" fontAlgn="auto" latinLnBrk="0" hangingPunct="1">
              <a:lnSpc>
                <a:spcPct val="100000"/>
              </a:lnSpc>
              <a:spcBef>
                <a:spcPct val="0"/>
              </a:spcBef>
              <a:spcAft>
                <a:spcPts val="0"/>
              </a:spcAft>
              <a:buClrTx/>
              <a:buSzTx/>
              <a:buFontTx/>
              <a:buNone/>
              <a:tabLst/>
              <a:defRPr/>
            </a:pPr>
            <a:r>
              <a:rPr lang="en-US" b="1" dirty="0" smtClean="0">
                <a:solidFill>
                  <a:schemeClr val="tx1"/>
                </a:solidFill>
                <a:latin typeface="Calibri" panose="020F0502020204030204" pitchFamily="34" charset="0"/>
              </a:rPr>
              <a:t>Project Updates</a:t>
            </a:r>
            <a:endParaRPr kumimoji="0" lang="en-US" sz="4400" b="1" i="0" u="none" strike="noStrike" kern="1200" cap="none" spc="0" normalizeH="0" baseline="0" noProof="0" dirty="0">
              <a:ln w="6350">
                <a:noFill/>
              </a:ln>
              <a:solidFill>
                <a:schemeClr val="tx1"/>
              </a:solidFill>
              <a:effectLst/>
              <a:uLnTx/>
              <a:uFillTx/>
              <a:latin typeface="Calibri" panose="020F0502020204030204" pitchFamily="34" charset="0"/>
            </a:endParaRPr>
          </a:p>
        </p:txBody>
      </p:sp>
    </p:spTree>
    <p:extLst>
      <p:ext uri="{BB962C8B-B14F-4D97-AF65-F5344CB8AC3E}">
        <p14:creationId xmlns:p14="http://schemas.microsoft.com/office/powerpoint/2010/main" val="3282449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495623420"/>
              </p:ext>
            </p:extLst>
          </p:nvPr>
        </p:nvGraphicFramePr>
        <p:xfrm>
          <a:off x="76200" y="304800"/>
          <a:ext cx="7772399" cy="6019800"/>
        </p:xfrm>
        <a:graphic>
          <a:graphicData uri="http://schemas.openxmlformats.org/drawingml/2006/table">
            <a:tbl>
              <a:tblPr firstRow="1" firstCol="1" bandRow="1">
                <a:tableStyleId>{5C22544A-7EE6-4342-B048-85BDC9FD1C3A}</a:tableStyleId>
              </a:tblPr>
              <a:tblGrid>
                <a:gridCol w="1735584"/>
                <a:gridCol w="5267271"/>
                <a:gridCol w="769544"/>
              </a:tblGrid>
              <a:tr h="513452">
                <a:tc>
                  <a:txBody>
                    <a:bodyPr/>
                    <a:lstStyle/>
                    <a:p>
                      <a:pPr marL="0" marR="0" algn="ctr">
                        <a:lnSpc>
                          <a:spcPct val="115000"/>
                        </a:lnSpc>
                        <a:spcBef>
                          <a:spcPts val="0"/>
                        </a:spcBef>
                        <a:spcAft>
                          <a:spcPts val="0"/>
                        </a:spcAft>
                      </a:pPr>
                      <a:r>
                        <a:rPr lang="en-US" sz="1800" dirty="0">
                          <a:effectLst/>
                        </a:rPr>
                        <a:t>Website Features</a:t>
                      </a:r>
                      <a:endParaRPr lang="en-US" sz="18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2400" dirty="0">
                          <a:effectLst/>
                        </a:rPr>
                        <a:t>System </a:t>
                      </a:r>
                      <a:r>
                        <a:rPr lang="en-US" sz="2400" dirty="0" smtClean="0">
                          <a:effectLst/>
                        </a:rPr>
                        <a:t>Requirements (Continued)</a:t>
                      </a:r>
                      <a:endParaRPr lang="en-US" sz="24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1800" dirty="0">
                          <a:effectLst/>
                        </a:rPr>
                        <a:t>Priority</a:t>
                      </a:r>
                      <a:endParaRPr lang="en-US" sz="1800" dirty="0">
                        <a:effectLst/>
                        <a:latin typeface="Calibri"/>
                        <a:ea typeface="Calibri"/>
                        <a:cs typeface="Times New Roman"/>
                      </a:endParaRPr>
                    </a:p>
                  </a:txBody>
                  <a:tcPr marL="26343" marR="26343" marT="0" marB="0" anchor="ctr"/>
                </a:tc>
              </a:tr>
              <a:tr h="1295400">
                <a:tc rowSpan="2">
                  <a:txBody>
                    <a:bodyPr/>
                    <a:lstStyle/>
                    <a:p>
                      <a:pPr marL="0" marR="0">
                        <a:lnSpc>
                          <a:spcPct val="115000"/>
                        </a:lnSpc>
                        <a:spcBef>
                          <a:spcPts val="0"/>
                        </a:spcBef>
                        <a:spcAft>
                          <a:spcPts val="0"/>
                        </a:spcAft>
                      </a:pPr>
                      <a:r>
                        <a:rPr lang="en-US" sz="1600" b="1" dirty="0" smtClean="0">
                          <a:solidFill>
                            <a:schemeClr val="bg1"/>
                          </a:solidFill>
                          <a:effectLst/>
                          <a:latin typeface="+mj-lt"/>
                          <a:ea typeface="Calibri"/>
                          <a:cs typeface="Arial" panose="020B0604020202020204" pitchFamily="34" charset="0"/>
                        </a:rPr>
                        <a:t>5.0 Volunteer Hours Log Page with Mobile Capability (Continued)</a:t>
                      </a:r>
                      <a:endParaRPr lang="en-US" sz="1600" b="1" dirty="0">
                        <a:solidFill>
                          <a:schemeClr val="bg1"/>
                        </a:solidFill>
                        <a:effectLst/>
                        <a:latin typeface="+mj-lt"/>
                        <a:ea typeface="Calibri"/>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b="0" dirty="0" smtClean="0">
                          <a:solidFill>
                            <a:schemeClr val="tx1"/>
                          </a:solidFill>
                          <a:effectLst/>
                          <a:latin typeface="Arial" panose="020B0604020202020204" pitchFamily="34" charset="0"/>
                          <a:ea typeface="Calibri"/>
                          <a:cs typeface="Arial" panose="020B0604020202020204" pitchFamily="34" charset="0"/>
                        </a:rPr>
                        <a:t>5.3 The Volunteer page shall be formatted for mobile browsers using Bootstrap for ease of viewing and item selection.  Site forms shall be formatted for mobile browsers using Bootstrap to make data entry easier and reduce the amount of typing required.</a:t>
                      </a:r>
                      <a:endParaRPr lang="en-US" sz="1400" b="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400" b="1" dirty="0" smtClean="0">
                          <a:effectLst/>
                          <a:latin typeface="+mn-lt"/>
                          <a:ea typeface="Calibri"/>
                          <a:cs typeface="Arial" panose="020B0604020202020204" pitchFamily="34" charset="0"/>
                        </a:rPr>
                        <a:t>High</a:t>
                      </a:r>
                      <a:endParaRPr lang="en-US" sz="1400" b="1" dirty="0">
                        <a:effectLst/>
                        <a:latin typeface="+mn-lt"/>
                        <a:ea typeface="Calibri"/>
                        <a:cs typeface="Arial" panose="020B0604020202020204" pitchFamily="34" charset="0"/>
                      </a:endParaRPr>
                    </a:p>
                  </a:txBody>
                  <a:tcPr marL="68580" marR="68580" marT="0" marB="0" anchor="ctr"/>
                </a:tc>
              </a:tr>
              <a:tr h="1924948">
                <a:tc vMerge="1">
                  <a:txBody>
                    <a:bodyPr/>
                    <a:lstStyle/>
                    <a:p>
                      <a:pPr marL="0" marR="0">
                        <a:lnSpc>
                          <a:spcPct val="115000"/>
                        </a:lnSpc>
                        <a:spcBef>
                          <a:spcPts val="0"/>
                        </a:spcBef>
                        <a:spcAft>
                          <a:spcPts val="0"/>
                        </a:spcAft>
                      </a:pPr>
                      <a:endParaRPr lang="en-US" sz="1600" b="1" dirty="0">
                        <a:solidFill>
                          <a:schemeClr val="bg1"/>
                        </a:solidFill>
                        <a:effectLst/>
                        <a:latin typeface="+mj-lt"/>
                        <a:ea typeface="Calibri"/>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b="0" dirty="0" smtClean="0">
                          <a:solidFill>
                            <a:schemeClr val="tx1"/>
                          </a:solidFill>
                          <a:effectLst/>
                          <a:latin typeface="Arial" panose="020B0604020202020204" pitchFamily="34" charset="0"/>
                          <a:ea typeface="Calibri"/>
                          <a:cs typeface="Arial" panose="020B0604020202020204" pitchFamily="34" charset="0"/>
                        </a:rPr>
                        <a:t>5.4 Total volunteer hours for Hardman Farm shall be tracked also through SGW website.  Volunteer Hours table in the database will include the Hardman hours with distinct label.  The Hardman Farm manager will be given access to the site to log in all Hardman volunteer hours or the volunteers will log in their Hardman Farm hours at the same site using a selector to distinguish them from their other volunteer hours.</a:t>
                      </a:r>
                      <a:endParaRPr lang="en-US" sz="1400" b="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tc>
                <a:tc>
                  <a:txBody>
                    <a:bodyPr/>
                    <a:lstStyle/>
                    <a:p>
                      <a:pPr marL="0" marR="0" algn="ctr">
                        <a:lnSpc>
                          <a:spcPct val="115000"/>
                        </a:lnSpc>
                        <a:spcBef>
                          <a:spcPts val="0"/>
                        </a:spcBef>
                        <a:spcAft>
                          <a:spcPts val="0"/>
                        </a:spcAft>
                      </a:pPr>
                      <a:r>
                        <a:rPr lang="en-US" sz="1400" b="1" dirty="0" smtClean="0">
                          <a:effectLst/>
                          <a:latin typeface="+mn-lt"/>
                          <a:ea typeface="Calibri"/>
                          <a:cs typeface="Arial" panose="020B0604020202020204" pitchFamily="34" charset="0"/>
                        </a:rPr>
                        <a:t>High</a:t>
                      </a:r>
                      <a:endParaRPr lang="en-US" sz="1400" b="1" dirty="0">
                        <a:effectLst/>
                        <a:latin typeface="+mn-lt"/>
                        <a:ea typeface="Calibri"/>
                        <a:cs typeface="Arial" panose="020B0604020202020204" pitchFamily="34" charset="0"/>
                      </a:endParaRPr>
                    </a:p>
                  </a:txBody>
                  <a:tcPr marL="68580" marR="68580" marT="0" marB="0" anchor="ctr"/>
                </a:tc>
              </a:tr>
              <a:tr h="1600200">
                <a:tc rowSpan="2">
                  <a:txBody>
                    <a:bodyPr/>
                    <a:lstStyle/>
                    <a:p>
                      <a:pPr marL="0" marR="0">
                        <a:lnSpc>
                          <a:spcPct val="115000"/>
                        </a:lnSpc>
                        <a:spcBef>
                          <a:spcPts val="0"/>
                        </a:spcBef>
                        <a:spcAft>
                          <a:spcPts val="0"/>
                        </a:spcAft>
                      </a:pPr>
                      <a:r>
                        <a:rPr lang="en-US" sz="1600" b="1" dirty="0">
                          <a:solidFill>
                            <a:schemeClr val="bg1"/>
                          </a:solidFill>
                          <a:effectLst/>
                          <a:latin typeface="+mj-lt"/>
                          <a:ea typeface="Arial"/>
                          <a:cs typeface="Arial" panose="020B0604020202020204" pitchFamily="34" charset="0"/>
                        </a:rPr>
                        <a:t>6.0 Volunteer Report Generator with Separate Login Page</a:t>
                      </a:r>
                      <a:endParaRPr lang="en-US" sz="1600" b="1" dirty="0">
                        <a:solidFill>
                          <a:schemeClr val="bg1"/>
                        </a:solidFill>
                        <a:effectLst/>
                        <a:latin typeface="+mj-lt"/>
                        <a:ea typeface="Calibri"/>
                        <a:cs typeface="Arial" panose="020B0604020202020204" pitchFamily="34" charset="0"/>
                      </a:endParaRPr>
                    </a:p>
                  </a:txBody>
                  <a:tcPr marL="68580" marR="68580" marT="0" marB="0" anchor="ctr"/>
                </a:tc>
                <a:tc>
                  <a:txBody>
                    <a:bodyPr/>
                    <a:lstStyle/>
                    <a:p>
                      <a:pPr marL="0" marR="0">
                        <a:lnSpc>
                          <a:spcPct val="115000"/>
                        </a:lnSpc>
                        <a:spcBef>
                          <a:spcPts val="0"/>
                        </a:spcBef>
                        <a:spcAft>
                          <a:spcPts val="0"/>
                        </a:spcAft>
                      </a:pPr>
                      <a:r>
                        <a:rPr lang="en-US" sz="1400" b="0" dirty="0">
                          <a:solidFill>
                            <a:schemeClr val="tx1"/>
                          </a:solidFill>
                          <a:effectLst/>
                          <a:latin typeface="Arial" panose="020B0604020202020204" pitchFamily="34" charset="0"/>
                          <a:ea typeface="Calibri"/>
                          <a:cs typeface="Arial" panose="020B0604020202020204" pitchFamily="34" charset="0"/>
                        </a:rPr>
                        <a:t>6.1 SGW app shall generate quarterly volunteer reports showing all hours for each volunteer name, the total hours of each volunteer, and the total of all hours for specified date range.  The app shall be able to search the database by Activity, Location, and Project with volunteer hours totaled by Name, search area, and date range.</a:t>
                      </a:r>
                    </a:p>
                  </a:txBody>
                  <a:tcPr marL="68580" marR="68580" marT="0" marB="0" anchor="ctr"/>
                </a:tc>
                <a:tc>
                  <a:txBody>
                    <a:bodyPr/>
                    <a:lstStyle/>
                    <a:p>
                      <a:pPr marL="0" marR="0" algn="ctr">
                        <a:lnSpc>
                          <a:spcPct val="115000"/>
                        </a:lnSpc>
                        <a:spcBef>
                          <a:spcPts val="0"/>
                        </a:spcBef>
                        <a:spcAft>
                          <a:spcPts val="0"/>
                        </a:spcAft>
                      </a:pPr>
                      <a:r>
                        <a:rPr lang="en-US" sz="1400" b="1" dirty="0">
                          <a:solidFill>
                            <a:srgbClr val="000000"/>
                          </a:solidFill>
                          <a:effectLst/>
                          <a:latin typeface="+mn-lt"/>
                          <a:ea typeface="Arial"/>
                          <a:cs typeface="Arial" panose="020B0604020202020204" pitchFamily="34" charset="0"/>
                        </a:rPr>
                        <a:t>High</a:t>
                      </a:r>
                      <a:endParaRPr lang="en-US" sz="1400" b="1" dirty="0">
                        <a:effectLst/>
                        <a:latin typeface="+mn-lt"/>
                        <a:ea typeface="Calibri"/>
                        <a:cs typeface="Arial" panose="020B0604020202020204" pitchFamily="34" charset="0"/>
                      </a:endParaRPr>
                    </a:p>
                  </a:txBody>
                  <a:tcPr marL="68580" marR="68580" marT="0" marB="0" anchor="ctr"/>
                </a:tc>
              </a:tr>
              <a:tr h="685800">
                <a:tc vMerge="1">
                  <a:txBody>
                    <a:bodyPr/>
                    <a:lstStyle/>
                    <a:p>
                      <a:endParaRPr lang="en-US"/>
                    </a:p>
                  </a:txBody>
                  <a:tcPr/>
                </a:tc>
                <a:tc>
                  <a:txBody>
                    <a:bodyPr/>
                    <a:lstStyle/>
                    <a:p>
                      <a:pPr marL="0" marR="0">
                        <a:lnSpc>
                          <a:spcPct val="115000"/>
                        </a:lnSpc>
                        <a:spcBef>
                          <a:spcPts val="0"/>
                        </a:spcBef>
                        <a:spcAft>
                          <a:spcPts val="0"/>
                        </a:spcAft>
                      </a:pPr>
                      <a:r>
                        <a:rPr lang="en-US" sz="1400" b="0" dirty="0">
                          <a:effectLst/>
                          <a:latin typeface="Arial" panose="020B0604020202020204" pitchFamily="34" charset="0"/>
                          <a:ea typeface="Calibri"/>
                          <a:cs typeface="Arial" panose="020B0604020202020204" pitchFamily="34" charset="0"/>
                        </a:rPr>
                        <a:t>6.2 SGW app shall be capable of setting up admin access to Report Generator for designated individuals only.</a:t>
                      </a:r>
                    </a:p>
                  </a:txBody>
                  <a:tcPr marL="68580" marR="68580" marT="0" marB="0" anchor="ctr"/>
                </a:tc>
                <a:tc>
                  <a:txBody>
                    <a:bodyPr/>
                    <a:lstStyle/>
                    <a:p>
                      <a:pPr marL="0" marR="0" algn="ctr">
                        <a:lnSpc>
                          <a:spcPct val="115000"/>
                        </a:lnSpc>
                        <a:spcBef>
                          <a:spcPts val="0"/>
                        </a:spcBef>
                        <a:spcAft>
                          <a:spcPts val="0"/>
                        </a:spcAft>
                      </a:pPr>
                      <a:r>
                        <a:rPr lang="en-US" sz="1400" b="1" dirty="0">
                          <a:solidFill>
                            <a:srgbClr val="000000"/>
                          </a:solidFill>
                          <a:effectLst/>
                          <a:latin typeface="+mn-lt"/>
                          <a:ea typeface="Arial"/>
                          <a:cs typeface="Arial" panose="020B0604020202020204" pitchFamily="34" charset="0"/>
                        </a:rPr>
                        <a:t>High</a:t>
                      </a:r>
                      <a:endParaRPr lang="en-US" sz="1400" b="1" dirty="0">
                        <a:effectLst/>
                        <a:latin typeface="+mn-lt"/>
                        <a:ea typeface="Calibri"/>
                        <a:cs typeface="Arial" panose="020B0604020202020204" pitchFamily="34" charset="0"/>
                      </a:endParaRPr>
                    </a:p>
                  </a:txBody>
                  <a:tcPr marL="68580" marR="68580" marT="0" marB="0" anchor="ctr"/>
                </a:tc>
              </a:tr>
            </a:tbl>
          </a:graphicData>
        </a:graphic>
      </p:graphicFrame>
    </p:spTree>
    <p:extLst>
      <p:ext uri="{BB962C8B-B14F-4D97-AF65-F5344CB8AC3E}">
        <p14:creationId xmlns:p14="http://schemas.microsoft.com/office/powerpoint/2010/main" val="1226441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0" y="1600200"/>
            <a:ext cx="1676400" cy="1143000"/>
          </a:xfrm>
        </p:spPr>
        <p:txBody>
          <a:bodyPr>
            <a:normAutofit fontScale="90000"/>
          </a:bodyPr>
          <a:lstStyle/>
          <a:p>
            <a:r>
              <a:rPr lang="en-US" b="1" dirty="0" smtClean="0"/>
              <a:t>User Stories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936056936"/>
              </p:ext>
            </p:extLst>
          </p:nvPr>
        </p:nvGraphicFramePr>
        <p:xfrm>
          <a:off x="76200" y="74207"/>
          <a:ext cx="7467600" cy="6779978"/>
        </p:xfrm>
        <a:graphic>
          <a:graphicData uri="http://schemas.openxmlformats.org/drawingml/2006/table">
            <a:tbl>
              <a:tblPr firstRow="1" firstCol="1" bandRow="1">
                <a:tableStyleId>{5C22544A-7EE6-4342-B048-85BDC9FD1C3A}</a:tableStyleId>
              </a:tblPr>
              <a:tblGrid>
                <a:gridCol w="1529509"/>
                <a:gridCol w="2585291"/>
                <a:gridCol w="3352800"/>
              </a:tblGrid>
              <a:tr h="243885">
                <a:tc>
                  <a:txBody>
                    <a:bodyPr/>
                    <a:lstStyle/>
                    <a:p>
                      <a:pPr marL="0" marR="0" algn="ctr">
                        <a:lnSpc>
                          <a:spcPct val="115000"/>
                        </a:lnSpc>
                        <a:spcBef>
                          <a:spcPts val="0"/>
                        </a:spcBef>
                        <a:spcAft>
                          <a:spcPts val="0"/>
                        </a:spcAft>
                      </a:pPr>
                      <a:r>
                        <a:rPr lang="en-US" sz="1400" dirty="0">
                          <a:effectLst/>
                          <a:latin typeface="Arial" panose="020B0604020202020204" pitchFamily="34" charset="0"/>
                          <a:cs typeface="Arial" panose="020B0604020202020204" pitchFamily="34" charset="0"/>
                        </a:rPr>
                        <a:t>As a/an</a:t>
                      </a:r>
                      <a:endParaRPr lang="en-US" sz="14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gn="ctr">
                        <a:lnSpc>
                          <a:spcPct val="115000"/>
                        </a:lnSpc>
                        <a:spcBef>
                          <a:spcPts val="0"/>
                        </a:spcBef>
                        <a:spcAft>
                          <a:spcPts val="0"/>
                        </a:spcAft>
                      </a:pPr>
                      <a:r>
                        <a:rPr lang="en-US" sz="1400" dirty="0">
                          <a:effectLst/>
                          <a:latin typeface="Arial" panose="020B0604020202020204" pitchFamily="34" charset="0"/>
                          <a:cs typeface="Arial" panose="020B0604020202020204" pitchFamily="34" charset="0"/>
                        </a:rPr>
                        <a:t>I need to…..</a:t>
                      </a:r>
                      <a:endParaRPr lang="en-US" sz="14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gn="ctr">
                        <a:lnSpc>
                          <a:spcPct val="115000"/>
                        </a:lnSpc>
                        <a:spcBef>
                          <a:spcPts val="0"/>
                        </a:spcBef>
                        <a:spcAft>
                          <a:spcPts val="0"/>
                        </a:spcAft>
                      </a:pPr>
                      <a:r>
                        <a:rPr lang="en-US" sz="1400" dirty="0">
                          <a:effectLst/>
                          <a:latin typeface="Arial" panose="020B0604020202020204" pitchFamily="34" charset="0"/>
                          <a:cs typeface="Arial" panose="020B0604020202020204" pitchFamily="34" charset="0"/>
                        </a:rPr>
                        <a:t>so that</a:t>
                      </a:r>
                      <a:endParaRPr lang="en-US" sz="1400" dirty="0">
                        <a:effectLst/>
                        <a:latin typeface="Arial" panose="020B0604020202020204" pitchFamily="34" charset="0"/>
                        <a:ea typeface="Calibri"/>
                        <a:cs typeface="Arial" panose="020B0604020202020204" pitchFamily="34" charset="0"/>
                      </a:endParaRPr>
                    </a:p>
                  </a:txBody>
                  <a:tcPr marL="44430" marR="44430" marT="0" marB="0" anchor="ctr"/>
                </a:tc>
              </a:tr>
              <a:tr h="373957">
                <a:tc rowSpan="7">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Friends Chapter Member</a:t>
                      </a:r>
                      <a:endParaRPr lang="en-US" sz="16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Create a member/user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log in my volunteer hours data as a Friends Chapter member.</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243885">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Edit my member/user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keep my information updated.</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Update my list of interests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SGW can notify me of park activities that I’m interested in.</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424096">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Add volunteer hours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SGW can keep track of my volunteer hours and earn revenue from the state.</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View my volunteer hours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easily inquire of my total volunteer hours to date.</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243885">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Review volunteer opportunities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volunteer my time to SGW.</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572">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Read newsletter</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stay informed of the park events.</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rowSpan="6">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Administrator</a:t>
                      </a:r>
                      <a:endParaRPr lang="en-US" sz="16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Create &amp; edit admin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give SGW staff personnel access to the Volunteer Hours Log Page.</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Delete admin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remove a departing SGW staff member from the system.</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565978">
                <a:tc vMerge="1">
                  <a:txBody>
                    <a:bodyPr/>
                    <a:lstStyle/>
                    <a:p>
                      <a:endParaRPr lang="en-US"/>
                    </a:p>
                  </a:txBody>
                  <a:tcPr/>
                </a:tc>
                <a:tc>
                  <a:txBody>
                    <a:bodyPr/>
                    <a:lstStyle/>
                    <a:p>
                      <a:pPr marL="0" marR="0">
                        <a:lnSpc>
                          <a:spcPct val="115000"/>
                        </a:lnSpc>
                        <a:spcBef>
                          <a:spcPts val="0"/>
                        </a:spcBef>
                        <a:spcAft>
                          <a:spcPts val="0"/>
                        </a:spcAft>
                      </a:pPr>
                      <a:r>
                        <a:rPr lang="en-US" sz="1300" dirty="0" smtClean="0">
                          <a:effectLst/>
                          <a:latin typeface="Arial" panose="020B0604020202020204" pitchFamily="34" charset="0"/>
                          <a:cs typeface="Arial" panose="020B0604020202020204" pitchFamily="34" charset="0"/>
                        </a:rPr>
                        <a:t>Edit </a:t>
                      </a:r>
                      <a:r>
                        <a:rPr lang="en-US" sz="1300" dirty="0">
                          <a:effectLst/>
                          <a:latin typeface="Arial" panose="020B0604020202020204" pitchFamily="34" charset="0"/>
                          <a:cs typeface="Arial" panose="020B0604020202020204" pitchFamily="34" charset="0"/>
                        </a:rPr>
                        <a:t>volunteer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help other Friends Chapter members who are not able </a:t>
                      </a:r>
                      <a:r>
                        <a:rPr lang="en-US" sz="1200" dirty="0" smtClean="0">
                          <a:effectLst/>
                          <a:latin typeface="Arial" panose="020B0604020202020204" pitchFamily="34" charset="0"/>
                          <a:cs typeface="Arial" panose="020B0604020202020204" pitchFamily="34" charset="0"/>
                        </a:rPr>
                        <a:t>to</a:t>
                      </a:r>
                      <a:r>
                        <a:rPr lang="en-US" sz="1200" baseline="0" dirty="0" smtClean="0">
                          <a:effectLst/>
                          <a:latin typeface="Arial" panose="020B0604020202020204" pitchFamily="34" charset="0"/>
                          <a:cs typeface="Arial" panose="020B0604020202020204" pitchFamily="34" charset="0"/>
                        </a:rPr>
                        <a:t> edit</a:t>
                      </a:r>
                      <a:r>
                        <a:rPr lang="en-US" sz="1200" dirty="0" smtClean="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their own volunteer profile.</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Delete volunteer profile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a:t>
                      </a:r>
                      <a:r>
                        <a:rPr lang="en-US" sz="1200" dirty="0" smtClean="0">
                          <a:effectLst/>
                          <a:latin typeface="Arial" panose="020B0604020202020204" pitchFamily="34" charset="0"/>
                          <a:cs typeface="Arial" panose="020B0604020202020204" pitchFamily="34" charset="0"/>
                        </a:rPr>
                        <a:t>can</a:t>
                      </a:r>
                      <a:r>
                        <a:rPr lang="en-US" sz="1200" baseline="0" dirty="0" smtClean="0">
                          <a:effectLst/>
                          <a:latin typeface="Arial" panose="020B0604020202020204" pitchFamily="34" charset="0"/>
                          <a:cs typeface="Arial" panose="020B0604020202020204" pitchFamily="34" charset="0"/>
                        </a:rPr>
                        <a:t> deactivate</a:t>
                      </a:r>
                      <a:r>
                        <a:rPr lang="en-US" sz="1200" dirty="0" smtClean="0">
                          <a:effectLst/>
                          <a:latin typeface="Arial" panose="020B0604020202020204" pitchFamily="34" charset="0"/>
                          <a:cs typeface="Arial" panose="020B0604020202020204" pitchFamily="34" charset="0"/>
                        </a:rPr>
                        <a:t> </a:t>
                      </a:r>
                      <a:r>
                        <a:rPr lang="en-US" sz="1200" dirty="0">
                          <a:effectLst/>
                          <a:latin typeface="Arial" panose="020B0604020202020204" pitchFamily="34" charset="0"/>
                          <a:cs typeface="Arial" panose="020B0604020202020204" pitchFamily="34" charset="0"/>
                        </a:rPr>
                        <a:t>the individuals who are no longer Friends Chapter members.</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682124">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Input volunteer hours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help other Friends Chapter members who are not able to input their own volunteer hours to the system.</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565978">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Update text, photos, &amp; site pages/features</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keep the SGW website current and provide site visitors better user experience.</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rowSpan="2">
                  <a:txBody>
                    <a:bodyPr/>
                    <a:lstStyle/>
                    <a:p>
                      <a:pPr marL="0" marR="0">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Visitor</a:t>
                      </a:r>
                      <a:endParaRPr lang="en-US" sz="16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Navigate easily through the website</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easily find interesting activities for me, my friends and family.</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r h="373957">
                <a:tc vMerge="1">
                  <a:txBody>
                    <a:bodyPr/>
                    <a:lstStyle/>
                    <a:p>
                      <a:endParaRPr lang="en-US"/>
                    </a:p>
                  </a:txBody>
                  <a:tcPr/>
                </a:tc>
                <a:tc>
                  <a:txBody>
                    <a:bodyPr/>
                    <a:lstStyle/>
                    <a:p>
                      <a:pPr marL="0" marR="0">
                        <a:lnSpc>
                          <a:spcPct val="115000"/>
                        </a:lnSpc>
                        <a:spcBef>
                          <a:spcPts val="0"/>
                        </a:spcBef>
                        <a:spcAft>
                          <a:spcPts val="0"/>
                        </a:spcAft>
                      </a:pPr>
                      <a:r>
                        <a:rPr lang="en-US" sz="1300" dirty="0">
                          <a:effectLst/>
                          <a:latin typeface="Arial" panose="020B0604020202020204" pitchFamily="34" charset="0"/>
                          <a:cs typeface="Arial" panose="020B0604020202020204" pitchFamily="34" charset="0"/>
                        </a:rPr>
                        <a:t>Find information about renting a cabin</a:t>
                      </a:r>
                      <a:endParaRPr lang="en-US" sz="1300" dirty="0">
                        <a:effectLst/>
                        <a:latin typeface="Arial" panose="020B0604020202020204" pitchFamily="34" charset="0"/>
                        <a:ea typeface="Calibri"/>
                        <a:cs typeface="Arial" panose="020B0604020202020204" pitchFamily="34" charset="0"/>
                      </a:endParaRPr>
                    </a:p>
                  </a:txBody>
                  <a:tcPr marL="44430" marR="44430" marT="0" marB="0" anchor="ctr"/>
                </a:tc>
                <a:tc>
                  <a:txBody>
                    <a:bodyPr/>
                    <a:lstStyle/>
                    <a:p>
                      <a:pPr marL="0" marR="0">
                        <a:lnSpc>
                          <a:spcPct val="115000"/>
                        </a:lnSpc>
                        <a:spcBef>
                          <a:spcPts val="0"/>
                        </a:spcBef>
                        <a:spcAft>
                          <a:spcPts val="0"/>
                        </a:spcAft>
                      </a:pPr>
                      <a:r>
                        <a:rPr lang="en-US" sz="1200" dirty="0">
                          <a:effectLst/>
                          <a:latin typeface="Arial" panose="020B0604020202020204" pitchFamily="34" charset="0"/>
                          <a:cs typeface="Arial" panose="020B0604020202020204" pitchFamily="34" charset="0"/>
                        </a:rPr>
                        <a:t>I can look at several options before making my cabin reservation.</a:t>
                      </a:r>
                      <a:endParaRPr lang="en-US" sz="1200" dirty="0">
                        <a:effectLst/>
                        <a:latin typeface="Arial" panose="020B0604020202020204" pitchFamily="34" charset="0"/>
                        <a:ea typeface="Calibri"/>
                        <a:cs typeface="Arial" panose="020B0604020202020204" pitchFamily="34" charset="0"/>
                      </a:endParaRPr>
                    </a:p>
                  </a:txBody>
                  <a:tcPr marL="44430" marR="44430" marT="0" marB="0" anchor="ctr"/>
                </a:tc>
              </a:tr>
            </a:tbl>
          </a:graphicData>
        </a:graphic>
      </p:graphicFrame>
    </p:spTree>
    <p:extLst>
      <p:ext uri="{BB962C8B-B14F-4D97-AF65-F5344CB8AC3E}">
        <p14:creationId xmlns:p14="http://schemas.microsoft.com/office/powerpoint/2010/main" val="4112727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76200"/>
            <a:ext cx="2819400" cy="1676400"/>
          </a:xfrm>
        </p:spPr>
        <p:txBody>
          <a:bodyPr>
            <a:noAutofit/>
          </a:bodyPr>
          <a:lstStyle/>
          <a:p>
            <a:r>
              <a:rPr lang="en-US" sz="3800" b="1" dirty="0" smtClean="0"/>
              <a:t>Friends Volunteer Use Cases</a:t>
            </a:r>
            <a:endParaRPr lang="en-US" sz="38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6061"/>
            <a:ext cx="5638800" cy="6715739"/>
          </a:xfrm>
          <a:prstGeom prst="rect">
            <a:avLst/>
          </a:prstGeom>
        </p:spPr>
      </p:pic>
    </p:spTree>
    <p:extLst>
      <p:ext uri="{BB962C8B-B14F-4D97-AF65-F5344CB8AC3E}">
        <p14:creationId xmlns:p14="http://schemas.microsoft.com/office/powerpoint/2010/main" val="2492284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0187"/>
            <a:ext cx="5791200" cy="6635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141066" y="76200"/>
            <a:ext cx="4859934" cy="990600"/>
          </a:xfrm>
        </p:spPr>
        <p:txBody>
          <a:bodyPr>
            <a:noAutofit/>
          </a:bodyPr>
          <a:lstStyle/>
          <a:p>
            <a:r>
              <a:rPr lang="en-US" b="1" dirty="0" smtClean="0"/>
              <a:t>Admin Use Cases</a:t>
            </a:r>
            <a:endParaRPr lang="en-US" dirty="0"/>
          </a:p>
        </p:txBody>
      </p:sp>
    </p:spTree>
    <p:extLst>
      <p:ext uri="{BB962C8B-B14F-4D97-AF65-F5344CB8AC3E}">
        <p14:creationId xmlns:p14="http://schemas.microsoft.com/office/powerpoint/2010/main" val="3298975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066074527"/>
              </p:ext>
            </p:extLst>
          </p:nvPr>
        </p:nvGraphicFramePr>
        <p:xfrm>
          <a:off x="-5688" y="228600"/>
          <a:ext cx="9144000" cy="670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219200" y="101112"/>
            <a:ext cx="6477000" cy="737088"/>
          </a:xfrm>
        </p:spPr>
        <p:txBody>
          <a:bodyPr>
            <a:noAutofit/>
          </a:bodyPr>
          <a:lstStyle/>
          <a:p>
            <a:r>
              <a:rPr lang="en-US" b="1" dirty="0" smtClean="0"/>
              <a:t>Suggested Site Map</a:t>
            </a:r>
            <a:endParaRPr lang="en-US" dirty="0"/>
          </a:p>
        </p:txBody>
      </p:sp>
      <p:sp>
        <p:nvSpPr>
          <p:cNvPr id="6" name="TextBox 5"/>
          <p:cNvSpPr txBox="1"/>
          <p:nvPr/>
        </p:nvSpPr>
        <p:spPr>
          <a:xfrm>
            <a:off x="5791200" y="5467290"/>
            <a:ext cx="1219200" cy="461665"/>
          </a:xfrm>
          <a:prstGeom prst="rect">
            <a:avLst/>
          </a:prstGeom>
          <a:noFill/>
        </p:spPr>
        <p:txBody>
          <a:bodyPr wrap="square" rtlCol="0">
            <a:spAutoFit/>
          </a:bodyPr>
          <a:lstStyle/>
          <a:p>
            <a:pPr algn="ctr"/>
            <a:r>
              <a:rPr lang="en-US" sz="2400" b="1" u="sng" dirty="0" smtClean="0"/>
              <a:t>Legend</a:t>
            </a:r>
            <a:endParaRPr lang="en-US" sz="2400" b="1" u="sng" dirty="0"/>
          </a:p>
        </p:txBody>
      </p:sp>
    </p:spTree>
    <p:extLst>
      <p:ext uri="{BB962C8B-B14F-4D97-AF65-F5344CB8AC3E}">
        <p14:creationId xmlns:p14="http://schemas.microsoft.com/office/powerpoint/2010/main" val="3605272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543800" cy="990600"/>
          </a:xfrm>
        </p:spPr>
        <p:txBody>
          <a:bodyPr>
            <a:normAutofit/>
          </a:bodyPr>
          <a:lstStyle/>
          <a:p>
            <a:r>
              <a:rPr lang="en-US" b="1" dirty="0" smtClean="0"/>
              <a:t>Friends Volunteer Workflow</a:t>
            </a:r>
            <a:endParaRPr lang="en-US" dirty="0"/>
          </a:p>
        </p:txBody>
      </p:sp>
      <p:pic>
        <p:nvPicPr>
          <p:cNvPr id="1047"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38200"/>
            <a:ext cx="7620000" cy="5968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733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112"/>
            <a:ext cx="8229600" cy="1118088"/>
          </a:xfrm>
        </p:spPr>
        <p:txBody>
          <a:bodyPr>
            <a:noAutofit/>
          </a:bodyPr>
          <a:lstStyle/>
          <a:p>
            <a:r>
              <a:rPr lang="en-US" b="1" dirty="0" smtClean="0"/>
              <a:t>Admin Workflow</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4" y="1246496"/>
            <a:ext cx="9053512" cy="557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7100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Suggested Data Model</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45" y="1295400"/>
            <a:ext cx="734515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7325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772400" cy="1143000"/>
          </a:xfrm>
        </p:spPr>
        <p:txBody>
          <a:bodyPr>
            <a:noAutofit/>
          </a:bodyPr>
          <a:lstStyle/>
          <a:p>
            <a:r>
              <a:rPr lang="en-US" sz="3600" b="1" dirty="0">
                <a:solidFill>
                  <a:prstClr val="black"/>
                </a:solidFill>
              </a:rPr>
              <a:t>Home Page </a:t>
            </a:r>
            <a:r>
              <a:rPr lang="en-US" sz="3600" b="1" dirty="0" smtClean="0">
                <a:solidFill>
                  <a:prstClr val="black"/>
                </a:solidFill>
              </a:rPr>
              <a:t>Mockup </a:t>
            </a:r>
            <a:r>
              <a:rPr lang="en-US" sz="3600" b="1" dirty="0">
                <a:solidFill>
                  <a:prstClr val="black"/>
                </a:solidFill>
              </a:rPr>
              <a:t>(Mobile Version)</a:t>
            </a:r>
            <a:endParaRPr lang="en-US" sz="3600" b="1"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143000"/>
            <a:ext cx="2680945" cy="5505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5428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Way Ahead</a:t>
            </a:r>
            <a:endParaRPr lang="en-US" b="1" dirty="0"/>
          </a:p>
        </p:txBody>
      </p:sp>
      <p:sp>
        <p:nvSpPr>
          <p:cNvPr id="3" name="Content Placeholder 2"/>
          <p:cNvSpPr>
            <a:spLocks noGrp="1"/>
          </p:cNvSpPr>
          <p:nvPr>
            <p:ph idx="1"/>
          </p:nvPr>
        </p:nvSpPr>
        <p:spPr>
          <a:xfrm>
            <a:off x="381000" y="1676400"/>
            <a:ext cx="8534400" cy="4572000"/>
          </a:xfrm>
        </p:spPr>
        <p:txBody>
          <a:bodyPr>
            <a:normAutofit/>
          </a:bodyPr>
          <a:lstStyle/>
          <a:p>
            <a:r>
              <a:rPr lang="en-US" dirty="0" smtClean="0"/>
              <a:t>Train all team members on WordPress &amp; PHP</a:t>
            </a:r>
          </a:p>
          <a:p>
            <a:pPr lvl="1"/>
            <a:r>
              <a:rPr lang="en-US" dirty="0" smtClean="0"/>
              <a:t>Tutorials by LearnWebCode &amp; Lynda.com</a:t>
            </a:r>
          </a:p>
          <a:p>
            <a:r>
              <a:rPr lang="en-US" dirty="0" smtClean="0"/>
              <a:t>Assign site rebuilding tasks to each team member; rebuild is consisted of 3 parts</a:t>
            </a:r>
          </a:p>
          <a:p>
            <a:pPr lvl="1"/>
            <a:r>
              <a:rPr lang="en-US" dirty="0" smtClean="0"/>
              <a:t>Main SGW Website</a:t>
            </a:r>
          </a:p>
          <a:p>
            <a:pPr lvl="1"/>
            <a:r>
              <a:rPr lang="en-US" dirty="0" smtClean="0"/>
              <a:t>Volunteer Hours Log App</a:t>
            </a:r>
          </a:p>
          <a:p>
            <a:pPr lvl="1"/>
            <a:r>
              <a:rPr lang="en-US" dirty="0" smtClean="0"/>
              <a:t>Volunteer Reports App (Secondary site)</a:t>
            </a:r>
          </a:p>
          <a:p>
            <a:r>
              <a:rPr lang="en-US" dirty="0" smtClean="0"/>
              <a:t>Begin rebuilding website in December</a:t>
            </a:r>
          </a:p>
        </p:txBody>
      </p:sp>
    </p:spTree>
    <p:extLst>
      <p:ext uri="{BB962C8B-B14F-4D97-AF65-F5344CB8AC3E}">
        <p14:creationId xmlns:p14="http://schemas.microsoft.com/office/powerpoint/2010/main" val="3818389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Overview</a:t>
            </a:r>
            <a:endParaRPr lang="en-US" dirty="0"/>
          </a:p>
        </p:txBody>
      </p:sp>
      <p:sp>
        <p:nvSpPr>
          <p:cNvPr id="3" name="Content Placeholder 2"/>
          <p:cNvSpPr>
            <a:spLocks noGrp="1"/>
          </p:cNvSpPr>
          <p:nvPr>
            <p:ph idx="1"/>
          </p:nvPr>
        </p:nvSpPr>
        <p:spPr>
          <a:xfrm>
            <a:off x="762000" y="1143000"/>
            <a:ext cx="7696200" cy="5562600"/>
          </a:xfrm>
        </p:spPr>
        <p:txBody>
          <a:bodyPr>
            <a:normAutofit fontScale="77500" lnSpcReduction="20000"/>
          </a:bodyPr>
          <a:lstStyle/>
          <a:p>
            <a:pPr>
              <a:spcBef>
                <a:spcPts val="800"/>
              </a:spcBef>
            </a:pPr>
            <a:r>
              <a:rPr lang="en-US" sz="3600" dirty="0" smtClean="0"/>
              <a:t>SGW Background</a:t>
            </a:r>
          </a:p>
          <a:p>
            <a:pPr>
              <a:spcBef>
                <a:spcPts val="800"/>
              </a:spcBef>
            </a:pPr>
            <a:r>
              <a:rPr lang="en-US" sz="3600" dirty="0" smtClean="0"/>
              <a:t>Team Member Roles</a:t>
            </a:r>
          </a:p>
          <a:p>
            <a:pPr>
              <a:spcBef>
                <a:spcPts val="800"/>
              </a:spcBef>
            </a:pPr>
            <a:r>
              <a:rPr lang="en-US" sz="3600" dirty="0" smtClean="0"/>
              <a:t>Project Schedule</a:t>
            </a:r>
          </a:p>
          <a:p>
            <a:pPr>
              <a:spcBef>
                <a:spcPts val="800"/>
              </a:spcBef>
            </a:pPr>
            <a:r>
              <a:rPr lang="en-US" sz="3600" dirty="0" smtClean="0"/>
              <a:t>Project Task Accomplishments</a:t>
            </a:r>
          </a:p>
          <a:p>
            <a:pPr>
              <a:spcBef>
                <a:spcPts val="800"/>
              </a:spcBef>
            </a:pPr>
            <a:r>
              <a:rPr lang="en-US" sz="3600" dirty="0" smtClean="0"/>
              <a:t>Site Security &amp; Maintenance</a:t>
            </a:r>
          </a:p>
          <a:p>
            <a:pPr>
              <a:spcBef>
                <a:spcPts val="800"/>
              </a:spcBef>
            </a:pPr>
            <a:r>
              <a:rPr lang="en-US" sz="3600" dirty="0" smtClean="0"/>
              <a:t>System Requirements</a:t>
            </a:r>
          </a:p>
          <a:p>
            <a:pPr>
              <a:spcBef>
                <a:spcPts val="800"/>
              </a:spcBef>
            </a:pPr>
            <a:r>
              <a:rPr lang="en-US" sz="3600" dirty="0" smtClean="0"/>
              <a:t>User Stories</a:t>
            </a:r>
          </a:p>
          <a:p>
            <a:pPr>
              <a:spcBef>
                <a:spcPts val="800"/>
              </a:spcBef>
            </a:pPr>
            <a:r>
              <a:rPr lang="en-US" sz="3600" dirty="0" smtClean="0"/>
              <a:t>Use Case Diagrams</a:t>
            </a:r>
          </a:p>
          <a:p>
            <a:pPr>
              <a:spcBef>
                <a:spcPts val="800"/>
              </a:spcBef>
            </a:pPr>
            <a:r>
              <a:rPr lang="en-US" sz="3600" dirty="0"/>
              <a:t>Site Map</a:t>
            </a:r>
          </a:p>
          <a:p>
            <a:pPr>
              <a:spcBef>
                <a:spcPts val="800"/>
              </a:spcBef>
            </a:pPr>
            <a:r>
              <a:rPr lang="en-US" sz="3600" dirty="0" smtClean="0"/>
              <a:t>Workflow Diagrams</a:t>
            </a:r>
          </a:p>
          <a:p>
            <a:pPr>
              <a:spcBef>
                <a:spcPts val="800"/>
              </a:spcBef>
            </a:pPr>
            <a:r>
              <a:rPr lang="en-US" sz="3600" dirty="0" smtClean="0"/>
              <a:t>Data Models</a:t>
            </a:r>
          </a:p>
          <a:p>
            <a:pPr>
              <a:spcBef>
                <a:spcPts val="800"/>
              </a:spcBef>
            </a:pPr>
            <a:r>
              <a:rPr lang="en-US" sz="3600" dirty="0" smtClean="0"/>
              <a:t>Way Ahead</a:t>
            </a:r>
          </a:p>
        </p:txBody>
      </p:sp>
    </p:spTree>
    <p:extLst>
      <p:ext uri="{BB962C8B-B14F-4D97-AF65-F5344CB8AC3E}">
        <p14:creationId xmlns:p14="http://schemas.microsoft.com/office/powerpoint/2010/main" val="14572383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5400" b="1" dirty="0" smtClean="0"/>
              <a:t>Questions</a:t>
            </a:r>
            <a:endParaRPr lang="en-US" sz="5400" b="1" dirty="0"/>
          </a:p>
        </p:txBody>
      </p:sp>
    </p:spTree>
    <p:extLst>
      <p:ext uri="{BB962C8B-B14F-4D97-AF65-F5344CB8AC3E}">
        <p14:creationId xmlns:p14="http://schemas.microsoft.com/office/powerpoint/2010/main" val="2461551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r>
              <a:rPr lang="en-US" b="1" dirty="0" smtClean="0"/>
              <a:t>Background</a:t>
            </a:r>
            <a:endParaRPr lang="en-US" b="1" dirty="0"/>
          </a:p>
        </p:txBody>
      </p:sp>
      <p:sp>
        <p:nvSpPr>
          <p:cNvPr id="3" name="Content Placeholder 2"/>
          <p:cNvSpPr>
            <a:spLocks noGrp="1"/>
          </p:cNvSpPr>
          <p:nvPr>
            <p:ph idx="1"/>
          </p:nvPr>
        </p:nvSpPr>
        <p:spPr>
          <a:xfrm>
            <a:off x="533400" y="1295400"/>
            <a:ext cx="8229600" cy="5410200"/>
          </a:xfrm>
        </p:spPr>
        <p:txBody>
          <a:bodyPr>
            <a:normAutofit fontScale="85000" lnSpcReduction="20000"/>
          </a:bodyPr>
          <a:lstStyle/>
          <a:p>
            <a:pPr>
              <a:spcBef>
                <a:spcPts val="0"/>
              </a:spcBef>
              <a:spcAft>
                <a:spcPts val="1200"/>
              </a:spcAft>
            </a:pPr>
            <a:r>
              <a:rPr lang="en-US" dirty="0" smtClean="0"/>
              <a:t>Friends of Smithgall Woods Park is a state park in Helen, GA</a:t>
            </a:r>
          </a:p>
          <a:p>
            <a:pPr>
              <a:spcBef>
                <a:spcPts val="0"/>
              </a:spcBef>
              <a:spcAft>
                <a:spcPts val="1200"/>
              </a:spcAft>
            </a:pPr>
            <a:r>
              <a:rPr lang="en-US" dirty="0" smtClean="0"/>
              <a:t>Recreational activities include fishing, hiking, camping, and volunteering</a:t>
            </a:r>
          </a:p>
          <a:p>
            <a:pPr>
              <a:spcBef>
                <a:spcPts val="0"/>
              </a:spcBef>
              <a:spcAft>
                <a:spcPts val="1200"/>
              </a:spcAft>
            </a:pPr>
            <a:r>
              <a:rPr lang="en-US" dirty="0" smtClean="0"/>
              <a:t>Part of the site is used to track Friends Chapter members’ volunteer hours which are reported to the state, and SGW earns revenue</a:t>
            </a:r>
          </a:p>
          <a:p>
            <a:pPr>
              <a:spcBef>
                <a:spcPts val="0"/>
              </a:spcBef>
              <a:spcAft>
                <a:spcPts val="1200"/>
              </a:spcAft>
            </a:pPr>
            <a:r>
              <a:rPr lang="en-US" dirty="0" smtClean="0"/>
              <a:t>Other parts of the site provide links to external websites such as </a:t>
            </a:r>
          </a:p>
          <a:p>
            <a:pPr lvl="1">
              <a:spcBef>
                <a:spcPts val="0"/>
              </a:spcBef>
              <a:spcAft>
                <a:spcPts val="1200"/>
              </a:spcAft>
            </a:pPr>
            <a:r>
              <a:rPr lang="en-US" dirty="0" smtClean="0"/>
              <a:t>Cabin Reservations</a:t>
            </a:r>
          </a:p>
          <a:p>
            <a:pPr lvl="1">
              <a:spcBef>
                <a:spcPts val="0"/>
              </a:spcBef>
              <a:spcAft>
                <a:spcPts val="1200"/>
              </a:spcAft>
            </a:pPr>
            <a:r>
              <a:rPr lang="en-US" dirty="0"/>
              <a:t>N</a:t>
            </a:r>
            <a:r>
              <a:rPr lang="en-US" dirty="0" smtClean="0"/>
              <a:t>ewsletter Subscription</a:t>
            </a:r>
          </a:p>
          <a:p>
            <a:pPr lvl="1">
              <a:spcBef>
                <a:spcPts val="0"/>
              </a:spcBef>
              <a:spcAft>
                <a:spcPts val="1200"/>
              </a:spcAft>
            </a:pPr>
            <a:r>
              <a:rPr lang="en-US" dirty="0"/>
              <a:t>B</a:t>
            </a:r>
            <a:r>
              <a:rPr lang="en-US" dirty="0" smtClean="0"/>
              <a:t>ecoming a SGW Friend and Volunteer</a:t>
            </a:r>
          </a:p>
          <a:p>
            <a:pPr lvl="1">
              <a:spcBef>
                <a:spcPts val="0"/>
              </a:spcBef>
              <a:spcAft>
                <a:spcPts val="1200"/>
              </a:spcAft>
            </a:pPr>
            <a:r>
              <a:rPr lang="en-US" dirty="0" smtClean="0"/>
              <a:t>Signing up for Volunteer Opportunities</a:t>
            </a:r>
            <a:endParaRPr lang="en-US" dirty="0"/>
          </a:p>
        </p:txBody>
      </p:sp>
    </p:spTree>
    <p:extLst>
      <p:ext uri="{BB962C8B-B14F-4D97-AF65-F5344CB8AC3E}">
        <p14:creationId xmlns:p14="http://schemas.microsoft.com/office/powerpoint/2010/main" val="604726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a:t>Team Member </a:t>
            </a:r>
            <a:r>
              <a:rPr lang="en-US" b="1" dirty="0" smtClean="0"/>
              <a:t>Roles</a:t>
            </a:r>
            <a:endParaRPr lang="en-US" dirty="0"/>
          </a:p>
        </p:txBody>
      </p:sp>
      <p:sp>
        <p:nvSpPr>
          <p:cNvPr id="3" name="Content Placeholder 2"/>
          <p:cNvSpPr>
            <a:spLocks noGrp="1"/>
          </p:cNvSpPr>
          <p:nvPr>
            <p:ph idx="1"/>
          </p:nvPr>
        </p:nvSpPr>
        <p:spPr>
          <a:xfrm>
            <a:off x="381000" y="1600200"/>
            <a:ext cx="8610600" cy="4800600"/>
          </a:xfrm>
        </p:spPr>
        <p:txBody>
          <a:bodyPr>
            <a:normAutofit/>
          </a:bodyPr>
          <a:lstStyle/>
          <a:p>
            <a:pPr marL="287338" indent="-287338">
              <a:spcBef>
                <a:spcPts val="1200"/>
              </a:spcBef>
            </a:pPr>
            <a:r>
              <a:rPr lang="en-US" sz="3000" b="1" dirty="0"/>
              <a:t>Team Leader/Project Manager</a:t>
            </a:r>
            <a:r>
              <a:rPr lang="en-US" sz="3000" dirty="0"/>
              <a:t> – Eliseo</a:t>
            </a:r>
          </a:p>
          <a:p>
            <a:pPr marL="287338" indent="-287338">
              <a:spcBef>
                <a:spcPts val="1200"/>
              </a:spcBef>
            </a:pPr>
            <a:r>
              <a:rPr lang="en-US" sz="3000" b="1" dirty="0"/>
              <a:t>Client-side Developer</a:t>
            </a:r>
            <a:r>
              <a:rPr lang="en-US" sz="3000" dirty="0"/>
              <a:t> – Jennifer, Andrea</a:t>
            </a:r>
          </a:p>
          <a:p>
            <a:pPr marL="287338" indent="-287338">
              <a:spcBef>
                <a:spcPts val="1200"/>
              </a:spcBef>
            </a:pPr>
            <a:r>
              <a:rPr lang="en-US" sz="3000" b="1" dirty="0"/>
              <a:t>Server-side Developer</a:t>
            </a:r>
            <a:r>
              <a:rPr lang="en-US" sz="3000" dirty="0"/>
              <a:t> – Jennifer, Alex, Eliseo</a:t>
            </a:r>
          </a:p>
          <a:p>
            <a:pPr marL="287338" indent="-287338">
              <a:spcBef>
                <a:spcPts val="1200"/>
              </a:spcBef>
            </a:pPr>
            <a:r>
              <a:rPr lang="en-US" sz="3000" b="1" dirty="0"/>
              <a:t>Database Manager</a:t>
            </a:r>
            <a:r>
              <a:rPr lang="en-US" sz="3000" dirty="0"/>
              <a:t> – Eliseo, Clark</a:t>
            </a:r>
          </a:p>
          <a:p>
            <a:pPr marL="287338" indent="-287338">
              <a:spcBef>
                <a:spcPts val="1200"/>
              </a:spcBef>
            </a:pPr>
            <a:r>
              <a:rPr lang="en-US" sz="3000" b="1" dirty="0"/>
              <a:t>UI/UX Design Manager</a:t>
            </a:r>
            <a:r>
              <a:rPr lang="en-US" sz="3000" dirty="0"/>
              <a:t> – Alex, Jennifer</a:t>
            </a:r>
          </a:p>
          <a:p>
            <a:pPr marL="287338" indent="-287338">
              <a:spcBef>
                <a:spcPts val="1200"/>
              </a:spcBef>
            </a:pPr>
            <a:r>
              <a:rPr lang="en-US" sz="3000" b="1" dirty="0"/>
              <a:t>Test Manager</a:t>
            </a:r>
            <a:r>
              <a:rPr lang="en-US" sz="3000" dirty="0"/>
              <a:t> – Eliseo, Clark</a:t>
            </a:r>
          </a:p>
          <a:p>
            <a:pPr marL="287338" indent="-287338">
              <a:spcBef>
                <a:spcPts val="1200"/>
              </a:spcBef>
            </a:pPr>
            <a:r>
              <a:rPr lang="en-US" sz="3000" b="1" dirty="0"/>
              <a:t>Business </a:t>
            </a:r>
            <a:r>
              <a:rPr lang="en-US" sz="3000" b="1" dirty="0" smtClean="0"/>
              <a:t>Requirements </a:t>
            </a:r>
            <a:r>
              <a:rPr lang="en-US" sz="3000" b="1" dirty="0"/>
              <a:t>Manager</a:t>
            </a:r>
            <a:r>
              <a:rPr lang="en-US" sz="3000" dirty="0"/>
              <a:t> – Andrea, </a:t>
            </a:r>
            <a:r>
              <a:rPr lang="en-US" sz="3000" dirty="0" smtClean="0"/>
              <a:t>Clark</a:t>
            </a:r>
            <a:endParaRPr lang="en-US" sz="3000" dirty="0"/>
          </a:p>
        </p:txBody>
      </p:sp>
    </p:spTree>
    <p:extLst>
      <p:ext uri="{BB962C8B-B14F-4D97-AF65-F5344CB8AC3E}">
        <p14:creationId xmlns:p14="http://schemas.microsoft.com/office/powerpoint/2010/main" val="1244649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smtClean="0"/>
              <a:t>Project Schedule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31490216"/>
              </p:ext>
            </p:extLst>
          </p:nvPr>
        </p:nvGraphicFramePr>
        <p:xfrm>
          <a:off x="119004" y="1560848"/>
          <a:ext cx="8921500" cy="5100828"/>
        </p:xfrm>
        <a:graphic>
          <a:graphicData uri="http://schemas.openxmlformats.org/drawingml/2006/table">
            <a:tbl>
              <a:tblPr firstRow="1" bandRow="1">
                <a:tableStyleId>{5940675A-B579-460E-94D1-54222C63F5DA}</a:tableStyleId>
              </a:tblPr>
              <a:tblGrid>
                <a:gridCol w="1328796"/>
                <a:gridCol w="4081408"/>
                <a:gridCol w="438912"/>
                <a:gridCol w="438912"/>
                <a:gridCol w="438912"/>
                <a:gridCol w="438912"/>
                <a:gridCol w="438912"/>
                <a:gridCol w="438912"/>
                <a:gridCol w="438912"/>
                <a:gridCol w="438912"/>
              </a:tblGrid>
              <a:tr h="347571">
                <a:tc>
                  <a:txBody>
                    <a:bodyPr/>
                    <a:lstStyle/>
                    <a:p>
                      <a:endParaRPr lang="en-US" sz="1000" dirty="0">
                        <a:solidFill>
                          <a:schemeClr val="bg1"/>
                        </a:solidFill>
                        <a:latin typeface="Arial" panose="020B0604020202020204" pitchFamily="34" charset="0"/>
                        <a:cs typeface="Arial" panose="020B0604020202020204" pitchFamily="34" charset="0"/>
                      </a:endParaRPr>
                    </a:p>
                  </a:txBody>
                  <a:tcPr anchor="ctr">
                    <a:solidFill>
                      <a:srgbClr val="2D716E"/>
                    </a:solidFill>
                  </a:tcPr>
                </a:tc>
                <a:tc>
                  <a:txBody>
                    <a:bodyPr/>
                    <a:lstStyle/>
                    <a:p>
                      <a:endParaRPr lang="en-US" sz="1000" dirty="0">
                        <a:solidFill>
                          <a:schemeClr val="bg1"/>
                        </a:solidFill>
                        <a:latin typeface="Arial" panose="020B0604020202020204" pitchFamily="34" charset="0"/>
                        <a:cs typeface="Arial" panose="020B0604020202020204" pitchFamily="34" charset="0"/>
                      </a:endParaRPr>
                    </a:p>
                  </a:txBody>
                  <a:tcPr anchor="ctr">
                    <a:solidFill>
                      <a:srgbClr val="2D716E"/>
                    </a:solidFill>
                  </a:tcPr>
                </a:tc>
                <a:tc gridSpan="4">
                  <a:txBody>
                    <a:bodyPr/>
                    <a:lstStyle/>
                    <a:p>
                      <a:pPr algn="ctr"/>
                      <a:r>
                        <a:rPr lang="en-US" sz="1600" b="1" dirty="0" smtClean="0">
                          <a:solidFill>
                            <a:schemeClr val="bg1"/>
                          </a:solidFill>
                          <a:latin typeface="Arial" panose="020B0604020202020204" pitchFamily="34" charset="0"/>
                          <a:cs typeface="Arial" panose="020B0604020202020204" pitchFamily="34" charset="0"/>
                        </a:rPr>
                        <a:t>CY2017</a:t>
                      </a:r>
                      <a:endParaRPr lang="en-US" sz="1600" b="1" dirty="0">
                        <a:solidFill>
                          <a:schemeClr val="bg1"/>
                        </a:solidFill>
                        <a:latin typeface="Arial" panose="020B0604020202020204" pitchFamily="34" charset="0"/>
                        <a:cs typeface="Arial" panose="020B0604020202020204" pitchFamily="34" charset="0"/>
                      </a:endParaRPr>
                    </a:p>
                  </a:txBody>
                  <a:tcPr anchor="ctr">
                    <a:solidFill>
                      <a:srgbClr val="2D716E"/>
                    </a:solidFill>
                  </a:tcPr>
                </a:tc>
                <a:tc hMerge="1">
                  <a:txBody>
                    <a:bodyPr/>
                    <a:lstStyle/>
                    <a:p>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sz="1000" dirty="0">
                        <a:latin typeface="Arial" panose="020B0604020202020204" pitchFamily="34" charset="0"/>
                        <a:cs typeface="Arial" panose="020B0604020202020204" pitchFamily="34" charset="0"/>
                      </a:endParaRPr>
                    </a:p>
                  </a:txBody>
                  <a:tcPr anchor="ctr"/>
                </a:tc>
                <a:tc gridSpan="4">
                  <a:txBody>
                    <a:bodyPr/>
                    <a:lstStyle/>
                    <a:p>
                      <a:pPr algn="ctr"/>
                      <a:r>
                        <a:rPr lang="en-US" sz="1600" b="1" dirty="0" smtClean="0">
                          <a:solidFill>
                            <a:schemeClr val="bg1"/>
                          </a:solidFill>
                          <a:latin typeface="Arial" panose="020B0604020202020204" pitchFamily="34" charset="0"/>
                          <a:cs typeface="Arial" panose="020B0604020202020204" pitchFamily="34" charset="0"/>
                        </a:rPr>
                        <a:t>CY2018</a:t>
                      </a:r>
                      <a:endParaRPr lang="en-US" sz="1600" b="1" dirty="0">
                        <a:solidFill>
                          <a:schemeClr val="bg1"/>
                        </a:solidFill>
                        <a:latin typeface="Arial" panose="020B0604020202020204" pitchFamily="34" charset="0"/>
                        <a:cs typeface="Arial" panose="020B0604020202020204" pitchFamily="34" charset="0"/>
                      </a:endParaRPr>
                    </a:p>
                  </a:txBody>
                  <a:tcPr anchor="ctr">
                    <a:solidFill>
                      <a:srgbClr val="2D716E"/>
                    </a:solidFill>
                  </a:tcPr>
                </a:tc>
                <a:tc hMerge="1">
                  <a:txBody>
                    <a:bodyPr/>
                    <a:lstStyle/>
                    <a:p>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sz="1000" dirty="0">
                        <a:latin typeface="Arial" panose="020B0604020202020204" pitchFamily="34" charset="0"/>
                        <a:cs typeface="Arial" panose="020B0604020202020204" pitchFamily="34" charset="0"/>
                      </a:endParaRPr>
                    </a:p>
                  </a:txBody>
                  <a:tcPr anchor="ctr"/>
                </a:tc>
                <a:tc hMerge="1">
                  <a:txBody>
                    <a:bodyPr/>
                    <a:lstStyle/>
                    <a:p>
                      <a:endParaRPr lang="en-US" sz="1000" dirty="0">
                        <a:latin typeface="Arial" panose="020B0604020202020204" pitchFamily="34" charset="0"/>
                        <a:cs typeface="Arial" panose="020B0604020202020204" pitchFamily="34" charset="0"/>
                      </a:endParaRPr>
                    </a:p>
                  </a:txBody>
                  <a:tcPr anchor="ctr"/>
                </a:tc>
              </a:tr>
              <a:tr h="347571">
                <a:tc>
                  <a:txBody>
                    <a:bodyPr/>
                    <a:lstStyle/>
                    <a:p>
                      <a:pPr algn="ctr"/>
                      <a:r>
                        <a:rPr lang="en-US" sz="1500" b="1" dirty="0" smtClean="0">
                          <a:solidFill>
                            <a:schemeClr val="bg1"/>
                          </a:solidFill>
                          <a:latin typeface="Arial" panose="020B0604020202020204" pitchFamily="34" charset="0"/>
                          <a:cs typeface="Arial" panose="020B0604020202020204" pitchFamily="34" charset="0"/>
                        </a:rPr>
                        <a:t>Task Phase</a:t>
                      </a:r>
                      <a:endParaRPr lang="en-US" sz="1500" b="1" dirty="0">
                        <a:solidFill>
                          <a:schemeClr val="bg1"/>
                        </a:solidFill>
                        <a:latin typeface="Arial" panose="020B0604020202020204" pitchFamily="34" charset="0"/>
                        <a:cs typeface="Arial" panose="020B0604020202020204" pitchFamily="34" charset="0"/>
                      </a:endParaRPr>
                    </a:p>
                  </a:txBody>
                  <a:tcPr anchor="ctr">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Task Description</a:t>
                      </a:r>
                      <a:endParaRPr lang="en-US" sz="1600" b="1" dirty="0">
                        <a:solidFill>
                          <a:schemeClr val="bg1"/>
                        </a:solidFill>
                        <a:latin typeface="Arial" panose="020B0604020202020204" pitchFamily="34" charset="0"/>
                        <a:cs typeface="Arial" panose="020B0604020202020204" pitchFamily="34" charset="0"/>
                      </a:endParaRPr>
                    </a:p>
                  </a:txBody>
                  <a:tcPr anchor="ctr">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S</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O</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N</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D</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J</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F</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M</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c>
                  <a:txBody>
                    <a:bodyPr/>
                    <a:lstStyle/>
                    <a:p>
                      <a:pPr algn="ctr"/>
                      <a:r>
                        <a:rPr lang="en-US" sz="1600" b="1" dirty="0" smtClean="0">
                          <a:solidFill>
                            <a:schemeClr val="bg1"/>
                          </a:solidFill>
                          <a:latin typeface="Arial" panose="020B0604020202020204" pitchFamily="34" charset="0"/>
                          <a:cs typeface="Arial" panose="020B0604020202020204" pitchFamily="34" charset="0"/>
                        </a:rPr>
                        <a:t>A</a:t>
                      </a:r>
                      <a:endParaRPr lang="en-US" sz="1600" b="1" dirty="0">
                        <a:solidFill>
                          <a:schemeClr val="bg1"/>
                        </a:solidFill>
                        <a:latin typeface="Arial" panose="020B0604020202020204" pitchFamily="34" charset="0"/>
                        <a:cs typeface="Arial" panose="020B0604020202020204" pitchFamily="34" charset="0"/>
                      </a:endParaRPr>
                    </a:p>
                  </a:txBody>
                  <a:tcPr anchor="ctr">
                    <a:lnB w="12700" cap="flat" cmpd="sng" algn="ctr">
                      <a:solidFill>
                        <a:schemeClr val="tx1"/>
                      </a:solidFill>
                      <a:prstDash val="solid"/>
                      <a:round/>
                      <a:headEnd type="none" w="med" len="med"/>
                      <a:tailEnd type="none" w="med" len="med"/>
                    </a:lnB>
                    <a:solidFill>
                      <a:srgbClr val="11366D"/>
                    </a:solidFill>
                  </a:tcPr>
                </a:tc>
              </a:tr>
              <a:tr h="0">
                <a:tc rowSpan="8">
                  <a:txBody>
                    <a:bodyPr/>
                    <a:lstStyle/>
                    <a:p>
                      <a:r>
                        <a:rPr lang="en-US" sz="1600" b="1" dirty="0" smtClean="0">
                          <a:latin typeface="Arial" panose="020B0604020202020204" pitchFamily="34" charset="0"/>
                          <a:cs typeface="Arial" panose="020B0604020202020204" pitchFamily="34" charset="0"/>
                        </a:rPr>
                        <a:t>Initiation &amp; Planning</a:t>
                      </a:r>
                      <a:endParaRPr lang="en-US" sz="1600" b="1" dirty="0">
                        <a:latin typeface="Arial" panose="020B0604020202020204" pitchFamily="34" charset="0"/>
                        <a:cs typeface="Arial" panose="020B0604020202020204" pitchFamily="34" charset="0"/>
                      </a:endParaRPr>
                    </a:p>
                  </a:txBody>
                  <a:tcPr anchor="ctr">
                    <a:solidFill>
                      <a:schemeClr val="bg1">
                        <a:lumMod val="95000"/>
                      </a:schemeClr>
                    </a:solidFill>
                  </a:tcPr>
                </a:tc>
                <a:tc>
                  <a:txBody>
                    <a:bodyPr/>
                    <a:lstStyle/>
                    <a:p>
                      <a:r>
                        <a:rPr lang="en-US" sz="1400" b="1" dirty="0" smtClean="0">
                          <a:latin typeface="Arial" panose="020B0604020202020204" pitchFamily="34" charset="0"/>
                          <a:cs typeface="Arial" panose="020B0604020202020204" pitchFamily="34" charset="0"/>
                        </a:rPr>
                        <a:t>1. Conduct System Analysis of Current Site</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2. Propose Security Remediation Plan</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3. Establish Proposed System Requirements</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4. Meet with Project Stakeholders</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5. Develop Logical Models</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6. Conduct Testing of WordPress /</a:t>
                      </a:r>
                      <a:r>
                        <a:rPr lang="en-US" sz="1400" b="1" baseline="0" dirty="0" smtClean="0">
                          <a:latin typeface="Arial" panose="020B0604020202020204" pitchFamily="34" charset="0"/>
                          <a:cs typeface="Arial" panose="020B0604020202020204" pitchFamily="34" charset="0"/>
                        </a:rPr>
                        <a:t> P</a:t>
                      </a:r>
                      <a:r>
                        <a:rPr lang="en-US" sz="1400" b="1" dirty="0" smtClean="0">
                          <a:latin typeface="Arial" panose="020B0604020202020204" pitchFamily="34" charset="0"/>
                          <a:cs typeface="Arial" panose="020B0604020202020204" pitchFamily="34" charset="0"/>
                        </a:rPr>
                        <a:t>rototype</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7. Research Web Content Management Tool</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vMerge="1">
                  <a:txBody>
                    <a:bodyPr/>
                    <a:lstStyle/>
                    <a:p>
                      <a:endParaRPr lang="en-US" sz="1000" dirty="0"/>
                    </a:p>
                  </a:txBody>
                  <a:tcPr anchor="ctr"/>
                </a:tc>
                <a:tc>
                  <a:txBody>
                    <a:bodyPr/>
                    <a:lstStyle/>
                    <a:p>
                      <a:r>
                        <a:rPr lang="en-US" sz="1400" b="1" dirty="0" smtClean="0">
                          <a:latin typeface="Arial" panose="020B0604020202020204" pitchFamily="34" charset="0"/>
                          <a:cs typeface="Arial" panose="020B0604020202020204" pitchFamily="34" charset="0"/>
                        </a:rPr>
                        <a:t>8. Finalize Requirements &amp; Project Charter</a:t>
                      </a:r>
                      <a:endParaRPr lang="en-US" sz="1400" b="1" dirty="0">
                        <a:latin typeface="Arial" panose="020B0604020202020204" pitchFamily="34" charset="0"/>
                        <a:cs typeface="Arial" panose="020B0604020202020204" pitchFamily="34" charset="0"/>
                      </a:endParaRPr>
                    </a:p>
                  </a:txBody>
                  <a:tcPr anchor="ctr">
                    <a:lnR w="12700" cap="flat" cmpd="sng" algn="ctr">
                      <a:solidFill>
                        <a:schemeClr val="tx1"/>
                      </a:solidFill>
                      <a:prstDash val="solid"/>
                      <a:round/>
                      <a:headEnd type="none" w="med" len="med"/>
                      <a:tailEnd type="none" w="med" len="med"/>
                    </a:ln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0">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anose="020B0604020202020204" pitchFamily="34" charset="0"/>
                          <a:cs typeface="Arial" panose="020B0604020202020204" pitchFamily="34" charset="0"/>
                        </a:rPr>
                        <a:t>Project Execution</a:t>
                      </a:r>
                    </a:p>
                  </a:txBody>
                  <a:tcPr anchor="ctr">
                    <a:solidFill>
                      <a:schemeClr val="accent5">
                        <a:lumMod val="40000"/>
                        <a:lumOff val="60000"/>
                      </a:schemeClr>
                    </a:solidFill>
                  </a:tcP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9. Start </a:t>
                      </a:r>
                      <a:r>
                        <a:rPr lang="en-US" sz="1400" b="1" dirty="0">
                          <a:solidFill>
                            <a:schemeClr val="tx1"/>
                          </a:solidFill>
                          <a:effectLst/>
                          <a:latin typeface="Arial" panose="020B0604020202020204" pitchFamily="34" charset="0"/>
                          <a:ea typeface="Calibri"/>
                          <a:cs typeface="Arial" panose="020B0604020202020204" pitchFamily="34" charset="0"/>
                        </a:rPr>
                        <a:t>Rebuilding the Website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10. Test </a:t>
                      </a:r>
                      <a:r>
                        <a:rPr lang="en-US" sz="1400" b="1" dirty="0">
                          <a:solidFill>
                            <a:schemeClr val="tx1"/>
                          </a:solidFill>
                          <a:effectLst/>
                          <a:latin typeface="Arial" panose="020B0604020202020204" pitchFamily="34" charset="0"/>
                          <a:ea typeface="Calibri"/>
                          <a:cs typeface="Arial" panose="020B0604020202020204" pitchFamily="34" charset="0"/>
                        </a:rPr>
                        <a:t>First Increment Version of Website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11. Finish </a:t>
                      </a:r>
                      <a:r>
                        <a:rPr lang="en-US" sz="1400" b="1" dirty="0">
                          <a:solidFill>
                            <a:schemeClr val="tx1"/>
                          </a:solidFill>
                          <a:effectLst/>
                          <a:latin typeface="Arial" panose="020B0604020202020204" pitchFamily="34" charset="0"/>
                          <a:ea typeface="Calibri"/>
                          <a:cs typeface="Arial" panose="020B0604020202020204" pitchFamily="34" charset="0"/>
                        </a:rPr>
                        <a:t>Rebuilding the Entire Website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r>
              <a:tr h="249738">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12. Test </a:t>
                      </a:r>
                      <a:r>
                        <a:rPr lang="en-US" sz="1400" b="1" dirty="0">
                          <a:solidFill>
                            <a:schemeClr val="tx1"/>
                          </a:solidFill>
                          <a:effectLst/>
                          <a:latin typeface="Arial" panose="020B0604020202020204" pitchFamily="34" charset="0"/>
                          <a:ea typeface="Calibri"/>
                          <a:cs typeface="Arial" panose="020B0604020202020204" pitchFamily="34" charset="0"/>
                        </a:rPr>
                        <a:t>Final Rebuild of Website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r>
              <a:tr h="0">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Arial" panose="020B0604020202020204" pitchFamily="34" charset="0"/>
                          <a:cs typeface="Arial" panose="020B0604020202020204" pitchFamily="34" charset="0"/>
                        </a:rPr>
                        <a:t>Project Closure</a:t>
                      </a:r>
                    </a:p>
                  </a:txBody>
                  <a:tcPr anchor="ctr">
                    <a:solidFill>
                      <a:srgbClr val="F9F6B9"/>
                    </a:solidFill>
                  </a:tcP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13. Establish </a:t>
                      </a:r>
                      <a:r>
                        <a:rPr lang="en-US" sz="1400" b="1" dirty="0">
                          <a:solidFill>
                            <a:schemeClr val="tx1"/>
                          </a:solidFill>
                          <a:effectLst/>
                          <a:latin typeface="Arial" panose="020B0604020202020204" pitchFamily="34" charset="0"/>
                          <a:ea typeface="Calibri"/>
                          <a:cs typeface="Arial" panose="020B0604020202020204" pitchFamily="34" charset="0"/>
                        </a:rPr>
                        <a:t>Documentation</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14. Deploy </a:t>
                      </a:r>
                      <a:r>
                        <a:rPr lang="en-US" sz="1400" b="1" dirty="0">
                          <a:solidFill>
                            <a:schemeClr val="tx1"/>
                          </a:solidFill>
                          <a:effectLst/>
                          <a:latin typeface="Arial" panose="020B0604020202020204" pitchFamily="34" charset="0"/>
                          <a:ea typeface="Calibri"/>
                          <a:cs typeface="Arial" panose="020B0604020202020204" pitchFamily="34" charset="0"/>
                        </a:rPr>
                        <a:t>Production Version of Website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15. Conduct </a:t>
                      </a:r>
                      <a:r>
                        <a:rPr lang="en-US" sz="1400" b="1" dirty="0">
                          <a:solidFill>
                            <a:schemeClr val="tx1"/>
                          </a:solidFill>
                          <a:effectLst/>
                          <a:latin typeface="Arial" panose="020B0604020202020204" pitchFamily="34" charset="0"/>
                          <a:ea typeface="Calibri"/>
                          <a:cs typeface="Arial" panose="020B0604020202020204" pitchFamily="34" charset="0"/>
                        </a:rPr>
                        <a:t>Training on Website </a:t>
                      </a:r>
                      <a:r>
                        <a:rPr lang="en-US" sz="1400" b="1" dirty="0" smtClean="0">
                          <a:solidFill>
                            <a:schemeClr val="tx1"/>
                          </a:solidFill>
                          <a:effectLst/>
                          <a:latin typeface="Arial" panose="020B0604020202020204" pitchFamily="34" charset="0"/>
                          <a:ea typeface="Calibri"/>
                          <a:cs typeface="Arial" panose="020B0604020202020204" pitchFamily="34" charset="0"/>
                        </a:rPr>
                        <a:t>Maintenance</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chemeClr val="tx1"/>
                      </a:solidFill>
                      <a:prstDash val="solid"/>
                      <a:round/>
                      <a:headEnd type="none" w="med" len="med"/>
                      <a:tailEnd type="none" w="med" len="med"/>
                    </a:ln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6B9"/>
                    </a:solidFill>
                  </a:tcPr>
                </a:tc>
              </a:tr>
              <a:tr h="0">
                <a:tc vMerge="1">
                  <a:txBody>
                    <a:bodyPr/>
                    <a:lstStyle/>
                    <a:p>
                      <a:endParaRPr lang="en-US" sz="1000" dirty="0"/>
                    </a:p>
                  </a:txBody>
                  <a:tcPr anchor="ctr"/>
                </a:tc>
                <a:tc>
                  <a:txBody>
                    <a:bodyPr/>
                    <a:lstStyle/>
                    <a:p>
                      <a:pPr marL="0" marR="0">
                        <a:lnSpc>
                          <a:spcPct val="115000"/>
                        </a:lnSpc>
                        <a:spcBef>
                          <a:spcPts val="0"/>
                        </a:spcBef>
                        <a:spcAft>
                          <a:spcPts val="0"/>
                        </a:spcAft>
                      </a:pPr>
                      <a:r>
                        <a:rPr lang="en-US" sz="1400" b="1" dirty="0" smtClean="0">
                          <a:solidFill>
                            <a:schemeClr val="tx1"/>
                          </a:solidFill>
                          <a:effectLst/>
                          <a:latin typeface="Arial" panose="020B0604020202020204" pitchFamily="34" charset="0"/>
                          <a:ea typeface="Calibri"/>
                          <a:cs typeface="Arial" panose="020B0604020202020204" pitchFamily="34" charset="0"/>
                        </a:rPr>
                        <a:t>16. Hold </a:t>
                      </a:r>
                      <a:r>
                        <a:rPr lang="en-US" sz="1400" b="1" dirty="0">
                          <a:solidFill>
                            <a:schemeClr val="tx1"/>
                          </a:solidFill>
                          <a:effectLst/>
                          <a:latin typeface="Arial" panose="020B0604020202020204" pitchFamily="34" charset="0"/>
                          <a:ea typeface="Calibri"/>
                          <a:cs typeface="Arial" panose="020B0604020202020204" pitchFamily="34" charset="0"/>
                        </a:rPr>
                        <a:t>Project Closure Meeting with Client</a:t>
                      </a:r>
                      <a:endParaRPr lang="en-US" sz="1400"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R w="12700" cmpd="sng">
                      <a:noFill/>
                    </a:lnR>
                    <a:lnT w="12700" cmpd="sng">
                      <a:noFill/>
                    </a:lnT>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c>
                  <a:txBody>
                    <a:bodyPr/>
                    <a:lstStyle/>
                    <a:p>
                      <a:endParaRPr lang="en-US" sz="1000" dirty="0">
                        <a:latin typeface="Arial" panose="020B0604020202020204" pitchFamily="34" charset="0"/>
                        <a:cs typeface="Arial" panose="020B0604020202020204"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B9"/>
                    </a:solidFill>
                  </a:tcPr>
                </a:tc>
              </a:tr>
            </a:tbl>
          </a:graphicData>
        </a:graphic>
      </p:graphicFrame>
      <p:grpSp>
        <p:nvGrpSpPr>
          <p:cNvPr id="94" name="Group 93"/>
          <p:cNvGrpSpPr/>
          <p:nvPr/>
        </p:nvGrpSpPr>
        <p:grpSpPr>
          <a:xfrm>
            <a:off x="5521656" y="2286000"/>
            <a:ext cx="3295024" cy="4321792"/>
            <a:chOff x="5521656" y="2258704"/>
            <a:chExt cx="3295024" cy="4321792"/>
          </a:xfrm>
        </p:grpSpPr>
        <p:sp>
          <p:nvSpPr>
            <p:cNvPr id="3" name="Rectangle 2"/>
            <p:cNvSpPr/>
            <p:nvPr/>
          </p:nvSpPr>
          <p:spPr>
            <a:xfrm>
              <a:off x="5521656" y="2258704"/>
              <a:ext cx="100584"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5638800" y="2536208"/>
              <a:ext cx="155448"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5652448" y="2846696"/>
              <a:ext cx="155448"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5823272" y="3456296"/>
              <a:ext cx="18288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810536" y="3145808"/>
              <a:ext cx="13716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031176" y="3747448"/>
              <a:ext cx="164592"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221104" y="4065896"/>
              <a:ext cx="32004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868528" y="4384344"/>
              <a:ext cx="82296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6724212" y="4661848"/>
              <a:ext cx="850392"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7361832" y="4917744"/>
              <a:ext cx="365760"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726680" y="5143501"/>
              <a:ext cx="685800" cy="2286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8139752" y="5423848"/>
              <a:ext cx="365760" cy="20116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8354704" y="5665048"/>
              <a:ext cx="274320" cy="19202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8624248" y="5885688"/>
              <a:ext cx="100584"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8733432" y="6127936"/>
              <a:ext cx="45720"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8770960" y="6370184"/>
              <a:ext cx="45720" cy="21031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6645768" y="2336564"/>
            <a:ext cx="274320" cy="4230284"/>
            <a:chOff x="6645768" y="2309268"/>
            <a:chExt cx="274320" cy="4230284"/>
          </a:xfrm>
        </p:grpSpPr>
        <p:cxnSp>
          <p:nvCxnSpPr>
            <p:cNvPr id="80" name="Straight Connector 79"/>
            <p:cNvCxnSpPr/>
            <p:nvPr/>
          </p:nvCxnSpPr>
          <p:spPr>
            <a:xfrm>
              <a:off x="6645768" y="2309268"/>
              <a:ext cx="0" cy="4230284"/>
            </a:xfrm>
            <a:prstGeom prst="line">
              <a:avLst/>
            </a:prstGeom>
            <a:ln>
              <a:prstDash val="sysDash"/>
            </a:ln>
          </p:spPr>
          <p:style>
            <a:lnRef idx="3">
              <a:schemeClr val="accent2"/>
            </a:lnRef>
            <a:fillRef idx="0">
              <a:schemeClr val="accent2"/>
            </a:fillRef>
            <a:effectRef idx="2">
              <a:schemeClr val="accent2"/>
            </a:effectRef>
            <a:fontRef idx="minor">
              <a:schemeClr val="tx1"/>
            </a:fontRef>
          </p:style>
        </p:cxnSp>
        <p:cxnSp>
          <p:nvCxnSpPr>
            <p:cNvPr id="82" name="Straight Arrow Connector 81"/>
            <p:cNvCxnSpPr/>
            <p:nvPr/>
          </p:nvCxnSpPr>
          <p:spPr>
            <a:xfrm>
              <a:off x="6645768" y="2309268"/>
              <a:ext cx="27432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4" name="Straight Arrow Connector 83"/>
            <p:cNvCxnSpPr/>
            <p:nvPr/>
          </p:nvCxnSpPr>
          <p:spPr>
            <a:xfrm>
              <a:off x="6645768" y="6539552"/>
              <a:ext cx="27432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1448040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r>
              <a:rPr lang="en-US" b="1" dirty="0" smtClean="0"/>
              <a:t>Project Task Accomplishments</a:t>
            </a:r>
            <a:endParaRPr lang="en-US" b="1" dirty="0"/>
          </a:p>
        </p:txBody>
      </p:sp>
      <p:sp>
        <p:nvSpPr>
          <p:cNvPr id="3" name="Content Placeholder 2"/>
          <p:cNvSpPr>
            <a:spLocks noGrp="1"/>
          </p:cNvSpPr>
          <p:nvPr>
            <p:ph idx="1"/>
          </p:nvPr>
        </p:nvSpPr>
        <p:spPr>
          <a:xfrm>
            <a:off x="304800" y="1447800"/>
            <a:ext cx="8686800" cy="5257800"/>
          </a:xfrm>
        </p:spPr>
        <p:txBody>
          <a:bodyPr>
            <a:normAutofit fontScale="85000" lnSpcReduction="10000"/>
          </a:bodyPr>
          <a:lstStyle/>
          <a:p>
            <a:pPr>
              <a:spcBef>
                <a:spcPts val="0"/>
              </a:spcBef>
              <a:spcAft>
                <a:spcPts val="1200"/>
              </a:spcAft>
            </a:pPr>
            <a:r>
              <a:rPr lang="en-US" dirty="0" smtClean="0"/>
              <a:t>Investigation of SGW website</a:t>
            </a:r>
          </a:p>
          <a:p>
            <a:pPr lvl="1">
              <a:spcBef>
                <a:spcPts val="0"/>
              </a:spcBef>
              <a:spcAft>
                <a:spcPts val="1200"/>
              </a:spcAft>
            </a:pPr>
            <a:r>
              <a:rPr lang="en-US" dirty="0" smtClean="0"/>
              <a:t>Discovered unnecessary admin accounts</a:t>
            </a:r>
          </a:p>
          <a:p>
            <a:pPr lvl="1">
              <a:spcBef>
                <a:spcPts val="0"/>
              </a:spcBef>
              <a:spcAft>
                <a:spcPts val="1200"/>
              </a:spcAft>
            </a:pPr>
            <a:r>
              <a:rPr lang="en-US" dirty="0" smtClean="0"/>
              <a:t>Found outdated plugins</a:t>
            </a:r>
          </a:p>
          <a:p>
            <a:pPr lvl="1">
              <a:spcBef>
                <a:spcPts val="0"/>
              </a:spcBef>
              <a:spcAft>
                <a:spcPts val="1200"/>
              </a:spcAft>
            </a:pPr>
            <a:r>
              <a:rPr lang="en-US" dirty="0" smtClean="0"/>
              <a:t>Identified malicious injected code &amp; disabled it temporarily</a:t>
            </a:r>
          </a:p>
          <a:p>
            <a:pPr lvl="1">
              <a:spcBef>
                <a:spcPts val="0"/>
              </a:spcBef>
              <a:spcAft>
                <a:spcPts val="1200"/>
              </a:spcAft>
            </a:pPr>
            <a:r>
              <a:rPr lang="en-US" dirty="0" smtClean="0"/>
              <a:t>Proposed temporary solution to security vulnerability</a:t>
            </a:r>
          </a:p>
          <a:p>
            <a:pPr>
              <a:spcBef>
                <a:spcPts val="0"/>
              </a:spcBef>
              <a:spcAft>
                <a:spcPts val="1200"/>
              </a:spcAft>
            </a:pPr>
            <a:r>
              <a:rPr lang="en-US" dirty="0"/>
              <a:t>Gathered &amp; prioritized </a:t>
            </a:r>
            <a:r>
              <a:rPr lang="en-US" dirty="0" smtClean="0"/>
              <a:t>user requirements</a:t>
            </a:r>
          </a:p>
          <a:p>
            <a:pPr>
              <a:spcBef>
                <a:spcPts val="0"/>
              </a:spcBef>
              <a:spcAft>
                <a:spcPts val="1200"/>
              </a:spcAft>
            </a:pPr>
            <a:r>
              <a:rPr lang="en-US" dirty="0" smtClean="0"/>
              <a:t>Developed prioritized rqmts into proposed system rqmts</a:t>
            </a:r>
          </a:p>
          <a:p>
            <a:pPr>
              <a:spcBef>
                <a:spcPts val="0"/>
              </a:spcBef>
              <a:spcAft>
                <a:spcPts val="1200"/>
              </a:spcAft>
            </a:pPr>
            <a:r>
              <a:rPr lang="en-US" dirty="0" smtClean="0"/>
              <a:t>Created home page mockups for Mobile &amp; PC views</a:t>
            </a:r>
          </a:p>
          <a:p>
            <a:pPr>
              <a:spcBef>
                <a:spcPts val="0"/>
              </a:spcBef>
              <a:spcAft>
                <a:spcPts val="1200"/>
              </a:spcAft>
            </a:pPr>
            <a:r>
              <a:rPr lang="en-US" dirty="0" smtClean="0"/>
              <a:t>Conducted/Recorded testing </a:t>
            </a:r>
            <a:r>
              <a:rPr lang="en-US" dirty="0"/>
              <a:t>of WordPress &amp; prototype</a:t>
            </a:r>
            <a:endParaRPr lang="en-US" dirty="0" smtClean="0"/>
          </a:p>
          <a:p>
            <a:pPr>
              <a:spcBef>
                <a:spcPts val="0"/>
              </a:spcBef>
              <a:spcAft>
                <a:spcPts val="1200"/>
              </a:spcAft>
            </a:pPr>
            <a:r>
              <a:rPr lang="en-US" dirty="0" smtClean="0"/>
              <a:t>Updated WP &amp; PHP software; removed suspicious files</a:t>
            </a:r>
            <a:endParaRPr lang="en-US" dirty="0"/>
          </a:p>
        </p:txBody>
      </p:sp>
    </p:spTree>
    <p:extLst>
      <p:ext uri="{BB962C8B-B14F-4D97-AF65-F5344CB8AC3E}">
        <p14:creationId xmlns:p14="http://schemas.microsoft.com/office/powerpoint/2010/main" val="3078122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772400" cy="1143000"/>
          </a:xfrm>
        </p:spPr>
        <p:txBody>
          <a:bodyPr/>
          <a:lstStyle/>
          <a:p>
            <a:r>
              <a:rPr lang="en-US" b="1" dirty="0" smtClean="0"/>
              <a:t>Site Security &amp; Maintenance</a:t>
            </a:r>
            <a:endParaRPr lang="en-US" b="1" dirty="0"/>
          </a:p>
        </p:txBody>
      </p:sp>
      <p:sp>
        <p:nvSpPr>
          <p:cNvPr id="3" name="Content Placeholder 2"/>
          <p:cNvSpPr>
            <a:spLocks noGrp="1"/>
          </p:cNvSpPr>
          <p:nvPr>
            <p:ph idx="1"/>
          </p:nvPr>
        </p:nvSpPr>
        <p:spPr>
          <a:xfrm>
            <a:off x="228600" y="1447800"/>
            <a:ext cx="8686800" cy="5257800"/>
          </a:xfrm>
        </p:spPr>
        <p:txBody>
          <a:bodyPr>
            <a:normAutofit/>
          </a:bodyPr>
          <a:lstStyle/>
          <a:p>
            <a:pPr>
              <a:spcBef>
                <a:spcPts val="0"/>
              </a:spcBef>
              <a:spcAft>
                <a:spcPts val="600"/>
              </a:spcAft>
            </a:pPr>
            <a:r>
              <a:rPr lang="en-US" dirty="0" smtClean="0"/>
              <a:t>~June 6, 2016 – site was successfully hacked</a:t>
            </a:r>
          </a:p>
          <a:p>
            <a:pPr lvl="1">
              <a:spcBef>
                <a:spcPts val="0"/>
              </a:spcBef>
              <a:spcAft>
                <a:spcPts val="600"/>
              </a:spcAft>
            </a:pPr>
            <a:r>
              <a:rPr lang="en-US" dirty="0" smtClean="0"/>
              <a:t>Malicious code was injected &amp; messages displayed in multiple site pages</a:t>
            </a:r>
          </a:p>
          <a:p>
            <a:pPr lvl="1">
              <a:spcBef>
                <a:spcPts val="0"/>
              </a:spcBef>
              <a:spcAft>
                <a:spcPts val="600"/>
              </a:spcAft>
            </a:pPr>
            <a:r>
              <a:rPr lang="en-US" dirty="0" smtClean="0"/>
              <a:t>Identified and disabled the injected base64 code</a:t>
            </a:r>
          </a:p>
          <a:p>
            <a:pPr>
              <a:spcBef>
                <a:spcPts val="0"/>
              </a:spcBef>
              <a:spcAft>
                <a:spcPts val="600"/>
              </a:spcAft>
            </a:pPr>
            <a:r>
              <a:rPr lang="en-US" dirty="0" smtClean="0"/>
              <a:t>October 29, 2017 – unsuccessful hacking attempt</a:t>
            </a:r>
          </a:p>
          <a:p>
            <a:pPr lvl="1">
              <a:spcBef>
                <a:spcPts val="0"/>
              </a:spcBef>
              <a:spcAft>
                <a:spcPts val="600"/>
              </a:spcAft>
            </a:pPr>
            <a:r>
              <a:rPr lang="en-US" dirty="0" smtClean="0"/>
              <a:t>Hacker attempted to change several code files</a:t>
            </a:r>
          </a:p>
          <a:p>
            <a:pPr lvl="1">
              <a:spcBef>
                <a:spcPts val="0"/>
              </a:spcBef>
              <a:spcAft>
                <a:spcPts val="600"/>
              </a:spcAft>
            </a:pPr>
            <a:r>
              <a:rPr lang="en-US" dirty="0" smtClean="0"/>
              <a:t>Hacking originated from Ukraine &amp; Netherlands</a:t>
            </a:r>
          </a:p>
          <a:p>
            <a:pPr lvl="1">
              <a:spcBef>
                <a:spcPts val="0"/>
              </a:spcBef>
              <a:spcAft>
                <a:spcPts val="600"/>
              </a:spcAft>
            </a:pPr>
            <a:r>
              <a:rPr lang="en-US" dirty="0" smtClean="0"/>
              <a:t>Site host automatically locked 3 affected files</a:t>
            </a:r>
          </a:p>
          <a:p>
            <a:pPr lvl="1">
              <a:spcBef>
                <a:spcPts val="0"/>
              </a:spcBef>
              <a:spcAft>
                <a:spcPts val="600"/>
              </a:spcAft>
            </a:pPr>
            <a:r>
              <a:rPr lang="en-US" dirty="0" smtClean="0"/>
              <a:t>Updated all account passwords</a:t>
            </a:r>
          </a:p>
          <a:p>
            <a:pPr lvl="1">
              <a:spcBef>
                <a:spcPts val="0"/>
              </a:spcBef>
              <a:spcAft>
                <a:spcPts val="600"/>
              </a:spcAft>
            </a:pPr>
            <a:r>
              <a:rPr lang="en-US" dirty="0" smtClean="0"/>
              <a:t>Updated WP, plugins, and PHP software</a:t>
            </a:r>
            <a:endParaRPr lang="en-US" dirty="0"/>
          </a:p>
        </p:txBody>
      </p:sp>
    </p:spTree>
    <p:extLst>
      <p:ext uri="{BB962C8B-B14F-4D97-AF65-F5344CB8AC3E}">
        <p14:creationId xmlns:p14="http://schemas.microsoft.com/office/powerpoint/2010/main" val="1284572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91389287"/>
              </p:ext>
            </p:extLst>
          </p:nvPr>
        </p:nvGraphicFramePr>
        <p:xfrm>
          <a:off x="76200" y="457200"/>
          <a:ext cx="7772402" cy="6090279"/>
        </p:xfrm>
        <a:graphic>
          <a:graphicData uri="http://schemas.openxmlformats.org/drawingml/2006/table">
            <a:tbl>
              <a:tblPr firstRow="1" firstCol="1" bandRow="1">
                <a:tableStyleId>{5C22544A-7EE6-4342-B048-85BDC9FD1C3A}</a:tableStyleId>
              </a:tblPr>
              <a:tblGrid>
                <a:gridCol w="1824137"/>
                <a:gridCol w="5171025"/>
                <a:gridCol w="777240"/>
              </a:tblGrid>
              <a:tr h="602008">
                <a:tc>
                  <a:txBody>
                    <a:bodyPr/>
                    <a:lstStyle/>
                    <a:p>
                      <a:pPr marL="0" marR="0" algn="ctr">
                        <a:lnSpc>
                          <a:spcPct val="115000"/>
                        </a:lnSpc>
                        <a:spcBef>
                          <a:spcPts val="0"/>
                        </a:spcBef>
                        <a:spcAft>
                          <a:spcPts val="0"/>
                        </a:spcAft>
                      </a:pPr>
                      <a:r>
                        <a:rPr lang="en-US" sz="1800" dirty="0">
                          <a:effectLst/>
                        </a:rPr>
                        <a:t>Website Features</a:t>
                      </a:r>
                      <a:endParaRPr lang="en-US" sz="18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2400" dirty="0">
                          <a:effectLst/>
                        </a:rPr>
                        <a:t>System Requirements</a:t>
                      </a:r>
                      <a:endParaRPr lang="en-US" sz="24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1800" dirty="0">
                          <a:effectLst/>
                        </a:rPr>
                        <a:t>Priority</a:t>
                      </a:r>
                      <a:endParaRPr lang="en-US" sz="1800" dirty="0">
                        <a:effectLst/>
                        <a:latin typeface="Calibri"/>
                        <a:ea typeface="Calibri"/>
                        <a:cs typeface="Times New Roman"/>
                      </a:endParaRPr>
                    </a:p>
                  </a:txBody>
                  <a:tcPr marL="26343" marR="26343" marT="0" marB="0" anchor="ctr"/>
                </a:tc>
              </a:tr>
              <a:tr h="1836392">
                <a:tc rowSpan="4">
                  <a:txBody>
                    <a:bodyPr/>
                    <a:lstStyle/>
                    <a:p>
                      <a:pPr marL="0" marR="0">
                        <a:lnSpc>
                          <a:spcPct val="115000"/>
                        </a:lnSpc>
                        <a:spcBef>
                          <a:spcPts val="0"/>
                        </a:spcBef>
                        <a:spcAft>
                          <a:spcPts val="0"/>
                        </a:spcAft>
                      </a:pPr>
                      <a:r>
                        <a:rPr lang="en-US" sz="1600" dirty="0" smtClean="0">
                          <a:effectLst/>
                        </a:rPr>
                        <a:t>1.0 Website </a:t>
                      </a:r>
                      <a:r>
                        <a:rPr lang="en-US" sz="1600" dirty="0">
                          <a:effectLst/>
                        </a:rPr>
                        <a:t>Pages (Site navigation &amp; content presentation)</a:t>
                      </a:r>
                      <a:endParaRPr lang="en-US" sz="1600" dirty="0">
                        <a:effectLst/>
                        <a:latin typeface="Calibri"/>
                        <a:ea typeface="Calibri"/>
                        <a:cs typeface="Times New Roman"/>
                      </a:endParaRPr>
                    </a:p>
                  </a:txBody>
                  <a:tcPr marL="26343" marR="26343" marT="0" marB="0" anchor="ct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1.1 Each site page shall display a menu bar with the following categories that contain relevant subcategories to allow users to find information quickly and provide better user experience:  Home, About Smithgall, Activities, Events, Volunteer Opportunities, Contact Us, and Friends Corner.  Currently, several subcategories are grouped under unrelated headings such as About Smithgall, Friends Chapter, etc.</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1066800">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1.2 The website shall include “About Us Friends” page with links to </a:t>
                      </a:r>
                      <a:r>
                        <a:rPr lang="en-US" sz="1400" dirty="0" smtClean="0">
                          <a:effectLst/>
                          <a:latin typeface="Arial" panose="020B0604020202020204" pitchFamily="34" charset="0"/>
                          <a:cs typeface="Arial" panose="020B0604020202020204" pitchFamily="34" charset="0"/>
                          <a:hlinkClick r:id="rId2"/>
                        </a:rPr>
                        <a:t>http://www.gastateparks.org/smithgallwoods</a:t>
                      </a:r>
                      <a:r>
                        <a:rPr lang="en-US" sz="1400" dirty="0" smtClean="0">
                          <a:effectLst/>
                          <a:latin typeface="Arial" panose="020B0604020202020204" pitchFamily="34" charset="0"/>
                          <a:cs typeface="Arial" panose="020B0604020202020204" pitchFamily="34" charset="0"/>
                        </a:rPr>
                        <a:t>. This page will include information about the Friends Chapter and schedule of events.  Its design will be consistent with the rest of the site.</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990600">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1.3 The website shall display an additional web page that provides information about “All Access” trail, and its design will be consistent with the rest of the site.</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1594479">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1.4 Each page shall use darker font with higher contrast background and consistent line spacing, font type/size, and bold-type font that provides better user experience:  double-line spacing between paragraphs, after page titles, and after subheadings; at least 26pt bold font for page titles and at least 20pt bold font for subheadings.</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bl>
          </a:graphicData>
        </a:graphic>
      </p:graphicFrame>
    </p:spTree>
    <p:extLst>
      <p:ext uri="{BB962C8B-B14F-4D97-AF65-F5344CB8AC3E}">
        <p14:creationId xmlns:p14="http://schemas.microsoft.com/office/powerpoint/2010/main" val="4020781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883804038"/>
              </p:ext>
            </p:extLst>
          </p:nvPr>
        </p:nvGraphicFramePr>
        <p:xfrm>
          <a:off x="76200" y="152400"/>
          <a:ext cx="7848600" cy="6477000"/>
        </p:xfrm>
        <a:graphic>
          <a:graphicData uri="http://schemas.openxmlformats.org/drawingml/2006/table">
            <a:tbl>
              <a:tblPr firstRow="1" firstCol="1" bandRow="1">
                <a:tableStyleId>{5C22544A-7EE6-4342-B048-85BDC9FD1C3A}</a:tableStyleId>
              </a:tblPr>
              <a:tblGrid>
                <a:gridCol w="1752600"/>
                <a:gridCol w="5318911"/>
                <a:gridCol w="777089"/>
              </a:tblGrid>
              <a:tr h="510984">
                <a:tc>
                  <a:txBody>
                    <a:bodyPr/>
                    <a:lstStyle/>
                    <a:p>
                      <a:pPr marL="0" marR="0" algn="ctr">
                        <a:lnSpc>
                          <a:spcPct val="115000"/>
                        </a:lnSpc>
                        <a:spcBef>
                          <a:spcPts val="0"/>
                        </a:spcBef>
                        <a:spcAft>
                          <a:spcPts val="0"/>
                        </a:spcAft>
                      </a:pPr>
                      <a:r>
                        <a:rPr lang="en-US" sz="1800" dirty="0">
                          <a:effectLst/>
                        </a:rPr>
                        <a:t>Website Features</a:t>
                      </a:r>
                      <a:endParaRPr lang="en-US" sz="18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2400" dirty="0">
                          <a:effectLst/>
                        </a:rPr>
                        <a:t>System </a:t>
                      </a:r>
                      <a:r>
                        <a:rPr lang="en-US" sz="2400" dirty="0" smtClean="0">
                          <a:effectLst/>
                        </a:rPr>
                        <a:t>Requirements (Continued)</a:t>
                      </a:r>
                      <a:endParaRPr lang="en-US" sz="2400" dirty="0">
                        <a:effectLst/>
                        <a:latin typeface="Calibri"/>
                        <a:ea typeface="Calibri"/>
                        <a:cs typeface="Times New Roman"/>
                      </a:endParaRPr>
                    </a:p>
                  </a:txBody>
                  <a:tcPr marL="26343" marR="26343" marT="0" marB="0" anchor="ctr"/>
                </a:tc>
                <a:tc>
                  <a:txBody>
                    <a:bodyPr/>
                    <a:lstStyle/>
                    <a:p>
                      <a:pPr marL="0" marR="0" algn="ctr">
                        <a:lnSpc>
                          <a:spcPct val="115000"/>
                        </a:lnSpc>
                        <a:spcBef>
                          <a:spcPts val="0"/>
                        </a:spcBef>
                        <a:spcAft>
                          <a:spcPts val="0"/>
                        </a:spcAft>
                      </a:pPr>
                      <a:r>
                        <a:rPr lang="en-US" sz="1800" dirty="0">
                          <a:effectLst/>
                        </a:rPr>
                        <a:t>Priority</a:t>
                      </a:r>
                      <a:endParaRPr lang="en-US" sz="1800" dirty="0">
                        <a:effectLst/>
                        <a:latin typeface="Calibri"/>
                        <a:ea typeface="Calibri"/>
                        <a:cs typeface="Times New Roman"/>
                      </a:endParaRPr>
                    </a:p>
                  </a:txBody>
                  <a:tcPr marL="26343" marR="26343" marT="0" marB="0" anchor="ctr"/>
                </a:tc>
              </a:tr>
              <a:tr h="1317816">
                <a:tc rowSpan="2">
                  <a:txBody>
                    <a:bodyPr/>
                    <a:lstStyle/>
                    <a:p>
                      <a:pPr marL="0" marR="0">
                        <a:lnSpc>
                          <a:spcPct val="115000"/>
                        </a:lnSpc>
                        <a:spcBef>
                          <a:spcPts val="0"/>
                        </a:spcBef>
                        <a:spcAft>
                          <a:spcPts val="0"/>
                        </a:spcAft>
                      </a:pPr>
                      <a:r>
                        <a:rPr lang="en-US" sz="1600" dirty="0" smtClean="0">
                          <a:effectLst/>
                        </a:rPr>
                        <a:t>2.0 Website Construct</a:t>
                      </a:r>
                      <a:endParaRPr lang="en-US" sz="1600" dirty="0">
                        <a:effectLst/>
                        <a:latin typeface="Calibri"/>
                        <a:ea typeface="Calibri"/>
                        <a:cs typeface="Times New Roman"/>
                      </a:endParaRPr>
                    </a:p>
                  </a:txBody>
                  <a:tcPr marL="26343" marR="26343" marT="0" marB="0" anchor="ct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2.1 The website shall be rebuilt using a user-friendly web content management tool that allows SGW representative to easily maintain and update the site.  The tool shall also provide intuitive user interface that allows administrators to easily change text, photos, and site features.</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822679">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2.2 Instructions and training sessions will be provided in “real world English” to representatives so that they understand how to address any issues and how to maintain the site.</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701321">
                <a:tc rowSpan="2">
                  <a:txBody>
                    <a:bodyPr/>
                    <a:lstStyle/>
                    <a:p>
                      <a:pPr marL="0" marR="0">
                        <a:lnSpc>
                          <a:spcPct val="115000"/>
                        </a:lnSpc>
                        <a:spcBef>
                          <a:spcPts val="0"/>
                        </a:spcBef>
                        <a:spcAft>
                          <a:spcPts val="0"/>
                        </a:spcAft>
                      </a:pPr>
                      <a:r>
                        <a:rPr lang="en-US" sz="1600" dirty="0" smtClean="0">
                          <a:effectLst/>
                        </a:rPr>
                        <a:t>4.0 Cabin Reservation Page</a:t>
                      </a:r>
                      <a:endParaRPr lang="en-US" sz="1600" dirty="0">
                        <a:effectLst/>
                        <a:latin typeface="Calibri"/>
                        <a:ea typeface="Calibri"/>
                        <a:cs typeface="Times New Roman"/>
                      </a:endParaRPr>
                    </a:p>
                  </a:txBody>
                  <a:tcPr marL="26343" marR="26343" marT="0" marB="0" anchor="ct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4.1 Page shall link directly to the relevant state park </a:t>
                      </a:r>
                      <a:r>
                        <a:rPr lang="en-US" sz="1400" smtClean="0">
                          <a:effectLst/>
                          <a:latin typeface="Arial" panose="020B0604020202020204" pitchFamily="34" charset="0"/>
                          <a:cs typeface="Arial" panose="020B0604020202020204" pitchFamily="34" charset="0"/>
                        </a:rPr>
                        <a:t>cabin reservation </a:t>
                      </a:r>
                      <a:r>
                        <a:rPr lang="en-US" sz="1400" dirty="0" smtClean="0">
                          <a:effectLst/>
                          <a:latin typeface="Arial" panose="020B0604020202020204" pitchFamily="34" charset="0"/>
                          <a:cs typeface="Arial" panose="020B0604020202020204" pitchFamily="34" charset="0"/>
                        </a:rPr>
                        <a:t>page.  All hyperlinks shall be active and current.</a:t>
                      </a:r>
                      <a:endParaRPr lang="en-US" sz="140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822679">
                <a:tc vMerge="1">
                  <a:txBody>
                    <a:bodyPr/>
                    <a:lstStyle/>
                    <a:p>
                      <a:endParaRPr lang="en-US"/>
                    </a:p>
                  </a:txBody>
                  <a:tcPr/>
                </a:tc>
                <a:tc>
                  <a:txBody>
                    <a:bodyPr/>
                    <a:lstStyle/>
                    <a:p>
                      <a:pPr marL="0" marR="0">
                        <a:lnSpc>
                          <a:spcPct val="115000"/>
                        </a:lnSpc>
                        <a:spcBef>
                          <a:spcPts val="0"/>
                        </a:spcBef>
                        <a:spcAft>
                          <a:spcPts val="0"/>
                        </a:spcAft>
                      </a:pPr>
                      <a:r>
                        <a:rPr lang="en-US" sz="1400" dirty="0" smtClean="0">
                          <a:effectLst/>
                          <a:latin typeface="Arial" panose="020B0604020202020204" pitchFamily="34" charset="0"/>
                          <a:cs typeface="Arial" panose="020B0604020202020204" pitchFamily="34" charset="0"/>
                        </a:rPr>
                        <a:t>4.2 Details shall be provided for </a:t>
                      </a:r>
                      <a:r>
                        <a:rPr lang="en-US" sz="1400" smtClean="0">
                          <a:effectLst/>
                          <a:latin typeface="Arial" panose="020B0604020202020204" pitchFamily="34" charset="0"/>
                          <a:cs typeface="Arial" panose="020B0604020202020204" pitchFamily="34" charset="0"/>
                        </a:rPr>
                        <a:t>each </a:t>
                      </a:r>
                      <a:r>
                        <a:rPr lang="en-US" sz="1400" smtClean="0">
                          <a:effectLst/>
                          <a:latin typeface="Arial" panose="020B0604020202020204" pitchFamily="34" charset="0"/>
                          <a:cs typeface="Arial" panose="020B0604020202020204" pitchFamily="34" charset="0"/>
                        </a:rPr>
                        <a:t>cabin </a:t>
                      </a:r>
                      <a:r>
                        <a:rPr lang="en-US" sz="1400" dirty="0" smtClean="0">
                          <a:effectLst/>
                          <a:latin typeface="Arial" panose="020B0604020202020204" pitchFamily="34" charset="0"/>
                          <a:cs typeface="Arial" panose="020B0604020202020204" pitchFamily="34" charset="0"/>
                        </a:rPr>
                        <a:t>location such as different attractions, landmarks, trails, etc. to help users refine their search based on what they want to see.</a:t>
                      </a:r>
                      <a:endParaRPr lang="en-US" sz="1400" b="1" dirty="0">
                        <a:solidFill>
                          <a:schemeClr val="tx1"/>
                        </a:solidFill>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gn="ctr">
                        <a:lnSpc>
                          <a:spcPct val="115000"/>
                        </a:lnSpc>
                        <a:spcBef>
                          <a:spcPts val="0"/>
                        </a:spcBef>
                        <a:spcAft>
                          <a:spcPts val="0"/>
                        </a:spcAft>
                      </a:pPr>
                      <a:r>
                        <a:rPr lang="en-US" sz="1400" b="1" dirty="0">
                          <a:effectLst/>
                        </a:rPr>
                        <a:t>High</a:t>
                      </a:r>
                      <a:endParaRPr lang="en-US" sz="1400" b="1" dirty="0">
                        <a:effectLst/>
                        <a:latin typeface="Calibri"/>
                        <a:ea typeface="Calibri"/>
                        <a:cs typeface="Times New Roman"/>
                      </a:endParaRPr>
                    </a:p>
                  </a:txBody>
                  <a:tcPr marL="26343" marR="26343" marT="0" marB="0" anchor="ctr"/>
                </a:tc>
              </a:tr>
              <a:tr h="1691921">
                <a:tc rowSpan="2">
                  <a:txBody>
                    <a:bodyPr/>
                    <a:lstStyle/>
                    <a:p>
                      <a:pPr marL="0" marR="0">
                        <a:lnSpc>
                          <a:spcPct val="115000"/>
                        </a:lnSpc>
                        <a:spcBef>
                          <a:spcPts val="0"/>
                        </a:spcBef>
                        <a:spcAft>
                          <a:spcPts val="0"/>
                        </a:spcAft>
                      </a:pPr>
                      <a:r>
                        <a:rPr lang="en-US" sz="1600" b="1" dirty="0" smtClean="0">
                          <a:effectLst/>
                          <a:latin typeface="+mn-lt"/>
                          <a:ea typeface="Calibri"/>
                          <a:cs typeface="Arial" panose="020B0604020202020204" pitchFamily="34" charset="0"/>
                        </a:rPr>
                        <a:t>5.0 Volunteer Hours Log Page with Mobile Capability</a:t>
                      </a:r>
                    </a:p>
                  </a:txBody>
                  <a:tcPr marL="26343" marR="26343" marT="0" marB="0" anchor="ctr"/>
                </a:tc>
                <a:tc>
                  <a:txBody>
                    <a:bodyPr/>
                    <a:lstStyle/>
                    <a:p>
                      <a:pPr marL="0" marR="0">
                        <a:lnSpc>
                          <a:spcPct val="115000"/>
                        </a:lnSpc>
                        <a:spcBef>
                          <a:spcPts val="0"/>
                        </a:spcBef>
                        <a:spcAft>
                          <a:spcPts val="0"/>
                        </a:spcAft>
                      </a:pPr>
                      <a:r>
                        <a:rPr lang="en-US" sz="1400" b="0" dirty="0" smtClean="0">
                          <a:solidFill>
                            <a:schemeClr val="tx1"/>
                          </a:solidFill>
                          <a:effectLst/>
                          <a:latin typeface="Arial" panose="020B0604020202020204" pitchFamily="34" charset="0"/>
                          <a:ea typeface="Calibri"/>
                          <a:cs typeface="Arial" panose="020B0604020202020204" pitchFamily="34" charset="0"/>
                        </a:rPr>
                        <a:t>5.1 The Volunteer app shall allow Friends Chapter Member volunteers to create user account with their name, date of birth, home address, email, and phone numbers.  It shall also allow a park representative to create Volunteer user accounts.  For volunteers that are NOT Friends Chapter members, their hours are tracked through the Georgia State Park website.</a:t>
                      </a:r>
                    </a:p>
                  </a:txBody>
                  <a:tcPr marL="26343" marR="26343" marT="0" marB="0" anchor="ctr"/>
                </a:tc>
                <a:tc>
                  <a:txBody>
                    <a:bodyPr/>
                    <a:lstStyle/>
                    <a:p>
                      <a:pPr marL="0" marR="0" algn="ctr">
                        <a:lnSpc>
                          <a:spcPct val="115000"/>
                        </a:lnSpc>
                        <a:spcBef>
                          <a:spcPts val="0"/>
                        </a:spcBef>
                        <a:spcAft>
                          <a:spcPts val="0"/>
                        </a:spcAft>
                      </a:pPr>
                      <a:r>
                        <a:rPr lang="en-US" sz="1400" b="1" dirty="0" smtClean="0">
                          <a:effectLst/>
                        </a:rPr>
                        <a:t>High</a:t>
                      </a:r>
                      <a:endParaRPr lang="en-US" sz="1400" b="1" dirty="0">
                        <a:effectLst/>
                        <a:latin typeface="Calibri"/>
                        <a:ea typeface="Calibri"/>
                        <a:cs typeface="Times New Roman"/>
                      </a:endParaRPr>
                    </a:p>
                  </a:txBody>
                  <a:tcPr marL="26343" marR="26343" marT="0" marB="0" anchor="ctr"/>
                </a:tc>
              </a:tr>
              <a:tr h="609600">
                <a:tc vMerge="1">
                  <a:txBody>
                    <a:bodyPr/>
                    <a:lstStyle/>
                    <a:p>
                      <a:pPr marL="0" marR="0">
                        <a:lnSpc>
                          <a:spcPct val="115000"/>
                        </a:lnSpc>
                        <a:spcBef>
                          <a:spcPts val="0"/>
                        </a:spcBef>
                        <a:spcAft>
                          <a:spcPts val="0"/>
                        </a:spcAft>
                      </a:pPr>
                      <a:endParaRPr lang="en-US" sz="1400" b="0" dirty="0">
                        <a:effectLst/>
                        <a:latin typeface="Arial" panose="020B0604020202020204" pitchFamily="34" charset="0"/>
                        <a:ea typeface="Calibri"/>
                        <a:cs typeface="Arial" panose="020B0604020202020204" pitchFamily="34" charset="0"/>
                      </a:endParaRPr>
                    </a:p>
                  </a:txBody>
                  <a:tcPr marL="26343" marR="26343" marT="0" marB="0" anchor="ctr"/>
                </a:tc>
                <a:tc>
                  <a:txBody>
                    <a:bodyPr/>
                    <a:lstStyle/>
                    <a:p>
                      <a:pPr marL="0" marR="0">
                        <a:lnSpc>
                          <a:spcPct val="115000"/>
                        </a:lnSpc>
                        <a:spcBef>
                          <a:spcPts val="0"/>
                        </a:spcBef>
                        <a:spcAft>
                          <a:spcPts val="0"/>
                        </a:spcAft>
                      </a:pPr>
                      <a:r>
                        <a:rPr lang="en-US" sz="1400" b="0" dirty="0" smtClean="0">
                          <a:solidFill>
                            <a:schemeClr val="tx1"/>
                          </a:solidFill>
                          <a:effectLst/>
                          <a:latin typeface="Arial" panose="020B0604020202020204" pitchFamily="34" charset="0"/>
                          <a:ea typeface="Calibri"/>
                          <a:cs typeface="Arial" panose="020B0604020202020204" pitchFamily="34" charset="0"/>
                        </a:rPr>
                        <a:t>5.2 Volunteers with user accounts shall be able to log their volunteer date, time, locations, and tasks performed. </a:t>
                      </a:r>
                    </a:p>
                  </a:txBody>
                  <a:tcPr marL="26343" marR="26343" marT="0" marB="0" anchor="ctr"/>
                </a:tc>
                <a:tc>
                  <a:txBody>
                    <a:bodyPr/>
                    <a:lstStyle/>
                    <a:p>
                      <a:pPr marL="0" marR="0" algn="ctr">
                        <a:lnSpc>
                          <a:spcPct val="115000"/>
                        </a:lnSpc>
                        <a:spcBef>
                          <a:spcPts val="0"/>
                        </a:spcBef>
                        <a:spcAft>
                          <a:spcPts val="0"/>
                        </a:spcAft>
                      </a:pPr>
                      <a:r>
                        <a:rPr lang="en-US" sz="1400" b="1" dirty="0" smtClean="0">
                          <a:effectLst/>
                        </a:rPr>
                        <a:t>High</a:t>
                      </a:r>
                      <a:endParaRPr lang="en-US" sz="1400" b="1" dirty="0">
                        <a:effectLst/>
                        <a:latin typeface="Calibri"/>
                        <a:ea typeface="Calibri"/>
                        <a:cs typeface="Times New Roman"/>
                      </a:endParaRPr>
                    </a:p>
                  </a:txBody>
                  <a:tcPr marL="26343" marR="26343" marT="0" marB="0" anchor="ctr"/>
                </a:tc>
              </a:tr>
            </a:tbl>
          </a:graphicData>
        </a:graphic>
      </p:graphicFrame>
    </p:spTree>
    <p:extLst>
      <p:ext uri="{BB962C8B-B14F-4D97-AF65-F5344CB8AC3E}">
        <p14:creationId xmlns:p14="http://schemas.microsoft.com/office/powerpoint/2010/main" val="1989214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2694</TotalTime>
  <Words>2011</Words>
  <Application>Microsoft Office PowerPoint</Application>
  <PresentationFormat>On-screen Show (4:3)</PresentationFormat>
  <Paragraphs>278</Paragraphs>
  <Slides>20</Slides>
  <Notes>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Overview</vt:lpstr>
      <vt:lpstr>Background</vt:lpstr>
      <vt:lpstr>Team Member Roles</vt:lpstr>
      <vt:lpstr>Project Schedule</vt:lpstr>
      <vt:lpstr>Project Task Accomplishments</vt:lpstr>
      <vt:lpstr>Site Security &amp; Maintenance</vt:lpstr>
      <vt:lpstr>PowerPoint Presentation</vt:lpstr>
      <vt:lpstr>PowerPoint Presentation</vt:lpstr>
      <vt:lpstr>PowerPoint Presentation</vt:lpstr>
      <vt:lpstr>User Stories</vt:lpstr>
      <vt:lpstr>Friends Volunteer Use Cases</vt:lpstr>
      <vt:lpstr>Admin Use Cases</vt:lpstr>
      <vt:lpstr>Suggested Site Map</vt:lpstr>
      <vt:lpstr>Friends Volunteer Workflow</vt:lpstr>
      <vt:lpstr>Admin Workflow</vt:lpstr>
      <vt:lpstr>Suggested Data Model</vt:lpstr>
      <vt:lpstr>Home Page Mockup (Mobile Version)</vt:lpstr>
      <vt:lpstr>Way Ahead</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Jojo</dc:creator>
  <cp:lastModifiedBy>Jojo</cp:lastModifiedBy>
  <cp:revision>245</cp:revision>
  <cp:lastPrinted>2017-10-26T00:40:18Z</cp:lastPrinted>
  <dcterms:created xsi:type="dcterms:W3CDTF">2017-10-10T00:05:35Z</dcterms:created>
  <dcterms:modified xsi:type="dcterms:W3CDTF">2017-11-15T15:20:16Z</dcterms:modified>
</cp:coreProperties>
</file>