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9" r:id="rId3"/>
    <p:sldId id="258" r:id="rId4"/>
    <p:sldId id="297" r:id="rId5"/>
    <p:sldId id="309" r:id="rId6"/>
    <p:sldId id="310" r:id="rId7"/>
    <p:sldId id="311" r:id="rId8"/>
    <p:sldId id="312" r:id="rId9"/>
    <p:sldId id="289" r:id="rId10"/>
    <p:sldId id="264" r:id="rId11"/>
    <p:sldId id="266" r:id="rId12"/>
  </p:sldIdLst>
  <p:sldSz cx="9144000" cy="6858000" type="screen4x3"/>
  <p:notesSz cx="6954838" cy="9240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66D"/>
    <a:srgbClr val="2D716E"/>
    <a:srgbClr val="3B938F"/>
    <a:srgbClr val="F9F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3829" autoAdjust="0"/>
  </p:normalViewPr>
  <p:slideViewPr>
    <p:cSldViewPr>
      <p:cViewPr>
        <p:scale>
          <a:sx n="70" d="100"/>
          <a:sy n="70" d="100"/>
        </p:scale>
        <p:origin x="-384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F5E77B19-4C30-44B4-BD0B-CE34772B3C65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3738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389398"/>
            <a:ext cx="5563870" cy="4158377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EC08C6C5-DD63-4A3D-AD22-7D6D36F6A3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7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Criteria</a:t>
            </a:r>
            <a:r>
              <a:rPr lang="en-US" b="1" baseline="0" dirty="0" smtClean="0"/>
              <a:t> for website hosting: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Code must be accessible and portable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Cost must be below $20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Site security must be include SiteLock and SSL Certificate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68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 all team members on WordPress &amp; PHP</a:t>
            </a:r>
          </a:p>
          <a:p>
            <a:pPr lvl="1"/>
            <a:r>
              <a:rPr lang="en-US" dirty="0" smtClean="0"/>
              <a:t>Tutorials by LearnWebCode &amp; Lynda.com</a:t>
            </a:r>
          </a:p>
          <a:p>
            <a:endParaRPr lang="en-US" dirty="0" smtClean="0"/>
          </a:p>
          <a:p>
            <a:r>
              <a:rPr lang="en-US" dirty="0" smtClean="0"/>
              <a:t>Assign site rebuilding tasks to each team member; rebuild is consisted of 3 parts</a:t>
            </a:r>
          </a:p>
          <a:p>
            <a:pPr lvl="1"/>
            <a:r>
              <a:rPr lang="en-US" dirty="0" smtClean="0"/>
              <a:t>Main SGW Website</a:t>
            </a:r>
          </a:p>
          <a:p>
            <a:pPr lvl="1"/>
            <a:r>
              <a:rPr lang="en-US" dirty="0" smtClean="0"/>
              <a:t>Volunteer Hours Log App</a:t>
            </a:r>
          </a:p>
          <a:p>
            <a:pPr lvl="1"/>
            <a:r>
              <a:rPr lang="en-US" dirty="0" smtClean="0"/>
              <a:t>Volunteer Reports App (Secondary site)</a:t>
            </a:r>
          </a:p>
          <a:p>
            <a:endParaRPr lang="en-US" dirty="0" smtClean="0"/>
          </a:p>
          <a:p>
            <a:r>
              <a:rPr lang="en-US" dirty="0" smtClean="0"/>
              <a:t>Begin rebuilding website in December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18" y="3047482"/>
            <a:ext cx="2499281" cy="327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54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7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0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627" y="152400"/>
            <a:ext cx="104604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26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1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6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5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8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4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09600" y="2286000"/>
            <a:ext cx="8062912" cy="3352800"/>
          </a:xfrm>
          <a:prstGeom prst="rect">
            <a:avLst/>
          </a:prstGeom>
        </p:spPr>
        <p:txBody>
          <a:bodyPr vert="horz" anchor="t">
            <a:normAutofit lnSpcReduction="10000"/>
          </a:bodyPr>
          <a:lstStyle>
            <a:lvl1pPr marL="0" marR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400" kern="12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MIST7591E 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– 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MBT 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Project</a:t>
            </a:r>
            <a:r>
              <a:rPr kumimoji="0" lang="en-US" sz="2400" b="1" i="0" u="none" strike="noStrike" kern="1200" cap="none" spc="0" normalizeH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sz="2400" b="1" i="0" u="none" strike="noStrike" kern="1200" cap="none" spc="0" normalizeH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II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Andrea Castresana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Jennifer Lazo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Alexander Couch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Clark Williams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Eliseo Santos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January 24, 2018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3888" y="776288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Smithgall Woods</a:t>
            </a:r>
            <a:r>
              <a:rPr kumimoji="0" lang="en-US" sz="4400" b="1" i="0" u="none" strike="noStrike" kern="1200" cap="none" spc="0" normalizeH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Park</a:t>
            </a:r>
            <a:r>
              <a:rPr kumimoji="0" lang="en-US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Website</a:t>
            </a:r>
          </a:p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Project </a:t>
            </a: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Update</a:t>
            </a:r>
            <a:endParaRPr kumimoji="0" lang="en-US" sz="4400" b="1" i="0" u="none" strike="noStrike" kern="1200" cap="none" spc="0" normalizeH="0" baseline="0" noProof="0" dirty="0">
              <a:ln w="6350"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Way Ahead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382000" cy="4419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Continue customizing site content with theme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Update Volunteer app code to PHP 7.2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Resolve MySQL deprecation by using MySQLi </a:t>
            </a:r>
            <a:r>
              <a:rPr lang="en-US" dirty="0"/>
              <a:t>or PDO_MySQL extension </a:t>
            </a: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3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Questions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615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Background</a:t>
            </a:r>
          </a:p>
          <a:p>
            <a:r>
              <a:rPr lang="en-US" sz="3600" dirty="0" smtClean="0"/>
              <a:t>WordPress Theme Selection</a:t>
            </a:r>
          </a:p>
          <a:p>
            <a:r>
              <a:rPr lang="en-US" sz="3600" dirty="0" smtClean="0"/>
              <a:t>Available Plugins &amp; Limitations</a:t>
            </a:r>
          </a:p>
          <a:p>
            <a:r>
              <a:rPr lang="en-US" sz="3600" dirty="0" smtClean="0"/>
              <a:t>Alternative Solution to Volunteer App</a:t>
            </a:r>
          </a:p>
          <a:p>
            <a:r>
              <a:rPr lang="en-US" sz="3600" dirty="0" smtClean="0"/>
              <a:t>Project Schedule </a:t>
            </a:r>
          </a:p>
          <a:p>
            <a:r>
              <a:rPr lang="en-US" sz="3600" dirty="0" smtClean="0"/>
              <a:t>Way Ahead</a:t>
            </a:r>
          </a:p>
        </p:txBody>
      </p:sp>
    </p:spTree>
    <p:extLst>
      <p:ext uri="{BB962C8B-B14F-4D97-AF65-F5344CB8AC3E}">
        <p14:creationId xmlns:p14="http://schemas.microsoft.com/office/powerpoint/2010/main" val="11606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Project 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382000" cy="502920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b="1" dirty="0"/>
              <a:t>Problem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Difficult to update/maintain site and Volunteer app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Outdated PHP, WP themes and plugins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Degraded site security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b="1" dirty="0"/>
              <a:t>Solution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Rebuild site using current WordPress/PHP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Site hosting either 1&amp;1.com or Bluehost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Establish detailed Admin Documentation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Train FSGW Reps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WP Theme Selection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Krystal – Free WP Theme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35" y="1676400"/>
            <a:ext cx="894516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6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Available Plugins &amp; Limits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Most plugins use the built-in WP Database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Non-customizable database tables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Will not allow migration of the app DB tables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Negative impact to Volunteer App &amp; Reports App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Alt. Solution to Volunteer App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Embedded Login Page on Example Theme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37204"/>
            <a:ext cx="8972550" cy="504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2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Alt. Solution to Volunteer App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Added Section Field for Hardman Farm &amp; SGW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26495"/>
            <a:ext cx="8991600" cy="505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16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Alt. Solution to Volunteer App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Returns to Home Page after Log Out</a:t>
            </a:r>
            <a:endParaRPr lang="en-US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8991600" cy="505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76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Project Schedule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007415"/>
              </p:ext>
            </p:extLst>
          </p:nvPr>
        </p:nvGraphicFramePr>
        <p:xfrm>
          <a:off x="119004" y="1604772"/>
          <a:ext cx="8921500" cy="5100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796"/>
                <a:gridCol w="4081408"/>
                <a:gridCol w="438912"/>
                <a:gridCol w="438912"/>
                <a:gridCol w="438912"/>
                <a:gridCol w="438912"/>
                <a:gridCol w="438912"/>
                <a:gridCol w="438912"/>
                <a:gridCol w="438912"/>
                <a:gridCol w="438912"/>
              </a:tblGrid>
              <a:tr h="34757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2D716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2D716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CY2017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2D71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CY2018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2D71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47571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Phase</a:t>
                      </a:r>
                      <a:endParaRPr lang="en-US" sz="15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Description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</a:tr>
              <a:tr h="0">
                <a:tc rowSpan="8"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Initiation &amp; Planning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Conduct System Analysis of Current Site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Propose Security Remediation Plan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Establish Proposed System Requirements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Meet with Project Stakeholders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Develop Logical Models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Conduct Testing of WordPress /</a:t>
                      </a:r>
                      <a:r>
                        <a:rPr lang="en-US" sz="1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</a:t>
                      </a:r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rototype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 Research Web Content Management Tool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 Finalize Requirements &amp; Project Charter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Execution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9. Start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Rebuilding the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Website/Volunteer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App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10. Test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First Increment Version of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Site/App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11. Finish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Rebuilding the Entire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Site/App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49738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12. Test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Final Rebuild of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Website/App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Closure</a:t>
                      </a:r>
                    </a:p>
                  </a:txBody>
                  <a:tcPr anchor="ctr"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13. Establish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Documentation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14. Deploy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Production Version of Website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15. Conduct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Training on Website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Maintenance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16. Hold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Project Closure Meeting with Client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</a:tr>
            </a:tbl>
          </a:graphicData>
        </a:graphic>
      </p:graphicFrame>
      <p:grpSp>
        <p:nvGrpSpPr>
          <p:cNvPr id="94" name="Group 93"/>
          <p:cNvGrpSpPr/>
          <p:nvPr/>
        </p:nvGrpSpPr>
        <p:grpSpPr>
          <a:xfrm>
            <a:off x="5521656" y="2286000"/>
            <a:ext cx="3295024" cy="4321792"/>
            <a:chOff x="5521656" y="2258704"/>
            <a:chExt cx="3295024" cy="4321792"/>
          </a:xfrm>
        </p:grpSpPr>
        <p:sp>
          <p:nvSpPr>
            <p:cNvPr id="3" name="Rectangle 2"/>
            <p:cNvSpPr/>
            <p:nvPr/>
          </p:nvSpPr>
          <p:spPr>
            <a:xfrm>
              <a:off x="5521656" y="2258704"/>
              <a:ext cx="100584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638800" y="2536208"/>
              <a:ext cx="155448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52448" y="2846696"/>
              <a:ext cx="155448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23272" y="3456296"/>
              <a:ext cx="182880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10536" y="3145808"/>
              <a:ext cx="137160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31176" y="3747448"/>
              <a:ext cx="164592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21104" y="4065896"/>
              <a:ext cx="320040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68528" y="4384344"/>
              <a:ext cx="822960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24212" y="4661848"/>
              <a:ext cx="850392" cy="2103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61832" y="4917744"/>
              <a:ext cx="365760" cy="2103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26680" y="5143501"/>
              <a:ext cx="457200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01000" y="5423848"/>
              <a:ext cx="228600" cy="20116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229600" y="5665048"/>
              <a:ext cx="365760" cy="192024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624248" y="5885688"/>
              <a:ext cx="100584" cy="2103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733432" y="6127936"/>
              <a:ext cx="45720" cy="2103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770960" y="6370184"/>
              <a:ext cx="45720" cy="2103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620000" y="2380488"/>
            <a:ext cx="274320" cy="4230284"/>
            <a:chOff x="6645768" y="2309268"/>
            <a:chExt cx="274320" cy="4230284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6645768" y="2309268"/>
              <a:ext cx="0" cy="4230284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6645768" y="2309268"/>
              <a:ext cx="274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6645768" y="6539552"/>
              <a:ext cx="274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343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3496</TotalTime>
  <Words>392</Words>
  <Application>Microsoft Office PowerPoint</Application>
  <PresentationFormat>On-screen Show (4:3)</PresentationFormat>
  <Paragraphs>92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Overview</vt:lpstr>
      <vt:lpstr>Project Background</vt:lpstr>
      <vt:lpstr>WP Theme Selection</vt:lpstr>
      <vt:lpstr>Available Plugins &amp; Limits</vt:lpstr>
      <vt:lpstr>Alt. Solution to Volunteer App</vt:lpstr>
      <vt:lpstr>Alt. Solution to Volunteer App</vt:lpstr>
      <vt:lpstr>Alt. Solution to Volunteer App</vt:lpstr>
      <vt:lpstr>Project Schedule</vt:lpstr>
      <vt:lpstr>Way Ahead</vt:lpstr>
      <vt:lpstr>Questions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Jojo</dc:creator>
  <cp:lastModifiedBy>Jojo</cp:lastModifiedBy>
  <cp:revision>348</cp:revision>
  <cp:lastPrinted>2017-10-26T00:40:18Z</cp:lastPrinted>
  <dcterms:created xsi:type="dcterms:W3CDTF">2017-10-10T00:05:35Z</dcterms:created>
  <dcterms:modified xsi:type="dcterms:W3CDTF">2018-01-21T22:01:36Z</dcterms:modified>
</cp:coreProperties>
</file>