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258" r:id="rId4"/>
    <p:sldId id="297" r:id="rId5"/>
    <p:sldId id="309" r:id="rId6"/>
    <p:sldId id="310" r:id="rId7"/>
    <p:sldId id="311" r:id="rId8"/>
    <p:sldId id="312" r:id="rId9"/>
    <p:sldId id="289" r:id="rId10"/>
    <p:sldId id="264" r:id="rId11"/>
    <p:sldId id="266" r:id="rId12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829" autoAdjust="0"/>
  </p:normalViewPr>
  <p:slideViewPr>
    <p:cSldViewPr>
      <p:cViewPr>
        <p:scale>
          <a:sx n="70" d="100"/>
          <a:sy n="70" d="100"/>
        </p:scale>
        <p:origin x="-3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Criteria</a:t>
            </a:r>
            <a:r>
              <a:rPr lang="en-US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Site security must be include SiteLock and SSL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all team members on WordPress &amp; PHP</a:t>
            </a:r>
          </a:p>
          <a:p>
            <a:pPr lvl="1"/>
            <a:r>
              <a:rPr lang="en-US" dirty="0" smtClean="0"/>
              <a:t>Tutorials by LearnWebCode &amp; Lynda.com</a:t>
            </a:r>
          </a:p>
          <a:p>
            <a:endParaRPr lang="en-US" dirty="0" smtClean="0"/>
          </a:p>
          <a:p>
            <a:r>
              <a:rPr lang="en-US" dirty="0" smtClean="0"/>
              <a:t>Assign site rebuilding tasks to each team member; rebuild is consisted of 3 parts</a:t>
            </a:r>
          </a:p>
          <a:p>
            <a:pPr lvl="1"/>
            <a:r>
              <a:rPr lang="en-US" dirty="0" smtClean="0"/>
              <a:t>Main SGW Website</a:t>
            </a:r>
          </a:p>
          <a:p>
            <a:pPr lvl="1"/>
            <a:r>
              <a:rPr lang="en-US" dirty="0" smtClean="0"/>
              <a:t>Volunteer Hours Log App</a:t>
            </a:r>
          </a:p>
          <a:p>
            <a:pPr lvl="1"/>
            <a:r>
              <a:rPr lang="en-US" dirty="0" smtClean="0"/>
              <a:t>Volunteer Reports App (Secondary site)</a:t>
            </a:r>
          </a:p>
          <a:p>
            <a:endParaRPr lang="en-US" dirty="0" smtClean="0"/>
          </a:p>
          <a:p>
            <a:r>
              <a:rPr lang="en-US" dirty="0" smtClean="0"/>
              <a:t>Begin rebuilding website in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January 24,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Final 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Update Volunteer app code to PHP 7.2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Resolve MySQL deprecation by using MySQLi </a:t>
            </a:r>
            <a:r>
              <a:rPr lang="en-US" dirty="0"/>
              <a:t>or PDO_MySQL extension </a:t>
            </a: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Background</a:t>
            </a:r>
            <a:endParaRPr lang="en-US" sz="3600" dirty="0" smtClean="0"/>
          </a:p>
          <a:p>
            <a:r>
              <a:rPr lang="en-US" sz="3600" dirty="0" smtClean="0"/>
              <a:t>WordPress Theme Selection</a:t>
            </a:r>
            <a:endParaRPr lang="en-US" sz="3600" dirty="0" smtClean="0"/>
          </a:p>
          <a:p>
            <a:r>
              <a:rPr lang="en-US" sz="3600" dirty="0" smtClean="0"/>
              <a:t>Available Plugins &amp; Limitations</a:t>
            </a:r>
            <a:endParaRPr lang="en-US" sz="3600" dirty="0" smtClean="0"/>
          </a:p>
          <a:p>
            <a:r>
              <a:rPr lang="en-US" sz="3600" dirty="0" smtClean="0"/>
              <a:t>Alternative Solution to Volunteer App</a:t>
            </a:r>
          </a:p>
          <a:p>
            <a:r>
              <a:rPr lang="en-US" sz="3600" dirty="0" smtClean="0"/>
              <a:t>Project Schedule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Way </a:t>
            </a:r>
            <a:r>
              <a:rPr lang="en-US" sz="3600" dirty="0" smtClean="0"/>
              <a:t>Ahead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</a:t>
            </a:r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detailed Admin Documentation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WP Theme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Krystal – Free WP Theme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5" y="1676400"/>
            <a:ext cx="894516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Available Plugins &amp; Limits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Most plugins use the built-in WP Database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Non-customizable database tables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Will not allow migration of the app DB tables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Negative impact to Volunteer App &amp; Reports App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Embedded Login Page on Example Theme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7204"/>
            <a:ext cx="8972550" cy="504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Added Section Field for Hardman Farm &amp; SGW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26495"/>
            <a:ext cx="8991600" cy="50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Alt. Solution to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Returns to Home Page after Log Out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91600" cy="505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7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07415"/>
              </p:ext>
            </p:extLst>
          </p:nvPr>
        </p:nvGraphicFramePr>
        <p:xfrm>
          <a:off x="119004" y="1604772"/>
          <a:ext cx="8921500" cy="510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96"/>
                <a:gridCol w="4081408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34757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75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Phase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 &amp; Planning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Conduct System Analysis of Current Site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Propose Security Remediation Plan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Establish Proposed System Requirements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Meet with Project Stakeholders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Develop Logical Models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Conduct Testing of WordPress /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rototype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Research Web Content Management Tool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Finalize Requirements &amp; Project Charter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Execution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9. Start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Website/Volunteer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 Increment Version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11. Finish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Entire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973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Final Rebuild of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Website/App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Closure</a:t>
                      </a:r>
                    </a:p>
                  </a:txBody>
                  <a:tcPr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13. Establish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Documentation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14. Deploy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Production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15. Conduct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Training on Website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Maintenance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16. Hold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Project Closure Meeting with Client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5521656" y="2286000"/>
            <a:ext cx="3295024" cy="4321792"/>
            <a:chOff x="5521656" y="2258704"/>
            <a:chExt cx="3295024" cy="4321792"/>
          </a:xfrm>
        </p:grpSpPr>
        <p:sp>
          <p:nvSpPr>
            <p:cNvPr id="3" name="Rectangle 2"/>
            <p:cNvSpPr/>
            <p:nvPr/>
          </p:nvSpPr>
          <p:spPr>
            <a:xfrm>
              <a:off x="5521656" y="2258704"/>
              <a:ext cx="100584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2536208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2448" y="2846696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3272" y="3456296"/>
              <a:ext cx="18288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536" y="3145808"/>
              <a:ext cx="1371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1176" y="3747448"/>
              <a:ext cx="164592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104" y="4065896"/>
              <a:ext cx="32004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8528" y="4384344"/>
              <a:ext cx="8229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4212" y="4661848"/>
              <a:ext cx="850392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1832" y="4917744"/>
              <a:ext cx="36576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6680" y="5143501"/>
              <a:ext cx="45720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1000" y="5423848"/>
              <a:ext cx="228600" cy="20116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29600" y="5665048"/>
              <a:ext cx="365760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24248" y="5885688"/>
              <a:ext cx="100584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3432" y="6127936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70960" y="6370184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20000" y="2380488"/>
            <a:ext cx="274320" cy="4230284"/>
            <a:chOff x="6645768" y="2309268"/>
            <a:chExt cx="274320" cy="423028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645768" y="2309268"/>
              <a:ext cx="0" cy="423028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645768" y="23092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645768" y="653955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393</Words>
  <Application>Microsoft Office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Overview</vt:lpstr>
      <vt:lpstr>Project Background</vt:lpstr>
      <vt:lpstr>WP Theme Selection</vt:lpstr>
      <vt:lpstr>Available Plugins &amp; Limits</vt:lpstr>
      <vt:lpstr>Alt. Solution to Volunteer App</vt:lpstr>
      <vt:lpstr>Alt. Solution to Volunteer App</vt:lpstr>
      <vt:lpstr>Alt. Solution to Volunteer App</vt:lpstr>
      <vt:lpstr>Project Schedule</vt:lpstr>
      <vt:lpstr>Way Ahead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346</cp:revision>
  <cp:lastPrinted>2017-10-26T00:40:18Z</cp:lastPrinted>
  <dcterms:created xsi:type="dcterms:W3CDTF">2017-10-10T00:05:35Z</dcterms:created>
  <dcterms:modified xsi:type="dcterms:W3CDTF">2018-01-21T21:53:12Z</dcterms:modified>
</cp:coreProperties>
</file>