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96" r:id="rId4"/>
    <p:sldId id="294" r:id="rId5"/>
    <p:sldId id="293" r:id="rId6"/>
    <p:sldId id="295" r:id="rId7"/>
    <p:sldId id="258" r:id="rId8"/>
    <p:sldId id="298" r:id="rId9"/>
    <p:sldId id="270" r:id="rId10"/>
    <p:sldId id="284" r:id="rId11"/>
    <p:sldId id="292" r:id="rId12"/>
    <p:sldId id="259" r:id="rId13"/>
    <p:sldId id="260" r:id="rId14"/>
    <p:sldId id="261" r:id="rId15"/>
    <p:sldId id="282" r:id="rId16"/>
    <p:sldId id="265" r:id="rId17"/>
    <p:sldId id="269" r:id="rId18"/>
    <p:sldId id="290" r:id="rId19"/>
    <p:sldId id="289" r:id="rId20"/>
    <p:sldId id="297" r:id="rId21"/>
    <p:sldId id="264" r:id="rId22"/>
    <p:sldId id="266" r:id="rId23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3466" autoAdjust="0"/>
  </p:normalViewPr>
  <p:slideViewPr>
    <p:cSldViewPr>
      <p:cViewPr>
        <p:scale>
          <a:sx n="70" d="100"/>
          <a:sy n="70" d="100"/>
        </p:scale>
        <p:origin x="-19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5F756-588F-4C1B-9591-BB613EE272CB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4927B-4160-4899-AF19-9671AA211A2B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FSGW Home Page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ED433D-0597-4258-B441-18772D8834FD}" type="parTrans" cxnId="{99306810-C422-4A11-B504-A746C310C6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8DCB20-EF2C-4111-AE84-9D6560A02F3F}" type="sibTrans" cxnId="{99306810-C422-4A11-B504-A746C310C6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C9F48B-2A97-42BB-A94D-14DD284B616A}" type="asst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Search Box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945DD0-6504-45B1-B65D-422FF7CEE416}" type="parTrans" cxnId="{D2ABC662-1AF9-4909-B9FD-0244068A5D1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EF7FD-6A4D-43F9-AEF4-4EB26978CE13}" type="sibTrans" cxnId="{D2ABC662-1AF9-4909-B9FD-0244068A5D1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8AE6E3-0700-4F24-88F8-01A94F1EFDD0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2.0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A70203-5488-40A0-9132-52AF0CCC0865}" type="parTrans" cxnId="{E5F2F7F3-DE38-4F3B-9FD9-E04636928AB0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980ABB-0FED-49B9-BE6C-FAFA6324EC58}" type="sibTrans" cxnId="{E5F2F7F3-DE38-4F3B-9FD9-E04636928AB0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CEA2D4-A899-4C2C-BA30-79C7F0302244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86F944-694A-43B9-BD2C-86002A138388}" type="parTrans" cxnId="{0283F55E-E9EF-483C-A91C-656CC9944F9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6C467-0364-4F8F-862D-C3FE609451FC}" type="sibTrans" cxnId="{0283F55E-E9EF-483C-A91C-656CC9944F9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45B1B2-DC0A-4607-ACC9-6EA0209878F6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Volunteer Opportunities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3BE7C2-CAF1-4079-9560-5489769EFC27}" type="parTrans" cxnId="{D407C968-7B37-4AC5-BAE5-53670733AE7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75C62C-8AC3-4892-8DE6-501D67B8487C}" type="sibTrans" cxnId="{D407C968-7B37-4AC5-BAE5-53670733AE7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12E598-9C44-43E3-A9F6-848C3F7B98C6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Mission Statement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98B0F-A5C6-48FE-B0BC-BF0B7E2B7081}" type="parTrans" cxnId="{CC6C2AB1-69AD-4C55-944B-2488ABAC2C3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01BDFD-242D-4425-AA2F-94FB37A1DABF}" type="sibTrans" cxnId="{CC6C2AB1-69AD-4C55-944B-2488ABAC2C3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51E97-5308-409A-BD37-D117ED6BF809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Roads &amp; Trails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6B37EA-7611-4BE2-8A94-945B0806F9F6}" type="parTrans" cxnId="{AAA020C6-E2F1-4FCD-97BC-637EFFB70E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2EC89-35DE-4ED9-8619-5ACD4F38A454}" type="sibTrans" cxnId="{AAA020C6-E2F1-4FCD-97BC-637EFFB70E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44C836-44DF-4853-AFD4-C5FBD868FEDE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History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3FEC3-7BE4-4F76-A05A-FAEB1EC6BC05}" type="parTrans" cxnId="{98F07B5B-75D3-49F7-94A0-F7D9A2F6451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DE4D33-09B9-4239-A019-D8A168ED53FD}" type="sibTrans" cxnId="{98F07B5B-75D3-49F7-94A0-F7D9A2F6451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26D562-FC53-441D-9269-0AED7029A99A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Meetings (Calendar)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B43DA7-88E6-405B-80FE-1DEC167B1B1B}" type="parTrans" cxnId="{7DD2DEBE-FD31-42D9-853D-A07CDDFC492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84CD7F-CCD7-4EBB-B2D8-242295143101}" type="sibTrans" cxnId="{7DD2DEBE-FD31-42D9-853D-A07CDDFC492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682145-075D-4526-BE74-A2FD14772674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3.4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Become a Friend or Volunteer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416EEA-DB93-48CB-9F21-97C8588E35DD}" type="parTrans" cxnId="{B920FDA4-A114-4410-B52A-4B8C6F900B9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0BD383-E262-4C90-83CA-403E164C32E9}" type="sibTrans" cxnId="{B920FDA4-A114-4410-B52A-4B8C6F900B9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8EBEB2-45CA-4875-B2C1-3A80FFD2AC67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Adopt-A-Trail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3915FE-4491-42CC-A1AF-70CBC148FF59}" type="parTrans" cxnId="{36BDA124-864F-43FE-B765-FA109A9C038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CF262D-40B1-4CCD-A406-357431074C01}" type="sibTrans" cxnId="{36BDA124-864F-43FE-B765-FA109A9C038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2192EA-635B-4E5A-BC30-CBA091CCA687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Visitors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F003E5-0E8F-43B2-BD78-8704859781FC}" type="parTrans" cxnId="{C913FD22-4830-479B-8D0B-C63B9BEF77E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D285F6-212B-4270-B8AA-A5F40C494517}" type="sibTrans" cxnId="{C913FD22-4830-479B-8D0B-C63B9BEF77E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E8AF3B-DB86-4F9A-8D46-27D7319E4BB8}">
      <dgm:prSet phldrT="[Text]"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9.0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Contact Us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17E421-4010-47DD-B3A2-150D7F01784C}" type="parTrans" cxnId="{8483C8D2-1419-4A30-9BD1-5286CA25BF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CAA9F6-7FF4-460F-8B35-21E70EA635D7}" type="sibTrans" cxnId="{8483C8D2-1419-4A30-9BD1-5286CA25BF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F52B91-96F3-4A93-8C51-4A8BFBEDFA33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About Us Friends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6023B5-0FCD-49A8-BFE0-A6F3DC26439F}" type="sibTrans" cxnId="{7589C0EA-F1D2-480F-B5E5-C964736EEE9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00D60-51F0-4F7C-BE26-B6213BFA4932}" type="parTrans" cxnId="{7589C0EA-F1D2-480F-B5E5-C964736EEE9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14F8A1-4B60-46B1-9B43-60C5F0627DF1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8.1</a:t>
          </a:r>
        </a:p>
        <a:p>
          <a:pPr>
            <a:spcAft>
              <a:spcPts val="0"/>
            </a:spcAft>
          </a:pPr>
          <a:r>
            <a:rPr lang="en-US" sz="1000" dirty="0" smtClean="0">
              <a:latin typeface="Arial" panose="020B0604020202020204" pitchFamily="34" charset="0"/>
              <a:cs typeface="Arial" panose="020B0604020202020204" pitchFamily="34" charset="0"/>
            </a:rPr>
            <a:t>Cottage &amp; Facility Accommodations</a:t>
          </a:r>
          <a:endParaRPr lang="en-US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58A57C-4982-4A47-B2B2-8AABE7345991}" type="parTrans" cxnId="{DCDE5DE1-6C54-49B6-829A-7D27B87A3D1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3A3CB9-257B-4EAE-AA31-FB1004E25F63}" type="sibTrans" cxnId="{DCDE5DE1-6C54-49B6-829A-7D27B87A3D1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2D0428-C81C-4895-8335-E8EDA9233ED3}" type="asst">
      <dgm:prSet phldrT="[Text]"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Volunteer Login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1BC5A4-9C0D-4258-B89D-D0AE1ABE08D8}" type="parTrans" cxnId="{419E7F53-7DD8-4D1F-90D9-CDE59C63B3C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B1AA2B-235E-4C17-88CA-E0378EFC754E}" type="sibTrans" cxnId="{419E7F53-7DD8-4D1F-90D9-CDE59C63B3C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D0ACBE-A9EE-439B-BDD7-7D04768F5ECB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Friends Corner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D3D74-8A9E-46A5-8E17-2DD64D5CC212}" type="parTrans" cxnId="{0577416B-B4C3-4654-8F13-8D8E24A33E34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2DB87-A5FE-4B74-B4D7-E946093551B1}" type="sibTrans" cxnId="{0577416B-B4C3-4654-8F13-8D8E24A33E34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1DDD68-A030-4E56-A78C-C045A20D5260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Photo Gallery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C75C96-6CDF-4654-8237-F7788401C076}" type="parTrans" cxnId="{5CAC690D-9F55-4BE9-B588-1627A79DA2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6CE0CF-4746-4229-9777-1B3C17C91DE0}" type="sibTrans" cxnId="{5CAC690D-9F55-4BE9-B588-1627A79DA2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D30924-7ED0-4217-A609-81C912422B24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Newsletter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67787B-8278-48F1-A8AA-4BBEBED29AC7}" type="parTrans" cxnId="{3054077A-94E7-4869-B8D3-3D9AA04F5C7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0A0A2D-B354-4262-9D66-D305EF074DEE}" type="sibTrans" cxnId="{3054077A-94E7-4869-B8D3-3D9AA04F5C7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4F2FB9-B8B1-45E2-A82F-4EBBA8D47F7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Wish List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E8E44F-0C3A-4679-96F1-03029899B8F6}" type="parTrans" cxnId="{1F78DAA5-930D-4A06-9D7C-F711202F05E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38ECC-36AB-47A5-86BF-E34CB11279B0}" type="sibTrans" cxnId="{1F78DAA5-930D-4A06-9D7C-F711202F05E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6FA317-2A95-4AFD-B801-ED2E3F52304B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Trout Fishing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3DAE48-7CE6-4E11-AAB1-77194570CA13}" type="parTrans" cxnId="{C008063F-1F1E-4934-8A59-A7B4187AD82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51AF62-7ECE-4764-8F28-FC9C836D48FD}" type="sibTrans" cxnId="{C008063F-1F1E-4934-8A59-A7B4187AD82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A842A6-3D2B-45FE-B6D1-65F0829EE722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4.4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Hunting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903CF6-6A4F-4541-A359-24FE5D01E33B}" type="parTrans" cxnId="{6599F7E2-3E16-4051-8CA2-C2423E79198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EF6FE-A1CE-4C76-A341-23F4013BAF2C}" type="sibTrans" cxnId="{6599F7E2-3E16-4051-8CA2-C2423E79198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114A9B-D2E0-4713-9DBF-1B7318FD9E27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4.5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Geocaching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1AE43-BA7F-49B2-BA3B-266CB9B06C28}" type="parTrans" cxnId="{85026290-96D5-4D0F-9075-6ECB10EE9BF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FE093F-97A4-4DFF-8A60-A5C2CF1AA222}" type="sibTrans" cxnId="{85026290-96D5-4D0F-9075-6ECB10EE9BF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36762B-FB57-4DEA-90CD-3F097F4D25CC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4.6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Group Camping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C2A341-069D-4991-8990-61DFFDB62E32}" type="parTrans" cxnId="{FD50899F-F26F-4C11-83D7-40684D29EC9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D57AF9-10F1-4CD6-9667-9BB1699AF639}" type="sibTrans" cxnId="{FD50899F-F26F-4C11-83D7-40684D29EC9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3B4FD7-4B93-4B6A-85DA-411D4E46D809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4.7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Education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513F68-9504-4F45-8DCD-794B58A4EE29}" type="parTrans" cxnId="{470E3917-08F0-42CB-912C-B34C1DCEB9F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02A1A6-8951-4138-A89A-B2061701541A}" type="sibTrans" cxnId="{470E3917-08F0-42CB-912C-B34C1DCEB9F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8992A-DA9E-416D-B351-F6CF3917497B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Van Tours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6E53BB-7621-4B9E-B8AB-2A5789109803}" type="parTrans" cxnId="{721B8B6A-B60A-4FC9-B228-A79D3958DB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FB7897-8604-43A3-978F-CBD7C072936F}" type="sibTrans" cxnId="{721B8B6A-B60A-4FC9-B228-A79D3958DB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86936B-1FD6-48A0-A250-2B1EB4CB5592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Guided Hikes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2C9CBD-8965-4D73-98D7-54F437501BE5}" type="parTrans" cxnId="{38EEAE5E-BE61-432A-AD98-11B56DFE10F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79D27F-8D76-420C-B068-F16896F28251}" type="sibTrans" cxnId="{38EEAE5E-BE61-432A-AD98-11B56DFE10F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41E197-C607-4BAC-A29B-066FB2751C91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6.4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Projects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F23037-5BD1-4678-8671-2EBB7A37F8AB}" type="parTrans" cxnId="{04BD9444-96F5-4F9F-96D6-6E5D8150702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813959-29CD-4409-BACF-AE9B76174F0E}" type="sibTrans" cxnId="{04BD9444-96F5-4F9F-96D6-6E5D8150702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07DDAA-FF7D-469D-B0BB-E186BF94AAE6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6.5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Donations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C0C7BE-A049-472C-960B-F3918754FB25}" type="parTrans" cxnId="{9D58EBE9-B38C-439F-A03D-5FEF45F8D9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A86372-A69D-4D81-BEFE-2C5701038283}" type="sibTrans" cxnId="{9D58EBE9-B38C-439F-A03D-5FEF45F8D9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3ABECC-8D21-4FCF-8F22-4047954C6620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Visitor Center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BB0C87-6F2D-4619-8302-191948EC74A6}" type="parTrans" cxnId="{42B09E8C-E277-4CE8-BD53-7BE557AE411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40B57F-B1D3-4540-9467-5C23E68DD271}" type="sibTrans" cxnId="{42B09E8C-E277-4CE8-BD53-7BE557AE411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DD8EDD-E995-4C25-AFF8-F83A3553FAF9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New Category /Subcategory</a:t>
          </a:r>
        </a:p>
      </dgm:t>
    </dgm:pt>
    <dgm:pt modelId="{0E88CAD0-4595-4D4B-A0AC-4CD7353C555C}" type="parTrans" cxnId="{7954354A-A23E-42B6-840A-962221585393}">
      <dgm:prSet/>
      <dgm:spPr/>
      <dgm:t>
        <a:bodyPr/>
        <a:lstStyle/>
        <a:p>
          <a:endParaRPr lang="en-US" sz="1200"/>
        </a:p>
      </dgm:t>
    </dgm:pt>
    <dgm:pt modelId="{A1AE32C3-045C-49F6-8F2E-1508D00C4D8D}" type="sibTrans" cxnId="{7954354A-A23E-42B6-840A-962221585393}">
      <dgm:prSet/>
      <dgm:spPr/>
      <dgm:t>
        <a:bodyPr/>
        <a:lstStyle/>
        <a:p>
          <a:endParaRPr lang="en-US" sz="1200"/>
        </a:p>
      </dgm:t>
    </dgm:pt>
    <dgm:pt modelId="{99D9C4F3-84D0-4398-BA5C-83FCBD76B890}">
      <dgm:prSet phldrT="[Text]"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Relocated</a:t>
          </a:r>
        </a:p>
      </dgm:t>
    </dgm:pt>
    <dgm:pt modelId="{3A25750F-ADFB-4D21-B8B6-684EEA04E5D7}" type="parTrans" cxnId="{E5408A45-9A01-47D5-B725-662A37C3340C}">
      <dgm:prSet/>
      <dgm:spPr/>
      <dgm:t>
        <a:bodyPr/>
        <a:lstStyle/>
        <a:p>
          <a:endParaRPr lang="en-US" sz="1200"/>
        </a:p>
      </dgm:t>
    </dgm:pt>
    <dgm:pt modelId="{F42F600E-F4EB-47EA-A759-12F2ADD0ABF2}" type="sibTrans" cxnId="{E5408A45-9A01-47D5-B725-662A37C3340C}">
      <dgm:prSet/>
      <dgm:spPr/>
      <dgm:t>
        <a:bodyPr/>
        <a:lstStyle/>
        <a:p>
          <a:endParaRPr lang="en-US" sz="1200"/>
        </a:p>
      </dgm:t>
    </dgm:pt>
    <dgm:pt modelId="{412D8D73-F653-4132-AF48-FE332EE4AF61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Directions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3850D7-801C-4B55-B4EE-9750549084FF}" type="parTrans" cxnId="{016013A9-4DB3-4A92-A3FF-346A8DD93180}">
      <dgm:prSet/>
      <dgm:spPr/>
      <dgm:t>
        <a:bodyPr/>
        <a:lstStyle/>
        <a:p>
          <a:endParaRPr lang="en-US" sz="1200"/>
        </a:p>
      </dgm:t>
    </dgm:pt>
    <dgm:pt modelId="{EFC177A6-1831-46A1-945C-32C74CF2CF26}" type="sibTrans" cxnId="{016013A9-4DB3-4A92-A3FF-346A8DD93180}">
      <dgm:prSet/>
      <dgm:spPr/>
      <dgm:t>
        <a:bodyPr/>
        <a:lstStyle/>
        <a:p>
          <a:endParaRPr lang="en-US" sz="1200"/>
        </a:p>
      </dgm:t>
    </dgm:pt>
    <dgm:pt modelId="{CF2D02B9-0D4C-438A-9A09-36265FCD126F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Existing Category /Subcategory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6AD9C-8D01-4FF0-8AC4-65179B9664FE}" type="parTrans" cxnId="{597EA3C6-690C-4F99-ADC8-91DFADD01181}">
      <dgm:prSet/>
      <dgm:spPr/>
      <dgm:t>
        <a:bodyPr/>
        <a:lstStyle/>
        <a:p>
          <a:endParaRPr lang="en-US" sz="1200"/>
        </a:p>
      </dgm:t>
    </dgm:pt>
    <dgm:pt modelId="{FA63D66A-DDD5-4F5D-B3BF-62E3A3C4FC88}" type="sibTrans" cxnId="{597EA3C6-690C-4F99-ADC8-91DFADD01181}">
      <dgm:prSet/>
      <dgm:spPr/>
      <dgm:t>
        <a:bodyPr/>
        <a:lstStyle/>
        <a:p>
          <a:endParaRPr lang="en-US" sz="1200"/>
        </a:p>
      </dgm:t>
    </dgm:pt>
    <dgm:pt modelId="{F841F772-F263-44DB-AF9F-DD29A8A41A82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3.5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Frequently Asked Questions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569C1B-F779-4BE0-969E-A2AFB0425B84}" type="parTrans" cxnId="{8FA63312-87F1-41CF-BC5D-7FAD2845B45B}">
      <dgm:prSet/>
      <dgm:spPr/>
      <dgm:t>
        <a:bodyPr/>
        <a:lstStyle/>
        <a:p>
          <a:endParaRPr lang="en-US" sz="1200"/>
        </a:p>
      </dgm:t>
    </dgm:pt>
    <dgm:pt modelId="{7ACBF141-9D50-4E5D-AF94-B41447F98FD8}" type="sibTrans" cxnId="{8FA63312-87F1-41CF-BC5D-7FAD2845B45B}">
      <dgm:prSet/>
      <dgm:spPr/>
      <dgm:t>
        <a:bodyPr/>
        <a:lstStyle/>
        <a:p>
          <a:endParaRPr lang="en-US" sz="1200"/>
        </a:p>
      </dgm:t>
    </dgm:pt>
    <dgm:pt modelId="{A7E6D440-D1BC-47AB-A4BC-6364938D11F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5.0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Events</a:t>
          </a:r>
          <a:endParaRPr lang="en-US" sz="1200" dirty="0"/>
        </a:p>
      </dgm:t>
    </dgm:pt>
    <dgm:pt modelId="{5320F88E-D563-4578-9D4B-CD929B72BF81}" type="parTrans" cxnId="{50C39D5E-B2DD-4EA9-8E77-53C6403BC397}">
      <dgm:prSet/>
      <dgm:spPr/>
      <dgm:t>
        <a:bodyPr/>
        <a:lstStyle/>
        <a:p>
          <a:endParaRPr lang="en-US" sz="1200"/>
        </a:p>
      </dgm:t>
    </dgm:pt>
    <dgm:pt modelId="{A0C8DCC6-70B8-48E5-B8E0-C03E56731BB9}" type="sibTrans" cxnId="{50C39D5E-B2DD-4EA9-8E77-53C6403BC397}">
      <dgm:prSet/>
      <dgm:spPr/>
      <dgm:t>
        <a:bodyPr/>
        <a:lstStyle/>
        <a:p>
          <a:endParaRPr lang="en-US" sz="1200"/>
        </a:p>
      </dgm:t>
    </dgm:pt>
    <dgm:pt modelId="{DDFB70BB-5443-40C0-B689-C60571A5518C}">
      <dgm:prSet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All Access Trail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681D1D-992C-46E4-9A0C-549E18C36AF4}" type="parTrans" cxnId="{7F517A2A-0306-48E3-A919-C246FF2DC6B0}">
      <dgm:prSet/>
      <dgm:spPr/>
      <dgm:t>
        <a:bodyPr/>
        <a:lstStyle/>
        <a:p>
          <a:endParaRPr lang="en-US" sz="1200"/>
        </a:p>
      </dgm:t>
    </dgm:pt>
    <dgm:pt modelId="{462D0B24-89DF-49EA-B7D4-AC77E4A14273}" type="sibTrans" cxnId="{7F517A2A-0306-48E3-A919-C246FF2DC6B0}">
      <dgm:prSet/>
      <dgm:spPr/>
      <dgm:t>
        <a:bodyPr/>
        <a:lstStyle/>
        <a:p>
          <a:endParaRPr lang="en-US" sz="1200"/>
        </a:p>
      </dgm:t>
    </dgm:pt>
    <dgm:pt modelId="{DB6D70D1-1334-4D38-846C-FFDB7A9BF7E5}" type="pres">
      <dgm:prSet presAssocID="{CF25F756-588F-4C1B-9591-BB613EE272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4EEE7-8A55-4F1D-B7B2-55144D1993C0}" type="pres">
      <dgm:prSet presAssocID="{0274927B-4160-4899-AF19-9671AA211A2B}" presName="hierRoot1" presStyleCnt="0">
        <dgm:presLayoutVars>
          <dgm:hierBranch val="init"/>
        </dgm:presLayoutVars>
      </dgm:prSet>
      <dgm:spPr/>
    </dgm:pt>
    <dgm:pt modelId="{E6340D80-BCAD-4D87-A180-8BD23DDCC608}" type="pres">
      <dgm:prSet presAssocID="{0274927B-4160-4899-AF19-9671AA211A2B}" presName="rootComposite1" presStyleCnt="0"/>
      <dgm:spPr/>
    </dgm:pt>
    <dgm:pt modelId="{25FA3ADB-37ED-43D8-B4C9-DE7BAE16907E}" type="pres">
      <dgm:prSet presAssocID="{0274927B-4160-4899-AF19-9671AA211A2B}" presName="rootText1" presStyleLbl="node0" presStyleIdx="0" presStyleCnt="4" custScaleY="109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434BE-0902-49D1-B577-6595F8254C60}" type="pres">
      <dgm:prSet presAssocID="{0274927B-4160-4899-AF19-9671AA211A2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70076E-522F-4981-BBB3-3A92AF6FA175}" type="pres">
      <dgm:prSet presAssocID="{0274927B-4160-4899-AF19-9671AA211A2B}" presName="hierChild2" presStyleCnt="0"/>
      <dgm:spPr/>
    </dgm:pt>
    <dgm:pt modelId="{0AD1E2AE-974D-4F7C-AFCD-74206E1B3B56}" type="pres">
      <dgm:prSet presAssocID="{F7A70203-5488-40A0-9132-52AF0CCC0865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944AA1CB-2BD6-4C98-A710-AC27A7E24C99}" type="pres">
      <dgm:prSet presAssocID="{C88AE6E3-0700-4F24-88F8-01A94F1EFDD0}" presName="hierRoot2" presStyleCnt="0">
        <dgm:presLayoutVars>
          <dgm:hierBranch val="init"/>
        </dgm:presLayoutVars>
      </dgm:prSet>
      <dgm:spPr/>
    </dgm:pt>
    <dgm:pt modelId="{E554C541-6BD3-4261-891B-874D9EA4EAE1}" type="pres">
      <dgm:prSet presAssocID="{C88AE6E3-0700-4F24-88F8-01A94F1EFDD0}" presName="rootComposite" presStyleCnt="0"/>
      <dgm:spPr/>
    </dgm:pt>
    <dgm:pt modelId="{1D844913-ECD1-4382-9097-101154A0FCC7}" type="pres">
      <dgm:prSet presAssocID="{C88AE6E3-0700-4F24-88F8-01A94F1EFDD0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19837-0E96-49A9-A9CC-3C434CEB5CA5}" type="pres">
      <dgm:prSet presAssocID="{C88AE6E3-0700-4F24-88F8-01A94F1EFDD0}" presName="rootConnector" presStyleLbl="node2" presStyleIdx="0" presStyleCnt="8"/>
      <dgm:spPr/>
      <dgm:t>
        <a:bodyPr/>
        <a:lstStyle/>
        <a:p>
          <a:endParaRPr lang="en-US"/>
        </a:p>
      </dgm:t>
    </dgm:pt>
    <dgm:pt modelId="{D3B35D3A-8783-4C24-A621-D163BA14394A}" type="pres">
      <dgm:prSet presAssocID="{C88AE6E3-0700-4F24-88F8-01A94F1EFDD0}" presName="hierChild4" presStyleCnt="0"/>
      <dgm:spPr/>
    </dgm:pt>
    <dgm:pt modelId="{03144C84-F428-4117-90CF-C68031B77E94}" type="pres">
      <dgm:prSet presAssocID="{C88AE6E3-0700-4F24-88F8-01A94F1EFDD0}" presName="hierChild5" presStyleCnt="0"/>
      <dgm:spPr/>
    </dgm:pt>
    <dgm:pt modelId="{ACAD718D-61C1-406A-BAF6-C6FC780B3F8C}" type="pres">
      <dgm:prSet presAssocID="{1B000D60-51F0-4F7C-BE26-B6213BFA493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0979B790-F5A0-484F-9C19-9DCD80B1A17B}" type="pres">
      <dgm:prSet presAssocID="{54F52B91-96F3-4A93-8C51-4A8BFBEDFA33}" presName="hierRoot2" presStyleCnt="0">
        <dgm:presLayoutVars>
          <dgm:hierBranch val="init"/>
        </dgm:presLayoutVars>
      </dgm:prSet>
      <dgm:spPr/>
    </dgm:pt>
    <dgm:pt modelId="{B212352C-DBBA-419B-B817-9CCE3F4C9632}" type="pres">
      <dgm:prSet presAssocID="{54F52B91-96F3-4A93-8C51-4A8BFBEDFA33}" presName="rootComposite" presStyleCnt="0"/>
      <dgm:spPr/>
    </dgm:pt>
    <dgm:pt modelId="{951AA7AC-1C1A-47BB-A6DA-7AE5C0C55E85}" type="pres">
      <dgm:prSet presAssocID="{54F52B91-96F3-4A93-8C51-4A8BFBEDFA33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59311-6B3C-4BB4-94D4-CB66B518FA25}" type="pres">
      <dgm:prSet presAssocID="{54F52B91-96F3-4A93-8C51-4A8BFBEDFA33}" presName="rootConnector" presStyleLbl="node2" presStyleIdx="1" presStyleCnt="8"/>
      <dgm:spPr/>
      <dgm:t>
        <a:bodyPr/>
        <a:lstStyle/>
        <a:p>
          <a:endParaRPr lang="en-US"/>
        </a:p>
      </dgm:t>
    </dgm:pt>
    <dgm:pt modelId="{24135237-AA95-40CC-8D55-7379D530F205}" type="pres">
      <dgm:prSet presAssocID="{54F52B91-96F3-4A93-8C51-4A8BFBEDFA33}" presName="hierChild4" presStyleCnt="0"/>
      <dgm:spPr/>
    </dgm:pt>
    <dgm:pt modelId="{76159509-0BB5-44D0-976C-3983E2A2D266}" type="pres">
      <dgm:prSet presAssocID="{A3998B0F-A5C6-48FE-B0BC-BF0B7E2B7081}" presName="Name37" presStyleLbl="parChTrans1D3" presStyleIdx="0" presStyleCnt="23"/>
      <dgm:spPr/>
      <dgm:t>
        <a:bodyPr/>
        <a:lstStyle/>
        <a:p>
          <a:endParaRPr lang="en-US"/>
        </a:p>
      </dgm:t>
    </dgm:pt>
    <dgm:pt modelId="{0B83BE98-5973-462B-B494-38CC7DCD4B2A}" type="pres">
      <dgm:prSet presAssocID="{9212E598-9C44-43E3-A9F6-848C3F7B98C6}" presName="hierRoot2" presStyleCnt="0">
        <dgm:presLayoutVars>
          <dgm:hierBranch val="init"/>
        </dgm:presLayoutVars>
      </dgm:prSet>
      <dgm:spPr/>
    </dgm:pt>
    <dgm:pt modelId="{3BB0E7B9-B16E-4BA5-B0C8-F9B5CA4403A9}" type="pres">
      <dgm:prSet presAssocID="{9212E598-9C44-43E3-A9F6-848C3F7B98C6}" presName="rootComposite" presStyleCnt="0"/>
      <dgm:spPr/>
    </dgm:pt>
    <dgm:pt modelId="{629D144A-42A8-455E-BD11-F11473E53343}" type="pres">
      <dgm:prSet presAssocID="{9212E598-9C44-43E3-A9F6-848C3F7B98C6}" presName="rootText" presStyleLbl="node3" presStyleIdx="0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83636-57B9-481E-B7D7-8B7EBC51A031}" type="pres">
      <dgm:prSet presAssocID="{9212E598-9C44-43E3-A9F6-848C3F7B98C6}" presName="rootConnector" presStyleLbl="node3" presStyleIdx="0" presStyleCnt="23"/>
      <dgm:spPr/>
      <dgm:t>
        <a:bodyPr/>
        <a:lstStyle/>
        <a:p>
          <a:endParaRPr lang="en-US"/>
        </a:p>
      </dgm:t>
    </dgm:pt>
    <dgm:pt modelId="{6D4AABB9-F199-4012-8DB4-0E35EDD2F2EE}" type="pres">
      <dgm:prSet presAssocID="{9212E598-9C44-43E3-A9F6-848C3F7B98C6}" presName="hierChild4" presStyleCnt="0"/>
      <dgm:spPr/>
    </dgm:pt>
    <dgm:pt modelId="{A17094F6-7321-45AF-A9E9-763CEED9A98C}" type="pres">
      <dgm:prSet presAssocID="{9212E598-9C44-43E3-A9F6-848C3F7B98C6}" presName="hierChild5" presStyleCnt="0"/>
      <dgm:spPr/>
    </dgm:pt>
    <dgm:pt modelId="{1256D7E3-FC8E-4DD7-B64E-2DF45B28EE68}" type="pres">
      <dgm:prSet presAssocID="{BC73FEC3-7BE4-4F76-A05A-FAEB1EC6BC05}" presName="Name37" presStyleLbl="parChTrans1D3" presStyleIdx="1" presStyleCnt="23"/>
      <dgm:spPr/>
      <dgm:t>
        <a:bodyPr/>
        <a:lstStyle/>
        <a:p>
          <a:endParaRPr lang="en-US"/>
        </a:p>
      </dgm:t>
    </dgm:pt>
    <dgm:pt modelId="{A911BC02-EC84-46DF-9265-BCA3A46E8485}" type="pres">
      <dgm:prSet presAssocID="{BA44C836-44DF-4853-AFD4-C5FBD868FEDE}" presName="hierRoot2" presStyleCnt="0">
        <dgm:presLayoutVars>
          <dgm:hierBranch val="init"/>
        </dgm:presLayoutVars>
      </dgm:prSet>
      <dgm:spPr/>
    </dgm:pt>
    <dgm:pt modelId="{848E46FE-0B1A-4527-B803-084CB693B761}" type="pres">
      <dgm:prSet presAssocID="{BA44C836-44DF-4853-AFD4-C5FBD868FEDE}" presName="rootComposite" presStyleCnt="0"/>
      <dgm:spPr/>
    </dgm:pt>
    <dgm:pt modelId="{AC413AD4-05E8-4882-B724-048726377750}" type="pres">
      <dgm:prSet presAssocID="{BA44C836-44DF-4853-AFD4-C5FBD868FEDE}" presName="rootText" presStyleLbl="node3" presStyleIdx="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8AF196-C9E6-4068-8D9C-E6C02EBD0190}" type="pres">
      <dgm:prSet presAssocID="{BA44C836-44DF-4853-AFD4-C5FBD868FEDE}" presName="rootConnector" presStyleLbl="node3" presStyleIdx="1" presStyleCnt="23"/>
      <dgm:spPr/>
      <dgm:t>
        <a:bodyPr/>
        <a:lstStyle/>
        <a:p>
          <a:endParaRPr lang="en-US"/>
        </a:p>
      </dgm:t>
    </dgm:pt>
    <dgm:pt modelId="{FB1414F1-87DF-4193-9AFD-D188549BF35C}" type="pres">
      <dgm:prSet presAssocID="{BA44C836-44DF-4853-AFD4-C5FBD868FEDE}" presName="hierChild4" presStyleCnt="0"/>
      <dgm:spPr/>
    </dgm:pt>
    <dgm:pt modelId="{56F7BEE1-0801-4561-A1A8-74A17C4AC6D4}" type="pres">
      <dgm:prSet presAssocID="{BA44C836-44DF-4853-AFD4-C5FBD868FEDE}" presName="hierChild5" presStyleCnt="0"/>
      <dgm:spPr/>
    </dgm:pt>
    <dgm:pt modelId="{013CEFBA-B0C8-4E53-B75F-CB4965CD6E21}" type="pres">
      <dgm:prSet presAssocID="{B9B43DA7-88E6-405B-80FE-1DEC167B1B1B}" presName="Name37" presStyleLbl="parChTrans1D3" presStyleIdx="2" presStyleCnt="23"/>
      <dgm:spPr/>
      <dgm:t>
        <a:bodyPr/>
        <a:lstStyle/>
        <a:p>
          <a:endParaRPr lang="en-US"/>
        </a:p>
      </dgm:t>
    </dgm:pt>
    <dgm:pt modelId="{DCBBF33B-52CF-46CC-A0B2-E8977D2187BE}" type="pres">
      <dgm:prSet presAssocID="{A326D562-FC53-441D-9269-0AED7029A99A}" presName="hierRoot2" presStyleCnt="0">
        <dgm:presLayoutVars>
          <dgm:hierBranch val="init"/>
        </dgm:presLayoutVars>
      </dgm:prSet>
      <dgm:spPr/>
    </dgm:pt>
    <dgm:pt modelId="{984C26F1-BB40-48EB-9CE4-DA51A85B5C97}" type="pres">
      <dgm:prSet presAssocID="{A326D562-FC53-441D-9269-0AED7029A99A}" presName="rootComposite" presStyleCnt="0"/>
      <dgm:spPr/>
    </dgm:pt>
    <dgm:pt modelId="{CFFDF423-B662-42D5-91DA-0A745D4CA88E}" type="pres">
      <dgm:prSet presAssocID="{A326D562-FC53-441D-9269-0AED7029A99A}" presName="rootText" presStyleLbl="node3" presStyleIdx="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B73C8-18AD-4E4D-AE69-1F66714D57E7}" type="pres">
      <dgm:prSet presAssocID="{A326D562-FC53-441D-9269-0AED7029A99A}" presName="rootConnector" presStyleLbl="node3" presStyleIdx="2" presStyleCnt="23"/>
      <dgm:spPr/>
      <dgm:t>
        <a:bodyPr/>
        <a:lstStyle/>
        <a:p>
          <a:endParaRPr lang="en-US"/>
        </a:p>
      </dgm:t>
    </dgm:pt>
    <dgm:pt modelId="{059BADB8-6F32-456D-AABB-4F3ADBA8BDCA}" type="pres">
      <dgm:prSet presAssocID="{A326D562-FC53-441D-9269-0AED7029A99A}" presName="hierChild4" presStyleCnt="0"/>
      <dgm:spPr/>
    </dgm:pt>
    <dgm:pt modelId="{43F8D388-FCB0-4EE3-8A4B-79922C2C8E21}" type="pres">
      <dgm:prSet presAssocID="{A326D562-FC53-441D-9269-0AED7029A99A}" presName="hierChild5" presStyleCnt="0"/>
      <dgm:spPr/>
    </dgm:pt>
    <dgm:pt modelId="{A2F494B7-1FD7-47D3-91A2-9B488590CB64}" type="pres">
      <dgm:prSet presAssocID="{C7416EEA-DB93-48CB-9F21-97C8588E35DD}" presName="Name37" presStyleLbl="parChTrans1D3" presStyleIdx="3" presStyleCnt="23"/>
      <dgm:spPr/>
      <dgm:t>
        <a:bodyPr/>
        <a:lstStyle/>
        <a:p>
          <a:endParaRPr lang="en-US"/>
        </a:p>
      </dgm:t>
    </dgm:pt>
    <dgm:pt modelId="{942D12D0-7286-4578-A52A-ED57C25A6EA8}" type="pres">
      <dgm:prSet presAssocID="{37682145-075D-4526-BE74-A2FD14772674}" presName="hierRoot2" presStyleCnt="0">
        <dgm:presLayoutVars>
          <dgm:hierBranch val="init"/>
        </dgm:presLayoutVars>
      </dgm:prSet>
      <dgm:spPr/>
    </dgm:pt>
    <dgm:pt modelId="{4C12FC07-08D8-4152-9B70-86828C12CE3C}" type="pres">
      <dgm:prSet presAssocID="{37682145-075D-4526-BE74-A2FD14772674}" presName="rootComposite" presStyleCnt="0"/>
      <dgm:spPr/>
    </dgm:pt>
    <dgm:pt modelId="{3C43E7A2-C899-4FF3-A54E-8B1DADF7F1D8}" type="pres">
      <dgm:prSet presAssocID="{37682145-075D-4526-BE74-A2FD14772674}" presName="rootText" presStyleLbl="node3" presStyleIdx="3" presStyleCnt="23" custScaleY="135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28742-AD42-44F6-93EE-FB64E22017C9}" type="pres">
      <dgm:prSet presAssocID="{37682145-075D-4526-BE74-A2FD14772674}" presName="rootConnector" presStyleLbl="node3" presStyleIdx="3" presStyleCnt="23"/>
      <dgm:spPr/>
      <dgm:t>
        <a:bodyPr/>
        <a:lstStyle/>
        <a:p>
          <a:endParaRPr lang="en-US"/>
        </a:p>
      </dgm:t>
    </dgm:pt>
    <dgm:pt modelId="{3E7CB4C0-EF69-4571-BE9E-9E7D8D715E0F}" type="pres">
      <dgm:prSet presAssocID="{37682145-075D-4526-BE74-A2FD14772674}" presName="hierChild4" presStyleCnt="0"/>
      <dgm:spPr/>
    </dgm:pt>
    <dgm:pt modelId="{48C4B87E-BBAC-4F79-8E6A-65259ACA1AAE}" type="pres">
      <dgm:prSet presAssocID="{37682145-075D-4526-BE74-A2FD14772674}" presName="hierChild5" presStyleCnt="0"/>
      <dgm:spPr/>
    </dgm:pt>
    <dgm:pt modelId="{58FCFA12-57FF-4DDE-AA78-FD5F24D44BE5}" type="pres">
      <dgm:prSet presAssocID="{A6569C1B-F779-4BE0-969E-A2AFB0425B84}" presName="Name37" presStyleLbl="parChTrans1D3" presStyleIdx="4" presStyleCnt="23"/>
      <dgm:spPr/>
      <dgm:t>
        <a:bodyPr/>
        <a:lstStyle/>
        <a:p>
          <a:endParaRPr lang="en-US"/>
        </a:p>
      </dgm:t>
    </dgm:pt>
    <dgm:pt modelId="{72474307-32C2-4117-8E3D-EE0ECD80D53D}" type="pres">
      <dgm:prSet presAssocID="{F841F772-F263-44DB-AF9F-DD29A8A41A82}" presName="hierRoot2" presStyleCnt="0">
        <dgm:presLayoutVars>
          <dgm:hierBranch val="init"/>
        </dgm:presLayoutVars>
      </dgm:prSet>
      <dgm:spPr/>
    </dgm:pt>
    <dgm:pt modelId="{2FB2C3AB-7758-4FF5-8545-55FF77F10D3D}" type="pres">
      <dgm:prSet presAssocID="{F841F772-F263-44DB-AF9F-DD29A8A41A82}" presName="rootComposite" presStyleCnt="0"/>
      <dgm:spPr/>
    </dgm:pt>
    <dgm:pt modelId="{2F56B4D2-400A-48F1-9F86-328A9D96FD6A}" type="pres">
      <dgm:prSet presAssocID="{F841F772-F263-44DB-AF9F-DD29A8A41A82}" presName="rootText" presStyleLbl="node3" presStyleIdx="4" presStyleCnt="23" custScaleY="1466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AC0396-F5F9-4F12-82E3-06CCEE8D8411}" type="pres">
      <dgm:prSet presAssocID="{F841F772-F263-44DB-AF9F-DD29A8A41A82}" presName="rootConnector" presStyleLbl="node3" presStyleIdx="4" presStyleCnt="23"/>
      <dgm:spPr/>
      <dgm:t>
        <a:bodyPr/>
        <a:lstStyle/>
        <a:p>
          <a:endParaRPr lang="en-US"/>
        </a:p>
      </dgm:t>
    </dgm:pt>
    <dgm:pt modelId="{0D61F103-8929-4F11-9E60-27D82E013DEF}" type="pres">
      <dgm:prSet presAssocID="{F841F772-F263-44DB-AF9F-DD29A8A41A82}" presName="hierChild4" presStyleCnt="0"/>
      <dgm:spPr/>
    </dgm:pt>
    <dgm:pt modelId="{3F26119D-54AC-41DA-AE56-F972BE7B6A6A}" type="pres">
      <dgm:prSet presAssocID="{F841F772-F263-44DB-AF9F-DD29A8A41A82}" presName="hierChild5" presStyleCnt="0"/>
      <dgm:spPr/>
    </dgm:pt>
    <dgm:pt modelId="{BD6A3BA6-9041-4D9C-958C-9D129F5A8170}" type="pres">
      <dgm:prSet presAssocID="{54F52B91-96F3-4A93-8C51-4A8BFBEDFA33}" presName="hierChild5" presStyleCnt="0"/>
      <dgm:spPr/>
    </dgm:pt>
    <dgm:pt modelId="{97C1ADA8-C573-433C-A903-2B5AF2D11025}" type="pres">
      <dgm:prSet presAssocID="{8B86F944-694A-43B9-BD2C-86002A138388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8C0D7482-2972-4DA2-B023-40CFC2A60796}" type="pres">
      <dgm:prSet presAssocID="{B5CEA2D4-A899-4C2C-BA30-79C7F0302244}" presName="hierRoot2" presStyleCnt="0">
        <dgm:presLayoutVars>
          <dgm:hierBranch val="init"/>
        </dgm:presLayoutVars>
      </dgm:prSet>
      <dgm:spPr/>
    </dgm:pt>
    <dgm:pt modelId="{4A015B71-FF6D-4FAA-A716-C83012191BDD}" type="pres">
      <dgm:prSet presAssocID="{B5CEA2D4-A899-4C2C-BA30-79C7F0302244}" presName="rootComposite" presStyleCnt="0"/>
      <dgm:spPr/>
    </dgm:pt>
    <dgm:pt modelId="{E6677268-D00C-4D1B-A6D9-295F28778097}" type="pres">
      <dgm:prSet presAssocID="{B5CEA2D4-A899-4C2C-BA30-79C7F0302244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0A4C06-23E2-4C10-ACD4-A1381D5956C7}" type="pres">
      <dgm:prSet presAssocID="{B5CEA2D4-A899-4C2C-BA30-79C7F0302244}" presName="rootConnector" presStyleLbl="node2" presStyleIdx="2" presStyleCnt="8"/>
      <dgm:spPr/>
      <dgm:t>
        <a:bodyPr/>
        <a:lstStyle/>
        <a:p>
          <a:endParaRPr lang="en-US"/>
        </a:p>
      </dgm:t>
    </dgm:pt>
    <dgm:pt modelId="{D5A05807-EFB5-48D0-B488-8CD82056E20D}" type="pres">
      <dgm:prSet presAssocID="{B5CEA2D4-A899-4C2C-BA30-79C7F0302244}" presName="hierChild4" presStyleCnt="0"/>
      <dgm:spPr/>
    </dgm:pt>
    <dgm:pt modelId="{AC81D29A-1E8E-4858-9F79-82979B5F5404}" type="pres">
      <dgm:prSet presAssocID="{72681D1D-992C-46E4-9A0C-549E18C36AF4}" presName="Name37" presStyleLbl="parChTrans1D3" presStyleIdx="5" presStyleCnt="23"/>
      <dgm:spPr/>
      <dgm:t>
        <a:bodyPr/>
        <a:lstStyle/>
        <a:p>
          <a:endParaRPr lang="en-US"/>
        </a:p>
      </dgm:t>
    </dgm:pt>
    <dgm:pt modelId="{652DFB5C-3273-4EC7-8848-D514B4FB3C7E}" type="pres">
      <dgm:prSet presAssocID="{DDFB70BB-5443-40C0-B689-C60571A5518C}" presName="hierRoot2" presStyleCnt="0">
        <dgm:presLayoutVars>
          <dgm:hierBranch val="init"/>
        </dgm:presLayoutVars>
      </dgm:prSet>
      <dgm:spPr/>
    </dgm:pt>
    <dgm:pt modelId="{C5039793-C0C4-431B-9489-EB9CBFBB1E93}" type="pres">
      <dgm:prSet presAssocID="{DDFB70BB-5443-40C0-B689-C60571A5518C}" presName="rootComposite" presStyleCnt="0"/>
      <dgm:spPr/>
    </dgm:pt>
    <dgm:pt modelId="{99A7B5F4-03C8-4B46-A613-6DFFD2A72B9A}" type="pres">
      <dgm:prSet presAssocID="{DDFB70BB-5443-40C0-B689-C60571A5518C}" presName="rootText" presStyleLbl="node3" presStyleIdx="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EEB83-7DEB-44CB-AC9D-62897A2D4C10}" type="pres">
      <dgm:prSet presAssocID="{DDFB70BB-5443-40C0-B689-C60571A5518C}" presName="rootConnector" presStyleLbl="node3" presStyleIdx="5" presStyleCnt="23"/>
      <dgm:spPr/>
      <dgm:t>
        <a:bodyPr/>
        <a:lstStyle/>
        <a:p>
          <a:endParaRPr lang="en-US"/>
        </a:p>
      </dgm:t>
    </dgm:pt>
    <dgm:pt modelId="{F99B00C9-81B9-4BA5-A39E-BA82F9C24175}" type="pres">
      <dgm:prSet presAssocID="{DDFB70BB-5443-40C0-B689-C60571A5518C}" presName="hierChild4" presStyleCnt="0"/>
      <dgm:spPr/>
    </dgm:pt>
    <dgm:pt modelId="{CC932E70-E909-4F55-A8F6-09CEFCBF91DD}" type="pres">
      <dgm:prSet presAssocID="{DDFB70BB-5443-40C0-B689-C60571A5518C}" presName="hierChild5" presStyleCnt="0"/>
      <dgm:spPr/>
    </dgm:pt>
    <dgm:pt modelId="{4936C0EE-735B-4022-A21D-F437E8C8FB2C}" type="pres">
      <dgm:prSet presAssocID="{B76B37EA-7611-4BE2-8A94-945B0806F9F6}" presName="Name37" presStyleLbl="parChTrans1D3" presStyleIdx="6" presStyleCnt="23"/>
      <dgm:spPr/>
      <dgm:t>
        <a:bodyPr/>
        <a:lstStyle/>
        <a:p>
          <a:endParaRPr lang="en-US"/>
        </a:p>
      </dgm:t>
    </dgm:pt>
    <dgm:pt modelId="{608E8B0C-6362-4D15-909F-248DA487C2BF}" type="pres">
      <dgm:prSet presAssocID="{A9751E97-5308-409A-BD37-D117ED6BF809}" presName="hierRoot2" presStyleCnt="0">
        <dgm:presLayoutVars>
          <dgm:hierBranch val="init"/>
        </dgm:presLayoutVars>
      </dgm:prSet>
      <dgm:spPr/>
    </dgm:pt>
    <dgm:pt modelId="{8D8984DA-558F-47D2-A944-909EE8F084F5}" type="pres">
      <dgm:prSet presAssocID="{A9751E97-5308-409A-BD37-D117ED6BF809}" presName="rootComposite" presStyleCnt="0"/>
      <dgm:spPr/>
    </dgm:pt>
    <dgm:pt modelId="{15F2BC78-D50C-4AAD-8B4C-69F04EAC3A17}" type="pres">
      <dgm:prSet presAssocID="{A9751E97-5308-409A-BD37-D117ED6BF809}" presName="rootText" presStyleLbl="node3" presStyleIdx="6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17F90F-8BD4-4804-A10D-0E0D98F92923}" type="pres">
      <dgm:prSet presAssocID="{A9751E97-5308-409A-BD37-D117ED6BF809}" presName="rootConnector" presStyleLbl="node3" presStyleIdx="6" presStyleCnt="23"/>
      <dgm:spPr/>
      <dgm:t>
        <a:bodyPr/>
        <a:lstStyle/>
        <a:p>
          <a:endParaRPr lang="en-US"/>
        </a:p>
      </dgm:t>
    </dgm:pt>
    <dgm:pt modelId="{085F421D-D2A3-4832-8D90-1E627F07F0CE}" type="pres">
      <dgm:prSet presAssocID="{A9751E97-5308-409A-BD37-D117ED6BF809}" presName="hierChild4" presStyleCnt="0"/>
      <dgm:spPr/>
    </dgm:pt>
    <dgm:pt modelId="{7E23741C-69CE-4B29-8C85-1E7293C3B5F4}" type="pres">
      <dgm:prSet presAssocID="{A9751E97-5308-409A-BD37-D117ED6BF809}" presName="hierChild5" presStyleCnt="0"/>
      <dgm:spPr/>
    </dgm:pt>
    <dgm:pt modelId="{613C03D6-7054-4B73-96F2-78EDD8671AF2}" type="pres">
      <dgm:prSet presAssocID="{463DAE48-7CE6-4E11-AAB1-77194570CA13}" presName="Name37" presStyleLbl="parChTrans1D3" presStyleIdx="7" presStyleCnt="23"/>
      <dgm:spPr/>
      <dgm:t>
        <a:bodyPr/>
        <a:lstStyle/>
        <a:p>
          <a:endParaRPr lang="en-US"/>
        </a:p>
      </dgm:t>
    </dgm:pt>
    <dgm:pt modelId="{FAF718D9-CE6F-4E63-BA1F-23100B0595C4}" type="pres">
      <dgm:prSet presAssocID="{206FA317-2A95-4AFD-B801-ED2E3F52304B}" presName="hierRoot2" presStyleCnt="0">
        <dgm:presLayoutVars>
          <dgm:hierBranch val="init"/>
        </dgm:presLayoutVars>
      </dgm:prSet>
      <dgm:spPr/>
    </dgm:pt>
    <dgm:pt modelId="{17C91B4C-F0E4-4024-A0F5-14512A7F497C}" type="pres">
      <dgm:prSet presAssocID="{206FA317-2A95-4AFD-B801-ED2E3F52304B}" presName="rootComposite" presStyleCnt="0"/>
      <dgm:spPr/>
    </dgm:pt>
    <dgm:pt modelId="{5EE94A07-DE5A-4F7A-A8DD-16D552E2D98E}" type="pres">
      <dgm:prSet presAssocID="{206FA317-2A95-4AFD-B801-ED2E3F52304B}" presName="rootText" presStyleLbl="node3" presStyleIdx="7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F61604-BE15-4362-B346-71D638A88099}" type="pres">
      <dgm:prSet presAssocID="{206FA317-2A95-4AFD-B801-ED2E3F52304B}" presName="rootConnector" presStyleLbl="node3" presStyleIdx="7" presStyleCnt="23"/>
      <dgm:spPr/>
      <dgm:t>
        <a:bodyPr/>
        <a:lstStyle/>
        <a:p>
          <a:endParaRPr lang="en-US"/>
        </a:p>
      </dgm:t>
    </dgm:pt>
    <dgm:pt modelId="{959171F2-E871-47B5-97FB-8A6260020CC0}" type="pres">
      <dgm:prSet presAssocID="{206FA317-2A95-4AFD-B801-ED2E3F52304B}" presName="hierChild4" presStyleCnt="0"/>
      <dgm:spPr/>
    </dgm:pt>
    <dgm:pt modelId="{F80890A4-215C-4D2A-B4C8-B399A6109114}" type="pres">
      <dgm:prSet presAssocID="{206FA317-2A95-4AFD-B801-ED2E3F52304B}" presName="hierChild5" presStyleCnt="0"/>
      <dgm:spPr/>
    </dgm:pt>
    <dgm:pt modelId="{FD7D4D9F-8B82-4134-A440-E709162FB101}" type="pres">
      <dgm:prSet presAssocID="{F6903CF6-6A4F-4541-A359-24FE5D01E33B}" presName="Name37" presStyleLbl="parChTrans1D3" presStyleIdx="8" presStyleCnt="23"/>
      <dgm:spPr/>
      <dgm:t>
        <a:bodyPr/>
        <a:lstStyle/>
        <a:p>
          <a:endParaRPr lang="en-US"/>
        </a:p>
      </dgm:t>
    </dgm:pt>
    <dgm:pt modelId="{5E4A1D37-BFD2-4AEA-A2E8-770F037C952F}" type="pres">
      <dgm:prSet presAssocID="{04A842A6-3D2B-45FE-B6D1-65F0829EE722}" presName="hierRoot2" presStyleCnt="0">
        <dgm:presLayoutVars>
          <dgm:hierBranch val="init"/>
        </dgm:presLayoutVars>
      </dgm:prSet>
      <dgm:spPr/>
    </dgm:pt>
    <dgm:pt modelId="{51BD2DFE-02EC-4DB1-A7F1-186D7E5AA6AC}" type="pres">
      <dgm:prSet presAssocID="{04A842A6-3D2B-45FE-B6D1-65F0829EE722}" presName="rootComposite" presStyleCnt="0"/>
      <dgm:spPr/>
    </dgm:pt>
    <dgm:pt modelId="{641A9226-B231-4E8E-9C55-F68651D94D4E}" type="pres">
      <dgm:prSet presAssocID="{04A842A6-3D2B-45FE-B6D1-65F0829EE722}" presName="rootText" presStyleLbl="node3" presStyleIdx="8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85AB4-389B-4A8E-A739-E4FB594C24BF}" type="pres">
      <dgm:prSet presAssocID="{04A842A6-3D2B-45FE-B6D1-65F0829EE722}" presName="rootConnector" presStyleLbl="node3" presStyleIdx="8" presStyleCnt="23"/>
      <dgm:spPr/>
      <dgm:t>
        <a:bodyPr/>
        <a:lstStyle/>
        <a:p>
          <a:endParaRPr lang="en-US"/>
        </a:p>
      </dgm:t>
    </dgm:pt>
    <dgm:pt modelId="{E334A79F-86F5-4B5C-B6C7-03E88BFA55C9}" type="pres">
      <dgm:prSet presAssocID="{04A842A6-3D2B-45FE-B6D1-65F0829EE722}" presName="hierChild4" presStyleCnt="0"/>
      <dgm:spPr/>
    </dgm:pt>
    <dgm:pt modelId="{085F2607-B90B-46C0-86AE-FC22EF661656}" type="pres">
      <dgm:prSet presAssocID="{04A842A6-3D2B-45FE-B6D1-65F0829EE722}" presName="hierChild5" presStyleCnt="0"/>
      <dgm:spPr/>
    </dgm:pt>
    <dgm:pt modelId="{539C9AB9-A71B-47D2-BAFA-A26EF16D35E9}" type="pres">
      <dgm:prSet presAssocID="{9511AE43-BA7F-49B2-BA3B-266CB9B06C28}" presName="Name37" presStyleLbl="parChTrans1D3" presStyleIdx="9" presStyleCnt="23"/>
      <dgm:spPr/>
      <dgm:t>
        <a:bodyPr/>
        <a:lstStyle/>
        <a:p>
          <a:endParaRPr lang="en-US"/>
        </a:p>
      </dgm:t>
    </dgm:pt>
    <dgm:pt modelId="{00A21371-1360-4E0E-A0CF-64B2CA81844B}" type="pres">
      <dgm:prSet presAssocID="{49114A9B-D2E0-4713-9DBF-1B7318FD9E27}" presName="hierRoot2" presStyleCnt="0">
        <dgm:presLayoutVars>
          <dgm:hierBranch val="init"/>
        </dgm:presLayoutVars>
      </dgm:prSet>
      <dgm:spPr/>
    </dgm:pt>
    <dgm:pt modelId="{5D620067-97CA-4684-AA9A-ED49BECC6B50}" type="pres">
      <dgm:prSet presAssocID="{49114A9B-D2E0-4713-9DBF-1B7318FD9E27}" presName="rootComposite" presStyleCnt="0"/>
      <dgm:spPr/>
    </dgm:pt>
    <dgm:pt modelId="{E3166F7C-DF17-441D-9FD5-AE90B21D5054}" type="pres">
      <dgm:prSet presAssocID="{49114A9B-D2E0-4713-9DBF-1B7318FD9E27}" presName="rootText" presStyleLbl="node3" presStyleIdx="9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AEF3F-BD35-4D7E-A4FF-F30965920AFA}" type="pres">
      <dgm:prSet presAssocID="{49114A9B-D2E0-4713-9DBF-1B7318FD9E27}" presName="rootConnector" presStyleLbl="node3" presStyleIdx="9" presStyleCnt="23"/>
      <dgm:spPr/>
      <dgm:t>
        <a:bodyPr/>
        <a:lstStyle/>
        <a:p>
          <a:endParaRPr lang="en-US"/>
        </a:p>
      </dgm:t>
    </dgm:pt>
    <dgm:pt modelId="{954DE4C5-A326-4E49-BC70-C56A49102543}" type="pres">
      <dgm:prSet presAssocID="{49114A9B-D2E0-4713-9DBF-1B7318FD9E27}" presName="hierChild4" presStyleCnt="0"/>
      <dgm:spPr/>
    </dgm:pt>
    <dgm:pt modelId="{93110726-E6BB-43BB-89D2-78B96232F10A}" type="pres">
      <dgm:prSet presAssocID="{49114A9B-D2E0-4713-9DBF-1B7318FD9E27}" presName="hierChild5" presStyleCnt="0"/>
      <dgm:spPr/>
    </dgm:pt>
    <dgm:pt modelId="{41D8D129-29D8-4385-B786-894926FEDC42}" type="pres">
      <dgm:prSet presAssocID="{F3C2A341-069D-4991-8990-61DFFDB62E32}" presName="Name37" presStyleLbl="parChTrans1D3" presStyleIdx="10" presStyleCnt="23"/>
      <dgm:spPr/>
      <dgm:t>
        <a:bodyPr/>
        <a:lstStyle/>
        <a:p>
          <a:endParaRPr lang="en-US"/>
        </a:p>
      </dgm:t>
    </dgm:pt>
    <dgm:pt modelId="{56B75CC1-3BE4-4933-86A4-AD5BDB483D09}" type="pres">
      <dgm:prSet presAssocID="{6D36762B-FB57-4DEA-90CD-3F097F4D25CC}" presName="hierRoot2" presStyleCnt="0">
        <dgm:presLayoutVars>
          <dgm:hierBranch val="init"/>
        </dgm:presLayoutVars>
      </dgm:prSet>
      <dgm:spPr/>
    </dgm:pt>
    <dgm:pt modelId="{989F04EF-9BC1-4B78-83E1-155E82FA04DB}" type="pres">
      <dgm:prSet presAssocID="{6D36762B-FB57-4DEA-90CD-3F097F4D25CC}" presName="rootComposite" presStyleCnt="0"/>
      <dgm:spPr/>
    </dgm:pt>
    <dgm:pt modelId="{92C0FB43-53F4-4321-BEF9-66199300F0E8}" type="pres">
      <dgm:prSet presAssocID="{6D36762B-FB57-4DEA-90CD-3F097F4D25CC}" presName="rootText" presStyleLbl="node3" presStyleIdx="10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D388C-CEBD-4853-9A3E-C27037FF2C56}" type="pres">
      <dgm:prSet presAssocID="{6D36762B-FB57-4DEA-90CD-3F097F4D25CC}" presName="rootConnector" presStyleLbl="node3" presStyleIdx="10" presStyleCnt="23"/>
      <dgm:spPr/>
      <dgm:t>
        <a:bodyPr/>
        <a:lstStyle/>
        <a:p>
          <a:endParaRPr lang="en-US"/>
        </a:p>
      </dgm:t>
    </dgm:pt>
    <dgm:pt modelId="{2101D05F-39FA-4E10-8C5C-A05734941020}" type="pres">
      <dgm:prSet presAssocID="{6D36762B-FB57-4DEA-90CD-3F097F4D25CC}" presName="hierChild4" presStyleCnt="0"/>
      <dgm:spPr/>
    </dgm:pt>
    <dgm:pt modelId="{659C28F5-4CB8-4027-B9BA-615248508F5C}" type="pres">
      <dgm:prSet presAssocID="{6D36762B-FB57-4DEA-90CD-3F097F4D25CC}" presName="hierChild5" presStyleCnt="0"/>
      <dgm:spPr/>
    </dgm:pt>
    <dgm:pt modelId="{5C2972FE-C97E-42B6-9A79-1CF8DC5B6AE4}" type="pres">
      <dgm:prSet presAssocID="{FD513F68-9504-4F45-8DCD-794B58A4EE29}" presName="Name37" presStyleLbl="parChTrans1D3" presStyleIdx="11" presStyleCnt="23"/>
      <dgm:spPr/>
      <dgm:t>
        <a:bodyPr/>
        <a:lstStyle/>
        <a:p>
          <a:endParaRPr lang="en-US"/>
        </a:p>
      </dgm:t>
    </dgm:pt>
    <dgm:pt modelId="{029DB9A8-AFD4-472F-9968-B633CD346629}" type="pres">
      <dgm:prSet presAssocID="{EB3B4FD7-4B93-4B6A-85DA-411D4E46D809}" presName="hierRoot2" presStyleCnt="0">
        <dgm:presLayoutVars>
          <dgm:hierBranch val="init"/>
        </dgm:presLayoutVars>
      </dgm:prSet>
      <dgm:spPr/>
    </dgm:pt>
    <dgm:pt modelId="{BDBCFFDF-4FA0-4430-A44A-82B37C77E4AF}" type="pres">
      <dgm:prSet presAssocID="{EB3B4FD7-4B93-4B6A-85DA-411D4E46D809}" presName="rootComposite" presStyleCnt="0"/>
      <dgm:spPr/>
    </dgm:pt>
    <dgm:pt modelId="{BF212140-F00B-41BB-95FA-AB60DEA3AD26}" type="pres">
      <dgm:prSet presAssocID="{EB3B4FD7-4B93-4B6A-85DA-411D4E46D809}" presName="rootText" presStyleLbl="node3" presStyleIdx="1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BD3CC-D024-49AE-98A9-57447680C793}" type="pres">
      <dgm:prSet presAssocID="{EB3B4FD7-4B93-4B6A-85DA-411D4E46D809}" presName="rootConnector" presStyleLbl="node3" presStyleIdx="11" presStyleCnt="23"/>
      <dgm:spPr/>
      <dgm:t>
        <a:bodyPr/>
        <a:lstStyle/>
        <a:p>
          <a:endParaRPr lang="en-US"/>
        </a:p>
      </dgm:t>
    </dgm:pt>
    <dgm:pt modelId="{6D4B136B-BD17-4ED1-B616-FBD7159E18F9}" type="pres">
      <dgm:prSet presAssocID="{EB3B4FD7-4B93-4B6A-85DA-411D4E46D809}" presName="hierChild4" presStyleCnt="0"/>
      <dgm:spPr/>
    </dgm:pt>
    <dgm:pt modelId="{B1ECB62F-82BA-4FB2-A8C8-FC69141DD972}" type="pres">
      <dgm:prSet presAssocID="{EB3B4FD7-4B93-4B6A-85DA-411D4E46D809}" presName="hierChild5" presStyleCnt="0"/>
      <dgm:spPr/>
    </dgm:pt>
    <dgm:pt modelId="{05C65E83-A4AE-4230-99CF-08B8C80E012D}" type="pres">
      <dgm:prSet presAssocID="{B5CEA2D4-A899-4C2C-BA30-79C7F0302244}" presName="hierChild5" presStyleCnt="0"/>
      <dgm:spPr/>
    </dgm:pt>
    <dgm:pt modelId="{1F31A3CC-47E9-4C73-8E01-7B95861616D0}" type="pres">
      <dgm:prSet presAssocID="{5320F88E-D563-4578-9D4B-CD929B72BF81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5D0702A5-2294-407F-A843-E9F67DA31609}" type="pres">
      <dgm:prSet presAssocID="{A7E6D440-D1BC-47AB-A4BC-6364938D11FE}" presName="hierRoot2" presStyleCnt="0">
        <dgm:presLayoutVars>
          <dgm:hierBranch val="init"/>
        </dgm:presLayoutVars>
      </dgm:prSet>
      <dgm:spPr/>
    </dgm:pt>
    <dgm:pt modelId="{494DEB7D-4C52-41CF-ABB7-B9186E98D3F4}" type="pres">
      <dgm:prSet presAssocID="{A7E6D440-D1BC-47AB-A4BC-6364938D11FE}" presName="rootComposite" presStyleCnt="0"/>
      <dgm:spPr/>
    </dgm:pt>
    <dgm:pt modelId="{88E42A67-50A6-46C1-A655-A67481AF8CF9}" type="pres">
      <dgm:prSet presAssocID="{A7E6D440-D1BC-47AB-A4BC-6364938D11FE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08F1D1-8DD2-418C-ABAE-49A9C1656FFB}" type="pres">
      <dgm:prSet presAssocID="{A7E6D440-D1BC-47AB-A4BC-6364938D11FE}" presName="rootConnector" presStyleLbl="node2" presStyleIdx="3" presStyleCnt="8"/>
      <dgm:spPr/>
      <dgm:t>
        <a:bodyPr/>
        <a:lstStyle/>
        <a:p>
          <a:endParaRPr lang="en-US"/>
        </a:p>
      </dgm:t>
    </dgm:pt>
    <dgm:pt modelId="{733B18DE-382D-4FD9-937B-11CAD0E93941}" type="pres">
      <dgm:prSet presAssocID="{A7E6D440-D1BC-47AB-A4BC-6364938D11FE}" presName="hierChild4" presStyleCnt="0"/>
      <dgm:spPr/>
    </dgm:pt>
    <dgm:pt modelId="{1D577550-0651-4C2E-A262-4BCC1F2C91C0}" type="pres">
      <dgm:prSet presAssocID="{A7E6D440-D1BC-47AB-A4BC-6364938D11FE}" presName="hierChild5" presStyleCnt="0"/>
      <dgm:spPr/>
    </dgm:pt>
    <dgm:pt modelId="{C33C7A6C-C6C4-41AC-8DE1-8DDEFEB60920}" type="pres">
      <dgm:prSet presAssocID="{FC3BE7C2-CAF1-4079-9560-5489769EFC27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5D513A80-7CAD-4D4B-B0AB-4A43A3DAE6F5}" type="pres">
      <dgm:prSet presAssocID="{3045B1B2-DC0A-4607-ACC9-6EA0209878F6}" presName="hierRoot2" presStyleCnt="0">
        <dgm:presLayoutVars>
          <dgm:hierBranch val="init"/>
        </dgm:presLayoutVars>
      </dgm:prSet>
      <dgm:spPr/>
    </dgm:pt>
    <dgm:pt modelId="{0CB56511-5D56-4220-AAA8-E6B351624CD4}" type="pres">
      <dgm:prSet presAssocID="{3045B1B2-DC0A-4607-ACC9-6EA0209878F6}" presName="rootComposite" presStyleCnt="0"/>
      <dgm:spPr/>
    </dgm:pt>
    <dgm:pt modelId="{A3596C5C-D5BF-4D1F-99EE-77880EC19FC8}" type="pres">
      <dgm:prSet presAssocID="{3045B1B2-DC0A-4607-ACC9-6EA0209878F6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114D4-4B75-4F1E-A379-E402CD10E6C4}" type="pres">
      <dgm:prSet presAssocID="{3045B1B2-DC0A-4607-ACC9-6EA0209878F6}" presName="rootConnector" presStyleLbl="node2" presStyleIdx="4" presStyleCnt="8"/>
      <dgm:spPr/>
      <dgm:t>
        <a:bodyPr/>
        <a:lstStyle/>
        <a:p>
          <a:endParaRPr lang="en-US"/>
        </a:p>
      </dgm:t>
    </dgm:pt>
    <dgm:pt modelId="{B553E628-A975-4BD3-A2F3-84861B4D6D9E}" type="pres">
      <dgm:prSet presAssocID="{3045B1B2-DC0A-4607-ACC9-6EA0209878F6}" presName="hierChild4" presStyleCnt="0"/>
      <dgm:spPr/>
    </dgm:pt>
    <dgm:pt modelId="{E9FA3E35-E17C-402A-9F06-8A140AF13D6A}" type="pres">
      <dgm:prSet presAssocID="{AA3915FE-4491-42CC-A1AF-70CBC148FF59}" presName="Name37" presStyleLbl="parChTrans1D3" presStyleIdx="12" presStyleCnt="23"/>
      <dgm:spPr/>
      <dgm:t>
        <a:bodyPr/>
        <a:lstStyle/>
        <a:p>
          <a:endParaRPr lang="en-US"/>
        </a:p>
      </dgm:t>
    </dgm:pt>
    <dgm:pt modelId="{BBB7AA51-10E3-42EA-8B26-E059F852E331}" type="pres">
      <dgm:prSet presAssocID="{5C8EBEB2-45CA-4875-B2C1-3A80FFD2AC67}" presName="hierRoot2" presStyleCnt="0">
        <dgm:presLayoutVars>
          <dgm:hierBranch val="init"/>
        </dgm:presLayoutVars>
      </dgm:prSet>
      <dgm:spPr/>
    </dgm:pt>
    <dgm:pt modelId="{7873E1F9-1199-4CEE-8D9D-22DD60D218C3}" type="pres">
      <dgm:prSet presAssocID="{5C8EBEB2-45CA-4875-B2C1-3A80FFD2AC67}" presName="rootComposite" presStyleCnt="0"/>
      <dgm:spPr/>
    </dgm:pt>
    <dgm:pt modelId="{37209606-A253-48BC-A588-886B49BABBD1}" type="pres">
      <dgm:prSet presAssocID="{5C8EBEB2-45CA-4875-B2C1-3A80FFD2AC67}" presName="rootText" presStyleLbl="node3" presStyleIdx="1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D8DD80-F8DB-42D4-8B5F-8F3E6B33839A}" type="pres">
      <dgm:prSet presAssocID="{5C8EBEB2-45CA-4875-B2C1-3A80FFD2AC67}" presName="rootConnector" presStyleLbl="node3" presStyleIdx="12" presStyleCnt="23"/>
      <dgm:spPr/>
      <dgm:t>
        <a:bodyPr/>
        <a:lstStyle/>
        <a:p>
          <a:endParaRPr lang="en-US"/>
        </a:p>
      </dgm:t>
    </dgm:pt>
    <dgm:pt modelId="{5F733385-5AF5-4C90-8219-3DCF80FDD410}" type="pres">
      <dgm:prSet presAssocID="{5C8EBEB2-45CA-4875-B2C1-3A80FFD2AC67}" presName="hierChild4" presStyleCnt="0"/>
      <dgm:spPr/>
    </dgm:pt>
    <dgm:pt modelId="{7EBD43EB-B113-4E7B-B839-28889D8C15B3}" type="pres">
      <dgm:prSet presAssocID="{5C8EBEB2-45CA-4875-B2C1-3A80FFD2AC67}" presName="hierChild5" presStyleCnt="0"/>
      <dgm:spPr/>
    </dgm:pt>
    <dgm:pt modelId="{90856F93-6928-4F29-A715-1CCE16DEB8CE}" type="pres">
      <dgm:prSet presAssocID="{7C6E53BB-7621-4B9E-B8AB-2A5789109803}" presName="Name37" presStyleLbl="parChTrans1D3" presStyleIdx="13" presStyleCnt="23"/>
      <dgm:spPr/>
      <dgm:t>
        <a:bodyPr/>
        <a:lstStyle/>
        <a:p>
          <a:endParaRPr lang="en-US"/>
        </a:p>
      </dgm:t>
    </dgm:pt>
    <dgm:pt modelId="{6436DFFC-DB5F-43AF-944B-A8500EA79D89}" type="pres">
      <dgm:prSet presAssocID="{0C48992A-DA9E-416D-B351-F6CF3917497B}" presName="hierRoot2" presStyleCnt="0">
        <dgm:presLayoutVars>
          <dgm:hierBranch val="init"/>
        </dgm:presLayoutVars>
      </dgm:prSet>
      <dgm:spPr/>
    </dgm:pt>
    <dgm:pt modelId="{06B6B56B-26F1-4A18-ABBB-DE7D12578495}" type="pres">
      <dgm:prSet presAssocID="{0C48992A-DA9E-416D-B351-F6CF3917497B}" presName="rootComposite" presStyleCnt="0"/>
      <dgm:spPr/>
    </dgm:pt>
    <dgm:pt modelId="{ADD27B8D-46D3-4588-BB73-49AC77C35FF6}" type="pres">
      <dgm:prSet presAssocID="{0C48992A-DA9E-416D-B351-F6CF3917497B}" presName="rootText" presStyleLbl="node3" presStyleIdx="13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EF8860-201E-4A47-880F-FE1C62264548}" type="pres">
      <dgm:prSet presAssocID="{0C48992A-DA9E-416D-B351-F6CF3917497B}" presName="rootConnector" presStyleLbl="node3" presStyleIdx="13" presStyleCnt="23"/>
      <dgm:spPr/>
      <dgm:t>
        <a:bodyPr/>
        <a:lstStyle/>
        <a:p>
          <a:endParaRPr lang="en-US"/>
        </a:p>
      </dgm:t>
    </dgm:pt>
    <dgm:pt modelId="{22C2C446-3698-44EA-8A84-27402E150089}" type="pres">
      <dgm:prSet presAssocID="{0C48992A-DA9E-416D-B351-F6CF3917497B}" presName="hierChild4" presStyleCnt="0"/>
      <dgm:spPr/>
    </dgm:pt>
    <dgm:pt modelId="{763C1F19-DB7D-4C8C-A033-C5C8C7FDEA4B}" type="pres">
      <dgm:prSet presAssocID="{0C48992A-DA9E-416D-B351-F6CF3917497B}" presName="hierChild5" presStyleCnt="0"/>
      <dgm:spPr/>
    </dgm:pt>
    <dgm:pt modelId="{8AAA2FD4-9B65-444C-904F-66481EA57F57}" type="pres">
      <dgm:prSet presAssocID="{882C9CBD-8965-4D73-98D7-54F437501BE5}" presName="Name37" presStyleLbl="parChTrans1D3" presStyleIdx="14" presStyleCnt="23"/>
      <dgm:spPr/>
      <dgm:t>
        <a:bodyPr/>
        <a:lstStyle/>
        <a:p>
          <a:endParaRPr lang="en-US"/>
        </a:p>
      </dgm:t>
    </dgm:pt>
    <dgm:pt modelId="{7C1FDA1D-55AA-4551-BB92-896CFDA521A9}" type="pres">
      <dgm:prSet presAssocID="{3F86936B-1FD6-48A0-A250-2B1EB4CB5592}" presName="hierRoot2" presStyleCnt="0">
        <dgm:presLayoutVars>
          <dgm:hierBranch val="init"/>
        </dgm:presLayoutVars>
      </dgm:prSet>
      <dgm:spPr/>
    </dgm:pt>
    <dgm:pt modelId="{D47FDC61-E5F3-412C-A22E-40F8898C43E2}" type="pres">
      <dgm:prSet presAssocID="{3F86936B-1FD6-48A0-A250-2B1EB4CB5592}" presName="rootComposite" presStyleCnt="0"/>
      <dgm:spPr/>
    </dgm:pt>
    <dgm:pt modelId="{95757365-1776-4A05-B177-ECC651A46341}" type="pres">
      <dgm:prSet presAssocID="{3F86936B-1FD6-48A0-A250-2B1EB4CB5592}" presName="rootText" presStyleLbl="node3" presStyleIdx="14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2034E-B4F4-45A6-9472-9FE4651F335F}" type="pres">
      <dgm:prSet presAssocID="{3F86936B-1FD6-48A0-A250-2B1EB4CB5592}" presName="rootConnector" presStyleLbl="node3" presStyleIdx="14" presStyleCnt="23"/>
      <dgm:spPr/>
      <dgm:t>
        <a:bodyPr/>
        <a:lstStyle/>
        <a:p>
          <a:endParaRPr lang="en-US"/>
        </a:p>
      </dgm:t>
    </dgm:pt>
    <dgm:pt modelId="{26CE5E99-6453-4849-BB74-3464E366B986}" type="pres">
      <dgm:prSet presAssocID="{3F86936B-1FD6-48A0-A250-2B1EB4CB5592}" presName="hierChild4" presStyleCnt="0"/>
      <dgm:spPr/>
    </dgm:pt>
    <dgm:pt modelId="{98613811-8BDB-4F41-8C07-CEF0BB115AFC}" type="pres">
      <dgm:prSet presAssocID="{3F86936B-1FD6-48A0-A250-2B1EB4CB5592}" presName="hierChild5" presStyleCnt="0"/>
      <dgm:spPr/>
    </dgm:pt>
    <dgm:pt modelId="{4E5E3395-7D78-4F0F-8BA4-0CA66D4382A3}" type="pres">
      <dgm:prSet presAssocID="{13F23037-5BD1-4678-8671-2EBB7A37F8AB}" presName="Name37" presStyleLbl="parChTrans1D3" presStyleIdx="15" presStyleCnt="23"/>
      <dgm:spPr/>
      <dgm:t>
        <a:bodyPr/>
        <a:lstStyle/>
        <a:p>
          <a:endParaRPr lang="en-US"/>
        </a:p>
      </dgm:t>
    </dgm:pt>
    <dgm:pt modelId="{1F784A67-4A0D-4B84-8052-896486C4E215}" type="pres">
      <dgm:prSet presAssocID="{3741E197-C607-4BAC-A29B-066FB2751C91}" presName="hierRoot2" presStyleCnt="0">
        <dgm:presLayoutVars>
          <dgm:hierBranch val="init"/>
        </dgm:presLayoutVars>
      </dgm:prSet>
      <dgm:spPr/>
    </dgm:pt>
    <dgm:pt modelId="{A0DEF0D8-3C17-4B5F-94A6-FBD4EF2F5216}" type="pres">
      <dgm:prSet presAssocID="{3741E197-C607-4BAC-A29B-066FB2751C91}" presName="rootComposite" presStyleCnt="0"/>
      <dgm:spPr/>
    </dgm:pt>
    <dgm:pt modelId="{4304F539-04CE-41DE-AB0A-040F37901232}" type="pres">
      <dgm:prSet presAssocID="{3741E197-C607-4BAC-A29B-066FB2751C91}" presName="rootText" presStyleLbl="node3" presStyleIdx="1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E743B2-38B4-4FFD-8B35-ADA7FA1431B1}" type="pres">
      <dgm:prSet presAssocID="{3741E197-C607-4BAC-A29B-066FB2751C91}" presName="rootConnector" presStyleLbl="node3" presStyleIdx="15" presStyleCnt="23"/>
      <dgm:spPr/>
      <dgm:t>
        <a:bodyPr/>
        <a:lstStyle/>
        <a:p>
          <a:endParaRPr lang="en-US"/>
        </a:p>
      </dgm:t>
    </dgm:pt>
    <dgm:pt modelId="{FC49F405-2879-4CC0-9F73-D60640EE0BBC}" type="pres">
      <dgm:prSet presAssocID="{3741E197-C607-4BAC-A29B-066FB2751C91}" presName="hierChild4" presStyleCnt="0"/>
      <dgm:spPr/>
    </dgm:pt>
    <dgm:pt modelId="{7456C37D-35F3-485A-A464-CBB0771448D8}" type="pres">
      <dgm:prSet presAssocID="{3741E197-C607-4BAC-A29B-066FB2751C91}" presName="hierChild5" presStyleCnt="0"/>
      <dgm:spPr/>
    </dgm:pt>
    <dgm:pt modelId="{0A62653C-0DF8-4EDF-A01B-23209F9F26F9}" type="pres">
      <dgm:prSet presAssocID="{70C0C7BE-A049-472C-960B-F3918754FB25}" presName="Name37" presStyleLbl="parChTrans1D3" presStyleIdx="16" presStyleCnt="23"/>
      <dgm:spPr/>
      <dgm:t>
        <a:bodyPr/>
        <a:lstStyle/>
        <a:p>
          <a:endParaRPr lang="en-US"/>
        </a:p>
      </dgm:t>
    </dgm:pt>
    <dgm:pt modelId="{47C9178E-3EEA-40E0-B027-F05750A06937}" type="pres">
      <dgm:prSet presAssocID="{1707DDAA-FF7D-469D-B0BB-E186BF94AAE6}" presName="hierRoot2" presStyleCnt="0">
        <dgm:presLayoutVars>
          <dgm:hierBranch val="init"/>
        </dgm:presLayoutVars>
      </dgm:prSet>
      <dgm:spPr/>
    </dgm:pt>
    <dgm:pt modelId="{955E1EFA-A7A2-4F2B-9353-8FB58EA2090B}" type="pres">
      <dgm:prSet presAssocID="{1707DDAA-FF7D-469D-B0BB-E186BF94AAE6}" presName="rootComposite" presStyleCnt="0"/>
      <dgm:spPr/>
    </dgm:pt>
    <dgm:pt modelId="{9C2D6E1B-1D6A-40AE-936F-284B7321FF42}" type="pres">
      <dgm:prSet presAssocID="{1707DDAA-FF7D-469D-B0BB-E186BF94AAE6}" presName="rootText" presStyleLbl="node3" presStyleIdx="16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96B5AD-F16B-4ED3-96AA-D3FE4FDF760F}" type="pres">
      <dgm:prSet presAssocID="{1707DDAA-FF7D-469D-B0BB-E186BF94AAE6}" presName="rootConnector" presStyleLbl="node3" presStyleIdx="16" presStyleCnt="23"/>
      <dgm:spPr/>
      <dgm:t>
        <a:bodyPr/>
        <a:lstStyle/>
        <a:p>
          <a:endParaRPr lang="en-US"/>
        </a:p>
      </dgm:t>
    </dgm:pt>
    <dgm:pt modelId="{51F537C6-91CF-4569-9353-B9FDDB8E0EFB}" type="pres">
      <dgm:prSet presAssocID="{1707DDAA-FF7D-469D-B0BB-E186BF94AAE6}" presName="hierChild4" presStyleCnt="0"/>
      <dgm:spPr/>
    </dgm:pt>
    <dgm:pt modelId="{D71F5B4E-06A2-4606-8DFE-437ACD46F4D5}" type="pres">
      <dgm:prSet presAssocID="{1707DDAA-FF7D-469D-B0BB-E186BF94AAE6}" presName="hierChild5" presStyleCnt="0"/>
      <dgm:spPr/>
    </dgm:pt>
    <dgm:pt modelId="{E1F27DF0-6AED-4E08-865B-D4D290E65E15}" type="pres">
      <dgm:prSet presAssocID="{3045B1B2-DC0A-4607-ACC9-6EA0209878F6}" presName="hierChild5" presStyleCnt="0"/>
      <dgm:spPr/>
    </dgm:pt>
    <dgm:pt modelId="{6FFED9C4-696B-4ABA-A003-AB2F5D1066AB}" type="pres">
      <dgm:prSet presAssocID="{115D3D74-8A9E-46A5-8E17-2DD64D5CC212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CBF63633-CEAF-4686-A5A0-A1C6068CDFCF}" type="pres">
      <dgm:prSet presAssocID="{2FD0ACBE-A9EE-439B-BDD7-7D04768F5ECB}" presName="hierRoot2" presStyleCnt="0">
        <dgm:presLayoutVars>
          <dgm:hierBranch val="init"/>
        </dgm:presLayoutVars>
      </dgm:prSet>
      <dgm:spPr/>
    </dgm:pt>
    <dgm:pt modelId="{F3AFC82C-172F-4C59-916E-C0B16269B0F5}" type="pres">
      <dgm:prSet presAssocID="{2FD0ACBE-A9EE-439B-BDD7-7D04768F5ECB}" presName="rootComposite" presStyleCnt="0"/>
      <dgm:spPr/>
    </dgm:pt>
    <dgm:pt modelId="{7BD2452F-63BA-4404-A09F-0848D6551F58}" type="pres">
      <dgm:prSet presAssocID="{2FD0ACBE-A9EE-439B-BDD7-7D04768F5ECB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5AE1E-C7DE-4D38-BF64-3DB4EBB55480}" type="pres">
      <dgm:prSet presAssocID="{2FD0ACBE-A9EE-439B-BDD7-7D04768F5ECB}" presName="rootConnector" presStyleLbl="node2" presStyleIdx="5" presStyleCnt="8"/>
      <dgm:spPr/>
      <dgm:t>
        <a:bodyPr/>
        <a:lstStyle/>
        <a:p>
          <a:endParaRPr lang="en-US"/>
        </a:p>
      </dgm:t>
    </dgm:pt>
    <dgm:pt modelId="{99039FCB-C585-49F0-AE9C-1202B682CE33}" type="pres">
      <dgm:prSet presAssocID="{2FD0ACBE-A9EE-439B-BDD7-7D04768F5ECB}" presName="hierChild4" presStyleCnt="0"/>
      <dgm:spPr/>
    </dgm:pt>
    <dgm:pt modelId="{F6AF1D9D-BBE8-4B97-95BF-FA0015EF42D6}" type="pres">
      <dgm:prSet presAssocID="{4AC75C96-6CDF-4654-8237-F7788401C076}" presName="Name37" presStyleLbl="parChTrans1D3" presStyleIdx="17" presStyleCnt="23"/>
      <dgm:spPr/>
      <dgm:t>
        <a:bodyPr/>
        <a:lstStyle/>
        <a:p>
          <a:endParaRPr lang="en-US"/>
        </a:p>
      </dgm:t>
    </dgm:pt>
    <dgm:pt modelId="{AB1BCA7E-621B-4DF3-A5AC-A1AB7D13E395}" type="pres">
      <dgm:prSet presAssocID="{BD1DDD68-A030-4E56-A78C-C045A20D5260}" presName="hierRoot2" presStyleCnt="0">
        <dgm:presLayoutVars>
          <dgm:hierBranch val="init"/>
        </dgm:presLayoutVars>
      </dgm:prSet>
      <dgm:spPr/>
    </dgm:pt>
    <dgm:pt modelId="{6D274AE3-4638-4322-BEDB-EB3F8530387B}" type="pres">
      <dgm:prSet presAssocID="{BD1DDD68-A030-4E56-A78C-C045A20D5260}" presName="rootComposite" presStyleCnt="0"/>
      <dgm:spPr/>
    </dgm:pt>
    <dgm:pt modelId="{BBD8B560-3529-4560-B4F4-2FF262593363}" type="pres">
      <dgm:prSet presAssocID="{BD1DDD68-A030-4E56-A78C-C045A20D5260}" presName="rootText" presStyleLbl="node3" presStyleIdx="17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9F9D7-3787-4714-911F-99186952F738}" type="pres">
      <dgm:prSet presAssocID="{BD1DDD68-A030-4E56-A78C-C045A20D5260}" presName="rootConnector" presStyleLbl="node3" presStyleIdx="17" presStyleCnt="23"/>
      <dgm:spPr/>
      <dgm:t>
        <a:bodyPr/>
        <a:lstStyle/>
        <a:p>
          <a:endParaRPr lang="en-US"/>
        </a:p>
      </dgm:t>
    </dgm:pt>
    <dgm:pt modelId="{D238C898-400E-44D6-982C-2A28C09A1253}" type="pres">
      <dgm:prSet presAssocID="{BD1DDD68-A030-4E56-A78C-C045A20D5260}" presName="hierChild4" presStyleCnt="0"/>
      <dgm:spPr/>
    </dgm:pt>
    <dgm:pt modelId="{AE6AA82D-B18A-4135-A179-D56DDA002428}" type="pres">
      <dgm:prSet presAssocID="{BD1DDD68-A030-4E56-A78C-C045A20D5260}" presName="hierChild5" presStyleCnt="0"/>
      <dgm:spPr/>
    </dgm:pt>
    <dgm:pt modelId="{24DB76FC-FDBB-4AED-BE5A-4E4AE56E9F1D}" type="pres">
      <dgm:prSet presAssocID="{6667787B-8278-48F1-A8AA-4BBEBED29AC7}" presName="Name37" presStyleLbl="parChTrans1D3" presStyleIdx="18" presStyleCnt="23"/>
      <dgm:spPr/>
      <dgm:t>
        <a:bodyPr/>
        <a:lstStyle/>
        <a:p>
          <a:endParaRPr lang="en-US"/>
        </a:p>
      </dgm:t>
    </dgm:pt>
    <dgm:pt modelId="{4AE49B0E-3D25-446A-B72F-0B42263E7350}" type="pres">
      <dgm:prSet presAssocID="{1FD30924-7ED0-4217-A609-81C912422B24}" presName="hierRoot2" presStyleCnt="0">
        <dgm:presLayoutVars>
          <dgm:hierBranch val="init"/>
        </dgm:presLayoutVars>
      </dgm:prSet>
      <dgm:spPr/>
    </dgm:pt>
    <dgm:pt modelId="{805FE404-BBE9-4CEB-A822-CBACB603372B}" type="pres">
      <dgm:prSet presAssocID="{1FD30924-7ED0-4217-A609-81C912422B24}" presName="rootComposite" presStyleCnt="0"/>
      <dgm:spPr/>
    </dgm:pt>
    <dgm:pt modelId="{4A45F6A9-2CEE-4778-B464-5ADE39FD2424}" type="pres">
      <dgm:prSet presAssocID="{1FD30924-7ED0-4217-A609-81C912422B24}" presName="rootText" presStyleLbl="node3" presStyleIdx="18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D15F4-9873-4C92-A83A-F5A2BD26FFD0}" type="pres">
      <dgm:prSet presAssocID="{1FD30924-7ED0-4217-A609-81C912422B24}" presName="rootConnector" presStyleLbl="node3" presStyleIdx="18" presStyleCnt="23"/>
      <dgm:spPr/>
      <dgm:t>
        <a:bodyPr/>
        <a:lstStyle/>
        <a:p>
          <a:endParaRPr lang="en-US"/>
        </a:p>
      </dgm:t>
    </dgm:pt>
    <dgm:pt modelId="{0241E1E0-0650-44C3-84B2-87CD3DBDFEBA}" type="pres">
      <dgm:prSet presAssocID="{1FD30924-7ED0-4217-A609-81C912422B24}" presName="hierChild4" presStyleCnt="0"/>
      <dgm:spPr/>
    </dgm:pt>
    <dgm:pt modelId="{9C2456F0-EDC3-4496-9957-F8552B263857}" type="pres">
      <dgm:prSet presAssocID="{1FD30924-7ED0-4217-A609-81C912422B24}" presName="hierChild5" presStyleCnt="0"/>
      <dgm:spPr/>
    </dgm:pt>
    <dgm:pt modelId="{4BD3313B-B6CB-42FE-90CB-13EA1BBA4C78}" type="pres">
      <dgm:prSet presAssocID="{7EE8E44F-0C3A-4679-96F1-03029899B8F6}" presName="Name37" presStyleLbl="parChTrans1D3" presStyleIdx="19" presStyleCnt="23"/>
      <dgm:spPr/>
      <dgm:t>
        <a:bodyPr/>
        <a:lstStyle/>
        <a:p>
          <a:endParaRPr lang="en-US"/>
        </a:p>
      </dgm:t>
    </dgm:pt>
    <dgm:pt modelId="{978D7963-F22C-4E73-AB98-D7A91714309E}" type="pres">
      <dgm:prSet presAssocID="{254F2FB9-B8B1-45E2-A82F-4EBBA8D47F7E}" presName="hierRoot2" presStyleCnt="0">
        <dgm:presLayoutVars>
          <dgm:hierBranch val="init"/>
        </dgm:presLayoutVars>
      </dgm:prSet>
      <dgm:spPr/>
    </dgm:pt>
    <dgm:pt modelId="{CC2230CE-9794-4369-961F-671CFA1FF884}" type="pres">
      <dgm:prSet presAssocID="{254F2FB9-B8B1-45E2-A82F-4EBBA8D47F7E}" presName="rootComposite" presStyleCnt="0"/>
      <dgm:spPr/>
    </dgm:pt>
    <dgm:pt modelId="{AE0DAA20-8A17-469F-A2AE-7E1D1148B1A8}" type="pres">
      <dgm:prSet presAssocID="{254F2FB9-B8B1-45E2-A82F-4EBBA8D47F7E}" presName="rootText" presStyleLbl="node3" presStyleIdx="19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0A880-F80E-4CF8-8C28-17D03A432C6C}" type="pres">
      <dgm:prSet presAssocID="{254F2FB9-B8B1-45E2-A82F-4EBBA8D47F7E}" presName="rootConnector" presStyleLbl="node3" presStyleIdx="19" presStyleCnt="23"/>
      <dgm:spPr/>
      <dgm:t>
        <a:bodyPr/>
        <a:lstStyle/>
        <a:p>
          <a:endParaRPr lang="en-US"/>
        </a:p>
      </dgm:t>
    </dgm:pt>
    <dgm:pt modelId="{9CCC97E9-CE7E-45AC-8F5C-BB67ABD0A82E}" type="pres">
      <dgm:prSet presAssocID="{254F2FB9-B8B1-45E2-A82F-4EBBA8D47F7E}" presName="hierChild4" presStyleCnt="0"/>
      <dgm:spPr/>
    </dgm:pt>
    <dgm:pt modelId="{781EB760-614E-4194-A96F-462BD0B1BF56}" type="pres">
      <dgm:prSet presAssocID="{254F2FB9-B8B1-45E2-A82F-4EBBA8D47F7E}" presName="hierChild5" presStyleCnt="0"/>
      <dgm:spPr/>
    </dgm:pt>
    <dgm:pt modelId="{F80D34B0-0440-4265-B6BA-4A722CBB9B73}" type="pres">
      <dgm:prSet presAssocID="{2FD0ACBE-A9EE-439B-BDD7-7D04768F5ECB}" presName="hierChild5" presStyleCnt="0"/>
      <dgm:spPr/>
    </dgm:pt>
    <dgm:pt modelId="{D94F6F4E-3CAA-4D71-98C2-5B11B32EE224}" type="pres">
      <dgm:prSet presAssocID="{58F003E5-0E8F-43B2-BD78-8704859781FC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2F63BBCD-3D8F-4CAC-83CB-485F82FCD0A7}" type="pres">
      <dgm:prSet presAssocID="{402192EA-635B-4E5A-BC30-CBA091CCA687}" presName="hierRoot2" presStyleCnt="0">
        <dgm:presLayoutVars>
          <dgm:hierBranch val="init"/>
        </dgm:presLayoutVars>
      </dgm:prSet>
      <dgm:spPr/>
    </dgm:pt>
    <dgm:pt modelId="{06D0B0BF-8FCC-405D-A036-7B14EA353F2A}" type="pres">
      <dgm:prSet presAssocID="{402192EA-635B-4E5A-BC30-CBA091CCA687}" presName="rootComposite" presStyleCnt="0"/>
      <dgm:spPr/>
    </dgm:pt>
    <dgm:pt modelId="{53F64DE1-C267-4768-9640-9F5FECF761EF}" type="pres">
      <dgm:prSet presAssocID="{402192EA-635B-4E5A-BC30-CBA091CCA687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B417E-D813-4576-8428-B6F99D5216F6}" type="pres">
      <dgm:prSet presAssocID="{402192EA-635B-4E5A-BC30-CBA091CCA687}" presName="rootConnector" presStyleLbl="node2" presStyleIdx="6" presStyleCnt="8"/>
      <dgm:spPr/>
      <dgm:t>
        <a:bodyPr/>
        <a:lstStyle/>
        <a:p>
          <a:endParaRPr lang="en-US"/>
        </a:p>
      </dgm:t>
    </dgm:pt>
    <dgm:pt modelId="{CD158F6F-10B2-4C9E-AF1B-C07B94799D91}" type="pres">
      <dgm:prSet presAssocID="{402192EA-635B-4E5A-BC30-CBA091CCA687}" presName="hierChild4" presStyleCnt="0"/>
      <dgm:spPr/>
    </dgm:pt>
    <dgm:pt modelId="{0845B1E8-7FE0-46CA-B690-B70A34907BDB}" type="pres">
      <dgm:prSet presAssocID="{6558A57C-4982-4A47-B2B2-8AABE7345991}" presName="Name37" presStyleLbl="parChTrans1D3" presStyleIdx="20" presStyleCnt="23"/>
      <dgm:spPr/>
      <dgm:t>
        <a:bodyPr/>
        <a:lstStyle/>
        <a:p>
          <a:endParaRPr lang="en-US"/>
        </a:p>
      </dgm:t>
    </dgm:pt>
    <dgm:pt modelId="{B8CF2E81-34FA-48EA-A205-897AA9DF888D}" type="pres">
      <dgm:prSet presAssocID="{0514F8A1-4B60-46B1-9B43-60C5F0627DF1}" presName="hierRoot2" presStyleCnt="0">
        <dgm:presLayoutVars>
          <dgm:hierBranch val="init"/>
        </dgm:presLayoutVars>
      </dgm:prSet>
      <dgm:spPr/>
    </dgm:pt>
    <dgm:pt modelId="{036F361F-1715-466F-ACF2-3FF3DD70E273}" type="pres">
      <dgm:prSet presAssocID="{0514F8A1-4B60-46B1-9B43-60C5F0627DF1}" presName="rootComposite" presStyleCnt="0"/>
      <dgm:spPr/>
    </dgm:pt>
    <dgm:pt modelId="{8A46CCD3-1595-4057-9247-6F1A420CF6FC}" type="pres">
      <dgm:prSet presAssocID="{0514F8A1-4B60-46B1-9B43-60C5F0627DF1}" presName="rootText" presStyleLbl="node3" presStyleIdx="20" presStyleCnt="23" custScaleX="113175" custScaleY="1006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C30F81-EB7F-4DFC-9AA5-C2A37B459F04}" type="pres">
      <dgm:prSet presAssocID="{0514F8A1-4B60-46B1-9B43-60C5F0627DF1}" presName="rootConnector" presStyleLbl="node3" presStyleIdx="20" presStyleCnt="23"/>
      <dgm:spPr/>
      <dgm:t>
        <a:bodyPr/>
        <a:lstStyle/>
        <a:p>
          <a:endParaRPr lang="en-US"/>
        </a:p>
      </dgm:t>
    </dgm:pt>
    <dgm:pt modelId="{73EA4B44-0E68-4394-9089-ED1A6FC5066B}" type="pres">
      <dgm:prSet presAssocID="{0514F8A1-4B60-46B1-9B43-60C5F0627DF1}" presName="hierChild4" presStyleCnt="0"/>
      <dgm:spPr/>
    </dgm:pt>
    <dgm:pt modelId="{E7A43B8C-E24C-4066-9CE5-94443DCDB162}" type="pres">
      <dgm:prSet presAssocID="{0514F8A1-4B60-46B1-9B43-60C5F0627DF1}" presName="hierChild5" presStyleCnt="0"/>
      <dgm:spPr/>
    </dgm:pt>
    <dgm:pt modelId="{D3CE8887-ABBE-448D-AE41-463E6DCE7983}" type="pres">
      <dgm:prSet presAssocID="{04BB0C87-6F2D-4619-8302-191948EC74A6}" presName="Name37" presStyleLbl="parChTrans1D3" presStyleIdx="21" presStyleCnt="23"/>
      <dgm:spPr/>
      <dgm:t>
        <a:bodyPr/>
        <a:lstStyle/>
        <a:p>
          <a:endParaRPr lang="en-US"/>
        </a:p>
      </dgm:t>
    </dgm:pt>
    <dgm:pt modelId="{EFADD643-B7A1-49E6-86B1-61FFCFBA0C2A}" type="pres">
      <dgm:prSet presAssocID="{1E3ABECC-8D21-4FCF-8F22-4047954C6620}" presName="hierRoot2" presStyleCnt="0">
        <dgm:presLayoutVars>
          <dgm:hierBranch val="init"/>
        </dgm:presLayoutVars>
      </dgm:prSet>
      <dgm:spPr/>
    </dgm:pt>
    <dgm:pt modelId="{CA13AC6A-E63D-468D-ADDC-343C55AC567B}" type="pres">
      <dgm:prSet presAssocID="{1E3ABECC-8D21-4FCF-8F22-4047954C6620}" presName="rootComposite" presStyleCnt="0"/>
      <dgm:spPr/>
    </dgm:pt>
    <dgm:pt modelId="{F0432EA2-E586-4C57-9E74-B7DC627F4296}" type="pres">
      <dgm:prSet presAssocID="{1E3ABECC-8D21-4FCF-8F22-4047954C6620}" presName="rootText" presStyleLbl="node3" presStyleIdx="2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7660A4-8C22-4AA8-8F93-D6A250C1942F}" type="pres">
      <dgm:prSet presAssocID="{1E3ABECC-8D21-4FCF-8F22-4047954C6620}" presName="rootConnector" presStyleLbl="node3" presStyleIdx="21" presStyleCnt="23"/>
      <dgm:spPr/>
      <dgm:t>
        <a:bodyPr/>
        <a:lstStyle/>
        <a:p>
          <a:endParaRPr lang="en-US"/>
        </a:p>
      </dgm:t>
    </dgm:pt>
    <dgm:pt modelId="{C98D9B85-BD5E-4A29-BBD5-D6CA4FB012F9}" type="pres">
      <dgm:prSet presAssocID="{1E3ABECC-8D21-4FCF-8F22-4047954C6620}" presName="hierChild4" presStyleCnt="0"/>
      <dgm:spPr/>
    </dgm:pt>
    <dgm:pt modelId="{01B8753B-B5E6-4CE5-9C96-B9BA9ADF2BA2}" type="pres">
      <dgm:prSet presAssocID="{1E3ABECC-8D21-4FCF-8F22-4047954C6620}" presName="hierChild5" presStyleCnt="0"/>
      <dgm:spPr/>
    </dgm:pt>
    <dgm:pt modelId="{08B4D769-2DB8-4026-BE5A-65BB0EFF9F14}" type="pres">
      <dgm:prSet presAssocID="{0F3850D7-801C-4B55-B4EE-9750549084FF}" presName="Name37" presStyleLbl="parChTrans1D3" presStyleIdx="22" presStyleCnt="23"/>
      <dgm:spPr/>
      <dgm:t>
        <a:bodyPr/>
        <a:lstStyle/>
        <a:p>
          <a:endParaRPr lang="en-US"/>
        </a:p>
      </dgm:t>
    </dgm:pt>
    <dgm:pt modelId="{CFCF2D5C-0D50-4DDF-AC43-F05FE58AD953}" type="pres">
      <dgm:prSet presAssocID="{412D8D73-F653-4132-AF48-FE332EE4AF61}" presName="hierRoot2" presStyleCnt="0">
        <dgm:presLayoutVars>
          <dgm:hierBranch val="init"/>
        </dgm:presLayoutVars>
      </dgm:prSet>
      <dgm:spPr/>
    </dgm:pt>
    <dgm:pt modelId="{CFF51B01-D19B-4E11-A59F-1E7CEA1AE725}" type="pres">
      <dgm:prSet presAssocID="{412D8D73-F653-4132-AF48-FE332EE4AF61}" presName="rootComposite" presStyleCnt="0"/>
      <dgm:spPr/>
    </dgm:pt>
    <dgm:pt modelId="{FEE3C8F0-336B-4489-B1F3-DF952E1353C6}" type="pres">
      <dgm:prSet presAssocID="{412D8D73-F653-4132-AF48-FE332EE4AF61}" presName="rootText" presStyleLbl="node3" presStyleIdx="2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8F9AFE-E8E1-46DE-9FB8-48A10E9F107A}" type="pres">
      <dgm:prSet presAssocID="{412D8D73-F653-4132-AF48-FE332EE4AF61}" presName="rootConnector" presStyleLbl="node3" presStyleIdx="22" presStyleCnt="23"/>
      <dgm:spPr/>
      <dgm:t>
        <a:bodyPr/>
        <a:lstStyle/>
        <a:p>
          <a:endParaRPr lang="en-US"/>
        </a:p>
      </dgm:t>
    </dgm:pt>
    <dgm:pt modelId="{2619CB67-5AF5-4F30-B1EB-774137B54EC1}" type="pres">
      <dgm:prSet presAssocID="{412D8D73-F653-4132-AF48-FE332EE4AF61}" presName="hierChild4" presStyleCnt="0"/>
      <dgm:spPr/>
    </dgm:pt>
    <dgm:pt modelId="{7A2B42A9-214C-4B39-B889-9F16276607AA}" type="pres">
      <dgm:prSet presAssocID="{412D8D73-F653-4132-AF48-FE332EE4AF61}" presName="hierChild5" presStyleCnt="0"/>
      <dgm:spPr/>
    </dgm:pt>
    <dgm:pt modelId="{53D643AD-179A-44D4-B27F-8A46D42981DF}" type="pres">
      <dgm:prSet presAssocID="{402192EA-635B-4E5A-BC30-CBA091CCA687}" presName="hierChild5" presStyleCnt="0"/>
      <dgm:spPr/>
    </dgm:pt>
    <dgm:pt modelId="{E897A794-E666-4DCD-89D5-3E766B270427}" type="pres">
      <dgm:prSet presAssocID="{8017E421-4010-47DD-B3A2-150D7F01784C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3A2FEFD5-F1ED-4536-BEE9-E10E554A74B2}" type="pres">
      <dgm:prSet presAssocID="{02E8AF3B-DB86-4F9A-8D46-27D7319E4BB8}" presName="hierRoot2" presStyleCnt="0">
        <dgm:presLayoutVars>
          <dgm:hierBranch val="init"/>
        </dgm:presLayoutVars>
      </dgm:prSet>
      <dgm:spPr/>
    </dgm:pt>
    <dgm:pt modelId="{F027BF0B-8C50-46A2-89C8-C9AF1F8B7553}" type="pres">
      <dgm:prSet presAssocID="{02E8AF3B-DB86-4F9A-8D46-27D7319E4BB8}" presName="rootComposite" presStyleCnt="0"/>
      <dgm:spPr/>
    </dgm:pt>
    <dgm:pt modelId="{0A9A1E76-FE42-4D99-8E38-8C153C3BEC71}" type="pres">
      <dgm:prSet presAssocID="{02E8AF3B-DB86-4F9A-8D46-27D7319E4BB8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823B34-9DA0-498C-B771-985D797ABA89}" type="pres">
      <dgm:prSet presAssocID="{02E8AF3B-DB86-4F9A-8D46-27D7319E4BB8}" presName="rootConnector" presStyleLbl="node2" presStyleIdx="7" presStyleCnt="8"/>
      <dgm:spPr/>
      <dgm:t>
        <a:bodyPr/>
        <a:lstStyle/>
        <a:p>
          <a:endParaRPr lang="en-US"/>
        </a:p>
      </dgm:t>
    </dgm:pt>
    <dgm:pt modelId="{6ED0094D-D384-47D1-A3DD-C2D120BE0417}" type="pres">
      <dgm:prSet presAssocID="{02E8AF3B-DB86-4F9A-8D46-27D7319E4BB8}" presName="hierChild4" presStyleCnt="0"/>
      <dgm:spPr/>
    </dgm:pt>
    <dgm:pt modelId="{F3213785-4314-4A2C-AED5-1038B88C8BEC}" type="pres">
      <dgm:prSet presAssocID="{02E8AF3B-DB86-4F9A-8D46-27D7319E4BB8}" presName="hierChild5" presStyleCnt="0"/>
      <dgm:spPr/>
    </dgm:pt>
    <dgm:pt modelId="{1C6BA4D2-F28C-4E72-9F28-088FF98A2C33}" type="pres">
      <dgm:prSet presAssocID="{0274927B-4160-4899-AF19-9671AA211A2B}" presName="hierChild3" presStyleCnt="0"/>
      <dgm:spPr/>
    </dgm:pt>
    <dgm:pt modelId="{FAA0A73B-BE57-4EBF-BC6E-02688DD94992}" type="pres">
      <dgm:prSet presAssocID="{EF945DD0-6504-45B1-B65D-422FF7CEE416}" presName="Name111" presStyleLbl="parChTrans1D2" presStyleIdx="8" presStyleCnt="10"/>
      <dgm:spPr/>
      <dgm:t>
        <a:bodyPr/>
        <a:lstStyle/>
        <a:p>
          <a:endParaRPr lang="en-US"/>
        </a:p>
      </dgm:t>
    </dgm:pt>
    <dgm:pt modelId="{83AB74E6-E702-4C1C-B220-F5629BD9DFBB}" type="pres">
      <dgm:prSet presAssocID="{FDC9F48B-2A97-42BB-A94D-14DD284B616A}" presName="hierRoot3" presStyleCnt="0">
        <dgm:presLayoutVars>
          <dgm:hierBranch val="init"/>
        </dgm:presLayoutVars>
      </dgm:prSet>
      <dgm:spPr/>
    </dgm:pt>
    <dgm:pt modelId="{B0A0B2F8-DC1D-40D8-84F3-E973F0AFD2A4}" type="pres">
      <dgm:prSet presAssocID="{FDC9F48B-2A97-42BB-A94D-14DD284B616A}" presName="rootComposite3" presStyleCnt="0"/>
      <dgm:spPr/>
    </dgm:pt>
    <dgm:pt modelId="{96A2D62A-7231-40B0-A064-11231D9FBD36}" type="pres">
      <dgm:prSet presAssocID="{FDC9F48B-2A97-42BB-A94D-14DD284B616A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4E9955-A4D8-4EF3-AB62-04F2B6924221}" type="pres">
      <dgm:prSet presAssocID="{FDC9F48B-2A97-42BB-A94D-14DD284B616A}" presName="rootConnector3" presStyleLbl="asst1" presStyleIdx="0" presStyleCnt="2"/>
      <dgm:spPr/>
      <dgm:t>
        <a:bodyPr/>
        <a:lstStyle/>
        <a:p>
          <a:endParaRPr lang="en-US"/>
        </a:p>
      </dgm:t>
    </dgm:pt>
    <dgm:pt modelId="{BED3382D-ECB2-4AC4-A267-94BF200C899C}" type="pres">
      <dgm:prSet presAssocID="{FDC9F48B-2A97-42BB-A94D-14DD284B616A}" presName="hierChild6" presStyleCnt="0"/>
      <dgm:spPr/>
    </dgm:pt>
    <dgm:pt modelId="{1B324C91-D76E-4B52-ABDE-EC18B0C5A2FE}" type="pres">
      <dgm:prSet presAssocID="{FDC9F48B-2A97-42BB-A94D-14DD284B616A}" presName="hierChild7" presStyleCnt="0"/>
      <dgm:spPr/>
    </dgm:pt>
    <dgm:pt modelId="{50B91C8F-9633-4F9D-970A-524716897861}" type="pres">
      <dgm:prSet presAssocID="{E51BC5A4-9C0D-4258-B89D-D0AE1ABE08D8}" presName="Name111" presStyleLbl="parChTrans1D2" presStyleIdx="9" presStyleCnt="10"/>
      <dgm:spPr/>
      <dgm:t>
        <a:bodyPr/>
        <a:lstStyle/>
        <a:p>
          <a:endParaRPr lang="en-US"/>
        </a:p>
      </dgm:t>
    </dgm:pt>
    <dgm:pt modelId="{77F30843-CD0E-419D-9FA8-B978A698CAA8}" type="pres">
      <dgm:prSet presAssocID="{832D0428-C81C-4895-8335-E8EDA9233ED3}" presName="hierRoot3" presStyleCnt="0">
        <dgm:presLayoutVars>
          <dgm:hierBranch val="init"/>
        </dgm:presLayoutVars>
      </dgm:prSet>
      <dgm:spPr/>
    </dgm:pt>
    <dgm:pt modelId="{0497B117-E244-400E-A65B-92E87F8B7F97}" type="pres">
      <dgm:prSet presAssocID="{832D0428-C81C-4895-8335-E8EDA9233ED3}" presName="rootComposite3" presStyleCnt="0"/>
      <dgm:spPr/>
    </dgm:pt>
    <dgm:pt modelId="{E5E7503A-7612-4B0C-A329-AB0202849CA8}" type="pres">
      <dgm:prSet presAssocID="{832D0428-C81C-4895-8335-E8EDA9233ED3}" presName="rootText3" presStyleLbl="asst1" presStyleIdx="1" presStyleCnt="2" custScaleX="128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9078CD-1B5B-412D-A0CE-202071623540}" type="pres">
      <dgm:prSet presAssocID="{832D0428-C81C-4895-8335-E8EDA9233ED3}" presName="rootConnector3" presStyleLbl="asst1" presStyleIdx="1" presStyleCnt="2"/>
      <dgm:spPr/>
      <dgm:t>
        <a:bodyPr/>
        <a:lstStyle/>
        <a:p>
          <a:endParaRPr lang="en-US"/>
        </a:p>
      </dgm:t>
    </dgm:pt>
    <dgm:pt modelId="{8E8B7D85-5001-4717-BDA3-E4D9D9A000DB}" type="pres">
      <dgm:prSet presAssocID="{832D0428-C81C-4895-8335-E8EDA9233ED3}" presName="hierChild6" presStyleCnt="0"/>
      <dgm:spPr/>
    </dgm:pt>
    <dgm:pt modelId="{EF071D07-FA91-43BB-BD43-9E00BD381CAB}" type="pres">
      <dgm:prSet presAssocID="{832D0428-C81C-4895-8335-E8EDA9233ED3}" presName="hierChild7" presStyleCnt="0"/>
      <dgm:spPr/>
    </dgm:pt>
    <dgm:pt modelId="{17674B7A-6587-4DC4-A9DE-CB1967A30F82}" type="pres">
      <dgm:prSet presAssocID="{C4DD8EDD-E995-4C25-AFF8-F83A3553FAF9}" presName="hierRoot1" presStyleCnt="0">
        <dgm:presLayoutVars>
          <dgm:hierBranch val="init"/>
        </dgm:presLayoutVars>
      </dgm:prSet>
      <dgm:spPr/>
    </dgm:pt>
    <dgm:pt modelId="{579C5BB3-5D7A-4196-BF46-778DB623D8BB}" type="pres">
      <dgm:prSet presAssocID="{C4DD8EDD-E995-4C25-AFF8-F83A3553FAF9}" presName="rootComposite1" presStyleCnt="0"/>
      <dgm:spPr/>
    </dgm:pt>
    <dgm:pt modelId="{234957EB-CEAB-4D64-9578-75C67240B327}" type="pres">
      <dgm:prSet presAssocID="{C4DD8EDD-E995-4C25-AFF8-F83A3553FAF9}" presName="rootText1" presStyleLbl="node0" presStyleIdx="1" presStyleCnt="4" custLinFactX="39833" custLinFactY="600000" custLinFactNeighborX="100000" custLinFactNeighborY="640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0D3E5-3448-4B85-9084-9844DD694E7F}" type="pres">
      <dgm:prSet presAssocID="{C4DD8EDD-E995-4C25-AFF8-F83A3553FA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D7FB035-350C-450B-9470-79E55EFBFD5A}" type="pres">
      <dgm:prSet presAssocID="{C4DD8EDD-E995-4C25-AFF8-F83A3553FAF9}" presName="hierChild2" presStyleCnt="0"/>
      <dgm:spPr/>
    </dgm:pt>
    <dgm:pt modelId="{5823C67D-8D40-456A-8292-E20407F43290}" type="pres">
      <dgm:prSet presAssocID="{C4DD8EDD-E995-4C25-AFF8-F83A3553FAF9}" presName="hierChild3" presStyleCnt="0"/>
      <dgm:spPr/>
    </dgm:pt>
    <dgm:pt modelId="{42383659-BD8A-4D5E-A0B4-3C54F9BC30F0}" type="pres">
      <dgm:prSet presAssocID="{99D9C4F3-84D0-4398-BA5C-83FCBD76B890}" presName="hierRoot1" presStyleCnt="0">
        <dgm:presLayoutVars>
          <dgm:hierBranch val="init"/>
        </dgm:presLayoutVars>
      </dgm:prSet>
      <dgm:spPr/>
    </dgm:pt>
    <dgm:pt modelId="{419B1590-31D3-4AB3-B96F-8BBD6CEACBD2}" type="pres">
      <dgm:prSet presAssocID="{99D9C4F3-84D0-4398-BA5C-83FCBD76B890}" presName="rootComposite1" presStyleCnt="0"/>
      <dgm:spPr/>
    </dgm:pt>
    <dgm:pt modelId="{C4B0F77B-E2E0-457D-812E-29E9BE3E4085}" type="pres">
      <dgm:prSet presAssocID="{99D9C4F3-84D0-4398-BA5C-83FCBD76B890}" presName="rootText1" presStyleLbl="node0" presStyleIdx="2" presStyleCnt="4" custLinFactX="45559" custLinFactY="600000" custLinFactNeighborX="100000" custLinFactNeighborY="640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805C60-C0CE-46BF-BA01-F8C5D9F70B79}" type="pres">
      <dgm:prSet presAssocID="{99D9C4F3-84D0-4398-BA5C-83FCBD76B8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3550D3A-B726-4881-859A-D1FB5A448279}" type="pres">
      <dgm:prSet presAssocID="{99D9C4F3-84D0-4398-BA5C-83FCBD76B890}" presName="hierChild2" presStyleCnt="0"/>
      <dgm:spPr/>
    </dgm:pt>
    <dgm:pt modelId="{8F72FE43-F752-4814-BE5E-E968BF300466}" type="pres">
      <dgm:prSet presAssocID="{99D9C4F3-84D0-4398-BA5C-83FCBD76B890}" presName="hierChild3" presStyleCnt="0"/>
      <dgm:spPr/>
    </dgm:pt>
    <dgm:pt modelId="{F59D48A0-D306-46AE-8AF8-909D59CA2703}" type="pres">
      <dgm:prSet presAssocID="{CF2D02B9-0D4C-438A-9A09-36265FCD126F}" presName="hierRoot1" presStyleCnt="0">
        <dgm:presLayoutVars>
          <dgm:hierBranch val="init"/>
        </dgm:presLayoutVars>
      </dgm:prSet>
      <dgm:spPr/>
    </dgm:pt>
    <dgm:pt modelId="{2C9156BF-48DC-4A17-B7D9-2BC2C6BE0360}" type="pres">
      <dgm:prSet presAssocID="{CF2D02B9-0D4C-438A-9A09-36265FCD126F}" presName="rootComposite1" presStyleCnt="0"/>
      <dgm:spPr/>
    </dgm:pt>
    <dgm:pt modelId="{DC286486-1041-4CF2-B1D9-ED9F8D4CAF4B}" type="pres">
      <dgm:prSet presAssocID="{CF2D02B9-0D4C-438A-9A09-36265FCD126F}" presName="rootText1" presStyleLbl="node0" presStyleIdx="3" presStyleCnt="4" custLinFactX="-100000" custLinFactY="600000" custLinFactNeighborX="-124898" custLinFactNeighborY="640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B1BF8-7727-41DB-8711-7758CBC1CD9E}" type="pres">
      <dgm:prSet presAssocID="{CF2D02B9-0D4C-438A-9A09-36265FCD126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CD5EC87-2CD7-4B11-AE5D-880A11810AB4}" type="pres">
      <dgm:prSet presAssocID="{CF2D02B9-0D4C-438A-9A09-36265FCD126F}" presName="hierChild2" presStyleCnt="0"/>
      <dgm:spPr/>
    </dgm:pt>
    <dgm:pt modelId="{C415D8D2-3B06-4752-BAB6-2E3BCD9AB2C5}" type="pres">
      <dgm:prSet presAssocID="{CF2D02B9-0D4C-438A-9A09-36265FCD126F}" presName="hierChild3" presStyleCnt="0"/>
      <dgm:spPr/>
    </dgm:pt>
  </dgm:ptLst>
  <dgm:cxnLst>
    <dgm:cxn modelId="{DC27B880-EA96-47D5-9E93-8DD52D5E4786}" type="presOf" srcId="{F6903CF6-6A4F-4541-A359-24FE5D01E33B}" destId="{FD7D4D9F-8B82-4134-A440-E709162FB101}" srcOrd="0" destOrd="0" presId="urn:microsoft.com/office/officeart/2005/8/layout/orgChart1"/>
    <dgm:cxn modelId="{9C765D7D-D345-4229-AC54-153C4EF70A9E}" type="presOf" srcId="{54F52B91-96F3-4A93-8C51-4A8BFBEDFA33}" destId="{951AA7AC-1C1A-47BB-A6DA-7AE5C0C55E85}" srcOrd="0" destOrd="0" presId="urn:microsoft.com/office/officeart/2005/8/layout/orgChart1"/>
    <dgm:cxn modelId="{54A9ED18-AB38-4DE6-85C8-B26F8D7773CF}" type="presOf" srcId="{F7A70203-5488-40A0-9132-52AF0CCC0865}" destId="{0AD1E2AE-974D-4F7C-AFCD-74206E1B3B56}" srcOrd="0" destOrd="0" presId="urn:microsoft.com/office/officeart/2005/8/layout/orgChart1"/>
    <dgm:cxn modelId="{F7ED06D6-5207-47C2-98C5-929CD70B2081}" type="presOf" srcId="{A7E6D440-D1BC-47AB-A4BC-6364938D11FE}" destId="{88E42A67-50A6-46C1-A655-A67481AF8CF9}" srcOrd="0" destOrd="0" presId="urn:microsoft.com/office/officeart/2005/8/layout/orgChart1"/>
    <dgm:cxn modelId="{E8DEFCBC-D8F5-4C50-B869-E4B3A644D307}" type="presOf" srcId="{6D36762B-FB57-4DEA-90CD-3F097F4D25CC}" destId="{D9ED388C-CEBD-4853-9A3E-C27037FF2C56}" srcOrd="1" destOrd="0" presId="urn:microsoft.com/office/officeart/2005/8/layout/orgChart1"/>
    <dgm:cxn modelId="{36BDA124-864F-43FE-B765-FA109A9C0381}" srcId="{3045B1B2-DC0A-4607-ACC9-6EA0209878F6}" destId="{5C8EBEB2-45CA-4875-B2C1-3A80FFD2AC67}" srcOrd="0" destOrd="0" parTransId="{AA3915FE-4491-42CC-A1AF-70CBC148FF59}" sibTransId="{87CF262D-40B1-4CCD-A406-357431074C01}"/>
    <dgm:cxn modelId="{58A822BC-4324-4C11-9953-E33339B426F8}" type="presOf" srcId="{412D8D73-F653-4132-AF48-FE332EE4AF61}" destId="{C78F9AFE-E8E1-46DE-9FB8-48A10E9F107A}" srcOrd="1" destOrd="0" presId="urn:microsoft.com/office/officeart/2005/8/layout/orgChart1"/>
    <dgm:cxn modelId="{C1C74712-BFAD-46F4-9825-14DF62A02B66}" type="presOf" srcId="{1707DDAA-FF7D-469D-B0BB-E186BF94AAE6}" destId="{9C2D6E1B-1D6A-40AE-936F-284B7321FF42}" srcOrd="0" destOrd="0" presId="urn:microsoft.com/office/officeart/2005/8/layout/orgChart1"/>
    <dgm:cxn modelId="{D12C1163-FB58-47E3-96C1-AB92D53FCF73}" type="presOf" srcId="{DDFB70BB-5443-40C0-B689-C60571A5518C}" destId="{99A7B5F4-03C8-4B46-A613-6DFFD2A72B9A}" srcOrd="0" destOrd="0" presId="urn:microsoft.com/office/officeart/2005/8/layout/orgChart1"/>
    <dgm:cxn modelId="{7E4922A3-4F53-4FA0-906A-1FA5D06307FD}" type="presOf" srcId="{9511AE43-BA7F-49B2-BA3B-266CB9B06C28}" destId="{539C9AB9-A71B-47D2-BAFA-A26EF16D35E9}" srcOrd="0" destOrd="0" presId="urn:microsoft.com/office/officeart/2005/8/layout/orgChart1"/>
    <dgm:cxn modelId="{6C6EFDF5-AE23-4111-A69D-E67706804180}" type="presOf" srcId="{9212E598-9C44-43E3-A9F6-848C3F7B98C6}" destId="{629D144A-42A8-455E-BD11-F11473E53343}" srcOrd="0" destOrd="0" presId="urn:microsoft.com/office/officeart/2005/8/layout/orgChart1"/>
    <dgm:cxn modelId="{7DD2DEBE-FD31-42D9-853D-A07CDDFC492A}" srcId="{54F52B91-96F3-4A93-8C51-4A8BFBEDFA33}" destId="{A326D562-FC53-441D-9269-0AED7029A99A}" srcOrd="2" destOrd="0" parTransId="{B9B43DA7-88E6-405B-80FE-1DEC167B1B1B}" sibTransId="{E384CD7F-CCD7-4EBB-B2D8-242295143101}"/>
    <dgm:cxn modelId="{6FE0BA41-84C9-484B-8106-EAC3C9C5B1BA}" type="presOf" srcId="{54F52B91-96F3-4A93-8C51-4A8BFBEDFA33}" destId="{C2459311-6B3C-4BB4-94D4-CB66B518FA25}" srcOrd="1" destOrd="0" presId="urn:microsoft.com/office/officeart/2005/8/layout/orgChart1"/>
    <dgm:cxn modelId="{A3621D76-B265-4375-A938-10D0C0A42B63}" type="presOf" srcId="{6D36762B-FB57-4DEA-90CD-3F097F4D25CC}" destId="{92C0FB43-53F4-4321-BEF9-66199300F0E8}" srcOrd="0" destOrd="0" presId="urn:microsoft.com/office/officeart/2005/8/layout/orgChart1"/>
    <dgm:cxn modelId="{68D85CC6-9308-4348-A2D3-267308B44407}" type="presOf" srcId="{832D0428-C81C-4895-8335-E8EDA9233ED3}" destId="{149078CD-1B5B-412D-A0CE-202071623540}" srcOrd="1" destOrd="0" presId="urn:microsoft.com/office/officeart/2005/8/layout/orgChart1"/>
    <dgm:cxn modelId="{008B2416-FAB5-4C16-BD79-600BE5082038}" type="presOf" srcId="{99D9C4F3-84D0-4398-BA5C-83FCBD76B890}" destId="{C4B0F77B-E2E0-457D-812E-29E9BE3E4085}" srcOrd="0" destOrd="0" presId="urn:microsoft.com/office/officeart/2005/8/layout/orgChart1"/>
    <dgm:cxn modelId="{E25F962B-32A8-4DF6-A89E-C6BDBE3B3721}" type="presOf" srcId="{5320F88E-D563-4578-9D4B-CD929B72BF81}" destId="{1F31A3CC-47E9-4C73-8E01-7B95861616D0}" srcOrd="0" destOrd="0" presId="urn:microsoft.com/office/officeart/2005/8/layout/orgChart1"/>
    <dgm:cxn modelId="{C3EBA6E8-8C2D-4B2D-87D1-1771BBCD0A21}" type="presOf" srcId="{BA44C836-44DF-4853-AFD4-C5FBD868FEDE}" destId="{798AF196-C9E6-4068-8D9C-E6C02EBD0190}" srcOrd="1" destOrd="0" presId="urn:microsoft.com/office/officeart/2005/8/layout/orgChart1"/>
    <dgm:cxn modelId="{3054077A-94E7-4869-B8D3-3D9AA04F5C7F}" srcId="{2FD0ACBE-A9EE-439B-BDD7-7D04768F5ECB}" destId="{1FD30924-7ED0-4217-A609-81C912422B24}" srcOrd="1" destOrd="0" parTransId="{6667787B-8278-48F1-A8AA-4BBEBED29AC7}" sibTransId="{020A0A2D-B354-4262-9D66-D305EF074DEE}"/>
    <dgm:cxn modelId="{6ACA8C6C-A003-44D7-8B46-FF5578882501}" type="presOf" srcId="{115D3D74-8A9E-46A5-8E17-2DD64D5CC212}" destId="{6FFED9C4-696B-4ABA-A003-AB2F5D1066AB}" srcOrd="0" destOrd="0" presId="urn:microsoft.com/office/officeart/2005/8/layout/orgChart1"/>
    <dgm:cxn modelId="{9BBD892C-C3FA-4558-9DFE-DC35A7D75B48}" type="presOf" srcId="{402192EA-635B-4E5A-BC30-CBA091CCA687}" destId="{831B417E-D813-4576-8428-B6F99D5216F6}" srcOrd="1" destOrd="0" presId="urn:microsoft.com/office/officeart/2005/8/layout/orgChart1"/>
    <dgm:cxn modelId="{522C70D9-2B01-48E7-A639-421F155223C8}" type="presOf" srcId="{1707DDAA-FF7D-469D-B0BB-E186BF94AAE6}" destId="{3596B5AD-F16B-4ED3-96AA-D3FE4FDF760F}" srcOrd="1" destOrd="0" presId="urn:microsoft.com/office/officeart/2005/8/layout/orgChart1"/>
    <dgm:cxn modelId="{3EE2FB32-DEBE-4EF5-A7AC-DBC5320AAB86}" type="presOf" srcId="{C88AE6E3-0700-4F24-88F8-01A94F1EFDD0}" destId="{20D19837-0E96-49A9-A9CC-3C434CEB5CA5}" srcOrd="1" destOrd="0" presId="urn:microsoft.com/office/officeart/2005/8/layout/orgChart1"/>
    <dgm:cxn modelId="{61D39E35-017D-4D78-8435-8376A8E3A971}" type="presOf" srcId="{72681D1D-992C-46E4-9A0C-549E18C36AF4}" destId="{AC81D29A-1E8E-4858-9F79-82979B5F5404}" srcOrd="0" destOrd="0" presId="urn:microsoft.com/office/officeart/2005/8/layout/orgChart1"/>
    <dgm:cxn modelId="{1032A209-123D-4C8F-842E-4B40FE90968D}" type="presOf" srcId="{2FD0ACBE-A9EE-439B-BDD7-7D04768F5ECB}" destId="{A135AE1E-C7DE-4D38-BF64-3DB4EBB55480}" srcOrd="1" destOrd="0" presId="urn:microsoft.com/office/officeart/2005/8/layout/orgChart1"/>
    <dgm:cxn modelId="{4BDA56F7-0741-4184-A1C9-D3ABAA158281}" type="presOf" srcId="{EB3B4FD7-4B93-4B6A-85DA-411D4E46D809}" destId="{586BD3CC-D024-49AE-98A9-57447680C793}" srcOrd="1" destOrd="0" presId="urn:microsoft.com/office/officeart/2005/8/layout/orgChart1"/>
    <dgm:cxn modelId="{AAA020C6-E2F1-4FCD-97BC-637EFFB70E8B}" srcId="{B5CEA2D4-A899-4C2C-BA30-79C7F0302244}" destId="{A9751E97-5308-409A-BD37-D117ED6BF809}" srcOrd="1" destOrd="0" parTransId="{B76B37EA-7611-4BE2-8A94-945B0806F9F6}" sibTransId="{9222EC89-35DE-4ED9-8619-5ACD4F38A454}"/>
    <dgm:cxn modelId="{B700AD6E-5BC5-4351-823A-F027F62105DE}" type="presOf" srcId="{B76B37EA-7611-4BE2-8A94-945B0806F9F6}" destId="{4936C0EE-735B-4022-A21D-F437E8C8FB2C}" srcOrd="0" destOrd="0" presId="urn:microsoft.com/office/officeart/2005/8/layout/orgChart1"/>
    <dgm:cxn modelId="{7F517A2A-0306-48E3-A919-C246FF2DC6B0}" srcId="{B5CEA2D4-A899-4C2C-BA30-79C7F0302244}" destId="{DDFB70BB-5443-40C0-B689-C60571A5518C}" srcOrd="0" destOrd="0" parTransId="{72681D1D-992C-46E4-9A0C-549E18C36AF4}" sibTransId="{462D0B24-89DF-49EA-B7D4-AC77E4A14273}"/>
    <dgm:cxn modelId="{14DC938D-5A1A-4182-AD1D-CAD3871111F1}" type="presOf" srcId="{49114A9B-D2E0-4713-9DBF-1B7318FD9E27}" destId="{E3166F7C-DF17-441D-9FD5-AE90B21D5054}" srcOrd="0" destOrd="0" presId="urn:microsoft.com/office/officeart/2005/8/layout/orgChart1"/>
    <dgm:cxn modelId="{3EC205AC-F5AA-4AEB-B49B-9BD19BE72918}" type="presOf" srcId="{A326D562-FC53-441D-9269-0AED7029A99A}" destId="{CFFDF423-B662-42D5-91DA-0A745D4CA88E}" srcOrd="0" destOrd="0" presId="urn:microsoft.com/office/officeart/2005/8/layout/orgChart1"/>
    <dgm:cxn modelId="{3A99C259-0D49-41B3-A046-3B7C8BCB2E36}" type="presOf" srcId="{A326D562-FC53-441D-9269-0AED7029A99A}" destId="{E6CB73C8-18AD-4E4D-AE69-1F66714D57E7}" srcOrd="1" destOrd="0" presId="urn:microsoft.com/office/officeart/2005/8/layout/orgChart1"/>
    <dgm:cxn modelId="{D407C968-7B37-4AC5-BAE5-53670733AE77}" srcId="{0274927B-4160-4899-AF19-9671AA211A2B}" destId="{3045B1B2-DC0A-4607-ACC9-6EA0209878F6}" srcOrd="6" destOrd="0" parTransId="{FC3BE7C2-CAF1-4079-9560-5489769EFC27}" sibTransId="{7575C62C-8AC3-4892-8DE6-501D67B8487C}"/>
    <dgm:cxn modelId="{2BAC5D6B-87B8-43A9-AA90-4785C31A5090}" type="presOf" srcId="{FDC9F48B-2A97-42BB-A94D-14DD284B616A}" destId="{604E9955-A4D8-4EF3-AB62-04F2B6924221}" srcOrd="1" destOrd="0" presId="urn:microsoft.com/office/officeart/2005/8/layout/orgChart1"/>
    <dgm:cxn modelId="{DA37DDB8-F839-49E3-932C-607C037A154C}" type="presOf" srcId="{882C9CBD-8965-4D73-98D7-54F437501BE5}" destId="{8AAA2FD4-9B65-444C-904F-66481EA57F57}" srcOrd="0" destOrd="0" presId="urn:microsoft.com/office/officeart/2005/8/layout/orgChart1"/>
    <dgm:cxn modelId="{E5408A45-9A01-47D5-B725-662A37C3340C}" srcId="{CF25F756-588F-4C1B-9591-BB613EE272CB}" destId="{99D9C4F3-84D0-4398-BA5C-83FCBD76B890}" srcOrd="2" destOrd="0" parTransId="{3A25750F-ADFB-4D21-B8B6-684EEA04E5D7}" sibTransId="{F42F600E-F4EB-47EA-A759-12F2ADD0ABF2}"/>
    <dgm:cxn modelId="{06D06D46-FD79-4889-9656-8271F1A511BE}" type="presOf" srcId="{0C48992A-DA9E-416D-B351-F6CF3917497B}" destId="{B8EF8860-201E-4A47-880F-FE1C62264548}" srcOrd="1" destOrd="0" presId="urn:microsoft.com/office/officeart/2005/8/layout/orgChart1"/>
    <dgm:cxn modelId="{32B05402-4727-4432-8E1C-DF813FE80087}" type="presOf" srcId="{AA3915FE-4491-42CC-A1AF-70CBC148FF59}" destId="{E9FA3E35-E17C-402A-9F06-8A140AF13D6A}" srcOrd="0" destOrd="0" presId="urn:microsoft.com/office/officeart/2005/8/layout/orgChart1"/>
    <dgm:cxn modelId="{3A786003-D049-407B-BE7C-6286F6201166}" type="presOf" srcId="{463DAE48-7CE6-4E11-AAB1-77194570CA13}" destId="{613C03D6-7054-4B73-96F2-78EDD8671AF2}" srcOrd="0" destOrd="0" presId="urn:microsoft.com/office/officeart/2005/8/layout/orgChart1"/>
    <dgm:cxn modelId="{E7AA101C-9C77-4C3E-A93C-CCB15112DD7F}" type="presOf" srcId="{7EE8E44F-0C3A-4679-96F1-03029899B8F6}" destId="{4BD3313B-B6CB-42FE-90CB-13EA1BBA4C78}" srcOrd="0" destOrd="0" presId="urn:microsoft.com/office/officeart/2005/8/layout/orgChart1"/>
    <dgm:cxn modelId="{6849EB16-EAB4-459C-93FE-5958DCB06504}" type="presOf" srcId="{CF25F756-588F-4C1B-9591-BB613EE272CB}" destId="{DB6D70D1-1334-4D38-846C-FFDB7A9BF7E5}" srcOrd="0" destOrd="0" presId="urn:microsoft.com/office/officeart/2005/8/layout/orgChart1"/>
    <dgm:cxn modelId="{A8C7DFBA-C23C-4D4E-8726-46FEF9E0F913}" type="presOf" srcId="{0274927B-4160-4899-AF19-9671AA211A2B}" destId="{25FA3ADB-37ED-43D8-B4C9-DE7BAE16907E}" srcOrd="0" destOrd="0" presId="urn:microsoft.com/office/officeart/2005/8/layout/orgChart1"/>
    <dgm:cxn modelId="{87450A5A-4F4F-4447-BA30-90EB2B02B568}" type="presOf" srcId="{7C6E53BB-7621-4B9E-B8AB-2A5789109803}" destId="{90856F93-6928-4F29-A715-1CCE16DEB8CE}" srcOrd="0" destOrd="0" presId="urn:microsoft.com/office/officeart/2005/8/layout/orgChart1"/>
    <dgm:cxn modelId="{9FC193A4-03AC-4295-92F4-898FF17C109A}" type="presOf" srcId="{412D8D73-F653-4132-AF48-FE332EE4AF61}" destId="{FEE3C8F0-336B-4489-B1F3-DF952E1353C6}" srcOrd="0" destOrd="0" presId="urn:microsoft.com/office/officeart/2005/8/layout/orgChart1"/>
    <dgm:cxn modelId="{DA94338E-2B85-4A3A-8C36-94C03E7C18D6}" type="presOf" srcId="{CF2D02B9-0D4C-438A-9A09-36265FCD126F}" destId="{DC286486-1041-4CF2-B1D9-ED9F8D4CAF4B}" srcOrd="0" destOrd="0" presId="urn:microsoft.com/office/officeart/2005/8/layout/orgChart1"/>
    <dgm:cxn modelId="{597EA3C6-690C-4F99-ADC8-91DFADD01181}" srcId="{CF25F756-588F-4C1B-9591-BB613EE272CB}" destId="{CF2D02B9-0D4C-438A-9A09-36265FCD126F}" srcOrd="3" destOrd="0" parTransId="{4576AD9C-8D01-4FF0-8AC4-65179B9664FE}" sibTransId="{FA63D66A-DDD5-4F5D-B3BF-62E3A3C4FC88}"/>
    <dgm:cxn modelId="{04BD9444-96F5-4F9F-96D6-6E5D8150702D}" srcId="{3045B1B2-DC0A-4607-ACC9-6EA0209878F6}" destId="{3741E197-C607-4BAC-A29B-066FB2751C91}" srcOrd="3" destOrd="0" parTransId="{13F23037-5BD1-4678-8671-2EBB7A37F8AB}" sibTransId="{74813959-29CD-4409-BACF-AE9B76174F0E}"/>
    <dgm:cxn modelId="{A06DB7F6-C37E-4DF7-9C57-31CEA4982969}" type="presOf" srcId="{EF945DD0-6504-45B1-B65D-422FF7CEE416}" destId="{FAA0A73B-BE57-4EBF-BC6E-02688DD94992}" srcOrd="0" destOrd="0" presId="urn:microsoft.com/office/officeart/2005/8/layout/orgChart1"/>
    <dgm:cxn modelId="{ADEF9F17-174F-4038-BCB4-AB1A61B400DD}" type="presOf" srcId="{37682145-075D-4526-BE74-A2FD14772674}" destId="{F2328742-AD42-44F6-93EE-FB64E22017C9}" srcOrd="1" destOrd="0" presId="urn:microsoft.com/office/officeart/2005/8/layout/orgChart1"/>
    <dgm:cxn modelId="{8FA63312-87F1-41CF-BC5D-7FAD2845B45B}" srcId="{54F52B91-96F3-4A93-8C51-4A8BFBEDFA33}" destId="{F841F772-F263-44DB-AF9F-DD29A8A41A82}" srcOrd="4" destOrd="0" parTransId="{A6569C1B-F779-4BE0-969E-A2AFB0425B84}" sibTransId="{7ACBF141-9D50-4E5D-AF94-B41447F98FD8}"/>
    <dgm:cxn modelId="{B5B971D0-4807-41A3-8C03-DA3994D72631}" type="presOf" srcId="{2FD0ACBE-A9EE-439B-BDD7-7D04768F5ECB}" destId="{7BD2452F-63BA-4404-A09F-0848D6551F58}" srcOrd="0" destOrd="0" presId="urn:microsoft.com/office/officeart/2005/8/layout/orgChart1"/>
    <dgm:cxn modelId="{42B09E8C-E277-4CE8-BD53-7BE557AE411F}" srcId="{402192EA-635B-4E5A-BC30-CBA091CCA687}" destId="{1E3ABECC-8D21-4FCF-8F22-4047954C6620}" srcOrd="1" destOrd="0" parTransId="{04BB0C87-6F2D-4619-8302-191948EC74A6}" sibTransId="{1D40B57F-B1D3-4540-9467-5C23E68DD271}"/>
    <dgm:cxn modelId="{4D5C523A-0C9E-43C2-9C57-9F61B6D03848}" type="presOf" srcId="{49114A9B-D2E0-4713-9DBF-1B7318FD9E27}" destId="{D5BAEF3F-BD35-4D7E-A4FF-F30965920AFA}" srcOrd="1" destOrd="0" presId="urn:microsoft.com/office/officeart/2005/8/layout/orgChart1"/>
    <dgm:cxn modelId="{9D58EBE9-B38C-439F-A03D-5FEF45F8D98B}" srcId="{3045B1B2-DC0A-4607-ACC9-6EA0209878F6}" destId="{1707DDAA-FF7D-469D-B0BB-E186BF94AAE6}" srcOrd="4" destOrd="0" parTransId="{70C0C7BE-A049-472C-960B-F3918754FB25}" sibTransId="{C3A86372-A69D-4D81-BEFE-2C5701038283}"/>
    <dgm:cxn modelId="{D1DA9795-902A-4EFC-ACBD-D0B328D51683}" type="presOf" srcId="{BC73FEC3-7BE4-4F76-A05A-FAEB1EC6BC05}" destId="{1256D7E3-FC8E-4DD7-B64E-2DF45B28EE68}" srcOrd="0" destOrd="0" presId="urn:microsoft.com/office/officeart/2005/8/layout/orgChart1"/>
    <dgm:cxn modelId="{470E3917-08F0-42CB-912C-B34C1DCEB9F2}" srcId="{B5CEA2D4-A899-4C2C-BA30-79C7F0302244}" destId="{EB3B4FD7-4B93-4B6A-85DA-411D4E46D809}" srcOrd="6" destOrd="0" parTransId="{FD513F68-9504-4F45-8DCD-794B58A4EE29}" sibTransId="{6D02A1A6-8951-4138-A89A-B2061701541A}"/>
    <dgm:cxn modelId="{6A465CF3-98E3-45D0-926F-4FEE0C58DA00}" type="presOf" srcId="{3F86936B-1FD6-48A0-A250-2B1EB4CB5592}" destId="{E522034E-B4F4-45A6-9472-9FE4651F335F}" srcOrd="1" destOrd="0" presId="urn:microsoft.com/office/officeart/2005/8/layout/orgChart1"/>
    <dgm:cxn modelId="{B7676EF7-348B-4418-AB74-58B4DD511791}" type="presOf" srcId="{5C8EBEB2-45CA-4875-B2C1-3A80FFD2AC67}" destId="{37209606-A253-48BC-A588-886B49BABBD1}" srcOrd="0" destOrd="0" presId="urn:microsoft.com/office/officeart/2005/8/layout/orgChart1"/>
    <dgm:cxn modelId="{85026290-96D5-4D0F-9075-6ECB10EE9BFA}" srcId="{B5CEA2D4-A899-4C2C-BA30-79C7F0302244}" destId="{49114A9B-D2E0-4713-9DBF-1B7318FD9E27}" srcOrd="4" destOrd="0" parTransId="{9511AE43-BA7F-49B2-BA3B-266CB9B06C28}" sibTransId="{E3FE093F-97A4-4DFF-8A60-A5C2CF1AA222}"/>
    <dgm:cxn modelId="{496869C1-252A-47F6-977A-AAD0A5DF36CD}" type="presOf" srcId="{0514F8A1-4B60-46B1-9B43-60C5F0627DF1}" destId="{8A46CCD3-1595-4057-9247-6F1A420CF6FC}" srcOrd="0" destOrd="0" presId="urn:microsoft.com/office/officeart/2005/8/layout/orgChart1"/>
    <dgm:cxn modelId="{D7A869B9-A235-4A03-8708-11142952F8E0}" type="presOf" srcId="{FD513F68-9504-4F45-8DCD-794B58A4EE29}" destId="{5C2972FE-C97E-42B6-9A79-1CF8DC5B6AE4}" srcOrd="0" destOrd="0" presId="urn:microsoft.com/office/officeart/2005/8/layout/orgChart1"/>
    <dgm:cxn modelId="{98F07B5B-75D3-49F7-94A0-F7D9A2F6451E}" srcId="{54F52B91-96F3-4A93-8C51-4A8BFBEDFA33}" destId="{BA44C836-44DF-4853-AFD4-C5FBD868FEDE}" srcOrd="1" destOrd="0" parTransId="{BC73FEC3-7BE4-4F76-A05A-FAEB1EC6BC05}" sibTransId="{6ADE4D33-09B9-4239-A019-D8A168ED53FD}"/>
    <dgm:cxn modelId="{0283F55E-E9EF-483C-A91C-656CC9944F9F}" srcId="{0274927B-4160-4899-AF19-9671AA211A2B}" destId="{B5CEA2D4-A899-4C2C-BA30-79C7F0302244}" srcOrd="4" destOrd="0" parTransId="{8B86F944-694A-43B9-BD2C-86002A138388}" sibTransId="{8B06C467-0364-4F8F-862D-C3FE609451FC}"/>
    <dgm:cxn modelId="{D1EE69A5-CE67-4A71-8269-F6C0D6072F8B}" type="presOf" srcId="{402192EA-635B-4E5A-BC30-CBA091CCA687}" destId="{53F64DE1-C267-4768-9640-9F5FECF761EF}" srcOrd="0" destOrd="0" presId="urn:microsoft.com/office/officeart/2005/8/layout/orgChart1"/>
    <dgm:cxn modelId="{FCCC79B5-D75C-469A-91D6-EB45F1420DEB}" type="presOf" srcId="{3741E197-C607-4BAC-A29B-066FB2751C91}" destId="{4304F539-04CE-41DE-AB0A-040F37901232}" srcOrd="0" destOrd="0" presId="urn:microsoft.com/office/officeart/2005/8/layout/orgChart1"/>
    <dgm:cxn modelId="{1F78DAA5-930D-4A06-9D7C-F711202F05E2}" srcId="{2FD0ACBE-A9EE-439B-BDD7-7D04768F5ECB}" destId="{254F2FB9-B8B1-45E2-A82F-4EBBA8D47F7E}" srcOrd="2" destOrd="0" parTransId="{7EE8E44F-0C3A-4679-96F1-03029899B8F6}" sibTransId="{0F138ECC-36AB-47A5-86BF-E34CB11279B0}"/>
    <dgm:cxn modelId="{22C3688E-89D7-44C2-BDD9-D342528EB643}" type="presOf" srcId="{1B000D60-51F0-4F7C-BE26-B6213BFA4932}" destId="{ACAD718D-61C1-406A-BAF6-C6FC780B3F8C}" srcOrd="0" destOrd="0" presId="urn:microsoft.com/office/officeart/2005/8/layout/orgChart1"/>
    <dgm:cxn modelId="{CC6C2AB1-69AD-4C55-944B-2488ABAC2C31}" srcId="{54F52B91-96F3-4A93-8C51-4A8BFBEDFA33}" destId="{9212E598-9C44-43E3-A9F6-848C3F7B98C6}" srcOrd="0" destOrd="0" parTransId="{A3998B0F-A5C6-48FE-B0BC-BF0B7E2B7081}" sibTransId="{8F01BDFD-242D-4425-AA2F-94FB37A1DABF}"/>
    <dgm:cxn modelId="{FC0172BA-7B78-4E80-B61B-F0285D59D85D}" type="presOf" srcId="{8017E421-4010-47DD-B3A2-150D7F01784C}" destId="{E897A794-E666-4DCD-89D5-3E766B270427}" srcOrd="0" destOrd="0" presId="urn:microsoft.com/office/officeart/2005/8/layout/orgChart1"/>
    <dgm:cxn modelId="{419E7F53-7DD8-4D1F-90D9-CDE59C63B3CF}" srcId="{0274927B-4160-4899-AF19-9671AA211A2B}" destId="{832D0428-C81C-4895-8335-E8EDA9233ED3}" srcOrd="1" destOrd="0" parTransId="{E51BC5A4-9C0D-4258-B89D-D0AE1ABE08D8}" sibTransId="{F6B1AA2B-235E-4C17-88CA-E0378EFC754E}"/>
    <dgm:cxn modelId="{4B7B7DD5-1C45-4290-9567-0C46071A681C}" type="presOf" srcId="{6558A57C-4982-4A47-B2B2-8AABE7345991}" destId="{0845B1E8-7FE0-46CA-B690-B70A34907BDB}" srcOrd="0" destOrd="0" presId="urn:microsoft.com/office/officeart/2005/8/layout/orgChart1"/>
    <dgm:cxn modelId="{DFEDE867-48E6-4653-B4DE-8A158690D9BF}" type="presOf" srcId="{3F86936B-1FD6-48A0-A250-2B1EB4CB5592}" destId="{95757365-1776-4A05-B177-ECC651A46341}" srcOrd="0" destOrd="0" presId="urn:microsoft.com/office/officeart/2005/8/layout/orgChart1"/>
    <dgm:cxn modelId="{19160D59-3830-4B6B-A796-8E47F1B0F2A9}" type="presOf" srcId="{04BB0C87-6F2D-4619-8302-191948EC74A6}" destId="{D3CE8887-ABBE-448D-AE41-463E6DCE7983}" srcOrd="0" destOrd="0" presId="urn:microsoft.com/office/officeart/2005/8/layout/orgChart1"/>
    <dgm:cxn modelId="{A1FB16BD-AC41-4AC9-938C-E954F2E19DF7}" type="presOf" srcId="{0F3850D7-801C-4B55-B4EE-9750549084FF}" destId="{08B4D769-2DB8-4026-BE5A-65BB0EFF9F14}" srcOrd="0" destOrd="0" presId="urn:microsoft.com/office/officeart/2005/8/layout/orgChart1"/>
    <dgm:cxn modelId="{7954354A-A23E-42B6-840A-962221585393}" srcId="{CF25F756-588F-4C1B-9591-BB613EE272CB}" destId="{C4DD8EDD-E995-4C25-AFF8-F83A3553FAF9}" srcOrd="1" destOrd="0" parTransId="{0E88CAD0-4595-4D4B-A0AC-4CD7353C555C}" sibTransId="{A1AE32C3-045C-49F6-8F2E-1508D00C4D8D}"/>
    <dgm:cxn modelId="{CC707C10-30E4-40AF-BC9D-BE2CADB67311}" type="presOf" srcId="{A9751E97-5308-409A-BD37-D117ED6BF809}" destId="{15F2BC78-D50C-4AAD-8B4C-69F04EAC3A17}" srcOrd="0" destOrd="0" presId="urn:microsoft.com/office/officeart/2005/8/layout/orgChart1"/>
    <dgm:cxn modelId="{EF2F0D8B-E84D-4DB1-B83A-84360FCF9F03}" type="presOf" srcId="{A9751E97-5308-409A-BD37-D117ED6BF809}" destId="{4F17F90F-8BD4-4804-A10D-0E0D98F92923}" srcOrd="1" destOrd="0" presId="urn:microsoft.com/office/officeart/2005/8/layout/orgChart1"/>
    <dgm:cxn modelId="{B9D2C6A1-FB92-4CB6-89F3-EE1C8943AFCD}" type="presOf" srcId="{C7416EEA-DB93-48CB-9F21-97C8588E35DD}" destId="{A2F494B7-1FD7-47D3-91A2-9B488590CB64}" srcOrd="0" destOrd="0" presId="urn:microsoft.com/office/officeart/2005/8/layout/orgChart1"/>
    <dgm:cxn modelId="{B920FDA4-A114-4410-B52A-4B8C6F900B9D}" srcId="{54F52B91-96F3-4A93-8C51-4A8BFBEDFA33}" destId="{37682145-075D-4526-BE74-A2FD14772674}" srcOrd="3" destOrd="0" parTransId="{C7416EEA-DB93-48CB-9F21-97C8588E35DD}" sibTransId="{070BD383-E262-4C90-83CA-403E164C32E9}"/>
    <dgm:cxn modelId="{C913FD22-4830-479B-8D0B-C63B9BEF77E3}" srcId="{0274927B-4160-4899-AF19-9671AA211A2B}" destId="{402192EA-635B-4E5A-BC30-CBA091CCA687}" srcOrd="8" destOrd="0" parTransId="{58F003E5-0E8F-43B2-BD78-8704859781FC}" sibTransId="{6DD285F6-212B-4270-B8AA-A5F40C494517}"/>
    <dgm:cxn modelId="{3C19EA0D-1E85-4588-BF93-9653EC6E2CFF}" type="presOf" srcId="{99D9C4F3-84D0-4398-BA5C-83FCBD76B890}" destId="{17805C60-C0CE-46BF-BA01-F8C5D9F70B79}" srcOrd="1" destOrd="0" presId="urn:microsoft.com/office/officeart/2005/8/layout/orgChart1"/>
    <dgm:cxn modelId="{351DA048-9305-491F-9DB2-0EFFCAAA38D0}" type="presOf" srcId="{254F2FB9-B8B1-45E2-A82F-4EBBA8D47F7E}" destId="{6320A880-F80E-4CF8-8C28-17D03A432C6C}" srcOrd="1" destOrd="0" presId="urn:microsoft.com/office/officeart/2005/8/layout/orgChart1"/>
    <dgm:cxn modelId="{715E57C6-0910-476B-B0D0-7296428EADF8}" type="presOf" srcId="{3045B1B2-DC0A-4607-ACC9-6EA0209878F6}" destId="{B6A114D4-4B75-4F1E-A379-E402CD10E6C4}" srcOrd="1" destOrd="0" presId="urn:microsoft.com/office/officeart/2005/8/layout/orgChart1"/>
    <dgm:cxn modelId="{E07B96CB-88FA-4D04-A2ED-EEEC9516069D}" type="presOf" srcId="{BA44C836-44DF-4853-AFD4-C5FBD868FEDE}" destId="{AC413AD4-05E8-4882-B724-048726377750}" srcOrd="0" destOrd="0" presId="urn:microsoft.com/office/officeart/2005/8/layout/orgChart1"/>
    <dgm:cxn modelId="{357D4004-2F17-41A2-980A-2135141568A0}" type="presOf" srcId="{EB3B4FD7-4B93-4B6A-85DA-411D4E46D809}" destId="{BF212140-F00B-41BB-95FA-AB60DEA3AD26}" srcOrd="0" destOrd="0" presId="urn:microsoft.com/office/officeart/2005/8/layout/orgChart1"/>
    <dgm:cxn modelId="{A484D727-9DCA-46E6-A296-0B75B0A169A7}" type="presOf" srcId="{DDFB70BB-5443-40C0-B689-C60571A5518C}" destId="{3DBEEB83-7DEB-44CB-AC9D-62897A2D4C10}" srcOrd="1" destOrd="0" presId="urn:microsoft.com/office/officeart/2005/8/layout/orgChart1"/>
    <dgm:cxn modelId="{DDF707E9-2035-4608-828A-E407AFBAE157}" type="presOf" srcId="{1FD30924-7ED0-4217-A609-81C912422B24}" destId="{4A45F6A9-2CEE-4778-B464-5ADE39FD2424}" srcOrd="0" destOrd="0" presId="urn:microsoft.com/office/officeart/2005/8/layout/orgChart1"/>
    <dgm:cxn modelId="{95E58B78-5D9A-44E6-BB6A-DE511F49FD76}" type="presOf" srcId="{9212E598-9C44-43E3-A9F6-848C3F7B98C6}" destId="{62F83636-57B9-481E-B7D7-8B7EBC51A031}" srcOrd="1" destOrd="0" presId="urn:microsoft.com/office/officeart/2005/8/layout/orgChart1"/>
    <dgm:cxn modelId="{100248C7-0071-442A-B6BE-64EB2D85B686}" type="presOf" srcId="{B9B43DA7-88E6-405B-80FE-1DEC167B1B1B}" destId="{013CEFBA-B0C8-4E53-B75F-CB4965CD6E21}" srcOrd="0" destOrd="0" presId="urn:microsoft.com/office/officeart/2005/8/layout/orgChart1"/>
    <dgm:cxn modelId="{F8B84352-7516-48D1-A3F3-ADBAD23C3891}" type="presOf" srcId="{8B86F944-694A-43B9-BD2C-86002A138388}" destId="{97C1ADA8-C573-433C-A903-2B5AF2D11025}" srcOrd="0" destOrd="0" presId="urn:microsoft.com/office/officeart/2005/8/layout/orgChart1"/>
    <dgm:cxn modelId="{D2ABC662-1AF9-4909-B9FD-0244068A5D15}" srcId="{0274927B-4160-4899-AF19-9671AA211A2B}" destId="{FDC9F48B-2A97-42BB-A94D-14DD284B616A}" srcOrd="0" destOrd="0" parTransId="{EF945DD0-6504-45B1-B65D-422FF7CEE416}" sibTransId="{DFBEF7FD-6A4D-43F9-AEF4-4EB26978CE13}"/>
    <dgm:cxn modelId="{BF5FCEE2-4EB7-4E57-8969-BE056AE3821D}" type="presOf" srcId="{BD1DDD68-A030-4E56-A78C-C045A20D5260}" destId="{16A9F9D7-3787-4714-911F-99186952F738}" srcOrd="1" destOrd="0" presId="urn:microsoft.com/office/officeart/2005/8/layout/orgChart1"/>
    <dgm:cxn modelId="{B49A586B-AE06-4E2B-90D1-5B7A85C8C3E6}" type="presOf" srcId="{0C48992A-DA9E-416D-B351-F6CF3917497B}" destId="{ADD27B8D-46D3-4588-BB73-49AC77C35FF6}" srcOrd="0" destOrd="0" presId="urn:microsoft.com/office/officeart/2005/8/layout/orgChart1"/>
    <dgm:cxn modelId="{5B0DDF4B-18B0-4D7D-A20F-2A537B8B66D3}" type="presOf" srcId="{A6569C1B-F779-4BE0-969E-A2AFB0425B84}" destId="{58FCFA12-57FF-4DDE-AA78-FD5F24D44BE5}" srcOrd="0" destOrd="0" presId="urn:microsoft.com/office/officeart/2005/8/layout/orgChart1"/>
    <dgm:cxn modelId="{0CD758EC-4E05-4204-9B69-2093ADE05E65}" type="presOf" srcId="{A7E6D440-D1BC-47AB-A4BC-6364938D11FE}" destId="{4408F1D1-8DD2-418C-ABAE-49A9C1656FFB}" srcOrd="1" destOrd="0" presId="urn:microsoft.com/office/officeart/2005/8/layout/orgChart1"/>
    <dgm:cxn modelId="{A555CF3B-6D7A-4006-878A-1452242DA094}" type="presOf" srcId="{206FA317-2A95-4AFD-B801-ED2E3F52304B}" destId="{57F61604-BE15-4362-B346-71D638A88099}" srcOrd="1" destOrd="0" presId="urn:microsoft.com/office/officeart/2005/8/layout/orgChart1"/>
    <dgm:cxn modelId="{BB40391B-57C1-41E3-882B-65032869AED0}" type="presOf" srcId="{C4DD8EDD-E995-4C25-AFF8-F83A3553FAF9}" destId="{234957EB-CEAB-4D64-9578-75C67240B327}" srcOrd="0" destOrd="0" presId="urn:microsoft.com/office/officeart/2005/8/layout/orgChart1"/>
    <dgm:cxn modelId="{8D25119B-2033-406A-9B33-714A1C4121E9}" type="presOf" srcId="{206FA317-2A95-4AFD-B801-ED2E3F52304B}" destId="{5EE94A07-DE5A-4F7A-A8DD-16D552E2D98E}" srcOrd="0" destOrd="0" presId="urn:microsoft.com/office/officeart/2005/8/layout/orgChart1"/>
    <dgm:cxn modelId="{9D5A7CD4-7BE6-4DA0-ADC9-D59AA3A73DD7}" type="presOf" srcId="{B5CEA2D4-A899-4C2C-BA30-79C7F0302244}" destId="{2B0A4C06-23E2-4C10-ACD4-A1381D5956C7}" srcOrd="1" destOrd="0" presId="urn:microsoft.com/office/officeart/2005/8/layout/orgChart1"/>
    <dgm:cxn modelId="{F67A02AC-85B2-42B8-A820-7DEF1E7361EB}" type="presOf" srcId="{58F003E5-0E8F-43B2-BD78-8704859781FC}" destId="{D94F6F4E-3CAA-4D71-98C2-5B11B32EE224}" srcOrd="0" destOrd="0" presId="urn:microsoft.com/office/officeart/2005/8/layout/orgChart1"/>
    <dgm:cxn modelId="{ED37DA95-C391-4824-A0AF-8C0144EBA658}" type="presOf" srcId="{37682145-075D-4526-BE74-A2FD14772674}" destId="{3C43E7A2-C899-4FF3-A54E-8B1DADF7F1D8}" srcOrd="0" destOrd="0" presId="urn:microsoft.com/office/officeart/2005/8/layout/orgChart1"/>
    <dgm:cxn modelId="{932B0F83-2183-4A9C-A62C-C3E3B9024CD5}" type="presOf" srcId="{02E8AF3B-DB86-4F9A-8D46-27D7319E4BB8}" destId="{54823B34-9DA0-498C-B771-985D797ABA89}" srcOrd="1" destOrd="0" presId="urn:microsoft.com/office/officeart/2005/8/layout/orgChart1"/>
    <dgm:cxn modelId="{FD2626E4-053E-40E0-83E1-7D629CF0B604}" type="presOf" srcId="{B5CEA2D4-A899-4C2C-BA30-79C7F0302244}" destId="{E6677268-D00C-4D1B-A6D9-295F28778097}" srcOrd="0" destOrd="0" presId="urn:microsoft.com/office/officeart/2005/8/layout/orgChart1"/>
    <dgm:cxn modelId="{06EFAC49-7BD8-4764-9ADD-0827E5679D1A}" type="presOf" srcId="{F841F772-F263-44DB-AF9F-DD29A8A41A82}" destId="{2F56B4D2-400A-48F1-9F86-328A9D96FD6A}" srcOrd="0" destOrd="0" presId="urn:microsoft.com/office/officeart/2005/8/layout/orgChart1"/>
    <dgm:cxn modelId="{5CAC690D-9F55-4BE9-B588-1627A79DA2EE}" srcId="{2FD0ACBE-A9EE-439B-BDD7-7D04768F5ECB}" destId="{BD1DDD68-A030-4E56-A78C-C045A20D5260}" srcOrd="0" destOrd="0" parTransId="{4AC75C96-6CDF-4654-8237-F7788401C076}" sibTransId="{2A6CE0CF-4746-4229-9777-1B3C17C91DE0}"/>
    <dgm:cxn modelId="{8483C8D2-1419-4A30-9BD1-5286CA25BFEE}" srcId="{0274927B-4160-4899-AF19-9671AA211A2B}" destId="{02E8AF3B-DB86-4F9A-8D46-27D7319E4BB8}" srcOrd="9" destOrd="0" parTransId="{8017E421-4010-47DD-B3A2-150D7F01784C}" sibTransId="{4CCAA9F6-7FF4-460F-8B35-21E70EA635D7}"/>
    <dgm:cxn modelId="{FE190A70-81DD-4CD5-A132-B05B37B66F18}" type="presOf" srcId="{04A842A6-3D2B-45FE-B6D1-65F0829EE722}" destId="{03285AB4-389B-4A8E-A739-E4FB594C24BF}" srcOrd="1" destOrd="0" presId="urn:microsoft.com/office/officeart/2005/8/layout/orgChart1"/>
    <dgm:cxn modelId="{09ACC25B-21B4-4565-AE54-C7F8E83E1CF9}" type="presOf" srcId="{BD1DDD68-A030-4E56-A78C-C045A20D5260}" destId="{BBD8B560-3529-4560-B4F4-2FF262593363}" srcOrd="0" destOrd="0" presId="urn:microsoft.com/office/officeart/2005/8/layout/orgChart1"/>
    <dgm:cxn modelId="{99306810-C422-4A11-B504-A746C310C603}" srcId="{CF25F756-588F-4C1B-9591-BB613EE272CB}" destId="{0274927B-4160-4899-AF19-9671AA211A2B}" srcOrd="0" destOrd="0" parTransId="{2AED433D-0597-4258-B441-18772D8834FD}" sibTransId="{A88DCB20-EF2C-4111-AE84-9D6560A02F3F}"/>
    <dgm:cxn modelId="{FD50899F-F26F-4C11-83D7-40684D29EC93}" srcId="{B5CEA2D4-A899-4C2C-BA30-79C7F0302244}" destId="{6D36762B-FB57-4DEA-90CD-3F097F4D25CC}" srcOrd="5" destOrd="0" parTransId="{F3C2A341-069D-4991-8990-61DFFDB62E32}" sibTransId="{AED57AF9-10F1-4CD6-9667-9BB1699AF639}"/>
    <dgm:cxn modelId="{C008063F-1F1E-4934-8A59-A7B4187AD825}" srcId="{B5CEA2D4-A899-4C2C-BA30-79C7F0302244}" destId="{206FA317-2A95-4AFD-B801-ED2E3F52304B}" srcOrd="2" destOrd="0" parTransId="{463DAE48-7CE6-4E11-AAB1-77194570CA13}" sibTransId="{D951AF62-7ECE-4764-8F28-FC9C836D48FD}"/>
    <dgm:cxn modelId="{D02B7583-95EA-4523-BF77-D4ED19602245}" type="presOf" srcId="{3741E197-C607-4BAC-A29B-066FB2751C91}" destId="{C0E743B2-38B4-4FFD-8B35-ADA7FA1431B1}" srcOrd="1" destOrd="0" presId="urn:microsoft.com/office/officeart/2005/8/layout/orgChart1"/>
    <dgm:cxn modelId="{F04F67C3-206C-46AA-8ACC-4C99D2CCEE71}" type="presOf" srcId="{A3998B0F-A5C6-48FE-B0BC-BF0B7E2B7081}" destId="{76159509-0BB5-44D0-976C-3983E2A2D266}" srcOrd="0" destOrd="0" presId="urn:microsoft.com/office/officeart/2005/8/layout/orgChart1"/>
    <dgm:cxn modelId="{22A2DE11-AF36-45BE-9AFC-F21A6B434EA9}" type="presOf" srcId="{CF2D02B9-0D4C-438A-9A09-36265FCD126F}" destId="{D5DB1BF8-7727-41DB-8711-7758CBC1CD9E}" srcOrd="1" destOrd="0" presId="urn:microsoft.com/office/officeart/2005/8/layout/orgChart1"/>
    <dgm:cxn modelId="{A62D367F-D6F1-45C9-948B-633035A87407}" type="presOf" srcId="{1E3ABECC-8D21-4FCF-8F22-4047954C6620}" destId="{D27660A4-8C22-4AA8-8F93-D6A250C1942F}" srcOrd="1" destOrd="0" presId="urn:microsoft.com/office/officeart/2005/8/layout/orgChart1"/>
    <dgm:cxn modelId="{38EEAE5E-BE61-432A-AD98-11B56DFE10F7}" srcId="{3045B1B2-DC0A-4607-ACC9-6EA0209878F6}" destId="{3F86936B-1FD6-48A0-A250-2B1EB4CB5592}" srcOrd="2" destOrd="0" parTransId="{882C9CBD-8965-4D73-98D7-54F437501BE5}" sibTransId="{D879D27F-8D76-420C-B068-F16896F28251}"/>
    <dgm:cxn modelId="{E0EDEBE0-ECA5-466F-959E-35BACBB328EA}" type="presOf" srcId="{0514F8A1-4B60-46B1-9B43-60C5F0627DF1}" destId="{6FC30F81-EB7F-4DFC-9AA5-C2A37B459F04}" srcOrd="1" destOrd="0" presId="urn:microsoft.com/office/officeart/2005/8/layout/orgChart1"/>
    <dgm:cxn modelId="{C756083A-26FF-4525-8C0F-23D1A569FB42}" type="presOf" srcId="{5C8EBEB2-45CA-4875-B2C1-3A80FFD2AC67}" destId="{08D8DD80-F8DB-42D4-8B5F-8F3E6B33839A}" srcOrd="1" destOrd="0" presId="urn:microsoft.com/office/officeart/2005/8/layout/orgChart1"/>
    <dgm:cxn modelId="{3BF74CAC-D601-4BF8-8652-4C0AEED10D8B}" type="presOf" srcId="{13F23037-5BD1-4678-8671-2EBB7A37F8AB}" destId="{4E5E3395-7D78-4F0F-8BA4-0CA66D4382A3}" srcOrd="0" destOrd="0" presId="urn:microsoft.com/office/officeart/2005/8/layout/orgChart1"/>
    <dgm:cxn modelId="{50C39D5E-B2DD-4EA9-8E77-53C6403BC397}" srcId="{0274927B-4160-4899-AF19-9671AA211A2B}" destId="{A7E6D440-D1BC-47AB-A4BC-6364938D11FE}" srcOrd="5" destOrd="0" parTransId="{5320F88E-D563-4578-9D4B-CD929B72BF81}" sibTransId="{A0C8DCC6-70B8-48E5-B8E0-C03E56731BB9}"/>
    <dgm:cxn modelId="{59FFE1AD-8C0D-40B1-A691-61008CC1ABAD}" type="presOf" srcId="{70C0C7BE-A049-472C-960B-F3918754FB25}" destId="{0A62653C-0DF8-4EDF-A01B-23209F9F26F9}" srcOrd="0" destOrd="0" presId="urn:microsoft.com/office/officeart/2005/8/layout/orgChart1"/>
    <dgm:cxn modelId="{721B8B6A-B60A-4FC9-B228-A79D3958DB03}" srcId="{3045B1B2-DC0A-4607-ACC9-6EA0209878F6}" destId="{0C48992A-DA9E-416D-B351-F6CF3917497B}" srcOrd="1" destOrd="0" parTransId="{7C6E53BB-7621-4B9E-B8AB-2A5789109803}" sibTransId="{BEFB7897-8604-43A3-978F-CBD7C072936F}"/>
    <dgm:cxn modelId="{F5F9489E-835D-4874-BC85-C67A39A7B164}" type="presOf" srcId="{02E8AF3B-DB86-4F9A-8D46-27D7319E4BB8}" destId="{0A9A1E76-FE42-4D99-8E38-8C153C3BEC71}" srcOrd="0" destOrd="0" presId="urn:microsoft.com/office/officeart/2005/8/layout/orgChart1"/>
    <dgm:cxn modelId="{69670487-BB5E-4DD8-94C1-F8F7AD3FEB48}" type="presOf" srcId="{FC3BE7C2-CAF1-4079-9560-5489769EFC27}" destId="{C33C7A6C-C6C4-41AC-8DE1-8DDEFEB60920}" srcOrd="0" destOrd="0" presId="urn:microsoft.com/office/officeart/2005/8/layout/orgChart1"/>
    <dgm:cxn modelId="{A55CA500-8650-466E-9D91-4678654A790C}" type="presOf" srcId="{4AC75C96-6CDF-4654-8237-F7788401C076}" destId="{F6AF1D9D-BBE8-4B97-95BF-FA0015EF42D6}" srcOrd="0" destOrd="0" presId="urn:microsoft.com/office/officeart/2005/8/layout/orgChart1"/>
    <dgm:cxn modelId="{1316D42C-BB88-4516-A132-26B5F40E8F09}" type="presOf" srcId="{C88AE6E3-0700-4F24-88F8-01A94F1EFDD0}" destId="{1D844913-ECD1-4382-9097-101154A0FCC7}" srcOrd="0" destOrd="0" presId="urn:microsoft.com/office/officeart/2005/8/layout/orgChart1"/>
    <dgm:cxn modelId="{0577416B-B4C3-4654-8F13-8D8E24A33E34}" srcId="{0274927B-4160-4899-AF19-9671AA211A2B}" destId="{2FD0ACBE-A9EE-439B-BDD7-7D04768F5ECB}" srcOrd="7" destOrd="0" parTransId="{115D3D74-8A9E-46A5-8E17-2DD64D5CC212}" sibTransId="{47B2DB87-A5FE-4B74-B4D7-E946093551B1}"/>
    <dgm:cxn modelId="{3B74D457-D5E5-464A-9B4C-5AAFA0FE0E4D}" type="presOf" srcId="{C4DD8EDD-E995-4C25-AFF8-F83A3553FAF9}" destId="{5D30D3E5-3448-4B85-9084-9844DD694E7F}" srcOrd="1" destOrd="0" presId="urn:microsoft.com/office/officeart/2005/8/layout/orgChart1"/>
    <dgm:cxn modelId="{FF74AEB6-BE94-4976-973A-6E0A34DE17C7}" type="presOf" srcId="{F841F772-F263-44DB-AF9F-DD29A8A41A82}" destId="{EAAC0396-F5F9-4F12-82E3-06CCEE8D8411}" srcOrd="1" destOrd="0" presId="urn:microsoft.com/office/officeart/2005/8/layout/orgChart1"/>
    <dgm:cxn modelId="{DF45DDA9-300C-4F5A-A0F2-D6B2B1E7E504}" type="presOf" srcId="{F3C2A341-069D-4991-8990-61DFFDB62E32}" destId="{41D8D129-29D8-4385-B786-894926FEDC42}" srcOrd="0" destOrd="0" presId="urn:microsoft.com/office/officeart/2005/8/layout/orgChart1"/>
    <dgm:cxn modelId="{F32A482D-7F7B-4CCD-B17F-EA205DABBFE8}" type="presOf" srcId="{832D0428-C81C-4895-8335-E8EDA9233ED3}" destId="{E5E7503A-7612-4B0C-A329-AB0202849CA8}" srcOrd="0" destOrd="0" presId="urn:microsoft.com/office/officeart/2005/8/layout/orgChart1"/>
    <dgm:cxn modelId="{AC44827D-0558-4A31-BD84-2E51D9DAD5C3}" type="presOf" srcId="{0274927B-4160-4899-AF19-9671AA211A2B}" destId="{AE5434BE-0902-49D1-B577-6595F8254C60}" srcOrd="1" destOrd="0" presId="urn:microsoft.com/office/officeart/2005/8/layout/orgChart1"/>
    <dgm:cxn modelId="{5DD888A8-527C-44F9-8AF5-0DA12C5405D5}" type="presOf" srcId="{E51BC5A4-9C0D-4258-B89D-D0AE1ABE08D8}" destId="{50B91C8F-9633-4F9D-970A-524716897861}" srcOrd="0" destOrd="0" presId="urn:microsoft.com/office/officeart/2005/8/layout/orgChart1"/>
    <dgm:cxn modelId="{7589C0EA-F1D2-480F-B5E5-C964736EEE91}" srcId="{0274927B-4160-4899-AF19-9671AA211A2B}" destId="{54F52B91-96F3-4A93-8C51-4A8BFBEDFA33}" srcOrd="3" destOrd="0" parTransId="{1B000D60-51F0-4F7C-BE26-B6213BFA4932}" sibTransId="{336023B5-0FCD-49A8-BFE0-A6F3DC26439F}"/>
    <dgm:cxn modelId="{A92AED82-B338-4631-8770-173ADFA5350D}" type="presOf" srcId="{3045B1B2-DC0A-4607-ACC9-6EA0209878F6}" destId="{A3596C5C-D5BF-4D1F-99EE-77880EC19FC8}" srcOrd="0" destOrd="0" presId="urn:microsoft.com/office/officeart/2005/8/layout/orgChart1"/>
    <dgm:cxn modelId="{6599F7E2-3E16-4051-8CA2-C2423E791985}" srcId="{B5CEA2D4-A899-4C2C-BA30-79C7F0302244}" destId="{04A842A6-3D2B-45FE-B6D1-65F0829EE722}" srcOrd="3" destOrd="0" parTransId="{F6903CF6-6A4F-4541-A359-24FE5D01E33B}" sibTransId="{B14EF6FE-A1CE-4C76-A341-23F4013BAF2C}"/>
    <dgm:cxn modelId="{DCDE5DE1-6C54-49B6-829A-7D27B87A3D18}" srcId="{402192EA-635B-4E5A-BC30-CBA091CCA687}" destId="{0514F8A1-4B60-46B1-9B43-60C5F0627DF1}" srcOrd="0" destOrd="0" parTransId="{6558A57C-4982-4A47-B2B2-8AABE7345991}" sibTransId="{5B3A3CB9-257B-4EAE-AA31-FB1004E25F63}"/>
    <dgm:cxn modelId="{50D354AA-25C4-4669-8671-798B6D692070}" type="presOf" srcId="{1FD30924-7ED0-4217-A609-81C912422B24}" destId="{70DD15F4-9873-4C92-A83A-F5A2BD26FFD0}" srcOrd="1" destOrd="0" presId="urn:microsoft.com/office/officeart/2005/8/layout/orgChart1"/>
    <dgm:cxn modelId="{32B27E00-4A2B-438E-9358-0D07D4FBEC71}" type="presOf" srcId="{1E3ABECC-8D21-4FCF-8F22-4047954C6620}" destId="{F0432EA2-E586-4C57-9E74-B7DC627F4296}" srcOrd="0" destOrd="0" presId="urn:microsoft.com/office/officeart/2005/8/layout/orgChart1"/>
    <dgm:cxn modelId="{498AC11B-4E30-41CF-90E0-EFAFC934B926}" type="presOf" srcId="{254F2FB9-B8B1-45E2-A82F-4EBBA8D47F7E}" destId="{AE0DAA20-8A17-469F-A2AE-7E1D1148B1A8}" srcOrd="0" destOrd="0" presId="urn:microsoft.com/office/officeart/2005/8/layout/orgChart1"/>
    <dgm:cxn modelId="{016013A9-4DB3-4A92-A3FF-346A8DD93180}" srcId="{402192EA-635B-4E5A-BC30-CBA091CCA687}" destId="{412D8D73-F653-4132-AF48-FE332EE4AF61}" srcOrd="2" destOrd="0" parTransId="{0F3850D7-801C-4B55-B4EE-9750549084FF}" sibTransId="{EFC177A6-1831-46A1-945C-32C74CF2CF26}"/>
    <dgm:cxn modelId="{35A287EA-9491-437B-987D-AD9059A4EAE8}" type="presOf" srcId="{FDC9F48B-2A97-42BB-A94D-14DD284B616A}" destId="{96A2D62A-7231-40B0-A064-11231D9FBD36}" srcOrd="0" destOrd="0" presId="urn:microsoft.com/office/officeart/2005/8/layout/orgChart1"/>
    <dgm:cxn modelId="{1AB163AD-36C3-47C8-A3E4-8FC509D1385C}" type="presOf" srcId="{04A842A6-3D2B-45FE-B6D1-65F0829EE722}" destId="{641A9226-B231-4E8E-9C55-F68651D94D4E}" srcOrd="0" destOrd="0" presId="urn:microsoft.com/office/officeart/2005/8/layout/orgChart1"/>
    <dgm:cxn modelId="{E5F2F7F3-DE38-4F3B-9FD9-E04636928AB0}" srcId="{0274927B-4160-4899-AF19-9671AA211A2B}" destId="{C88AE6E3-0700-4F24-88F8-01A94F1EFDD0}" srcOrd="2" destOrd="0" parTransId="{F7A70203-5488-40A0-9132-52AF0CCC0865}" sibTransId="{78980ABB-0FED-49B9-BE6C-FAFA6324EC58}"/>
    <dgm:cxn modelId="{7E4816DA-8326-4A0B-838B-C3781308556D}" type="presOf" srcId="{6667787B-8278-48F1-A8AA-4BBEBED29AC7}" destId="{24DB76FC-FDBB-4AED-BE5A-4E4AE56E9F1D}" srcOrd="0" destOrd="0" presId="urn:microsoft.com/office/officeart/2005/8/layout/orgChart1"/>
    <dgm:cxn modelId="{000FF8F1-A4F6-45DA-BBA1-6822A60C3AE1}" type="presParOf" srcId="{DB6D70D1-1334-4D38-846C-FFDB7A9BF7E5}" destId="{9414EEE7-8A55-4F1D-B7B2-55144D1993C0}" srcOrd="0" destOrd="0" presId="urn:microsoft.com/office/officeart/2005/8/layout/orgChart1"/>
    <dgm:cxn modelId="{05E32A92-9438-4313-A4FF-FD5FA3D0B8BE}" type="presParOf" srcId="{9414EEE7-8A55-4F1D-B7B2-55144D1993C0}" destId="{E6340D80-BCAD-4D87-A180-8BD23DDCC608}" srcOrd="0" destOrd="0" presId="urn:microsoft.com/office/officeart/2005/8/layout/orgChart1"/>
    <dgm:cxn modelId="{37597278-6E90-46ED-8FE6-80601DB9365E}" type="presParOf" srcId="{E6340D80-BCAD-4D87-A180-8BD23DDCC608}" destId="{25FA3ADB-37ED-43D8-B4C9-DE7BAE16907E}" srcOrd="0" destOrd="0" presId="urn:microsoft.com/office/officeart/2005/8/layout/orgChart1"/>
    <dgm:cxn modelId="{72BCE142-4300-46C5-BB04-B672328A2360}" type="presParOf" srcId="{E6340D80-BCAD-4D87-A180-8BD23DDCC608}" destId="{AE5434BE-0902-49D1-B577-6595F8254C60}" srcOrd="1" destOrd="0" presId="urn:microsoft.com/office/officeart/2005/8/layout/orgChart1"/>
    <dgm:cxn modelId="{987725E3-7C56-4C2E-866B-3ACB7BC80206}" type="presParOf" srcId="{9414EEE7-8A55-4F1D-B7B2-55144D1993C0}" destId="{0F70076E-522F-4981-BBB3-3A92AF6FA175}" srcOrd="1" destOrd="0" presId="urn:microsoft.com/office/officeart/2005/8/layout/orgChart1"/>
    <dgm:cxn modelId="{0273A9E2-B7AB-43C6-9432-1CB3AFC6893F}" type="presParOf" srcId="{0F70076E-522F-4981-BBB3-3A92AF6FA175}" destId="{0AD1E2AE-974D-4F7C-AFCD-74206E1B3B56}" srcOrd="0" destOrd="0" presId="urn:microsoft.com/office/officeart/2005/8/layout/orgChart1"/>
    <dgm:cxn modelId="{5C66DC2C-A8C3-4147-882F-C1ACF5397825}" type="presParOf" srcId="{0F70076E-522F-4981-BBB3-3A92AF6FA175}" destId="{944AA1CB-2BD6-4C98-A710-AC27A7E24C99}" srcOrd="1" destOrd="0" presId="urn:microsoft.com/office/officeart/2005/8/layout/orgChart1"/>
    <dgm:cxn modelId="{2DD45C58-179A-49F3-970F-704DE7232621}" type="presParOf" srcId="{944AA1CB-2BD6-4C98-A710-AC27A7E24C99}" destId="{E554C541-6BD3-4261-891B-874D9EA4EAE1}" srcOrd="0" destOrd="0" presId="urn:microsoft.com/office/officeart/2005/8/layout/orgChart1"/>
    <dgm:cxn modelId="{FD44CA91-B2E4-4FA8-B60E-B54BDE67E5E7}" type="presParOf" srcId="{E554C541-6BD3-4261-891B-874D9EA4EAE1}" destId="{1D844913-ECD1-4382-9097-101154A0FCC7}" srcOrd="0" destOrd="0" presId="urn:microsoft.com/office/officeart/2005/8/layout/orgChart1"/>
    <dgm:cxn modelId="{00EC3E8C-D91C-404B-99C8-618327768295}" type="presParOf" srcId="{E554C541-6BD3-4261-891B-874D9EA4EAE1}" destId="{20D19837-0E96-49A9-A9CC-3C434CEB5CA5}" srcOrd="1" destOrd="0" presId="urn:microsoft.com/office/officeart/2005/8/layout/orgChart1"/>
    <dgm:cxn modelId="{059CC4C5-C254-4B29-A12D-7C9C6D33AD93}" type="presParOf" srcId="{944AA1CB-2BD6-4C98-A710-AC27A7E24C99}" destId="{D3B35D3A-8783-4C24-A621-D163BA14394A}" srcOrd="1" destOrd="0" presId="urn:microsoft.com/office/officeart/2005/8/layout/orgChart1"/>
    <dgm:cxn modelId="{D9FFB931-BCCE-4366-8930-1DBC03DD85DD}" type="presParOf" srcId="{944AA1CB-2BD6-4C98-A710-AC27A7E24C99}" destId="{03144C84-F428-4117-90CF-C68031B77E94}" srcOrd="2" destOrd="0" presId="urn:microsoft.com/office/officeart/2005/8/layout/orgChart1"/>
    <dgm:cxn modelId="{2C47E7C6-8105-4D27-99C1-8A57D5CD93EC}" type="presParOf" srcId="{0F70076E-522F-4981-BBB3-3A92AF6FA175}" destId="{ACAD718D-61C1-406A-BAF6-C6FC780B3F8C}" srcOrd="2" destOrd="0" presId="urn:microsoft.com/office/officeart/2005/8/layout/orgChart1"/>
    <dgm:cxn modelId="{F2D8D497-11D7-4A2E-997B-9846A87A39CD}" type="presParOf" srcId="{0F70076E-522F-4981-BBB3-3A92AF6FA175}" destId="{0979B790-F5A0-484F-9C19-9DCD80B1A17B}" srcOrd="3" destOrd="0" presId="urn:microsoft.com/office/officeart/2005/8/layout/orgChart1"/>
    <dgm:cxn modelId="{9679A957-5E5F-49A9-B24E-42B4E2E64413}" type="presParOf" srcId="{0979B790-F5A0-484F-9C19-9DCD80B1A17B}" destId="{B212352C-DBBA-419B-B817-9CCE3F4C9632}" srcOrd="0" destOrd="0" presId="urn:microsoft.com/office/officeart/2005/8/layout/orgChart1"/>
    <dgm:cxn modelId="{7B1F7C3A-FAD8-46D9-A835-B68E9813FF80}" type="presParOf" srcId="{B212352C-DBBA-419B-B817-9CCE3F4C9632}" destId="{951AA7AC-1C1A-47BB-A6DA-7AE5C0C55E85}" srcOrd="0" destOrd="0" presId="urn:microsoft.com/office/officeart/2005/8/layout/orgChart1"/>
    <dgm:cxn modelId="{8D9AF6EC-20A5-4DF2-81AB-3BABF185833E}" type="presParOf" srcId="{B212352C-DBBA-419B-B817-9CCE3F4C9632}" destId="{C2459311-6B3C-4BB4-94D4-CB66B518FA25}" srcOrd="1" destOrd="0" presId="urn:microsoft.com/office/officeart/2005/8/layout/orgChart1"/>
    <dgm:cxn modelId="{68947564-F5C0-40CD-B485-36E562AA8ED7}" type="presParOf" srcId="{0979B790-F5A0-484F-9C19-9DCD80B1A17B}" destId="{24135237-AA95-40CC-8D55-7379D530F205}" srcOrd="1" destOrd="0" presId="urn:microsoft.com/office/officeart/2005/8/layout/orgChart1"/>
    <dgm:cxn modelId="{C44D97F5-6288-4424-ACFD-F2EA68EE94BB}" type="presParOf" srcId="{24135237-AA95-40CC-8D55-7379D530F205}" destId="{76159509-0BB5-44D0-976C-3983E2A2D266}" srcOrd="0" destOrd="0" presId="urn:microsoft.com/office/officeart/2005/8/layout/orgChart1"/>
    <dgm:cxn modelId="{B054F036-61F5-4F20-811D-E181F1F864A7}" type="presParOf" srcId="{24135237-AA95-40CC-8D55-7379D530F205}" destId="{0B83BE98-5973-462B-B494-38CC7DCD4B2A}" srcOrd="1" destOrd="0" presId="urn:microsoft.com/office/officeart/2005/8/layout/orgChart1"/>
    <dgm:cxn modelId="{E554B954-CAB7-44AD-8BD2-C61D77ADE155}" type="presParOf" srcId="{0B83BE98-5973-462B-B494-38CC7DCD4B2A}" destId="{3BB0E7B9-B16E-4BA5-B0C8-F9B5CA4403A9}" srcOrd="0" destOrd="0" presId="urn:microsoft.com/office/officeart/2005/8/layout/orgChart1"/>
    <dgm:cxn modelId="{DEA8DADF-1E40-426D-A299-E7427BBD02CD}" type="presParOf" srcId="{3BB0E7B9-B16E-4BA5-B0C8-F9B5CA4403A9}" destId="{629D144A-42A8-455E-BD11-F11473E53343}" srcOrd="0" destOrd="0" presId="urn:microsoft.com/office/officeart/2005/8/layout/orgChart1"/>
    <dgm:cxn modelId="{6DB411FC-92F1-470F-A99C-DC2530452980}" type="presParOf" srcId="{3BB0E7B9-B16E-4BA5-B0C8-F9B5CA4403A9}" destId="{62F83636-57B9-481E-B7D7-8B7EBC51A031}" srcOrd="1" destOrd="0" presId="urn:microsoft.com/office/officeart/2005/8/layout/orgChart1"/>
    <dgm:cxn modelId="{AE32BCB4-E2AF-4C87-8134-A5417F6F4C53}" type="presParOf" srcId="{0B83BE98-5973-462B-B494-38CC7DCD4B2A}" destId="{6D4AABB9-F199-4012-8DB4-0E35EDD2F2EE}" srcOrd="1" destOrd="0" presId="urn:microsoft.com/office/officeart/2005/8/layout/orgChart1"/>
    <dgm:cxn modelId="{84C9A53B-3220-4A00-8149-C17C03E9161A}" type="presParOf" srcId="{0B83BE98-5973-462B-B494-38CC7DCD4B2A}" destId="{A17094F6-7321-45AF-A9E9-763CEED9A98C}" srcOrd="2" destOrd="0" presId="urn:microsoft.com/office/officeart/2005/8/layout/orgChart1"/>
    <dgm:cxn modelId="{E961B771-6889-4E1C-A763-DAF13108B7F8}" type="presParOf" srcId="{24135237-AA95-40CC-8D55-7379D530F205}" destId="{1256D7E3-FC8E-4DD7-B64E-2DF45B28EE68}" srcOrd="2" destOrd="0" presId="urn:microsoft.com/office/officeart/2005/8/layout/orgChart1"/>
    <dgm:cxn modelId="{12E2EC39-616B-42C9-B0FF-ADD9CCC686EF}" type="presParOf" srcId="{24135237-AA95-40CC-8D55-7379D530F205}" destId="{A911BC02-EC84-46DF-9265-BCA3A46E8485}" srcOrd="3" destOrd="0" presId="urn:microsoft.com/office/officeart/2005/8/layout/orgChart1"/>
    <dgm:cxn modelId="{166ED23E-8642-4EB5-871C-A2CFAED8994C}" type="presParOf" srcId="{A911BC02-EC84-46DF-9265-BCA3A46E8485}" destId="{848E46FE-0B1A-4527-B803-084CB693B761}" srcOrd="0" destOrd="0" presId="urn:microsoft.com/office/officeart/2005/8/layout/orgChart1"/>
    <dgm:cxn modelId="{6772EF5D-7758-4C27-9063-DCB80735DFB8}" type="presParOf" srcId="{848E46FE-0B1A-4527-B803-084CB693B761}" destId="{AC413AD4-05E8-4882-B724-048726377750}" srcOrd="0" destOrd="0" presId="urn:microsoft.com/office/officeart/2005/8/layout/orgChart1"/>
    <dgm:cxn modelId="{99F684AC-F7A8-4432-8B8E-890E70A72B9E}" type="presParOf" srcId="{848E46FE-0B1A-4527-B803-084CB693B761}" destId="{798AF196-C9E6-4068-8D9C-E6C02EBD0190}" srcOrd="1" destOrd="0" presId="urn:microsoft.com/office/officeart/2005/8/layout/orgChart1"/>
    <dgm:cxn modelId="{1AB71E44-67AA-4EA4-BD63-4D5BA227EF4E}" type="presParOf" srcId="{A911BC02-EC84-46DF-9265-BCA3A46E8485}" destId="{FB1414F1-87DF-4193-9AFD-D188549BF35C}" srcOrd="1" destOrd="0" presId="urn:microsoft.com/office/officeart/2005/8/layout/orgChart1"/>
    <dgm:cxn modelId="{06713613-D6A0-4811-8D0B-036CD65DB88E}" type="presParOf" srcId="{A911BC02-EC84-46DF-9265-BCA3A46E8485}" destId="{56F7BEE1-0801-4561-A1A8-74A17C4AC6D4}" srcOrd="2" destOrd="0" presId="urn:microsoft.com/office/officeart/2005/8/layout/orgChart1"/>
    <dgm:cxn modelId="{E4D41843-7C16-494F-8F37-7E85B0E2EB5D}" type="presParOf" srcId="{24135237-AA95-40CC-8D55-7379D530F205}" destId="{013CEFBA-B0C8-4E53-B75F-CB4965CD6E21}" srcOrd="4" destOrd="0" presId="urn:microsoft.com/office/officeart/2005/8/layout/orgChart1"/>
    <dgm:cxn modelId="{0E95B926-ACC1-4F5E-80E9-7E6B28CD474C}" type="presParOf" srcId="{24135237-AA95-40CC-8D55-7379D530F205}" destId="{DCBBF33B-52CF-46CC-A0B2-E8977D2187BE}" srcOrd="5" destOrd="0" presId="urn:microsoft.com/office/officeart/2005/8/layout/orgChart1"/>
    <dgm:cxn modelId="{BB6B84A9-6E30-4342-A161-6A87D974CF79}" type="presParOf" srcId="{DCBBF33B-52CF-46CC-A0B2-E8977D2187BE}" destId="{984C26F1-BB40-48EB-9CE4-DA51A85B5C97}" srcOrd="0" destOrd="0" presId="urn:microsoft.com/office/officeart/2005/8/layout/orgChart1"/>
    <dgm:cxn modelId="{72A5A3F9-60D7-47C0-AE98-4B372E49F5F1}" type="presParOf" srcId="{984C26F1-BB40-48EB-9CE4-DA51A85B5C97}" destId="{CFFDF423-B662-42D5-91DA-0A745D4CA88E}" srcOrd="0" destOrd="0" presId="urn:microsoft.com/office/officeart/2005/8/layout/orgChart1"/>
    <dgm:cxn modelId="{25374394-2825-46E5-8AF8-094821E5E6E8}" type="presParOf" srcId="{984C26F1-BB40-48EB-9CE4-DA51A85B5C97}" destId="{E6CB73C8-18AD-4E4D-AE69-1F66714D57E7}" srcOrd="1" destOrd="0" presId="urn:microsoft.com/office/officeart/2005/8/layout/orgChart1"/>
    <dgm:cxn modelId="{A6446686-7159-4A8C-BE77-D39913D2F067}" type="presParOf" srcId="{DCBBF33B-52CF-46CC-A0B2-E8977D2187BE}" destId="{059BADB8-6F32-456D-AABB-4F3ADBA8BDCA}" srcOrd="1" destOrd="0" presId="urn:microsoft.com/office/officeart/2005/8/layout/orgChart1"/>
    <dgm:cxn modelId="{DEFC2F83-0DB7-44B7-BAA1-1170B1BA59DC}" type="presParOf" srcId="{DCBBF33B-52CF-46CC-A0B2-E8977D2187BE}" destId="{43F8D388-FCB0-4EE3-8A4B-79922C2C8E21}" srcOrd="2" destOrd="0" presId="urn:microsoft.com/office/officeart/2005/8/layout/orgChart1"/>
    <dgm:cxn modelId="{39062A59-BEA2-41F4-89CE-87D2FABA6664}" type="presParOf" srcId="{24135237-AA95-40CC-8D55-7379D530F205}" destId="{A2F494B7-1FD7-47D3-91A2-9B488590CB64}" srcOrd="6" destOrd="0" presId="urn:microsoft.com/office/officeart/2005/8/layout/orgChart1"/>
    <dgm:cxn modelId="{86AB4B82-DE48-4AC8-AEEC-5295469A9EE0}" type="presParOf" srcId="{24135237-AA95-40CC-8D55-7379D530F205}" destId="{942D12D0-7286-4578-A52A-ED57C25A6EA8}" srcOrd="7" destOrd="0" presId="urn:microsoft.com/office/officeart/2005/8/layout/orgChart1"/>
    <dgm:cxn modelId="{56BB870A-D484-45A3-9D96-46D36A47AA0D}" type="presParOf" srcId="{942D12D0-7286-4578-A52A-ED57C25A6EA8}" destId="{4C12FC07-08D8-4152-9B70-86828C12CE3C}" srcOrd="0" destOrd="0" presId="urn:microsoft.com/office/officeart/2005/8/layout/orgChart1"/>
    <dgm:cxn modelId="{9CDC4DD0-7089-4C45-9BA5-B1F8D7FD2EEA}" type="presParOf" srcId="{4C12FC07-08D8-4152-9B70-86828C12CE3C}" destId="{3C43E7A2-C899-4FF3-A54E-8B1DADF7F1D8}" srcOrd="0" destOrd="0" presId="urn:microsoft.com/office/officeart/2005/8/layout/orgChart1"/>
    <dgm:cxn modelId="{1718E548-F4E8-4570-9B2C-53D4F0FA1ECD}" type="presParOf" srcId="{4C12FC07-08D8-4152-9B70-86828C12CE3C}" destId="{F2328742-AD42-44F6-93EE-FB64E22017C9}" srcOrd="1" destOrd="0" presId="urn:microsoft.com/office/officeart/2005/8/layout/orgChart1"/>
    <dgm:cxn modelId="{CD520E89-0773-4AB2-BE99-953A18F72491}" type="presParOf" srcId="{942D12D0-7286-4578-A52A-ED57C25A6EA8}" destId="{3E7CB4C0-EF69-4571-BE9E-9E7D8D715E0F}" srcOrd="1" destOrd="0" presId="urn:microsoft.com/office/officeart/2005/8/layout/orgChart1"/>
    <dgm:cxn modelId="{B32CCBDF-9C2B-4957-A71D-3228B82C13EC}" type="presParOf" srcId="{942D12D0-7286-4578-A52A-ED57C25A6EA8}" destId="{48C4B87E-BBAC-4F79-8E6A-65259ACA1AAE}" srcOrd="2" destOrd="0" presId="urn:microsoft.com/office/officeart/2005/8/layout/orgChart1"/>
    <dgm:cxn modelId="{966B9934-BABA-410A-82F5-DE3DCB137DE1}" type="presParOf" srcId="{24135237-AA95-40CC-8D55-7379D530F205}" destId="{58FCFA12-57FF-4DDE-AA78-FD5F24D44BE5}" srcOrd="8" destOrd="0" presId="urn:microsoft.com/office/officeart/2005/8/layout/orgChart1"/>
    <dgm:cxn modelId="{DF4322C8-01DC-4454-86F5-FBD904980D39}" type="presParOf" srcId="{24135237-AA95-40CC-8D55-7379D530F205}" destId="{72474307-32C2-4117-8E3D-EE0ECD80D53D}" srcOrd="9" destOrd="0" presId="urn:microsoft.com/office/officeart/2005/8/layout/orgChart1"/>
    <dgm:cxn modelId="{E8A20B65-9485-4FDF-8AD0-4820788DF7AB}" type="presParOf" srcId="{72474307-32C2-4117-8E3D-EE0ECD80D53D}" destId="{2FB2C3AB-7758-4FF5-8545-55FF77F10D3D}" srcOrd="0" destOrd="0" presId="urn:microsoft.com/office/officeart/2005/8/layout/orgChart1"/>
    <dgm:cxn modelId="{B47F6AD8-5F5B-42D5-B95A-3AD81C2AFE32}" type="presParOf" srcId="{2FB2C3AB-7758-4FF5-8545-55FF77F10D3D}" destId="{2F56B4D2-400A-48F1-9F86-328A9D96FD6A}" srcOrd="0" destOrd="0" presId="urn:microsoft.com/office/officeart/2005/8/layout/orgChart1"/>
    <dgm:cxn modelId="{DC747F32-056E-4CD0-AD41-FF6A94F7702C}" type="presParOf" srcId="{2FB2C3AB-7758-4FF5-8545-55FF77F10D3D}" destId="{EAAC0396-F5F9-4F12-82E3-06CCEE8D8411}" srcOrd="1" destOrd="0" presId="urn:microsoft.com/office/officeart/2005/8/layout/orgChart1"/>
    <dgm:cxn modelId="{35CBD5B3-B942-4317-8F3C-D78BB1903B5F}" type="presParOf" srcId="{72474307-32C2-4117-8E3D-EE0ECD80D53D}" destId="{0D61F103-8929-4F11-9E60-27D82E013DEF}" srcOrd="1" destOrd="0" presId="urn:microsoft.com/office/officeart/2005/8/layout/orgChart1"/>
    <dgm:cxn modelId="{AB225A9A-3771-4EB2-B922-9231DDCCD24E}" type="presParOf" srcId="{72474307-32C2-4117-8E3D-EE0ECD80D53D}" destId="{3F26119D-54AC-41DA-AE56-F972BE7B6A6A}" srcOrd="2" destOrd="0" presId="urn:microsoft.com/office/officeart/2005/8/layout/orgChart1"/>
    <dgm:cxn modelId="{CA2766FD-73B3-4AB6-B51E-9B8A8845B491}" type="presParOf" srcId="{0979B790-F5A0-484F-9C19-9DCD80B1A17B}" destId="{BD6A3BA6-9041-4D9C-958C-9D129F5A8170}" srcOrd="2" destOrd="0" presId="urn:microsoft.com/office/officeart/2005/8/layout/orgChart1"/>
    <dgm:cxn modelId="{09F864DF-5F8C-40D1-8651-C8F2B4297371}" type="presParOf" srcId="{0F70076E-522F-4981-BBB3-3A92AF6FA175}" destId="{97C1ADA8-C573-433C-A903-2B5AF2D11025}" srcOrd="4" destOrd="0" presId="urn:microsoft.com/office/officeart/2005/8/layout/orgChart1"/>
    <dgm:cxn modelId="{45763CBE-2622-4D21-84D9-9C9EA45F5317}" type="presParOf" srcId="{0F70076E-522F-4981-BBB3-3A92AF6FA175}" destId="{8C0D7482-2972-4DA2-B023-40CFC2A60796}" srcOrd="5" destOrd="0" presId="urn:microsoft.com/office/officeart/2005/8/layout/orgChart1"/>
    <dgm:cxn modelId="{97592B6E-D8E6-45C2-9EB2-5EE0E08AE131}" type="presParOf" srcId="{8C0D7482-2972-4DA2-B023-40CFC2A60796}" destId="{4A015B71-FF6D-4FAA-A716-C83012191BDD}" srcOrd="0" destOrd="0" presId="urn:microsoft.com/office/officeart/2005/8/layout/orgChart1"/>
    <dgm:cxn modelId="{51FDE1A7-5CBF-4289-895E-851791F7F011}" type="presParOf" srcId="{4A015B71-FF6D-4FAA-A716-C83012191BDD}" destId="{E6677268-D00C-4D1B-A6D9-295F28778097}" srcOrd="0" destOrd="0" presId="urn:microsoft.com/office/officeart/2005/8/layout/orgChart1"/>
    <dgm:cxn modelId="{1709C90D-8CA8-4512-AD40-0001968CF559}" type="presParOf" srcId="{4A015B71-FF6D-4FAA-A716-C83012191BDD}" destId="{2B0A4C06-23E2-4C10-ACD4-A1381D5956C7}" srcOrd="1" destOrd="0" presId="urn:microsoft.com/office/officeart/2005/8/layout/orgChart1"/>
    <dgm:cxn modelId="{2C1987A6-A91D-4BA4-8F09-C480EE09AD91}" type="presParOf" srcId="{8C0D7482-2972-4DA2-B023-40CFC2A60796}" destId="{D5A05807-EFB5-48D0-B488-8CD82056E20D}" srcOrd="1" destOrd="0" presId="urn:microsoft.com/office/officeart/2005/8/layout/orgChart1"/>
    <dgm:cxn modelId="{DBEC62EE-2684-4B44-8FD4-4A3CC9581A73}" type="presParOf" srcId="{D5A05807-EFB5-48D0-B488-8CD82056E20D}" destId="{AC81D29A-1E8E-4858-9F79-82979B5F5404}" srcOrd="0" destOrd="0" presId="urn:microsoft.com/office/officeart/2005/8/layout/orgChart1"/>
    <dgm:cxn modelId="{6F428D03-D911-4632-91DD-439428005C5C}" type="presParOf" srcId="{D5A05807-EFB5-48D0-B488-8CD82056E20D}" destId="{652DFB5C-3273-4EC7-8848-D514B4FB3C7E}" srcOrd="1" destOrd="0" presId="urn:microsoft.com/office/officeart/2005/8/layout/orgChart1"/>
    <dgm:cxn modelId="{F3EA9A46-1F10-4C2F-9042-7FA1B2290AB2}" type="presParOf" srcId="{652DFB5C-3273-4EC7-8848-D514B4FB3C7E}" destId="{C5039793-C0C4-431B-9489-EB9CBFBB1E93}" srcOrd="0" destOrd="0" presId="urn:microsoft.com/office/officeart/2005/8/layout/orgChart1"/>
    <dgm:cxn modelId="{7B7E7E0A-707F-4FCE-96FA-D2AC99B2E10B}" type="presParOf" srcId="{C5039793-C0C4-431B-9489-EB9CBFBB1E93}" destId="{99A7B5F4-03C8-4B46-A613-6DFFD2A72B9A}" srcOrd="0" destOrd="0" presId="urn:microsoft.com/office/officeart/2005/8/layout/orgChart1"/>
    <dgm:cxn modelId="{6D06406A-ABD6-4160-9DFC-F4884C0DF0DE}" type="presParOf" srcId="{C5039793-C0C4-431B-9489-EB9CBFBB1E93}" destId="{3DBEEB83-7DEB-44CB-AC9D-62897A2D4C10}" srcOrd="1" destOrd="0" presId="urn:microsoft.com/office/officeart/2005/8/layout/orgChart1"/>
    <dgm:cxn modelId="{A9B24DC4-A825-4390-969B-6F87B1095F3B}" type="presParOf" srcId="{652DFB5C-3273-4EC7-8848-D514B4FB3C7E}" destId="{F99B00C9-81B9-4BA5-A39E-BA82F9C24175}" srcOrd="1" destOrd="0" presId="urn:microsoft.com/office/officeart/2005/8/layout/orgChart1"/>
    <dgm:cxn modelId="{FC44508F-B5A5-4C25-B7F1-C996432BB733}" type="presParOf" srcId="{652DFB5C-3273-4EC7-8848-D514B4FB3C7E}" destId="{CC932E70-E909-4F55-A8F6-09CEFCBF91DD}" srcOrd="2" destOrd="0" presId="urn:microsoft.com/office/officeart/2005/8/layout/orgChart1"/>
    <dgm:cxn modelId="{7CB6A417-045E-40FA-9F89-FD27CD9EA831}" type="presParOf" srcId="{D5A05807-EFB5-48D0-B488-8CD82056E20D}" destId="{4936C0EE-735B-4022-A21D-F437E8C8FB2C}" srcOrd="2" destOrd="0" presId="urn:microsoft.com/office/officeart/2005/8/layout/orgChart1"/>
    <dgm:cxn modelId="{D49B36B8-D0CC-48F1-922B-6263AC27A64C}" type="presParOf" srcId="{D5A05807-EFB5-48D0-B488-8CD82056E20D}" destId="{608E8B0C-6362-4D15-909F-248DA487C2BF}" srcOrd="3" destOrd="0" presId="urn:microsoft.com/office/officeart/2005/8/layout/orgChart1"/>
    <dgm:cxn modelId="{3D01C5F3-2A41-481D-A343-D798BB2E4E7E}" type="presParOf" srcId="{608E8B0C-6362-4D15-909F-248DA487C2BF}" destId="{8D8984DA-558F-47D2-A944-909EE8F084F5}" srcOrd="0" destOrd="0" presId="urn:microsoft.com/office/officeart/2005/8/layout/orgChart1"/>
    <dgm:cxn modelId="{D6AD119A-60D7-4B95-A4E8-DFAF60E07C4A}" type="presParOf" srcId="{8D8984DA-558F-47D2-A944-909EE8F084F5}" destId="{15F2BC78-D50C-4AAD-8B4C-69F04EAC3A17}" srcOrd="0" destOrd="0" presId="urn:microsoft.com/office/officeart/2005/8/layout/orgChart1"/>
    <dgm:cxn modelId="{986BBB3A-1E88-4046-A6F8-E29188FCF46D}" type="presParOf" srcId="{8D8984DA-558F-47D2-A944-909EE8F084F5}" destId="{4F17F90F-8BD4-4804-A10D-0E0D98F92923}" srcOrd="1" destOrd="0" presId="urn:microsoft.com/office/officeart/2005/8/layout/orgChart1"/>
    <dgm:cxn modelId="{54AEF1F8-30A2-4C60-9D61-72E9F11E5C47}" type="presParOf" srcId="{608E8B0C-6362-4D15-909F-248DA487C2BF}" destId="{085F421D-D2A3-4832-8D90-1E627F07F0CE}" srcOrd="1" destOrd="0" presId="urn:microsoft.com/office/officeart/2005/8/layout/orgChart1"/>
    <dgm:cxn modelId="{204AA02C-74BD-4DE2-B864-C02AE0615372}" type="presParOf" srcId="{608E8B0C-6362-4D15-909F-248DA487C2BF}" destId="{7E23741C-69CE-4B29-8C85-1E7293C3B5F4}" srcOrd="2" destOrd="0" presId="urn:microsoft.com/office/officeart/2005/8/layout/orgChart1"/>
    <dgm:cxn modelId="{E1E76241-39B0-404C-B312-C031D0AB67BC}" type="presParOf" srcId="{D5A05807-EFB5-48D0-B488-8CD82056E20D}" destId="{613C03D6-7054-4B73-96F2-78EDD8671AF2}" srcOrd="4" destOrd="0" presId="urn:microsoft.com/office/officeart/2005/8/layout/orgChart1"/>
    <dgm:cxn modelId="{5EF79A2F-CEC2-4C74-8330-EBBCED157575}" type="presParOf" srcId="{D5A05807-EFB5-48D0-B488-8CD82056E20D}" destId="{FAF718D9-CE6F-4E63-BA1F-23100B0595C4}" srcOrd="5" destOrd="0" presId="urn:microsoft.com/office/officeart/2005/8/layout/orgChart1"/>
    <dgm:cxn modelId="{91688C05-D625-49F7-9BA1-AF418501C67D}" type="presParOf" srcId="{FAF718D9-CE6F-4E63-BA1F-23100B0595C4}" destId="{17C91B4C-F0E4-4024-A0F5-14512A7F497C}" srcOrd="0" destOrd="0" presId="urn:microsoft.com/office/officeart/2005/8/layout/orgChart1"/>
    <dgm:cxn modelId="{35ADF645-4086-45BC-91E9-E09C66DC5355}" type="presParOf" srcId="{17C91B4C-F0E4-4024-A0F5-14512A7F497C}" destId="{5EE94A07-DE5A-4F7A-A8DD-16D552E2D98E}" srcOrd="0" destOrd="0" presId="urn:microsoft.com/office/officeart/2005/8/layout/orgChart1"/>
    <dgm:cxn modelId="{B7AACDC3-38CD-4C74-A2CD-0F2539618412}" type="presParOf" srcId="{17C91B4C-F0E4-4024-A0F5-14512A7F497C}" destId="{57F61604-BE15-4362-B346-71D638A88099}" srcOrd="1" destOrd="0" presId="urn:microsoft.com/office/officeart/2005/8/layout/orgChart1"/>
    <dgm:cxn modelId="{C97B0304-96C7-4795-B477-DC2F1EDA5827}" type="presParOf" srcId="{FAF718D9-CE6F-4E63-BA1F-23100B0595C4}" destId="{959171F2-E871-47B5-97FB-8A6260020CC0}" srcOrd="1" destOrd="0" presId="urn:microsoft.com/office/officeart/2005/8/layout/orgChart1"/>
    <dgm:cxn modelId="{B6B69E5C-716A-4FC5-A622-9C16662C3FF4}" type="presParOf" srcId="{FAF718D9-CE6F-4E63-BA1F-23100B0595C4}" destId="{F80890A4-215C-4D2A-B4C8-B399A6109114}" srcOrd="2" destOrd="0" presId="urn:microsoft.com/office/officeart/2005/8/layout/orgChart1"/>
    <dgm:cxn modelId="{A08AF032-819E-4A19-BA6B-3A2F4975DF93}" type="presParOf" srcId="{D5A05807-EFB5-48D0-B488-8CD82056E20D}" destId="{FD7D4D9F-8B82-4134-A440-E709162FB101}" srcOrd="6" destOrd="0" presId="urn:microsoft.com/office/officeart/2005/8/layout/orgChart1"/>
    <dgm:cxn modelId="{32095F14-67BC-40AC-AF90-7A43F36E50FE}" type="presParOf" srcId="{D5A05807-EFB5-48D0-B488-8CD82056E20D}" destId="{5E4A1D37-BFD2-4AEA-A2E8-770F037C952F}" srcOrd="7" destOrd="0" presId="urn:microsoft.com/office/officeart/2005/8/layout/orgChart1"/>
    <dgm:cxn modelId="{FF475B35-7E90-4AB2-9769-EEA67821D200}" type="presParOf" srcId="{5E4A1D37-BFD2-4AEA-A2E8-770F037C952F}" destId="{51BD2DFE-02EC-4DB1-A7F1-186D7E5AA6AC}" srcOrd="0" destOrd="0" presId="urn:microsoft.com/office/officeart/2005/8/layout/orgChart1"/>
    <dgm:cxn modelId="{1FB1DD1A-328D-4CBB-B5D9-9D2654F7FFF8}" type="presParOf" srcId="{51BD2DFE-02EC-4DB1-A7F1-186D7E5AA6AC}" destId="{641A9226-B231-4E8E-9C55-F68651D94D4E}" srcOrd="0" destOrd="0" presId="urn:microsoft.com/office/officeart/2005/8/layout/orgChart1"/>
    <dgm:cxn modelId="{66CB4BC5-BD78-4E4A-98B1-6E592B6CB1F9}" type="presParOf" srcId="{51BD2DFE-02EC-4DB1-A7F1-186D7E5AA6AC}" destId="{03285AB4-389B-4A8E-A739-E4FB594C24BF}" srcOrd="1" destOrd="0" presId="urn:microsoft.com/office/officeart/2005/8/layout/orgChart1"/>
    <dgm:cxn modelId="{3F1DBD5B-EAFD-49A5-AAED-8B7447FA654E}" type="presParOf" srcId="{5E4A1D37-BFD2-4AEA-A2E8-770F037C952F}" destId="{E334A79F-86F5-4B5C-B6C7-03E88BFA55C9}" srcOrd="1" destOrd="0" presId="urn:microsoft.com/office/officeart/2005/8/layout/orgChart1"/>
    <dgm:cxn modelId="{D182FEA6-93EE-4A68-9EE0-AE5BC2AC2618}" type="presParOf" srcId="{5E4A1D37-BFD2-4AEA-A2E8-770F037C952F}" destId="{085F2607-B90B-46C0-86AE-FC22EF661656}" srcOrd="2" destOrd="0" presId="urn:microsoft.com/office/officeart/2005/8/layout/orgChart1"/>
    <dgm:cxn modelId="{F67125CB-AA1A-4737-B7A1-9DB81A20E7AA}" type="presParOf" srcId="{D5A05807-EFB5-48D0-B488-8CD82056E20D}" destId="{539C9AB9-A71B-47D2-BAFA-A26EF16D35E9}" srcOrd="8" destOrd="0" presId="urn:microsoft.com/office/officeart/2005/8/layout/orgChart1"/>
    <dgm:cxn modelId="{0E4F3215-E3F7-4557-B4D1-8A7AF9B485A8}" type="presParOf" srcId="{D5A05807-EFB5-48D0-B488-8CD82056E20D}" destId="{00A21371-1360-4E0E-A0CF-64B2CA81844B}" srcOrd="9" destOrd="0" presId="urn:microsoft.com/office/officeart/2005/8/layout/orgChart1"/>
    <dgm:cxn modelId="{989AEE3C-8521-45C9-B680-6C7C9C9F8733}" type="presParOf" srcId="{00A21371-1360-4E0E-A0CF-64B2CA81844B}" destId="{5D620067-97CA-4684-AA9A-ED49BECC6B50}" srcOrd="0" destOrd="0" presId="urn:microsoft.com/office/officeart/2005/8/layout/orgChart1"/>
    <dgm:cxn modelId="{66113899-DC37-41C1-987D-6D4BAD041540}" type="presParOf" srcId="{5D620067-97CA-4684-AA9A-ED49BECC6B50}" destId="{E3166F7C-DF17-441D-9FD5-AE90B21D5054}" srcOrd="0" destOrd="0" presId="urn:microsoft.com/office/officeart/2005/8/layout/orgChart1"/>
    <dgm:cxn modelId="{31B39219-D2F9-4BB2-8139-E5CD2BBFE4BA}" type="presParOf" srcId="{5D620067-97CA-4684-AA9A-ED49BECC6B50}" destId="{D5BAEF3F-BD35-4D7E-A4FF-F30965920AFA}" srcOrd="1" destOrd="0" presId="urn:microsoft.com/office/officeart/2005/8/layout/orgChart1"/>
    <dgm:cxn modelId="{825C6041-AFD3-4A5F-9899-75CBC479DD67}" type="presParOf" srcId="{00A21371-1360-4E0E-A0CF-64B2CA81844B}" destId="{954DE4C5-A326-4E49-BC70-C56A49102543}" srcOrd="1" destOrd="0" presId="urn:microsoft.com/office/officeart/2005/8/layout/orgChart1"/>
    <dgm:cxn modelId="{DF66C70A-80E2-4C3C-9E07-B17B71AC740E}" type="presParOf" srcId="{00A21371-1360-4E0E-A0CF-64B2CA81844B}" destId="{93110726-E6BB-43BB-89D2-78B96232F10A}" srcOrd="2" destOrd="0" presId="urn:microsoft.com/office/officeart/2005/8/layout/orgChart1"/>
    <dgm:cxn modelId="{54571D1E-C5EC-47BC-A7AF-6902FE6991BF}" type="presParOf" srcId="{D5A05807-EFB5-48D0-B488-8CD82056E20D}" destId="{41D8D129-29D8-4385-B786-894926FEDC42}" srcOrd="10" destOrd="0" presId="urn:microsoft.com/office/officeart/2005/8/layout/orgChart1"/>
    <dgm:cxn modelId="{58269E0C-A92F-4E34-9F78-343CF190895F}" type="presParOf" srcId="{D5A05807-EFB5-48D0-B488-8CD82056E20D}" destId="{56B75CC1-3BE4-4933-86A4-AD5BDB483D09}" srcOrd="11" destOrd="0" presId="urn:microsoft.com/office/officeart/2005/8/layout/orgChart1"/>
    <dgm:cxn modelId="{EBF84503-C26D-4888-A0C3-FFBA092538D2}" type="presParOf" srcId="{56B75CC1-3BE4-4933-86A4-AD5BDB483D09}" destId="{989F04EF-9BC1-4B78-83E1-155E82FA04DB}" srcOrd="0" destOrd="0" presId="urn:microsoft.com/office/officeart/2005/8/layout/orgChart1"/>
    <dgm:cxn modelId="{0395BC35-C901-4891-8EEE-C5FF59802EE9}" type="presParOf" srcId="{989F04EF-9BC1-4B78-83E1-155E82FA04DB}" destId="{92C0FB43-53F4-4321-BEF9-66199300F0E8}" srcOrd="0" destOrd="0" presId="urn:microsoft.com/office/officeart/2005/8/layout/orgChart1"/>
    <dgm:cxn modelId="{AAC9B117-FC22-419E-B3DC-3292CB9C2810}" type="presParOf" srcId="{989F04EF-9BC1-4B78-83E1-155E82FA04DB}" destId="{D9ED388C-CEBD-4853-9A3E-C27037FF2C56}" srcOrd="1" destOrd="0" presId="urn:microsoft.com/office/officeart/2005/8/layout/orgChart1"/>
    <dgm:cxn modelId="{0492FE60-EBB9-4DBA-BC42-532E8F2378EF}" type="presParOf" srcId="{56B75CC1-3BE4-4933-86A4-AD5BDB483D09}" destId="{2101D05F-39FA-4E10-8C5C-A05734941020}" srcOrd="1" destOrd="0" presId="urn:microsoft.com/office/officeart/2005/8/layout/orgChart1"/>
    <dgm:cxn modelId="{7B87D8B6-2C0B-4AD4-9B1A-1515A17C908D}" type="presParOf" srcId="{56B75CC1-3BE4-4933-86A4-AD5BDB483D09}" destId="{659C28F5-4CB8-4027-B9BA-615248508F5C}" srcOrd="2" destOrd="0" presId="urn:microsoft.com/office/officeart/2005/8/layout/orgChart1"/>
    <dgm:cxn modelId="{6FA19A82-3E45-407A-A8DA-C0F455B65A12}" type="presParOf" srcId="{D5A05807-EFB5-48D0-B488-8CD82056E20D}" destId="{5C2972FE-C97E-42B6-9A79-1CF8DC5B6AE4}" srcOrd="12" destOrd="0" presId="urn:microsoft.com/office/officeart/2005/8/layout/orgChart1"/>
    <dgm:cxn modelId="{D843F93C-78F3-4BF8-826D-38C356C101E6}" type="presParOf" srcId="{D5A05807-EFB5-48D0-B488-8CD82056E20D}" destId="{029DB9A8-AFD4-472F-9968-B633CD346629}" srcOrd="13" destOrd="0" presId="urn:microsoft.com/office/officeart/2005/8/layout/orgChart1"/>
    <dgm:cxn modelId="{D84B9EDD-E00C-4E50-BC1F-77AF5A10BB34}" type="presParOf" srcId="{029DB9A8-AFD4-472F-9968-B633CD346629}" destId="{BDBCFFDF-4FA0-4430-A44A-82B37C77E4AF}" srcOrd="0" destOrd="0" presId="urn:microsoft.com/office/officeart/2005/8/layout/orgChart1"/>
    <dgm:cxn modelId="{6C5CA273-0F4D-4AEB-8501-E4B57781A30E}" type="presParOf" srcId="{BDBCFFDF-4FA0-4430-A44A-82B37C77E4AF}" destId="{BF212140-F00B-41BB-95FA-AB60DEA3AD26}" srcOrd="0" destOrd="0" presId="urn:microsoft.com/office/officeart/2005/8/layout/orgChart1"/>
    <dgm:cxn modelId="{38BC2673-FF97-482F-8C07-DF52218766D2}" type="presParOf" srcId="{BDBCFFDF-4FA0-4430-A44A-82B37C77E4AF}" destId="{586BD3CC-D024-49AE-98A9-57447680C793}" srcOrd="1" destOrd="0" presId="urn:microsoft.com/office/officeart/2005/8/layout/orgChart1"/>
    <dgm:cxn modelId="{5070BC3C-CCB9-4BD9-9321-890D06B7DE66}" type="presParOf" srcId="{029DB9A8-AFD4-472F-9968-B633CD346629}" destId="{6D4B136B-BD17-4ED1-B616-FBD7159E18F9}" srcOrd="1" destOrd="0" presId="urn:microsoft.com/office/officeart/2005/8/layout/orgChart1"/>
    <dgm:cxn modelId="{19E756BF-A25F-4B5C-9A8A-FF99FBF821E2}" type="presParOf" srcId="{029DB9A8-AFD4-472F-9968-B633CD346629}" destId="{B1ECB62F-82BA-4FB2-A8C8-FC69141DD972}" srcOrd="2" destOrd="0" presId="urn:microsoft.com/office/officeart/2005/8/layout/orgChart1"/>
    <dgm:cxn modelId="{E5BA9BA7-8BE9-4511-A31C-2A95891AF6E3}" type="presParOf" srcId="{8C0D7482-2972-4DA2-B023-40CFC2A60796}" destId="{05C65E83-A4AE-4230-99CF-08B8C80E012D}" srcOrd="2" destOrd="0" presId="urn:microsoft.com/office/officeart/2005/8/layout/orgChart1"/>
    <dgm:cxn modelId="{A00C3DB9-4687-461D-8DC1-0FE96074C37D}" type="presParOf" srcId="{0F70076E-522F-4981-BBB3-3A92AF6FA175}" destId="{1F31A3CC-47E9-4C73-8E01-7B95861616D0}" srcOrd="6" destOrd="0" presId="urn:microsoft.com/office/officeart/2005/8/layout/orgChart1"/>
    <dgm:cxn modelId="{F293AFD9-B291-4BB4-9FB0-744206C8CA7A}" type="presParOf" srcId="{0F70076E-522F-4981-BBB3-3A92AF6FA175}" destId="{5D0702A5-2294-407F-A843-E9F67DA31609}" srcOrd="7" destOrd="0" presId="urn:microsoft.com/office/officeart/2005/8/layout/orgChart1"/>
    <dgm:cxn modelId="{302A0C1C-B0A2-4C22-A017-FF613CC75CE4}" type="presParOf" srcId="{5D0702A5-2294-407F-A843-E9F67DA31609}" destId="{494DEB7D-4C52-41CF-ABB7-B9186E98D3F4}" srcOrd="0" destOrd="0" presId="urn:microsoft.com/office/officeart/2005/8/layout/orgChart1"/>
    <dgm:cxn modelId="{4B543FF5-F029-46BB-A2F9-DE7300BEAF9A}" type="presParOf" srcId="{494DEB7D-4C52-41CF-ABB7-B9186E98D3F4}" destId="{88E42A67-50A6-46C1-A655-A67481AF8CF9}" srcOrd="0" destOrd="0" presId="urn:microsoft.com/office/officeart/2005/8/layout/orgChart1"/>
    <dgm:cxn modelId="{5A210512-E62D-47DD-B44C-E4982258825A}" type="presParOf" srcId="{494DEB7D-4C52-41CF-ABB7-B9186E98D3F4}" destId="{4408F1D1-8DD2-418C-ABAE-49A9C1656FFB}" srcOrd="1" destOrd="0" presId="urn:microsoft.com/office/officeart/2005/8/layout/orgChart1"/>
    <dgm:cxn modelId="{181E2DBB-DB61-4F71-AD83-92F960909D5B}" type="presParOf" srcId="{5D0702A5-2294-407F-A843-E9F67DA31609}" destId="{733B18DE-382D-4FD9-937B-11CAD0E93941}" srcOrd="1" destOrd="0" presId="urn:microsoft.com/office/officeart/2005/8/layout/orgChart1"/>
    <dgm:cxn modelId="{9F82E02C-901C-42CF-982D-CE3622459066}" type="presParOf" srcId="{5D0702A5-2294-407F-A843-E9F67DA31609}" destId="{1D577550-0651-4C2E-A262-4BCC1F2C91C0}" srcOrd="2" destOrd="0" presId="urn:microsoft.com/office/officeart/2005/8/layout/orgChart1"/>
    <dgm:cxn modelId="{B39926BA-D9AE-47DB-AA25-B20F30E5CBCB}" type="presParOf" srcId="{0F70076E-522F-4981-BBB3-3A92AF6FA175}" destId="{C33C7A6C-C6C4-41AC-8DE1-8DDEFEB60920}" srcOrd="8" destOrd="0" presId="urn:microsoft.com/office/officeart/2005/8/layout/orgChart1"/>
    <dgm:cxn modelId="{8A3294CF-7761-408C-AFC3-2B04DF0711F5}" type="presParOf" srcId="{0F70076E-522F-4981-BBB3-3A92AF6FA175}" destId="{5D513A80-7CAD-4D4B-B0AB-4A43A3DAE6F5}" srcOrd="9" destOrd="0" presId="urn:microsoft.com/office/officeart/2005/8/layout/orgChart1"/>
    <dgm:cxn modelId="{D5BF9BD7-D555-42FA-86FC-388CE4F284F0}" type="presParOf" srcId="{5D513A80-7CAD-4D4B-B0AB-4A43A3DAE6F5}" destId="{0CB56511-5D56-4220-AAA8-E6B351624CD4}" srcOrd="0" destOrd="0" presId="urn:microsoft.com/office/officeart/2005/8/layout/orgChart1"/>
    <dgm:cxn modelId="{1C5F6ADA-6EF2-417F-9D6A-67B34EBF43F5}" type="presParOf" srcId="{0CB56511-5D56-4220-AAA8-E6B351624CD4}" destId="{A3596C5C-D5BF-4D1F-99EE-77880EC19FC8}" srcOrd="0" destOrd="0" presId="urn:microsoft.com/office/officeart/2005/8/layout/orgChart1"/>
    <dgm:cxn modelId="{642DA153-88BF-4E59-9745-4A05A8A2F108}" type="presParOf" srcId="{0CB56511-5D56-4220-AAA8-E6B351624CD4}" destId="{B6A114D4-4B75-4F1E-A379-E402CD10E6C4}" srcOrd="1" destOrd="0" presId="urn:microsoft.com/office/officeart/2005/8/layout/orgChart1"/>
    <dgm:cxn modelId="{ED06C43C-6396-4A86-B304-F147F249D77F}" type="presParOf" srcId="{5D513A80-7CAD-4D4B-B0AB-4A43A3DAE6F5}" destId="{B553E628-A975-4BD3-A2F3-84861B4D6D9E}" srcOrd="1" destOrd="0" presId="urn:microsoft.com/office/officeart/2005/8/layout/orgChart1"/>
    <dgm:cxn modelId="{E45A6E61-BBBA-4D0D-B643-8F17E0CF8B39}" type="presParOf" srcId="{B553E628-A975-4BD3-A2F3-84861B4D6D9E}" destId="{E9FA3E35-E17C-402A-9F06-8A140AF13D6A}" srcOrd="0" destOrd="0" presId="urn:microsoft.com/office/officeart/2005/8/layout/orgChart1"/>
    <dgm:cxn modelId="{87E346F4-AA8E-493B-B80E-22CABFA7604A}" type="presParOf" srcId="{B553E628-A975-4BD3-A2F3-84861B4D6D9E}" destId="{BBB7AA51-10E3-42EA-8B26-E059F852E331}" srcOrd="1" destOrd="0" presId="urn:microsoft.com/office/officeart/2005/8/layout/orgChart1"/>
    <dgm:cxn modelId="{758773E4-40D5-4776-85EF-522565C11BF9}" type="presParOf" srcId="{BBB7AA51-10E3-42EA-8B26-E059F852E331}" destId="{7873E1F9-1199-4CEE-8D9D-22DD60D218C3}" srcOrd="0" destOrd="0" presId="urn:microsoft.com/office/officeart/2005/8/layout/orgChart1"/>
    <dgm:cxn modelId="{34EA0F1F-7DC9-422D-B416-D6F8423DC6B6}" type="presParOf" srcId="{7873E1F9-1199-4CEE-8D9D-22DD60D218C3}" destId="{37209606-A253-48BC-A588-886B49BABBD1}" srcOrd="0" destOrd="0" presId="urn:microsoft.com/office/officeart/2005/8/layout/orgChart1"/>
    <dgm:cxn modelId="{99E6D37C-394B-444A-8D57-E9BDE2627FD0}" type="presParOf" srcId="{7873E1F9-1199-4CEE-8D9D-22DD60D218C3}" destId="{08D8DD80-F8DB-42D4-8B5F-8F3E6B33839A}" srcOrd="1" destOrd="0" presId="urn:microsoft.com/office/officeart/2005/8/layout/orgChart1"/>
    <dgm:cxn modelId="{1D557ACD-FC95-4D77-A7F1-20F66FA6FB35}" type="presParOf" srcId="{BBB7AA51-10E3-42EA-8B26-E059F852E331}" destId="{5F733385-5AF5-4C90-8219-3DCF80FDD410}" srcOrd="1" destOrd="0" presId="urn:microsoft.com/office/officeart/2005/8/layout/orgChart1"/>
    <dgm:cxn modelId="{75071DF1-A767-45FA-B2F4-1AECDA886B78}" type="presParOf" srcId="{BBB7AA51-10E3-42EA-8B26-E059F852E331}" destId="{7EBD43EB-B113-4E7B-B839-28889D8C15B3}" srcOrd="2" destOrd="0" presId="urn:microsoft.com/office/officeart/2005/8/layout/orgChart1"/>
    <dgm:cxn modelId="{E1573E3B-58B7-4BA2-8D8F-CA5BE0672318}" type="presParOf" srcId="{B553E628-A975-4BD3-A2F3-84861B4D6D9E}" destId="{90856F93-6928-4F29-A715-1CCE16DEB8CE}" srcOrd="2" destOrd="0" presId="urn:microsoft.com/office/officeart/2005/8/layout/orgChart1"/>
    <dgm:cxn modelId="{C8C7D8FA-04FE-4164-A5C9-515DBB2C475A}" type="presParOf" srcId="{B553E628-A975-4BD3-A2F3-84861B4D6D9E}" destId="{6436DFFC-DB5F-43AF-944B-A8500EA79D89}" srcOrd="3" destOrd="0" presId="urn:microsoft.com/office/officeart/2005/8/layout/orgChart1"/>
    <dgm:cxn modelId="{33B48320-CA4F-4B43-9180-73252C31E6AB}" type="presParOf" srcId="{6436DFFC-DB5F-43AF-944B-A8500EA79D89}" destId="{06B6B56B-26F1-4A18-ABBB-DE7D12578495}" srcOrd="0" destOrd="0" presId="urn:microsoft.com/office/officeart/2005/8/layout/orgChart1"/>
    <dgm:cxn modelId="{05384C72-8A1C-4B6C-B4C5-647733049B62}" type="presParOf" srcId="{06B6B56B-26F1-4A18-ABBB-DE7D12578495}" destId="{ADD27B8D-46D3-4588-BB73-49AC77C35FF6}" srcOrd="0" destOrd="0" presId="urn:microsoft.com/office/officeart/2005/8/layout/orgChart1"/>
    <dgm:cxn modelId="{33B797C5-7F3D-44BE-941D-4D1DC1933EE3}" type="presParOf" srcId="{06B6B56B-26F1-4A18-ABBB-DE7D12578495}" destId="{B8EF8860-201E-4A47-880F-FE1C62264548}" srcOrd="1" destOrd="0" presId="urn:microsoft.com/office/officeart/2005/8/layout/orgChart1"/>
    <dgm:cxn modelId="{1A5DB8C5-7B80-4AEE-94EC-EAF8CE0ED002}" type="presParOf" srcId="{6436DFFC-DB5F-43AF-944B-A8500EA79D89}" destId="{22C2C446-3698-44EA-8A84-27402E150089}" srcOrd="1" destOrd="0" presId="urn:microsoft.com/office/officeart/2005/8/layout/orgChart1"/>
    <dgm:cxn modelId="{309EFB84-85A2-4765-806F-419D09B2B279}" type="presParOf" srcId="{6436DFFC-DB5F-43AF-944B-A8500EA79D89}" destId="{763C1F19-DB7D-4C8C-A033-C5C8C7FDEA4B}" srcOrd="2" destOrd="0" presId="urn:microsoft.com/office/officeart/2005/8/layout/orgChart1"/>
    <dgm:cxn modelId="{81CAEA16-65E5-410C-9C5C-9AE03DACEF69}" type="presParOf" srcId="{B553E628-A975-4BD3-A2F3-84861B4D6D9E}" destId="{8AAA2FD4-9B65-444C-904F-66481EA57F57}" srcOrd="4" destOrd="0" presId="urn:microsoft.com/office/officeart/2005/8/layout/orgChart1"/>
    <dgm:cxn modelId="{C128FAC8-4961-4245-8320-77A5B333CFC8}" type="presParOf" srcId="{B553E628-A975-4BD3-A2F3-84861B4D6D9E}" destId="{7C1FDA1D-55AA-4551-BB92-896CFDA521A9}" srcOrd="5" destOrd="0" presId="urn:microsoft.com/office/officeart/2005/8/layout/orgChart1"/>
    <dgm:cxn modelId="{266327B0-9D63-48C8-85A1-FFE9480B1FD6}" type="presParOf" srcId="{7C1FDA1D-55AA-4551-BB92-896CFDA521A9}" destId="{D47FDC61-E5F3-412C-A22E-40F8898C43E2}" srcOrd="0" destOrd="0" presId="urn:microsoft.com/office/officeart/2005/8/layout/orgChart1"/>
    <dgm:cxn modelId="{1F109951-D87E-4B6A-870C-D50948BC4D69}" type="presParOf" srcId="{D47FDC61-E5F3-412C-A22E-40F8898C43E2}" destId="{95757365-1776-4A05-B177-ECC651A46341}" srcOrd="0" destOrd="0" presId="urn:microsoft.com/office/officeart/2005/8/layout/orgChart1"/>
    <dgm:cxn modelId="{CC30353A-8629-4B09-A505-5BD139729451}" type="presParOf" srcId="{D47FDC61-E5F3-412C-A22E-40F8898C43E2}" destId="{E522034E-B4F4-45A6-9472-9FE4651F335F}" srcOrd="1" destOrd="0" presId="urn:microsoft.com/office/officeart/2005/8/layout/orgChart1"/>
    <dgm:cxn modelId="{2D8AD3D1-E7BB-4093-A030-5DC3A2978E30}" type="presParOf" srcId="{7C1FDA1D-55AA-4551-BB92-896CFDA521A9}" destId="{26CE5E99-6453-4849-BB74-3464E366B986}" srcOrd="1" destOrd="0" presId="urn:microsoft.com/office/officeart/2005/8/layout/orgChart1"/>
    <dgm:cxn modelId="{4C6BE40A-6A35-4C0A-81CF-7D2E4842C6E7}" type="presParOf" srcId="{7C1FDA1D-55AA-4551-BB92-896CFDA521A9}" destId="{98613811-8BDB-4F41-8C07-CEF0BB115AFC}" srcOrd="2" destOrd="0" presId="urn:microsoft.com/office/officeart/2005/8/layout/orgChart1"/>
    <dgm:cxn modelId="{C6AF9CE6-EA60-4A70-B728-80651F362C25}" type="presParOf" srcId="{B553E628-A975-4BD3-A2F3-84861B4D6D9E}" destId="{4E5E3395-7D78-4F0F-8BA4-0CA66D4382A3}" srcOrd="6" destOrd="0" presId="urn:microsoft.com/office/officeart/2005/8/layout/orgChart1"/>
    <dgm:cxn modelId="{25325408-E668-46BD-A55B-B4941DCB3468}" type="presParOf" srcId="{B553E628-A975-4BD3-A2F3-84861B4D6D9E}" destId="{1F784A67-4A0D-4B84-8052-896486C4E215}" srcOrd="7" destOrd="0" presId="urn:microsoft.com/office/officeart/2005/8/layout/orgChart1"/>
    <dgm:cxn modelId="{B1DB8485-4DC1-4CBC-BF93-9E04836E4361}" type="presParOf" srcId="{1F784A67-4A0D-4B84-8052-896486C4E215}" destId="{A0DEF0D8-3C17-4B5F-94A6-FBD4EF2F5216}" srcOrd="0" destOrd="0" presId="urn:microsoft.com/office/officeart/2005/8/layout/orgChart1"/>
    <dgm:cxn modelId="{016C7945-E730-4E0A-A1FC-6240938A4BC5}" type="presParOf" srcId="{A0DEF0D8-3C17-4B5F-94A6-FBD4EF2F5216}" destId="{4304F539-04CE-41DE-AB0A-040F37901232}" srcOrd="0" destOrd="0" presId="urn:microsoft.com/office/officeart/2005/8/layout/orgChart1"/>
    <dgm:cxn modelId="{696885FB-2DD4-4556-97C4-E40AE871C26B}" type="presParOf" srcId="{A0DEF0D8-3C17-4B5F-94A6-FBD4EF2F5216}" destId="{C0E743B2-38B4-4FFD-8B35-ADA7FA1431B1}" srcOrd="1" destOrd="0" presId="urn:microsoft.com/office/officeart/2005/8/layout/orgChart1"/>
    <dgm:cxn modelId="{F3FCE1D1-6318-4F0B-BDDE-998B8E8BD7F8}" type="presParOf" srcId="{1F784A67-4A0D-4B84-8052-896486C4E215}" destId="{FC49F405-2879-4CC0-9F73-D60640EE0BBC}" srcOrd="1" destOrd="0" presId="urn:microsoft.com/office/officeart/2005/8/layout/orgChart1"/>
    <dgm:cxn modelId="{CE80254B-EA63-4748-AB88-249347893D2A}" type="presParOf" srcId="{1F784A67-4A0D-4B84-8052-896486C4E215}" destId="{7456C37D-35F3-485A-A464-CBB0771448D8}" srcOrd="2" destOrd="0" presId="urn:microsoft.com/office/officeart/2005/8/layout/orgChart1"/>
    <dgm:cxn modelId="{4D12F6DE-8AA3-4B5B-900F-62DA113EDA88}" type="presParOf" srcId="{B553E628-A975-4BD3-A2F3-84861B4D6D9E}" destId="{0A62653C-0DF8-4EDF-A01B-23209F9F26F9}" srcOrd="8" destOrd="0" presId="urn:microsoft.com/office/officeart/2005/8/layout/orgChart1"/>
    <dgm:cxn modelId="{09051589-A65A-4D2C-90B8-6B4C1D1F0748}" type="presParOf" srcId="{B553E628-A975-4BD3-A2F3-84861B4D6D9E}" destId="{47C9178E-3EEA-40E0-B027-F05750A06937}" srcOrd="9" destOrd="0" presId="urn:microsoft.com/office/officeart/2005/8/layout/orgChart1"/>
    <dgm:cxn modelId="{ABA29AD1-9E7F-4DC9-A023-993B864EB92B}" type="presParOf" srcId="{47C9178E-3EEA-40E0-B027-F05750A06937}" destId="{955E1EFA-A7A2-4F2B-9353-8FB58EA2090B}" srcOrd="0" destOrd="0" presId="urn:microsoft.com/office/officeart/2005/8/layout/orgChart1"/>
    <dgm:cxn modelId="{11607C07-7D6E-48F0-93AC-B3B96DD3993B}" type="presParOf" srcId="{955E1EFA-A7A2-4F2B-9353-8FB58EA2090B}" destId="{9C2D6E1B-1D6A-40AE-936F-284B7321FF42}" srcOrd="0" destOrd="0" presId="urn:microsoft.com/office/officeart/2005/8/layout/orgChart1"/>
    <dgm:cxn modelId="{5E4D5047-B734-4870-9BF7-5DC0F8638471}" type="presParOf" srcId="{955E1EFA-A7A2-4F2B-9353-8FB58EA2090B}" destId="{3596B5AD-F16B-4ED3-96AA-D3FE4FDF760F}" srcOrd="1" destOrd="0" presId="urn:microsoft.com/office/officeart/2005/8/layout/orgChart1"/>
    <dgm:cxn modelId="{63E9B2C3-E305-4777-829A-DF87FFEEBCEA}" type="presParOf" srcId="{47C9178E-3EEA-40E0-B027-F05750A06937}" destId="{51F537C6-91CF-4569-9353-B9FDDB8E0EFB}" srcOrd="1" destOrd="0" presId="urn:microsoft.com/office/officeart/2005/8/layout/orgChart1"/>
    <dgm:cxn modelId="{7256BB5E-99A1-4683-9EDC-4D1E4D120A5E}" type="presParOf" srcId="{47C9178E-3EEA-40E0-B027-F05750A06937}" destId="{D71F5B4E-06A2-4606-8DFE-437ACD46F4D5}" srcOrd="2" destOrd="0" presId="urn:microsoft.com/office/officeart/2005/8/layout/orgChart1"/>
    <dgm:cxn modelId="{A462EF01-96CA-4C5A-B9F1-A79E1615E3C4}" type="presParOf" srcId="{5D513A80-7CAD-4D4B-B0AB-4A43A3DAE6F5}" destId="{E1F27DF0-6AED-4E08-865B-D4D290E65E15}" srcOrd="2" destOrd="0" presId="urn:microsoft.com/office/officeart/2005/8/layout/orgChart1"/>
    <dgm:cxn modelId="{8A08201A-DB9E-4A3D-9C09-95E00173C4D5}" type="presParOf" srcId="{0F70076E-522F-4981-BBB3-3A92AF6FA175}" destId="{6FFED9C4-696B-4ABA-A003-AB2F5D1066AB}" srcOrd="10" destOrd="0" presId="urn:microsoft.com/office/officeart/2005/8/layout/orgChart1"/>
    <dgm:cxn modelId="{5C2F509C-E098-4A9C-97C5-9ADC5524440D}" type="presParOf" srcId="{0F70076E-522F-4981-BBB3-3A92AF6FA175}" destId="{CBF63633-CEAF-4686-A5A0-A1C6068CDFCF}" srcOrd="11" destOrd="0" presId="urn:microsoft.com/office/officeart/2005/8/layout/orgChart1"/>
    <dgm:cxn modelId="{2B3F0629-A423-4F13-86D2-18AFD844E0B6}" type="presParOf" srcId="{CBF63633-CEAF-4686-A5A0-A1C6068CDFCF}" destId="{F3AFC82C-172F-4C59-916E-C0B16269B0F5}" srcOrd="0" destOrd="0" presId="urn:microsoft.com/office/officeart/2005/8/layout/orgChart1"/>
    <dgm:cxn modelId="{5881303A-F064-4339-8675-1232EFBF0084}" type="presParOf" srcId="{F3AFC82C-172F-4C59-916E-C0B16269B0F5}" destId="{7BD2452F-63BA-4404-A09F-0848D6551F58}" srcOrd="0" destOrd="0" presId="urn:microsoft.com/office/officeart/2005/8/layout/orgChart1"/>
    <dgm:cxn modelId="{02148DA0-13AC-421F-A7E6-997D7EDF1CCF}" type="presParOf" srcId="{F3AFC82C-172F-4C59-916E-C0B16269B0F5}" destId="{A135AE1E-C7DE-4D38-BF64-3DB4EBB55480}" srcOrd="1" destOrd="0" presId="urn:microsoft.com/office/officeart/2005/8/layout/orgChart1"/>
    <dgm:cxn modelId="{4A4F7F61-7538-4653-84ED-B0AC582C61D9}" type="presParOf" srcId="{CBF63633-CEAF-4686-A5A0-A1C6068CDFCF}" destId="{99039FCB-C585-49F0-AE9C-1202B682CE33}" srcOrd="1" destOrd="0" presId="urn:microsoft.com/office/officeart/2005/8/layout/orgChart1"/>
    <dgm:cxn modelId="{67853DDA-4819-468A-9D95-B6FD2C935BA7}" type="presParOf" srcId="{99039FCB-C585-49F0-AE9C-1202B682CE33}" destId="{F6AF1D9D-BBE8-4B97-95BF-FA0015EF42D6}" srcOrd="0" destOrd="0" presId="urn:microsoft.com/office/officeart/2005/8/layout/orgChart1"/>
    <dgm:cxn modelId="{9FAAFAA5-E8F3-41F1-9B4A-7C9781589899}" type="presParOf" srcId="{99039FCB-C585-49F0-AE9C-1202B682CE33}" destId="{AB1BCA7E-621B-4DF3-A5AC-A1AB7D13E395}" srcOrd="1" destOrd="0" presId="urn:microsoft.com/office/officeart/2005/8/layout/orgChart1"/>
    <dgm:cxn modelId="{5483C9AF-22EB-410A-9E83-5344BF5C5782}" type="presParOf" srcId="{AB1BCA7E-621B-4DF3-A5AC-A1AB7D13E395}" destId="{6D274AE3-4638-4322-BEDB-EB3F8530387B}" srcOrd="0" destOrd="0" presId="urn:microsoft.com/office/officeart/2005/8/layout/orgChart1"/>
    <dgm:cxn modelId="{293A6436-7AFB-466E-B266-B6C7CD8C6E46}" type="presParOf" srcId="{6D274AE3-4638-4322-BEDB-EB3F8530387B}" destId="{BBD8B560-3529-4560-B4F4-2FF262593363}" srcOrd="0" destOrd="0" presId="urn:microsoft.com/office/officeart/2005/8/layout/orgChart1"/>
    <dgm:cxn modelId="{9833C55B-78FA-40D4-87E5-489B0D9A7481}" type="presParOf" srcId="{6D274AE3-4638-4322-BEDB-EB3F8530387B}" destId="{16A9F9D7-3787-4714-911F-99186952F738}" srcOrd="1" destOrd="0" presId="urn:microsoft.com/office/officeart/2005/8/layout/orgChart1"/>
    <dgm:cxn modelId="{49B1A7D9-46E4-4083-93F0-FD01FB89C70D}" type="presParOf" srcId="{AB1BCA7E-621B-4DF3-A5AC-A1AB7D13E395}" destId="{D238C898-400E-44D6-982C-2A28C09A1253}" srcOrd="1" destOrd="0" presId="urn:microsoft.com/office/officeart/2005/8/layout/orgChart1"/>
    <dgm:cxn modelId="{D6ADEA23-9FCE-4CBB-A208-000843CB395A}" type="presParOf" srcId="{AB1BCA7E-621B-4DF3-A5AC-A1AB7D13E395}" destId="{AE6AA82D-B18A-4135-A179-D56DDA002428}" srcOrd="2" destOrd="0" presId="urn:microsoft.com/office/officeart/2005/8/layout/orgChart1"/>
    <dgm:cxn modelId="{3FA528FD-71B3-4362-8009-B212C425A8A7}" type="presParOf" srcId="{99039FCB-C585-49F0-AE9C-1202B682CE33}" destId="{24DB76FC-FDBB-4AED-BE5A-4E4AE56E9F1D}" srcOrd="2" destOrd="0" presId="urn:microsoft.com/office/officeart/2005/8/layout/orgChart1"/>
    <dgm:cxn modelId="{23C8C8E7-B6E4-43D1-A639-E4EA34568719}" type="presParOf" srcId="{99039FCB-C585-49F0-AE9C-1202B682CE33}" destId="{4AE49B0E-3D25-446A-B72F-0B42263E7350}" srcOrd="3" destOrd="0" presId="urn:microsoft.com/office/officeart/2005/8/layout/orgChart1"/>
    <dgm:cxn modelId="{956CFC85-B7D8-4F68-9FBF-7F58656CC451}" type="presParOf" srcId="{4AE49B0E-3D25-446A-B72F-0B42263E7350}" destId="{805FE404-BBE9-4CEB-A822-CBACB603372B}" srcOrd="0" destOrd="0" presId="urn:microsoft.com/office/officeart/2005/8/layout/orgChart1"/>
    <dgm:cxn modelId="{60D1030F-CB43-49E0-9163-73D995AC6E79}" type="presParOf" srcId="{805FE404-BBE9-4CEB-A822-CBACB603372B}" destId="{4A45F6A9-2CEE-4778-B464-5ADE39FD2424}" srcOrd="0" destOrd="0" presId="urn:microsoft.com/office/officeart/2005/8/layout/orgChart1"/>
    <dgm:cxn modelId="{58EF8657-DB5F-4924-A8B5-C95DEE15969B}" type="presParOf" srcId="{805FE404-BBE9-4CEB-A822-CBACB603372B}" destId="{70DD15F4-9873-4C92-A83A-F5A2BD26FFD0}" srcOrd="1" destOrd="0" presId="urn:microsoft.com/office/officeart/2005/8/layout/orgChart1"/>
    <dgm:cxn modelId="{04C74B5F-1720-4E07-8154-1B75EC70F6AF}" type="presParOf" srcId="{4AE49B0E-3D25-446A-B72F-0B42263E7350}" destId="{0241E1E0-0650-44C3-84B2-87CD3DBDFEBA}" srcOrd="1" destOrd="0" presId="urn:microsoft.com/office/officeart/2005/8/layout/orgChart1"/>
    <dgm:cxn modelId="{827AE803-1379-427F-B203-B5CF8BFEF03F}" type="presParOf" srcId="{4AE49B0E-3D25-446A-B72F-0B42263E7350}" destId="{9C2456F0-EDC3-4496-9957-F8552B263857}" srcOrd="2" destOrd="0" presId="urn:microsoft.com/office/officeart/2005/8/layout/orgChart1"/>
    <dgm:cxn modelId="{EEAF3A7F-9277-4762-A6FE-84D3B8C4BA92}" type="presParOf" srcId="{99039FCB-C585-49F0-AE9C-1202B682CE33}" destId="{4BD3313B-B6CB-42FE-90CB-13EA1BBA4C78}" srcOrd="4" destOrd="0" presId="urn:microsoft.com/office/officeart/2005/8/layout/orgChart1"/>
    <dgm:cxn modelId="{DB1D0740-7838-4677-9825-B80A3EA733D3}" type="presParOf" srcId="{99039FCB-C585-49F0-AE9C-1202B682CE33}" destId="{978D7963-F22C-4E73-AB98-D7A91714309E}" srcOrd="5" destOrd="0" presId="urn:microsoft.com/office/officeart/2005/8/layout/orgChart1"/>
    <dgm:cxn modelId="{90CC3A8C-ED9F-4F89-8833-47C1C5297BA3}" type="presParOf" srcId="{978D7963-F22C-4E73-AB98-D7A91714309E}" destId="{CC2230CE-9794-4369-961F-671CFA1FF884}" srcOrd="0" destOrd="0" presId="urn:microsoft.com/office/officeart/2005/8/layout/orgChart1"/>
    <dgm:cxn modelId="{3ACF98F0-7D01-4849-B509-87F70FD20311}" type="presParOf" srcId="{CC2230CE-9794-4369-961F-671CFA1FF884}" destId="{AE0DAA20-8A17-469F-A2AE-7E1D1148B1A8}" srcOrd="0" destOrd="0" presId="urn:microsoft.com/office/officeart/2005/8/layout/orgChart1"/>
    <dgm:cxn modelId="{10CDA584-357B-4E9F-9395-F8401D5611DB}" type="presParOf" srcId="{CC2230CE-9794-4369-961F-671CFA1FF884}" destId="{6320A880-F80E-4CF8-8C28-17D03A432C6C}" srcOrd="1" destOrd="0" presId="urn:microsoft.com/office/officeart/2005/8/layout/orgChart1"/>
    <dgm:cxn modelId="{6012C43F-9FDE-465C-931F-68C96410DE54}" type="presParOf" srcId="{978D7963-F22C-4E73-AB98-D7A91714309E}" destId="{9CCC97E9-CE7E-45AC-8F5C-BB67ABD0A82E}" srcOrd="1" destOrd="0" presId="urn:microsoft.com/office/officeart/2005/8/layout/orgChart1"/>
    <dgm:cxn modelId="{BAA155EC-0B31-4F9C-98BE-0CB6EE544FC4}" type="presParOf" srcId="{978D7963-F22C-4E73-AB98-D7A91714309E}" destId="{781EB760-614E-4194-A96F-462BD0B1BF56}" srcOrd="2" destOrd="0" presId="urn:microsoft.com/office/officeart/2005/8/layout/orgChart1"/>
    <dgm:cxn modelId="{8060296F-71AF-4FF8-9652-0C408797750D}" type="presParOf" srcId="{CBF63633-CEAF-4686-A5A0-A1C6068CDFCF}" destId="{F80D34B0-0440-4265-B6BA-4A722CBB9B73}" srcOrd="2" destOrd="0" presId="urn:microsoft.com/office/officeart/2005/8/layout/orgChart1"/>
    <dgm:cxn modelId="{45760344-D55D-4D17-BF3F-A5A6A31A51F5}" type="presParOf" srcId="{0F70076E-522F-4981-BBB3-3A92AF6FA175}" destId="{D94F6F4E-3CAA-4D71-98C2-5B11B32EE224}" srcOrd="12" destOrd="0" presId="urn:microsoft.com/office/officeart/2005/8/layout/orgChart1"/>
    <dgm:cxn modelId="{BD16B360-D4AB-4B15-8B6F-0E4389070CDE}" type="presParOf" srcId="{0F70076E-522F-4981-BBB3-3A92AF6FA175}" destId="{2F63BBCD-3D8F-4CAC-83CB-485F82FCD0A7}" srcOrd="13" destOrd="0" presId="urn:microsoft.com/office/officeart/2005/8/layout/orgChart1"/>
    <dgm:cxn modelId="{A8081409-E098-49B8-AF3B-2BD3694D1323}" type="presParOf" srcId="{2F63BBCD-3D8F-4CAC-83CB-485F82FCD0A7}" destId="{06D0B0BF-8FCC-405D-A036-7B14EA353F2A}" srcOrd="0" destOrd="0" presId="urn:microsoft.com/office/officeart/2005/8/layout/orgChart1"/>
    <dgm:cxn modelId="{8B67F6F9-0DF6-433C-A482-5737915A41F1}" type="presParOf" srcId="{06D0B0BF-8FCC-405D-A036-7B14EA353F2A}" destId="{53F64DE1-C267-4768-9640-9F5FECF761EF}" srcOrd="0" destOrd="0" presId="urn:microsoft.com/office/officeart/2005/8/layout/orgChart1"/>
    <dgm:cxn modelId="{4C85ED75-5D03-4A32-8B27-3057F390416A}" type="presParOf" srcId="{06D0B0BF-8FCC-405D-A036-7B14EA353F2A}" destId="{831B417E-D813-4576-8428-B6F99D5216F6}" srcOrd="1" destOrd="0" presId="urn:microsoft.com/office/officeart/2005/8/layout/orgChart1"/>
    <dgm:cxn modelId="{A76F2FBF-04F6-4BB7-B031-BF1F973AEA22}" type="presParOf" srcId="{2F63BBCD-3D8F-4CAC-83CB-485F82FCD0A7}" destId="{CD158F6F-10B2-4C9E-AF1B-C07B94799D91}" srcOrd="1" destOrd="0" presId="urn:microsoft.com/office/officeart/2005/8/layout/orgChart1"/>
    <dgm:cxn modelId="{25A172DD-39CE-4361-AA7E-4F3E9B490B8E}" type="presParOf" srcId="{CD158F6F-10B2-4C9E-AF1B-C07B94799D91}" destId="{0845B1E8-7FE0-46CA-B690-B70A34907BDB}" srcOrd="0" destOrd="0" presId="urn:microsoft.com/office/officeart/2005/8/layout/orgChart1"/>
    <dgm:cxn modelId="{966771F1-1E99-473A-A318-7BB5B4ADA7D6}" type="presParOf" srcId="{CD158F6F-10B2-4C9E-AF1B-C07B94799D91}" destId="{B8CF2E81-34FA-48EA-A205-897AA9DF888D}" srcOrd="1" destOrd="0" presId="urn:microsoft.com/office/officeart/2005/8/layout/orgChart1"/>
    <dgm:cxn modelId="{7D9B8A3E-39F0-4A12-A740-695BC6D09A31}" type="presParOf" srcId="{B8CF2E81-34FA-48EA-A205-897AA9DF888D}" destId="{036F361F-1715-466F-ACF2-3FF3DD70E273}" srcOrd="0" destOrd="0" presId="urn:microsoft.com/office/officeart/2005/8/layout/orgChart1"/>
    <dgm:cxn modelId="{6718DD85-B7CF-4CB2-9440-A008FE3E1213}" type="presParOf" srcId="{036F361F-1715-466F-ACF2-3FF3DD70E273}" destId="{8A46CCD3-1595-4057-9247-6F1A420CF6FC}" srcOrd="0" destOrd="0" presId="urn:microsoft.com/office/officeart/2005/8/layout/orgChart1"/>
    <dgm:cxn modelId="{D164BB23-4AEA-449D-AF65-77509B715425}" type="presParOf" srcId="{036F361F-1715-466F-ACF2-3FF3DD70E273}" destId="{6FC30F81-EB7F-4DFC-9AA5-C2A37B459F04}" srcOrd="1" destOrd="0" presId="urn:microsoft.com/office/officeart/2005/8/layout/orgChart1"/>
    <dgm:cxn modelId="{D323EC4D-F929-4734-A22D-0DFCCFF0EB88}" type="presParOf" srcId="{B8CF2E81-34FA-48EA-A205-897AA9DF888D}" destId="{73EA4B44-0E68-4394-9089-ED1A6FC5066B}" srcOrd="1" destOrd="0" presId="urn:microsoft.com/office/officeart/2005/8/layout/orgChart1"/>
    <dgm:cxn modelId="{4B6E39A0-DFA8-4747-A1F2-8BCDA7FACED4}" type="presParOf" srcId="{B8CF2E81-34FA-48EA-A205-897AA9DF888D}" destId="{E7A43B8C-E24C-4066-9CE5-94443DCDB162}" srcOrd="2" destOrd="0" presId="urn:microsoft.com/office/officeart/2005/8/layout/orgChart1"/>
    <dgm:cxn modelId="{DD4AF626-ADD2-4F6A-AA74-3DC97ECC6E42}" type="presParOf" srcId="{CD158F6F-10B2-4C9E-AF1B-C07B94799D91}" destId="{D3CE8887-ABBE-448D-AE41-463E6DCE7983}" srcOrd="2" destOrd="0" presId="urn:microsoft.com/office/officeart/2005/8/layout/orgChart1"/>
    <dgm:cxn modelId="{16DC819D-AF17-4371-B847-FDF6C6B20D4F}" type="presParOf" srcId="{CD158F6F-10B2-4C9E-AF1B-C07B94799D91}" destId="{EFADD643-B7A1-49E6-86B1-61FFCFBA0C2A}" srcOrd="3" destOrd="0" presId="urn:microsoft.com/office/officeart/2005/8/layout/orgChart1"/>
    <dgm:cxn modelId="{6E70DED4-F496-46EA-BD71-35FFB3ADB698}" type="presParOf" srcId="{EFADD643-B7A1-49E6-86B1-61FFCFBA0C2A}" destId="{CA13AC6A-E63D-468D-ADDC-343C55AC567B}" srcOrd="0" destOrd="0" presId="urn:microsoft.com/office/officeart/2005/8/layout/orgChart1"/>
    <dgm:cxn modelId="{FFFBC839-783F-42B3-9DDA-86028C674F9A}" type="presParOf" srcId="{CA13AC6A-E63D-468D-ADDC-343C55AC567B}" destId="{F0432EA2-E586-4C57-9E74-B7DC627F4296}" srcOrd="0" destOrd="0" presId="urn:microsoft.com/office/officeart/2005/8/layout/orgChart1"/>
    <dgm:cxn modelId="{06197C2E-445A-4DCB-9431-837F7D15726E}" type="presParOf" srcId="{CA13AC6A-E63D-468D-ADDC-343C55AC567B}" destId="{D27660A4-8C22-4AA8-8F93-D6A250C1942F}" srcOrd="1" destOrd="0" presId="urn:microsoft.com/office/officeart/2005/8/layout/orgChart1"/>
    <dgm:cxn modelId="{B303AE93-D18E-46CB-A3F4-8BD2E23E649D}" type="presParOf" srcId="{EFADD643-B7A1-49E6-86B1-61FFCFBA0C2A}" destId="{C98D9B85-BD5E-4A29-BBD5-D6CA4FB012F9}" srcOrd="1" destOrd="0" presId="urn:microsoft.com/office/officeart/2005/8/layout/orgChart1"/>
    <dgm:cxn modelId="{FEBD9821-99F6-4CDE-9279-1550061540AB}" type="presParOf" srcId="{EFADD643-B7A1-49E6-86B1-61FFCFBA0C2A}" destId="{01B8753B-B5E6-4CE5-9C96-B9BA9ADF2BA2}" srcOrd="2" destOrd="0" presId="urn:microsoft.com/office/officeart/2005/8/layout/orgChart1"/>
    <dgm:cxn modelId="{17CFBDB6-91EE-494E-ADA4-E9C3E32BE9F0}" type="presParOf" srcId="{CD158F6F-10B2-4C9E-AF1B-C07B94799D91}" destId="{08B4D769-2DB8-4026-BE5A-65BB0EFF9F14}" srcOrd="4" destOrd="0" presId="urn:microsoft.com/office/officeart/2005/8/layout/orgChart1"/>
    <dgm:cxn modelId="{8BA8EF75-A98E-4809-8FDA-7B6C11D5924B}" type="presParOf" srcId="{CD158F6F-10B2-4C9E-AF1B-C07B94799D91}" destId="{CFCF2D5C-0D50-4DDF-AC43-F05FE58AD953}" srcOrd="5" destOrd="0" presId="urn:microsoft.com/office/officeart/2005/8/layout/orgChart1"/>
    <dgm:cxn modelId="{EE722690-E950-47B2-98B9-77CC83D2144C}" type="presParOf" srcId="{CFCF2D5C-0D50-4DDF-AC43-F05FE58AD953}" destId="{CFF51B01-D19B-4E11-A59F-1E7CEA1AE725}" srcOrd="0" destOrd="0" presId="urn:microsoft.com/office/officeart/2005/8/layout/orgChart1"/>
    <dgm:cxn modelId="{3D8CBAA2-61F9-423A-A37F-05A2405A236C}" type="presParOf" srcId="{CFF51B01-D19B-4E11-A59F-1E7CEA1AE725}" destId="{FEE3C8F0-336B-4489-B1F3-DF952E1353C6}" srcOrd="0" destOrd="0" presId="urn:microsoft.com/office/officeart/2005/8/layout/orgChart1"/>
    <dgm:cxn modelId="{2A6C3F07-2E10-4A8F-8BA6-B5ED82F1D6B2}" type="presParOf" srcId="{CFF51B01-D19B-4E11-A59F-1E7CEA1AE725}" destId="{C78F9AFE-E8E1-46DE-9FB8-48A10E9F107A}" srcOrd="1" destOrd="0" presId="urn:microsoft.com/office/officeart/2005/8/layout/orgChart1"/>
    <dgm:cxn modelId="{6998740D-B6D3-4139-BC4C-FA9DCDDFA3C0}" type="presParOf" srcId="{CFCF2D5C-0D50-4DDF-AC43-F05FE58AD953}" destId="{2619CB67-5AF5-4F30-B1EB-774137B54EC1}" srcOrd="1" destOrd="0" presId="urn:microsoft.com/office/officeart/2005/8/layout/orgChart1"/>
    <dgm:cxn modelId="{F66885EB-5811-40DC-9CBD-A37310DFAB99}" type="presParOf" srcId="{CFCF2D5C-0D50-4DDF-AC43-F05FE58AD953}" destId="{7A2B42A9-214C-4B39-B889-9F16276607AA}" srcOrd="2" destOrd="0" presId="urn:microsoft.com/office/officeart/2005/8/layout/orgChart1"/>
    <dgm:cxn modelId="{21FD76D2-5D60-4F29-AD73-E6E2D1A665EF}" type="presParOf" srcId="{2F63BBCD-3D8F-4CAC-83CB-485F82FCD0A7}" destId="{53D643AD-179A-44D4-B27F-8A46D42981DF}" srcOrd="2" destOrd="0" presId="urn:microsoft.com/office/officeart/2005/8/layout/orgChart1"/>
    <dgm:cxn modelId="{F9E687C5-F9B4-42C1-BE38-55FA63B236DA}" type="presParOf" srcId="{0F70076E-522F-4981-BBB3-3A92AF6FA175}" destId="{E897A794-E666-4DCD-89D5-3E766B270427}" srcOrd="14" destOrd="0" presId="urn:microsoft.com/office/officeart/2005/8/layout/orgChart1"/>
    <dgm:cxn modelId="{980DBA5F-E0E4-4296-BC0C-66EF34F362FB}" type="presParOf" srcId="{0F70076E-522F-4981-BBB3-3A92AF6FA175}" destId="{3A2FEFD5-F1ED-4536-BEE9-E10E554A74B2}" srcOrd="15" destOrd="0" presId="urn:microsoft.com/office/officeart/2005/8/layout/orgChart1"/>
    <dgm:cxn modelId="{5732E94D-8CA5-47CF-8DA7-036A6B3626F6}" type="presParOf" srcId="{3A2FEFD5-F1ED-4536-BEE9-E10E554A74B2}" destId="{F027BF0B-8C50-46A2-89C8-C9AF1F8B7553}" srcOrd="0" destOrd="0" presId="urn:microsoft.com/office/officeart/2005/8/layout/orgChart1"/>
    <dgm:cxn modelId="{4689A821-068E-4C2D-AB30-87EAA14C0E4A}" type="presParOf" srcId="{F027BF0B-8C50-46A2-89C8-C9AF1F8B7553}" destId="{0A9A1E76-FE42-4D99-8E38-8C153C3BEC71}" srcOrd="0" destOrd="0" presId="urn:microsoft.com/office/officeart/2005/8/layout/orgChart1"/>
    <dgm:cxn modelId="{EA76220C-E34F-4513-BC65-75B336416321}" type="presParOf" srcId="{F027BF0B-8C50-46A2-89C8-C9AF1F8B7553}" destId="{54823B34-9DA0-498C-B771-985D797ABA89}" srcOrd="1" destOrd="0" presId="urn:microsoft.com/office/officeart/2005/8/layout/orgChart1"/>
    <dgm:cxn modelId="{EC8BC1B3-92D7-4385-A400-E733E896CAE4}" type="presParOf" srcId="{3A2FEFD5-F1ED-4536-BEE9-E10E554A74B2}" destId="{6ED0094D-D384-47D1-A3DD-C2D120BE0417}" srcOrd="1" destOrd="0" presId="urn:microsoft.com/office/officeart/2005/8/layout/orgChart1"/>
    <dgm:cxn modelId="{3285457B-0318-40B0-8D77-E685B548FB90}" type="presParOf" srcId="{3A2FEFD5-F1ED-4536-BEE9-E10E554A74B2}" destId="{F3213785-4314-4A2C-AED5-1038B88C8BEC}" srcOrd="2" destOrd="0" presId="urn:microsoft.com/office/officeart/2005/8/layout/orgChart1"/>
    <dgm:cxn modelId="{3CAD92A8-EF08-47A8-9304-ED50F0305303}" type="presParOf" srcId="{9414EEE7-8A55-4F1D-B7B2-55144D1993C0}" destId="{1C6BA4D2-F28C-4E72-9F28-088FF98A2C33}" srcOrd="2" destOrd="0" presId="urn:microsoft.com/office/officeart/2005/8/layout/orgChart1"/>
    <dgm:cxn modelId="{86E7BABA-6563-496A-A12C-1C272E8101A5}" type="presParOf" srcId="{1C6BA4D2-F28C-4E72-9F28-088FF98A2C33}" destId="{FAA0A73B-BE57-4EBF-BC6E-02688DD94992}" srcOrd="0" destOrd="0" presId="urn:microsoft.com/office/officeart/2005/8/layout/orgChart1"/>
    <dgm:cxn modelId="{44F27023-083A-4DFB-8829-2327095209E7}" type="presParOf" srcId="{1C6BA4D2-F28C-4E72-9F28-088FF98A2C33}" destId="{83AB74E6-E702-4C1C-B220-F5629BD9DFBB}" srcOrd="1" destOrd="0" presId="urn:microsoft.com/office/officeart/2005/8/layout/orgChart1"/>
    <dgm:cxn modelId="{4E63138C-0B45-4BEF-8EE6-05B9C7335894}" type="presParOf" srcId="{83AB74E6-E702-4C1C-B220-F5629BD9DFBB}" destId="{B0A0B2F8-DC1D-40D8-84F3-E973F0AFD2A4}" srcOrd="0" destOrd="0" presId="urn:microsoft.com/office/officeart/2005/8/layout/orgChart1"/>
    <dgm:cxn modelId="{99249B63-05EB-4AED-A2BD-A4CF198751C1}" type="presParOf" srcId="{B0A0B2F8-DC1D-40D8-84F3-E973F0AFD2A4}" destId="{96A2D62A-7231-40B0-A064-11231D9FBD36}" srcOrd="0" destOrd="0" presId="urn:microsoft.com/office/officeart/2005/8/layout/orgChart1"/>
    <dgm:cxn modelId="{894D5ABC-C326-434E-B222-0DD47ACF75B9}" type="presParOf" srcId="{B0A0B2F8-DC1D-40D8-84F3-E973F0AFD2A4}" destId="{604E9955-A4D8-4EF3-AB62-04F2B6924221}" srcOrd="1" destOrd="0" presId="urn:microsoft.com/office/officeart/2005/8/layout/orgChart1"/>
    <dgm:cxn modelId="{48DEA29F-6C01-41DD-BCF0-1260EDEFFF3B}" type="presParOf" srcId="{83AB74E6-E702-4C1C-B220-F5629BD9DFBB}" destId="{BED3382D-ECB2-4AC4-A267-94BF200C899C}" srcOrd="1" destOrd="0" presId="urn:microsoft.com/office/officeart/2005/8/layout/orgChart1"/>
    <dgm:cxn modelId="{BCA87064-DF62-47BD-A838-FA3371E33AF0}" type="presParOf" srcId="{83AB74E6-E702-4C1C-B220-F5629BD9DFBB}" destId="{1B324C91-D76E-4B52-ABDE-EC18B0C5A2FE}" srcOrd="2" destOrd="0" presId="urn:microsoft.com/office/officeart/2005/8/layout/orgChart1"/>
    <dgm:cxn modelId="{CC124C32-8992-4326-B66A-D11941117448}" type="presParOf" srcId="{1C6BA4D2-F28C-4E72-9F28-088FF98A2C33}" destId="{50B91C8F-9633-4F9D-970A-524716897861}" srcOrd="2" destOrd="0" presId="urn:microsoft.com/office/officeart/2005/8/layout/orgChart1"/>
    <dgm:cxn modelId="{A54317DB-C512-431D-B14A-1D719D6D2A1D}" type="presParOf" srcId="{1C6BA4D2-F28C-4E72-9F28-088FF98A2C33}" destId="{77F30843-CD0E-419D-9FA8-B978A698CAA8}" srcOrd="3" destOrd="0" presId="urn:microsoft.com/office/officeart/2005/8/layout/orgChart1"/>
    <dgm:cxn modelId="{C4A53643-A369-4EC3-9140-6B3A489E7C72}" type="presParOf" srcId="{77F30843-CD0E-419D-9FA8-B978A698CAA8}" destId="{0497B117-E244-400E-A65B-92E87F8B7F97}" srcOrd="0" destOrd="0" presId="urn:microsoft.com/office/officeart/2005/8/layout/orgChart1"/>
    <dgm:cxn modelId="{3FA82010-F43D-490D-B11A-885FB32F1C61}" type="presParOf" srcId="{0497B117-E244-400E-A65B-92E87F8B7F97}" destId="{E5E7503A-7612-4B0C-A329-AB0202849CA8}" srcOrd="0" destOrd="0" presId="urn:microsoft.com/office/officeart/2005/8/layout/orgChart1"/>
    <dgm:cxn modelId="{0F829A8A-EBBA-44DD-A2F2-000B0EF75655}" type="presParOf" srcId="{0497B117-E244-400E-A65B-92E87F8B7F97}" destId="{149078CD-1B5B-412D-A0CE-202071623540}" srcOrd="1" destOrd="0" presId="urn:microsoft.com/office/officeart/2005/8/layout/orgChart1"/>
    <dgm:cxn modelId="{60DCE15C-149C-4D0D-A07D-6282E8D023C3}" type="presParOf" srcId="{77F30843-CD0E-419D-9FA8-B978A698CAA8}" destId="{8E8B7D85-5001-4717-BDA3-E4D9D9A000DB}" srcOrd="1" destOrd="0" presId="urn:microsoft.com/office/officeart/2005/8/layout/orgChart1"/>
    <dgm:cxn modelId="{4FE36E4F-93DB-4988-A845-ADD2FBADE7F2}" type="presParOf" srcId="{77F30843-CD0E-419D-9FA8-B978A698CAA8}" destId="{EF071D07-FA91-43BB-BD43-9E00BD381CAB}" srcOrd="2" destOrd="0" presId="urn:microsoft.com/office/officeart/2005/8/layout/orgChart1"/>
    <dgm:cxn modelId="{1E03B0CB-F25B-4884-B561-108A927AE22A}" type="presParOf" srcId="{DB6D70D1-1334-4D38-846C-FFDB7A9BF7E5}" destId="{17674B7A-6587-4DC4-A9DE-CB1967A30F82}" srcOrd="1" destOrd="0" presId="urn:microsoft.com/office/officeart/2005/8/layout/orgChart1"/>
    <dgm:cxn modelId="{680D901D-7072-4BB3-B7B1-FC72674863CB}" type="presParOf" srcId="{17674B7A-6587-4DC4-A9DE-CB1967A30F82}" destId="{579C5BB3-5D7A-4196-BF46-778DB623D8BB}" srcOrd="0" destOrd="0" presId="urn:microsoft.com/office/officeart/2005/8/layout/orgChart1"/>
    <dgm:cxn modelId="{DB17851B-57EF-4DE9-8B07-BDB27B67EF3A}" type="presParOf" srcId="{579C5BB3-5D7A-4196-BF46-778DB623D8BB}" destId="{234957EB-CEAB-4D64-9578-75C67240B327}" srcOrd="0" destOrd="0" presId="urn:microsoft.com/office/officeart/2005/8/layout/orgChart1"/>
    <dgm:cxn modelId="{5CF98D4A-8115-4441-AD4B-57A1CEA66281}" type="presParOf" srcId="{579C5BB3-5D7A-4196-BF46-778DB623D8BB}" destId="{5D30D3E5-3448-4B85-9084-9844DD694E7F}" srcOrd="1" destOrd="0" presId="urn:microsoft.com/office/officeart/2005/8/layout/orgChart1"/>
    <dgm:cxn modelId="{AB6F5481-F332-4448-8563-BD13423F8E54}" type="presParOf" srcId="{17674B7A-6587-4DC4-A9DE-CB1967A30F82}" destId="{AD7FB035-350C-450B-9470-79E55EFBFD5A}" srcOrd="1" destOrd="0" presId="urn:microsoft.com/office/officeart/2005/8/layout/orgChart1"/>
    <dgm:cxn modelId="{B3FFDBBB-0CD5-4BF0-ABE2-11871278E356}" type="presParOf" srcId="{17674B7A-6587-4DC4-A9DE-CB1967A30F82}" destId="{5823C67D-8D40-456A-8292-E20407F43290}" srcOrd="2" destOrd="0" presId="urn:microsoft.com/office/officeart/2005/8/layout/orgChart1"/>
    <dgm:cxn modelId="{2D23CF15-AE64-42F2-AB98-7781E5041F57}" type="presParOf" srcId="{DB6D70D1-1334-4D38-846C-FFDB7A9BF7E5}" destId="{42383659-BD8A-4D5E-A0B4-3C54F9BC30F0}" srcOrd="2" destOrd="0" presId="urn:microsoft.com/office/officeart/2005/8/layout/orgChart1"/>
    <dgm:cxn modelId="{84A78295-4ACD-4CDA-BFF5-744F4020E189}" type="presParOf" srcId="{42383659-BD8A-4D5E-A0B4-3C54F9BC30F0}" destId="{419B1590-31D3-4AB3-B96F-8BBD6CEACBD2}" srcOrd="0" destOrd="0" presId="urn:microsoft.com/office/officeart/2005/8/layout/orgChart1"/>
    <dgm:cxn modelId="{52E29A6B-2DC7-4996-A4C5-C3FA2E83D483}" type="presParOf" srcId="{419B1590-31D3-4AB3-B96F-8BBD6CEACBD2}" destId="{C4B0F77B-E2E0-457D-812E-29E9BE3E4085}" srcOrd="0" destOrd="0" presId="urn:microsoft.com/office/officeart/2005/8/layout/orgChart1"/>
    <dgm:cxn modelId="{8B28A7FE-F587-4C7E-B257-C75FE5ED3650}" type="presParOf" srcId="{419B1590-31D3-4AB3-B96F-8BBD6CEACBD2}" destId="{17805C60-C0CE-46BF-BA01-F8C5D9F70B79}" srcOrd="1" destOrd="0" presId="urn:microsoft.com/office/officeart/2005/8/layout/orgChart1"/>
    <dgm:cxn modelId="{74B925DF-4679-4292-BF87-199B018D950E}" type="presParOf" srcId="{42383659-BD8A-4D5E-A0B4-3C54F9BC30F0}" destId="{D3550D3A-B726-4881-859A-D1FB5A448279}" srcOrd="1" destOrd="0" presId="urn:microsoft.com/office/officeart/2005/8/layout/orgChart1"/>
    <dgm:cxn modelId="{552D8E58-A9B4-4C04-99ED-790681875B71}" type="presParOf" srcId="{42383659-BD8A-4D5E-A0B4-3C54F9BC30F0}" destId="{8F72FE43-F752-4814-BE5E-E968BF300466}" srcOrd="2" destOrd="0" presId="urn:microsoft.com/office/officeart/2005/8/layout/orgChart1"/>
    <dgm:cxn modelId="{F49854FC-CAB5-427C-970A-5E02FEE6DD0B}" type="presParOf" srcId="{DB6D70D1-1334-4D38-846C-FFDB7A9BF7E5}" destId="{F59D48A0-D306-46AE-8AF8-909D59CA2703}" srcOrd="3" destOrd="0" presId="urn:microsoft.com/office/officeart/2005/8/layout/orgChart1"/>
    <dgm:cxn modelId="{5E73EEBE-3EA2-4253-A3A6-7A66AB92D492}" type="presParOf" srcId="{F59D48A0-D306-46AE-8AF8-909D59CA2703}" destId="{2C9156BF-48DC-4A17-B7D9-2BC2C6BE0360}" srcOrd="0" destOrd="0" presId="urn:microsoft.com/office/officeart/2005/8/layout/orgChart1"/>
    <dgm:cxn modelId="{E7A13F83-2BA2-4FDB-B3D0-01AFD3781E96}" type="presParOf" srcId="{2C9156BF-48DC-4A17-B7D9-2BC2C6BE0360}" destId="{DC286486-1041-4CF2-B1D9-ED9F8D4CAF4B}" srcOrd="0" destOrd="0" presId="urn:microsoft.com/office/officeart/2005/8/layout/orgChart1"/>
    <dgm:cxn modelId="{D04A3E1F-8C69-4999-9250-D4943DB31E4F}" type="presParOf" srcId="{2C9156BF-48DC-4A17-B7D9-2BC2C6BE0360}" destId="{D5DB1BF8-7727-41DB-8711-7758CBC1CD9E}" srcOrd="1" destOrd="0" presId="urn:microsoft.com/office/officeart/2005/8/layout/orgChart1"/>
    <dgm:cxn modelId="{E6BD1886-501D-4A03-897B-3CFA5698C812}" type="presParOf" srcId="{F59D48A0-D306-46AE-8AF8-909D59CA2703}" destId="{0CD5EC87-2CD7-4B11-AE5D-880A11810AB4}" srcOrd="1" destOrd="0" presId="urn:microsoft.com/office/officeart/2005/8/layout/orgChart1"/>
    <dgm:cxn modelId="{FE34EBAE-3645-4C9D-98BC-381BC3BF3A43}" type="presParOf" srcId="{F59D48A0-D306-46AE-8AF8-909D59CA2703}" destId="{C415D8D2-3B06-4752-BAB6-2E3BCD9AB2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91C8F-9633-4F9D-970A-524716897861}">
      <dsp:nvSpPr>
        <dsp:cNvPr id="0" name=""/>
        <dsp:cNvSpPr/>
      </dsp:nvSpPr>
      <dsp:spPr>
        <a:xfrm>
          <a:off x="4572000" y="510705"/>
          <a:ext cx="98010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98010" y="4293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0A73B-BE57-4EBF-BC6E-02688DD94992}">
      <dsp:nvSpPr>
        <dsp:cNvPr id="0" name=""/>
        <dsp:cNvSpPr/>
      </dsp:nvSpPr>
      <dsp:spPr>
        <a:xfrm>
          <a:off x="4473989" y="510705"/>
          <a:ext cx="98010" cy="429378"/>
        </a:xfrm>
        <a:custGeom>
          <a:avLst/>
          <a:gdLst/>
          <a:ahLst/>
          <a:cxnLst/>
          <a:rect l="0" t="0" r="0" b="0"/>
          <a:pathLst>
            <a:path>
              <a:moveTo>
                <a:pt x="98010" y="0"/>
              </a:moveTo>
              <a:lnTo>
                <a:pt x="98010" y="429378"/>
              </a:lnTo>
              <a:lnTo>
                <a:pt x="0" y="4293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7A794-E666-4DCD-89D5-3E766B270427}">
      <dsp:nvSpPr>
        <dsp:cNvPr id="0" name=""/>
        <dsp:cNvSpPr/>
      </dsp:nvSpPr>
      <dsp:spPr>
        <a:xfrm>
          <a:off x="4572000" y="510705"/>
          <a:ext cx="3953081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3953081" y="760746"/>
              </a:lnTo>
              <a:lnTo>
                <a:pt x="3953081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4D769-2DB8-4026-BE5A-65BB0EFF9F14}">
      <dsp:nvSpPr>
        <dsp:cNvPr id="0" name=""/>
        <dsp:cNvSpPr/>
      </dsp:nvSpPr>
      <dsp:spPr>
        <a:xfrm>
          <a:off x="7022257" y="1836178"/>
          <a:ext cx="140014" cy="1757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7651"/>
              </a:lnTo>
              <a:lnTo>
                <a:pt x="140014" y="1757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E8887-ABBE-448D-AE41-463E6DCE7983}">
      <dsp:nvSpPr>
        <dsp:cNvPr id="0" name=""/>
        <dsp:cNvSpPr/>
      </dsp:nvSpPr>
      <dsp:spPr>
        <a:xfrm>
          <a:off x="7022257" y="1836178"/>
          <a:ext cx="140014" cy="109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915"/>
              </a:lnTo>
              <a:lnTo>
                <a:pt x="140014" y="1094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5B1E8-7FE0-46CA-B690-B70A34907BDB}">
      <dsp:nvSpPr>
        <dsp:cNvPr id="0" name=""/>
        <dsp:cNvSpPr/>
      </dsp:nvSpPr>
      <dsp:spPr>
        <a:xfrm>
          <a:off x="7022257" y="1836178"/>
          <a:ext cx="140014" cy="430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78"/>
              </a:lnTo>
              <a:lnTo>
                <a:pt x="140014" y="4307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F6F4E-3CAA-4D71-98C2-5B11B32EE224}">
      <dsp:nvSpPr>
        <dsp:cNvPr id="0" name=""/>
        <dsp:cNvSpPr/>
      </dsp:nvSpPr>
      <dsp:spPr>
        <a:xfrm>
          <a:off x="4572000" y="510705"/>
          <a:ext cx="2823629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2823629" y="760746"/>
              </a:lnTo>
              <a:lnTo>
                <a:pt x="2823629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3313B-B6CB-42FE-90CB-13EA1BBA4C78}">
      <dsp:nvSpPr>
        <dsp:cNvPr id="0" name=""/>
        <dsp:cNvSpPr/>
      </dsp:nvSpPr>
      <dsp:spPr>
        <a:xfrm>
          <a:off x="5892805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B76FC-FDBB-4AED-BE5A-4E4AE56E9F1D}">
      <dsp:nvSpPr>
        <dsp:cNvPr id="0" name=""/>
        <dsp:cNvSpPr/>
      </dsp:nvSpPr>
      <dsp:spPr>
        <a:xfrm>
          <a:off x="5892805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F1D9D-BBE8-4B97-95BF-FA0015EF42D6}">
      <dsp:nvSpPr>
        <dsp:cNvPr id="0" name=""/>
        <dsp:cNvSpPr/>
      </dsp:nvSpPr>
      <dsp:spPr>
        <a:xfrm>
          <a:off x="5892805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ED9C4-696B-4ABA-A003-AB2F5D1066AB}">
      <dsp:nvSpPr>
        <dsp:cNvPr id="0" name=""/>
        <dsp:cNvSpPr/>
      </dsp:nvSpPr>
      <dsp:spPr>
        <a:xfrm>
          <a:off x="4572000" y="510705"/>
          <a:ext cx="1694177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1694177" y="760746"/>
              </a:lnTo>
              <a:lnTo>
                <a:pt x="1694177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2653C-0DF8-4EDF-A01B-23209F9F26F9}">
      <dsp:nvSpPr>
        <dsp:cNvPr id="0" name=""/>
        <dsp:cNvSpPr/>
      </dsp:nvSpPr>
      <dsp:spPr>
        <a:xfrm>
          <a:off x="4763353" y="1836178"/>
          <a:ext cx="140014" cy="3080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0323"/>
              </a:lnTo>
              <a:lnTo>
                <a:pt x="140014" y="3080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3395-7D78-4F0F-8BA4-0CA66D4382A3}">
      <dsp:nvSpPr>
        <dsp:cNvPr id="0" name=""/>
        <dsp:cNvSpPr/>
      </dsp:nvSpPr>
      <dsp:spPr>
        <a:xfrm>
          <a:off x="4763353" y="1836178"/>
          <a:ext cx="140014" cy="2417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7587"/>
              </a:lnTo>
              <a:lnTo>
                <a:pt x="140014" y="2417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A2FD4-9B65-444C-904F-66481EA57F57}">
      <dsp:nvSpPr>
        <dsp:cNvPr id="0" name=""/>
        <dsp:cNvSpPr/>
      </dsp:nvSpPr>
      <dsp:spPr>
        <a:xfrm>
          <a:off x="4763353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56F93-6928-4F29-A715-1CCE16DEB8CE}">
      <dsp:nvSpPr>
        <dsp:cNvPr id="0" name=""/>
        <dsp:cNvSpPr/>
      </dsp:nvSpPr>
      <dsp:spPr>
        <a:xfrm>
          <a:off x="4763353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A3E35-E17C-402A-9F06-8A140AF13D6A}">
      <dsp:nvSpPr>
        <dsp:cNvPr id="0" name=""/>
        <dsp:cNvSpPr/>
      </dsp:nvSpPr>
      <dsp:spPr>
        <a:xfrm>
          <a:off x="4763353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C7A6C-C6C4-41AC-8DE1-8DDEFEB60920}">
      <dsp:nvSpPr>
        <dsp:cNvPr id="0" name=""/>
        <dsp:cNvSpPr/>
      </dsp:nvSpPr>
      <dsp:spPr>
        <a:xfrm>
          <a:off x="4572000" y="510705"/>
          <a:ext cx="564725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564725" y="760746"/>
              </a:lnTo>
              <a:lnTo>
                <a:pt x="564725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1A3CC-47E9-4C73-8E01-7B95861616D0}">
      <dsp:nvSpPr>
        <dsp:cNvPr id="0" name=""/>
        <dsp:cNvSpPr/>
      </dsp:nvSpPr>
      <dsp:spPr>
        <a:xfrm>
          <a:off x="4007274" y="510705"/>
          <a:ext cx="564725" cy="858756"/>
        </a:xfrm>
        <a:custGeom>
          <a:avLst/>
          <a:gdLst/>
          <a:ahLst/>
          <a:cxnLst/>
          <a:rect l="0" t="0" r="0" b="0"/>
          <a:pathLst>
            <a:path>
              <a:moveTo>
                <a:pt x="564725" y="0"/>
              </a:moveTo>
              <a:lnTo>
                <a:pt x="564725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972FE-C97E-42B6-9A79-1CF8DC5B6AE4}">
      <dsp:nvSpPr>
        <dsp:cNvPr id="0" name=""/>
        <dsp:cNvSpPr/>
      </dsp:nvSpPr>
      <dsp:spPr>
        <a:xfrm>
          <a:off x="2504449" y="1836178"/>
          <a:ext cx="140014" cy="4405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5796"/>
              </a:lnTo>
              <a:lnTo>
                <a:pt x="140014" y="44057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8D129-29D8-4385-B786-894926FEDC42}">
      <dsp:nvSpPr>
        <dsp:cNvPr id="0" name=""/>
        <dsp:cNvSpPr/>
      </dsp:nvSpPr>
      <dsp:spPr>
        <a:xfrm>
          <a:off x="2504449" y="1836178"/>
          <a:ext cx="140014" cy="3743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059"/>
              </a:lnTo>
              <a:lnTo>
                <a:pt x="140014" y="37430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C9AB9-A71B-47D2-BAFA-A26EF16D35E9}">
      <dsp:nvSpPr>
        <dsp:cNvPr id="0" name=""/>
        <dsp:cNvSpPr/>
      </dsp:nvSpPr>
      <dsp:spPr>
        <a:xfrm>
          <a:off x="2504449" y="1836178"/>
          <a:ext cx="140014" cy="3080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0323"/>
              </a:lnTo>
              <a:lnTo>
                <a:pt x="140014" y="3080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D4D9F-8B82-4134-A440-E709162FB101}">
      <dsp:nvSpPr>
        <dsp:cNvPr id="0" name=""/>
        <dsp:cNvSpPr/>
      </dsp:nvSpPr>
      <dsp:spPr>
        <a:xfrm>
          <a:off x="2504449" y="1836178"/>
          <a:ext cx="140014" cy="2417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7587"/>
              </a:lnTo>
              <a:lnTo>
                <a:pt x="140014" y="2417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C03D6-7054-4B73-96F2-78EDD8671AF2}">
      <dsp:nvSpPr>
        <dsp:cNvPr id="0" name=""/>
        <dsp:cNvSpPr/>
      </dsp:nvSpPr>
      <dsp:spPr>
        <a:xfrm>
          <a:off x="2504449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6C0EE-735B-4022-A21D-F437E8C8FB2C}">
      <dsp:nvSpPr>
        <dsp:cNvPr id="0" name=""/>
        <dsp:cNvSpPr/>
      </dsp:nvSpPr>
      <dsp:spPr>
        <a:xfrm>
          <a:off x="2504449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1D29A-1E8E-4858-9F79-82979B5F5404}">
      <dsp:nvSpPr>
        <dsp:cNvPr id="0" name=""/>
        <dsp:cNvSpPr/>
      </dsp:nvSpPr>
      <dsp:spPr>
        <a:xfrm>
          <a:off x="2504449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1ADA8-C573-433C-A903-2B5AF2D11025}">
      <dsp:nvSpPr>
        <dsp:cNvPr id="0" name=""/>
        <dsp:cNvSpPr/>
      </dsp:nvSpPr>
      <dsp:spPr>
        <a:xfrm>
          <a:off x="2877822" y="510705"/>
          <a:ext cx="1694177" cy="858756"/>
        </a:xfrm>
        <a:custGeom>
          <a:avLst/>
          <a:gdLst/>
          <a:ahLst/>
          <a:cxnLst/>
          <a:rect l="0" t="0" r="0" b="0"/>
          <a:pathLst>
            <a:path>
              <a:moveTo>
                <a:pt x="1694177" y="0"/>
              </a:moveTo>
              <a:lnTo>
                <a:pt x="1694177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CFA12-57FF-4DDE-AA78-FD5F24D44BE5}">
      <dsp:nvSpPr>
        <dsp:cNvPr id="0" name=""/>
        <dsp:cNvSpPr/>
      </dsp:nvSpPr>
      <dsp:spPr>
        <a:xfrm>
          <a:off x="1374997" y="1836178"/>
          <a:ext cx="140014" cy="335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5454"/>
              </a:lnTo>
              <a:lnTo>
                <a:pt x="140014" y="3355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94B7-1FD7-47D3-91A2-9B488590CB64}">
      <dsp:nvSpPr>
        <dsp:cNvPr id="0" name=""/>
        <dsp:cNvSpPr/>
      </dsp:nvSpPr>
      <dsp:spPr>
        <a:xfrm>
          <a:off x="1374997" y="1836178"/>
          <a:ext cx="140014" cy="250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749"/>
              </a:lnTo>
              <a:lnTo>
                <a:pt x="140014" y="2500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CEFBA-B0C8-4E53-B75F-CB4965CD6E21}">
      <dsp:nvSpPr>
        <dsp:cNvPr id="0" name=""/>
        <dsp:cNvSpPr/>
      </dsp:nvSpPr>
      <dsp:spPr>
        <a:xfrm>
          <a:off x="1374997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6D7E3-FC8E-4DD7-B64E-2DF45B28EE68}">
      <dsp:nvSpPr>
        <dsp:cNvPr id="0" name=""/>
        <dsp:cNvSpPr/>
      </dsp:nvSpPr>
      <dsp:spPr>
        <a:xfrm>
          <a:off x="1374997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59509-0BB5-44D0-976C-3983E2A2D266}">
      <dsp:nvSpPr>
        <dsp:cNvPr id="0" name=""/>
        <dsp:cNvSpPr/>
      </dsp:nvSpPr>
      <dsp:spPr>
        <a:xfrm>
          <a:off x="1374997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718D-61C1-406A-BAF6-C6FC780B3F8C}">
      <dsp:nvSpPr>
        <dsp:cNvPr id="0" name=""/>
        <dsp:cNvSpPr/>
      </dsp:nvSpPr>
      <dsp:spPr>
        <a:xfrm>
          <a:off x="1748370" y="510705"/>
          <a:ext cx="2823629" cy="858756"/>
        </a:xfrm>
        <a:custGeom>
          <a:avLst/>
          <a:gdLst/>
          <a:ahLst/>
          <a:cxnLst/>
          <a:rect l="0" t="0" r="0" b="0"/>
          <a:pathLst>
            <a:path>
              <a:moveTo>
                <a:pt x="2823629" y="0"/>
              </a:moveTo>
              <a:lnTo>
                <a:pt x="2823629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1E2AE-974D-4F7C-AFCD-74206E1B3B56}">
      <dsp:nvSpPr>
        <dsp:cNvPr id="0" name=""/>
        <dsp:cNvSpPr/>
      </dsp:nvSpPr>
      <dsp:spPr>
        <a:xfrm>
          <a:off x="618918" y="510705"/>
          <a:ext cx="3953081" cy="858756"/>
        </a:xfrm>
        <a:custGeom>
          <a:avLst/>
          <a:gdLst/>
          <a:ahLst/>
          <a:cxnLst/>
          <a:rect l="0" t="0" r="0" b="0"/>
          <a:pathLst>
            <a:path>
              <a:moveTo>
                <a:pt x="3953081" y="0"/>
              </a:moveTo>
              <a:lnTo>
                <a:pt x="3953081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A3ADB-37ED-43D8-B4C9-DE7BAE16907E}">
      <dsp:nvSpPr>
        <dsp:cNvPr id="0" name=""/>
        <dsp:cNvSpPr/>
      </dsp:nvSpPr>
      <dsp:spPr>
        <a:xfrm>
          <a:off x="4105284" y="1667"/>
          <a:ext cx="933431" cy="5090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FSGW Home Page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5284" y="1667"/>
        <a:ext cx="933431" cy="509037"/>
      </dsp:txXfrm>
    </dsp:sp>
    <dsp:sp modelId="{1D844913-ECD1-4382-9097-101154A0FCC7}">
      <dsp:nvSpPr>
        <dsp:cNvPr id="0" name=""/>
        <dsp:cNvSpPr/>
      </dsp:nvSpPr>
      <dsp:spPr>
        <a:xfrm>
          <a:off x="152202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2.0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202" y="1369462"/>
        <a:ext cx="933431" cy="466715"/>
      </dsp:txXfrm>
    </dsp:sp>
    <dsp:sp modelId="{951AA7AC-1C1A-47BB-A6DA-7AE5C0C55E85}">
      <dsp:nvSpPr>
        <dsp:cNvPr id="0" name=""/>
        <dsp:cNvSpPr/>
      </dsp:nvSpPr>
      <dsp:spPr>
        <a:xfrm>
          <a:off x="1281654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About Us Friends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81654" y="1369462"/>
        <a:ext cx="933431" cy="466715"/>
      </dsp:txXfrm>
    </dsp:sp>
    <dsp:sp modelId="{629D144A-42A8-455E-BD11-F11473E53343}">
      <dsp:nvSpPr>
        <dsp:cNvPr id="0" name=""/>
        <dsp:cNvSpPr/>
      </dsp:nvSpPr>
      <dsp:spPr>
        <a:xfrm>
          <a:off x="1515012" y="2032198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Mission Statement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2032198"/>
        <a:ext cx="933431" cy="466715"/>
      </dsp:txXfrm>
    </dsp:sp>
    <dsp:sp modelId="{AC413AD4-05E8-4882-B724-048726377750}">
      <dsp:nvSpPr>
        <dsp:cNvPr id="0" name=""/>
        <dsp:cNvSpPr/>
      </dsp:nvSpPr>
      <dsp:spPr>
        <a:xfrm>
          <a:off x="1515012" y="2694934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History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2694934"/>
        <a:ext cx="933431" cy="466715"/>
      </dsp:txXfrm>
    </dsp:sp>
    <dsp:sp modelId="{CFFDF423-B662-42D5-91DA-0A745D4CA88E}">
      <dsp:nvSpPr>
        <dsp:cNvPr id="0" name=""/>
        <dsp:cNvSpPr/>
      </dsp:nvSpPr>
      <dsp:spPr>
        <a:xfrm>
          <a:off x="1515012" y="3357671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Meetings (Calendar)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3357671"/>
        <a:ext cx="933431" cy="466715"/>
      </dsp:txXfrm>
    </dsp:sp>
    <dsp:sp modelId="{3C43E7A2-C899-4FF3-A54E-8B1DADF7F1D8}">
      <dsp:nvSpPr>
        <dsp:cNvPr id="0" name=""/>
        <dsp:cNvSpPr/>
      </dsp:nvSpPr>
      <dsp:spPr>
        <a:xfrm>
          <a:off x="1515012" y="4020407"/>
          <a:ext cx="933431" cy="633039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Become a Friend or Volunteer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4020407"/>
        <a:ext cx="933431" cy="633039"/>
      </dsp:txXfrm>
    </dsp:sp>
    <dsp:sp modelId="{2F56B4D2-400A-48F1-9F86-328A9D96FD6A}">
      <dsp:nvSpPr>
        <dsp:cNvPr id="0" name=""/>
        <dsp:cNvSpPr/>
      </dsp:nvSpPr>
      <dsp:spPr>
        <a:xfrm>
          <a:off x="1515012" y="4849467"/>
          <a:ext cx="933431" cy="684331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Frequently Asked Questions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4849467"/>
        <a:ext cx="933431" cy="684331"/>
      </dsp:txXfrm>
    </dsp:sp>
    <dsp:sp modelId="{E6677268-D00C-4D1B-A6D9-295F28778097}">
      <dsp:nvSpPr>
        <dsp:cNvPr id="0" name=""/>
        <dsp:cNvSpPr/>
      </dsp:nvSpPr>
      <dsp:spPr>
        <a:xfrm>
          <a:off x="2411106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11106" y="1369462"/>
        <a:ext cx="933431" cy="466715"/>
      </dsp:txXfrm>
    </dsp:sp>
    <dsp:sp modelId="{99A7B5F4-03C8-4B46-A613-6DFFD2A72B9A}">
      <dsp:nvSpPr>
        <dsp:cNvPr id="0" name=""/>
        <dsp:cNvSpPr/>
      </dsp:nvSpPr>
      <dsp:spPr>
        <a:xfrm>
          <a:off x="2644464" y="2032198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All Access Trail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2032198"/>
        <a:ext cx="933431" cy="466715"/>
      </dsp:txXfrm>
    </dsp:sp>
    <dsp:sp modelId="{15F2BC78-D50C-4AAD-8B4C-69F04EAC3A17}">
      <dsp:nvSpPr>
        <dsp:cNvPr id="0" name=""/>
        <dsp:cNvSpPr/>
      </dsp:nvSpPr>
      <dsp:spPr>
        <a:xfrm>
          <a:off x="2644464" y="2694934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Roads &amp; Trails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2694934"/>
        <a:ext cx="933431" cy="466715"/>
      </dsp:txXfrm>
    </dsp:sp>
    <dsp:sp modelId="{5EE94A07-DE5A-4F7A-A8DD-16D552E2D98E}">
      <dsp:nvSpPr>
        <dsp:cNvPr id="0" name=""/>
        <dsp:cNvSpPr/>
      </dsp:nvSpPr>
      <dsp:spPr>
        <a:xfrm>
          <a:off x="2644464" y="3357671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Trout Fishing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3357671"/>
        <a:ext cx="933431" cy="466715"/>
      </dsp:txXfrm>
    </dsp:sp>
    <dsp:sp modelId="{641A9226-B231-4E8E-9C55-F68651D94D4E}">
      <dsp:nvSpPr>
        <dsp:cNvPr id="0" name=""/>
        <dsp:cNvSpPr/>
      </dsp:nvSpPr>
      <dsp:spPr>
        <a:xfrm>
          <a:off x="2644464" y="4020407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Hunting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4020407"/>
        <a:ext cx="933431" cy="466715"/>
      </dsp:txXfrm>
    </dsp:sp>
    <dsp:sp modelId="{E3166F7C-DF17-441D-9FD5-AE90B21D5054}">
      <dsp:nvSpPr>
        <dsp:cNvPr id="0" name=""/>
        <dsp:cNvSpPr/>
      </dsp:nvSpPr>
      <dsp:spPr>
        <a:xfrm>
          <a:off x="2644464" y="4683143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Geocaching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4683143"/>
        <a:ext cx="933431" cy="466715"/>
      </dsp:txXfrm>
    </dsp:sp>
    <dsp:sp modelId="{92C0FB43-53F4-4321-BEF9-66199300F0E8}">
      <dsp:nvSpPr>
        <dsp:cNvPr id="0" name=""/>
        <dsp:cNvSpPr/>
      </dsp:nvSpPr>
      <dsp:spPr>
        <a:xfrm>
          <a:off x="2644464" y="5345880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4.6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Group Camping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5345880"/>
        <a:ext cx="933431" cy="466715"/>
      </dsp:txXfrm>
    </dsp:sp>
    <dsp:sp modelId="{BF212140-F00B-41BB-95FA-AB60DEA3AD26}">
      <dsp:nvSpPr>
        <dsp:cNvPr id="0" name=""/>
        <dsp:cNvSpPr/>
      </dsp:nvSpPr>
      <dsp:spPr>
        <a:xfrm>
          <a:off x="2644464" y="6008616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4.7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Education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6008616"/>
        <a:ext cx="933431" cy="466715"/>
      </dsp:txXfrm>
    </dsp:sp>
    <dsp:sp modelId="{88E42A67-50A6-46C1-A655-A67481AF8CF9}">
      <dsp:nvSpPr>
        <dsp:cNvPr id="0" name=""/>
        <dsp:cNvSpPr/>
      </dsp:nvSpPr>
      <dsp:spPr>
        <a:xfrm>
          <a:off x="3540558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5.0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Events</a:t>
          </a:r>
          <a:endParaRPr lang="en-US" sz="1200" kern="1200" dirty="0"/>
        </a:p>
      </dsp:txBody>
      <dsp:txXfrm>
        <a:off x="3540558" y="1369462"/>
        <a:ext cx="933431" cy="466715"/>
      </dsp:txXfrm>
    </dsp:sp>
    <dsp:sp modelId="{A3596C5C-D5BF-4D1F-99EE-77880EC19FC8}">
      <dsp:nvSpPr>
        <dsp:cNvPr id="0" name=""/>
        <dsp:cNvSpPr/>
      </dsp:nvSpPr>
      <dsp:spPr>
        <a:xfrm>
          <a:off x="4670010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Volunteer Opportunities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0010" y="1369462"/>
        <a:ext cx="933431" cy="466715"/>
      </dsp:txXfrm>
    </dsp:sp>
    <dsp:sp modelId="{37209606-A253-48BC-A588-886B49BABBD1}">
      <dsp:nvSpPr>
        <dsp:cNvPr id="0" name=""/>
        <dsp:cNvSpPr/>
      </dsp:nvSpPr>
      <dsp:spPr>
        <a:xfrm>
          <a:off x="4903368" y="2032198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Adopt-A-Trail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2032198"/>
        <a:ext cx="933431" cy="466715"/>
      </dsp:txXfrm>
    </dsp:sp>
    <dsp:sp modelId="{ADD27B8D-46D3-4588-BB73-49AC77C35FF6}">
      <dsp:nvSpPr>
        <dsp:cNvPr id="0" name=""/>
        <dsp:cNvSpPr/>
      </dsp:nvSpPr>
      <dsp:spPr>
        <a:xfrm>
          <a:off x="4903368" y="2694934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Van Tours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2694934"/>
        <a:ext cx="933431" cy="466715"/>
      </dsp:txXfrm>
    </dsp:sp>
    <dsp:sp modelId="{95757365-1776-4A05-B177-ECC651A46341}">
      <dsp:nvSpPr>
        <dsp:cNvPr id="0" name=""/>
        <dsp:cNvSpPr/>
      </dsp:nvSpPr>
      <dsp:spPr>
        <a:xfrm>
          <a:off x="4903368" y="3357671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Guided Hikes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3357671"/>
        <a:ext cx="933431" cy="466715"/>
      </dsp:txXfrm>
    </dsp:sp>
    <dsp:sp modelId="{4304F539-04CE-41DE-AB0A-040F37901232}">
      <dsp:nvSpPr>
        <dsp:cNvPr id="0" name=""/>
        <dsp:cNvSpPr/>
      </dsp:nvSpPr>
      <dsp:spPr>
        <a:xfrm>
          <a:off x="4903368" y="4020407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4020407"/>
        <a:ext cx="933431" cy="466715"/>
      </dsp:txXfrm>
    </dsp:sp>
    <dsp:sp modelId="{9C2D6E1B-1D6A-40AE-936F-284B7321FF42}">
      <dsp:nvSpPr>
        <dsp:cNvPr id="0" name=""/>
        <dsp:cNvSpPr/>
      </dsp:nvSpPr>
      <dsp:spPr>
        <a:xfrm>
          <a:off x="4903368" y="4683143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Donations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4683143"/>
        <a:ext cx="933431" cy="466715"/>
      </dsp:txXfrm>
    </dsp:sp>
    <dsp:sp modelId="{7BD2452F-63BA-4404-A09F-0848D6551F58}">
      <dsp:nvSpPr>
        <dsp:cNvPr id="0" name=""/>
        <dsp:cNvSpPr/>
      </dsp:nvSpPr>
      <dsp:spPr>
        <a:xfrm>
          <a:off x="5799462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Friends Corner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99462" y="1369462"/>
        <a:ext cx="933431" cy="466715"/>
      </dsp:txXfrm>
    </dsp:sp>
    <dsp:sp modelId="{BBD8B560-3529-4560-B4F4-2FF262593363}">
      <dsp:nvSpPr>
        <dsp:cNvPr id="0" name=""/>
        <dsp:cNvSpPr/>
      </dsp:nvSpPr>
      <dsp:spPr>
        <a:xfrm>
          <a:off x="6032820" y="2032198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Photo Gallery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2820" y="2032198"/>
        <a:ext cx="933431" cy="466715"/>
      </dsp:txXfrm>
    </dsp:sp>
    <dsp:sp modelId="{4A45F6A9-2CEE-4778-B464-5ADE39FD2424}">
      <dsp:nvSpPr>
        <dsp:cNvPr id="0" name=""/>
        <dsp:cNvSpPr/>
      </dsp:nvSpPr>
      <dsp:spPr>
        <a:xfrm>
          <a:off x="6032820" y="2694934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Newsletter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2820" y="2694934"/>
        <a:ext cx="933431" cy="466715"/>
      </dsp:txXfrm>
    </dsp:sp>
    <dsp:sp modelId="{AE0DAA20-8A17-469F-A2AE-7E1D1148B1A8}">
      <dsp:nvSpPr>
        <dsp:cNvPr id="0" name=""/>
        <dsp:cNvSpPr/>
      </dsp:nvSpPr>
      <dsp:spPr>
        <a:xfrm>
          <a:off x="6032820" y="3357671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Wish List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2820" y="3357671"/>
        <a:ext cx="933431" cy="466715"/>
      </dsp:txXfrm>
    </dsp:sp>
    <dsp:sp modelId="{53F64DE1-C267-4768-9640-9F5FECF761EF}">
      <dsp:nvSpPr>
        <dsp:cNvPr id="0" name=""/>
        <dsp:cNvSpPr/>
      </dsp:nvSpPr>
      <dsp:spPr>
        <a:xfrm>
          <a:off x="6928914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Visitors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28914" y="1369462"/>
        <a:ext cx="933431" cy="466715"/>
      </dsp:txXfrm>
    </dsp:sp>
    <dsp:sp modelId="{8A46CCD3-1595-4057-9247-6F1A420CF6FC}">
      <dsp:nvSpPr>
        <dsp:cNvPr id="0" name=""/>
        <dsp:cNvSpPr/>
      </dsp:nvSpPr>
      <dsp:spPr>
        <a:xfrm>
          <a:off x="7162272" y="2032198"/>
          <a:ext cx="1056410" cy="4695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Cottage &amp; Facility Accommodations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62272" y="2032198"/>
        <a:ext cx="1056410" cy="469515"/>
      </dsp:txXfrm>
    </dsp:sp>
    <dsp:sp modelId="{F0432EA2-E586-4C57-9E74-B7DC627F4296}">
      <dsp:nvSpPr>
        <dsp:cNvPr id="0" name=""/>
        <dsp:cNvSpPr/>
      </dsp:nvSpPr>
      <dsp:spPr>
        <a:xfrm>
          <a:off x="7162272" y="2697735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Visitor Center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62272" y="2697735"/>
        <a:ext cx="933431" cy="466715"/>
      </dsp:txXfrm>
    </dsp:sp>
    <dsp:sp modelId="{FEE3C8F0-336B-4489-B1F3-DF952E1353C6}">
      <dsp:nvSpPr>
        <dsp:cNvPr id="0" name=""/>
        <dsp:cNvSpPr/>
      </dsp:nvSpPr>
      <dsp:spPr>
        <a:xfrm>
          <a:off x="7162272" y="3360471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Directions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62272" y="3360471"/>
        <a:ext cx="933431" cy="466715"/>
      </dsp:txXfrm>
    </dsp:sp>
    <dsp:sp modelId="{0A9A1E76-FE42-4D99-8E38-8C153C3BEC71}">
      <dsp:nvSpPr>
        <dsp:cNvPr id="0" name=""/>
        <dsp:cNvSpPr/>
      </dsp:nvSpPr>
      <dsp:spPr>
        <a:xfrm>
          <a:off x="8058366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9.0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Contact Us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58366" y="1369462"/>
        <a:ext cx="933431" cy="466715"/>
      </dsp:txXfrm>
    </dsp:sp>
    <dsp:sp modelId="{96A2D62A-7231-40B0-A064-11231D9FBD36}">
      <dsp:nvSpPr>
        <dsp:cNvPr id="0" name=""/>
        <dsp:cNvSpPr/>
      </dsp:nvSpPr>
      <dsp:spPr>
        <a:xfrm>
          <a:off x="3540558" y="706726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Search Box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40558" y="706726"/>
        <a:ext cx="933431" cy="466715"/>
      </dsp:txXfrm>
    </dsp:sp>
    <dsp:sp modelId="{E5E7503A-7612-4B0C-A329-AB0202849CA8}">
      <dsp:nvSpPr>
        <dsp:cNvPr id="0" name=""/>
        <dsp:cNvSpPr/>
      </dsp:nvSpPr>
      <dsp:spPr>
        <a:xfrm>
          <a:off x="4670010" y="706726"/>
          <a:ext cx="1199057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Volunteer Login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0010" y="706726"/>
        <a:ext cx="1199057" cy="466715"/>
      </dsp:txXfrm>
    </dsp:sp>
    <dsp:sp modelId="{234957EB-CEAB-4D64-9578-75C67240B327}">
      <dsp:nvSpPr>
        <dsp:cNvPr id="0" name=""/>
        <dsp:cNvSpPr/>
      </dsp:nvSpPr>
      <dsp:spPr>
        <a:xfrm>
          <a:off x="6539981" y="5791206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New Category /Subcategory</a:t>
          </a:r>
        </a:p>
      </dsp:txBody>
      <dsp:txXfrm>
        <a:off x="6539981" y="5791206"/>
        <a:ext cx="933431" cy="466715"/>
      </dsp:txXfrm>
    </dsp:sp>
    <dsp:sp modelId="{C4B0F77B-E2E0-457D-812E-29E9BE3E4085}">
      <dsp:nvSpPr>
        <dsp:cNvPr id="0" name=""/>
        <dsp:cNvSpPr/>
      </dsp:nvSpPr>
      <dsp:spPr>
        <a:xfrm>
          <a:off x="7722881" y="5791206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Relocated</a:t>
          </a:r>
        </a:p>
      </dsp:txBody>
      <dsp:txXfrm>
        <a:off x="7722881" y="5791206"/>
        <a:ext cx="933431" cy="466715"/>
      </dsp:txXfrm>
    </dsp:sp>
    <dsp:sp modelId="{DC286486-1041-4CF2-B1D9-ED9F8D4CAF4B}">
      <dsp:nvSpPr>
        <dsp:cNvPr id="0" name=""/>
        <dsp:cNvSpPr/>
      </dsp:nvSpPr>
      <dsp:spPr>
        <a:xfrm>
          <a:off x="5394371" y="5791206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Existing Category /Subcategory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94371" y="5791206"/>
        <a:ext cx="933431" cy="46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October 29, 2017 – unsuccessful attempt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dirty="0" smtClean="0"/>
              <a:t>Attempted to upload malicious</a:t>
            </a:r>
            <a:r>
              <a:rPr lang="en-US" baseline="0" dirty="0" smtClean="0"/>
              <a:t> files</a:t>
            </a:r>
            <a:endParaRPr lang="en-US" dirty="0" smtClean="0"/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―"/>
            </a:pPr>
            <a:r>
              <a:rPr lang="en-US" dirty="0" smtClean="0"/>
              <a:t>Also attempted to access WP login accounts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―"/>
            </a:pPr>
            <a:r>
              <a:rPr lang="en-US" dirty="0" smtClean="0"/>
              <a:t>Ukraine and Netherlands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―"/>
            </a:pPr>
            <a:r>
              <a:rPr lang="en-US" dirty="0" smtClean="0"/>
              <a:t>Locked three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4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Description of each Site Feature</a:t>
            </a:r>
          </a:p>
          <a:p>
            <a:r>
              <a:rPr lang="en-US" dirty="0" smtClean="0"/>
              <a:t>Website</a:t>
            </a:r>
            <a:r>
              <a:rPr lang="en-US" baseline="0" dirty="0" smtClean="0"/>
              <a:t> Pages/Navigation: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The team will re-arrange the site content to improve its appearance and make it more interesting to users and future visitors to the site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Will also reorganize navigation bar for logical menu structure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Client wants to add two pages (About Us Friends, All Access Trail)</a:t>
            </a:r>
            <a:endParaRPr lang="en-US" dirty="0" smtClean="0"/>
          </a:p>
          <a:p>
            <a:r>
              <a:rPr lang="en-US" dirty="0" smtClean="0"/>
              <a:t>Website Construct: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Team will rebuild the site using a user-friendly web content management tool </a:t>
            </a:r>
            <a:r>
              <a:rPr lang="en-US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allows SGW representative to easily maintain and update the site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sz="120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Guide and training will be provided to client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sz="120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Cottage &amp; Facility Accommodations: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Update all page links to relevant sites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Renamed to Cottage &amp; Facility Accommodations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Only the cottages are reserved online.  Other park facilities are arranged with the Visitor Center, (706) 878-3087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baseline="0" dirty="0" smtClean="0"/>
              <a:t>Volunteer Hours Log App: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be improved for Friends Chapter volunteers to easily log their volunteer hours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be formatted for both desktop and mobile devices using Bootstrap technology to make data entry easier and improve user experience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also track volunteer hours from Hardman Farm through SGW site app; Hardman Farm reports volunteer hours and earns revenue from the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baseline="0" dirty="0" smtClean="0"/>
              <a:t>Volunteer Reports App: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be developed for administrator’s use to ease the management of the Volunteer Hours Log and generate quarterly volunteer reports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provide admin the ability to update and delete admin and volunteer profiles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all team members on WordPress &amp; PHP</a:t>
            </a:r>
          </a:p>
          <a:p>
            <a:pPr lvl="1"/>
            <a:r>
              <a:rPr lang="en-US" dirty="0" smtClean="0"/>
              <a:t>Tutorials by </a:t>
            </a:r>
            <a:r>
              <a:rPr lang="en-US" dirty="0" err="1" smtClean="0"/>
              <a:t>LearnWebCode</a:t>
            </a:r>
            <a:r>
              <a:rPr lang="en-US" dirty="0" smtClean="0"/>
              <a:t> &amp; Lynda.com</a:t>
            </a:r>
          </a:p>
          <a:p>
            <a:endParaRPr lang="en-US" dirty="0" smtClean="0"/>
          </a:p>
          <a:p>
            <a:r>
              <a:rPr lang="en-US" dirty="0" smtClean="0"/>
              <a:t>Assign site rebuilding tasks to each team member; rebuild is consisted of 3 parts</a:t>
            </a:r>
          </a:p>
          <a:p>
            <a:pPr lvl="1"/>
            <a:r>
              <a:rPr lang="en-US" dirty="0" smtClean="0"/>
              <a:t>Main SGW Website</a:t>
            </a:r>
          </a:p>
          <a:p>
            <a:pPr lvl="1"/>
            <a:r>
              <a:rPr lang="en-US" dirty="0" smtClean="0"/>
              <a:t>Volunteer Hours Log App</a:t>
            </a:r>
          </a:p>
          <a:p>
            <a:pPr lvl="1"/>
            <a:r>
              <a:rPr lang="en-US" dirty="0" smtClean="0"/>
              <a:t>Volunteer Reports App (Secondary site)</a:t>
            </a:r>
          </a:p>
          <a:p>
            <a:endParaRPr lang="en-US" dirty="0" smtClean="0"/>
          </a:p>
          <a:p>
            <a:r>
              <a:rPr lang="en-US" dirty="0" smtClean="0"/>
              <a:t>Begin rebuilding website in December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 Chapter</a:t>
            </a:r>
            <a:r>
              <a:rPr lang="en-US" baseline="0" dirty="0" smtClean="0"/>
              <a:t> Member: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Create and update member profile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Subscribe to newsletter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Add and view volunteer hours</a:t>
            </a:r>
          </a:p>
          <a:p>
            <a:r>
              <a:rPr lang="en-US" baseline="0" dirty="0" smtClean="0"/>
              <a:t>Administrator: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Create, update, delete admin profile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Update and delete volunteer profile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Add volunteer hours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Generate quarterly reports</a:t>
            </a:r>
          </a:p>
          <a:p>
            <a:r>
              <a:rPr lang="en-US" baseline="0" dirty="0" smtClean="0"/>
              <a:t>Visitor: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Navigate easily through the website</a:t>
            </a:r>
            <a:endParaRPr lang="en-US" sz="1200" dirty="0" smtClean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dirty="0" smtClean="0"/>
              <a:t>Find information about renting a cabin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person who performs volunteer work for Smithgall</a:t>
            </a:r>
            <a:r>
              <a:rPr lang="en-US" baseline="0" dirty="0" smtClean="0"/>
              <a:t> Woods (SGW) is a Friends Chapter member.  All other volunteers that are NOT Friends Chapter members are tracked through the Georgia State Park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1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Friends Chapter</a:t>
            </a:r>
            <a:r>
              <a:rPr lang="en-US" baseline="0" dirty="0" smtClean="0"/>
              <a:t> Volunteer workflow describes the existing Friends Volunteer Hours Log process.  The next iteration of the website will use similar workflow for the Friends Chapter volunteers.  The volunteer page starts with a login, and a member volunteer will still be able to Add New Volunteer Hours, Create/Edit Profile, Update Interests, View Hours,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Admin Workflow</a:t>
            </a:r>
            <a:r>
              <a:rPr lang="en-US" baseline="0" dirty="0" smtClean="0"/>
              <a:t> is based on the proposed user/system requirements.  A separate login page for Admin will be developed, and an Admin/Password pair will be set up initially in the MySQL “admin_login” table.  Then, the Admin must log in first to create user accounts with admin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model is based on the user/system requirements.  The admin is also a Friends Chapter member who can update and delete</a:t>
            </a:r>
            <a:r>
              <a:rPr lang="en-US" baseline="0" dirty="0" smtClean="0"/>
              <a:t> all</a:t>
            </a:r>
            <a:r>
              <a:rPr lang="en-US" dirty="0" smtClean="0"/>
              <a:t> members profile.  Also,</a:t>
            </a:r>
            <a:r>
              <a:rPr lang="en-US" baseline="0" dirty="0" smtClean="0"/>
              <a:t> the admin can create, update, and delete other admin profile.  Therefore, the recursive relationship is used to define the admin-member relationship.</a:t>
            </a:r>
          </a:p>
          <a:p>
            <a:r>
              <a:rPr lang="en-US" baseline="0" dirty="0" smtClean="0"/>
              <a:t>The “projects” table is added here to identify the type of project in which a volunteer participated.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suggested mobile mockup…….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0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November 29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Final 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7140546"/>
              </p:ext>
            </p:extLst>
          </p:nvPr>
        </p:nvGraphicFramePr>
        <p:xfrm>
          <a:off x="0" y="304800"/>
          <a:ext cx="91440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12"/>
            <a:ext cx="3657600" cy="73708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Site 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5544" y="5562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Legend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8536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 smtClean="0"/>
              <a:t>Friends Chapter Member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 smtClean="0"/>
              <a:t>Administrator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 smtClean="0"/>
              <a:t>Visitor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54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6061"/>
            <a:ext cx="5638800" cy="6715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2971800" cy="1600200"/>
          </a:xfrm>
        </p:spPr>
        <p:txBody>
          <a:bodyPr>
            <a:noAutofit/>
          </a:bodyPr>
          <a:lstStyle/>
          <a:p>
            <a:r>
              <a:rPr lang="en-US" b="1" dirty="0" smtClean="0"/>
              <a:t>Friends Volunteer Use Cases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2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0187"/>
            <a:ext cx="5791200" cy="663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2667000" cy="990600"/>
          </a:xfrm>
        </p:spPr>
        <p:txBody>
          <a:bodyPr>
            <a:noAutofit/>
          </a:bodyPr>
          <a:lstStyle/>
          <a:p>
            <a:r>
              <a:rPr lang="en-US" b="1" dirty="0" smtClean="0"/>
              <a:t>Admin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Friends Volunteer Workflow</a:t>
            </a:r>
            <a:endParaRPr lang="en-US" dirty="0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620000" cy="596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12"/>
            <a:ext cx="8229600" cy="111808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Admin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" y="1246496"/>
            <a:ext cx="9053512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1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Data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5" y="1295400"/>
            <a:ext cx="734515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prstClr val="black"/>
                </a:solidFill>
              </a:rPr>
              <a:t>Home Page </a:t>
            </a:r>
            <a:r>
              <a:rPr lang="en-US" sz="3600" b="1" dirty="0" smtClean="0">
                <a:solidFill>
                  <a:prstClr val="black"/>
                </a:solidFill>
              </a:rPr>
              <a:t>Mockup </a:t>
            </a:r>
            <a:r>
              <a:rPr lang="en-US" sz="3600" b="1" dirty="0">
                <a:solidFill>
                  <a:prstClr val="black"/>
                </a:solidFill>
              </a:rPr>
              <a:t>(Mobile Version)</a:t>
            </a:r>
            <a:endParaRPr lang="en-US" sz="36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2680945" cy="55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System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Website Pages/Navigation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Website Construct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Cottage and Facility Accommodations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Volunteer Hours Log </a:t>
            </a:r>
            <a:r>
              <a:rPr lang="en-US" dirty="0" smtClean="0"/>
              <a:t>App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Volunteer Reports App</a:t>
            </a:r>
          </a:p>
        </p:txBody>
      </p:sp>
    </p:spTree>
    <p:extLst>
      <p:ext uri="{BB962C8B-B14F-4D97-AF65-F5344CB8AC3E}">
        <p14:creationId xmlns:p14="http://schemas.microsoft.com/office/powerpoint/2010/main" val="24027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46300"/>
              </p:ext>
            </p:extLst>
          </p:nvPr>
        </p:nvGraphicFramePr>
        <p:xfrm>
          <a:off x="119004" y="1560848"/>
          <a:ext cx="8921500" cy="5100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96"/>
                <a:gridCol w="4081408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</a:tblGrid>
              <a:tr h="34757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75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Phase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Description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</a:tr>
              <a:tr h="0">
                <a:tc rowSpan="8"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 &amp; Planning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Conduct System Analysis of Current Site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Propose Security Remediation Plan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Establish Proposed System Requirements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Meet with Project Stakeholders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Develop Logical Models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Conduct Testing of WordPress /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rototype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Research Web Content Management Tool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Finalize Requirements &amp; Project Charter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Execution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9. Start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 Increment Version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11. Finish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Entire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4973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Final Rebuild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Closure</a:t>
                      </a:r>
                    </a:p>
                  </a:txBody>
                  <a:tcPr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13. Establish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Documentation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14. Deploy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Production Version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15. Conduct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Training on Website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Maintenance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16. Hold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Project Closure Meeting with Client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5521656" y="2286000"/>
            <a:ext cx="3295024" cy="4321792"/>
            <a:chOff x="5521656" y="2258704"/>
            <a:chExt cx="3295024" cy="4321792"/>
          </a:xfrm>
        </p:grpSpPr>
        <p:sp>
          <p:nvSpPr>
            <p:cNvPr id="3" name="Rectangle 2"/>
            <p:cNvSpPr/>
            <p:nvPr/>
          </p:nvSpPr>
          <p:spPr>
            <a:xfrm>
              <a:off x="5521656" y="2258704"/>
              <a:ext cx="100584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2536208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2448" y="2846696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3272" y="3456296"/>
              <a:ext cx="18288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536" y="3145808"/>
              <a:ext cx="1371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31176" y="3747448"/>
              <a:ext cx="164592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104" y="4065896"/>
              <a:ext cx="32004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8528" y="4384344"/>
              <a:ext cx="8229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24212" y="4661848"/>
              <a:ext cx="850392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61832" y="4917744"/>
              <a:ext cx="36576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6680" y="5143501"/>
              <a:ext cx="68580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39752" y="5423848"/>
              <a:ext cx="365760" cy="20116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54704" y="5665048"/>
              <a:ext cx="274320" cy="19202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24248" y="5885688"/>
              <a:ext cx="100584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33432" y="6127936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70960" y="6370184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773840" y="2336564"/>
            <a:ext cx="274320" cy="4230284"/>
            <a:chOff x="6645768" y="2309268"/>
            <a:chExt cx="274320" cy="423028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6645768" y="2309268"/>
              <a:ext cx="0" cy="423028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645768" y="23092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645768" y="6539552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772400" cy="1143000"/>
          </a:xfrm>
        </p:spPr>
        <p:txBody>
          <a:bodyPr/>
          <a:lstStyle/>
          <a:p>
            <a:r>
              <a:rPr lang="en-US" b="1" dirty="0" smtClean="0"/>
              <a:t>SGW Website was hacked!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5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Lack of communication between team &amp; client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Limited experience on WP &amp; PHP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Original codes are 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Train all team members on WordPress &amp; PHP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Assign site rebuilding tasks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Begin rebuilding website in December</a:t>
            </a:r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Malicious Code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3058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~June 6, 2016</a:t>
            </a:r>
            <a:r>
              <a:rPr lang="en-US" dirty="0" smtClean="0"/>
              <a:t> – successful hacking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eval (base64_decode (‘…….’));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613509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67" y="2286000"/>
            <a:ext cx="309223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7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Malicious Code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72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Malicious messages displayed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5" y="2209800"/>
            <a:ext cx="5402566" cy="3567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419357" cy="3519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979685">
            <a:off x="6248400" y="1904782"/>
            <a:ext cx="2286000" cy="8309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Hyperlinks to Fraudulent Sites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905000" y="2719021"/>
            <a:ext cx="5369588" cy="29197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4589794" y="2719021"/>
            <a:ext cx="2684794" cy="35293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WordPress Hacking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4582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October 29, 2017</a:t>
            </a:r>
            <a:r>
              <a:rPr lang="en-US" dirty="0" smtClean="0"/>
              <a:t> – unsuccessful attempt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Attempted to </a:t>
            </a:r>
            <a:r>
              <a:rPr lang="en-US" dirty="0" smtClean="0"/>
              <a:t>upload malicious files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Ukraine and Netherlands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en-US" dirty="0" smtClean="0"/>
              <a:t>ocked three files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982" y="2667000"/>
            <a:ext cx="5514899" cy="4114800"/>
            <a:chOff x="3594982" y="2667000"/>
            <a:chExt cx="5514899" cy="4114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982" y="2667000"/>
              <a:ext cx="5514899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6366079" y="4150056"/>
              <a:ext cx="6579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43400" y="4620904"/>
              <a:ext cx="2590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01369" y="4939352"/>
              <a:ext cx="52376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75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Malicious Code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648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October 30, 2017</a:t>
            </a:r>
            <a:r>
              <a:rPr lang="en-US" dirty="0" smtClean="0"/>
              <a:t> – successful injection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Changed </a:t>
            </a:r>
            <a:r>
              <a:rPr lang="en-US" dirty="0"/>
              <a:t>h</a:t>
            </a:r>
            <a:r>
              <a:rPr lang="en-US" dirty="0" smtClean="0"/>
              <a:t>eader.php &amp; style.css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Mountain View, California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1765" y="2666999"/>
            <a:ext cx="7776744" cy="4168255"/>
            <a:chOff x="751765" y="2666999"/>
            <a:chExt cx="7776744" cy="416825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65" y="2666999"/>
              <a:ext cx="7776744" cy="4168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66800" y="4038600"/>
              <a:ext cx="65532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8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</a:t>
            </a:r>
            <a:r>
              <a:rPr lang="en-US" smtClean="0"/>
              <a:t>to update/maintain </a:t>
            </a:r>
            <a:r>
              <a:rPr lang="en-US" dirty="0" smtClean="0"/>
              <a:t>site and app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Illogical </a:t>
            </a:r>
            <a:r>
              <a:rPr lang="en-US" dirty="0" smtClean="0"/>
              <a:t>Menu Structure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Admin Documentation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Benefits to 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Better User Experience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Easier to </a:t>
            </a:r>
            <a:r>
              <a:rPr lang="en-US" dirty="0"/>
              <a:t>F</a:t>
            </a:r>
            <a:r>
              <a:rPr lang="en-US" dirty="0" smtClean="0"/>
              <a:t>ind Information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Improved Site Security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Sufficient Documentation for Admins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Meet 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marL="287338" indent="-287338">
              <a:spcBef>
                <a:spcPts val="1200"/>
              </a:spcBef>
            </a:pPr>
            <a:r>
              <a:rPr lang="en-US" sz="3000" dirty="0"/>
              <a:t>Team Leader/Project Manager – Eliseo</a:t>
            </a:r>
          </a:p>
          <a:p>
            <a:pPr marL="287338" indent="-287338">
              <a:spcBef>
                <a:spcPts val="1200"/>
              </a:spcBef>
            </a:pPr>
            <a:r>
              <a:rPr lang="en-US" sz="3000" dirty="0"/>
              <a:t>Client-side Developer – Jennifer, Andrea</a:t>
            </a:r>
          </a:p>
          <a:p>
            <a:pPr marL="287338" indent="-287338">
              <a:spcBef>
                <a:spcPts val="1200"/>
              </a:spcBef>
            </a:pPr>
            <a:r>
              <a:rPr lang="en-US" sz="3000" dirty="0"/>
              <a:t>Server-side Developer – Jennifer, Alex, Eliseo</a:t>
            </a:r>
          </a:p>
          <a:p>
            <a:pPr marL="287338" indent="-287338">
              <a:spcBef>
                <a:spcPts val="1200"/>
              </a:spcBef>
            </a:pPr>
            <a:r>
              <a:rPr lang="en-US" sz="3000" dirty="0"/>
              <a:t>Database Manager – Eliseo, Clark</a:t>
            </a:r>
          </a:p>
          <a:p>
            <a:pPr marL="287338" indent="-287338">
              <a:spcBef>
                <a:spcPts val="1200"/>
              </a:spcBef>
            </a:pPr>
            <a:r>
              <a:rPr lang="en-US" sz="3000" dirty="0"/>
              <a:t>UI/UX Design Manager – Alex, Jennifer</a:t>
            </a:r>
          </a:p>
          <a:p>
            <a:pPr marL="287338" indent="-287338">
              <a:spcBef>
                <a:spcPts val="1200"/>
              </a:spcBef>
            </a:pPr>
            <a:r>
              <a:rPr lang="en-US" sz="3000" dirty="0"/>
              <a:t>Test Manager – Eliseo, Clark</a:t>
            </a:r>
          </a:p>
          <a:p>
            <a:pPr marL="287338" indent="-287338">
              <a:spcBef>
                <a:spcPts val="1200"/>
              </a:spcBef>
            </a:pPr>
            <a:r>
              <a:rPr lang="en-US" sz="3000" dirty="0"/>
              <a:t>Business </a:t>
            </a:r>
            <a:r>
              <a:rPr lang="en-US" sz="3000" dirty="0" smtClean="0"/>
              <a:t>Requirements </a:t>
            </a:r>
            <a:r>
              <a:rPr lang="en-US" sz="3000" dirty="0"/>
              <a:t>Manager – Andrea, </a:t>
            </a:r>
            <a:r>
              <a:rPr lang="en-US" sz="3000" dirty="0" smtClean="0"/>
              <a:t>Clark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446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1116</Words>
  <Application>Microsoft Office PowerPoint</Application>
  <PresentationFormat>On-screen Show (4:3)</PresentationFormat>
  <Paragraphs>240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SGW Website was hacked!</vt:lpstr>
      <vt:lpstr>Malicious Code Injection</vt:lpstr>
      <vt:lpstr>Malicious Code Injection</vt:lpstr>
      <vt:lpstr>WordPress Hacking</vt:lpstr>
      <vt:lpstr>Malicious Code Injection</vt:lpstr>
      <vt:lpstr>Project Summary</vt:lpstr>
      <vt:lpstr>Benefits to Users</vt:lpstr>
      <vt:lpstr>Meet the Team</vt:lpstr>
      <vt:lpstr>Site Map</vt:lpstr>
      <vt:lpstr>User Stories</vt:lpstr>
      <vt:lpstr>Friends Volunteer Use Cases</vt:lpstr>
      <vt:lpstr>Admin Use Cases</vt:lpstr>
      <vt:lpstr>Friends Volunteer Workflow</vt:lpstr>
      <vt:lpstr>Admin Workflow</vt:lpstr>
      <vt:lpstr>Data Model</vt:lpstr>
      <vt:lpstr>Home Page Mockup (Mobile Version)</vt:lpstr>
      <vt:lpstr>System Requirements</vt:lpstr>
      <vt:lpstr>Project Schedule</vt:lpstr>
      <vt:lpstr>Challenges</vt:lpstr>
      <vt:lpstr>Way Ahead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306</cp:revision>
  <cp:lastPrinted>2017-10-26T00:40:18Z</cp:lastPrinted>
  <dcterms:created xsi:type="dcterms:W3CDTF">2017-10-10T00:05:35Z</dcterms:created>
  <dcterms:modified xsi:type="dcterms:W3CDTF">2017-11-27T17:03:49Z</dcterms:modified>
</cp:coreProperties>
</file>