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99" r:id="rId3"/>
    <p:sldId id="258" r:id="rId4"/>
    <p:sldId id="372" r:id="rId5"/>
    <p:sldId id="373" r:id="rId6"/>
    <p:sldId id="289" r:id="rId7"/>
    <p:sldId id="264" r:id="rId8"/>
    <p:sldId id="266" r:id="rId9"/>
    <p:sldId id="371" r:id="rId10"/>
    <p:sldId id="316" r:id="rId11"/>
    <p:sldId id="370" r:id="rId12"/>
    <p:sldId id="310" r:id="rId13"/>
    <p:sldId id="328" r:id="rId14"/>
  </p:sldIdLst>
  <p:sldSz cx="9144000" cy="6858000" type="screen4x3"/>
  <p:notesSz cx="6954838" cy="9240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366D"/>
    <a:srgbClr val="2D716E"/>
    <a:srgbClr val="3B938F"/>
    <a:srgbClr val="F9F6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5" autoAdjust="0"/>
    <p:restoredTop sz="95382" autoAdjust="0"/>
  </p:normalViewPr>
  <p:slideViewPr>
    <p:cSldViewPr>
      <p:cViewPr>
        <p:scale>
          <a:sx n="80" d="100"/>
          <a:sy n="80" d="100"/>
        </p:scale>
        <p:origin x="-996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fld id="{F5E77B19-4C30-44B4-BD0B-CE34772B3C65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693738"/>
            <a:ext cx="4618038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6" tIns="46273" rIns="92546" bIns="4627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389398"/>
            <a:ext cx="5563870" cy="4158377"/>
          </a:xfrm>
          <a:prstGeom prst="rect">
            <a:avLst/>
          </a:prstGeom>
        </p:spPr>
        <p:txBody>
          <a:bodyPr vert="horz" lIns="92546" tIns="46273" rIns="92546" bIns="462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EC08C6C5-DD63-4A3D-AD22-7D6D36F6A3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7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528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31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529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2880" indent="-182880">
              <a:buFont typeface="Calibri" panose="020F0502020204030204" pitchFamily="34" charset="0"/>
              <a:buChar char="―"/>
            </a:pPr>
            <a:r>
              <a:rPr lang="en-US" sz="1400" dirty="0" smtClean="0"/>
              <a:t>Our team has been working on meeting the user requirements for mobile capability of the site and app.</a:t>
            </a:r>
          </a:p>
          <a:p>
            <a:pPr marL="182880" indent="-182880">
              <a:buFont typeface="Calibri" panose="020F0502020204030204" pitchFamily="34" charset="0"/>
              <a:buChar char="―"/>
            </a:pPr>
            <a:r>
              <a:rPr lang="en-US" sz="1400" baseline="0" dirty="0" smtClean="0"/>
              <a:t>Since </a:t>
            </a:r>
            <a:r>
              <a:rPr lang="en-US" sz="1400" baseline="0" dirty="0" smtClean="0"/>
              <a:t>the client had chosen for our team to rebuild the existing app as stand-alone, we’ve made the following improvements to it:</a:t>
            </a:r>
          </a:p>
          <a:p>
            <a:pPr marL="640080" lvl="1" indent="-182880">
              <a:buFont typeface="Calibri" panose="020F0502020204030204" pitchFamily="34" charset="0"/>
              <a:buChar char="―"/>
            </a:pPr>
            <a:r>
              <a:rPr lang="en-US" sz="1400" baseline="0" dirty="0" smtClean="0"/>
              <a:t>We added the Login Name in each page of the app</a:t>
            </a:r>
          </a:p>
          <a:p>
            <a:pPr marL="640080" lvl="1" indent="-182880">
              <a:buFont typeface="Calibri" panose="020F0502020204030204" pitchFamily="34" charset="0"/>
              <a:buChar char="―"/>
            </a:pPr>
            <a:r>
              <a:rPr lang="en-US" sz="1400" baseline="0" dirty="0" smtClean="0"/>
              <a:t>We created another field that identifies volunteer hours for Hardman Farm</a:t>
            </a:r>
          </a:p>
          <a:p>
            <a:pPr marL="640080" lvl="1" indent="-182880">
              <a:buFont typeface="Calibri" panose="020F0502020204030204" pitchFamily="34" charset="0"/>
              <a:buChar char="―"/>
            </a:pPr>
            <a:r>
              <a:rPr lang="en-US" sz="1400" baseline="0" dirty="0" smtClean="0"/>
              <a:t>We also updated the app to run on PHP7.X and future PHP updates by resolving the obsolete MySQL functions on these later versions of PHP.</a:t>
            </a:r>
          </a:p>
          <a:p>
            <a:pPr marL="640080" lvl="1" indent="-182880">
              <a:buFont typeface="Calibri" panose="020F0502020204030204" pitchFamily="34" charset="0"/>
              <a:buChar char="―"/>
            </a:pPr>
            <a:r>
              <a:rPr lang="en-US" sz="1400" baseline="0" dirty="0" smtClean="0"/>
              <a:t>And we needed to move the menu from the top bar to the left sidebar to make it mobile-friendly.  The top menu bar did not work well with mobile devices.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15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smtClean="0"/>
              <a:t>This solution is pretty much done as it is able to support the Create, Read, Update, and Delete functions with each registered user of the app.  </a:t>
            </a:r>
            <a:r>
              <a:rPr lang="en-US" sz="1400" dirty="0" smtClean="0"/>
              <a:t>We’re </a:t>
            </a:r>
            <a:r>
              <a:rPr lang="en-US" sz="1400" dirty="0" smtClean="0"/>
              <a:t>just working on the “Total Hours” function using a PHP script on the Volunteer Hours Report page and cleaning up the rest of the pages for our final presentation.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15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80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 smtClean="0"/>
              <a:t>Criteria</a:t>
            </a:r>
            <a:r>
              <a:rPr lang="en-US" sz="1400" b="1" baseline="0" dirty="0" smtClean="0"/>
              <a:t> for website hosting:</a:t>
            </a:r>
          </a:p>
          <a:p>
            <a:pPr marL="228600" indent="-228600">
              <a:buAutoNum type="arabicPeriod"/>
            </a:pPr>
            <a:r>
              <a:rPr lang="en-US" sz="1400" baseline="0" dirty="0" smtClean="0"/>
              <a:t>Code must be accessible and portable</a:t>
            </a:r>
          </a:p>
          <a:p>
            <a:pPr marL="228600" indent="-228600">
              <a:buAutoNum type="arabicPeriod"/>
            </a:pPr>
            <a:r>
              <a:rPr lang="en-US" sz="1400" baseline="0" dirty="0" smtClean="0"/>
              <a:t>Cost must be below $20</a:t>
            </a:r>
          </a:p>
          <a:p>
            <a:pPr marL="228600" indent="-228600">
              <a:buAutoNum type="arabicPeriod"/>
            </a:pPr>
            <a:r>
              <a:rPr lang="en-US" sz="1400" baseline="0" dirty="0" smtClean="0"/>
              <a:t>Site security must be include SiteLock and SSL Certificate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68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68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68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 panose="020F0502020204030204" pitchFamily="34" charset="0"/>
              <a:buChar char="―"/>
            </a:pPr>
            <a:r>
              <a:rPr lang="en-US" dirty="0" smtClean="0"/>
              <a:t>xx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141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―"/>
              <a:tabLst/>
              <a:defRPr/>
            </a:pPr>
            <a:r>
              <a:rPr lang="en-US" dirty="0" smtClean="0"/>
              <a:t>Briefly talk about the documentation and video tutorials that our team is already in the process of developing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34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23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23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C:\Users\Jojo\Documents\MIT Degree\Fall 2017\MIST 7590E Master of Internet Tech Project I\Project\Deliverables\6 Sep Deliverable\park_raccoon_ne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518" y="3047482"/>
            <a:ext cx="2499281" cy="327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54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7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0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C:\Users\Jojo\Documents\MIT Degree\Fall 2017\MIST 7590E Master of Internet Tech Project I\Project\Deliverables\6 Sep Deliverable\park_raccoon_ne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627" y="152400"/>
            <a:ext cx="104604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261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0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1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6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6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5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8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4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73A1A-3B12-4F13-9E45-4B4F2CF06D13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4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iendsofsmithgallwoods.org/test/alph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friendsofsmithgallwoods.org/test/alpha/volunteer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609600" y="2286000"/>
            <a:ext cx="8062912" cy="3352800"/>
          </a:xfrm>
          <a:prstGeom prst="rect">
            <a:avLst/>
          </a:prstGeom>
        </p:spPr>
        <p:txBody>
          <a:bodyPr vert="horz" anchor="t">
            <a:normAutofit lnSpcReduction="10000"/>
          </a:bodyPr>
          <a:lstStyle>
            <a:lvl1pPr marL="0" marR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400" kern="120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MIST7591E – MBT Project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 II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Andrea Castresana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Jennifer Lazo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Alexander Couch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Clark Williams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Eliseo Santos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March 28, 2018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3888" y="776288"/>
            <a:ext cx="8062912" cy="1470025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84632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Smithgall Woods</a:t>
            </a:r>
            <a:r>
              <a:rPr kumimoji="0" lang="en-US" sz="4400" b="1" i="0" u="none" strike="noStrike" kern="1200" cap="none" spc="0" normalizeH="0" noProof="0" dirty="0" smtClean="0">
                <a:ln w="63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 Park</a:t>
            </a:r>
            <a:r>
              <a:rPr kumimoji="0" lang="en-US" sz="44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 Website</a:t>
            </a:r>
          </a:p>
          <a:p>
            <a:pPr marL="484632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Project Update</a:t>
            </a:r>
            <a:endParaRPr kumimoji="0" lang="en-US" sz="4400" b="1" i="0" u="none" strike="noStrike" kern="1200" cap="none" spc="0" normalizeH="0" baseline="0" noProof="0" dirty="0">
              <a:ln w="6350"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44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3362756" cy="11430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Desktop &amp; Mobile Views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76200"/>
            <a:ext cx="4949042" cy="6696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42" y="1457280"/>
            <a:ext cx="2939458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747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/>
          <a:lstStyle/>
          <a:p>
            <a:pPr algn="l"/>
            <a:r>
              <a:rPr lang="en-US" b="1" dirty="0" smtClean="0"/>
              <a:t>Existing Volunteer App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1534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Stand-alone app linked from WP site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37054"/>
            <a:ext cx="5553075" cy="34207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386774"/>
            <a:ext cx="5601061" cy="3302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82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914400"/>
          </a:xfrm>
        </p:spPr>
        <p:txBody>
          <a:bodyPr/>
          <a:lstStyle/>
          <a:p>
            <a:pPr algn="l"/>
            <a:r>
              <a:rPr lang="en-US" b="1" dirty="0" smtClean="0"/>
              <a:t>Improved Volunteer App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1534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000" dirty="0"/>
              <a:t>Added Left Sidebar Menu</a:t>
            </a:r>
          </a:p>
          <a:p>
            <a:pPr>
              <a:spcBef>
                <a:spcPts val="0"/>
              </a:spcBef>
            </a:pPr>
            <a:r>
              <a:rPr lang="en-US" sz="3000" dirty="0" smtClean="0"/>
              <a:t>Added Login Name in each page</a:t>
            </a:r>
          </a:p>
          <a:p>
            <a:pPr>
              <a:spcBef>
                <a:spcPts val="0"/>
              </a:spcBef>
            </a:pPr>
            <a:r>
              <a:rPr lang="en-US" sz="3000" dirty="0" smtClean="0"/>
              <a:t>Added </a:t>
            </a:r>
            <a:r>
              <a:rPr lang="en-US" sz="3000" dirty="0"/>
              <a:t>Section Field for Hardman Farm &amp; </a:t>
            </a:r>
            <a:r>
              <a:rPr lang="en-US" sz="3000" dirty="0" smtClean="0"/>
              <a:t>SGW</a:t>
            </a:r>
          </a:p>
          <a:p>
            <a:pPr>
              <a:spcBef>
                <a:spcPts val="0"/>
              </a:spcBef>
            </a:pPr>
            <a:r>
              <a:rPr lang="en-US" sz="3000" dirty="0" smtClean="0"/>
              <a:t>Updated app from PHP 5.6 to 7.2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743200"/>
            <a:ext cx="6477000" cy="36984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039501"/>
            <a:ext cx="3454730" cy="17422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3810000" y="5257800"/>
            <a:ext cx="553436" cy="17851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21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990600"/>
          </a:xfrm>
        </p:spPr>
        <p:txBody>
          <a:bodyPr/>
          <a:lstStyle/>
          <a:p>
            <a:pPr algn="l"/>
            <a:r>
              <a:rPr lang="en-US" b="1" dirty="0"/>
              <a:t>Volunteer App in WordPress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1534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000" dirty="0" smtClean="0"/>
              <a:t>Alternate Solution using free plugins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" y="3787818"/>
            <a:ext cx="5206553" cy="30464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107" y="3506769"/>
            <a:ext cx="5443894" cy="30464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224" y="1371600"/>
            <a:ext cx="3868776" cy="22755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40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Project Background</a:t>
            </a:r>
          </a:p>
          <a:p>
            <a:r>
              <a:rPr lang="en-US" sz="3600" dirty="0" smtClean="0"/>
              <a:t>Site &amp; App Demo – Beta Version</a:t>
            </a:r>
            <a:endParaRPr lang="en-US" sz="3600" dirty="0"/>
          </a:p>
          <a:p>
            <a:r>
              <a:rPr lang="en-US" sz="3600" dirty="0" smtClean="0"/>
              <a:t>Test Plan</a:t>
            </a:r>
          </a:p>
          <a:p>
            <a:r>
              <a:rPr lang="en-US" sz="3600" dirty="0" smtClean="0"/>
              <a:t>Project Schedule </a:t>
            </a:r>
          </a:p>
          <a:p>
            <a:r>
              <a:rPr lang="en-US" sz="3600" dirty="0" smtClean="0"/>
              <a:t>Next Tasks</a:t>
            </a:r>
          </a:p>
        </p:txBody>
      </p:sp>
    </p:spTree>
    <p:extLst>
      <p:ext uri="{BB962C8B-B14F-4D97-AF65-F5344CB8AC3E}">
        <p14:creationId xmlns:p14="http://schemas.microsoft.com/office/powerpoint/2010/main" val="116069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/>
          <a:lstStyle/>
          <a:p>
            <a:pPr algn="l"/>
            <a:r>
              <a:rPr lang="en-US" b="1" dirty="0" smtClean="0"/>
              <a:t>Project Background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382000" cy="5029200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b="1" dirty="0"/>
              <a:t>Problem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Difficult to update/maintain site and Volunteer app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Outdated PHP, WP themes and plugins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Degraded site security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b="1" dirty="0"/>
              <a:t>Solution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Rebuild site using current WordPress/PHP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Site hosting either 1&amp;1.com or Bluehost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Establish Admin Documentation &amp; Video Tutorials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Train FSGW Reps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2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>
            <a:normAutofit/>
          </a:bodyPr>
          <a:lstStyle/>
          <a:p>
            <a:pPr algn="l"/>
            <a:r>
              <a:rPr lang="en-US" sz="4300" b="1" dirty="0" smtClean="0"/>
              <a:t>Site &amp; App Demo – Beta Version</a:t>
            </a:r>
            <a:endParaRPr lang="en-US" sz="43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382000" cy="4572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FSGW Site and Volunteer Hours App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sz="2200" dirty="0">
                <a:hlinkClick r:id="rId3"/>
              </a:rPr>
              <a:t>https://</a:t>
            </a:r>
            <a:r>
              <a:rPr lang="en-US" sz="2200" dirty="0" smtClean="0">
                <a:hlinkClick r:id="rId3"/>
              </a:rPr>
              <a:t>www.friendsofsmithgallwoods.org/test/alpha</a:t>
            </a:r>
            <a:endParaRPr lang="en-US" sz="2200" dirty="0" smtClean="0"/>
          </a:p>
          <a:p>
            <a:pPr lvl="1">
              <a:spcBef>
                <a:spcPts val="1200"/>
              </a:spcBef>
            </a:pPr>
            <a:r>
              <a:rPr lang="en-US" sz="2200" dirty="0">
                <a:hlinkClick r:id="rId4"/>
              </a:rPr>
              <a:t>https://</a:t>
            </a:r>
            <a:r>
              <a:rPr lang="en-US" sz="2200" dirty="0" smtClean="0">
                <a:hlinkClick r:id="rId4"/>
              </a:rPr>
              <a:t>www.friendsofsmithgallwoods.org/test/alpha/volunteer</a:t>
            </a:r>
            <a:endParaRPr lang="en-US" sz="2200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442003"/>
            <a:ext cx="5181600" cy="29587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94130"/>
            <a:ext cx="3048000" cy="4123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140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/>
          <a:lstStyle/>
          <a:p>
            <a:pPr algn="l"/>
            <a:r>
              <a:rPr lang="en-US" b="1" dirty="0" smtClean="0"/>
              <a:t>Test Plan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382000" cy="5257800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1200"/>
              </a:spcBef>
            </a:pPr>
            <a:r>
              <a:rPr lang="en-US" b="1" dirty="0" smtClean="0"/>
              <a:t>Website Test Cases</a:t>
            </a:r>
            <a:endParaRPr lang="en-US" b="1" dirty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Case #1:  Site Navigation Menu and Hyperlinks</a:t>
            </a:r>
            <a:endParaRPr lang="en-US" dirty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Case #2:  </a:t>
            </a:r>
            <a:r>
              <a:rPr lang="en-US" dirty="0"/>
              <a:t>Drop-down Windows in Events </a:t>
            </a:r>
            <a:r>
              <a:rPr lang="en-US" dirty="0" smtClean="0"/>
              <a:t>Page</a:t>
            </a:r>
            <a:endParaRPr lang="en-US" dirty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Case #3:  </a:t>
            </a:r>
            <a:r>
              <a:rPr lang="en-US" dirty="0"/>
              <a:t>Tabs Widget in Roads &amp; Trails </a:t>
            </a:r>
            <a:r>
              <a:rPr lang="en-US" dirty="0" smtClean="0"/>
              <a:t>Page</a:t>
            </a:r>
            <a:endParaRPr lang="en-US" dirty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Case #4:  </a:t>
            </a:r>
            <a:r>
              <a:rPr lang="en-US" dirty="0"/>
              <a:t>Page Content and Image </a:t>
            </a:r>
            <a:r>
              <a:rPr lang="en-US" dirty="0" smtClean="0"/>
              <a:t>Update</a:t>
            </a:r>
          </a:p>
          <a:p>
            <a:pPr>
              <a:spcBef>
                <a:spcPts val="1800"/>
              </a:spcBef>
            </a:pPr>
            <a:r>
              <a:rPr lang="en-US" b="1" dirty="0" smtClean="0"/>
              <a:t>App Test Cases</a:t>
            </a:r>
            <a:endParaRPr lang="en-US" b="1" dirty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Case #1:  App Navigation Menu and Hyperlinks</a:t>
            </a:r>
            <a:endParaRPr lang="en-US" dirty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Case </a:t>
            </a:r>
            <a:r>
              <a:rPr lang="en-US" dirty="0"/>
              <a:t>#2:  Registration and Login </a:t>
            </a:r>
            <a:r>
              <a:rPr lang="en-US" dirty="0" smtClean="0"/>
              <a:t>Functionalities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Case </a:t>
            </a:r>
            <a:r>
              <a:rPr lang="en-US" dirty="0"/>
              <a:t>#3:  Create </a:t>
            </a:r>
            <a:r>
              <a:rPr lang="en-US" dirty="0" smtClean="0"/>
              <a:t>Record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Case </a:t>
            </a:r>
            <a:r>
              <a:rPr lang="en-US" dirty="0"/>
              <a:t>#4:  Read </a:t>
            </a:r>
            <a:r>
              <a:rPr lang="en-US" dirty="0" smtClean="0"/>
              <a:t>Record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Case #5:  </a:t>
            </a:r>
            <a:r>
              <a:rPr lang="en-US" dirty="0"/>
              <a:t>Update </a:t>
            </a:r>
            <a:r>
              <a:rPr lang="en-US" dirty="0" smtClean="0"/>
              <a:t>Record</a:t>
            </a:r>
            <a:endParaRPr lang="en-US" dirty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Case #6:  </a:t>
            </a:r>
            <a:r>
              <a:rPr lang="en-US" dirty="0"/>
              <a:t>Delete Record</a:t>
            </a:r>
          </a:p>
          <a:p>
            <a:pPr lvl="1"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Project Schedule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60631" cy="530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343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Next Tasks….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382000" cy="4419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Finish Documentation &amp; Video Tutorials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Deploy Website &amp; App on ~April 4th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Schedule Training Session with Art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Set up Admin Reporting Site by Section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SGW &amp; Hardman Farm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PHPRunner Tool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838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Questions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4615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BACKUPS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64822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6859</TotalTime>
  <Words>520</Words>
  <Application>Microsoft Office PowerPoint</Application>
  <PresentationFormat>On-screen Show (4:3)</PresentationFormat>
  <Paragraphs>89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Overview</vt:lpstr>
      <vt:lpstr>Project Background</vt:lpstr>
      <vt:lpstr>Site &amp; App Demo – Beta Version</vt:lpstr>
      <vt:lpstr>Test Plan</vt:lpstr>
      <vt:lpstr>Project Schedule</vt:lpstr>
      <vt:lpstr>Next Tasks….</vt:lpstr>
      <vt:lpstr>Questions</vt:lpstr>
      <vt:lpstr>BACKUPS</vt:lpstr>
      <vt:lpstr>Desktop &amp; Mobile Views</vt:lpstr>
      <vt:lpstr>Existing Volunteer App</vt:lpstr>
      <vt:lpstr>Improved Volunteer App</vt:lpstr>
      <vt:lpstr>Volunteer App in WordPress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Jojo</dc:creator>
  <cp:lastModifiedBy>Jojo</cp:lastModifiedBy>
  <cp:revision>596</cp:revision>
  <cp:lastPrinted>2018-03-08T00:45:33Z</cp:lastPrinted>
  <dcterms:created xsi:type="dcterms:W3CDTF">2017-10-10T00:05:35Z</dcterms:created>
  <dcterms:modified xsi:type="dcterms:W3CDTF">2018-03-26T16:53:18Z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