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15" autoAdjust="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MIST7590 – MIT Project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October 11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, 2017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Project Updates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Way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working on Project Charter</a:t>
            </a:r>
          </a:p>
          <a:p>
            <a:r>
              <a:rPr lang="en-US" dirty="0"/>
              <a:t>Follow up with Mr. Pease to schedule initial project discussion</a:t>
            </a:r>
          </a:p>
          <a:p>
            <a:r>
              <a:rPr lang="en-US" dirty="0"/>
              <a:t>Continue building the website prototype</a:t>
            </a:r>
          </a:p>
          <a:p>
            <a:r>
              <a:rPr lang="en-US" dirty="0"/>
              <a:t>Refine logical models based on discussion with client</a:t>
            </a:r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109770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8" y="274638"/>
            <a:ext cx="7957782" cy="1143000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prstClr val="black"/>
                </a:solidFill>
              </a:rPr>
              <a:t>Home Page Mockup (Desktop Version)</a:t>
            </a:r>
            <a:endParaRPr lang="en-US" sz="37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18" y="1600200"/>
            <a:ext cx="437638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 rtl="0">
              <a:spcBef>
                <a:spcPts val="600"/>
              </a:spcBef>
              <a:defRPr/>
            </a:pPr>
            <a:r>
              <a:rPr lang="en-US" sz="2800" b="1" u="sng" kern="1200" dirty="0">
                <a:solidFill>
                  <a:prstClr val="black"/>
                </a:solidFill>
                <a:latin typeface="Calibri"/>
              </a:rPr>
              <a:t>Current Home Page</a:t>
            </a:r>
            <a:endParaRPr lang="en-US" sz="2800" u="sng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29200" y="129540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 rtl="0">
              <a:spcBef>
                <a:spcPts val="600"/>
              </a:spcBef>
              <a:defRPr/>
            </a:pPr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Proposed</a:t>
            </a:r>
            <a:r>
              <a:rPr lang="en-US" sz="2800" b="1" u="sng" kern="1200" dirty="0">
                <a:solidFill>
                  <a:prstClr val="black"/>
                </a:solidFill>
                <a:latin typeface="Calibri"/>
              </a:rPr>
              <a:t> Home Page</a:t>
            </a:r>
            <a:endParaRPr lang="en-US" sz="2800" u="sng" kern="0" dirty="0">
              <a:solidFill>
                <a:sysClr val="windowText" lastClr="0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8" y="2438400"/>
            <a:ext cx="4567239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17184"/>
            <a:ext cx="4191000" cy="46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33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800"/>
            <a:ext cx="441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Home Page Mockup (Mobile Version)</a:t>
            </a:r>
            <a:endParaRPr lang="en-US" sz="3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3200400" cy="657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42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Accomplishments to Date</a:t>
            </a:r>
          </a:p>
          <a:p>
            <a:r>
              <a:rPr lang="en-US" sz="3600" dirty="0"/>
              <a:t>Use Case Diagrams</a:t>
            </a:r>
          </a:p>
          <a:p>
            <a:r>
              <a:rPr lang="en-US" sz="3600" dirty="0"/>
              <a:t>Workflow Diagrams</a:t>
            </a:r>
          </a:p>
          <a:p>
            <a:r>
              <a:rPr lang="en-US" sz="3600" dirty="0"/>
              <a:t>Data Models</a:t>
            </a:r>
          </a:p>
          <a:p>
            <a:r>
              <a:rPr lang="en-US" sz="3600" dirty="0"/>
              <a:t>Way Ahead</a:t>
            </a:r>
          </a:p>
        </p:txBody>
      </p:sp>
    </p:spTree>
    <p:extLst>
      <p:ext uri="{BB962C8B-B14F-4D97-AF65-F5344CB8AC3E}">
        <p14:creationId xmlns:p14="http://schemas.microsoft.com/office/powerpoint/2010/main" val="145723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b="1" dirty="0"/>
              <a:t>Accomplishments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2578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Completed Systems Analysis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Identified malicious injected code &amp; disabled it temporarily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Gathered initial user requirements &amp; prioritized them from high to low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Developed prioritized requirements into proposed system requirements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Created home page mockups for Mobile &amp; PC views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Built simple prototype of site home page in HTML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Began developing a Project Charter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Provided project plan &amp; list of questions to Mr. Pease (client)</a:t>
            </a:r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96200" cy="1143000"/>
          </a:xfrm>
        </p:spPr>
        <p:txBody>
          <a:bodyPr>
            <a:noAutofit/>
          </a:bodyPr>
          <a:lstStyle/>
          <a:p>
            <a:r>
              <a:rPr lang="en-US" sz="3700" b="1" dirty="0"/>
              <a:t>Friends/Volunteer Use Cases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990600"/>
            <a:ext cx="486252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8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74638"/>
            <a:ext cx="2438400" cy="1143000"/>
          </a:xfrm>
        </p:spPr>
        <p:txBody>
          <a:bodyPr>
            <a:noAutofit/>
          </a:bodyPr>
          <a:lstStyle/>
          <a:p>
            <a:r>
              <a:rPr lang="en-US" sz="4000" b="1" dirty="0"/>
              <a:t>Admin Use Cases</a:t>
            </a:r>
            <a:endParaRPr lang="en-US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648200" cy="652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97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868362"/>
          </a:xfrm>
        </p:spPr>
        <p:txBody>
          <a:bodyPr/>
          <a:lstStyle/>
          <a:p>
            <a:r>
              <a:rPr lang="en-US" b="1" dirty="0"/>
              <a:t>Friends Volunteer Workflow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23078"/>
            <a:ext cx="7772400" cy="613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73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Admin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 will be provided later……</a:t>
            </a:r>
          </a:p>
        </p:txBody>
      </p:sp>
    </p:spTree>
    <p:extLst>
      <p:ext uri="{BB962C8B-B14F-4D97-AF65-F5344CB8AC3E}">
        <p14:creationId xmlns:p14="http://schemas.microsoft.com/office/powerpoint/2010/main" val="360527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Existing Data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467600" cy="569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00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Suggested Data Model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8" y="1491471"/>
            <a:ext cx="8458200" cy="534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2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185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 2</vt:lpstr>
      <vt:lpstr>Office Theme</vt:lpstr>
      <vt:lpstr>PowerPoint Presentation</vt:lpstr>
      <vt:lpstr>Overview</vt:lpstr>
      <vt:lpstr>Accomplishments to Date</vt:lpstr>
      <vt:lpstr>Friends/Volunteer Use Cases</vt:lpstr>
      <vt:lpstr>Admin Use Cases</vt:lpstr>
      <vt:lpstr>Friends Volunteer Workflow</vt:lpstr>
      <vt:lpstr>Admin Workflow</vt:lpstr>
      <vt:lpstr>Existing Data Model</vt:lpstr>
      <vt:lpstr>Suggested Data Model</vt:lpstr>
      <vt:lpstr>Way Ahead</vt:lpstr>
      <vt:lpstr>Questions</vt:lpstr>
      <vt:lpstr>BACKUPS</vt:lpstr>
      <vt:lpstr>Home Page Mockup (Desktop Version)</vt:lpstr>
      <vt:lpstr>Home Page Mockup (Mobile Version)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Jennifer Lazo</cp:lastModifiedBy>
  <cp:revision>45</cp:revision>
  <dcterms:created xsi:type="dcterms:W3CDTF">2017-10-10T00:05:35Z</dcterms:created>
  <dcterms:modified xsi:type="dcterms:W3CDTF">2017-10-11T12:42:28Z</dcterms:modified>
</cp:coreProperties>
</file>