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63" autoAdjust="0"/>
  </p:normalViewPr>
  <p:slideViewPr>
    <p:cSldViewPr>
      <p:cViewPr>
        <p:scale>
          <a:sx n="80" d="100"/>
          <a:sy n="80" d="100"/>
        </p:scale>
        <p:origin x="-432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person who performs volunteer work for Smithgall</a:t>
            </a:r>
            <a:r>
              <a:rPr lang="en-US" baseline="0" dirty="0" smtClean="0"/>
              <a:t> Woods (SGW) is a Friends Chapter member.  All other volunteers that are NOT Friends Chapter members are tracked through the Georgia State Park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6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bubble “Placeholder for Volunteer Use Cases” is only used in this diagram to indicate some</a:t>
            </a:r>
            <a:r>
              <a:rPr lang="en-US" baseline="0" dirty="0" smtClean="0"/>
              <a:t> use cases from the Volunteer actor.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1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Friends</a:t>
            </a:r>
            <a:r>
              <a:rPr lang="en-US" baseline="0" dirty="0" smtClean="0"/>
              <a:t> Volunteer workflow describes the existing Friends Volunteer Log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4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Admin Workflow</a:t>
            </a:r>
            <a:r>
              <a:rPr lang="en-US" baseline="0" dirty="0" smtClean="0"/>
              <a:t> is based on the proposed user/system requirements.  A separate login page for Admin will be developed, and an Admin/Password pair will be set up initially in the MySQL “admin_login” table.  Then, the Admin must log in first to create user accounts with admin privileges.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</a:t>
            </a:r>
            <a:r>
              <a:rPr lang="en-US" baseline="0" dirty="0" smtClean="0"/>
              <a:t> on the team’s initial assessment of the SGW’s existing databases, only six tables were originally defined as shown here with one-to-many relationship.  The rest of the tables in the databases were defined without references or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2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data model is based on the proposed user/system requirements.  The “admin” and “projects” tables</a:t>
            </a:r>
            <a:r>
              <a:rPr lang="en-US" baseline="0" dirty="0" smtClean="0"/>
              <a:t> are added and related to the “volunteer_hours” table with one-to-many relationship as shown here.  In the “volunteer_hours” table, two attributes (approvalStatus and approvedBy) are also added for Admin validation of volunteer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8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MIST7590 – MIT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October 11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, 2017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Updates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Way Ahead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working on Project Charter</a:t>
            </a:r>
          </a:p>
          <a:p>
            <a:r>
              <a:rPr lang="en-US" dirty="0" smtClean="0"/>
              <a:t>Follow up with Mr. Pease to schedule initial project discussion</a:t>
            </a:r>
          </a:p>
          <a:p>
            <a:pPr lvl="1"/>
            <a:r>
              <a:rPr lang="en-US" dirty="0" smtClean="0"/>
              <a:t>Email request for written feedback/response to 15 questions</a:t>
            </a:r>
          </a:p>
          <a:p>
            <a:r>
              <a:rPr lang="en-US" dirty="0" smtClean="0"/>
              <a:t>Update logical models based on discussion with client</a:t>
            </a:r>
          </a:p>
          <a:p>
            <a:r>
              <a:rPr lang="en-US" dirty="0"/>
              <a:t>Continue building the website </a:t>
            </a:r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BACKUPS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977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8" y="274638"/>
            <a:ext cx="7957782" cy="1143000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prstClr val="black"/>
                </a:solidFill>
              </a:rPr>
              <a:t>Home Page </a:t>
            </a:r>
            <a:r>
              <a:rPr lang="en-US" sz="3700" b="1" dirty="0" smtClean="0">
                <a:solidFill>
                  <a:prstClr val="black"/>
                </a:solidFill>
              </a:rPr>
              <a:t>Mockup </a:t>
            </a:r>
            <a:r>
              <a:rPr lang="en-US" sz="3700" b="1" dirty="0">
                <a:solidFill>
                  <a:prstClr val="black"/>
                </a:solidFill>
              </a:rPr>
              <a:t>(Desktop Version)</a:t>
            </a:r>
            <a:endParaRPr lang="en-US" sz="37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18" y="1600200"/>
            <a:ext cx="437638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 rtl="0">
              <a:spcBef>
                <a:spcPts val="600"/>
              </a:spcBef>
              <a:defRPr/>
            </a:pPr>
            <a:r>
              <a:rPr lang="en-US" sz="2800" b="1" u="sng" kern="1200" dirty="0" smtClean="0">
                <a:solidFill>
                  <a:prstClr val="black"/>
                </a:solidFill>
                <a:latin typeface="Calibri"/>
              </a:rPr>
              <a:t>Current Home Page</a:t>
            </a:r>
            <a:endParaRPr lang="en-US" sz="2800" u="sng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29200" y="129540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 rtl="0">
              <a:spcBef>
                <a:spcPts val="600"/>
              </a:spcBef>
              <a:defRPr/>
            </a:pPr>
            <a:r>
              <a:rPr lang="en-US" sz="2800" b="1" u="sng" dirty="0" smtClean="0">
                <a:solidFill>
                  <a:prstClr val="black"/>
                </a:solidFill>
                <a:latin typeface="Calibri"/>
              </a:rPr>
              <a:t>Proposed</a:t>
            </a:r>
            <a:r>
              <a:rPr lang="en-US" sz="2800" b="1" u="sng" kern="1200" dirty="0" smtClean="0">
                <a:solidFill>
                  <a:prstClr val="black"/>
                </a:solidFill>
                <a:latin typeface="Calibri"/>
              </a:rPr>
              <a:t> Home Page</a:t>
            </a:r>
            <a:endParaRPr lang="en-US" sz="2800" u="sng" kern="0" dirty="0">
              <a:solidFill>
                <a:sysClr val="windowText" lastClr="00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17184"/>
            <a:ext cx="4191000" cy="46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399"/>
            <a:ext cx="4563534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3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800"/>
            <a:ext cx="441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Home Page </a:t>
            </a:r>
            <a:r>
              <a:rPr lang="en-US" sz="3600" b="1" dirty="0" smtClean="0">
                <a:solidFill>
                  <a:prstClr val="black"/>
                </a:solidFill>
              </a:rPr>
              <a:t>Mockup </a:t>
            </a:r>
            <a:r>
              <a:rPr lang="en-US" sz="3600" b="1" dirty="0">
                <a:solidFill>
                  <a:prstClr val="black"/>
                </a:solidFill>
              </a:rPr>
              <a:t>(Mobile Version)</a:t>
            </a:r>
            <a:endParaRPr lang="en-US" sz="36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3200400" cy="657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4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Accomplishments to Date</a:t>
            </a:r>
          </a:p>
          <a:p>
            <a:r>
              <a:rPr lang="en-US" sz="3600" dirty="0" smtClean="0"/>
              <a:t>Use Case Diagrams</a:t>
            </a:r>
          </a:p>
          <a:p>
            <a:r>
              <a:rPr lang="en-US" sz="3600" dirty="0" smtClean="0"/>
              <a:t>Workflow Diagrams</a:t>
            </a:r>
          </a:p>
          <a:p>
            <a:r>
              <a:rPr lang="en-US" sz="3600" dirty="0" smtClean="0"/>
              <a:t>Data Models</a:t>
            </a:r>
          </a:p>
          <a:p>
            <a:r>
              <a:rPr lang="en-US" sz="3600" dirty="0" smtClean="0"/>
              <a:t>Way Ahead</a:t>
            </a:r>
          </a:p>
        </p:txBody>
      </p:sp>
    </p:spTree>
    <p:extLst>
      <p:ext uri="{BB962C8B-B14F-4D97-AF65-F5344CB8AC3E}">
        <p14:creationId xmlns:p14="http://schemas.microsoft.com/office/powerpoint/2010/main" val="14572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b="1" dirty="0" smtClean="0"/>
              <a:t>Accomplishments to 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2578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Completed systems </a:t>
            </a:r>
            <a:r>
              <a:rPr lang="en-US" dirty="0"/>
              <a:t>a</a:t>
            </a:r>
            <a:r>
              <a:rPr lang="en-US" dirty="0" smtClean="0"/>
              <a:t>nalysis of the website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Identified malicious injected code &amp; disabled it temporarily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Gathered initial user requirements &amp; prioritized them from high to low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Developed prioritized requirements into proposed system requirements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Created home page mockups for Mobile &amp; PC views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Built simple prototype of site home page in HTML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Began developing the Project Charter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Provided project plan &amp; list of questions to Mr. Pease (client)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152400"/>
            <a:ext cx="2819400" cy="1676400"/>
          </a:xfrm>
        </p:spPr>
        <p:txBody>
          <a:bodyPr>
            <a:noAutofit/>
          </a:bodyPr>
          <a:lstStyle/>
          <a:p>
            <a:r>
              <a:rPr lang="en-US" sz="3800" b="1" dirty="0" smtClean="0"/>
              <a:t>Friends Volunteer Use Cases</a:t>
            </a:r>
            <a:endParaRPr lang="en-US" sz="3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6061"/>
            <a:ext cx="5638800" cy="671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74638"/>
            <a:ext cx="24384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Admin Use Cases</a:t>
            </a:r>
            <a:endParaRPr lang="en-US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648200" cy="652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9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Friends Volunteer Workflow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7772400" cy="613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7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12"/>
            <a:ext cx="8229600" cy="50848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Admin Workflow</a:t>
            </a:r>
            <a:endParaRPr 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0508"/>
            <a:ext cx="7620000" cy="628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2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Existing Data Model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467600" cy="569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0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Suggested Data Model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8" y="1491471"/>
            <a:ext cx="8458200" cy="534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424</Words>
  <Application>Microsoft Office PowerPoint</Application>
  <PresentationFormat>On-screen Show (4:3)</PresentationFormat>
  <Paragraphs>55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Overview</vt:lpstr>
      <vt:lpstr>Accomplishments to Date</vt:lpstr>
      <vt:lpstr>Friends Volunteer Use Cases</vt:lpstr>
      <vt:lpstr>Admin Use Cases</vt:lpstr>
      <vt:lpstr>Friends Volunteer Workflow</vt:lpstr>
      <vt:lpstr>Admin Workflow</vt:lpstr>
      <vt:lpstr>Existing Data Model</vt:lpstr>
      <vt:lpstr>Suggested Data Model</vt:lpstr>
      <vt:lpstr>Way Ahead</vt:lpstr>
      <vt:lpstr>Questions</vt:lpstr>
      <vt:lpstr>BACKUPS</vt:lpstr>
      <vt:lpstr>Home Page Mockup (Desktop Version)</vt:lpstr>
      <vt:lpstr>Home Page Mockup (Mobile Version)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78</cp:revision>
  <dcterms:created xsi:type="dcterms:W3CDTF">2017-10-10T00:05:35Z</dcterms:created>
  <dcterms:modified xsi:type="dcterms:W3CDTF">2017-10-11T16:49:13Z</dcterms:modified>
</cp:coreProperties>
</file>