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9" r:id="rId3"/>
    <p:sldId id="258" r:id="rId4"/>
    <p:sldId id="316" r:id="rId5"/>
    <p:sldId id="353" r:id="rId6"/>
    <p:sldId id="355" r:id="rId7"/>
    <p:sldId id="356" r:id="rId8"/>
    <p:sldId id="357" r:id="rId9"/>
    <p:sldId id="358" r:id="rId10"/>
    <p:sldId id="310" r:id="rId11"/>
    <p:sldId id="366" r:id="rId12"/>
    <p:sldId id="367" r:id="rId13"/>
    <p:sldId id="368" r:id="rId14"/>
    <p:sldId id="369" r:id="rId15"/>
    <p:sldId id="328" r:id="rId16"/>
    <p:sldId id="289" r:id="rId17"/>
    <p:sldId id="264" r:id="rId18"/>
    <p:sldId id="266" r:id="rId19"/>
    <p:sldId id="371" r:id="rId20"/>
    <p:sldId id="370" r:id="rId21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3103" autoAdjust="0"/>
  </p:normalViewPr>
  <p:slideViewPr>
    <p:cSldViewPr>
      <p:cViewPr>
        <p:scale>
          <a:sx n="80" d="100"/>
          <a:sy n="80" d="100"/>
        </p:scale>
        <p:origin x="-996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2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4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8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Criteria</a:t>
            </a:r>
            <a:r>
              <a:rPr lang="en-US" sz="1400" b="1" baseline="0" dirty="0" smtClean="0"/>
              <a:t> for website hosting: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Code must be accessible and portable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Cost must be below $20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Site security must be include SiteLock and SSL Certificate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MIST7591E – MBT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March 7,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14400"/>
          </a:xfrm>
        </p:spPr>
        <p:txBody>
          <a:bodyPr/>
          <a:lstStyle/>
          <a:p>
            <a:pPr algn="l"/>
            <a:r>
              <a:rPr lang="en-US" b="1" dirty="0" smtClean="0"/>
              <a:t>Improved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 smtClean="0"/>
              <a:t>Added Login Name in navigation bar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Added </a:t>
            </a:r>
            <a:r>
              <a:rPr lang="en-US" sz="3000" dirty="0"/>
              <a:t>Section Field for Hardman Farm &amp; </a:t>
            </a:r>
            <a:r>
              <a:rPr lang="en-US" sz="3000" dirty="0" smtClean="0"/>
              <a:t>SGW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Updated app from PHP 5.6 to 7.2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Changed Top Menu Bar to Left Side-bar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" y="2852737"/>
            <a:ext cx="6583293" cy="3319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60" y="4874638"/>
            <a:ext cx="2743200" cy="190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866164" y="5384083"/>
            <a:ext cx="553436" cy="1785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58000" y="4918115"/>
            <a:ext cx="1600200" cy="720685"/>
            <a:chOff x="6858000" y="5105400"/>
            <a:chExt cx="1600200" cy="72068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858000" y="5105401"/>
              <a:ext cx="1600200" cy="7206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58000" y="5105400"/>
              <a:ext cx="1600200" cy="72068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07" y="902525"/>
            <a:ext cx="3244993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8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3152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Moved Top Menu Bar to Left Side-bar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8435"/>
            <a:ext cx="2974739" cy="53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74" y="1388435"/>
            <a:ext cx="2982826" cy="539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657600" y="2286000"/>
            <a:ext cx="10668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8100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View Hours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8100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Park Interests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/>
              <a:t>Volunteer App in 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Alternate Solution using free plugins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" y="3787818"/>
            <a:ext cx="5206553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07" y="3506769"/>
            <a:ext cx="5443894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24" y="1371600"/>
            <a:ext cx="3868776" cy="2275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" y="1539619"/>
            <a:ext cx="9067800" cy="52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Next Tasks….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Continue customizing site content with theme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Establish documentation for critical tasks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WP/Theme/Plugin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Page Content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Photo Gallery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Events Page Updates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Develop </a:t>
            </a:r>
            <a:r>
              <a:rPr lang="en-US" dirty="0"/>
              <a:t>v</a:t>
            </a:r>
            <a:r>
              <a:rPr lang="en-US" dirty="0" smtClean="0"/>
              <a:t>ideo tutorials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BACKUPS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482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Project Background</a:t>
            </a:r>
          </a:p>
          <a:p>
            <a:r>
              <a:rPr lang="en-US" sz="3600" dirty="0" smtClean="0"/>
              <a:t>Desktop &amp; Mobile Views</a:t>
            </a:r>
          </a:p>
          <a:p>
            <a:r>
              <a:rPr lang="en-US" sz="3600" dirty="0" smtClean="0"/>
              <a:t>Responsive Design</a:t>
            </a:r>
          </a:p>
          <a:p>
            <a:r>
              <a:rPr lang="en-US" sz="3600" dirty="0" smtClean="0"/>
              <a:t>Improved Volunteer App</a:t>
            </a:r>
          </a:p>
          <a:p>
            <a:r>
              <a:rPr lang="en-US" sz="3600" dirty="0" smtClean="0"/>
              <a:t>Mobile-friendly Design</a:t>
            </a:r>
          </a:p>
          <a:p>
            <a:r>
              <a:rPr lang="en-US" sz="3600" dirty="0" smtClean="0"/>
              <a:t>Volunteer App in WordPress</a:t>
            </a:r>
            <a:endParaRPr lang="en-US" sz="3600" dirty="0"/>
          </a:p>
          <a:p>
            <a:r>
              <a:rPr lang="en-US" sz="3600" dirty="0" smtClean="0"/>
              <a:t>Project Schedule </a:t>
            </a:r>
          </a:p>
          <a:p>
            <a:r>
              <a:rPr lang="en-US" sz="3600" dirty="0" smtClean="0"/>
              <a:t>Next Tasks</a:t>
            </a:r>
          </a:p>
        </p:txBody>
      </p:sp>
    </p:spTree>
    <p:extLst>
      <p:ext uri="{BB962C8B-B14F-4D97-AF65-F5344CB8AC3E}">
        <p14:creationId xmlns:p14="http://schemas.microsoft.com/office/powerpoint/2010/main" val="11606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Existing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Stand-alone app linked from WP site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7054"/>
            <a:ext cx="5553075" cy="34207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86774"/>
            <a:ext cx="5601061" cy="3302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Volunteer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Degraded site security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Site hosting either 1&amp;1.com or Bluehost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Admin Documentation &amp; Video Tutorials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62756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Desktop &amp; Mobile Views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56" y="125681"/>
            <a:ext cx="5171644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64445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4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Navigation Menu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3" y="1034684"/>
            <a:ext cx="3136327" cy="567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9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581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All Access Trail (New Page)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200400" cy="57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7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Photo Gallery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9" y="914400"/>
            <a:ext cx="3212161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5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Directions Page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403615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Newsletter Sign-up (External Site)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5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5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</TotalTime>
  <Words>267</Words>
  <Application>Microsoft Office PowerPoint</Application>
  <PresentationFormat>On-screen Show (4:3)</PresentationFormat>
  <Paragraphs>91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Overview</vt:lpstr>
      <vt:lpstr>Project Background</vt:lpstr>
      <vt:lpstr>Desktop &amp; Mobile Views</vt:lpstr>
      <vt:lpstr>Responsive Design</vt:lpstr>
      <vt:lpstr>Responsive Design</vt:lpstr>
      <vt:lpstr>Responsive Design</vt:lpstr>
      <vt:lpstr>Responsive Design</vt:lpstr>
      <vt:lpstr>Responsive Design</vt:lpstr>
      <vt:lpstr>Improved Volunteer App</vt:lpstr>
      <vt:lpstr>Mobile-friendly Design</vt:lpstr>
      <vt:lpstr>Mobile-friendly Design</vt:lpstr>
      <vt:lpstr>Mobile-friendly Design</vt:lpstr>
      <vt:lpstr>Mobile-friendly Design</vt:lpstr>
      <vt:lpstr>Volunteer App in WordPress</vt:lpstr>
      <vt:lpstr>Project Schedule</vt:lpstr>
      <vt:lpstr>Next Tasks….</vt:lpstr>
      <vt:lpstr>Questions</vt:lpstr>
      <vt:lpstr>BACKUPS</vt:lpstr>
      <vt:lpstr>Existing Volunteer App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551</cp:revision>
  <cp:lastPrinted>2018-02-21T22:41:28Z</cp:lastPrinted>
  <dcterms:created xsi:type="dcterms:W3CDTF">2017-10-10T00:05:35Z</dcterms:created>
  <dcterms:modified xsi:type="dcterms:W3CDTF">2018-03-05T23:01:17Z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