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8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94F1-6F35-4E64-8843-A8D9FDFC17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2F08-E2AD-4651-8442-A118540A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3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94F1-6F35-4E64-8843-A8D9FDFC17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2F08-E2AD-4651-8442-A118540A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1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94F1-6F35-4E64-8843-A8D9FDFC17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2F08-E2AD-4651-8442-A118540A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7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94F1-6F35-4E64-8843-A8D9FDFC17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2F08-E2AD-4651-8442-A118540A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0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94F1-6F35-4E64-8843-A8D9FDFC17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2F08-E2AD-4651-8442-A118540A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2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94F1-6F35-4E64-8843-A8D9FDFC17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2F08-E2AD-4651-8442-A118540A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94F1-6F35-4E64-8843-A8D9FDFC17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2F08-E2AD-4651-8442-A118540A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94F1-6F35-4E64-8843-A8D9FDFC17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2F08-E2AD-4651-8442-A118540A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6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94F1-6F35-4E64-8843-A8D9FDFC17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2F08-E2AD-4651-8442-A118540A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9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94F1-6F35-4E64-8843-A8D9FDFC17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2F08-E2AD-4651-8442-A118540A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94F1-6F35-4E64-8843-A8D9FDFC17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2F08-E2AD-4651-8442-A118540A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9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94F1-6F35-4E64-8843-A8D9FDFC17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32F08-E2AD-4651-8442-A118540A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1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D48B22-F5F1-058F-5BBA-A7F3A0C1D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3" r="30274"/>
          <a:stretch/>
        </p:blipFill>
        <p:spPr bwMode="auto">
          <a:xfrm>
            <a:off x="1043508" y="637363"/>
            <a:ext cx="1158716" cy="13463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F2230-7DC9-D9C1-3D13-FDF5269F2BC2}"/>
              </a:ext>
            </a:extLst>
          </p:cNvPr>
          <p:cNvSpPr txBox="1"/>
          <p:nvPr/>
        </p:nvSpPr>
        <p:spPr>
          <a:xfrm>
            <a:off x="2454203" y="783393"/>
            <a:ext cx="58273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F3863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North Western University</a:t>
            </a:r>
            <a:br>
              <a:rPr lang="en-US" sz="2400" dirty="0">
                <a:solidFill>
                  <a:srgbClr val="1F3863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Course title: Software Engineering Sessional  </a:t>
            </a:r>
            <a:b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Course code:  CSE-3206 </a:t>
            </a:r>
            <a:endParaRPr lang="en-US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68CF49-A48D-57A1-FEC7-9A58A0D64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478094"/>
              </p:ext>
            </p:extLst>
          </p:nvPr>
        </p:nvGraphicFramePr>
        <p:xfrm>
          <a:off x="1309254" y="2217597"/>
          <a:ext cx="6787861" cy="4003040"/>
        </p:xfrm>
        <a:graphic>
          <a:graphicData uri="http://schemas.openxmlformats.org/drawingml/2006/table">
            <a:tbl>
              <a:tblPr firstRow="1" firstCol="1" bandRow="1"/>
              <a:tblGrid>
                <a:gridCol w="3670589">
                  <a:extLst>
                    <a:ext uri="{9D8B030D-6E8A-4147-A177-3AD203B41FA5}">
                      <a16:colId xmlns:a16="http://schemas.microsoft.com/office/drawing/2014/main" val="4175991306"/>
                    </a:ext>
                  </a:extLst>
                </a:gridCol>
                <a:gridCol w="3117272">
                  <a:extLst>
                    <a:ext uri="{9D8B030D-6E8A-4147-A177-3AD203B41FA5}">
                      <a16:colId xmlns:a16="http://schemas.microsoft.com/office/drawing/2014/main" val="3731013823"/>
                    </a:ext>
                  </a:extLst>
                </a:gridCol>
              </a:tblGrid>
              <a:tr h="2729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Submitted by: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Submitted to: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406038"/>
                  </a:ext>
                </a:extLst>
              </a:tr>
              <a:tr h="27082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Name: Ehsanul Mostafa Imon.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ID:20201064010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 MD. Rezwan Al Masud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ID: 20201066010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Saiket Kumar Ray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ID: 20201056010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Section: B</a:t>
                      </a:r>
                      <a:b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</a:b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Department of Computer Science and Engineering.</a:t>
                      </a:r>
                      <a:b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</a:b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North Western University, Khulna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 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Name: Abu Naim Khan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Lecturer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Department of Computer Science and Engineering.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</a:b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North Western University, Khulna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805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82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4FD52B-F4C1-B094-F45F-0BBE0925A5FC}"/>
              </a:ext>
            </a:extLst>
          </p:cNvPr>
          <p:cNvSpPr txBox="1"/>
          <p:nvPr/>
        </p:nvSpPr>
        <p:spPr>
          <a:xfrm>
            <a:off x="2795156" y="314098"/>
            <a:ext cx="3148444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Category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8ED69-4D10-5BD5-3C47-43AEFA5EC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19" y="1375507"/>
            <a:ext cx="7543799" cy="508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1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627D88-876E-7D3F-CAD8-1A7C5CCFD60A}"/>
              </a:ext>
            </a:extLst>
          </p:cNvPr>
          <p:cNvSpPr txBox="1"/>
          <p:nvPr/>
        </p:nvSpPr>
        <p:spPr>
          <a:xfrm>
            <a:off x="2795156" y="314098"/>
            <a:ext cx="3148444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Billing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05056-CE25-A025-DAF2-8980CD4FB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9" y="1157957"/>
            <a:ext cx="7824934" cy="527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3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41B8EA-9557-1FCF-7DD8-41F77EBCB27F}"/>
              </a:ext>
            </a:extLst>
          </p:cNvPr>
          <p:cNvSpPr txBox="1"/>
          <p:nvPr/>
        </p:nvSpPr>
        <p:spPr>
          <a:xfrm>
            <a:off x="2795156" y="314098"/>
            <a:ext cx="3148444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Account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986E3-877D-A7B4-6B71-20A3CB937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1006497"/>
            <a:ext cx="7785947" cy="52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6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6B4422-2372-9C11-CE78-AA4573E930D4}"/>
              </a:ext>
            </a:extLst>
          </p:cNvPr>
          <p:cNvSpPr txBox="1"/>
          <p:nvPr/>
        </p:nvSpPr>
        <p:spPr>
          <a:xfrm>
            <a:off x="914399" y="840533"/>
            <a:ext cx="7460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/>
              <a:t>Project Name : Shop retail inventory and billing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B5CDA-8E14-3021-F989-138BB4E654FD}"/>
              </a:ext>
            </a:extLst>
          </p:cNvPr>
          <p:cNvSpPr txBox="1"/>
          <p:nvPr/>
        </p:nvSpPr>
        <p:spPr>
          <a:xfrm>
            <a:off x="2699840" y="4139327"/>
            <a:ext cx="33622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[Initially the project will have five page]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F6CF5-69A1-13E5-7B65-EB42B1E50F64}"/>
              </a:ext>
            </a:extLst>
          </p:cNvPr>
          <p:cNvSpPr txBox="1"/>
          <p:nvPr/>
        </p:nvSpPr>
        <p:spPr>
          <a:xfrm>
            <a:off x="914399" y="1718649"/>
            <a:ext cx="3953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Software name : Kite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28DCF7-2B92-4045-AF5F-9A05CE9D5491}"/>
              </a:ext>
            </a:extLst>
          </p:cNvPr>
          <p:cNvSpPr txBox="1"/>
          <p:nvPr/>
        </p:nvSpPr>
        <p:spPr>
          <a:xfrm>
            <a:off x="980641" y="4614724"/>
            <a:ext cx="718271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Page 1 : stock input : </a:t>
            </a:r>
            <a:r>
              <a:rPr lang="en-US" sz="2400" dirty="0"/>
              <a:t>bringing products from the store and determining the quantity of the product , setting the price, and updating the price of necessary.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821A6B-E9D2-8519-E955-E7AC5A4E48A6}"/>
              </a:ext>
            </a:extLst>
          </p:cNvPr>
          <p:cNvSpPr txBox="1"/>
          <p:nvPr/>
        </p:nvSpPr>
        <p:spPr>
          <a:xfrm>
            <a:off x="914399" y="2377760"/>
            <a:ext cx="2725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Logo or Monogram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CD6BC-DF71-41AF-D6D2-A3892A47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31" y="2116071"/>
            <a:ext cx="1242851" cy="163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0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571B01-16FA-879C-2DA0-21A022A7B725}"/>
              </a:ext>
            </a:extLst>
          </p:cNvPr>
          <p:cNvSpPr txBox="1"/>
          <p:nvPr/>
        </p:nvSpPr>
        <p:spPr>
          <a:xfrm>
            <a:off x="991032" y="3966082"/>
            <a:ext cx="716193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Page 3 : Product category : </a:t>
            </a:r>
            <a:r>
              <a:rPr lang="en-US" sz="2400" dirty="0"/>
              <a:t>Its main function is to look/search at the product of stroke. 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) Searching in different ways. </a:t>
            </a:r>
          </a:p>
          <a:p>
            <a:r>
              <a:rPr lang="en-US" sz="2400" dirty="0"/>
              <a:t>ii) By Category, by price range. </a:t>
            </a:r>
          </a:p>
          <a:p>
            <a:r>
              <a:rPr lang="en-US" sz="2400" dirty="0"/>
              <a:t>iii)Top Selling product , quick selling product. </a:t>
            </a:r>
          </a:p>
          <a:p>
            <a:r>
              <a:rPr lang="en-US" sz="2400" dirty="0"/>
              <a:t>iv) All product view.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4B7F7-041F-700A-B0BB-27D810DF4135}"/>
              </a:ext>
            </a:extLst>
          </p:cNvPr>
          <p:cNvSpPr txBox="1"/>
          <p:nvPr/>
        </p:nvSpPr>
        <p:spPr>
          <a:xfrm>
            <a:off x="991032" y="1517757"/>
            <a:ext cx="7182716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Page 2 : offer fair :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) If there is a discount for any product , it given from here. </a:t>
            </a:r>
          </a:p>
          <a:p>
            <a:r>
              <a:rPr lang="en-US" sz="2400" dirty="0"/>
              <a:t>ii) Similarly mega offers.</a:t>
            </a:r>
          </a:p>
          <a:p>
            <a:r>
              <a:rPr lang="en-US" sz="2400" dirty="0"/>
              <a:t>iii) Offer package / combo offer  </a:t>
            </a:r>
          </a:p>
          <a:p>
            <a:r>
              <a:rPr lang="en-US" sz="2400" dirty="0"/>
              <a:t>iv) If any discount on certain price ranges.</a:t>
            </a:r>
          </a:p>
        </p:txBody>
      </p:sp>
    </p:spTree>
    <p:extLst>
      <p:ext uri="{BB962C8B-B14F-4D97-AF65-F5344CB8AC3E}">
        <p14:creationId xmlns:p14="http://schemas.microsoft.com/office/powerpoint/2010/main" val="241480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D49110-14BD-E4D2-79F8-B38F41390BAA}"/>
              </a:ext>
            </a:extLst>
          </p:cNvPr>
          <p:cNvSpPr txBox="1"/>
          <p:nvPr/>
        </p:nvSpPr>
        <p:spPr>
          <a:xfrm>
            <a:off x="905307" y="4306315"/>
            <a:ext cx="7333385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Page 5 : Account : 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) keep track of the balance , keep track of customer installments.</a:t>
            </a:r>
          </a:p>
          <a:p>
            <a:r>
              <a:rPr lang="en-US" sz="2400" dirty="0"/>
              <a:t>ii) Calculate monthly- annual profit-loss.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5F788-C379-3331-9DE9-64E7047720DD}"/>
              </a:ext>
            </a:extLst>
          </p:cNvPr>
          <p:cNvSpPr txBox="1"/>
          <p:nvPr/>
        </p:nvSpPr>
        <p:spPr>
          <a:xfrm>
            <a:off x="905307" y="1212857"/>
            <a:ext cx="7333384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Page 4 : Billing : </a:t>
            </a:r>
            <a:r>
              <a:rPr lang="en-US" sz="2400" dirty="0"/>
              <a:t>Billing only by adding the name and quantity of the product .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) Make a complete receipt </a:t>
            </a:r>
          </a:p>
          <a:p>
            <a:r>
              <a:rPr lang="en-US" sz="2400" dirty="0"/>
              <a:t>ii) Save the receipt .</a:t>
            </a:r>
          </a:p>
          <a:p>
            <a:r>
              <a:rPr lang="en-US" sz="2400" dirty="0"/>
              <a:t>iii)Creating a printable file.</a:t>
            </a:r>
          </a:p>
          <a:p>
            <a:r>
              <a:rPr lang="en-US" sz="2400" dirty="0"/>
              <a:t>iv)adding </a:t>
            </a:r>
            <a:r>
              <a:rPr lang="en-US" sz="2400" dirty="0" err="1"/>
              <a:t>VAT,Discount</a:t>
            </a:r>
            <a:r>
              <a:rPr lang="en-US" sz="2400" dirty="0"/>
              <a:t> .</a:t>
            </a:r>
          </a:p>
          <a:p>
            <a:r>
              <a:rPr lang="en-US" sz="2400" dirty="0"/>
              <a:t>v)Besides , Warranty Will be given from here.</a:t>
            </a:r>
          </a:p>
        </p:txBody>
      </p:sp>
    </p:spTree>
    <p:extLst>
      <p:ext uri="{BB962C8B-B14F-4D97-AF65-F5344CB8AC3E}">
        <p14:creationId xmlns:p14="http://schemas.microsoft.com/office/powerpoint/2010/main" val="250170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26CC74-64A4-7AAF-F1C2-1C56C21479A4}"/>
              </a:ext>
            </a:extLst>
          </p:cNvPr>
          <p:cNvSpPr txBox="1"/>
          <p:nvPr/>
        </p:nvSpPr>
        <p:spPr>
          <a:xfrm>
            <a:off x="2795156" y="314098"/>
            <a:ext cx="220287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loading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56BC6-6580-AD68-DAF2-C0E794326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82" y="1380452"/>
            <a:ext cx="5892334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6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7F81E9-F6ED-7A05-9F2A-5C832EFD66FD}"/>
              </a:ext>
            </a:extLst>
          </p:cNvPr>
          <p:cNvSpPr txBox="1"/>
          <p:nvPr/>
        </p:nvSpPr>
        <p:spPr>
          <a:xfrm>
            <a:off x="2795156" y="314098"/>
            <a:ext cx="1943099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login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DD85F-DCDA-3434-1FE3-C04CD7DA6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18" y="943202"/>
            <a:ext cx="4869428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9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3D6D3-3E00-611A-71BC-3C159AD49A2E}"/>
              </a:ext>
            </a:extLst>
          </p:cNvPr>
          <p:cNvSpPr txBox="1"/>
          <p:nvPr/>
        </p:nvSpPr>
        <p:spPr>
          <a:xfrm>
            <a:off x="2795156" y="314098"/>
            <a:ext cx="1943099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login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82AC9-81CC-4AAB-E805-42B5FFB2E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53" y="966355"/>
            <a:ext cx="4779865" cy="545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8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DE896E-A0BC-B815-FB18-86FBB1293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90" y="973503"/>
            <a:ext cx="7942740" cy="53545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5EAFCD-4DA4-AB98-6BA5-3FF3A015E42A}"/>
              </a:ext>
            </a:extLst>
          </p:cNvPr>
          <p:cNvSpPr txBox="1"/>
          <p:nvPr/>
        </p:nvSpPr>
        <p:spPr>
          <a:xfrm>
            <a:off x="2795156" y="314098"/>
            <a:ext cx="3148444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Stock Input  window</a:t>
            </a:r>
          </a:p>
        </p:txBody>
      </p:sp>
    </p:spTree>
    <p:extLst>
      <p:ext uri="{BB962C8B-B14F-4D97-AF65-F5344CB8AC3E}">
        <p14:creationId xmlns:p14="http://schemas.microsoft.com/office/powerpoint/2010/main" val="235068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7D7286-9CD9-36A1-F1A4-BBC73DB6F4F2}"/>
              </a:ext>
            </a:extLst>
          </p:cNvPr>
          <p:cNvSpPr txBox="1"/>
          <p:nvPr/>
        </p:nvSpPr>
        <p:spPr>
          <a:xfrm>
            <a:off x="2795156" y="314098"/>
            <a:ext cx="3148444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Offer Fair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8CD8B-6FC4-E8F7-68EF-AEE10827A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" y="949481"/>
            <a:ext cx="7916720" cy="53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2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336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imon</dc:creator>
  <cp:lastModifiedBy>mostafa imon</cp:lastModifiedBy>
  <cp:revision>12</cp:revision>
  <dcterms:created xsi:type="dcterms:W3CDTF">2022-07-23T15:41:09Z</dcterms:created>
  <dcterms:modified xsi:type="dcterms:W3CDTF">2022-07-31T18:18:12Z</dcterms:modified>
</cp:coreProperties>
</file>