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61" r:id="rId9"/>
    <p:sldId id="262" r:id="rId10"/>
    <p:sldId id="270" r:id="rId11"/>
    <p:sldId id="271" r:id="rId12"/>
    <p:sldId id="272" r:id="rId13"/>
    <p:sldId id="265" r:id="rId14"/>
    <p:sldId id="263" r:id="rId15"/>
    <p:sldId id="264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44793A9-7C6C-4D08-92F6-F1F92C238736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2F62-41D9-41B4-A742-F07D327A573D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EF911B4-2B8A-4B9C-8112-6F5C986D46F7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2438-B4B8-4A3B-81C9-F825F3AAC376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4997B-1FE4-47A8-9028-DEF54467F1A4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E2A4-FC2B-4C62-99D1-22A122804089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8FDE-D23B-4B1F-9C84-7727D2CE25D7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6DC1-AD37-4838-9FEB-59E5E979381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326B5-3923-4825-B39D-26824402D2D6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F77A073-F441-4A2C-AEED-DA5AB371EE5F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9920AA-4634-43CD-9C1A-EA35C3EB9627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5D330AF-CDB6-4B06-9433-B8653C157AA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ShellbyBites</a:t>
            </a:r>
            <a:b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Explore the Culinary Delights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1800" y="4037610"/>
            <a:ext cx="2501153" cy="117984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Ehsan Yaqoob       </a:t>
            </a:r>
          </a:p>
          <a:p>
            <a:pPr algn="ctr"/>
            <a:r>
              <a:rPr lang="en-US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Daniyal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Mehmood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Mudassir Saleem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5F615FE-0961-4A79-9479-3210E8EB094A}"/>
              </a:ext>
            </a:extLst>
          </p:cNvPr>
          <p:cNvSpPr txBox="1">
            <a:spLocks/>
          </p:cNvSpPr>
          <p:nvPr/>
        </p:nvSpPr>
        <p:spPr>
          <a:xfrm>
            <a:off x="3563471" y="4043960"/>
            <a:ext cx="3348317" cy="5683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1A72-4AD8-4237-8257-2D08B87D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Demo Slide for 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030D4-D0BA-4F13-A4FD-7592C208B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438400"/>
            <a:ext cx="8202706" cy="3651250"/>
          </a:xfrm>
        </p:spPr>
      </p:pic>
    </p:spTree>
    <p:extLst>
      <p:ext uri="{BB962C8B-B14F-4D97-AF65-F5344CB8AC3E}">
        <p14:creationId xmlns:p14="http://schemas.microsoft.com/office/powerpoint/2010/main" val="348849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1849-4EAA-4708-ABC5-24F20DC4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Recipe Section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C5A3-C00A-4AF1-8C72-BCBB38D1B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Diverse Culinary Palette:</a:t>
            </a:r>
            <a:endParaRPr lang="en-US" dirty="0"/>
          </a:p>
          <a:p>
            <a:pPr lvl="1"/>
            <a:r>
              <a:rPr lang="en-US" dirty="0"/>
              <a:t>Explore an extensive array of recipes spanning various cuisines and cooking styles.</a:t>
            </a:r>
          </a:p>
          <a:p>
            <a:r>
              <a:rPr lang="en-US" b="1" dirty="0"/>
              <a:t>Step-by-Step Guides:</a:t>
            </a:r>
            <a:endParaRPr lang="en-US" dirty="0"/>
          </a:p>
          <a:p>
            <a:pPr lvl="1"/>
            <a:r>
              <a:rPr lang="en-US" dirty="0"/>
              <a:t>Access easy-to-follow instructions for each recipe to ensure culinary success.</a:t>
            </a:r>
          </a:p>
          <a:p>
            <a:r>
              <a:rPr lang="en-US" b="1" dirty="0"/>
              <a:t>Search and Discover:</a:t>
            </a:r>
            <a:endParaRPr lang="en-US" dirty="0"/>
          </a:p>
          <a:p>
            <a:pPr lvl="1"/>
            <a:r>
              <a:rPr lang="en-US" dirty="0"/>
              <a:t>Effortlessly find the perfect recipe using our intuitive search and filter options.</a:t>
            </a:r>
          </a:p>
          <a:p>
            <a:r>
              <a:rPr lang="en-US" b="1" dirty="0"/>
              <a:t>Chef's Recommendations:</a:t>
            </a:r>
            <a:endParaRPr lang="en-US" dirty="0"/>
          </a:p>
          <a:p>
            <a:pPr lvl="1"/>
            <a:r>
              <a:rPr lang="en-US" dirty="0"/>
              <a:t>Benefit from curated lists of must-try recipes from our culinary experts.</a:t>
            </a:r>
          </a:p>
          <a:p>
            <a:r>
              <a:rPr lang="en-US" b="1" dirty="0"/>
              <a:t>User Contributions:</a:t>
            </a:r>
            <a:endParaRPr lang="en-US" dirty="0"/>
          </a:p>
          <a:p>
            <a:pPr lvl="1"/>
            <a:r>
              <a:rPr lang="en-US" dirty="0"/>
              <a:t>Share your own recipes and culinary creations with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210966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DBC9FD-00E0-4E32-8963-45DA2F577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41" y="1011806"/>
            <a:ext cx="9681882" cy="5146945"/>
          </a:xfrm>
        </p:spPr>
      </p:pic>
    </p:spTree>
    <p:extLst>
      <p:ext uri="{BB962C8B-B14F-4D97-AF65-F5344CB8AC3E}">
        <p14:creationId xmlns:p14="http://schemas.microsoft.com/office/powerpoint/2010/main" val="315199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E2AF-355F-495F-841F-562F930D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37F5-1714-47A3-A16F-111D225B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311" y="1833226"/>
            <a:ext cx="8770571" cy="3651504"/>
          </a:xfrm>
        </p:spPr>
        <p:txBody>
          <a:bodyPr/>
          <a:lstStyle/>
          <a:p>
            <a:r>
              <a:rPr lang="en-US" b="1" dirty="0"/>
              <a:t>Homepage:</a:t>
            </a:r>
            <a:endParaRPr lang="en-US" dirty="0"/>
          </a:p>
          <a:p>
            <a:pPr lvl="1"/>
            <a:r>
              <a:rPr lang="en-US" dirty="0"/>
              <a:t>Welcome to [</a:t>
            </a:r>
            <a:r>
              <a:rPr lang="en-US" dirty="0" err="1"/>
              <a:t>ShellbyBites</a:t>
            </a:r>
            <a:r>
              <a:rPr lang="en-US" dirty="0"/>
              <a:t>], where culinary adventures begin with a click.</a:t>
            </a:r>
          </a:p>
          <a:p>
            <a:r>
              <a:rPr lang="en-US" b="1" dirty="0"/>
              <a:t>About Section:</a:t>
            </a:r>
            <a:endParaRPr lang="en-US" dirty="0"/>
          </a:p>
          <a:p>
            <a:pPr lvl="1"/>
            <a:r>
              <a:rPr lang="en-US" dirty="0"/>
              <a:t>Uncover the story behind [</a:t>
            </a:r>
            <a:r>
              <a:rPr lang="en-US" dirty="0" err="1"/>
              <a:t>ShellbyBites</a:t>
            </a:r>
            <a:r>
              <a:rPr lang="en-US" dirty="0"/>
              <a:t>], our passion for food, and the journey that brought us here.</a:t>
            </a:r>
          </a:p>
          <a:p>
            <a:r>
              <a:rPr lang="en-US" b="1" dirty="0"/>
              <a:t>Menu / Specials Section:</a:t>
            </a:r>
            <a:endParaRPr lang="en-US" dirty="0"/>
          </a:p>
          <a:p>
            <a:pPr lvl="1"/>
            <a:r>
              <a:rPr lang="en-US" dirty="0"/>
              <a:t>Indulge in a flavorful experience with our menu, featuring specials inspired by KFC and delightful surprises.</a:t>
            </a:r>
          </a:p>
        </p:txBody>
      </p:sp>
    </p:spTree>
    <p:extLst>
      <p:ext uri="{BB962C8B-B14F-4D97-AF65-F5344CB8AC3E}">
        <p14:creationId xmlns:p14="http://schemas.microsoft.com/office/powerpoint/2010/main" val="282551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FF86-378E-4B08-87AA-BDA9AD6B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D919-4978-4411-9B04-A064B1B0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Testimonials:</a:t>
            </a:r>
            <a:endParaRPr lang="en-US" dirty="0"/>
          </a:p>
          <a:p>
            <a:pPr lvl="1"/>
            <a:r>
              <a:rPr lang="en-US" dirty="0"/>
              <a:t>Hear the voices of our satisfied community members as they share their love for [</a:t>
            </a:r>
            <a:r>
              <a:rPr lang="en-US" dirty="0" err="1"/>
              <a:t>ShellbyBites</a:t>
            </a:r>
            <a:r>
              <a:rPr lang="en-US" dirty="0"/>
              <a:t>].</a:t>
            </a:r>
          </a:p>
          <a:p>
            <a:r>
              <a:rPr lang="en-US" b="1" dirty="0"/>
              <a:t>Contact Page:</a:t>
            </a:r>
            <a:endParaRPr lang="en-US" dirty="0"/>
          </a:p>
          <a:p>
            <a:pPr lvl="1"/>
            <a:r>
              <a:rPr lang="en-US" dirty="0"/>
              <a:t>Reach out to us easily through our contact page – we're here to assist and connect with our food-loving community.</a:t>
            </a:r>
          </a:p>
          <a:p>
            <a:r>
              <a:rPr lang="en-US" b="1" dirty="0"/>
              <a:t>Food Photography Showcase:</a:t>
            </a:r>
            <a:endParaRPr lang="en-US" dirty="0"/>
          </a:p>
          <a:p>
            <a:pPr lvl="1"/>
            <a:r>
              <a:rPr lang="en-US" dirty="0"/>
              <a:t>Immerse yourself in a visual feast with our captivating food photography showcase, where every image tells a delicious story.</a:t>
            </a:r>
          </a:p>
          <a:p>
            <a:r>
              <a:rPr lang="en-US" b="1" dirty="0"/>
              <a:t>Community Hub:</a:t>
            </a:r>
            <a:endParaRPr lang="en-US" dirty="0"/>
          </a:p>
          <a:p>
            <a:pPr lvl="1"/>
            <a:r>
              <a:rPr lang="en-US" dirty="0"/>
              <a:t>Join the vibrant [</a:t>
            </a:r>
            <a:r>
              <a:rPr lang="en-US" dirty="0" err="1"/>
              <a:t>ShellbyBites</a:t>
            </a:r>
            <a:r>
              <a:rPr lang="en-US" dirty="0"/>
              <a:t>] community hub, where food enthusiasts connect, share, and inspire one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4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5871C9-1661-49DB-BBAC-384CDFDE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1666629"/>
            <a:ext cx="929769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8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A2FD-7CEF-4395-8112-12067655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BC5A-11B8-41D6-84EA-ECB6BB9E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860" y="1976718"/>
            <a:ext cx="9001412" cy="4113186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/>
              <a:t>Culinary Connection:</a:t>
            </a:r>
            <a:endParaRPr lang="en-US" sz="2100" dirty="0"/>
          </a:p>
          <a:p>
            <a:pPr lvl="1"/>
            <a:r>
              <a:rPr lang="en-US" sz="2100" dirty="0"/>
              <a:t>[</a:t>
            </a:r>
            <a:r>
              <a:rPr lang="en-US" sz="2100" dirty="0" err="1"/>
              <a:t>ShellbyBites</a:t>
            </a:r>
            <a:r>
              <a:rPr lang="en-US" sz="2100" dirty="0"/>
              <a:t>] is more than a website; it's a culinary journey that connects food enthusiasts from all walks of life.</a:t>
            </a:r>
          </a:p>
          <a:p>
            <a:r>
              <a:rPr lang="en-US" sz="2100" b="1" dirty="0"/>
              <a:t>Diverse Delights Await:</a:t>
            </a:r>
            <a:endParaRPr lang="en-US" sz="2100" dirty="0"/>
          </a:p>
          <a:p>
            <a:pPr lvl="1"/>
            <a:r>
              <a:rPr lang="en-US" sz="2100" dirty="0"/>
              <a:t>From our diverse recipes and menu specials to the vibrant community hub, every corner of [</a:t>
            </a:r>
            <a:r>
              <a:rPr lang="en-US" sz="2100" dirty="0" err="1"/>
              <a:t>ShellbyBites</a:t>
            </a:r>
            <a:r>
              <a:rPr lang="en-US" sz="2100" dirty="0"/>
              <a:t>] is a celebration of flavors.</a:t>
            </a:r>
          </a:p>
          <a:p>
            <a:r>
              <a:rPr lang="en-US" sz="2100" b="1" dirty="0"/>
              <a:t>Your Story Matters:</a:t>
            </a:r>
            <a:endParaRPr lang="en-US" sz="2100" dirty="0"/>
          </a:p>
          <a:p>
            <a:pPr lvl="1"/>
            <a:r>
              <a:rPr lang="en-US" sz="2100" dirty="0"/>
              <a:t>Whether you're a seasoned chef or a home cook exploring new horizons, [</a:t>
            </a:r>
            <a:r>
              <a:rPr lang="en-US" sz="2100" dirty="0" err="1"/>
              <a:t>ShellbyBites</a:t>
            </a:r>
            <a:r>
              <a:rPr lang="en-US" sz="2100" dirty="0"/>
              <a:t>] invites you to be part of a community where every culinary story matters.</a:t>
            </a:r>
          </a:p>
          <a:p>
            <a:r>
              <a:rPr lang="en-US" sz="2100" b="1" dirty="0"/>
              <a:t>Join Us in Savoring Joy:</a:t>
            </a:r>
            <a:endParaRPr lang="en-US" sz="2100" dirty="0"/>
          </a:p>
          <a:p>
            <a:pPr lvl="1"/>
            <a:r>
              <a:rPr lang="en-US" sz="2100" dirty="0"/>
              <a:t>As we conclude, we invite you to join us in savoring the joy of cooking, sharing, and connecting at [</a:t>
            </a:r>
            <a:r>
              <a:rPr lang="en-US" sz="2100" dirty="0" err="1"/>
              <a:t>ShellbyBites</a:t>
            </a:r>
            <a:r>
              <a:rPr lang="en-US" sz="2100" dirty="0"/>
              <a:t>].</a:t>
            </a:r>
          </a:p>
          <a:p>
            <a:r>
              <a:rPr lang="en-US" sz="2100" b="1" dirty="0"/>
              <a:t>Thank You for Being a Part of Our Culinary Adventure!</a:t>
            </a:r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9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1073572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Introduction</a:t>
            </a:r>
            <a:endParaRPr lang="en-US" sz="36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846" y="2769352"/>
            <a:ext cx="4527479" cy="303314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b="1" dirty="0"/>
              <a:t>Welcome to [</a:t>
            </a:r>
            <a:r>
              <a:rPr lang="en-US" b="1" dirty="0" err="1"/>
              <a:t>ShellbyBites</a:t>
            </a:r>
            <a:r>
              <a:rPr lang="en-US" b="1" dirty="0"/>
              <a:t>],</a:t>
            </a:r>
            <a:r>
              <a:rPr lang="en-US" dirty="0"/>
              <a:t> your go-to spot for mouthwatering delights.</a:t>
            </a:r>
          </a:p>
          <a:p>
            <a:r>
              <a:rPr lang="en-US" b="1" dirty="0"/>
              <a:t>Purpose:</a:t>
            </a:r>
            <a:r>
              <a:rPr lang="en-US" dirty="0"/>
              <a:t> Amp up your culinary skills with a variety of delectable recipes and connect with our lively food community.</a:t>
            </a:r>
          </a:p>
          <a:p>
            <a:r>
              <a:rPr lang="en-US" b="1" dirty="0"/>
              <a:t>Audience:</a:t>
            </a:r>
            <a:r>
              <a:rPr lang="en-US" dirty="0"/>
              <a:t> Ideal for all food enthusiasts, regardless of their cooking expertise.</a:t>
            </a:r>
          </a:p>
          <a:p>
            <a:r>
              <a:rPr lang="en-US" b="1" dirty="0"/>
              <a:t>Join us in relishing the joy of cooking at [</a:t>
            </a:r>
            <a:r>
              <a:rPr lang="en-US" b="1" dirty="0" err="1"/>
              <a:t>ShellbyBites</a:t>
            </a:r>
            <a:r>
              <a:rPr lang="en-US" b="1" dirty="0"/>
              <a:t>], where every bite is a flavorful experience.</a:t>
            </a:r>
            <a:endParaRPr lang="en-US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E903C-F453-434A-BCF6-CA69505E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1114"/>
            <a:ext cx="4950510" cy="278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0A33-BCFB-49A2-BC91-1DA39D34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699" y="635580"/>
            <a:ext cx="8770571" cy="1560716"/>
          </a:xfrm>
        </p:spPr>
        <p:txBody>
          <a:bodyPr/>
          <a:lstStyle/>
          <a:p>
            <a:r>
              <a:rPr lang="en-US" b="1" dirty="0"/>
              <a:t>Mission and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DADE-F10F-4E4E-88BC-52B5E841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1537447"/>
            <a:ext cx="8770571" cy="2459138"/>
          </a:xfrm>
        </p:spPr>
        <p:txBody>
          <a:bodyPr/>
          <a:lstStyle/>
          <a:p>
            <a:r>
              <a:rPr lang="en-US" b="1" dirty="0"/>
              <a:t>Mission:</a:t>
            </a:r>
            <a:r>
              <a:rPr lang="en-US" dirty="0"/>
              <a:t> Empower every food lover to create delicious moments through accessible, diverse recipes and a supportive community.</a:t>
            </a:r>
          </a:p>
          <a:p>
            <a:r>
              <a:rPr lang="en-US" b="1" dirty="0"/>
              <a:t>Vision:</a:t>
            </a:r>
            <a:r>
              <a:rPr lang="en-US" dirty="0"/>
              <a:t> Become the ultimate online destination where culinary enthusiasts of all backgrounds come together to share, learn, and enjoy the art of cooking.</a:t>
            </a:r>
          </a:p>
          <a:p>
            <a:r>
              <a:rPr lang="en-US" b="1" dirty="0"/>
              <a:t>Values:</a:t>
            </a:r>
            <a:r>
              <a:rPr lang="en-US" dirty="0"/>
              <a:t> Quality, inclusivity, and a passion for gastronomy drive our commitment to enhancing your culinary journey.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A5614-CBF6-4200-BDCD-C836823D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70" y="3948362"/>
            <a:ext cx="7382436" cy="27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4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AF37-C630-4444-A9B3-27B39673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E068-C5B2-4F1B-8592-776BCF0E7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Testimonials:</a:t>
            </a:r>
            <a:r>
              <a:rPr lang="en-US" dirty="0"/>
              <a:t> Real-life stories from satisfied users.</a:t>
            </a:r>
          </a:p>
          <a:p>
            <a:r>
              <a:rPr lang="en-US" b="1" dirty="0"/>
              <a:t>Order Customization:</a:t>
            </a:r>
            <a:r>
              <a:rPr lang="en-US" dirty="0"/>
              <a:t> Tailor your orders to your taste preferences.</a:t>
            </a:r>
          </a:p>
          <a:p>
            <a:r>
              <a:rPr lang="en-US" b="1" dirty="0"/>
              <a:t>Diverse Recipes:</a:t>
            </a:r>
            <a:r>
              <a:rPr lang="en-US" dirty="0"/>
              <a:t> Explore a vast collection of mouthwatering recipes.</a:t>
            </a:r>
          </a:p>
          <a:p>
            <a:r>
              <a:rPr lang="en-US" b="1" dirty="0"/>
              <a:t>User-Friendly Interface:</a:t>
            </a:r>
            <a:r>
              <a:rPr lang="en-US" dirty="0"/>
              <a:t> Navigate effortlessly through our platform.</a:t>
            </a:r>
          </a:p>
          <a:p>
            <a:r>
              <a:rPr lang="en-US" b="1" dirty="0"/>
              <a:t>Vibrant Community:</a:t>
            </a:r>
            <a:r>
              <a:rPr lang="en-US" dirty="0"/>
              <a:t> Connect with fellow food lovers.</a:t>
            </a:r>
          </a:p>
          <a:p>
            <a:r>
              <a:rPr lang="en-US" b="1" dirty="0"/>
              <a:t>Exclusive Offers:</a:t>
            </a:r>
            <a:r>
              <a:rPr lang="en-US" dirty="0"/>
              <a:t> Indulge in KFC-inspired delights.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2CF89-CAC4-4BF2-B3A0-4EECD78E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20" y="1452282"/>
            <a:ext cx="9065033" cy="54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BFC9-61D4-415C-9702-990846DE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Registration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02C8-708B-4F5E-AECD-154CB14B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Unlock Exclusive Content:</a:t>
            </a:r>
            <a:endParaRPr lang="en-US" dirty="0"/>
          </a:p>
          <a:p>
            <a:pPr lvl="1"/>
            <a:r>
              <a:rPr lang="en-US" dirty="0"/>
              <a:t>Register and gain access to premium recipes, tips, and culinary secrets.</a:t>
            </a:r>
          </a:p>
          <a:p>
            <a:r>
              <a:rPr lang="en-US" b="1" dirty="0"/>
              <a:t>Personalized Experience:</a:t>
            </a:r>
            <a:endParaRPr lang="en-US" dirty="0"/>
          </a:p>
          <a:p>
            <a:pPr lvl="1"/>
            <a:r>
              <a:rPr lang="en-US" dirty="0"/>
              <a:t>Enjoy a tailored journey based on your preferences and cooking style.</a:t>
            </a:r>
          </a:p>
          <a:p>
            <a:r>
              <a:rPr lang="en-US" b="1" dirty="0"/>
              <a:t>Join a Thriving Community:</a:t>
            </a:r>
            <a:endParaRPr lang="en-US" dirty="0"/>
          </a:p>
          <a:p>
            <a:pPr lvl="1"/>
            <a:r>
              <a:rPr lang="en-US" dirty="0"/>
              <a:t>Connect with like-minded food enthusiasts and share your culinary adventures.</a:t>
            </a:r>
          </a:p>
          <a:p>
            <a:r>
              <a:rPr lang="en-US" b="1" dirty="0"/>
              <a:t>Receive Updates and Special Offers:</a:t>
            </a:r>
            <a:endParaRPr lang="en-US" dirty="0"/>
          </a:p>
          <a:p>
            <a:pPr lvl="1"/>
            <a:r>
              <a:rPr lang="en-US" dirty="0"/>
              <a:t>Stay in the loop with the latest recipes, events, and exclusive promotions.</a:t>
            </a:r>
          </a:p>
          <a:p>
            <a:r>
              <a:rPr lang="en-US" b="1" dirty="0"/>
              <a:t>Quick and Easy Sign-Up:</a:t>
            </a:r>
            <a:endParaRPr lang="en-US" dirty="0"/>
          </a:p>
          <a:p>
            <a:pPr lvl="1"/>
            <a:r>
              <a:rPr lang="en-US" dirty="0"/>
              <a:t>Become a member in just a few clicks and start your personalized culinary experience.</a:t>
            </a:r>
          </a:p>
        </p:txBody>
      </p:sp>
    </p:spTree>
    <p:extLst>
      <p:ext uri="{BB962C8B-B14F-4D97-AF65-F5344CB8AC3E}">
        <p14:creationId xmlns:p14="http://schemas.microsoft.com/office/powerpoint/2010/main" val="50919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5B4A24-81C7-499B-BEEF-1F3EED30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899759"/>
            <a:ext cx="9364382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2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BFC9-61D4-415C-9702-990846DE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Booking Reservation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02C8-708B-4F5E-AECD-154CB14B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Book Your Culinary Experience:</a:t>
            </a:r>
            <a:endParaRPr lang="en-US" dirty="0"/>
          </a:p>
          <a:p>
            <a:pPr lvl="1"/>
            <a:r>
              <a:rPr lang="en-US" dirty="0"/>
              <a:t>Elevate your dining adventure by reserving your spot at [</a:t>
            </a:r>
            <a:r>
              <a:rPr lang="en-US" dirty="0" err="1"/>
              <a:t>ShellbyBites</a:t>
            </a:r>
            <a:r>
              <a:rPr lang="en-US" dirty="0"/>
              <a:t>].</a:t>
            </a:r>
          </a:p>
          <a:p>
            <a:r>
              <a:rPr lang="en-US" b="1" dirty="0"/>
              <a:t>Seamless Booking Process:</a:t>
            </a:r>
            <a:endParaRPr lang="en-US" dirty="0"/>
          </a:p>
          <a:p>
            <a:pPr lvl="1"/>
            <a:r>
              <a:rPr lang="en-US" dirty="0"/>
              <a:t>Enjoy a hassle-free reservation system designed for your convenience.</a:t>
            </a:r>
          </a:p>
          <a:p>
            <a:r>
              <a:rPr lang="en-US" b="1" dirty="0"/>
              <a:t>Special Occasions and Gatherings:</a:t>
            </a:r>
            <a:endParaRPr lang="en-US" dirty="0"/>
          </a:p>
          <a:p>
            <a:pPr lvl="1"/>
            <a:r>
              <a:rPr lang="en-US" dirty="0"/>
              <a:t>Reserve tables for special occasions, gatherings, or events, and let us make it memorable.</a:t>
            </a:r>
          </a:p>
          <a:p>
            <a:r>
              <a:rPr lang="en-US" b="1" dirty="0"/>
              <a:t>Stay Connected:</a:t>
            </a:r>
            <a:endParaRPr lang="en-US" dirty="0"/>
          </a:p>
          <a:p>
            <a:pPr lvl="1"/>
            <a:r>
              <a:rPr lang="en-US" dirty="0"/>
              <a:t>Follow us on social media for real-time updates on reservations, exclusive events, and culinary delights.</a:t>
            </a:r>
          </a:p>
          <a:p>
            <a:r>
              <a:rPr lang="en-US" b="1" dirty="0"/>
              <a:t>Secure Your Seat and Let the Culinary Journey Begin at [</a:t>
            </a:r>
            <a:r>
              <a:rPr lang="en-US" b="1" dirty="0" err="1"/>
              <a:t>ShellbyBites</a:t>
            </a:r>
            <a:r>
              <a:rPr lang="en-US" b="1" dirty="0"/>
              <a:t>]!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0DDF4-81D6-47BB-8AAB-16EC5500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833075"/>
            <a:ext cx="905001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8081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B8899B-5794-42FB-9137-8220A7376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9290C9-6505-4B77-B628-A44276CB9D85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769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Schoolbook</vt:lpstr>
      <vt:lpstr>Corbel</vt:lpstr>
      <vt:lpstr>Feathered</vt:lpstr>
      <vt:lpstr>ShellbyBites  Explore the Culinary Delights</vt:lpstr>
      <vt:lpstr>Introduction</vt:lpstr>
      <vt:lpstr>Mission and Vision</vt:lpstr>
      <vt:lpstr>Key Features</vt:lpstr>
      <vt:lpstr>PowerPoint Presentation</vt:lpstr>
      <vt:lpstr>User Registration</vt:lpstr>
      <vt:lpstr>PowerPoint Presentation</vt:lpstr>
      <vt:lpstr>Booking Reservation</vt:lpstr>
      <vt:lpstr>PowerPoint Presentation</vt:lpstr>
      <vt:lpstr>Just A Demo Slide for Sign Up</vt:lpstr>
      <vt:lpstr>Recipe Section</vt:lpstr>
      <vt:lpstr>PowerPoint Presentation</vt:lpstr>
      <vt:lpstr>Website Sections</vt:lpstr>
      <vt:lpstr>Website Sections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2024-01-13T17:00:52Z</dcterms:created>
  <dcterms:modified xsi:type="dcterms:W3CDTF">2024-02-10T15:46:54Z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