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>
        <p:scale>
          <a:sx n="75" d="100"/>
          <a:sy n="75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66E2-E67C-4F4E-9CFE-80E0623A78A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4BE4-F9D7-4E6A-ACFB-D85958E61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8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66E2-E67C-4F4E-9CFE-80E0623A78A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4BE4-F9D7-4E6A-ACFB-D85958E61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6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66E2-E67C-4F4E-9CFE-80E0623A78A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4BE4-F9D7-4E6A-ACFB-D85958E61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1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66E2-E67C-4F4E-9CFE-80E0623A78A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4BE4-F9D7-4E6A-ACFB-D85958E61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6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66E2-E67C-4F4E-9CFE-80E0623A78A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4BE4-F9D7-4E6A-ACFB-D85958E61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66E2-E67C-4F4E-9CFE-80E0623A78A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4BE4-F9D7-4E6A-ACFB-D85958E61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4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66E2-E67C-4F4E-9CFE-80E0623A78A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4BE4-F9D7-4E6A-ACFB-D85958E61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5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66E2-E67C-4F4E-9CFE-80E0623A78A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4BE4-F9D7-4E6A-ACFB-D85958E61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4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66E2-E67C-4F4E-9CFE-80E0623A78A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4BE4-F9D7-4E6A-ACFB-D85958E61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3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66E2-E67C-4F4E-9CFE-80E0623A78A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4BE4-F9D7-4E6A-ACFB-D85958E61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0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66E2-E67C-4F4E-9CFE-80E0623A78A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4BE4-F9D7-4E6A-ACFB-D85958E61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0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966E2-E67C-4F4E-9CFE-80E0623A78A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4BE4-F9D7-4E6A-ACFB-D85958E61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74473" y="1295400"/>
                <a:ext cx="4343112" cy="595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𝐸𝑓𝑓𝑖𝑐𝑖𝑒𝑛𝑐𝑦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𝑃𝑟𝑜𝑐𝑒𝑠𝑠𝑜𝑟𝑠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473" y="1295400"/>
                <a:ext cx="4343112" cy="595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74473" y="311727"/>
                <a:ext cx="1452834" cy="595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𝑆𝑝𝑒𝑒𝑑𝑢𝑝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473" y="311727"/>
                <a:ext cx="1452834" cy="595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7238" y="2799773"/>
                <a:ext cx="9897581" cy="902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𝐴𝑚𝑑𝑎h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𝐿𝑎𝑤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𝑆𝑝𝑒𝑒𝑑𝑢𝑝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𝑁𝑜𝑛𝑃𝑎𝑟𝑎𝑙𝑙𝑒𝑙𝑖𝑧𝑎𝑏𝑙𝑒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𝑝𝑒𝑟𝑐𝑒𝑛𝑡𝑎𝑔𝑒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𝑁𝑜𝑛𝑃𝑎𝑟𝑎𝑙𝑙𝑒𝑙𝑖𝑧𝑎𝑏𝑙𝑒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38" y="2799773"/>
                <a:ext cx="9897581" cy="9022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74473" y="4186922"/>
                <a:ext cx="5229804" cy="7061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𝑆𝑝𝑒𝑒𝑑𝑢𝑝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+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473" y="4186922"/>
                <a:ext cx="5229804" cy="7061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V="1">
            <a:off x="704850" y="2364512"/>
            <a:ext cx="10102850" cy="2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15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Ehsan Yousefzadeh</dc:creator>
  <cp:lastModifiedBy>Ehsan Yousefzadeh</cp:lastModifiedBy>
  <cp:revision>3</cp:revision>
  <dcterms:created xsi:type="dcterms:W3CDTF">2021-07-20T10:25:32Z</dcterms:created>
  <dcterms:modified xsi:type="dcterms:W3CDTF">2021-07-20T10:42:29Z</dcterms:modified>
</cp:coreProperties>
</file>