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B276C-CF7E-4F16-A558-B2FFFE2FB0FE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B2A35A7F-F219-4262-A135-EF890020A733}">
      <dgm:prSet phldrT="[Text]"/>
      <dgm:spPr/>
      <dgm:t>
        <a:bodyPr/>
        <a:lstStyle/>
        <a:p>
          <a:r>
            <a:rPr lang="en-US" dirty="0" smtClean="0"/>
            <a:t>0x38</a:t>
          </a:r>
          <a:endParaRPr lang="en-US" dirty="0"/>
        </a:p>
      </dgm:t>
    </dgm:pt>
    <dgm:pt modelId="{E798BD77-73E5-4FE6-829D-1877E2FBE762}" type="parTrans" cxnId="{5A2E15AD-A59F-4C01-B3BE-223787CF3C67}">
      <dgm:prSet/>
      <dgm:spPr/>
      <dgm:t>
        <a:bodyPr/>
        <a:lstStyle/>
        <a:p>
          <a:endParaRPr lang="en-US"/>
        </a:p>
      </dgm:t>
    </dgm:pt>
    <dgm:pt modelId="{25CB4A5B-2F15-4694-A568-3A7088932479}" type="sibTrans" cxnId="{5A2E15AD-A59F-4C01-B3BE-223787CF3C67}">
      <dgm:prSet/>
      <dgm:spPr/>
      <dgm:t>
        <a:bodyPr/>
        <a:lstStyle/>
        <a:p>
          <a:endParaRPr lang="en-US"/>
        </a:p>
      </dgm:t>
    </dgm:pt>
    <dgm:pt modelId="{B0352543-5C7D-4618-BD4A-B61AC4563FFC}">
      <dgm:prSet phldrT="[Text]"/>
      <dgm:spPr/>
      <dgm:t>
        <a:bodyPr/>
        <a:lstStyle/>
        <a:p>
          <a:r>
            <a:rPr lang="en-US" dirty="0" smtClean="0"/>
            <a:t>0x01</a:t>
          </a:r>
          <a:endParaRPr lang="en-US" dirty="0"/>
        </a:p>
      </dgm:t>
    </dgm:pt>
    <dgm:pt modelId="{7213C6A9-D6E0-4CB0-9721-5650142BCE43}" type="parTrans" cxnId="{69B4F15B-CB5E-4EB7-98F4-7CE9DA3C5BBE}">
      <dgm:prSet/>
      <dgm:spPr/>
      <dgm:t>
        <a:bodyPr/>
        <a:lstStyle/>
        <a:p>
          <a:endParaRPr lang="en-US"/>
        </a:p>
      </dgm:t>
    </dgm:pt>
    <dgm:pt modelId="{53BF202C-8D67-4BC0-8F83-69FA31AFB51B}" type="sibTrans" cxnId="{69B4F15B-CB5E-4EB7-98F4-7CE9DA3C5BBE}">
      <dgm:prSet/>
      <dgm:spPr/>
      <dgm:t>
        <a:bodyPr/>
        <a:lstStyle/>
        <a:p>
          <a:endParaRPr lang="en-US"/>
        </a:p>
      </dgm:t>
    </dgm:pt>
    <dgm:pt modelId="{94637063-D815-4D09-9196-FD7C5268CDDB}">
      <dgm:prSet phldrT="[Text]"/>
      <dgm:spPr/>
      <dgm:t>
        <a:bodyPr/>
        <a:lstStyle/>
        <a:p>
          <a:r>
            <a:rPr lang="en-US" dirty="0" smtClean="0"/>
            <a:t>0x0E</a:t>
          </a:r>
          <a:endParaRPr lang="en-US" dirty="0"/>
        </a:p>
      </dgm:t>
    </dgm:pt>
    <dgm:pt modelId="{B106D93A-B5D8-4D14-8E7F-D06C28B9560F}" type="parTrans" cxnId="{F0BCFF5F-AD0D-4A92-AAFD-250D611AC632}">
      <dgm:prSet/>
      <dgm:spPr/>
      <dgm:t>
        <a:bodyPr/>
        <a:lstStyle/>
        <a:p>
          <a:endParaRPr lang="en-US"/>
        </a:p>
      </dgm:t>
    </dgm:pt>
    <dgm:pt modelId="{2E7C1F86-CD93-46FA-AAB0-032C270DB566}" type="sibTrans" cxnId="{F0BCFF5F-AD0D-4A92-AAFD-250D611AC632}">
      <dgm:prSet/>
      <dgm:spPr/>
      <dgm:t>
        <a:bodyPr/>
        <a:lstStyle/>
        <a:p>
          <a:endParaRPr lang="en-US"/>
        </a:p>
      </dgm:t>
    </dgm:pt>
    <dgm:pt modelId="{E07216E7-8078-4AC1-91E6-E53B9EB188B8}">
      <dgm:prSet/>
      <dgm:spPr/>
      <dgm:t>
        <a:bodyPr/>
        <a:lstStyle/>
        <a:p>
          <a:r>
            <a:rPr lang="en-US" dirty="0" smtClean="0"/>
            <a:t>0x80</a:t>
          </a:r>
          <a:endParaRPr lang="en-US" dirty="0"/>
        </a:p>
      </dgm:t>
    </dgm:pt>
    <dgm:pt modelId="{45A3E9D9-A32D-4E2C-95C4-9A5973852E88}" type="parTrans" cxnId="{8D0C394E-D36F-4BF1-B033-C165C38D6D6B}">
      <dgm:prSet/>
      <dgm:spPr/>
      <dgm:t>
        <a:bodyPr/>
        <a:lstStyle/>
        <a:p>
          <a:endParaRPr lang="en-US"/>
        </a:p>
      </dgm:t>
    </dgm:pt>
    <dgm:pt modelId="{ACAB1875-3D27-48E6-99DD-2C97FE0BE297}" type="sibTrans" cxnId="{8D0C394E-D36F-4BF1-B033-C165C38D6D6B}">
      <dgm:prSet/>
      <dgm:spPr/>
      <dgm:t>
        <a:bodyPr/>
        <a:lstStyle/>
        <a:p>
          <a:endParaRPr lang="en-US"/>
        </a:p>
      </dgm:t>
    </dgm:pt>
    <dgm:pt modelId="{D9388B2B-EACC-4E37-8766-1F46AC85A757}" type="pres">
      <dgm:prSet presAssocID="{A2DB276C-CF7E-4F16-A558-B2FFFE2FB0FE}" presName="Name0" presStyleCnt="0">
        <dgm:presLayoutVars>
          <dgm:dir/>
          <dgm:resizeHandles val="exact"/>
        </dgm:presLayoutVars>
      </dgm:prSet>
      <dgm:spPr/>
    </dgm:pt>
    <dgm:pt modelId="{5A49E385-76C4-4270-BE6F-C39DE59CE0FA}" type="pres">
      <dgm:prSet presAssocID="{B2A35A7F-F219-4262-A135-EF890020A73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2291E-F8C9-47A2-B9A4-C758CED71325}" type="pres">
      <dgm:prSet presAssocID="{25CB4A5B-2F15-4694-A568-3A708893247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D65A5C0-E261-424F-83CB-9366A52D8844}" type="pres">
      <dgm:prSet presAssocID="{25CB4A5B-2F15-4694-A568-3A708893247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BE8582C-11A6-4C56-AE62-97F6C63183F0}" type="pres">
      <dgm:prSet presAssocID="{B0352543-5C7D-4618-BD4A-B61AC4563FF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7C683-6C49-488E-BF01-E19E23D4066F}" type="pres">
      <dgm:prSet presAssocID="{53BF202C-8D67-4BC0-8F83-69FA31AFB51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F365BE4-F793-43DE-946D-8EE4B0BCFA73}" type="pres">
      <dgm:prSet presAssocID="{53BF202C-8D67-4BC0-8F83-69FA31AFB51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02D9EA2-C7B5-4D30-B6F9-392FF728A807}" type="pres">
      <dgm:prSet presAssocID="{94637063-D815-4D09-9196-FD7C5268CDD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02558-1555-4F57-8F09-CFA1AC1FB4B0}" type="pres">
      <dgm:prSet presAssocID="{2E7C1F86-CD93-46FA-AAB0-032C270DB5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F2454AE-B205-4EC9-9EA3-5FB2BB277FF2}" type="pres">
      <dgm:prSet presAssocID="{2E7C1F86-CD93-46FA-AAB0-032C270DB5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429F8A6-5D1A-4B76-B54D-DAD1E805FD25}" type="pres">
      <dgm:prSet presAssocID="{E07216E7-8078-4AC1-91E6-E53B9EB188B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487BD-C75A-46A7-A056-6AE3C93DF4B5}" type="presOf" srcId="{E07216E7-8078-4AC1-91E6-E53B9EB188B8}" destId="{0429F8A6-5D1A-4B76-B54D-DAD1E805FD25}" srcOrd="0" destOrd="0" presId="urn:microsoft.com/office/officeart/2005/8/layout/process1"/>
    <dgm:cxn modelId="{8D0C394E-D36F-4BF1-B033-C165C38D6D6B}" srcId="{A2DB276C-CF7E-4F16-A558-B2FFFE2FB0FE}" destId="{E07216E7-8078-4AC1-91E6-E53B9EB188B8}" srcOrd="3" destOrd="0" parTransId="{45A3E9D9-A32D-4E2C-95C4-9A5973852E88}" sibTransId="{ACAB1875-3D27-48E6-99DD-2C97FE0BE297}"/>
    <dgm:cxn modelId="{69B4F15B-CB5E-4EB7-98F4-7CE9DA3C5BBE}" srcId="{A2DB276C-CF7E-4F16-A558-B2FFFE2FB0FE}" destId="{B0352543-5C7D-4618-BD4A-B61AC4563FFC}" srcOrd="1" destOrd="0" parTransId="{7213C6A9-D6E0-4CB0-9721-5650142BCE43}" sibTransId="{53BF202C-8D67-4BC0-8F83-69FA31AFB51B}"/>
    <dgm:cxn modelId="{F0BCFF5F-AD0D-4A92-AAFD-250D611AC632}" srcId="{A2DB276C-CF7E-4F16-A558-B2FFFE2FB0FE}" destId="{94637063-D815-4D09-9196-FD7C5268CDDB}" srcOrd="2" destOrd="0" parTransId="{B106D93A-B5D8-4D14-8E7F-D06C28B9560F}" sibTransId="{2E7C1F86-CD93-46FA-AAB0-032C270DB566}"/>
    <dgm:cxn modelId="{ECEF64C3-B914-4896-A894-23CA14E0638A}" type="presOf" srcId="{25CB4A5B-2F15-4694-A568-3A7088932479}" destId="{75A2291E-F8C9-47A2-B9A4-C758CED71325}" srcOrd="0" destOrd="0" presId="urn:microsoft.com/office/officeart/2005/8/layout/process1"/>
    <dgm:cxn modelId="{3BCD6DE9-9845-46F6-B985-DE3D4C0195ED}" type="presOf" srcId="{94637063-D815-4D09-9196-FD7C5268CDDB}" destId="{002D9EA2-C7B5-4D30-B6F9-392FF728A807}" srcOrd="0" destOrd="0" presId="urn:microsoft.com/office/officeart/2005/8/layout/process1"/>
    <dgm:cxn modelId="{4F5EC00E-1EE3-41C6-93B9-5096A4119718}" type="presOf" srcId="{53BF202C-8D67-4BC0-8F83-69FA31AFB51B}" destId="{3157C683-6C49-488E-BF01-E19E23D4066F}" srcOrd="0" destOrd="0" presId="urn:microsoft.com/office/officeart/2005/8/layout/process1"/>
    <dgm:cxn modelId="{99471CC8-6815-40A4-97F3-A9F00AA2F5FF}" type="presOf" srcId="{53BF202C-8D67-4BC0-8F83-69FA31AFB51B}" destId="{EF365BE4-F793-43DE-946D-8EE4B0BCFA73}" srcOrd="1" destOrd="0" presId="urn:microsoft.com/office/officeart/2005/8/layout/process1"/>
    <dgm:cxn modelId="{5A2E15AD-A59F-4C01-B3BE-223787CF3C67}" srcId="{A2DB276C-CF7E-4F16-A558-B2FFFE2FB0FE}" destId="{B2A35A7F-F219-4262-A135-EF890020A733}" srcOrd="0" destOrd="0" parTransId="{E798BD77-73E5-4FE6-829D-1877E2FBE762}" sibTransId="{25CB4A5B-2F15-4694-A568-3A7088932479}"/>
    <dgm:cxn modelId="{179258BD-B176-4994-8EF5-445709329E83}" type="presOf" srcId="{B2A35A7F-F219-4262-A135-EF890020A733}" destId="{5A49E385-76C4-4270-BE6F-C39DE59CE0FA}" srcOrd="0" destOrd="0" presId="urn:microsoft.com/office/officeart/2005/8/layout/process1"/>
    <dgm:cxn modelId="{4E0E61E7-2B1D-48ED-9382-301701D4434F}" type="presOf" srcId="{25CB4A5B-2F15-4694-A568-3A7088932479}" destId="{5D65A5C0-E261-424F-83CB-9366A52D8844}" srcOrd="1" destOrd="0" presId="urn:microsoft.com/office/officeart/2005/8/layout/process1"/>
    <dgm:cxn modelId="{69F305D7-F584-4521-B809-DEAD69FE47FD}" type="presOf" srcId="{2E7C1F86-CD93-46FA-AAB0-032C270DB566}" destId="{91402558-1555-4F57-8F09-CFA1AC1FB4B0}" srcOrd="0" destOrd="0" presId="urn:microsoft.com/office/officeart/2005/8/layout/process1"/>
    <dgm:cxn modelId="{BFEF6B89-1798-4C79-ACEF-FEDD95A66401}" type="presOf" srcId="{A2DB276C-CF7E-4F16-A558-B2FFFE2FB0FE}" destId="{D9388B2B-EACC-4E37-8766-1F46AC85A757}" srcOrd="0" destOrd="0" presId="urn:microsoft.com/office/officeart/2005/8/layout/process1"/>
    <dgm:cxn modelId="{6906E268-7009-4D0D-A381-B976027D797B}" type="presOf" srcId="{B0352543-5C7D-4618-BD4A-B61AC4563FFC}" destId="{CBE8582C-11A6-4C56-AE62-97F6C63183F0}" srcOrd="0" destOrd="0" presId="urn:microsoft.com/office/officeart/2005/8/layout/process1"/>
    <dgm:cxn modelId="{32EDC76B-F754-44B6-91AC-CEBD0CE3B626}" type="presOf" srcId="{2E7C1F86-CD93-46FA-AAB0-032C270DB566}" destId="{3F2454AE-B205-4EC9-9EA3-5FB2BB277FF2}" srcOrd="1" destOrd="0" presId="urn:microsoft.com/office/officeart/2005/8/layout/process1"/>
    <dgm:cxn modelId="{3552865A-7999-4AC3-904A-C294AD67F6DB}" type="presParOf" srcId="{D9388B2B-EACC-4E37-8766-1F46AC85A757}" destId="{5A49E385-76C4-4270-BE6F-C39DE59CE0FA}" srcOrd="0" destOrd="0" presId="urn:microsoft.com/office/officeart/2005/8/layout/process1"/>
    <dgm:cxn modelId="{737CE470-69CE-4745-B8F9-D99FEBA1AFFE}" type="presParOf" srcId="{D9388B2B-EACC-4E37-8766-1F46AC85A757}" destId="{75A2291E-F8C9-47A2-B9A4-C758CED71325}" srcOrd="1" destOrd="0" presId="urn:microsoft.com/office/officeart/2005/8/layout/process1"/>
    <dgm:cxn modelId="{62C02040-E1A3-4271-9360-617762769C56}" type="presParOf" srcId="{75A2291E-F8C9-47A2-B9A4-C758CED71325}" destId="{5D65A5C0-E261-424F-83CB-9366A52D8844}" srcOrd="0" destOrd="0" presId="urn:microsoft.com/office/officeart/2005/8/layout/process1"/>
    <dgm:cxn modelId="{15A2725C-2CC0-49EA-AD23-EA9DC4537E70}" type="presParOf" srcId="{D9388B2B-EACC-4E37-8766-1F46AC85A757}" destId="{CBE8582C-11A6-4C56-AE62-97F6C63183F0}" srcOrd="2" destOrd="0" presId="urn:microsoft.com/office/officeart/2005/8/layout/process1"/>
    <dgm:cxn modelId="{40248548-FC19-4A68-9210-8A7648CE5125}" type="presParOf" srcId="{D9388B2B-EACC-4E37-8766-1F46AC85A757}" destId="{3157C683-6C49-488E-BF01-E19E23D4066F}" srcOrd="3" destOrd="0" presId="urn:microsoft.com/office/officeart/2005/8/layout/process1"/>
    <dgm:cxn modelId="{D4C0F6AE-E2A4-48A8-9EA3-ED1D63D8706A}" type="presParOf" srcId="{3157C683-6C49-488E-BF01-E19E23D4066F}" destId="{EF365BE4-F793-43DE-946D-8EE4B0BCFA73}" srcOrd="0" destOrd="0" presId="urn:microsoft.com/office/officeart/2005/8/layout/process1"/>
    <dgm:cxn modelId="{59E760FD-EECD-498E-9076-F5737E67B21F}" type="presParOf" srcId="{D9388B2B-EACC-4E37-8766-1F46AC85A757}" destId="{002D9EA2-C7B5-4D30-B6F9-392FF728A807}" srcOrd="4" destOrd="0" presId="urn:microsoft.com/office/officeart/2005/8/layout/process1"/>
    <dgm:cxn modelId="{B6CB2848-0A09-4600-B029-6F41CD3B6CB1}" type="presParOf" srcId="{D9388B2B-EACC-4E37-8766-1F46AC85A757}" destId="{91402558-1555-4F57-8F09-CFA1AC1FB4B0}" srcOrd="5" destOrd="0" presId="urn:microsoft.com/office/officeart/2005/8/layout/process1"/>
    <dgm:cxn modelId="{18A85DDC-1A8A-4721-80C3-BA3B912D7909}" type="presParOf" srcId="{91402558-1555-4F57-8F09-CFA1AC1FB4B0}" destId="{3F2454AE-B205-4EC9-9EA3-5FB2BB277FF2}" srcOrd="0" destOrd="0" presId="urn:microsoft.com/office/officeart/2005/8/layout/process1"/>
    <dgm:cxn modelId="{52C412F4-8868-4BF2-A27A-9EB808B57377}" type="presParOf" srcId="{D9388B2B-EACC-4E37-8766-1F46AC85A757}" destId="{0429F8A6-5D1A-4B76-B54D-DAD1E805FD2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DB276C-CF7E-4F16-A558-B2FFFE2FB0FE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B2A35A7F-F219-4262-A135-EF890020A733}">
      <dgm:prSet phldrT="[Text]" custT="1"/>
      <dgm:spPr/>
      <dgm:t>
        <a:bodyPr/>
        <a:lstStyle/>
        <a:p>
          <a:r>
            <a:rPr lang="en-US" sz="2800" dirty="0" smtClean="0"/>
            <a:t>Command Code</a:t>
          </a:r>
          <a:endParaRPr lang="en-US" sz="2800" dirty="0"/>
        </a:p>
      </dgm:t>
    </dgm:pt>
    <dgm:pt modelId="{E798BD77-73E5-4FE6-829D-1877E2FBE762}" type="parTrans" cxnId="{5A2E15AD-A59F-4C01-B3BE-223787CF3C67}">
      <dgm:prSet/>
      <dgm:spPr/>
      <dgm:t>
        <a:bodyPr/>
        <a:lstStyle/>
        <a:p>
          <a:endParaRPr lang="en-US"/>
        </a:p>
      </dgm:t>
    </dgm:pt>
    <dgm:pt modelId="{25CB4A5B-2F15-4694-A568-3A7088932479}" type="sibTrans" cxnId="{5A2E15AD-A59F-4C01-B3BE-223787CF3C67}">
      <dgm:prSet/>
      <dgm:spPr/>
      <dgm:t>
        <a:bodyPr/>
        <a:lstStyle/>
        <a:p>
          <a:endParaRPr lang="en-US"/>
        </a:p>
      </dgm:t>
    </dgm:pt>
    <dgm:pt modelId="{B0352543-5C7D-4618-BD4A-B61AC4563FFC}">
      <dgm:prSet phldrT="[Text]" custT="1"/>
      <dgm:spPr/>
      <dgm:t>
        <a:bodyPr/>
        <a:lstStyle/>
        <a:p>
          <a:r>
            <a:rPr lang="en-US" sz="2400" dirty="0" smtClean="0"/>
            <a:t>RS = 0</a:t>
          </a:r>
        </a:p>
        <a:p>
          <a:r>
            <a:rPr lang="en-US" sz="2400" dirty="0" smtClean="0"/>
            <a:t>R/W = 0</a:t>
          </a:r>
        </a:p>
        <a:p>
          <a:r>
            <a:rPr lang="en-US" sz="2400" dirty="0" smtClean="0"/>
            <a:t>E = 1</a:t>
          </a:r>
          <a:endParaRPr lang="en-US" sz="2400" dirty="0"/>
        </a:p>
      </dgm:t>
    </dgm:pt>
    <dgm:pt modelId="{7213C6A9-D6E0-4CB0-9721-5650142BCE43}" type="parTrans" cxnId="{69B4F15B-CB5E-4EB7-98F4-7CE9DA3C5BBE}">
      <dgm:prSet/>
      <dgm:spPr/>
      <dgm:t>
        <a:bodyPr/>
        <a:lstStyle/>
        <a:p>
          <a:endParaRPr lang="en-US"/>
        </a:p>
      </dgm:t>
    </dgm:pt>
    <dgm:pt modelId="{53BF202C-8D67-4BC0-8F83-69FA31AFB51B}" type="sibTrans" cxnId="{69B4F15B-CB5E-4EB7-98F4-7CE9DA3C5BBE}">
      <dgm:prSet/>
      <dgm:spPr/>
      <dgm:t>
        <a:bodyPr/>
        <a:lstStyle/>
        <a:p>
          <a:endParaRPr lang="en-US"/>
        </a:p>
      </dgm:t>
    </dgm:pt>
    <dgm:pt modelId="{94637063-D815-4D09-9196-FD7C5268CDDB}">
      <dgm:prSet phldrT="[Text]" custT="1"/>
      <dgm:spPr/>
      <dgm:t>
        <a:bodyPr/>
        <a:lstStyle/>
        <a:p>
          <a:r>
            <a:rPr lang="en-US" sz="2400" dirty="0" smtClean="0"/>
            <a:t>Delay</a:t>
          </a:r>
          <a:endParaRPr lang="en-US" sz="2400" dirty="0"/>
        </a:p>
      </dgm:t>
    </dgm:pt>
    <dgm:pt modelId="{B106D93A-B5D8-4D14-8E7F-D06C28B9560F}" type="parTrans" cxnId="{F0BCFF5F-AD0D-4A92-AAFD-250D611AC632}">
      <dgm:prSet/>
      <dgm:spPr/>
      <dgm:t>
        <a:bodyPr/>
        <a:lstStyle/>
        <a:p>
          <a:endParaRPr lang="en-US"/>
        </a:p>
      </dgm:t>
    </dgm:pt>
    <dgm:pt modelId="{2E7C1F86-CD93-46FA-AAB0-032C270DB566}" type="sibTrans" cxnId="{F0BCFF5F-AD0D-4A92-AAFD-250D611AC632}">
      <dgm:prSet/>
      <dgm:spPr/>
      <dgm:t>
        <a:bodyPr/>
        <a:lstStyle/>
        <a:p>
          <a:endParaRPr lang="en-US"/>
        </a:p>
      </dgm:t>
    </dgm:pt>
    <dgm:pt modelId="{E07216E7-8078-4AC1-91E6-E53B9EB188B8}">
      <dgm:prSet custT="1"/>
      <dgm:spPr/>
      <dgm:t>
        <a:bodyPr/>
        <a:lstStyle/>
        <a:p>
          <a:r>
            <a:rPr lang="en-US" sz="2800" dirty="0" smtClean="0"/>
            <a:t>E = 0</a:t>
          </a:r>
          <a:endParaRPr lang="en-US" sz="2800" dirty="0"/>
        </a:p>
      </dgm:t>
    </dgm:pt>
    <dgm:pt modelId="{45A3E9D9-A32D-4E2C-95C4-9A5973852E88}" type="parTrans" cxnId="{8D0C394E-D36F-4BF1-B033-C165C38D6D6B}">
      <dgm:prSet/>
      <dgm:spPr/>
      <dgm:t>
        <a:bodyPr/>
        <a:lstStyle/>
        <a:p>
          <a:endParaRPr lang="en-US"/>
        </a:p>
      </dgm:t>
    </dgm:pt>
    <dgm:pt modelId="{ACAB1875-3D27-48E6-99DD-2C97FE0BE297}" type="sibTrans" cxnId="{8D0C394E-D36F-4BF1-B033-C165C38D6D6B}">
      <dgm:prSet/>
      <dgm:spPr/>
      <dgm:t>
        <a:bodyPr/>
        <a:lstStyle/>
        <a:p>
          <a:endParaRPr lang="en-US"/>
        </a:p>
      </dgm:t>
    </dgm:pt>
    <dgm:pt modelId="{D9388B2B-EACC-4E37-8766-1F46AC85A757}" type="pres">
      <dgm:prSet presAssocID="{A2DB276C-CF7E-4F16-A558-B2FFFE2FB0FE}" presName="Name0" presStyleCnt="0">
        <dgm:presLayoutVars>
          <dgm:dir/>
          <dgm:resizeHandles val="exact"/>
        </dgm:presLayoutVars>
      </dgm:prSet>
      <dgm:spPr/>
    </dgm:pt>
    <dgm:pt modelId="{5A49E385-76C4-4270-BE6F-C39DE59CE0FA}" type="pres">
      <dgm:prSet presAssocID="{B2A35A7F-F219-4262-A135-EF890020A733}" presName="node" presStyleLbl="node1" presStyleIdx="0" presStyleCnt="4" custScaleX="134374" custScaleY="70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2291E-F8C9-47A2-B9A4-C758CED71325}" type="pres">
      <dgm:prSet presAssocID="{25CB4A5B-2F15-4694-A568-3A708893247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D65A5C0-E261-424F-83CB-9366A52D8844}" type="pres">
      <dgm:prSet presAssocID="{25CB4A5B-2F15-4694-A568-3A708893247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BE8582C-11A6-4C56-AE62-97F6C63183F0}" type="pres">
      <dgm:prSet presAssocID="{B0352543-5C7D-4618-BD4A-B61AC4563FFC}" presName="node" presStyleLbl="node1" presStyleIdx="1" presStyleCnt="4" custScaleX="120306" custScaleY="116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7C683-6C49-488E-BF01-E19E23D4066F}" type="pres">
      <dgm:prSet presAssocID="{53BF202C-8D67-4BC0-8F83-69FA31AFB51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F365BE4-F793-43DE-946D-8EE4B0BCFA73}" type="pres">
      <dgm:prSet presAssocID="{53BF202C-8D67-4BC0-8F83-69FA31AFB51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02D9EA2-C7B5-4D30-B6F9-392FF728A807}" type="pres">
      <dgm:prSet presAssocID="{94637063-D815-4D09-9196-FD7C5268CDDB}" presName="node" presStyleLbl="node1" presStyleIdx="2" presStyleCnt="4" custScaleY="76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02558-1555-4F57-8F09-CFA1AC1FB4B0}" type="pres">
      <dgm:prSet presAssocID="{2E7C1F86-CD93-46FA-AAB0-032C270DB5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F2454AE-B205-4EC9-9EA3-5FB2BB277FF2}" type="pres">
      <dgm:prSet presAssocID="{2E7C1F86-CD93-46FA-AAB0-032C270DB5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429F8A6-5D1A-4B76-B54D-DAD1E805FD25}" type="pres">
      <dgm:prSet presAssocID="{E07216E7-8078-4AC1-91E6-E53B9EB188B8}" presName="node" presStyleLbl="node1" presStyleIdx="3" presStyleCnt="4" custScaleY="73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487BD-C75A-46A7-A056-6AE3C93DF4B5}" type="presOf" srcId="{E07216E7-8078-4AC1-91E6-E53B9EB188B8}" destId="{0429F8A6-5D1A-4B76-B54D-DAD1E805FD25}" srcOrd="0" destOrd="0" presId="urn:microsoft.com/office/officeart/2005/8/layout/process1"/>
    <dgm:cxn modelId="{8D0C394E-D36F-4BF1-B033-C165C38D6D6B}" srcId="{A2DB276C-CF7E-4F16-A558-B2FFFE2FB0FE}" destId="{E07216E7-8078-4AC1-91E6-E53B9EB188B8}" srcOrd="3" destOrd="0" parTransId="{45A3E9D9-A32D-4E2C-95C4-9A5973852E88}" sibTransId="{ACAB1875-3D27-48E6-99DD-2C97FE0BE297}"/>
    <dgm:cxn modelId="{69B4F15B-CB5E-4EB7-98F4-7CE9DA3C5BBE}" srcId="{A2DB276C-CF7E-4F16-A558-B2FFFE2FB0FE}" destId="{B0352543-5C7D-4618-BD4A-B61AC4563FFC}" srcOrd="1" destOrd="0" parTransId="{7213C6A9-D6E0-4CB0-9721-5650142BCE43}" sibTransId="{53BF202C-8D67-4BC0-8F83-69FA31AFB51B}"/>
    <dgm:cxn modelId="{F0BCFF5F-AD0D-4A92-AAFD-250D611AC632}" srcId="{A2DB276C-CF7E-4F16-A558-B2FFFE2FB0FE}" destId="{94637063-D815-4D09-9196-FD7C5268CDDB}" srcOrd="2" destOrd="0" parTransId="{B106D93A-B5D8-4D14-8E7F-D06C28B9560F}" sibTransId="{2E7C1F86-CD93-46FA-AAB0-032C270DB566}"/>
    <dgm:cxn modelId="{ECEF64C3-B914-4896-A894-23CA14E0638A}" type="presOf" srcId="{25CB4A5B-2F15-4694-A568-3A7088932479}" destId="{75A2291E-F8C9-47A2-B9A4-C758CED71325}" srcOrd="0" destOrd="0" presId="urn:microsoft.com/office/officeart/2005/8/layout/process1"/>
    <dgm:cxn modelId="{3BCD6DE9-9845-46F6-B985-DE3D4C0195ED}" type="presOf" srcId="{94637063-D815-4D09-9196-FD7C5268CDDB}" destId="{002D9EA2-C7B5-4D30-B6F9-392FF728A807}" srcOrd="0" destOrd="0" presId="urn:microsoft.com/office/officeart/2005/8/layout/process1"/>
    <dgm:cxn modelId="{4F5EC00E-1EE3-41C6-93B9-5096A4119718}" type="presOf" srcId="{53BF202C-8D67-4BC0-8F83-69FA31AFB51B}" destId="{3157C683-6C49-488E-BF01-E19E23D4066F}" srcOrd="0" destOrd="0" presId="urn:microsoft.com/office/officeart/2005/8/layout/process1"/>
    <dgm:cxn modelId="{99471CC8-6815-40A4-97F3-A9F00AA2F5FF}" type="presOf" srcId="{53BF202C-8D67-4BC0-8F83-69FA31AFB51B}" destId="{EF365BE4-F793-43DE-946D-8EE4B0BCFA73}" srcOrd="1" destOrd="0" presId="urn:microsoft.com/office/officeart/2005/8/layout/process1"/>
    <dgm:cxn modelId="{5A2E15AD-A59F-4C01-B3BE-223787CF3C67}" srcId="{A2DB276C-CF7E-4F16-A558-B2FFFE2FB0FE}" destId="{B2A35A7F-F219-4262-A135-EF890020A733}" srcOrd="0" destOrd="0" parTransId="{E798BD77-73E5-4FE6-829D-1877E2FBE762}" sibTransId="{25CB4A5B-2F15-4694-A568-3A7088932479}"/>
    <dgm:cxn modelId="{179258BD-B176-4994-8EF5-445709329E83}" type="presOf" srcId="{B2A35A7F-F219-4262-A135-EF890020A733}" destId="{5A49E385-76C4-4270-BE6F-C39DE59CE0FA}" srcOrd="0" destOrd="0" presId="urn:microsoft.com/office/officeart/2005/8/layout/process1"/>
    <dgm:cxn modelId="{4E0E61E7-2B1D-48ED-9382-301701D4434F}" type="presOf" srcId="{25CB4A5B-2F15-4694-A568-3A7088932479}" destId="{5D65A5C0-E261-424F-83CB-9366A52D8844}" srcOrd="1" destOrd="0" presId="urn:microsoft.com/office/officeart/2005/8/layout/process1"/>
    <dgm:cxn modelId="{69F305D7-F584-4521-B809-DEAD69FE47FD}" type="presOf" srcId="{2E7C1F86-CD93-46FA-AAB0-032C270DB566}" destId="{91402558-1555-4F57-8F09-CFA1AC1FB4B0}" srcOrd="0" destOrd="0" presId="urn:microsoft.com/office/officeart/2005/8/layout/process1"/>
    <dgm:cxn modelId="{BFEF6B89-1798-4C79-ACEF-FEDD95A66401}" type="presOf" srcId="{A2DB276C-CF7E-4F16-A558-B2FFFE2FB0FE}" destId="{D9388B2B-EACC-4E37-8766-1F46AC85A757}" srcOrd="0" destOrd="0" presId="urn:microsoft.com/office/officeart/2005/8/layout/process1"/>
    <dgm:cxn modelId="{6906E268-7009-4D0D-A381-B976027D797B}" type="presOf" srcId="{B0352543-5C7D-4618-BD4A-B61AC4563FFC}" destId="{CBE8582C-11A6-4C56-AE62-97F6C63183F0}" srcOrd="0" destOrd="0" presId="urn:microsoft.com/office/officeart/2005/8/layout/process1"/>
    <dgm:cxn modelId="{32EDC76B-F754-44B6-91AC-CEBD0CE3B626}" type="presOf" srcId="{2E7C1F86-CD93-46FA-AAB0-032C270DB566}" destId="{3F2454AE-B205-4EC9-9EA3-5FB2BB277FF2}" srcOrd="1" destOrd="0" presId="urn:microsoft.com/office/officeart/2005/8/layout/process1"/>
    <dgm:cxn modelId="{3552865A-7999-4AC3-904A-C294AD67F6DB}" type="presParOf" srcId="{D9388B2B-EACC-4E37-8766-1F46AC85A757}" destId="{5A49E385-76C4-4270-BE6F-C39DE59CE0FA}" srcOrd="0" destOrd="0" presId="urn:microsoft.com/office/officeart/2005/8/layout/process1"/>
    <dgm:cxn modelId="{737CE470-69CE-4745-B8F9-D99FEBA1AFFE}" type="presParOf" srcId="{D9388B2B-EACC-4E37-8766-1F46AC85A757}" destId="{75A2291E-F8C9-47A2-B9A4-C758CED71325}" srcOrd="1" destOrd="0" presId="urn:microsoft.com/office/officeart/2005/8/layout/process1"/>
    <dgm:cxn modelId="{62C02040-E1A3-4271-9360-617762769C56}" type="presParOf" srcId="{75A2291E-F8C9-47A2-B9A4-C758CED71325}" destId="{5D65A5C0-E261-424F-83CB-9366A52D8844}" srcOrd="0" destOrd="0" presId="urn:microsoft.com/office/officeart/2005/8/layout/process1"/>
    <dgm:cxn modelId="{15A2725C-2CC0-49EA-AD23-EA9DC4537E70}" type="presParOf" srcId="{D9388B2B-EACC-4E37-8766-1F46AC85A757}" destId="{CBE8582C-11A6-4C56-AE62-97F6C63183F0}" srcOrd="2" destOrd="0" presId="urn:microsoft.com/office/officeart/2005/8/layout/process1"/>
    <dgm:cxn modelId="{40248548-FC19-4A68-9210-8A7648CE5125}" type="presParOf" srcId="{D9388B2B-EACC-4E37-8766-1F46AC85A757}" destId="{3157C683-6C49-488E-BF01-E19E23D4066F}" srcOrd="3" destOrd="0" presId="urn:microsoft.com/office/officeart/2005/8/layout/process1"/>
    <dgm:cxn modelId="{D4C0F6AE-E2A4-48A8-9EA3-ED1D63D8706A}" type="presParOf" srcId="{3157C683-6C49-488E-BF01-E19E23D4066F}" destId="{EF365BE4-F793-43DE-946D-8EE4B0BCFA73}" srcOrd="0" destOrd="0" presId="urn:microsoft.com/office/officeart/2005/8/layout/process1"/>
    <dgm:cxn modelId="{59E760FD-EECD-498E-9076-F5737E67B21F}" type="presParOf" srcId="{D9388B2B-EACC-4E37-8766-1F46AC85A757}" destId="{002D9EA2-C7B5-4D30-B6F9-392FF728A807}" srcOrd="4" destOrd="0" presId="urn:microsoft.com/office/officeart/2005/8/layout/process1"/>
    <dgm:cxn modelId="{B6CB2848-0A09-4600-B029-6F41CD3B6CB1}" type="presParOf" srcId="{D9388B2B-EACC-4E37-8766-1F46AC85A757}" destId="{91402558-1555-4F57-8F09-CFA1AC1FB4B0}" srcOrd="5" destOrd="0" presId="urn:microsoft.com/office/officeart/2005/8/layout/process1"/>
    <dgm:cxn modelId="{18A85DDC-1A8A-4721-80C3-BA3B912D7909}" type="presParOf" srcId="{91402558-1555-4F57-8F09-CFA1AC1FB4B0}" destId="{3F2454AE-B205-4EC9-9EA3-5FB2BB277FF2}" srcOrd="0" destOrd="0" presId="urn:microsoft.com/office/officeart/2005/8/layout/process1"/>
    <dgm:cxn modelId="{52C412F4-8868-4BF2-A27A-9EB808B57377}" type="presParOf" srcId="{D9388B2B-EACC-4E37-8766-1F46AC85A757}" destId="{0429F8A6-5D1A-4B76-B54D-DAD1E805FD2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DB276C-CF7E-4F16-A558-B2FFFE2FB0FE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B2A35A7F-F219-4262-A135-EF890020A733}">
      <dgm:prSet phldrT="[Text]"/>
      <dgm:spPr/>
      <dgm:t>
        <a:bodyPr/>
        <a:lstStyle/>
        <a:p>
          <a:r>
            <a:rPr lang="en-US" dirty="0" smtClean="0"/>
            <a:t>ASCII code on Pin</a:t>
          </a:r>
          <a:endParaRPr lang="en-US" dirty="0"/>
        </a:p>
      </dgm:t>
    </dgm:pt>
    <dgm:pt modelId="{E798BD77-73E5-4FE6-829D-1877E2FBE762}" type="parTrans" cxnId="{5A2E15AD-A59F-4C01-B3BE-223787CF3C67}">
      <dgm:prSet/>
      <dgm:spPr/>
      <dgm:t>
        <a:bodyPr/>
        <a:lstStyle/>
        <a:p>
          <a:endParaRPr lang="en-US"/>
        </a:p>
      </dgm:t>
    </dgm:pt>
    <dgm:pt modelId="{25CB4A5B-2F15-4694-A568-3A7088932479}" type="sibTrans" cxnId="{5A2E15AD-A59F-4C01-B3BE-223787CF3C67}">
      <dgm:prSet/>
      <dgm:spPr/>
      <dgm:t>
        <a:bodyPr/>
        <a:lstStyle/>
        <a:p>
          <a:endParaRPr lang="en-US"/>
        </a:p>
      </dgm:t>
    </dgm:pt>
    <dgm:pt modelId="{B0352543-5C7D-4618-BD4A-B61AC4563FFC}">
      <dgm:prSet phldrT="[Text]"/>
      <dgm:spPr/>
      <dgm:t>
        <a:bodyPr/>
        <a:lstStyle/>
        <a:p>
          <a:r>
            <a:rPr lang="en-US" dirty="0" smtClean="0"/>
            <a:t>R/W = 0</a:t>
          </a:r>
        </a:p>
        <a:p>
          <a:r>
            <a:rPr lang="en-US" dirty="0" smtClean="0"/>
            <a:t>RS = 1</a:t>
          </a:r>
        </a:p>
        <a:p>
          <a:r>
            <a:rPr lang="en-US" dirty="0" smtClean="0"/>
            <a:t>E = 1</a:t>
          </a:r>
          <a:endParaRPr lang="en-US" dirty="0"/>
        </a:p>
      </dgm:t>
    </dgm:pt>
    <dgm:pt modelId="{7213C6A9-D6E0-4CB0-9721-5650142BCE43}" type="parTrans" cxnId="{69B4F15B-CB5E-4EB7-98F4-7CE9DA3C5BBE}">
      <dgm:prSet/>
      <dgm:spPr/>
      <dgm:t>
        <a:bodyPr/>
        <a:lstStyle/>
        <a:p>
          <a:endParaRPr lang="en-US"/>
        </a:p>
      </dgm:t>
    </dgm:pt>
    <dgm:pt modelId="{53BF202C-8D67-4BC0-8F83-69FA31AFB51B}" type="sibTrans" cxnId="{69B4F15B-CB5E-4EB7-98F4-7CE9DA3C5BBE}">
      <dgm:prSet/>
      <dgm:spPr/>
      <dgm:t>
        <a:bodyPr/>
        <a:lstStyle/>
        <a:p>
          <a:endParaRPr lang="en-US"/>
        </a:p>
      </dgm:t>
    </dgm:pt>
    <dgm:pt modelId="{94637063-D815-4D09-9196-FD7C5268CDDB}">
      <dgm:prSet phldrT="[Text]" custT="1"/>
      <dgm:spPr/>
      <dgm:t>
        <a:bodyPr/>
        <a:lstStyle/>
        <a:p>
          <a:r>
            <a:rPr lang="en-US" sz="2000" dirty="0" smtClean="0"/>
            <a:t>Delay</a:t>
          </a:r>
          <a:endParaRPr lang="en-US" sz="2000" dirty="0"/>
        </a:p>
      </dgm:t>
    </dgm:pt>
    <dgm:pt modelId="{B106D93A-B5D8-4D14-8E7F-D06C28B9560F}" type="parTrans" cxnId="{F0BCFF5F-AD0D-4A92-AAFD-250D611AC632}">
      <dgm:prSet/>
      <dgm:spPr/>
      <dgm:t>
        <a:bodyPr/>
        <a:lstStyle/>
        <a:p>
          <a:endParaRPr lang="en-US"/>
        </a:p>
      </dgm:t>
    </dgm:pt>
    <dgm:pt modelId="{2E7C1F86-CD93-46FA-AAB0-032C270DB566}" type="sibTrans" cxnId="{F0BCFF5F-AD0D-4A92-AAFD-250D611AC632}">
      <dgm:prSet/>
      <dgm:spPr/>
      <dgm:t>
        <a:bodyPr/>
        <a:lstStyle/>
        <a:p>
          <a:endParaRPr lang="en-US"/>
        </a:p>
      </dgm:t>
    </dgm:pt>
    <dgm:pt modelId="{E07216E7-8078-4AC1-91E6-E53B9EB188B8}">
      <dgm:prSet custT="1"/>
      <dgm:spPr/>
      <dgm:t>
        <a:bodyPr/>
        <a:lstStyle/>
        <a:p>
          <a:r>
            <a:rPr lang="en-US" sz="2400" dirty="0" smtClean="0"/>
            <a:t>E = 0</a:t>
          </a:r>
          <a:endParaRPr lang="en-US" sz="2400" dirty="0"/>
        </a:p>
      </dgm:t>
    </dgm:pt>
    <dgm:pt modelId="{45A3E9D9-A32D-4E2C-95C4-9A5973852E88}" type="parTrans" cxnId="{8D0C394E-D36F-4BF1-B033-C165C38D6D6B}">
      <dgm:prSet/>
      <dgm:spPr/>
      <dgm:t>
        <a:bodyPr/>
        <a:lstStyle/>
        <a:p>
          <a:endParaRPr lang="en-US"/>
        </a:p>
      </dgm:t>
    </dgm:pt>
    <dgm:pt modelId="{ACAB1875-3D27-48E6-99DD-2C97FE0BE297}" type="sibTrans" cxnId="{8D0C394E-D36F-4BF1-B033-C165C38D6D6B}">
      <dgm:prSet/>
      <dgm:spPr/>
      <dgm:t>
        <a:bodyPr/>
        <a:lstStyle/>
        <a:p>
          <a:endParaRPr lang="en-US"/>
        </a:p>
      </dgm:t>
    </dgm:pt>
    <dgm:pt modelId="{D9388B2B-EACC-4E37-8766-1F46AC85A757}" type="pres">
      <dgm:prSet presAssocID="{A2DB276C-CF7E-4F16-A558-B2FFFE2FB0FE}" presName="Name0" presStyleCnt="0">
        <dgm:presLayoutVars>
          <dgm:dir/>
          <dgm:resizeHandles val="exact"/>
        </dgm:presLayoutVars>
      </dgm:prSet>
      <dgm:spPr/>
    </dgm:pt>
    <dgm:pt modelId="{5A49E385-76C4-4270-BE6F-C39DE59CE0FA}" type="pres">
      <dgm:prSet presAssocID="{B2A35A7F-F219-4262-A135-EF890020A733}" presName="node" presStyleLbl="node1" presStyleIdx="0" presStyleCnt="4" custScaleX="199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2291E-F8C9-47A2-B9A4-C758CED71325}" type="pres">
      <dgm:prSet presAssocID="{25CB4A5B-2F15-4694-A568-3A708893247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D65A5C0-E261-424F-83CB-9366A52D8844}" type="pres">
      <dgm:prSet presAssocID="{25CB4A5B-2F15-4694-A568-3A708893247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BE8582C-11A6-4C56-AE62-97F6C63183F0}" type="pres">
      <dgm:prSet presAssocID="{B0352543-5C7D-4618-BD4A-B61AC4563FF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7C683-6C49-488E-BF01-E19E23D4066F}" type="pres">
      <dgm:prSet presAssocID="{53BF202C-8D67-4BC0-8F83-69FA31AFB51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F365BE4-F793-43DE-946D-8EE4B0BCFA73}" type="pres">
      <dgm:prSet presAssocID="{53BF202C-8D67-4BC0-8F83-69FA31AFB51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02D9EA2-C7B5-4D30-B6F9-392FF728A807}" type="pres">
      <dgm:prSet presAssocID="{94637063-D815-4D09-9196-FD7C5268CDD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02558-1555-4F57-8F09-CFA1AC1FB4B0}" type="pres">
      <dgm:prSet presAssocID="{2E7C1F86-CD93-46FA-AAB0-032C270DB5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F2454AE-B205-4EC9-9EA3-5FB2BB277FF2}" type="pres">
      <dgm:prSet presAssocID="{2E7C1F86-CD93-46FA-AAB0-032C270DB5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429F8A6-5D1A-4B76-B54D-DAD1E805FD25}" type="pres">
      <dgm:prSet presAssocID="{E07216E7-8078-4AC1-91E6-E53B9EB188B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487BD-C75A-46A7-A056-6AE3C93DF4B5}" type="presOf" srcId="{E07216E7-8078-4AC1-91E6-E53B9EB188B8}" destId="{0429F8A6-5D1A-4B76-B54D-DAD1E805FD25}" srcOrd="0" destOrd="0" presId="urn:microsoft.com/office/officeart/2005/8/layout/process1"/>
    <dgm:cxn modelId="{8D0C394E-D36F-4BF1-B033-C165C38D6D6B}" srcId="{A2DB276C-CF7E-4F16-A558-B2FFFE2FB0FE}" destId="{E07216E7-8078-4AC1-91E6-E53B9EB188B8}" srcOrd="3" destOrd="0" parTransId="{45A3E9D9-A32D-4E2C-95C4-9A5973852E88}" sibTransId="{ACAB1875-3D27-48E6-99DD-2C97FE0BE297}"/>
    <dgm:cxn modelId="{69B4F15B-CB5E-4EB7-98F4-7CE9DA3C5BBE}" srcId="{A2DB276C-CF7E-4F16-A558-B2FFFE2FB0FE}" destId="{B0352543-5C7D-4618-BD4A-B61AC4563FFC}" srcOrd="1" destOrd="0" parTransId="{7213C6A9-D6E0-4CB0-9721-5650142BCE43}" sibTransId="{53BF202C-8D67-4BC0-8F83-69FA31AFB51B}"/>
    <dgm:cxn modelId="{F0BCFF5F-AD0D-4A92-AAFD-250D611AC632}" srcId="{A2DB276C-CF7E-4F16-A558-B2FFFE2FB0FE}" destId="{94637063-D815-4D09-9196-FD7C5268CDDB}" srcOrd="2" destOrd="0" parTransId="{B106D93A-B5D8-4D14-8E7F-D06C28B9560F}" sibTransId="{2E7C1F86-CD93-46FA-AAB0-032C270DB566}"/>
    <dgm:cxn modelId="{ECEF64C3-B914-4896-A894-23CA14E0638A}" type="presOf" srcId="{25CB4A5B-2F15-4694-A568-3A7088932479}" destId="{75A2291E-F8C9-47A2-B9A4-C758CED71325}" srcOrd="0" destOrd="0" presId="urn:microsoft.com/office/officeart/2005/8/layout/process1"/>
    <dgm:cxn modelId="{3BCD6DE9-9845-46F6-B985-DE3D4C0195ED}" type="presOf" srcId="{94637063-D815-4D09-9196-FD7C5268CDDB}" destId="{002D9EA2-C7B5-4D30-B6F9-392FF728A807}" srcOrd="0" destOrd="0" presId="urn:microsoft.com/office/officeart/2005/8/layout/process1"/>
    <dgm:cxn modelId="{4F5EC00E-1EE3-41C6-93B9-5096A4119718}" type="presOf" srcId="{53BF202C-8D67-4BC0-8F83-69FA31AFB51B}" destId="{3157C683-6C49-488E-BF01-E19E23D4066F}" srcOrd="0" destOrd="0" presId="urn:microsoft.com/office/officeart/2005/8/layout/process1"/>
    <dgm:cxn modelId="{99471CC8-6815-40A4-97F3-A9F00AA2F5FF}" type="presOf" srcId="{53BF202C-8D67-4BC0-8F83-69FA31AFB51B}" destId="{EF365BE4-F793-43DE-946D-8EE4B0BCFA73}" srcOrd="1" destOrd="0" presId="urn:microsoft.com/office/officeart/2005/8/layout/process1"/>
    <dgm:cxn modelId="{5A2E15AD-A59F-4C01-B3BE-223787CF3C67}" srcId="{A2DB276C-CF7E-4F16-A558-B2FFFE2FB0FE}" destId="{B2A35A7F-F219-4262-A135-EF890020A733}" srcOrd="0" destOrd="0" parTransId="{E798BD77-73E5-4FE6-829D-1877E2FBE762}" sibTransId="{25CB4A5B-2F15-4694-A568-3A7088932479}"/>
    <dgm:cxn modelId="{179258BD-B176-4994-8EF5-445709329E83}" type="presOf" srcId="{B2A35A7F-F219-4262-A135-EF890020A733}" destId="{5A49E385-76C4-4270-BE6F-C39DE59CE0FA}" srcOrd="0" destOrd="0" presId="urn:microsoft.com/office/officeart/2005/8/layout/process1"/>
    <dgm:cxn modelId="{4E0E61E7-2B1D-48ED-9382-301701D4434F}" type="presOf" srcId="{25CB4A5B-2F15-4694-A568-3A7088932479}" destId="{5D65A5C0-E261-424F-83CB-9366A52D8844}" srcOrd="1" destOrd="0" presId="urn:microsoft.com/office/officeart/2005/8/layout/process1"/>
    <dgm:cxn modelId="{69F305D7-F584-4521-B809-DEAD69FE47FD}" type="presOf" srcId="{2E7C1F86-CD93-46FA-AAB0-032C270DB566}" destId="{91402558-1555-4F57-8F09-CFA1AC1FB4B0}" srcOrd="0" destOrd="0" presId="urn:microsoft.com/office/officeart/2005/8/layout/process1"/>
    <dgm:cxn modelId="{BFEF6B89-1798-4C79-ACEF-FEDD95A66401}" type="presOf" srcId="{A2DB276C-CF7E-4F16-A558-B2FFFE2FB0FE}" destId="{D9388B2B-EACC-4E37-8766-1F46AC85A757}" srcOrd="0" destOrd="0" presId="urn:microsoft.com/office/officeart/2005/8/layout/process1"/>
    <dgm:cxn modelId="{6906E268-7009-4D0D-A381-B976027D797B}" type="presOf" srcId="{B0352543-5C7D-4618-BD4A-B61AC4563FFC}" destId="{CBE8582C-11A6-4C56-AE62-97F6C63183F0}" srcOrd="0" destOrd="0" presId="urn:microsoft.com/office/officeart/2005/8/layout/process1"/>
    <dgm:cxn modelId="{32EDC76B-F754-44B6-91AC-CEBD0CE3B626}" type="presOf" srcId="{2E7C1F86-CD93-46FA-AAB0-032C270DB566}" destId="{3F2454AE-B205-4EC9-9EA3-5FB2BB277FF2}" srcOrd="1" destOrd="0" presId="urn:microsoft.com/office/officeart/2005/8/layout/process1"/>
    <dgm:cxn modelId="{3552865A-7999-4AC3-904A-C294AD67F6DB}" type="presParOf" srcId="{D9388B2B-EACC-4E37-8766-1F46AC85A757}" destId="{5A49E385-76C4-4270-BE6F-C39DE59CE0FA}" srcOrd="0" destOrd="0" presId="urn:microsoft.com/office/officeart/2005/8/layout/process1"/>
    <dgm:cxn modelId="{737CE470-69CE-4745-B8F9-D99FEBA1AFFE}" type="presParOf" srcId="{D9388B2B-EACC-4E37-8766-1F46AC85A757}" destId="{75A2291E-F8C9-47A2-B9A4-C758CED71325}" srcOrd="1" destOrd="0" presId="urn:microsoft.com/office/officeart/2005/8/layout/process1"/>
    <dgm:cxn modelId="{62C02040-E1A3-4271-9360-617762769C56}" type="presParOf" srcId="{75A2291E-F8C9-47A2-B9A4-C758CED71325}" destId="{5D65A5C0-E261-424F-83CB-9366A52D8844}" srcOrd="0" destOrd="0" presId="urn:microsoft.com/office/officeart/2005/8/layout/process1"/>
    <dgm:cxn modelId="{15A2725C-2CC0-49EA-AD23-EA9DC4537E70}" type="presParOf" srcId="{D9388B2B-EACC-4E37-8766-1F46AC85A757}" destId="{CBE8582C-11A6-4C56-AE62-97F6C63183F0}" srcOrd="2" destOrd="0" presId="urn:microsoft.com/office/officeart/2005/8/layout/process1"/>
    <dgm:cxn modelId="{40248548-FC19-4A68-9210-8A7648CE5125}" type="presParOf" srcId="{D9388B2B-EACC-4E37-8766-1F46AC85A757}" destId="{3157C683-6C49-488E-BF01-E19E23D4066F}" srcOrd="3" destOrd="0" presId="urn:microsoft.com/office/officeart/2005/8/layout/process1"/>
    <dgm:cxn modelId="{D4C0F6AE-E2A4-48A8-9EA3-ED1D63D8706A}" type="presParOf" srcId="{3157C683-6C49-488E-BF01-E19E23D4066F}" destId="{EF365BE4-F793-43DE-946D-8EE4B0BCFA73}" srcOrd="0" destOrd="0" presId="urn:microsoft.com/office/officeart/2005/8/layout/process1"/>
    <dgm:cxn modelId="{59E760FD-EECD-498E-9076-F5737E67B21F}" type="presParOf" srcId="{D9388B2B-EACC-4E37-8766-1F46AC85A757}" destId="{002D9EA2-C7B5-4D30-B6F9-392FF728A807}" srcOrd="4" destOrd="0" presId="urn:microsoft.com/office/officeart/2005/8/layout/process1"/>
    <dgm:cxn modelId="{B6CB2848-0A09-4600-B029-6F41CD3B6CB1}" type="presParOf" srcId="{D9388B2B-EACC-4E37-8766-1F46AC85A757}" destId="{91402558-1555-4F57-8F09-CFA1AC1FB4B0}" srcOrd="5" destOrd="0" presId="urn:microsoft.com/office/officeart/2005/8/layout/process1"/>
    <dgm:cxn modelId="{18A85DDC-1A8A-4721-80C3-BA3B912D7909}" type="presParOf" srcId="{91402558-1555-4F57-8F09-CFA1AC1FB4B0}" destId="{3F2454AE-B205-4EC9-9EA3-5FB2BB277FF2}" srcOrd="0" destOrd="0" presId="urn:microsoft.com/office/officeart/2005/8/layout/process1"/>
    <dgm:cxn modelId="{52C412F4-8868-4BF2-A27A-9EB808B57377}" type="presParOf" srcId="{D9388B2B-EACC-4E37-8766-1F46AC85A757}" destId="{0429F8A6-5D1A-4B76-B54D-DAD1E805FD2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9E385-76C4-4270-BE6F-C39DE59CE0FA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0x38</a:t>
          </a:r>
          <a:endParaRPr lang="en-US" sz="4000" kern="1200" dirty="0"/>
        </a:p>
      </dsp:txBody>
      <dsp:txXfrm>
        <a:off x="31015" y="2268266"/>
        <a:ext cx="1506815" cy="882133"/>
      </dsp:txXfrm>
    </dsp:sp>
    <dsp:sp modelId="{75A2291E-F8C9-47A2-B9A4-C758CED71325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21445" y="2593142"/>
        <a:ext cx="231757" cy="232382"/>
      </dsp:txXfrm>
    </dsp:sp>
    <dsp:sp modelId="{CBE8582C-11A6-4C56-AE62-97F6C63183F0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0x01</a:t>
          </a:r>
          <a:endParaRPr lang="en-US" sz="4000" kern="1200" dirty="0"/>
        </a:p>
      </dsp:txBody>
      <dsp:txXfrm>
        <a:off x="2217400" y="2268266"/>
        <a:ext cx="1506815" cy="882133"/>
      </dsp:txXfrm>
    </dsp:sp>
    <dsp:sp modelId="{3157C683-6C49-488E-BF01-E19E23D4066F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07829" y="2593142"/>
        <a:ext cx="231757" cy="232382"/>
      </dsp:txXfrm>
    </dsp:sp>
    <dsp:sp modelId="{002D9EA2-C7B5-4D30-B6F9-392FF728A80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0x0E</a:t>
          </a:r>
          <a:endParaRPr lang="en-US" sz="4000" kern="1200" dirty="0"/>
        </a:p>
      </dsp:txBody>
      <dsp:txXfrm>
        <a:off x="4403784" y="2268266"/>
        <a:ext cx="1506815" cy="882133"/>
      </dsp:txXfrm>
    </dsp:sp>
    <dsp:sp modelId="{91402558-1555-4F57-8F09-CFA1AC1FB4B0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94214" y="2593142"/>
        <a:ext cx="231757" cy="232382"/>
      </dsp:txXfrm>
    </dsp:sp>
    <dsp:sp modelId="{0429F8A6-5D1A-4B76-B54D-DAD1E805FD25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0x80</a:t>
          </a:r>
          <a:endParaRPr lang="en-US" sz="4000" kern="1200" dirty="0"/>
        </a:p>
      </dsp:txBody>
      <dsp:txXfrm>
        <a:off x="6590168" y="2268266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9E385-76C4-4270-BE6F-C39DE59CE0FA}">
      <dsp:nvSpPr>
        <dsp:cNvPr id="0" name=""/>
        <dsp:cNvSpPr/>
      </dsp:nvSpPr>
      <dsp:spPr>
        <a:xfrm>
          <a:off x="6211" y="1270711"/>
          <a:ext cx="2778228" cy="11278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Command Code</a:t>
          </a:r>
          <a:endParaRPr lang="en-US" sz="2800" kern="1200" dirty="0"/>
        </a:p>
      </dsp:txBody>
      <dsp:txXfrm>
        <a:off x="39245" y="1303745"/>
        <a:ext cx="2712160" cy="1061798"/>
      </dsp:txXfrm>
    </dsp:sp>
    <dsp:sp modelId="{75A2291E-F8C9-47A2-B9A4-C758CED71325}">
      <dsp:nvSpPr>
        <dsp:cNvPr id="0" name=""/>
        <dsp:cNvSpPr/>
      </dsp:nvSpPr>
      <dsp:spPr>
        <a:xfrm>
          <a:off x="2991193" y="1578270"/>
          <a:ext cx="438317" cy="5127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991193" y="1680820"/>
        <a:ext cx="306822" cy="307648"/>
      </dsp:txXfrm>
    </dsp:sp>
    <dsp:sp modelId="{CBE8582C-11A6-4C56-AE62-97F6C63183F0}">
      <dsp:nvSpPr>
        <dsp:cNvPr id="0" name=""/>
        <dsp:cNvSpPr/>
      </dsp:nvSpPr>
      <dsp:spPr>
        <a:xfrm>
          <a:off x="3611453" y="912584"/>
          <a:ext cx="2487367" cy="1844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RS = 0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R/W = 0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 = 1</a:t>
          </a:r>
          <a:endParaRPr lang="en-US" sz="2400" kern="1200" dirty="0"/>
        </a:p>
      </dsp:txBody>
      <dsp:txXfrm>
        <a:off x="3665465" y="966596"/>
        <a:ext cx="2379343" cy="1736096"/>
      </dsp:txXfrm>
    </dsp:sp>
    <dsp:sp modelId="{3157C683-6C49-488E-BF01-E19E23D4066F}">
      <dsp:nvSpPr>
        <dsp:cNvPr id="0" name=""/>
        <dsp:cNvSpPr/>
      </dsp:nvSpPr>
      <dsp:spPr>
        <a:xfrm>
          <a:off x="6305574" y="1578270"/>
          <a:ext cx="438317" cy="5127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6305574" y="1680820"/>
        <a:ext cx="306822" cy="307648"/>
      </dsp:txXfrm>
    </dsp:sp>
    <dsp:sp modelId="{002D9EA2-C7B5-4D30-B6F9-392FF728A807}">
      <dsp:nvSpPr>
        <dsp:cNvPr id="0" name=""/>
        <dsp:cNvSpPr/>
      </dsp:nvSpPr>
      <dsp:spPr>
        <a:xfrm>
          <a:off x="6925834" y="1228623"/>
          <a:ext cx="2067533" cy="1212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Delay</a:t>
          </a:r>
          <a:endParaRPr lang="en-US" sz="2400" kern="1200" dirty="0"/>
        </a:p>
      </dsp:txBody>
      <dsp:txXfrm>
        <a:off x="6961333" y="1264122"/>
        <a:ext cx="1996535" cy="1141043"/>
      </dsp:txXfrm>
    </dsp:sp>
    <dsp:sp modelId="{91402558-1555-4F57-8F09-CFA1AC1FB4B0}">
      <dsp:nvSpPr>
        <dsp:cNvPr id="0" name=""/>
        <dsp:cNvSpPr/>
      </dsp:nvSpPr>
      <dsp:spPr>
        <a:xfrm>
          <a:off x="9200121" y="1578270"/>
          <a:ext cx="438317" cy="5127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9200121" y="1680820"/>
        <a:ext cx="306822" cy="307648"/>
      </dsp:txXfrm>
    </dsp:sp>
    <dsp:sp modelId="{0429F8A6-5D1A-4B76-B54D-DAD1E805FD25}">
      <dsp:nvSpPr>
        <dsp:cNvPr id="0" name=""/>
        <dsp:cNvSpPr/>
      </dsp:nvSpPr>
      <dsp:spPr>
        <a:xfrm>
          <a:off x="9820382" y="1246933"/>
          <a:ext cx="2067533" cy="1175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 = 0</a:t>
          </a:r>
          <a:endParaRPr lang="en-US" sz="2800" kern="1200" dirty="0"/>
        </a:p>
      </dsp:txBody>
      <dsp:txXfrm>
        <a:off x="9854809" y="1281360"/>
        <a:ext cx="1998679" cy="1106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9E385-76C4-4270-BE6F-C39DE59CE0FA}">
      <dsp:nvSpPr>
        <dsp:cNvPr id="0" name=""/>
        <dsp:cNvSpPr/>
      </dsp:nvSpPr>
      <dsp:spPr>
        <a:xfrm>
          <a:off x="3505" y="1494011"/>
          <a:ext cx="3794971" cy="1196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ASCII code on Pin</a:t>
          </a:r>
          <a:endParaRPr lang="en-US" sz="1800" kern="1200" dirty="0"/>
        </a:p>
      </dsp:txBody>
      <dsp:txXfrm>
        <a:off x="38536" y="1529042"/>
        <a:ext cx="3724909" cy="1125988"/>
      </dsp:txXfrm>
    </dsp:sp>
    <dsp:sp modelId="{75A2291E-F8C9-47A2-B9A4-C758CED71325}">
      <dsp:nvSpPr>
        <dsp:cNvPr id="0" name=""/>
        <dsp:cNvSpPr/>
      </dsp:nvSpPr>
      <dsp:spPr>
        <a:xfrm>
          <a:off x="3988892" y="1855921"/>
          <a:ext cx="403681" cy="4722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88892" y="1950367"/>
        <a:ext cx="282577" cy="283339"/>
      </dsp:txXfrm>
    </dsp:sp>
    <dsp:sp modelId="{CBE8582C-11A6-4C56-AE62-97F6C63183F0}">
      <dsp:nvSpPr>
        <dsp:cNvPr id="0" name=""/>
        <dsp:cNvSpPr/>
      </dsp:nvSpPr>
      <dsp:spPr>
        <a:xfrm>
          <a:off x="4560140" y="1494011"/>
          <a:ext cx="1904159" cy="1196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R/W =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RS = 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 = 1</a:t>
          </a:r>
          <a:endParaRPr lang="en-US" sz="1800" kern="1200" dirty="0"/>
        </a:p>
      </dsp:txBody>
      <dsp:txXfrm>
        <a:off x="4595171" y="1529042"/>
        <a:ext cx="1834097" cy="1125988"/>
      </dsp:txXfrm>
    </dsp:sp>
    <dsp:sp modelId="{3157C683-6C49-488E-BF01-E19E23D4066F}">
      <dsp:nvSpPr>
        <dsp:cNvPr id="0" name=""/>
        <dsp:cNvSpPr/>
      </dsp:nvSpPr>
      <dsp:spPr>
        <a:xfrm>
          <a:off x="6654716" y="1855921"/>
          <a:ext cx="403681" cy="4722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654716" y="1950367"/>
        <a:ext cx="282577" cy="283339"/>
      </dsp:txXfrm>
    </dsp:sp>
    <dsp:sp modelId="{002D9EA2-C7B5-4D30-B6F9-392FF728A807}">
      <dsp:nvSpPr>
        <dsp:cNvPr id="0" name=""/>
        <dsp:cNvSpPr/>
      </dsp:nvSpPr>
      <dsp:spPr>
        <a:xfrm>
          <a:off x="7225964" y="1494011"/>
          <a:ext cx="1904159" cy="1196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Delay</a:t>
          </a:r>
          <a:endParaRPr lang="en-US" sz="2000" kern="1200" dirty="0"/>
        </a:p>
      </dsp:txBody>
      <dsp:txXfrm>
        <a:off x="7260995" y="1529042"/>
        <a:ext cx="1834097" cy="1125988"/>
      </dsp:txXfrm>
    </dsp:sp>
    <dsp:sp modelId="{91402558-1555-4F57-8F09-CFA1AC1FB4B0}">
      <dsp:nvSpPr>
        <dsp:cNvPr id="0" name=""/>
        <dsp:cNvSpPr/>
      </dsp:nvSpPr>
      <dsp:spPr>
        <a:xfrm>
          <a:off x="9320540" y="1855921"/>
          <a:ext cx="403681" cy="4722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320540" y="1950367"/>
        <a:ext cx="282577" cy="283339"/>
      </dsp:txXfrm>
    </dsp:sp>
    <dsp:sp modelId="{0429F8A6-5D1A-4B76-B54D-DAD1E805FD25}">
      <dsp:nvSpPr>
        <dsp:cNvPr id="0" name=""/>
        <dsp:cNvSpPr/>
      </dsp:nvSpPr>
      <dsp:spPr>
        <a:xfrm>
          <a:off x="9891788" y="1494011"/>
          <a:ext cx="1904159" cy="1196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 = 0</a:t>
          </a:r>
          <a:endParaRPr lang="en-US" sz="2400" kern="1200" dirty="0"/>
        </a:p>
      </dsp:txBody>
      <dsp:txXfrm>
        <a:off x="9926819" y="1529042"/>
        <a:ext cx="1834097" cy="1125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2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0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9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2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E80-9A47-484A-9109-4C13C6AA06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4E80-9A47-484A-9109-4C13C6AA06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419EA-BE89-4543-A8FA-104629CB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3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435" y="1122363"/>
            <a:ext cx="11000509" cy="2387600"/>
          </a:xfrm>
        </p:spPr>
        <p:txBody>
          <a:bodyPr/>
          <a:lstStyle/>
          <a:p>
            <a:r>
              <a:rPr lang="en-US" dirty="0" smtClean="0"/>
              <a:t>Alphanumeric LCD – AVR ATmega8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Ehsan Yousefzadeh-</a:t>
            </a:r>
            <a:r>
              <a:rPr lang="en-US" dirty="0" err="1" smtClean="0"/>
              <a:t>Asl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8-bit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LCD Initialization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75740711"/>
              </p:ext>
            </p:extLst>
          </p:nvPr>
        </p:nvGraphicFramePr>
        <p:xfrm>
          <a:off x="1715014" y="20635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531107" y="5345222"/>
            <a:ext cx="2039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Displaying</a:t>
            </a:r>
            <a:r>
              <a:rPr lang="en-US" baseline="0" dirty="0" smtClean="0"/>
              <a:t> in 2 rows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66648" y="3733803"/>
            <a:ext cx="266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Display clear</a:t>
            </a:r>
            <a:r>
              <a:rPr lang="en-US" baseline="0" dirty="0" smtClean="0"/>
              <a:t> without 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35467" y="5517151"/>
            <a:ext cx="301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Turning On Cursor and Display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81703" y="3462928"/>
            <a:ext cx="3069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Cursor goes to the first column</a:t>
            </a:r>
          </a:p>
          <a:p>
            <a:pPr algn="ctr"/>
            <a:r>
              <a:rPr lang="en-US" dirty="0" smtClean="0"/>
              <a:t> of the first row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9014" y="702240"/>
            <a:ext cx="4156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Sending command 0x38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Sending command 0x01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Sending command 0x0E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Sending Command 0x80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8-bit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Commands to LCD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53897398"/>
              </p:ext>
            </p:extLst>
          </p:nvPr>
        </p:nvGraphicFramePr>
        <p:xfrm>
          <a:off x="145472" y="2507674"/>
          <a:ext cx="11894128" cy="366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39345" y="850670"/>
            <a:ext cx="4197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PORTB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PORTD = 0x04;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PORTD = 0x00;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8-bit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for Display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3178521"/>
              </p:ext>
            </p:extLst>
          </p:nvPr>
        </p:nvGraphicFramePr>
        <p:xfrm>
          <a:off x="170873" y="2280226"/>
          <a:ext cx="11799454" cy="418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39345" y="850670"/>
            <a:ext cx="4197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PORTB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character_to_show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PORTD = 0x05;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PORTD = 0x00;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it with the help of libraries fast and easily.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unctions of </a:t>
            </a:r>
            <a:r>
              <a:rPr lang="en-US" b="1" dirty="0" err="1" smtClean="0"/>
              <a:t>alcd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number_of_columns_of_the_LCD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 smtClean="0"/>
              <a:t>removes everything and the cursor goes to location (0,0)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Lcd_gotoxy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column_number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Lcd_putchar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character_to_display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Lcd_puts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string_to_display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63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dirty="0" smtClean="0"/>
              <a:t>Alphanumeric LCD – 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327"/>
            <a:ext cx="10515600" cy="4613564"/>
          </a:xfrm>
        </p:spPr>
        <p:txBody>
          <a:bodyPr>
            <a:normAutofit/>
          </a:bodyPr>
          <a:lstStyle/>
          <a:p>
            <a:r>
              <a:rPr lang="en-US" b="1" dirty="0" smtClean="0"/>
              <a:t>LCD</a:t>
            </a:r>
            <a:r>
              <a:rPr lang="en-US" dirty="0" smtClean="0"/>
              <a:t> stands for </a:t>
            </a:r>
            <a:r>
              <a:rPr lang="en-US" b="1" dirty="0" smtClean="0"/>
              <a:t>L</a:t>
            </a:r>
            <a:r>
              <a:rPr lang="en-US" dirty="0" smtClean="0"/>
              <a:t>iquid </a:t>
            </a:r>
            <a:r>
              <a:rPr lang="en-US" b="1" dirty="0" smtClean="0"/>
              <a:t>C</a:t>
            </a:r>
            <a:r>
              <a:rPr lang="en-US" dirty="0" smtClean="0"/>
              <a:t>rystal </a:t>
            </a:r>
            <a:r>
              <a:rPr lang="en-US" b="1" dirty="0" smtClean="0"/>
              <a:t>D</a:t>
            </a:r>
            <a:r>
              <a:rPr lang="en-US" dirty="0" smtClean="0"/>
              <a:t>isplay</a:t>
            </a:r>
          </a:p>
          <a:p>
            <a:r>
              <a:rPr lang="en-US" dirty="0" smtClean="0"/>
              <a:t>A peripheral device for displaying data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reaction of liquid crystal in an electrical field.</a:t>
            </a:r>
          </a:p>
          <a:p>
            <a:r>
              <a:rPr lang="en-US" dirty="0" smtClean="0"/>
              <a:t>Each LCD have a background source of light. </a:t>
            </a:r>
            <a:endParaRPr lang="en-US" dirty="0" smtClean="0"/>
          </a:p>
          <a:p>
            <a:r>
              <a:rPr lang="en-US" dirty="0" smtClean="0"/>
              <a:t>Light </a:t>
            </a:r>
            <a:r>
              <a:rPr lang="en-US" dirty="0" smtClean="0"/>
              <a:t>goes through liquid crystal.</a:t>
            </a:r>
          </a:p>
          <a:p>
            <a:r>
              <a:rPr lang="en-US" dirty="0" smtClean="0"/>
              <a:t>Electrical fields change the arrangement of the liquid crystal molecules.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29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LCD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273"/>
            <a:ext cx="10515600" cy="4583690"/>
          </a:xfrm>
        </p:spPr>
        <p:txBody>
          <a:bodyPr/>
          <a:lstStyle/>
          <a:p>
            <a:r>
              <a:rPr lang="en-US" dirty="0" smtClean="0"/>
              <a:t>A 2*16 LCD </a:t>
            </a:r>
            <a:r>
              <a:rPr lang="en-US" dirty="0" smtClean="0"/>
              <a:t>shows </a:t>
            </a:r>
            <a:r>
              <a:rPr lang="en-US" dirty="0" smtClean="0"/>
              <a:t>32 </a:t>
            </a:r>
            <a:r>
              <a:rPr lang="en-US" dirty="0" smtClean="0"/>
              <a:t>characters; </a:t>
            </a:r>
            <a:r>
              <a:rPr lang="en-US" dirty="0" smtClean="0"/>
              <a:t>16 characters in each row</a:t>
            </a:r>
          </a:p>
          <a:p>
            <a:r>
              <a:rPr lang="en-US" dirty="0" smtClean="0"/>
              <a:t>Every </a:t>
            </a:r>
            <a:r>
              <a:rPr lang="en-US" dirty="0" smtClean="0"/>
              <a:t>character: a </a:t>
            </a:r>
            <a:r>
              <a:rPr lang="en-US" dirty="0" smtClean="0"/>
              <a:t>5x10 or 5x8 or 5x7 matrix of pixels</a:t>
            </a:r>
          </a:p>
          <a:p>
            <a:r>
              <a:rPr lang="en-US" dirty="0" smtClean="0"/>
              <a:t>For showing a </a:t>
            </a:r>
            <a:r>
              <a:rPr lang="en-US" dirty="0" smtClean="0"/>
              <a:t>character: </a:t>
            </a:r>
            <a:r>
              <a:rPr lang="en-US" dirty="0" smtClean="0"/>
              <a:t>some of those pixels are on and some of them are off</a:t>
            </a:r>
          </a:p>
          <a:p>
            <a:endParaRPr lang="en-US" dirty="0"/>
          </a:p>
          <a:p>
            <a:r>
              <a:rPr lang="en-US" dirty="0" smtClean="0"/>
              <a:t>So, for showing a character, we should send 8 bytes to the LCD</a:t>
            </a:r>
          </a:p>
          <a:p>
            <a:r>
              <a:rPr lang="en-US" dirty="0" smtClean="0"/>
              <a:t>Fortunately, we do not do such things</a:t>
            </a:r>
          </a:p>
          <a:p>
            <a:r>
              <a:rPr lang="en-US" dirty="0" smtClean="0"/>
              <a:t>A controller like HD44780  performs all these tasks and makes microcontroller programmers’ life easy</a:t>
            </a:r>
          </a:p>
        </p:txBody>
      </p:sp>
      <p:pic>
        <p:nvPicPr>
          <p:cNvPr id="2050" name="Picture 2" descr="یک کاراکتر در LCD کاراکتری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811" y="3483637"/>
            <a:ext cx="2319903" cy="308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43333"/>
              </p:ext>
            </p:extLst>
          </p:nvPr>
        </p:nvGraphicFramePr>
        <p:xfrm>
          <a:off x="3320472" y="3334936"/>
          <a:ext cx="2179785" cy="323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957">
                  <a:extLst>
                    <a:ext uri="{9D8B030D-6E8A-4147-A177-3AD203B41FA5}">
                      <a16:colId xmlns:a16="http://schemas.microsoft.com/office/drawing/2014/main" val="3665953141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1090011951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728517707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3586205659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769409723"/>
                    </a:ext>
                  </a:extLst>
                </a:gridCol>
              </a:tblGrid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12423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20531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02709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833091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82466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466226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68035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2733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60473" y="3334936"/>
            <a:ext cx="241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1: 0-1-1-1-0 / 0x0E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60472" y="3744854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2: 1-0-0-0-1 / 0x11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60472" y="4145267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3: 1-0-0-0-1 / 0x11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75399" y="4535360"/>
            <a:ext cx="240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4: 1-1-1-1-1 / 0x1F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75400" y="4966649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5: 1-0-0-0-1 / 0x11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5400" y="5355854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6: 1-0-0-0-1 / 0x11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77711" y="5768917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7: 1-0-0-0-1 / 0x11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55664" y="6183325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8: 0-0-0-0-0 / 0x00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13251"/>
              </p:ext>
            </p:extLst>
          </p:nvPr>
        </p:nvGraphicFramePr>
        <p:xfrm>
          <a:off x="3320472" y="3334934"/>
          <a:ext cx="2179785" cy="323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957">
                  <a:extLst>
                    <a:ext uri="{9D8B030D-6E8A-4147-A177-3AD203B41FA5}">
                      <a16:colId xmlns:a16="http://schemas.microsoft.com/office/drawing/2014/main" val="3665953141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1090011951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728517707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3586205659"/>
                    </a:ext>
                  </a:extLst>
                </a:gridCol>
                <a:gridCol w="435957">
                  <a:extLst>
                    <a:ext uri="{9D8B030D-6E8A-4147-A177-3AD203B41FA5}">
                      <a16:colId xmlns:a16="http://schemas.microsoft.com/office/drawing/2014/main" val="769409723"/>
                    </a:ext>
                  </a:extLst>
                </a:gridCol>
              </a:tblGrid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312423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20531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02709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833091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82466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466226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68035"/>
                  </a:ext>
                </a:extLst>
              </a:tr>
              <a:tr h="4040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4273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9685" y="3202022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1: 1-1-1-1-0 / 0x1E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69685" y="3630987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2: 1-0-0-0-1 / 0x11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69685" y="4059953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3: 1-0-0-0-1 / 0x11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69685" y="4488918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4: 1-1-1-1-0 / 0x1E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69685" y="4960287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5: 1-0-0-0-1 / 0x11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69685" y="5431656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6: 1-0-0-0-1 / 0x11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69685" y="5901732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7: 1-1-1-1-0 / 0x1E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60472" y="6208044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8: 0-0-0-0-0 / 0x00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52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6" grpId="0"/>
      <p:bldP spid="16" grpId="1"/>
      <p:bldP spid="7" grpId="0"/>
      <p:bldP spid="7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LCD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8909"/>
            <a:ext cx="10515600" cy="4168054"/>
          </a:xfrm>
        </p:spPr>
        <p:txBody>
          <a:bodyPr/>
          <a:lstStyle/>
          <a:p>
            <a:r>
              <a:rPr lang="en-US" dirty="0" smtClean="0"/>
              <a:t>Every LCD has two registers: Instruction and Data Registers</a:t>
            </a:r>
          </a:p>
          <a:p>
            <a:r>
              <a:rPr lang="en-US" dirty="0" smtClean="0"/>
              <a:t>Instruction Register: Receiving </a:t>
            </a:r>
            <a:r>
              <a:rPr lang="en-US" dirty="0" smtClean="0"/>
              <a:t>LCD </a:t>
            </a:r>
            <a:r>
              <a:rPr lang="en-US" dirty="0" smtClean="0"/>
              <a:t>instructions like: Initialization, Screen Clear Command, Cursor location Change Command etc.</a:t>
            </a:r>
          </a:p>
          <a:p>
            <a:r>
              <a:rPr lang="en-US" dirty="0" smtClean="0"/>
              <a:t>Data Register: </a:t>
            </a:r>
            <a:r>
              <a:rPr lang="en-US" dirty="0" smtClean="0"/>
              <a:t>Receiving </a:t>
            </a:r>
            <a:r>
              <a:rPr lang="en-US" dirty="0" smtClean="0"/>
              <a:t>the data that will be shown on the LCD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LCD Pins</a:t>
            </a:r>
            <a:endParaRPr lang="en-US" dirty="0"/>
          </a:p>
        </p:txBody>
      </p:sp>
      <p:pic>
        <p:nvPicPr>
          <p:cNvPr id="3074" name="Picture 2" descr="16x2 LCD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6" y="1423418"/>
            <a:ext cx="5247698" cy="499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6x2 LCD Module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81052" y="1527512"/>
            <a:ext cx="6054100" cy="372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4602340"/>
                  </p:ext>
                </p:extLst>
              </p:nvPr>
            </p:nvGraphicFramePr>
            <p:xfrm>
              <a:off x="1" y="-6"/>
              <a:ext cx="12192000" cy="649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5478">
                      <a:extLst>
                        <a:ext uri="{9D8B030D-6E8A-4147-A177-3AD203B41FA5}">
                          <a16:colId xmlns:a16="http://schemas.microsoft.com/office/drawing/2014/main" val="3813794400"/>
                        </a:ext>
                      </a:extLst>
                    </a:gridCol>
                    <a:gridCol w="2778940">
                      <a:extLst>
                        <a:ext uri="{9D8B030D-6E8A-4147-A177-3AD203B41FA5}">
                          <a16:colId xmlns:a16="http://schemas.microsoft.com/office/drawing/2014/main" val="745517624"/>
                        </a:ext>
                      </a:extLst>
                    </a:gridCol>
                    <a:gridCol w="6497582">
                      <a:extLst>
                        <a:ext uri="{9D8B030D-6E8A-4147-A177-3AD203B41FA5}">
                          <a16:colId xmlns:a16="http://schemas.microsoft.com/office/drawing/2014/main" val="2193178644"/>
                        </a:ext>
                      </a:extLst>
                    </a:gridCol>
                  </a:tblGrid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Pin Number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Pin 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2781931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𝐺𝑟𝑜𝑢𝑛𝑑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Ground Pin Connected to System Ground.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030894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(+5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Powers the LCD with +5V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2674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𝐶𝑜𝑛𝑡𝑟𝑎𝑠𝑡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Decides the contrast level of display.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546575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RS</a:t>
                          </a:r>
                          <a:r>
                            <a:rPr lang="en-US" i="1" baseline="0" dirty="0" smtClean="0"/>
                            <a:t> (Register Select)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Shifts between instruction (0)/</a:t>
                          </a:r>
                          <a:r>
                            <a:rPr lang="en-US" baseline="0" dirty="0" smtClean="0"/>
                            <a:t> data(1) register.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791344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R/ W (Read/ Write)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Used to read or write</a:t>
                          </a:r>
                          <a:r>
                            <a:rPr lang="en-US" baseline="0" dirty="0" smtClean="0"/>
                            <a:t> data. Grounded (0) to write data to LCD.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0627586"/>
                      </a:ext>
                    </a:extLst>
                  </a:tr>
                  <a:tr h="5299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E (Enable)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Connected to Micro Pin and toggled</a:t>
                          </a:r>
                          <a:r>
                            <a:rPr lang="en-US" baseline="0" dirty="0" smtClean="0"/>
                            <a:t> between 0 and 1 for data acknowledgment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594258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D0 (Data Pin 0)</a:t>
                          </a:r>
                          <a:endParaRPr lang="en-US" i="1" dirty="0"/>
                        </a:p>
                      </a:txBody>
                      <a:tcPr/>
                    </a:tc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These</a:t>
                          </a:r>
                          <a:r>
                            <a:rPr lang="en-US" baseline="0" dirty="0" smtClean="0"/>
                            <a:t> pins form a 8-bit data line. </a:t>
                          </a:r>
                        </a:p>
                        <a:p>
                          <a:pPr algn="ctr"/>
                          <a:endParaRPr lang="en-US" baseline="0" dirty="0" smtClean="0"/>
                        </a:p>
                        <a:p>
                          <a:pPr algn="ctr"/>
                          <a:r>
                            <a:rPr lang="en-US" baseline="0" dirty="0" smtClean="0"/>
                            <a:t>These LCDs can operate on 4-bit mode in which Data Pins 4, 5, 6, and 7 will be left free.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0870711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 (Data</a:t>
                          </a:r>
                          <a:r>
                            <a:rPr lang="en-US" baseline="0" dirty="0" smtClean="0"/>
                            <a:t> Pin 1)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5048286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 (Data Pin 2)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4400638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 (Data Pin 3)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756712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D4 (Data Pin 4)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4201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D5 (Data Pin 5)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733310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D6 (Data Pin 6)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110832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D7 (Data Pin</a:t>
                          </a:r>
                          <a:r>
                            <a:rPr lang="en-US" baseline="0" dirty="0" smtClean="0"/>
                            <a:t> 7)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125097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LED Positive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Backlight LED pin positive terminal (Connected</a:t>
                          </a:r>
                          <a:r>
                            <a:rPr lang="en-US" baseline="0" dirty="0" smtClean="0"/>
                            <a:t> 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𝑑𝑑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).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572969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LED Negative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Backlight LED pin negative</a:t>
                          </a:r>
                          <a:r>
                            <a:rPr lang="en-US" baseline="0" dirty="0" smtClean="0"/>
                            <a:t> terminal (Grounded).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665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4602340"/>
                  </p:ext>
                </p:extLst>
              </p:nvPr>
            </p:nvGraphicFramePr>
            <p:xfrm>
              <a:off x="1" y="-6"/>
              <a:ext cx="12192000" cy="649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5478">
                      <a:extLst>
                        <a:ext uri="{9D8B030D-6E8A-4147-A177-3AD203B41FA5}">
                          <a16:colId xmlns:a16="http://schemas.microsoft.com/office/drawing/2014/main" val="3813794400"/>
                        </a:ext>
                      </a:extLst>
                    </a:gridCol>
                    <a:gridCol w="2778940">
                      <a:extLst>
                        <a:ext uri="{9D8B030D-6E8A-4147-A177-3AD203B41FA5}">
                          <a16:colId xmlns:a16="http://schemas.microsoft.com/office/drawing/2014/main" val="745517624"/>
                        </a:ext>
                      </a:extLst>
                    </a:gridCol>
                    <a:gridCol w="6497582">
                      <a:extLst>
                        <a:ext uri="{9D8B030D-6E8A-4147-A177-3AD203B41FA5}">
                          <a16:colId xmlns:a16="http://schemas.microsoft.com/office/drawing/2014/main" val="219317864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Pin Number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Pin 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27819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33" t="-108333" r="-234136" b="-16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Ground Pin Connected to System Ground.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0308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33" t="-208333" r="-234136" b="-15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Powers the LCD with +5V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26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33" t="-308333" r="-234136" b="-1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Decides the contrast level of display.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5465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RS</a:t>
                          </a:r>
                          <a:r>
                            <a:rPr lang="en-US" i="1" baseline="0" dirty="0" smtClean="0"/>
                            <a:t> (Register Select)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Shifts between instruction (0)/</a:t>
                          </a:r>
                          <a:r>
                            <a:rPr lang="en-US" baseline="0" dirty="0" smtClean="0"/>
                            <a:t> data(1) register.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7913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R/ W (Read/ Write)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Used to read or write</a:t>
                          </a:r>
                          <a:r>
                            <a:rPr lang="en-US" baseline="0" dirty="0" smtClean="0"/>
                            <a:t> data. Grounded (0) to write data to LCD.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06275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E (Enable)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Connected to Micro Pin and toggled</a:t>
                          </a:r>
                          <a:r>
                            <a:rPr lang="en-US" baseline="0" dirty="0" smtClean="0"/>
                            <a:t> between 0 and 1 for data acknowledgment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5942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D0 (Data Pin 0)</a:t>
                          </a:r>
                          <a:endParaRPr lang="en-US" i="1" dirty="0"/>
                        </a:p>
                      </a:txBody>
                      <a:tcPr/>
                    </a:tc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These</a:t>
                          </a:r>
                          <a:r>
                            <a:rPr lang="en-US" baseline="0" dirty="0" smtClean="0"/>
                            <a:t> pins form a 8-bit data line. </a:t>
                          </a:r>
                        </a:p>
                        <a:p>
                          <a:pPr algn="ctr"/>
                          <a:endParaRPr lang="en-US" baseline="0" dirty="0" smtClean="0"/>
                        </a:p>
                        <a:p>
                          <a:pPr algn="ctr"/>
                          <a:r>
                            <a:rPr lang="en-US" baseline="0" dirty="0" smtClean="0"/>
                            <a:t>These LCDs can operate on 4-bit mode in which Data Pins 4, 5, 6, and 7 will be left free.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08707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 (Data</a:t>
                          </a:r>
                          <a:r>
                            <a:rPr lang="en-US" baseline="0" dirty="0" smtClean="0"/>
                            <a:t> Pin 1)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50482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 (Data Pin 2)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44006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 (Data Pin 3)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7567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D4 (Data Pin 4)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42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D5 (Data Pin 5)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7333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D6 (Data Pin 6)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1108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D7 (Data Pin</a:t>
                          </a:r>
                          <a:r>
                            <a:rPr lang="en-US" baseline="0" dirty="0" smtClean="0"/>
                            <a:t> 7)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1250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LED Positive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899" t="-1585000" r="-375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5729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LED Negative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Backlight LED pin negative</a:t>
                          </a:r>
                          <a:r>
                            <a:rPr lang="en-US" baseline="0" dirty="0" smtClean="0"/>
                            <a:t> terminal (Grounded).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6658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96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1710"/>
            <a:ext cx="11118273" cy="39901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 pin on a negative edge, reads from the bus</a:t>
            </a:r>
          </a:p>
          <a:p>
            <a:r>
              <a:rPr lang="en-US" dirty="0" smtClean="0"/>
              <a:t>If the input is data, it will be displayed on LCD</a:t>
            </a:r>
          </a:p>
          <a:p>
            <a:r>
              <a:rPr lang="en-US" dirty="0" smtClean="0"/>
              <a:t>Otherwise, it will be executed</a:t>
            </a:r>
          </a:p>
          <a:p>
            <a:endParaRPr lang="en-US" dirty="0"/>
          </a:p>
          <a:p>
            <a:r>
              <a:rPr lang="en-US" dirty="0" smtClean="0"/>
              <a:t>LCD displays have two kinds of RAM memories:</a:t>
            </a:r>
          </a:p>
          <a:p>
            <a:pPr lvl="1"/>
            <a:r>
              <a:rPr lang="en-US" b="1" dirty="0" smtClean="0"/>
              <a:t>DDRAM (Display Data RAM)</a:t>
            </a:r>
            <a:r>
              <a:rPr lang="en-US" dirty="0" smtClean="0"/>
              <a:t>: is used for showing ASCII characters – It keeps the hexadecimal data needed for showing each ASCII character on 5x8 matrices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CGRAM (Character Generator RAM)</a:t>
            </a:r>
            <a:r>
              <a:rPr lang="en-US" dirty="0" smtClean="0"/>
              <a:t>: Enables programmers to build their own </a:t>
            </a:r>
            <a:r>
              <a:rPr lang="en-US" dirty="0" smtClean="0"/>
              <a:t>customized characters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LCD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fact, we program the controller of LCD to display what we want</a:t>
            </a:r>
          </a:p>
          <a:p>
            <a:r>
              <a:rPr lang="en-US" dirty="0" smtClean="0"/>
              <a:t>We send instructions to the controller of LCD</a:t>
            </a:r>
          </a:p>
          <a:p>
            <a:r>
              <a:rPr lang="en-US" dirty="0" smtClean="0"/>
              <a:t>We should learn the instructions of the controller of the LCD by reading the controller’s datasheet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82050"/>
              </p:ext>
            </p:extLst>
          </p:nvPr>
        </p:nvGraphicFramePr>
        <p:xfrm>
          <a:off x="110836" y="46470"/>
          <a:ext cx="11984182" cy="6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21">
                  <a:extLst>
                    <a:ext uri="{9D8B030D-6E8A-4147-A177-3AD203B41FA5}">
                      <a16:colId xmlns:a16="http://schemas.microsoft.com/office/drawing/2014/main" val="2050077783"/>
                    </a:ext>
                  </a:extLst>
                </a:gridCol>
                <a:gridCol w="6787634">
                  <a:extLst>
                    <a:ext uri="{9D8B030D-6E8A-4147-A177-3AD203B41FA5}">
                      <a16:colId xmlns:a16="http://schemas.microsoft.com/office/drawing/2014/main" val="4286248952"/>
                    </a:ext>
                  </a:extLst>
                </a:gridCol>
                <a:gridCol w="4502727">
                  <a:extLst>
                    <a:ext uri="{9D8B030D-6E8A-4147-A177-3AD203B41FA5}">
                      <a16:colId xmlns:a16="http://schemas.microsoft.com/office/drawing/2014/main" val="1942110801"/>
                    </a:ext>
                  </a:extLst>
                </a:gridCol>
              </a:tblGrid>
              <a:tr h="6103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 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Hexadecimal Code</a:t>
                      </a:r>
                      <a:r>
                        <a:rPr lang="en-US" baseline="0" dirty="0" smtClean="0"/>
                        <a:t> of the Instruction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683387"/>
                  </a:ext>
                </a:extLst>
              </a:tr>
              <a:tr h="4751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Displaying</a:t>
                      </a:r>
                      <a:r>
                        <a:rPr lang="en-US" baseline="0" dirty="0" smtClean="0"/>
                        <a:t> in 2 rows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0x38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557214"/>
                  </a:ext>
                </a:extLst>
              </a:tr>
              <a:tr h="5202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Displaying in 1 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0x30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020968"/>
                  </a:ext>
                </a:extLst>
              </a:tr>
              <a:tr h="6029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Displaying</a:t>
                      </a:r>
                      <a:r>
                        <a:rPr lang="en-US" baseline="0" dirty="0" smtClean="0"/>
                        <a:t> in 2 row in 4-bit mode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0x28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883865"/>
                  </a:ext>
                </a:extLst>
              </a:tr>
              <a:tr h="4726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Displaying</a:t>
                      </a:r>
                      <a:r>
                        <a:rPr lang="en-US" baseline="0" dirty="0" smtClean="0"/>
                        <a:t> in 1 row in 4-bit mode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0x20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93016"/>
                  </a:ext>
                </a:extLst>
              </a:tr>
              <a:tr h="492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 and RAM clear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454122"/>
                  </a:ext>
                </a:extLst>
              </a:tr>
              <a:tr h="492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 clear</a:t>
                      </a:r>
                      <a:r>
                        <a:rPr lang="en-US" baseline="0" dirty="0" smtClean="0"/>
                        <a:t> without 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774753"/>
                  </a:ext>
                </a:extLst>
              </a:tr>
              <a:tr h="492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Turning On Cursor and Display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201937"/>
                  </a:ext>
                </a:extLst>
              </a:tr>
              <a:tr h="492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Shifting</a:t>
                      </a:r>
                      <a:r>
                        <a:rPr lang="en-US" baseline="0" dirty="0" smtClean="0"/>
                        <a:t> all Content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805270"/>
                  </a:ext>
                </a:extLst>
              </a:tr>
              <a:tr h="492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 Shifting all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463220"/>
                  </a:ext>
                </a:extLst>
              </a:tr>
              <a:tr h="492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Move of Cursor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633565"/>
                  </a:ext>
                </a:extLst>
              </a:tr>
              <a:tr h="492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 Move</a:t>
                      </a:r>
                      <a:r>
                        <a:rPr lang="en-US" baseline="0" dirty="0" smtClean="0"/>
                        <a:t> of Cursor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536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50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5235"/>
            <a:ext cx="10515600" cy="1325563"/>
          </a:xfrm>
        </p:spPr>
        <p:txBody>
          <a:bodyPr/>
          <a:lstStyle/>
          <a:p>
            <a:r>
              <a:rPr lang="en-US" dirty="0" smtClean="0"/>
              <a:t>LCD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0114"/>
            <a:ext cx="10515600" cy="3173268"/>
          </a:xfrm>
        </p:spPr>
        <p:txBody>
          <a:bodyPr/>
          <a:lstStyle/>
          <a:p>
            <a:r>
              <a:rPr lang="en-US" dirty="0" smtClean="0"/>
              <a:t>8-bit Mode</a:t>
            </a:r>
          </a:p>
          <a:p>
            <a:pPr lvl="1"/>
            <a:r>
              <a:rPr lang="en-US" dirty="0" smtClean="0"/>
              <a:t>Easier Programming</a:t>
            </a:r>
          </a:p>
          <a:p>
            <a:pPr lvl="1"/>
            <a:r>
              <a:rPr lang="en-US" dirty="0" smtClean="0"/>
              <a:t>Faster Updating of Displayed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4-bit Mode</a:t>
            </a:r>
          </a:p>
          <a:p>
            <a:pPr lvl="1"/>
            <a:r>
              <a:rPr lang="en-US" dirty="0" smtClean="0"/>
              <a:t>Less pins of the microcontroller are assigned for LCD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881</Words>
  <Application>Microsoft Office PowerPoint</Application>
  <PresentationFormat>Widescreen</PresentationFormat>
  <Paragraphs>194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Alphanumeric LCD – AVR ATmega8</vt:lpstr>
      <vt:lpstr>Alphanumeric LCD – How does it work?</vt:lpstr>
      <vt:lpstr>Alphanumeric LCD Characters</vt:lpstr>
      <vt:lpstr>Alphanumeric LCD Registers</vt:lpstr>
      <vt:lpstr>Alphanumeric LCD Pins</vt:lpstr>
      <vt:lpstr>PowerPoint Presentation</vt:lpstr>
      <vt:lpstr>Alphanumeric LCD</vt:lpstr>
      <vt:lpstr>Alphanumeric LCD instructions</vt:lpstr>
      <vt:lpstr>LCD Modes</vt:lpstr>
      <vt:lpstr>8-bit Mode</vt:lpstr>
      <vt:lpstr>8-bit Mode</vt:lpstr>
      <vt:lpstr>8-bit Mode</vt:lpstr>
      <vt:lpstr>4-bit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Alphanumeric LCD</dc:title>
  <dc:creator>Ehsan Yousefzadeh</dc:creator>
  <cp:lastModifiedBy>Ehsan Yousefzadeh</cp:lastModifiedBy>
  <cp:revision>38</cp:revision>
  <dcterms:created xsi:type="dcterms:W3CDTF">2021-06-26T13:26:40Z</dcterms:created>
  <dcterms:modified xsi:type="dcterms:W3CDTF">2021-06-27T15:54:27Z</dcterms:modified>
</cp:coreProperties>
</file>