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174.44446" units="1/cm"/>
          <inkml:channelProperty channel="Y" name="resolution" value="2087.0700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7T08:45:43.30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Group>
    <inkml:annotationXML>
      <emma:emma xmlns:emma="http://www.w3.org/2003/04/emma" version="1.0">
        <emma:interpretation id="{5CC5EB7E-E5B0-4DBA-83FD-DF124C236C17}" emma:medium="tactile" emma:mode="ink">
          <msink:context xmlns:msink="http://schemas.microsoft.com/ink/2010/main" type="writingRegion" rotatedBoundingBox="308,107 31088,-476 31295,10457 516,11041"/>
        </emma:interpretation>
      </emma:emma>
    </inkml:annotationXML>
    <inkml:traceGroup>
      <inkml:annotationXML>
        <emma:emma xmlns:emma="http://www.w3.org/2003/04/emma" version="1.0">
          <emma:interpretation id="{8C51A902-82CF-42AA-96C2-5CB5181210BB}" emma:medium="tactile" emma:mode="ink">
            <msink:context xmlns:msink="http://schemas.microsoft.com/ink/2010/main" type="paragraph" rotatedBoundingBox="918,18 22862,112 22854,1918 910,18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032114-699F-43AE-9500-EDB4E6AC7795}" emma:medium="tactile" emma:mode="ink">
              <msink:context xmlns:msink="http://schemas.microsoft.com/ink/2010/main" type="line" rotatedBoundingBox="918,18 22862,112 22854,1918 910,1824"/>
            </emma:interpretation>
          </emma:emma>
        </inkml:annotationXML>
        <inkml:traceGroup>
          <inkml:annotationXML>
            <emma:emma xmlns:emma="http://www.w3.org/2003/04/emma" version="1.0">
              <emma:interpretation id="{986A44FC-8822-44C3-836F-37B731A0495A}" emma:medium="tactile" emma:mode="ink">
                <msink:context xmlns:msink="http://schemas.microsoft.com/ink/2010/main" type="inkWord" rotatedBoundingBox="916,355 1209,356 1206,1238 912,1237"/>
              </emma:interpretation>
              <emma:one-of disjunction-type="recognition" id="oneOf0">
                <emma:interpretation id="interp0" emma:lang="" emma:confidence="0">
                  <emma:literal>5</emma:literal>
                </emma:interpretation>
                <emma:interpretation id="interp1" emma:lang="" emma:confidence="0">
                  <emma:literal>i</emma:literal>
                </emma:interpretation>
                <emma:interpretation id="interp2" emma:lang="" emma:confidence="0">
                  <emma:literal>j</emma:literal>
                </emma:interpretation>
                <emma:interpretation id="interp3" emma:lang="" emma:confidence="0">
                  <emma:literal>;</emma:literal>
                </emma:interpretation>
                <emma:interpretation id="interp4" emma:lang="" emma:confidence="0">
                  <emma:literal>s</emma:literal>
                </emma:interpretation>
              </emma:one-of>
            </emma:emma>
          </inkml:annotationXML>
          <inkml:trace contextRef="#ctx0" brushRef="#br0">947 781 1485 0,'0'-3'253'16,"-3"1"-24"-16,3-1-26 0,-1 1-15 0,1 0-13 15,-2 0-12-15,2-1-11 0,-1 0-17 0,-2 1-10 16,3 2-13-16,-1 0-12 0,1-3-7 0,-2 3-15 16,2-1-8-16,-2 1-10 0,0 0-6 0,2 0 5 15,-1 0-7-15,-1 0 2 0,-2 1-4 16,2 2 1-16,1-2-21 0,-3 3 7 0,3-1 0 16,1 1 4-16,0 1-3 0,0-1-3 0,0 0 10 15,0 2-7-15,0-1-6 0,0 1 3 0,4 2-7 16,-2 2-8-16,5 2 2 0,-1-1-4 0,1 1-2 15,0 0 4-15,2 0 0 0,-1 0-4 0,0-2 4 16,2 1-4-16,-1 1 0 0,0-4 0 0,0 1-4 16,1-3-2-16,-3 0 0 0,1-2 2 15,1-2 3-15,-1 0-1 0,-1 2 0 0,-2-3 3 0,0-1-1 16,0 0 1-16,1-5 0 0,-4 3-4 0,5-4 2 16,-1 0-4-16,0 0 4 0,0-5-3 15,-2 3 6-15,2-1 3 0,-1-1-3 0,-2 2 0 16,2-3-7-16,-3-1 2 0,3 1-1 0,-1-1-2 15,-1-1 5-15,-1 2 1 0,2 0-1 0,-2 0 8 16,-2 2-1-16,1 1 6 0,-1 1-3 0,0 2 1 16,0-1-2-16,0 0 4 0,1 4 10 15,-1-4-10-15,0 2 0 0,0 2-10 0,0-1 1 16,0 1-2-16,0 0-12 0,0-1-4 0,0 2-9 16,0-1 2-16,0 2-7 0,0 0-1 0,0 0 8 15,0 3-2-15,2 2 3 0,0 4 1 0,0 1 1 16,2 5 1-16,0-1 3 0,1 2-5 0,0 0 8 15,-2 3-3-15,2-1 6 0,0 1 0 0,-2 0 3 16,3 1-5-16,-4 1 6 0,1-2 0 0,-1 1 0 16,-2-1 1-16,0 0 4 0,0 0-4 0,-2-2-1 15,-3 1 5-15,-2 1 0 0,0-2 1 16,-2 0 1-16,-16 21-7 0,4-18-10 0,13-12-2 16,-5 1-8-16,-2 0-6 0,0 2-11 0,-3-2-10 0,1-4-33 15,0-1-28-15,2-1-26 0,1-3-65 16,0-4 18-16,4-1-188 0,-1-3 30 0,2-3-374 15,2 0 48-15,-1-4 47 0,0-2-341 0</inkml:trace>
          <inkml:trace contextRef="#ctx0" brushRef="#br0" timeOffset="569.1951">972 456 1605 0,'-1'3'319'0,"-2"0"-26"0,-1-2-12 0,3-1-24 15,0 1-26-15,-2-1-12 0,3 0-24 0,-2 0-32 16,2 0-13-16,0 0-11 0,0-2-14 0,0-1-17 16,0-3-12-16,1 2-15 0,1-3-9 0,0 2 0 15,0-5-14-15,0 1-4 0,1 1-2 0,-1-1-11 16,-1 2-3-16,2 1-6 0,-1-1-2 0,-1 3-10 16,0 0-5-16,-1 0-11 0,1 0-4 15,1 0-12-15,-2 0-2 0,2 3 24 0,-1 1 5 16,2 0 8-16,1 0 0 0,-2 1-1 0,2 2 0 0,3 4 5 15,0-1 5-15,1 2 1 0,0 3 10 16,2-2-14-16,-2 0 2 0,1 2-4 0,0-2 1 16,0 1-2-16,-1-1-4 0,0-2-6 0,-1 3 14 15,-1-5-5-15,2 1-15 0,-3-2-24 0,-1 0-18 16,1 1-28-16,-1-4-33 0,-1 1-45 0,5 2 13 16,-1-2-397-16,0 1 43 0,0-3-200 15,0 0 58-15,3-4 49 0,0-1-311 0</inkml:trace>
        </inkml:traceGroup>
        <inkml:traceGroup>
          <inkml:annotationXML>
            <emma:emma xmlns:emma="http://www.w3.org/2003/04/emma" version="1.0">
              <emma:interpretation id="{D537201C-D094-410C-8ACD-BDD7E1912548}" emma:medium="tactile" emma:mode="ink">
                <msink:context xmlns:msink="http://schemas.microsoft.com/ink/2010/main" type="inkWord" rotatedBoundingBox="1673,840 1891,841 1890,1015 1672,1014"/>
              </emma:interpretation>
              <emma:one-of disjunction-type="recognition" id="oneOf1">
                <emma:interpretation id="interp5" emma:lang="" emma:confidence="1">
                  <emma:literal>=</emma:literal>
                </emma:interpretation>
                <emma:interpretation id="interp6" emma:lang="" emma:confidence="0">
                  <emma:literal>-</emma:literal>
                </emma:interpretation>
                <emma:interpretation id="interp7" emma:lang="" emma:confidence="0">
                  <emma:literal>_</emma:literal>
                </emma:interpretation>
                <emma:interpretation id="interp8" emma:lang="" emma:confidence="0">
                  <emma:literal>E</emma:literal>
                </emma:interpretation>
                <emma:interpretation id="interp9" emma:lang="" emma:confidence="0">
                  <emma:literal>5</emma:literal>
                </emma:interpretation>
              </emma:one-of>
            </emma:emma>
          </inkml:annotationXML>
          <inkml:trace contextRef="#ctx0" brushRef="#br0" timeOffset="1037.4126">1689 1005 1959 0,'-1'1'381'0,"-1"1"-50"15,-2 0-42-15,4-2-32 0,0 0-30 0,0 2-15 16,4-1-19-16,-2-1-22 0,4 2-21 0,3-2-15 15,2 0-10-15,0 0-17 0,2 0-14 0,0 0-6 16,1 0-7-16,0 0-14 0,-1-2-7 0,2 1-23 16,-2-1-22-16,-1-1-22 0,0 3-26 0,-2-1-29 15,-3-2-40-15,1 3-52 0,-2 0 14 16,0-2-251-16,-3 2 35 0,1-2-316 0,-2 1 49 16,-2-2 46-16,1 1-310 0</inkml:trace>
          <inkml:trace contextRef="#ctx0" brushRef="#br0" timeOffset="1267.4139">1673 885 2081 0,'0'-1'384'16,"2"1"-38"-16,3-2-33 0,-2 1-36 0,3-2-31 15,4 1-26-15,0-2-21 0,4 0-21 16,0-1-25-16,0 2-13 0,0-1-28 0,1 1-25 0,-2 1-24 15,1-3-30-15,-1 2-49 0,-1 1-55 0,2 2 7 16,-4 2-503-16,3 1 43 0,-5-3-136 16,-2 2 63-16,-2 1-437 0</inkml:trace>
        </inkml:traceGroup>
        <inkml:traceGroup>
          <inkml:annotationXML>
            <emma:emma xmlns:emma="http://www.w3.org/2003/04/emma" version="1.0">
              <emma:interpretation id="{6DC07CB1-EDD1-414D-B08B-544337F2131A}" emma:medium="tactile" emma:mode="ink">
                <msink:context xmlns:msink="http://schemas.microsoft.com/ink/2010/main" type="inkWord" rotatedBoundingBox="3165,28 6548,42 6543,1110 3160,1096"/>
              </emma:interpretation>
              <emma:one-of disjunction-type="recognition" id="oneOf2">
                <emma:interpretation id="interp10" emma:lang="" emma:confidence="0">
                  <emma:literal>s(wtn</emma:literal>
                </emma:interpretation>
                <emma:interpretation id="interp11" emma:lang="" emma:confidence="0">
                  <emma:literal>swine</emma:literal>
                </emma:interpretation>
                <emma:interpretation id="interp12" emma:lang="" emma:confidence="0">
                  <emma:literal>swing</emma:literal>
                </emma:interpretation>
                <emma:interpretation id="interp13" emma:lang="" emma:confidence="0">
                  <emma:literal>5(wtn</emma:literal>
                </emma:interpretation>
                <emma:interpretation id="interp14" emma:lang="" emma:confidence="0">
                  <emma:literal>scuta</emma:literal>
                </emma:interpretation>
              </emma:one-of>
            </emma:emma>
          </inkml:annotationXML>
          <inkml:trace contextRef="#ctx0" brushRef="#br0" timeOffset="4111.4458">3241 385 1550 0,'-10'10'318'15,"-14"25"-27"-15,11-12-24 0,2 7-20 0,2 0-11 16,1 8-9-16,5 0-12 0,3-1-5 16,3-1-12-16,1 3-21 0,4-5-5 0,0 2 77 0,2-2-100 15,1-2-6-15,1-2-12 0,1-2-14 16,3 3 6-16,-4-5-14 0,-6-14-2 0,1 1-5 16,1 0-11-16,2 2-1 0,2-1 2 0,-4-2-15 15,2-1-2-15,-1-1 0 0,-1-2-6 0,-1 1 2 16,-1-2-6-16,1-2-10 0,-1-1-4 0,-3-1-21 15,1 1-25-15,-2-2-46 0,0-1-61 0,1 1-109 16,-2-2 20-16,-1 0 18 0,0 0-603 16,0-3 74-16,-1-1 54 0,1-1-717 0</inkml:trace>
          <inkml:trace contextRef="#ctx0" brushRef="#br0" timeOffset="5134.8207">3572 580 1526 0,'-4'-3'319'15,"2"0"-24"-15,-1 1-35 0,1-2-34 0,1 3-24 16,0-1-34-16,-2 2-24 0,2 0-17 15,0 0-10-15,0 0-8 0,0 0-8 0,0 0-9 0,-1 2 2 16,0 4-1-16,1 1-6 0,1 4-11 16,0 1 1-16,-1 3-5 0,1 0-4 0,0 1-3 15,1 4-6-15,0-3 9 0,1 0-7 0,2 2-8 16,-1-1 6-16,1-2-13 0,1-1 11 0,-1 2-7 16,1-4-4-16,1 0 2 0,0-1-3 0,0-1 0 15,0-2-3-15,-1 0 5 0,1-4 5 16,0 2-3-16,-1-3-8 0,0 0 2 0,1-3-15 0,0-1-6 15,-1 0-4-15,-1 0-6 0,5-4-6 16,-1-2-4-16,0-2-3 0,0-2-2 0,2-1-3 16,-1 0 5-16,-1-1-7 0,-2 0 3 0,0 0-3 15,-2-1 6-15,1 3-2 0,0-1 0 0,-3 3-8 16,-1 0 13-16,1 2-11 0,1-1 3 0,-2 3-4 16,0 0-4-16,0 0-8 0,0 2-4 0,1-1 2 15,-1 3-1-15,2 0 7 0,1 0-4 0,-2 0 14 16,5 5-2-16,0 0 4 0,4 2 2 0,-2 2 9 15,2 1-4-15,0-1 7 0,1 0 8 0,-2 0-2 16,2 1 3-16,0-3 3 0,-1 1 2 0,1-1 4 16,-1 0 8-16,-1-2 0 0,2 0 6 0,-4-1 0 15,0-2-2-15,3-2-9 0,-4 0 9 16,0 0-3-16,2-2-2 0,-2-3 1 0,2-1 7 16,0-4 1-16,-3 1-2 0,-1-3 0 0,1-1 0 15,-2 1-12-15,-2-1-8 0,-1-1 11 0,-1 0 4 16,0 1-25-16,-1-1-7 0,0 0-28 0,-3 2-14 15,1-1-28-15,-3 1-37 0,1 0-54 0,-2 3 15 16,1-1-255-16,2 3 35 0,-1 0-371 0,0 2 55 16,3-1 50-16,1 0-467 0</inkml:trace>
          <inkml:trace contextRef="#ctx0" brushRef="#br0" timeOffset="5540.4456">3853 132 1962 0,'-4'-2'308'0,"1"0"-31"0,2 1-31 16,0-2-27-16,3 3-20 0,4-3-25 0,2-1-19 15,7 0-9-15,0-1-20 0,4 0-18 16,1-1-3-16,2 1-19 0,32-7-7 0,-42 8-4 0,4 1-5 16,5-3-15-16,0 3-9 0,1-2-20 0,1 2-14 15,0-1-19-15,-2-1-42 0,-2 2-42 16,-2-1-43-16,-1 2 14 0,-3-1-124 0,-1 1-75 16,-4 2 26-16,-2 0-373 0,-4 0 54 0,0 0-331 15</inkml:trace>
          <inkml:trace contextRef="#ctx0" brushRef="#br0" timeOffset="5872.0033">4103 58 1770 0,'0'5'300'0,"0"1"-19"0,1 5-25 0,4 3 86 15,2 4-117-15,-1 1-14 0,-1 1-16 0,1 2-19 16,0-4-17-16,0 2-12 0,1 0-10 0,-1 0-9 16,0-1-11-16,1 1-16 0,0-1-1 0,-2-1-11 15,0-1-6-15,0 0-11 0,0-1 5 16,-2 0-12-16,2-4-8 0,-3-2-3 0,-1 1-10 0,1-4 2 15,0 0-18-15,-1-1-9 0,-1-1-32 16,0-1-27-16,1 0-34 0,-1-1-98 0,0-2 16 16,0 2 16-16,0-2-608 0,-1-1 63 0,0 0 48 15,-1 0-500-15</inkml:trace>
          <inkml:trace contextRef="#ctx0" brushRef="#br0" timeOffset="7513.6547">4632 444 1297 0,'3'-2'210'0,"-1"0"-34"0,-1 2-12 15,0-2-31-15,-1 1-28 0,0 1-7 0,1-3-24 16,-1 3-5-16,0-1-10 0,2 1-14 15,-2 0-4-15,2-3 14 0,-2 3-19 0,1 0 11 16,0 0 1-16,-1 0-7 0,0 0-5 0,1 0 10 16,-1-3-14-16,0 3 4 0,0-1 5 0,0 1-26 15,0-3 3-15,1 3 8 0,0 0-13 0,-1 0 6 16,0-1-3-16,0 1-2 0,0 0 16 0,2 0 0 16,-2 0-3-16,0-2 16 0,0 2 0 0,0 0 2 15,0 0-8-15,0 0 0 0,0 0 0 0,0 0-8 16,0 0 5-16,0 0-8 0,-3 0-5 15,2 0 0-15,0 0 5 0,0 0 3 0,0 0 2 0,-1 0 2 16,1 0-4-16,0 0 5 0,0 0-3 0,0 0-7 16,0 0 4-16,-1 0-2 0,0 0 7 15,1 0-4-15,-3 0-2 0,2 0 5 0,1 0 6 16,0 0-2-16,-2 0-3 0,2 0 14 0,0 0 1 0,1 0 2 16,-1 0-1-16,1 0 1 0,0 0 5 15,0-2-4-15,-1 2-4 0,1-3-2 0,0 3-10 16,0 0-11-16,0 0 0 0,0 0-1 0,0-2-7 15,1-1 3-15,-1 3-5 0,1-1-3 0,-1 0 3 16,0-2-4-16,0 0-5 0,2 3 1 0,-2-1-1 16,2-2-2-16,0 3-8 0,1 0 5 0,2 0-4 15,0 0-1-15,-1 0 2 0,0 0 7 0,2 3 3 16,1-1-2-16,3 4 3 0,0 0 10 0,-2 5-2 16,0-2 5-16,-1 4-5 0,-1 0 5 15,-1 2-2-15,-3 0 2 0,-2 1 9 0,0 1-2 16,-2 0-1-16,-3 0-6 0,-1 2 3 0,0-2-3 15,-3-2 8-15,1 2-9 0,-4 0-2 16,0-1 2-16,1-2 2 0,-2-1-3 0,-1 2 2 0,2-6-8 16,2 3 3-16,1-3 1 0,0 0 1 0,2-1 0 15,-2-1 11-15,3-3-4 0,0 1-3 16,2-1-11-16,1-1-3 0,1-3-6 0,-3 0-6 0,4 0-8 16,0 0-3-16,1-2-8 0,-1 0 2 0,2-2-9 15,3-3 2-15,4-1 3 0,-1-3-4 16,3 1 1-16,3-4-2 0,-4 2-5 0,4-4-4 15,16-17 0-15,-9 14 10 0,-13 10-3 0,23-19 0 16,-8 10 4-16,-1 0 8 0,-14 10 1 0,4-2 3 16,2-1 4-16,-1-3 13 0,-1 0 10 0,1 2 2 15,-3 0 5-15,-1 0-3 0,2 0 9 16,-4 1 6-16,-1 1-2 0,-2 2-1 0,1 0 5 16,-1 3-17-16,-2 0 0 0,2-1-4 0,0 2-2 0,-3 2-10 15,0 0 0-15,-1 2-1 0,-1 0 3 16,-1 1 0-16,2 2 2 0,-4 5 8 0,0 1-5 15,0 2 4-15,0 2 4 0,1 0 2 0,1 3 13 16,2-3 2-16,1 4 11 0,1-1-1 0,4 1 4 16,-1 0-8-16,2 0 8 0,3 0 0 0,2-3 2 15,1 1-9-15,2-2 6 0,-3 0-4 0,3-3-5 16,1-1 12-16,0-1 3 0,1-3-16 0,-1 0 2 16,1-1 2-16,0-1-15 0,0 0 9 0,-3-3-2 15,-2 0-4-15,-1 0-9 0,-2 0 0 0,-1 0-25 16,0 0-31-16,-2-3-16 0,-3 3-37 15,2-3-67-15,-3 2 16 0,-1 1 14 0,-1 0-644 16,-3-1 57-16,0 1 55 0,-5 0-640 0</inkml:trace>
          <inkml:trace contextRef="#ctx0" brushRef="#br0" timeOffset="3618.0205">2627 556 1405 0,'1'-2'289'0,"0"-1"-28"16,0 0-26-16,1 1-19 0,-1 0-31 0,0 0-14 16,-1 2-14-16,0-3-17 0,0 1-8 0,0 2-22 15,0-1-14-15,0 1-12 0,0-2-6 0,0 2-5 16,0 0-9-16,0 0-11 0,-1 0 1 16,0 0-11-16,-3 2-1 0,-1 0-10 0,2 1-2 15,-1 0 2-15,-1 2-11 0,-2 1 12 0,-4 2-3 16,3 1-3-16,-2 0 1 0,-1 1-3 0,3 0 0 15,-1-1-3-15,2 1-3 0,-3-2-9 0,4 1 6 16,1 1-8-16,1-1-1 0,-1 0-1 16,4-2 5-16,0-1 2 0,1 1 11 0,0-1-2 15,4 1 6-15,2 3-6 0,3-1-6 0,1 0 6 0,0-1-2 16,2 0-3-16,4 1 6 0,0 0-7 16,1 2-5-16,3-4-4 0,-4 3 3 0,2 0 0 15,-2-1-2-15,1 1 3 0,-2-1-5 0,0 0 11 16,-3 2-2-16,-1-2-1 0,0 2-1 0,-4 0 95 15,1 1-90-15,-2-1 0 0,-4 0-2 0,-1-3-1 16,-1 1-1-16,-2 0 3 0,0 0 1 0,-4 3-2 16,-1-1 1-16,-1 1-5 0,-4 0-3 0,2-4 5 15,-2 3 2-15,-2-3 7 0,2-1 0 16,-1 0 3-16,2-2 8 0,-1-2 6 0,1-1 3 0,2 0 2 16,2-2 3-16,0 0-2 0,0-2-6 15,2-1-3-15,1 1-10 0,-2-5-101 0,1-1 82 16,3 0-8-16,-1 0-19 0,3-1-29 0,2-2-57 15,0 0-67-15,2-1 17 0,-1-1-223 0,4 1 32 16,2-2-367-16,2 2 51 0,-1 0 52 0,3 0-363 16</inkml:trace>
        </inkml:traceGroup>
        <inkml:traceGroup>
          <inkml:annotationXML>
            <emma:emma xmlns:emma="http://www.w3.org/2003/04/emma" version="1.0">
              <emma:interpretation id="{FBD75D4D-AEC5-44A0-8771-CCF83E87D777}" emma:medium="tactile" emma:mode="ink">
                <msink:context xmlns:msink="http://schemas.microsoft.com/ink/2010/main" type="inkWord" rotatedBoundingBox="5531,548 5728,729 5555,918 5357,738"/>
              </emma:interpretation>
              <emma:one-of disjunction-type="recognition" id="oneOf3">
                <emma:interpretation id="interp15" emma:lang="" emma:confidence="1">
                  <emma:literal>x</emma:literal>
                </emma:interpretation>
                <emma:interpretation id="interp16" emma:lang="" emma:confidence="0">
                  <emma:literal>+</emma:literal>
                </emma:interpretation>
                <emma:interpretation id="interp17" emma:lang="" emma:confidence="0">
                  <emma:literal>X</emma:literal>
                </emma:interpretation>
                <emma:interpretation id="interp18" emma:lang="" emma:confidence="0">
                  <emma:literal>l</emma:literal>
                </emma:interpretation>
                <emma:interpretation id="interp19" emma:lang="" emma:confidence="0">
                  <emma:literal>=</emma:literal>
                </emma:interpretation>
              </emma:one-of>
            </emma:emma>
          </inkml:annotationXML>
          <inkml:trace contextRef="#ctx0" brushRef="#br0" timeOffset="8056.6597">5373 749 2069 0,'0'3'336'0,"3"0"-39"0,-1-2-28 0,9-1-28 16,1 0-32-16,4 0-21 0,0 0-21 0,4 0-17 15,-3 0-14-15,2-3-15 0,0 1-22 0,2-1-24 16,-3-1-36-16,0 2-33 0,2-3-81 16,0 0-72-16,-3 3 15 0,2-2-206 0,-4 0 29 15,0 0-349-15,-3-1 47 0,-2 0 32 0,-3 0-220 16</inkml:trace>
          <inkml:trace contextRef="#ctx0" brushRef="#br0" timeOffset="8323.4271">5531 549 1889 0,'0'7'350'0,"1"4"-28"0,2 3-31 16,-1 1-29-16,0 4-24 0,3-1-21 16,-2-2-21-16,1 4-26 0,-1-3-27 0,0 2-9 15,-1-2-17-15,3 0-5 0,-2-3-15 0,2 1 0 16,-2-2-24-16,1 1-17 0,-1-3-29 0,0 0-20 16,-2-2-23-16,0-1-25 0,1-3-29 0,1 2-24 15,-2-5-43-15,1 4 15 0,0-4-158 0,0 1 27 16,1-3-420-16,2 0 42 0,0-4 44 0,3-3-320 15</inkml:trace>
        </inkml:traceGroup>
        <inkml:traceGroup>
          <inkml:annotationXML>
            <emma:emma xmlns:emma="http://www.w3.org/2003/04/emma" version="1.0">
              <emma:interpretation id="{843A578F-2834-43C4-A293-3DC9C16D7755}" emma:medium="tactile" emma:mode="ink">
                <msink:context xmlns:msink="http://schemas.microsoft.com/ink/2010/main" type="inkWord" rotatedBoundingBox="6123,-19 6744,658 6296,1069 5675,390"/>
              </emma:interpretation>
              <emma:one-of disjunction-type="recognition" id="oneOf4">
                <emma:interpretation id="interp20" emma:lang="" emma:confidence="1">
                  <emma:literal>b)</emma:literal>
                </emma:interpretation>
                <emma:interpretation id="interp21" emma:lang="" emma:confidence="0">
                  <emma:literal>b</emma:literal>
                </emma:interpretation>
                <emma:interpretation id="interp22" emma:lang="" emma:confidence="0">
                  <emma:literal>by</emma:literal>
                </emma:interpretation>
                <emma:interpretation id="interp23" emma:lang="" emma:confidence="0">
                  <emma:literal>b))</emma:literal>
                </emma:interpretation>
                <emma:interpretation id="interp24" emma:lang="" emma:confidence="0">
                  <emma:literal>be</emma:literal>
                </emma:interpretation>
              </emma:one-of>
            </emma:emma>
          </inkml:annotationXML>
          <inkml:trace contextRef="#ctx0" brushRef="#br0" timeOffset="8930.0889">5850 241 1843 0,'0'-3'274'0,"0"-1"-39"0,1 1-44 0,1 0 93 16,-2 3-210-16,1 0 188 0,-1 0-111 0,3 3-11 16,-1 1-7-16,3 6-16 0,-2 1-4 0,2 3-3 15,1 3-10-15,8 29-2 0,-5-16-8 0,-4-19 1 16,7 30-10-16,-5-12-9 0,-5-17 0 0,3 6-3 15,-1 1-4-15,1 2 2 0,-2 0-5 0,2-1-8 16,0-1-6-16,-3 1-2 0,0-4-3 0,1 0-5 16,-1 0 2-16,2-3-11 0,-2-2-4 15,-1-3 2-15,1 2 3 0,0-5 6 0,-1 1 0 0,-1 0-8 16,0-4 9-16,0 2 2 0,0-1-7 16,0 0 1-16,0-1 5 0,0 0-12 0,0-1-2 15,0-1-9-15,0 0-6 0,0 0-2 0,0-1-19 16,0-1 1-16,0-3-10 0,0 1-3 0,0-1-4 15,1-2 1-15,0-3-7 0,-1-2 5 0,2 0-3 16,0 1 4-16,0 0-6 0,3 0-7 16,-2 0 9-16,3-2-3 0,-4 4 3 0,2-2-4 0,2 2 8 15,-2 0-2-15,1 0-1 0,4 4 3 16,-1 0-1-16,-2 0 4 0,5 2-1 0,1 3-2 16,-2 0 7-16,4 1-7 0,-2 2 6 0,-4 0 0 15,4 0 0-15,-4 3 11 0,0 2-5 0,1 2 1 16,-2 0 7-16,-2 2 4 0,-3 0 4 0,1-2-3 15,-3 2 11-15,-4 0 6 0,-1 0 0 0,0 0-3 16,-2 0 5-16,-2 0-3 0,0-2 2 0,0-1 2 16,-1-1-1-16,0 1-17 0,-3-3-17 0,5-2-22 15,-3-1-25-15,1-1-35 0,2-2-66 0,-1 0 16 16,2 0-162-16,1-2-171 0,1 0 37 0,0-1-178 16,2 1 29-16,-2-6-291 0</inkml:trace>
          <inkml:trace contextRef="#ctx0" brushRef="#br0" timeOffset="9279.7086">6201 180 1620 0,'13'0'336'0,"0"3"-40"0,4 1 78 0,0 1-127 15,28 18-29-15,-15-4-15 0,-4-1-15 0,0 4-13 16,0 2-18-16,2 6-9 0,-4 2-6 16,-1 3-14-16,-6 1-11 0,-3 0-13 0,-3 2-1 15,-3 1-11-15,-2 0-4 0,-5-2-11 0,-4-1-5 0,-1 1 6 16,-3-3-3-16,1-2-4 0,-1-3 94 16,0 2-98-16,0-20-5 0,-8 26-8 0,9-27 3 15,-3 2-4-15,-2 2-7 0,2 0-4 0,-4 0 6 16,2 0-9-16,-3-2-14 0,3 0-22 0,-1-2-18 15,0-2-30-15,2 1-33 0,-1-4-43 0,0 2-109 16,1-2 23-16,2-3 19 0,-1-1-551 0,3-1 58 16,0-1 61-16,3-2-656 0</inkml:trace>
        </inkml:traceGroup>
        <inkml:traceGroup>
          <inkml:annotationXML>
            <emma:emma xmlns:emma="http://www.w3.org/2003/04/emma" version="1.0">
              <emma:interpretation id="{ABD93356-FBA6-4780-A3A2-20B316659663}" emma:medium="tactile" emma:mode="ink">
                <msink:context xmlns:msink="http://schemas.microsoft.com/ink/2010/main" type="inkWord" rotatedBoundingBox="7335,389 8915,396 8913,848 7333,841"/>
              </emma:interpretation>
              <emma:one-of disjunction-type="recognition" id="oneOf5">
                <emma:interpretation id="interp25" emma:lang="" emma:confidence="1">
                  <emma:literal>where</emma:literal>
                </emma:interpretation>
                <emma:interpretation id="interp26" emma:lang="" emma:confidence="0">
                  <emma:literal>when</emma:literal>
                </emma:interpretation>
                <emma:interpretation id="interp27" emma:lang="" emma:confidence="0">
                  <emma:literal>whine</emma:literal>
                </emma:interpretation>
                <emma:interpretation id="interp28" emma:lang="" emma:confidence="0">
                  <emma:literal>whare</emma:literal>
                </emma:interpretation>
                <emma:interpretation id="interp29" emma:lang="" emma:confidence="0">
                  <emma:literal>whence</emma:literal>
                </emma:interpretation>
              </emma:one-of>
            </emma:emma>
          </inkml:annotationXML>
          <inkml:trace contextRef="#ctx0" brushRef="#br0" timeOffset="11596.9244">7373 649 1654 0,'-3'-4'286'0,"1"1"-27"0,1-1-28 0,0 1-23 0,-1 1-20 15,0 0-15-15,0-1-13 0,2 1-19 16,0-1-10-16,-1 3-17 0,-1 0-6 0,1-3-18 0,-1 3-8 16,1 0-9-16,1 0-10 0,-1 0-2 0,-2 0-2 15,1 3-4-15,0 1-10 0,0 2-1 16,0 1 2-16,1 1-3 0,-2 4-11 0,2-1 13 15,-1-1-8-15,2 0-1 0,0 1 4 0,2 2-8 16,-1-1 1-16,2 1-7 0,-1-1 1 0,2-1 13 16,-2-1-12-16,2-2 3 0,-3 1-3 15,2-3 2-15,0 0-8 0,0-2 14 0,-1 0-4 0,0 0-5 16,0-1 3-16,-1-1 5 0,1 0-9 0,1-1 7 16,-1-1 0-16,0 0-14 0,1 0-4 0,1 0 2 15,-1-3 2-15,3 1-8 0,-1-2-8 16,0-4-2-16,0 1-2 0,2-1-4 0,-2-2-2 15,1-1-5-15,-2 1 5 0,2-1 5 0,-3 2-2 0,2 0-2 16,-1-1-1-16,-2 3 1 0,2-1 2 16,-1 1-5-16,-1 2-5 0,-1 0-2 0,-1 1-3 15,0-2-5-15,1 5-3 0,1-2 2 0,-1 3 2 16,0 0 5-16,1 0 2 0,1 3-2 0,-2 1 4 16,1 0 2-16,1 1-5 0,-1 3 4 0,5 2 8 15,-3 1-7-15,2 0 8 0,-1 1 1 0,2-2 3 16,0 1 2-16,0-1 1 0,0 1 5 15,1-2 1-15,-1-1 5 0,-1-3 4 0,2 1-3 16,0-1 3-16,2-3 3 0,-3 1 3 0,0-3-3 16,0 0-3-16,1 0 9 0,2-3 11 0,0-2-2 15,-2-2 2-15,2 0 2 0,-4-3-7 0,-1 0 2 16,0-1-4-16,2 1 1 0,-5-3-4 0,0 1-6 16,-1 0 5-16,-1 0-5 0,-1 0-12 0,-2 0-21 15,-1 0-14-15,1 0-18 0,-1 2-17 0,1 0-31 16,-2 1-27-16,2 0-70 0,0 4 15 0,0-2-162 15,0 3-103-15,-1-1 34 0,3 3-275 0,-2-3 49 16,2 3 35-16,1-2-234 0</inkml:trace>
          <inkml:trace contextRef="#ctx0" brushRef="#br0" timeOffset="12078.9246">7716 391 2110 0,'6'15'332'15,"2"2"-34"-15,-3 2-29 0,-1 1-27 0,0 1-19 16,2 1-31-16,-2-1-3 0,1 2-26 0,-4 1-12 16,4-3-17-16,-3 0-9 0,0-1-18 0,1-2-7 15,-3 0-12-15,1-1-4 0,1-3-15 0,-1-1 1 16,-1-2-25-16,0-3-1 0,2 0-11 15,-1-2 5-15,-1-1-15 0,0 1-1 0,1-5-28 0,-1 2-17 16,0-3-19-16,1 0-11 0,0-4 4 0,1 1-9 16,0-6 2-16,0-2 4 0,2-1-3 15,-2-2 1-15,3 0 8 0,-2 2 4 0,2-1-2 16,0-1 5-16,-2 2 7 0,3 0 5 0,0 2 1 16,-1 1 7-16,1 3 7 0,0 0 11 0,1 1 3 15,-2 2 2-15,2 3 19 0,-4 0 10 0,3 0-3 16,2 1 13-16,-1 6-4 0,0-3 4 0,0 5 0 15,-1 0 5-15,1 2-3 0,-2 1-6 16,1-2-6-16,-2 2-1 0,0 0-2 0,3 0-7 16,-5-2 0-16,2 2-11 0,-1-4-21 0,1-1-45 15,-1 0-28-15,0-2-33 0,0 0-55 0,1 0 16 16,4 2-197-16,-2-3 31 0,2-2-375 0,-3 1 52 16,0-3 40-16,2 0-278 0</inkml:trace>
          <inkml:trace contextRef="#ctx0" brushRef="#br0" timeOffset="12715.8856">8079 701 1584 0,'5'-3'253'0,"2"0"-21"15,-3 1-33-15,1 0-26 0,0 0-29 0,1-1-21 16,-1 2-27-16,2-3-32 0,0 1-8 15,0-2-9-15,-1 1-11 0,-1-1 6 0,1 1-5 0,-3-1 7 16,1 2-5-16,-3 0-10 0,0-1 10 0,-1 1 2 16,0 1 10-16,-1-3 8 0,-1 3 3 15,-1 0 1-15,0-1 0 0,-1 2-9 0,1-2 5 16,0 3-3-16,1 0 0 0,0 0-4 0,-2 0 4 16,2 3-8-16,0 0 3 0,-1 0-3 0,0 1-13 15,2 1 3-15,-1 1-8 0,0 1-4 0,2 3 0 16,0 3 0-16,1 0-1 0,0-1-1 0,2 2 2 15,0-1 1-15,1-1 7 0,2-2 5 0,-1-1-1 16,1 1 0-16,1-5-8 0,-1 2-4 16,0-5-11-16,1 1-6 0,1-1-9 0,-1-2-4 15,3-2-8-15,1-1-3 0,1-2-4 0,-3-2-4 16,3 1-9-16,0-2-1 0,-3-3-6 0,1 0 5 0,0 1-4 16,-3-4-1-16,0-1 2 0,2 1 17 15,-1-1-3-15,-1 1 4 0,0 1 18 0,0 1 12 16,0 1 3-16,-3 1 0 0,1 2-11 0,-3 1-7 15,1 3-6-15,0 0 6 0,1 2 8 16,0 2 11-16,0 2 1 0,2 2 2 0,1 1 7 0,1 3 0 16,-1 1 11-16,-1 2 2 0,0 1-2 0,-1 2 6 15,3 1 4-15,-2-1-6 0,0-1-6 0,0 2-2 16,-3-2-1-16,-1 0-1 0,1 1-2 16,-1-1-4-16,2-1-3 0,-3-2-5 0,0-1-6 15,-1-1-6-15,0-1 0 0,0-2 6 0,0-1 1 16,0 1 2-16,0-2 5 0,0 1 2 0,0-2-20 15,0 0-11-15,0-2-9 0,0 0-6 0,0-2 2 16,-1-1 3-16,1-1-4 0,0 0 5 0,0-3 3 16,0 2 0-16,0-2 1 0,0-1 7 0,0 2 3 15,0-2 2-15,0 1 10 0,0-1-2 16,0 2 5-16,1-5-5 0,1-1-5 0,2 0 3 0,-3 2-4 16,2-2-10-16,0 0-15 0,1 2-13 0,3 0-27 15,0 0-60-15,2 1 13 0,-1-1-130 16,-1 0-49-16,1 2-131 0,1 0 36 0,0 0-251 15,0 2 32-15,-2 3-252 0</inkml:trace>
          <inkml:trace contextRef="#ctx0" brushRef="#br0" timeOffset="13164.5917">8677 677 1819 0,'0'1'277'0,"3"2"-33"0,0-3-28 0,-1 0-33 16,3 0-28-16,-3 0-24 0,2 0-20 0,1 0-24 15,-1 0-13-15,1 0-14 0,-2 0-12 0,1-3-20 16,0 2-16-16,0-2-15 0,0 1-14 0,0-1 10 15,-1 0-3-15,0-1-1 0,-2-1 9 16,1 1 3-16,0 0 11 0,-2 0-2 0,0 1 20 0,0-1-4 16,0-1-1-16,-2 2 2 0,0-1-1 0,1 1 11 15,-3 0-6-15,1 1 9 0,0 0 0 0,-2 0-1 16,1 2-2-16,1 0 5 0,-2 0-1 0,1 1-1 16,0 2-4-16,1 0 0 0,0 2 6 0,1 0 1 15,-1 4-4-15,1 0 0 0,2 6 2 16,2-2-8-16,0 0 7 0,3 2-5 0,0-2 1 15,1 1 0-15,0 0 4 0,0 0-4 0,3-1-17 0,-1 2 9 16,3-3 11-16,-1-2 7 0,1-1-5 16,-2-1-6-16,4-1-13 0,-2-3-13 0,3 0-18 15,0 0-15-15,-1-4-28 0,1 2-27 0,-1-2 8 16,-1-2-265-16,-4 0 30 0,-1 0-388 0,-1-2 50 16,0 0 52-16,-4 0-308 0</inkml:trace>
        </inkml:traceGroup>
        <inkml:traceGroup>
          <inkml:annotationXML>
            <emma:emma xmlns:emma="http://www.w3.org/2003/04/emma" version="1.0">
              <emma:interpretation id="{8FE9950C-FC81-4C41-BA2D-504CB418D9B6}" emma:medium="tactile" emma:mode="ink">
                <msink:context xmlns:msink="http://schemas.microsoft.com/ink/2010/main" type="inkWord" rotatedBoundingBox="9606,391 10803,518 10741,1092 9545,965"/>
              </emma:interpretation>
              <emma:one-of disjunction-type="recognition" id="oneOf6">
                <emma:interpretation id="interp30" emma:lang="" emma:confidence="0">
                  <emma:literal>812)</emma:literal>
                </emma:interpretation>
                <emma:interpretation id="interp31" emma:lang="" emma:confidence="0">
                  <emma:literal>512)</emma:literal>
                </emma:interpretation>
                <emma:interpretation id="interp32" emma:lang="" emma:confidence="0">
                  <emma:literal>$2)</emma:literal>
                </emma:interpretation>
                <emma:interpretation id="interp33" emma:lang="" emma:confidence="0">
                  <emma:literal>$12)</emma:literal>
                </emma:interpretation>
                <emma:interpretation id="interp34" emma:lang="" emma:confidence="0">
                  <emma:literal>8/2)</emma:literal>
                </emma:interpretation>
              </emma:one-of>
            </emma:emma>
          </inkml:annotationXML>
          <inkml:trace contextRef="#ctx0" brushRef="#br0" timeOffset="33821.5037">9719 492 543 0,'1'-2'321'0,"2"0"-49"0,1-1-20 0,-3 2-16 15,2-2-12-15,0 2-19 0,-2-1-21 0,1 2-6 16,-1-1-15-16,1-2-7 0,-2 3-6 0,1-1-14 15,-1 1-6-15,1 0-15 0,-1-3-11 0,0 3-6 16,1-1-10-16,0 1-6 0,-1 0-12 0,1 0-3 16,-1 0-3-16,0 0-7 0,2-2-2 0,-2 2-5 15,0 0 0-15,0-1-8 0,0 1 0 16,1 0-3-16,-1 0-1 0,0 0-8 0,0 0 1 0,0 0-4 16,0 0-6-16,0-3-1 0,0 3-3 15,0 0 0-15,-1 0-2 0,-1 0-3 0,-1 0-6 16,-1 3 3-16,1-2 5 0,-1 1-6 0,0 0-2 0,-3 4 2 15,0-2-6-15,-2 3 3 0,-2-2-3 16,3 1-5-16,-3 1 3 0,1-3 7 0,0 3-8 16,1-1 0-16,0-1 1 0,0 2 0 0,2-3-1 15,2 3-3-15,-1-4 0 0,1 2-3 0,2-1-2 16,-1-2 2-16,2 1 2 0,-1-1-5 0,0 0 5 16,2 1 0-16,0 0 3 0,1 1 6 0,0-3 1 15,0 3-3-15,1 0 6 0,0 1-3 16,2-2 1-16,2 5-1 0,2-1 1 0,2 2-3 15,1 0 2-15,-2 1-2 0,2-2 0 0,2 2 0 16,0 0-1-16,1-1 1 0,-2 2 3 0,1-1-6 16,0 0 3-16,-1-2-1 0,2 2 0 0,-2-1-4 15,-1 1 5-15,0-1-4 0,-2 0-1 16,-1 0 1-16,-1-1 5 0,1 0 4 0,-5-1 2 0,0 1 4 16,-2-3-2-16,-2 3-3 0,1 1 1 0,-4 3-4 15,-1-2 3-15,-2 1 1 0,-1 1 91 16,1 1-91-16,-4-3 4 0,1 0 3 0,0-1 3 0,-2-1-87 15,1-2 182-15,-1 1-180 0,2-2 192 16,0 0-188-16,1-3 188 0,0-1-182 0,-1-1 86 16,2 0 8-16,2 0 3 0,0-1 2 0,-3-3-8 15,2-1 6-15,-2 0-15 0,3 0-11 0,0-4-10 16,4 3-18-16,2-2-26 0,2-4-12 0,4 0-21 16,0-4-27-16,4 2-45 0,0-1 14 0,2 1-130 15,1-1-43-15,-1 1-83 0,3-1 32 0,-2 2-322 16,-1 0 54-16,3 2 32 0,-3 2-181 15</inkml:trace>
          <inkml:trace contextRef="#ctx0" brushRef="#br0" timeOffset="34267.5025">10061 495 1632 0,'-7'6'307'0,"1"3"-27"15,-1 4-27-15,1 0-20 0,-2 4-11 0,3 3-19 16,0 1-14-16,0 1-11 0,1 2-17 0,2 0-4 16,-6 34-11-16,8-45 2 0,-1 8-17 0,-1 0 82 15,2 3-99-15,0-1-11 0,3-1-11 0,-2-1-1 16,1 0-13-16,2-3-5 0,-3-1-9 0,0 0-8 15,1-5 0-15,1 2-8 0,0-2 2 16,1-2-14-16,0 0-20 0,0-2-25 0,3-2-24 16,-4-3-37-16,3 0-45 0,0-2-71 0,-1-1 16 15,2 0-365-15,-2 0 40 0,1-3-174 0,1 0 52 16,0-2-63-16,-2 0-178 0</inkml:trace>
          <inkml:trace contextRef="#ctx0" brushRef="#br0" timeOffset="34854.5077">10206 596 1855 0,'11'-2'311'0,"1"-3"-32"0,2-1-36 16,3 1-18-16,0 1-27 0,0-2-24 0,1 3-16 0,-1-2-16 16,1 1-21-16,-4 2-17 0,3 0-8 15,-3-1-15-15,0 2-7 0,-4-2-12 0,0 3-16 16,0-1-7-16,-5 1-7 0,0 0-4 0,0 0-9 15,-2 0 4-15,0 2-4 0,-1 1 5 0,-2 1-6 16,0-1-3-16,-4 6-1 0,0-1 1 0,-1 1-3 16,0 1-2-16,0 1-2 0,-1 1 0 0,-4-1-3 15,2 3 0-15,-1-2 0 0,-2 3 5 16,2-1-5-16,-2-1 5 0,0 1-6 0,1 1 2 0,-1-1-2 16,0 0 4-16,2-1-5 0,1 0-2 0,-2 0 6 15,2-2-4-15,2 0-1 0,1-4 5 16,-1 1-1-16,1-1 3 0,3-3-5 0,-1 1 7 0,2-2 0 15,1-1 7-15,0 1 1 0,1 0 5 16,2-1-2-16,-2 1-1 0,2-2 0 0,1-1-2 16,2 3 7-16,-2-3 2 0,2 0-4 0,0 0 4 15,2 0-5-15,3 0 1 0,0 0 4 0,5-3-7 16,-2 1 1-16,1-2-2 0,-2 1-5 0,2-2 0 16,-2 1-1-16,2 0-1 0,-1 0 0 0,0 0-7 15,-1 0 0-15,-2 0-20 0,1-1-21 16,-1 2-28-16,-3-1-41 0,3 1-64 0,-2 2 15 15,-2 0-199-15,0-2 30 0,-2 3-373 0,0-1 45 0,-1 0 44 16,-1-2-304-16</inkml:trace>
          <inkml:trace contextRef="#ctx0" brushRef="#br0" timeOffset="35133.5027">10692 507 1729 0,'20'19'358'0,"-3"3"-37"16,-2 0-23-16,-9-12-27 0,1 4-25 0,1 3-27 16,-1 3-13-16,-2 1-21 0,-2 0-16 0,-2 2-13 15,-1 1-10-15,-2 0-13 0,-6 30 80 0,-4-26-95 16,2 0-19-16,4-17-16 0,0 4-17 0,-2-1-18 15,-2 2-16-15,1 0-19 0,0-1-30 0,-1-1-22 16,1-2-22-16,1-1-24 0,0-3-61 0,1 0 15 16,1-3-203-16,2-1 29 0,1-2-381 0,0-2 52 15,2 0 43-15,1-2-364 0</inkml:trace>
        </inkml:traceGroup>
        <inkml:traceGroup>
          <inkml:annotationXML>
            <emma:emma xmlns:emma="http://www.w3.org/2003/04/emma" version="1.0">
              <emma:interpretation id="{52BB7F92-9CCC-41F0-BC87-39090D1B3F3A}" emma:medium="tactile" emma:mode="ink">
                <msink:context xmlns:msink="http://schemas.microsoft.com/ink/2010/main" type="inkWord" rotatedBoundingBox="11014,762 11349,598 11446,796 11111,961"/>
              </emma:interpretation>
              <emma:one-of disjunction-type="recognition" id="oneOf7">
                <emma:interpretation id="interp35" emma:lang="" emma:confidence="1">
                  <emma:literal>=</emma:literal>
                </emma:interpretation>
                <emma:interpretation id="interp36" emma:lang="" emma:confidence="0">
                  <emma:literal>x</emma:literal>
                </emma:interpretation>
                <emma:interpretation id="interp37" emma:lang="" emma:confidence="0">
                  <emma:literal>_</emma:literal>
                </emma:interpretation>
                <emma:interpretation id="interp38" emma:lang="" emma:confidence="0">
                  <emma:literal>E</emma:literal>
                </emma:interpretation>
                <emma:interpretation id="interp39" emma:lang="" emma:confidence="0">
                  <emma:literal>X</emma:literal>
                </emma:interpretation>
              </emma:one-of>
            </emma:emma>
          </inkml:annotationXML>
          <inkml:trace contextRef="#ctx0" brushRef="#br0" timeOffset="35528.4999">11053 841 2179 0,'3'0'334'0,"-3"1"-40"0,1-1-36 0,1 0-28 15,1 0-27-15,-1 1-18 0,5-1-19 0,2 1-15 16,4-1-17-16,2 2-14 0,-1-2-12 0,3 0-17 15,-2 0-7-15,2 0-14 0,-1 0-12 0,0 0-17 16,2 0-13-16,-2-2-27 0,0 2-18 16,-1-2-17-16,1 2-24 0,0-3-28 0,-2 3-33 0,-4 0-42 15,0 0 15-15,-1 0-78 0,-2 0-15 0,-1 0-37 16,-2 0 22-16,-1-1-388 0,-2-2 42 0,-1 3-311 16</inkml:trace>
          <inkml:trace contextRef="#ctx0" brushRef="#br0" timeOffset="35774.5012">11143 701 1975 0,'4'-3'364'16,"2"3"-34"-16,5-3-42 0,1 1-28 0,3 0-33 15,-2 0-18-15,3-2-19 0,-2 3-27 0,1-2-16 16,1 0-15-16,0 1-12 0,0-1-19 0,-1 2-21 16,1-2-26-16,-4 3-28 0,-1 0-28 0,-2 0-44 15,1 0-78-15,-3 0 11 0,-4 0 12 16,0 0-616-16,-2 0 57 0,-1 0 51 0,-1 0-420 16</inkml:trace>
        </inkml:traceGroup>
        <inkml:traceGroup>
          <inkml:annotationXML>
            <emma:emma xmlns:emma="http://www.w3.org/2003/04/emma" version="1.0">
              <emma:interpretation id="{B2B6577D-AB3D-44FC-9ACB-8A299BD43183}" emma:medium="tactile" emma:mode="ink">
                <msink:context xmlns:msink="http://schemas.microsoft.com/ink/2010/main" type="inkWord" rotatedBoundingBox="11663,280 14006,-83 14308,1857 11966,2222"/>
              </emma:interpretation>
              <emma:one-of disjunction-type="recognition" id="oneOf8">
                <emma:interpretation id="interp40" emma:lang="" emma:confidence="0">
                  <emma:literal>IIEZ</emma:literal>
                </emma:interpretation>
                <emma:interpretation id="interp41" emma:lang="" emma:confidence="0">
                  <emma:literal>IIEZH</emma:literal>
                </emma:interpretation>
                <emma:interpretation id="interp42" emma:lang="" emma:confidence="0">
                  <emma:literal>IIEZE</emma:literal>
                </emma:interpretation>
                <emma:interpretation id="interp43" emma:lang="" emma:confidence="0">
                  <emma:literal>HIEZ</emma:literal>
                </emma:interpretation>
                <emma:interpretation id="interp44" emma:lang="" emma:confidence="0">
                  <emma:literal>Intl</emma:literal>
                </emma:interpretation>
              </emma:one-of>
            </emma:emma>
          </inkml:annotationXML>
          <inkml:trace contextRef="#ctx0" brushRef="#br0" timeOffset="15397.434">12339 215 1757 0,'-2'-4'291'0,"2"-1"-31"0,-1 1-26 15,1 0-22-15,0 0-9 0,0 0-16 16,-2 2-19-16,2-1-10 0,-1 1-24 0,1-1-21 0,0 2-26 15,-2-1-15-15,2 2-9 0,0 0-3 0,0 0 6 16,0 3 95-16,2 7-91 0,1 2 1 0,-2 1-2 16,3 3-1-16,-1 2-9 0,0 5 2 0,1-1-3 15,4 32-1-15,-6-41-2 0,2 7 6 0,-1 1 1 16,2 3-3-16,-2 0-5 0,1-1-8 16,2-1-1-16,-2-1 0 0,-1-2-3 0,0-2-3 15,0-1-4-15,-1-1-1 0,-1-2-3 0,1 0 2 16,-1-3-13-16,1-2-18 0,0 0-14 0,0-3-8 15,-2 0-31-15,1-1-41 0,-1-1-71 0,0 1 16 16,0-3-287-16,0 1 37 0,-1-2-312 16,-1 0 51-16,0 0 54 0,0 0-378 0</inkml:trace>
          <inkml:trace contextRef="#ctx0" brushRef="#br0" timeOffset="15895.2604">11796 802 1469 0,'-5'0'272'0,"1"0"-8"16,0 0-21-16,1 0-21 0,0 0-14 0,0 0-15 15,2 0-15-15,-2 0-12 0,1 0-10 0,1 0-18 16,0 0-17-16,-1 0-13 0,0 0-21 15,2 0 1-15,2 0-9 0,1 0-1 0,5-4-8 16,6 3-8-16,6-3-4 0,38-4-4 0,-17 3-10 0,10 1-4 16,3-1-3-16,9 1 5 0,3-2 2 15,1 1 4-15,1 1 2 0,-1-2 3 0,-1 0-1 16,-2 0-1-16,-1-1-3 0,-1 0 0 0,-4 2-2 16,0-2-4-16,-1 1-3 0,-2 0 4 0,-2-1-2 15,-6 2-1-15,-2-2-2 0,-4 1-4 0,-4 1 2 16,-5-1 0-16,-21 3-1 0,6-1-2 0,-2 3-3 15,1-3-10-15,-2 1-19 0,-1 2-23 0,-2 1-27 16,-4-2-37-16,1 2-76 0,-6 0 15 16,-1 0 15-16,-2 0-626 0,-1 0 61 0,-4 2 55 0,-3 2-522 15</inkml:trace>
          <inkml:trace contextRef="#ctx0" brushRef="#br0" timeOffset="16528.2878">11865 1243 1638 0,'-1'-8'341'0,"-3"2"-44"16,2 0-36-16,-1 1-37 0,1 0-31 0,0 2-29 16,2 2-22-16,0 1-3 0,0 0-1 0,-1 0 5 15,1 1-6-15,0 5-1 0,1 4-7 0,0 3-4 16,2 3-5-16,-1 3-5 0,-1 0-5 0,1 3-7 16,-1 0 7-16,0 0-16 0,1 1 3 0,-1 0-5 15,-1-1-8-15,2-1-7 0,-1 0-5 0,-1-1-11 16,0-3-7-16,0 3-5 0,3-6-4 0,-3 2-4 15,1-3-3-15,-1-1-4 0,0-4-3 16,0 1-10-16,0-3-10 0,0 0-10 0,0-2-15 16,2 0-19-16,-2 0-24 0,0 0-27 0,0-3-55 0,0 2-91 15,1-1 21-15,1-2 19 0,-2 0-547 16,1 0 54-16,1 0 49 0,0-2-515 0</inkml:trace>
          <inkml:trace contextRef="#ctx0" brushRef="#br0" timeOffset="16775.289">11990 1527 1604 0,'3'-1'310'0,"0"-2"-33"15,0 1-35-15,1-3-26 0,5 2-19 16,2-1-22-16,-2-1-17 0,5 2-16 0,1-1-11 15,1 1-11-15,0 1-20 0,-1-3 8 0,-2 2-13 0,2-1-11 16,-2 1-15-16,1-2-25 0,-2 2-16 16,2 1-19-16,-1-1-28 0,-3 1-32 0,0 0-33 15,-2-1 7-15,-1 2-100 0,-1-2-54 0,-1 2-83 16,1 0 25-16,-3-2-321 0,1 0 32 0,-1 1-259 16</inkml:trace>
          <inkml:trace contextRef="#ctx0" brushRef="#br0" timeOffset="17069.2924">12168 1292 1947 0,'0'4'346'0,"2"5"-35"0,0 3-29 0,0 1-11 15,1 3-24-15,1 0-8 0,-1 0-26 0,2 1-7 16,-2 2-17-16,1-2-14 0,0 0-16 0,1 0-8 16,-3-1-18-16,2 0-19 0,-2 0-10 0,1-2-12 15,0-2-7-15,0 0 4 0,-2-3-6 0,2 0-15 16,-3-2-21-16,1-2-29 0,1 0-24 16,-1 1-27-16,1-2-28 0,-1 1-37 0,-1-2-46 15,1-1-66-15,0 1 17 0,1-2 19 0,1 2-555 16,-2-3 52-16,1 0 53 0,2 0-513 0</inkml:trace>
          <inkml:trace contextRef="#ctx0" brushRef="#br0" timeOffset="17544.2905">12557 1411 1737 0,'11'-6'278'0,"1"1"-29"0,-1-1-36 0,0 1-17 16,1 1-23-16,-2-3-13 0,0 2-17 16,0-2-13-16,0 0-15 0,-2 2-11 0,-1 0-11 0,0 0-13 15,-3 0-17-15,1 0-15 0,-2 1-2 0,-1-1 3 16,0 0-1-16,-2 0-3 0,0 2-1 15,0-3-11-15,0 1 1 0,-2 2-6 0,1-1-1 0,-2 1-1 16,0-1 3-16,0 2-2 0,-2 0 8 16,-1-1 8-16,-1 3-2 0,-3 0 7 0,-2 0 0 15,-1 3-2-15,2 1 5 0,-2 2-5 0,2 2 9 16,0 0-1-16,4 3 0 0,0 2 6 0,1 1-1 16,3 1 1-16,2 1 5 0,1 1 2 0,3 0 0 15,0-1 3-15,2 1-1 0,1-2-2 0,2 2 4 16,2-5 13-16,0 2 5 0,0-1-7 15,2-2-5-15,0 0-5 0,3-1-4 0,-2-2-2 16,1-1-4-16,0-1-10 0,2-3-7 0,-1 0-20 0,1-3-11 16,0 0-32-16,-2 0-35 0,0-3-32 15,0 0-52-15,-1-2-89 0,-1 1 22 0,1-1 19 16,-5 0-575-16,1-3 50 0,-2 1 51 0,-2 0-636 0</inkml:trace>
          <inkml:trace contextRef="#ctx0" brushRef="#br0" timeOffset="20031.5038">12666 1099 1871 0,'-2'3'339'15,"2"0"-40"-15,0-3-27 0,1 0-25 0,2 0-23 16,1 0-33-16,3 0-13 0,3 0-18 0,4 0-16 15,3 0-12-15,1-3-13 0,-1 0-13 16,2 1-14-16,-2-1-6 0,0 1-14 0,-1-2-11 0,0 1-30 16,-3-1-10-16,0 1-18 0,-3 1-23 0,-2-1-26 15,0 3-76-15,-1 0 12 0,-2-2-158 16,-1 2-176-16,-3-1 34 0,1-1-222 0,-2 2 47 0,0 0 27 16,0-2-195-16</inkml:trace>
          <inkml:trace contextRef="#ctx0" brushRef="#br0" timeOffset="20626.5044">13019 895 2013 0,'1'-1'321'0,"1"-1"-41"0,-1 0-34 16,2 0-25-16,1 2-25 0,0-1-25 0,3-2-11 16,2 1-19-16,-1 0-16 0,3 0-16 0,-4 2-15 15,2-2-6-15,1 1-12 0,1 1-11 0,-3-3-13 16,-1 3-11-16,-1 0-4 0,1 0-6 0,-2-1-5 15,1 1-8-15,-4 0-6 0,2 0-2 16,-3 0 1-16,2 0 2 0,-2 2-7 0,-1 2 4 0,0 0-2 16,0 0 0-16,-1 3 1 0,-2 1 92 0,-1 4-96 15,1 2 3-15,-4 1 0 0,0 2-3 16,-4 2 2-16,2 0-1 0,-1 0-2 0,1-3-1 16,-1 2 2-16,1-1-2 0,-1-1-1 0,2-1 0 15,0-1 1-15,2-1 2 0,-1-2-2 0,3 0 5 16,0-4 4-16,1 0 6 0,1 0 8 0,1-1 4 15,1-2 5-15,0 0 0 0,1 0-3 0,1 0 4 16,1-1 1-16,0-1 1 0,2 1 2 16,4 1-4-16,2-1-4 0,4-1 2 0,-2 1-3 15,0-3-3-15,2 0-2 0,-2 0-4 0,3 0 4 0,-1 0-3 16,1 0-3-16,0 0-2 0,-2 0 1 16,0-3-5-16,-2 3-4 0,-1-2-18 0,-2 2-6 15,-1-2-17-15,-1 0-17 0,-2 2-22 0,0 0-63 16,0-1-64-16,-2 1 19 0,2 0-178 0,-4 0 29 15,0 0-366-15,0 0 49 0,-1 0 49 0,0 0-393 16</inkml:trace>
          <inkml:trace contextRef="#ctx0" brushRef="#br0" timeOffset="20989.502">13069 1024 1848 0,'-4'-2'340'16,"3"-1"-49"-16,1 2-31 0,1-2-132 0,3 1 80 0,3-1 71 16,4 1-118-16,2 0-11 0,-1-3-13 15,0 2-110-15,2 1 82 0,0-1-11 0,0-2-9 0,-1 1-12 16,-1 1-9-16,-2 0-21 0,-1 1-37 15,-1 0-38-15,-1 2-39 0,-1 0 8 0,-1 0-202 16,1 0-103-16,-4 0 29 0,3 0-200 0,-3 0-157 16,-2 0 250-16,0 0-419 0</inkml:trace>
          <inkml:trace contextRef="#ctx0" brushRef="#br0" timeOffset="354250.9089">14053 216 1421 0,'-3'-2'311'0,"1"-1"-33"0,0-1-35 0,0 0-21 15,1 3-22-15,-3-2-19 0,2 2-16 0,0 1-16 16,2-3-10-16,0 2-5 0,-2-2-13 0,2 3-9 15,-1-1-12-15,1-1-9 0,-1 2-12 0,-1-1-6 16,2 1-12-16,-1 0-12 0,1-2-3 0,0 2-11 16,0 0-4-16,0 0-7 0,-2 0 93 15,2 2-88-15,0 1-5 0,0 2-3 0,0 2 2 16,0 6-2-16,0 3-3 0,2 2-1 0,-1 6 7 0,6 31-4 16,-4-14 7-16,3 0 3 0,-1 2-1 15,-1 2 0-15,1 3 2 0,-1-2 3 0,0 2-3 16,2 0 89-16,-1 1-92 0,1-1 3 0,-1 1-1 15,0 2 2-15,3 2 1 0,-3-3-1 0,0-1 5 16,-2-1 2-16,1 1 1 0,-2-3 2 0,0 0-4 16,-1 0 2-16,1 0 0 0,-1-1-3 0,0-1 0 15,0 2 22-15,0-5 85 0,2 0-89 0,-2-1 2 16,1-5-11-16,2 0 4 0,-3-21-9 0,0 5 13 16,0 1-1-16,0 1-4 0,2 1 2 15,-2-3-5-15,0-1-1 0,0-1-9 0,0-1 4 16,2-3-2-16,-3 0 1 0,1-3-8 0,0-2-7 0,0-2 7 15,0 0-21-15,-1-1-42 0,2 0-52 16,-2-3-75-16,0 0 15 0,-2-2 14 0,1 0-664 16,-1-2 58-16,1-1 60 0,-3-6-805 0</inkml:trace>
        </inkml:traceGroup>
        <inkml:traceGroup>
          <inkml:annotationXML>
            <emma:emma xmlns:emma="http://www.w3.org/2003/04/emma" version="1.0">
              <emma:interpretation id="{148350D5-4D79-4358-8B64-7C620A0BA993}" emma:medium="tactile" emma:mode="ink">
                <msink:context xmlns:msink="http://schemas.microsoft.com/ink/2010/main" type="inkWord" rotatedBoundingBox="14788,346 17484,263 17514,1252 14818,1334"/>
              </emma:interpretation>
              <emma:one-of disjunction-type="recognition" id="oneOf9">
                <emma:interpretation id="interp45" emma:lang="" emma:confidence="1">
                  <emma:literal>Interpret</emma:literal>
                </emma:interpretation>
                <emma:interpretation id="interp46" emma:lang="" emma:confidence="0">
                  <emma:literal>[Interpret</emma:literal>
                </emma:interpretation>
                <emma:interpretation id="interp47" emma:lang="" emma:confidence="0">
                  <emma:literal>[interpret</emma:literal>
                </emma:interpretation>
                <emma:interpretation id="interp48" emma:lang="" emma:confidence="0">
                  <emma:literal>interpret</emma:literal>
                </emma:interpretation>
                <emma:interpretation id="interp49" emma:lang="" emma:confidence="0">
                  <emma:literal>Interprets</emma:literal>
                </emma:interpretation>
              </emma:one-of>
            </emma:emma>
          </inkml:annotationXML>
          <inkml:trace contextRef="#ctx0" brushRef="#br0" timeOffset="355468.907">14800 520 1737 0,'-3'3'328'15,"1"-2"-35"-15,1 0-25 0,1 0-30 16,0-1-23-16,0 1-17 0,0-1-22 0,0 4-16 0,0-4-15 16,0 0-14-16,0 0-13 0,1 0-10 0,3 0-10 15,0 2-9-15,5-2-9 0,4 0-4 16,5 2-8-16,0-2-12 0,0 0-2 0,3 0-6 0,0-2-3 16,-1 0-9-16,3-1-11 0,-1 1-10 15,-1 0-13-15,0 1-27 0,0-2-23 0,-3 2-26 16,-1-2-40-16,-4 0 11 0,1 0-167 0,-4 3-100 15,-3-1 29-15,1 1-326 0,-5-2 47 0,-1 2 33 16,-2 0-230-16</inkml:trace>
          <inkml:trace contextRef="#ctx0" brushRef="#br0" timeOffset="356267.9112">15038 507 1577 0,'-3'0'246'0,"0"0"-30"16,2 0-20-16,-2 0-3 0,0 2-7 0,2 2-9 16,-1 0-13-16,0-1-4 0,0 3-4 0,1 5-16 15,1 1-4-15,0 4-12 0,0-1-6 0,1 0-5 16,-1 1-13-16,1 1-8 0,0 0-3 0,1 0-13 0,0 2-5 16,-1-2-5-16,1 2-6 0,-1-2-9 15,-1-2-5-15,0 0 7 0,0-2-3 0,0-2-3 16,0 1-5-16,0-5-9 0,0 3-13 0,0-3-16 15,1 3-27-15,1-2 76 0,-2-2-197 0,0 1 83 16,-2-2-14-16,2 1-7 0,-1-2-20 16,0-1-19-16,-2 1-21 0,0-1 13 0,0-1-37 0,0-1 12 15,-2 0 11-15,0-1 6 0,0 3 19 16,-1-2 19-16,0 0 30 0,2-1 7 0,-2 0 52 16,1 1 29-16,0-1 19 0,0 0 10 0,1 0 26 15,0 2 5-15,0 0 6 0,0-2 1 0,1 0-4 16,0 0-3-16,2 0-10 0,-1 2 0 0,2-1-9 15,0 1 2-15,2-2-4 0,0 1-5 16,1-1-5-16,3 1-3 0,-2-1-8 0,1 0-3 0,3 0-4 16,-1 1 0-16,3 2-5 0,4 0 1 0,0-2 1 15,-1-1-4-15,1 0-1 0,1 0-9 16,-2 0 1-16,0-1-8 0,0-2-1 0,-1-1-1 0,0 0-4 16,-2 1 0-16,-1-3-2 0,-1 0 2 15,-3 0-1-15,1 0 3 0,-2-1 0 0,2-1 7 16,-3-1-1-16,1 0 3 0,0 0 2 0,-3 2 6 15,2 0 5-15,0 2 6 0,-1-2 1 0,0 5-1 16,1-2-1-16,0-2-8 0,-2 4-8 0,1-1-10 16,-2 1-2-16,3-1-4 0,-1 3 2 15,1 0 0-15,0 0 0 0,1 1 3 0,-1 2 0 0,1-2-1 16,-1 4 6-16,1-2 4 0,-3 2-3 16,2-1 0-16,0 1-1 0,-2 2-2 0,2 0-1 0,1 2-1 15,0-2 1-15,-2-1 3 0,1-1 3 16,-2 0 0-16,1-2 7 0,-2 0-11 0,0-2-12 15,0-1-13-15,2 0-8 0,0 0-2 0,-2-1 4 16,2-2 2-16,0 1 4 0,0-1 6 16,1-2 5-16,0 0 12 0,1-1 0 0,4-1 0 0,0 0-1 15,0 0-1-15,4 2 2 0,-3 1 7 0,-1 1 5 16,0-1 6-16,-1 2 5 0,1 2 5 16,-1 0-1-16,-1 0 6 0,-1 1-3 0,0 2-3 15,3-1-4-15,-1 5 2 0,2-2-2 0,-2 0-6 16,0 2-6-16,-3-2-7 0,0 2-15 0,-1-1-11 15,1 1-18-15,-3-3-25 0,1 1-25 0,0 0-46 16,-2 0 15-16,0 0-150 0,0-2-79 0,-2 1 28 16,0-2-349-16,1 1 55 0,0-3 35 15,0 0-264-15</inkml:trace>
          <inkml:trace contextRef="#ctx0" brushRef="#br0" timeOffset="356522.9088">15531 398 1754 0,'3'-4'325'15,"-1"4"-22"-15,1 0-22 0,1 7-16 0,0 2-24 16,2 4-18-16,0 2-22 0,-1 3-14 0,1 2-19 16,8 31-17-16,-5-20-10 0,0-2-12 0,-4 2-6 15,-3-18-15-15,6 34-13 0,-6-34-5 0,2 6-12 16,-3 5-4-16,2-2 78 0,0-1-183 0,-2 0 172 15,2 0-98-15,-2-1-13 0,3 0-14 0,-3-3-17 16,-1-1-22-16,0-6-14 0,1 4-18 0,1-4-14 16,-1 1-24-16,-1-3-36 0,0-1 13 15,0-2-183-15,-1-2-98 0,-1 1 33 0,0-3-302 16,-2-1-51-16,0 0 140 0,-1-3-283 0</inkml:trace>
          <inkml:trace contextRef="#ctx0" brushRef="#br0" timeOffset="356717.9105">15417 715 1873 0,'6'-7'335'0,"2"1"-31"0,3 0-25 0,-1 0-25 0,1 1-17 16,3 1-24-16,-3 0-14 0,2 0-21 0,-1 0-13 16,0 2-9-16,2-1-18 0,-4-1-12 15,3 1-18-15,-1-1-28 0,-1 3-30 0,0-2-38 16,0-1-45-16,1 1-66 0,-1-1 8 0,2 1-337 15,2-1 36-15,2 0-275 0,-1 0 49 0,0 0 49 16,4 0-299-16</inkml:trace>
          <inkml:trace contextRef="#ctx0" brushRef="#br0" timeOffset="357584.9072">15848 771 1858 0,'2'2'283'0,"1"1"-30"16,1-3-29-16,1 1-22 0,0-1-19 0,-2 0-22 0,2 0-20 15,0 0-13-15,0 0-17 0,0 0-13 16,0 0-12-16,1-1-13 0,-3-2-9 0,1 1-7 15,-1-2 1-15,1 1-3 0,-2-1-4 0,0 0-2 16,-1 1-3-16,2-1 1 0,-2 2-2 0,-1-1-3 16,0 1-1-16,0 0-8 0,-1-1 2 0,-3 0-6 15,2 0 1-15,0 2-3 0,-2-2-9 0,1 3 4 16,0-3-3-16,0 3-5 0,0 0 1 0,1 0-4 16,-2 0-2-16,-1 0 1 0,1 3-2 15,1 0 5-15,0-2 0 0,0 3 1 0,0 1-5 0,2-1 3 16,1 7-5-16,0-1 1 0,0-2 3 15,0 3-1-15,0-2-2 0,1 0-1 0,1 1-10 16,2 2 7-16,1-1-3 0,0 0 0 0,0-2 0 16,3 1-8-16,-1-2 94 0,-3-1-183 15,2-4 89-15,1 1-2 0,-2-2-5 0,1 1-6 0,-1-3 1 16,0-3-3-16,2-2 4 0,1-1-2 0,0-1 6 16,3-4 0-16,-2 2 3 0,-1-3-1 0,1 0 7 15,-1-2 7-15,0 1 4 0,-1 1 4 0,1 0 2 16,0-1 7-16,0 3 8 0,0-1-2 15,-1 1 4-15,-1 2-7 0,-1 1-8 0,-1 0-7 16,2 4-5-16,-3-1 0 0,1 3-4 0,0 1 8 0,1 0 1 16,-2 1-1-16,6 4 7 0,-2 2 2 15,2 4 0-15,-1-2-4 0,-1 2 2 0,-3 2 1 16,1-1-3-16,-1 1 3 0,1-1-7 0,-5-2 3 0,1 1 5 16,0-2 0-16,-1-1-1 0,0 0-1 15,0-2 3-15,-1-1 5 0,1 0 5 0,-1-3-8 16,1 1 2-16,-4 0 0 0,2-3-1 0,-1 0-4 15,2-3-8-15,-1 0 4 0,-2-3-2 0,3-2 2 16,-1-3 4-16,2 2-1 0,0-3 1 0,1-1-6 16,1 0 4-16,2-2-4 0,-1 1 5 0,2 1-3 15,1-1-2-15,0 1-4 0,1 0-1 16,1 1 0-16,1 2-3 0,1-1 0 0,0 3-7 0,1-1-17 16,-1 1-16-16,0 2-23 0,3-1-65 15,2 4 10-15,0 1-220 0,0 2 29 0,-1 0-401 16,0 0 48-16,1 0 56 0,-1 0-411 0</inkml:trace>
          <inkml:trace contextRef="#ctx0" brushRef="#br0" timeOffset="358232.9088">16358 785 1503 0,'-1'0'325'0,"-1"5"-20"0,1 5-22 0,-2 4-13 16,3 3 80-16,3 5-121 0,-2 1-21 0,3 34-14 16,-4-42-14-16,0 6-14 0,4 35-14 15,-4-41-17-15,0 5-6 0,0 3-13 0,0 3-9 16,0-1-15-16,-2-1-7 0,0-2-11 0,2-2-6 15,0-1-2-15,0-3-6 0,0 0 3 0,-1-4 4 0,1-3 2 16,-2-1 4-16,0-2-14 0,0-4-12 16,0-2-13-16,0 0-9 0,0-3-13 0,0-6-7 15,0-5-13-15,0-5-10 0,0-3-7 0,0-35-96 16,3 21 75-16,5-4-13 0,1-1 5 0,2 0 2 16,4 4 3-16,0 1-1 0,-3 2 1 0,3 6 3 15,2 3 0-15,2 4 4 0,-10 13-2 0,4-3 3 16,4 3 2-16,2 2 4 0,3 2 6 15,-2 1-2-15,1 3 5 0,-1 0-1 0,0 3 6 16,-5 2 12-16,0 2 7 0,-4-1 7 0,-3 3-1 0,-2 1 2 16,-4 0 5-16,-4 3 2 0,-1-1 91 15,-3 0-91-15,-3-1 0 0,-3 0 1 0,0-2-2 0,-2 1 2 16,0 0-4-16,0 0 2 0,-1-3 6 16,-1-2-8-16,0 0-10 0,3-3-10 0,0-1-108 15,0-1 76-15,4 0-28 0,-1-3-33 0,4-1-58 16,0-2 15-16,4 1-143 0,3-4 27 15,-1 1-405-15,2-2 39 0,3-4 39 0,1 0-279 0</inkml:trace>
          <inkml:trace contextRef="#ctx0" brushRef="#br0" timeOffset="358482.9096">16611 603 1582 0,'15'7'333'0,"-1"1"-31"0,0 0-22 16,-1 3-25-16,-4 1-25 0,3 3-18 0,-5-1-21 15,0 2-4-15,-1 0-22 0,2 4-7 0,-4-3-14 16,-1 1-13-16,0-2-13 0,-1-1-7 0,-2-4-11 16,0 1 2-16,2-4 0 0,-2-1-4 0,1 0-2 15,-1-2-8-15,0 0-9 0,-1-5-20 0,-1 0-10 16,1 0-10-16,-1-3-12 0,-2-2-5 0,3-1-8 16,0-3-9-16,-1-2-8 0,2-1-1 0,-1-3-6 15,1 1-9-15,3-2-28 0,1 2-13 16,0-1-27-16,1-1-32 0,0 3-47 0,3 0 16 15,0 0-154-15,0 1-94 0,2 0 32 0,2 4-302 0,-2 1 49 16,1-2 42-16,1 4-263 0</inkml:trace>
          <inkml:trace contextRef="#ctx0" brushRef="#br0" timeOffset="358869.9114">16958 710 1862 0,'2'0'318'16,"1"0"-42"-16,-2 0-43 0,2 0-36 0,1 0-36 0,-1 0-32 16,3-3-30-16,-3 1-27 0,5-2-49 15,-1-2-26-15,-1-1-3 0,0 0-18 0,0 2-2 16,-2 0 12-16,-1 0 3 0,-1 0 9 0,-1 0 13 15,-1 1 23-15,0 1 19 0,-1 1 31 0,-1-1 4 16,1 2 3-16,-3 1 0 0,-1 0 1 0,3 0 3 16,-3 0-1-16,1 1 9 0,-1 4 0 0,-2 1-10 15,-1 1-1-15,2 4-7 0,0 0-2 16,0 0-6-16,2 2 0 0,0 1-9 0,0-1-1 0,4 1-5 16,4 1-8-16,0-1-7 0,1 1-10 15,4-1-6-15,3 0-20 0,3-1 72 0,-3-3-191 16,4-1 71-16,-1-2-15 0,1 0-34 0,2-2-31 15,-6-5-55-15,5 0 17 0,-2-2-151 0,0-2-45 16,-2-2 29-16,0 0-341 0,0-2 47 0,-3-4 34 16,-2-3-245-16</inkml:trace>
          <inkml:trace contextRef="#ctx0" brushRef="#br0" timeOffset="359101.9058">17215 315 1671 0,'-1'-12'308'0,"0"0"62"0,1 3-227 15,0 4 93-15,0 0 101 0,1 5-124 0,0 0-10 16,3 8-16-16,-1 2-11 0,1 3-9 0,2 6-15 16,7 32 4-16,-8-15-10 0,0-3-9 0,2 5-17 15,-2-2-6-15,-1 0-9 0,2-1-10 0,-5 1-11 16,7-2-4-16,-8-19-22 0,4 4-6 0,-3 5-26 16,0 0-13-16,2-2 68 0,-2 1-107 15,-1-5-21-15,0 2-117 0,0-1 149 0,-2-4-144 16,0 0 16-16,-1-3-333 0,-3-1 38 0,-1-9-330 15,-3-2 140-15,-2-2 51 0,0-7-349 0</inkml:trace>
          <inkml:trace contextRef="#ctx0" brushRef="#br0" timeOffset="359278.9068">16994 488 1881 0,'10'-5'411'0,"6"1"-47"16,2 2-27-16,3-2-36 0,2 1-25 0,33-3-32 15,-40 5-27-15,33-1-21 0,-12 0-33 0,-3-1-7 16,-21 2-14-16,7-1-14 0,3 0-26 0,0 1-23 16,-3-1-25-16,1-2-25 0,0 4-30 15,-3-2-34-15,-1 2-47 0,-3-2-77 0,-1 2 16 16,-6 0 14-16,-2 0-600 0,-4 0 53 0,-3 0 54 16,-1 2-475-16</inkml:trace>
        </inkml:traceGroup>
        <inkml:traceGroup>
          <inkml:annotationXML>
            <emma:emma xmlns:emma="http://www.w3.org/2003/04/emma" version="1.0">
              <emma:interpretation id="{62256DB1-A7D7-41D3-A733-E6431F37EAD6}" emma:medium="tactile" emma:mode="ink">
                <msink:context xmlns:msink="http://schemas.microsoft.com/ink/2010/main" type="inkWord" rotatedBoundingBox="18199,362 19344,313 19383,1225 18238,1273"/>
              </emma:interpretation>
              <emma:one-of disjunction-type="recognition" id="oneOf10">
                <emma:interpretation id="interp50" emma:lang="" emma:confidence="0">
                  <emma:literal>ye</emma:literal>
                </emma:interpretation>
                <emma:interpretation id="interp51" emma:lang="" emma:confidence="0">
                  <emma:literal>y' =</emma:literal>
                </emma:interpretation>
                <emma:interpretation id="interp52" emma:lang="" emma:confidence="0">
                  <emma:literal>y =</emma:literal>
                </emma:interpretation>
                <emma:interpretation id="interp53" emma:lang="" emma:confidence="0">
                  <emma:literal>y:</emma:literal>
                </emma:interpretation>
                <emma:interpretation id="interp54" emma:lang="" emma:confidence="0">
                  <emma:literal>g =</emma:literal>
                </emma:interpretation>
              </emma:one-of>
            </emma:emma>
          </inkml:annotationXML>
          <inkml:trace contextRef="#ctx0" brushRef="#br0" timeOffset="361914.9106">18352 715 1885 0,'-4'0'301'0,"4"-2"-37"0,0 2-32 0,0 0-33 0,0 0-16 16,-1 0-30-16,1 0-21 0,-1 0-18 0,1 0-8 15,-3 0 3-15,3 2-2 0,-2 2-8 16,0 0-6-16,-1 4-6 0,0 3-7 0,1 2-8 0,0 0-8 16,2 2-2-16,0-1-5 0,0-1-7 15,0 2 0-15,0-1 89 0,2 1-100 0,0-2-4 16,-1-2-2-16,0-1-1 0,2-3-1 0,-1 0-7 16,-1 0 4-16,1-2 1 0,0 0-6 0,0-1 4 15,3-1-7-15,-2 0-89 0,1-2 85 0,1-1-1 16,0 0-3-16,1 0-1 0,3-2-4 15,-1-2 2-15,3-2-5 0,-1 0 2 0,2-3-4 16,-2 0 5-16,1-3 0 0,-1 1-1 0,-3-1 1 16,1-1 4-16,0 1 13 0,-3 0-2 0,-1-1 10 15,1 1 8-15,-2 3 4 0,-1-3 7 0,0 4 2 16,-1-1-2-16,3 2 4 0,-3 1 1 0,1 2-5 16,-1-2 11-16,0 2-4 0,1-1 10 0,-2 2-17 15,0-1 0-15,0 2-11 0,0-1-2 0,0 1-13 16,1-1-3-16,-1 1-9 0,0 0-5 0,1 2-12 15,0 0 3-15,-1 0 6 0,1 0-5 0,-1 0 3 16,0 4 6-16,0 1 5 0,0 6 3 0,0 3-3 16,1 2 5-16,1 4-9 0,0 2 95 15,0 1-85-15,-1 0-7 0,1 1 4 0,5 34-2 0,-7-43-3 16,1 4-2-16,0 5-3 0,-1-1-4 16,0 0 0-16,-2 0 2 0,2-3 2 0,-5 2-1 0,1-2 6 15,-3-1-5-15,4-1 1 0,-5-1 0 16,-2-1 0-16,0 0-1 0,-1-1-12 0,-4-2 9 15,0-4-13-15,-2 1-7 0,-1-3-12 0,0 0-11 16,-3-2-27-16,4-3-21 0,-3-2-56 0,1-2-50 16,2-3 18-16,-1-2-243 0,5-3 34 0,0-2-349 15,6-4 51-15,-1-2 50 0,3-4-526 0</inkml:trace>
          <inkml:trace contextRef="#ctx0" brushRef="#br0" timeOffset="362397.9075">18357 531 1878 0,'-1'2'358'0,"1"-2"-46"0,0 0-35 0,0 0-30 16,1-2-27-16,1-3-29 0,1 2-14 0,1-3-8 15,1-4-19-15,3 0-19 0,-2-2-9 0,1 1-16 16,1-1-9-16,-3-1-14 0,3-1-4 0,-1 1-11 15,-1 1-7-15,0 0-8 0,-1 0 0 0,1 3-9 16,-1 1-1-16,-1 2-17 0,0 0-12 0,-1 1-3 16,-1 4 7-16,3 1 5 0,-1 0 1 15,2 1 8-15,4 6 1 0,0 3 1 0,2-1 6 0,-3 2-4 16,2 1 7-16,-1 2 0 0,-1-2 1 0,1 3 4 16,-1-1-2-16,1 1-10 0,0-1-1 15,1 2-1-15,-2-3-2 0,-1-1-7 0,-1-1 2 0,1 0-3 16,0-1-18-16,-4-1-24 0,1 1-35 15,-2-3-30-15,3 0-39 0,-4-2-68 0,1 2 17 16,-1-2-289-16,-1-2 37 0,1 2-283 0,-2-1 48 16,2-1 60-16,-1 0-388 0</inkml:trace>
          <inkml:trace contextRef="#ctx0" brushRef="#br0" timeOffset="362780.9105">19062 837 2208 0,'-2'1'350'15,"2"2"-33"-15,0-2-31 0,2 1-29 16,1 0-20-16,1-2-15 0,5 2-24 0,1 1-17 15,5-3-15-15,-2 3-19 0,2-3-15 0,1 0 2 16,-1 0-13-16,3 0-21 0,-4 0-20 0,2 0-27 16,-4 0-28-16,0 0-31 0,-1 0-25 0,-2 0-33 15,-1 0-44-15,1 0-42 0,-4 1 12 16,3-1-315-16,-4 0 36 0,2 0-268 0,-3 0 53 0,1-2 46 16,-3 0-336-16</inkml:trace>
          <inkml:trace contextRef="#ctx0" brushRef="#br0" timeOffset="362993.9055">19060 767 2060 0,'0'-2'405'0,"0"0"-37"16,4-1-35-16,4 2-33 0,4-3-33 15,-1 0-28-15,6 0-22 0,-1 1-34 0,2 1-9 16,0-3-16-16,3 2-6 0,-1-1-41 0,-1 0-39 15,1 0-29-15,0 1-36 0,-2 2-45 0,-1-2-63 16,-1 3 12-16,-1 0-346 0,-5 0 34 0,-1 0-298 16,-3 0 56-16,-1 0 54 0,-3 0-363 15</inkml:trace>
        </inkml:traceGroup>
        <inkml:traceGroup>
          <inkml:annotationXML>
            <emma:emma xmlns:emma="http://www.w3.org/2003/04/emma" version="1.0">
              <emma:interpretation id="{FE40CF02-01EC-4411-A2BB-2646B71F7606}" emma:medium="tactile" emma:mode="ink">
                <msink:context xmlns:msink="http://schemas.microsoft.com/ink/2010/main" type="inkWord" rotatedBoundingBox="19828,488 20830,266 21013,1092 20012,1314"/>
              </emma:interpretation>
              <emma:one-of disjunction-type="recognition" id="oneOf11">
                <emma:interpretation id="interp55" emma:lang="" emma:confidence="1">
                  <emma:literal>ply</emma:literal>
                </emma:interpretation>
                <emma:interpretation id="interp56" emma:lang="" emma:confidence="0">
                  <emma:literal>pay</emma:literal>
                </emma:interpretation>
                <emma:interpretation id="interp57" emma:lang="" emma:confidence="0">
                  <emma:literal>poly</emma:literal>
                </emma:interpretation>
                <emma:interpretation id="interp58" emma:lang="" emma:confidence="0">
                  <emma:literal>pry</emma:literal>
                </emma:interpretation>
                <emma:interpretation id="interp59" emma:lang="" emma:confidence="0">
                  <emma:literal>pity</emma:literal>
                </emma:interpretation>
              </emma:one-of>
            </emma:emma>
          </inkml:annotationXML>
          <inkml:trace contextRef="#ctx0" brushRef="#br0" timeOffset="365446.9086">19958 701 1720 0,'-1'-6'351'15,"1"2"-30"-15,0 1-34 0,-1-1-41 0,1 1-37 16,0 0-30-16,0 2-33 0,0 1-7 0,0 0 6 16,1 1-4-16,0 5-2 0,3 1-8 0,-1 5-10 15,1 4-4-15,-1 2-4 0,2 4 1 0,-1-1 1 16,7 37 86-16,-6-24-99 0,-2 0-8 15,1 1-6-15,-3-20-5 0,0 5-10 0,0 2-6 0,3 0-8 16,-2 2-7-16,-2-2-4 0,2 0-6 0,0-1-2 16,-1-2-4-16,2-1-6 0,-3-1-5 15,0-3-8-15,0-2-10 0,0 0-12 0,0-3-13 0,0-1-10 16,0 0-10-16,0-3-16 0,0 2-34 16,0-3-26-16,0 0-25 0,0 0-51 0,0-2 20 15,-2 1-154-15,-1-3-72 0,0 0 35 0,0 0-313 16,-1 0 45-16,0-3 44 0,-1-2-347 0</inkml:trace>
          <inkml:trace contextRef="#ctx0" brushRef="#br0" timeOffset="365678.907">19997 749 1607 0,'9'-7'286'0,"3"-1"-26"0,2-2-21 16,-2 1-19-16,0 0-27 0,0 1-21 0,-2 4-16 15,0 0-18-15,-2 2-12 0,-1 2-5 0,-2 0 2 16,-1 2-12-16,0 2-9 0,-2 0-8 16,0 0-7-16,-2 1-13 0,0 1-10 0,-3 4-13 0,0-1-13 15,-2 3-17-15,0-1-17 0,0-1-43 16,-2 1-37-16,-2-2-56 0,-1 1 13 0,-1-3-114 16,2 3-43-16,-3-5-97 0,1 0 28 0,0-1-258 15,3 0 25-15,1-4-219 0</inkml:trace>
          <inkml:trace contextRef="#ctx0" brushRef="#br0" timeOffset="366029.9113">20371 372 1829 0,'3'-3'308'0,"0"1"-31"16,-1 2-25-16,-1 0-14 0,-1 2-11 0,-1 1-14 16,-3 5-14-16,1 4-15 0,-3 2-23 0,0 3-10 15,-8 31-11-15,6-16-10 0,2 0-13 0,-1 0-12 16,2-18-4-16,5 6-10 0,-2 0 1 0,1 2-11 16,1 1-7-16,0 0-5 0,3-2-8 0,2 1 5 15,-1-1-12-15,3 2 12 0,-2-4 84 16,5 0-96-16,0 1-2 0,-2-3-4 0,3-2-1 15,-1 0-4-15,2-2-13 0,1-2-12 0,-3-2-23 16,1 0-17-16,1-2-23 0,-2 0-27 0,0-4-42 16,-1-2-143-16,-1-1 105 0,-2 0-196 0,-1 0-135 15,0-1 39-15,-2-2-233 0,1-1 50 16,-2 0 46-16,1 1-324 0</inkml:trace>
          <inkml:trace contextRef="#ctx0" brushRef="#br0" timeOffset="366630.9085">20680 582 1712 0,'2'0'346'15,"-2"0"-31"-15,0 4-30 0,0 1-26 0,0 5-34 16,0 0-20-16,0 3-18 0,0 3-20 0,0-1-15 16,2 1-21-16,0-2-10 0,1 2-13 0,0-2-10 15,0-2-8-15,2 3-7 0,0-4-11 16,0-1-11-16,-1-2-14 0,2-1-11 0,-2-1-13 16,3-2-12-16,-2-2-1 0,1 1-9 0,-2-3-6 0,2 0-11 15,-1-3 3-15,1-2 2 0,1-3 1 16,-1 0-1-16,1-2-2 0,-1-2 5 0,0 1 0 15,-1-1 0-15,1 1 1 0,1-1 1 0,-1-3-2 16,0 2 6-16,0 0 0 0,0-2 6 0,0 1 6 16,0-1 7-16,-2 1 10 0,-1 1 7 0,1 1 2 15,-1 1 7-15,-1 3 7 0,0 1 1 16,0 1-4-16,-2-1-10 0,4 4-7 0,-3-1-8 16,0 0-9-16,0 1-5 0,-1 2 8 0,1 1 9 15,-1 0-3-15,0 0 4 0,2 2 5 0,0 4 2 16,0 1 3-16,-1 6-1 0,4 1 3 0,0 2 1 15,-2 2 0-15,5 2 1 0,-3 1-2 0,8 29-1 16,-11-38-3-16,4 6-1 0,3 33 13 0,-6-37 87 16,4 32-93-16,-6-31-1 0,1 5-4 15,-2 2 0-15,-2 1-8 0,1 1 7 0,-3-2-10 0,2 2 3 16,-4-4-1-16,-1 1-6 0,-2-2-1 16,-1-1-7-16,-18 18-11 0,21-29-13 0,-7 2-16 15,2 1-19-15,-4-3-23 0,1-1-29 0,-2-1-39 0,1-4 14 16,-1-1-319-16,2-5 40 0,1-2-327 15,3-2 53-15,3-4 54 0,1-1-532 0</inkml:trace>
        </inkml:traceGroup>
        <inkml:traceGroup>
          <inkml:annotationXML>
            <emma:emma xmlns:emma="http://www.w3.org/2003/04/emma" version="1.0">
              <emma:interpretation id="{815A8DF5-29EA-4FA6-A3AA-9696FB88228D}" emma:medium="tactile" emma:mode="ink">
                <msink:context xmlns:msink="http://schemas.microsoft.com/ink/2010/main" type="inkWord" rotatedBoundingBox="21084,604 21351,518 21406,689 21139,775"/>
              </emma:interpretation>
              <emma:one-of disjunction-type="recognition" id="oneOf12">
                <emma:interpretation id="interp60" emma:lang="" emma:confidence="1">
                  <emma:literal>=</emma:literal>
                </emma:interpretation>
                <emma:interpretation id="interp61" emma:lang="" emma:confidence="0">
                  <emma:literal>_</emma:literal>
                </emma:interpretation>
                <emma:interpretation id="interp62" emma:lang="" emma:confidence="0">
                  <emma:literal>E</emma:literal>
                </emma:interpretation>
                <emma:interpretation id="interp63" emma:lang="" emma:confidence="0">
                  <emma:literal>x</emma:literal>
                </emma:interpretation>
                <emma:interpretation id="interp64" emma:lang="" emma:confidence="0">
                  <emma:literal>e</emma:literal>
                </emma:interpretation>
              </emma:one-of>
            </emma:emma>
          </inkml:annotationXML>
          <inkml:trace contextRef="#ctx0" brushRef="#br0" timeOffset="366866.9087">21116 702 1779 0,'2'3'371'16,"1"-3"-40"-16,2 1-36 0,5 0-25 0,3-1-35 15,0 0-28-15,2 0-18 0,2 0-20 16,0 0-18-16,1 0-24 0,-1 0-32 0,3 0-33 15,-5-1-27-15,3 1-33 0,-4 0-48 0,1-3-59 16,-2 3 11-16,-4 0-199 0,2 0 27 0,-6-2-402 16,0 2 48-16,-2-3 40 0,-1 0-250 0</inkml:trace>
          <inkml:trace contextRef="#ctx0" brushRef="#br0" timeOffset="367066.9115">21141 589 2047 0,'5'-3'335'15,"4"-1"-42"-15,3 0-29 0,4 0-30 0,0 2-26 16,1-3-30-16,-1 3-31 0,2 0-35 0,-2-1-31 16,-2 1-32-16,0 0-43 0,0 0-43 0,-2 2 2 15,-2 0-257-15,0 0 26 0,-3 0-391 0,-2 0 48 16,1 0 34-16,-1 0-208 0</inkml:trace>
        </inkml:traceGroup>
        <inkml:traceGroup>
          <inkml:annotationXML>
            <emma:emma xmlns:emma="http://www.w3.org/2003/04/emma" version="1.0">
              <emma:interpretation id="{567CF2AD-9299-4BDF-8EE1-EB29A6FB5C05}" emma:medium="tactile" emma:mode="ink">
                <msink:context xmlns:msink="http://schemas.microsoft.com/ink/2010/main" type="inkWord" rotatedBoundingBox="21793,137 22077,1035 21748,1139 21464,241"/>
              </emma:interpretation>
              <emma:one-of disjunction-type="recognition" id="oneOf13">
                <emma:interpretation id="interp65" emma:lang="" emma:confidence="0">
                  <emma:literal>"</emma:literal>
                </emma:interpretation>
                <emma:interpretation id="interp66" emma:lang="" emma:confidence="0">
                  <emma:literal>Y</emma:literal>
                </emma:interpretation>
                <emma:interpretation id="interp67" emma:lang="" emma:confidence="0">
                  <emma:literal>y</emma:literal>
                </emma:interpretation>
                <emma:interpretation id="interp68" emma:lang="" emma:confidence="0">
                  <emma:literal>i</emma:literal>
                </emma:interpretation>
                <emma:interpretation id="interp69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367296.909">21510 385 1897 0,'3'0'356'0,"-1"0"-26"16,0 4-6-16,2 3-27 0,1 5-19 15,0 3-17-15,2 1-21 0,-1 1-7 0,0 3-20 0,-1-3-16 16,-1 3-16-16,2-2-15 0,2 2-7 0,-2-3-9 16,0 2-21-16,-1-3-7 0,-1 1-11 15,3-2-27-15,-3-1-32 0,1-2-29 0,-2-1-42 16,-1-2-41-16,-2 0-46 0,3-1-69 0,-2-1 16 16,0-2 15-16,0 0-624 0,-1-1 63 0,1-1 52 15,1-2-616-15</inkml:trace>
          <inkml:trace contextRef="#ctx0" brushRef="#br0" timeOffset="367762.9102">21791 138 1642 0,'3'3'378'0,"-1"4"71"0,3 6-134 0,0 4-20 16,-2 4-20-16,9 35-23 0,-5-14-14 0,1 3 4 15,-1 2-20-15,-2 3-16 0,-2 1-13 0,4-3-26 16,-3 1-3-16,-1-1 3 0,1-2-12 0,0-1 72 16,-2-3-93-16,0-1 1 0,0-2-25 15,2 0-15-15,-1-3-8 0,-3-24-12 0,2 8-5 16,-1-1-7-16,0 1 2 0,0-2-13 0,-1-2-3 15,0 0-11-15,1-4-4 0,-1-3-40 0,0-1-19 16,0 0-23-16,0-4-37 0,0 1-52 0,0-2-66 16,0-2 19-16,1-1-369 0,-1 0 45 0,2-4-226 15,1-1 57-15,2-4-731 0</inkml:trace>
        </inkml:traceGroup>
        <inkml:traceGroup>
          <inkml:annotationXML>
            <emma:emma xmlns:emma="http://www.w3.org/2003/04/emma" version="1.0">
              <emma:interpretation id="{6C8E5550-F806-488D-8AAA-E492BF07949C}" emma:medium="tactile" emma:mode="ink">
                <msink:context xmlns:msink="http://schemas.microsoft.com/ink/2010/main" type="inkWord" rotatedBoundingBox="22381,153 22992,410 22714,1073 22102,816"/>
              </emma:interpretation>
              <emma:one-of disjunction-type="recognition" id="oneOf14">
                <emma:interpretation id="interp70" emma:lang="" emma:confidence="0">
                  <emma:literal>n)</emma:literal>
                </emma:interpretation>
                <emma:interpretation id="interp71" emma:lang="" emma:confidence="0">
                  <emma:literal>a)</emma:literal>
                </emma:interpretation>
                <emma:interpretation id="interp72" emma:lang="" emma:confidence="0">
                  <emma:literal>2)</emma:literal>
                </emma:interpretation>
                <emma:interpretation id="interp73" emma:lang="" emma:confidence="0">
                  <emma:literal>N)</emma:literal>
                </emma:interpretation>
                <emma:interpretation id="interp74" emma:lang="" emma:confidence="0">
                  <emma:literal>re)</emma:literal>
                </emma:interpretation>
              </emma:one-of>
            </emma:emma>
          </inkml:annotationXML>
          <inkml:trace contextRef="#ctx0" brushRef="#br0" timeOffset="368478.9097">22213 560 2050 0,'0'-4'324'15,"1"0"-47"-15,4-3-29 0,1-1-36 16,2-1-18-16,0 2-24 0,3 0-15 0,-2 0-14 0,2 1-14 16,0 0-13-16,0 1-17 0,-1 0-12 0,0 3-9 15,-1 2-10-15,0 0-6 0,2 2-9 16,-2 3-2-16,2 0-5 0,-2 2-4 0,-1 1 7 15,-3 2-9-15,1 1-3 0,-3 0 3 0,-3 0-2 16,0 2-3-16,-2 1 3 0,-2 0-5 0,0 0-2 16,-1-1-2-16,-1 1 4 0,0-2-7 0,1 0-1 15,-2-2 1-15,0-1-8 0,1 1-1 0,0-2 0 16,0 1-2-16,0-1-2 0,2-3-3 0,0 1 2 16,-1-3-2-16,3 1 4 0,0-1-1 0,-1 0 4 15,1 0-5-15,0-1 2 0,-1-2-20 16,3 0-6-16,-2 0-8 0,2 0-2 0,-1 0-2 15,1 0-4-15,0-3 6 0,0 0 0 0,1 1-5 0,1-2 1 16,1-2-8-16,1-1 6 0,1-2-8 16,1-1-1-16,1 0 0 0,1-1-5 0,-1 1 0 15,1-1-1-15,2-1-4 0,-1 1 4 0,0 1 8 16,-2-2 3-16,4 0 1 0,-4 0 11 0,0-1 8 16,-1 4 8-16,-2-4 9 0,2 3 8 0,-2 2 6 15,-1 0 1-15,-2 2 1 0,2 0-8 0,-2 1-3 16,-1 1 3-16,0 1 3 0,-3 0 8 15,2 3 7-15,1-2 1 0,-3 2 3 0,-1 0 2 0,2 1 7 16,-3 2-1-16,2 1 1 0,-3 0 0 0,0 6 6 16,0-2 4-16,4 3-2 0,0 3-1 15,2-1 5-15,1 0 4 0,2 3-2 0,3-2-2 0,2-1-4 16,3 1-2-16,-1 0-6 0,2 1 1 16,1-2-4-16,0-1 2 0,2 0-2 0,-1-3-5 15,2-1-8-15,-2 0-17 0,1-2-16 0,2 1-16 16,-2-4-17-16,-1 1-17 0,1-2-45 0,-1-2-38 15,-1 0-59-15,0-4 19 0,-3 0-283 0,1-2 37 16,-3-1-264-16,0-2 44 0,-1-1 49 0,0 0-365 16</inkml:trace>
          <inkml:trace contextRef="#ctx0" brushRef="#br0" timeOffset="368728.9103">22711 297 1803 0,'3'-3'376'0,"5"6"-37"16,-1 3-30-16,4 5-25 0,16 22-19 0,-10-8-15 16,0 4-22-16,-1 0-7 0,-4 0-12 0,-2 3-20 15,-1 2-18-15,0 1-14 0,-6-1 1 16,-3-19-20-16,-1 6-12 0,0 1-3 0,-3 36-10 0,-3-24-23 16,-4-5 5-16,1 0-20 0,-1 3 77 0,-2-3-107 15,1 0-25-15,-3-3-36 0,2-1-33 16,-1 1-38-16,8-18-55 0,-3 3-72 0,-2 2 20 15,0 1 17-15,1-2-574 0,3 1 58 0,-2-2 51 16,2-4-605-16</inkml:trace>
        </inkml:traceGroup>
      </inkml:traceGroup>
    </inkml:traceGroup>
    <inkml:traceGroup>
      <inkml:annotationXML>
        <emma:emma xmlns:emma="http://www.w3.org/2003/04/emma" version="1.0">
          <emma:interpretation id="{CBB1AF3D-297C-499F-8051-2221BEDD4F32}" emma:medium="tactile" emma:mode="ink">
            <msink:context xmlns:msink="http://schemas.microsoft.com/ink/2010/main" type="paragraph" rotatedBoundingBox="18214,1761 26344,1477 26381,2524 18251,280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F8C2BF9-A5CE-444A-87E6-B31A907F733C}" emma:medium="tactile" emma:mode="ink">
              <msink:context xmlns:msink="http://schemas.microsoft.com/ink/2010/main" type="line" rotatedBoundingBox="18214,1761 26344,1477 26381,2524 18251,2808">
                <msink:destinationLink direction="with" ref="{789E4F35-5726-4A03-A2B5-14EFFD9051B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56FE171-6B2B-492B-ABA0-81AA7B64B0A1}" emma:medium="tactile" emma:mode="ink">
                <msink:context xmlns:msink="http://schemas.microsoft.com/ink/2010/main" type="inkWord" rotatedBoundingBox="18221,1956 18867,1933 18891,2623 18245,2646"/>
              </emma:interpretation>
              <emma:one-of disjunction-type="recognition" id="oneOf15">
                <emma:interpretation id="interp75" emma:lang="" emma:confidence="1">
                  <emma:literal>If</emma:literal>
                </emma:interpretation>
                <emma:interpretation id="interp76" emma:lang="" emma:confidence="0">
                  <emma:literal>It</emma:literal>
                </emma:interpretation>
                <emma:interpretation id="interp77" emma:lang="" emma:confidence="0">
                  <emma:literal>if</emma:literal>
                </emma:interpretation>
                <emma:interpretation id="interp78" emma:lang="" emma:confidence="0">
                  <emma:literal>Ff</emma:literal>
                </emma:interpretation>
                <emma:interpretation id="interp79" emma:lang="" emma:confidence="0">
                  <emma:literal>'If</emma:literal>
                </emma:interpretation>
              </emma:one-of>
            </emma:emma>
          </inkml:annotationXML>
          <inkml:trace contextRef="#ctx0" brushRef="#br0" timeOffset="372215.9084">18243 2041 1921 0,'-2'2'394'16,"0"1"-41"-16,2-1-46 0,0-1-30 0,0 1-30 15,0 0-37-15,0-1-27 0,3-1-15 0,2 0-22 0,4 0-16 16,4 0-13-16,3-3-20 0,5 3-3 16,0-3 0-16,-1 1-9 0,2-1-19 0,-1 1-24 15,1-1-22-15,-2 1-28 0,0 0-32 0,-4-1-46 0,3 3-66 16,-3-1 16-16,-3 0-351 0,-1 1 39 15,-4-2-203-15,-3 0 51 0,-3 1 41 0,-2-2-299 16</inkml:trace>
          <inkml:trace contextRef="#ctx0" brushRef="#br0" timeOffset="372541.9051">18420 2024 1830 0,'-1'1'278'0,"0"0"-8"16,0 3-15-16,-1 0-17 0,0-1-8 0,2 2-15 15,0 1-15-15,0 5-9 0,-1 2-15 16,1 3-8-16,0 2-11 0,1 2 2 0,1-3-14 0,-1 4-4 16,0-3-5-16,1 2-13 0,-1 1-6 0,-1-3-6 15,0 1-4-15,0-1-8 0,0 1-6 0,0-2-5 16,0 0-17-16,0-2-2 0,0-1 10 15,0-1-4-15,0-3-8 0,0-1-8 0,0-1-4 0,0-2-4 16,0 0-3-16,0 0-5 0,0-1-6 16,0-2-10-16,0 1-18 0,0 0-16 0,0 0-18 15,0-1-18-15,0 1-25 0,0-2-26 0,0 1-34 16,0-1-111-16,0-1 20 0,0 1-256 16,-2-2 40-16,1 2-261 0,-1-1 46 0,-1 0 48 0,0 0-494 15</inkml:trace>
          <inkml:trace contextRef="#ctx0" brushRef="#br0" timeOffset="372763.9097">18244 2510 1810 0,'-1'3'385'0,"-1"-3"-34"0,3 0-32 0,1 0-21 0,2 0-23 16,4 0-25-16,5-1-22 0,1-1-22 15,3 0-20-15,-2-1-17 0,3 1-16 0,-3 0-12 16,0-1-17-16,-2 0-12 0,1 0-14 0,-4 0-16 15,-1 1-15-15,0 1-22 0,-1-1-23 0,-1 2-15 16,-2 0-19-16,1 0-23 0,-2 0-36 0,0 0-39 16,0 0-69-16,-2 0 18 0,0 0-272 0,-1 0 35 15,1-2-258-15,-1 1 49 0,-1 0 47 16,0-2-387-16</inkml:trace>
          <inkml:trace contextRef="#ctx0" brushRef="#br0" timeOffset="373194.9086">18868 1946 1772 0,'-13'-4'333'0,"0"1"-39"0,-1 0-27 0,1 3-27 16,-1 0-22-16,0 3-20 0,0 0-19 0,2 2-14 16,0 3-9-16,0 0-12 0,1 5-4 0,3-1-12 15,0 5-7-15,1-1-9 0,1 4-2 0,3-1-8 16,-1 3-5-16,3 0-7 0,1 0-4 0,0 2 1 0,0-2 0 16,2 2 0-16,0 3-2 0,0-3-5 15,0 0-8-15,-1 0-2 0,2 0-5 0,-1-1-1 16,0-2-9-16,0 1-4 0,0-1-1 0,-1-1-6 15,2 0-6-15,-3-3-2 0,0 0-6 16,3-1-8-16,-3 1-9 0,0-3-14 0,0-2-16 16,0 0-15-16,0-4-21 0,-3 2-21 0,3-3-23 15,-4 2-80-15,0 1 18 0,-1-2-223 0,-4 1 32 16,0-2-355-16,0-2 52 0,-1 0 51 0,4-2-538 16</inkml:trace>
          <inkml:trace contextRef="#ctx0" brushRef="#br0" timeOffset="373360.9069">18616 2414 2158 0,'10'-8'381'0,"1"1"-44"16,1 0-25-16,0 0-32 0,-1 2-35 0,3 0-29 15,-3 0-23-15,2 0-19 0,1 3-26 0,-1-1-17 16,2 1-38-16,-1-1-38 0,2 1-36 15,-3 0-54-15,2 2-87 0,-2-3 12 0,-1 3-359 16,-1 0 37-16,-3-2-211 0,-2 0 57 0,-1 2 42 0,-5-1-298 16</inkml:trace>
        </inkml:traceGroup>
        <inkml:traceGroup>
          <inkml:annotationXML>
            <emma:emma xmlns:emma="http://www.w3.org/2003/04/emma" version="1.0">
              <emma:interpretation id="{2A72E252-8EEC-4D50-A673-C78119CCC81F}" emma:medium="tactile" emma:mode="ink">
                <msink:context xmlns:msink="http://schemas.microsoft.com/ink/2010/main" type="inkWord" rotatedBoundingBox="19539,1966 21223,1894 21250,2536 19567,2608"/>
              </emma:interpretation>
              <emma:one-of disjunction-type="recognition" id="oneOf16">
                <emma:interpretation id="interp80" emma:lang="" emma:confidence="0">
                  <emma:literal>y=1:</emma:literal>
                </emma:interpretation>
                <emma:interpretation id="interp81" emma:lang="" emma:confidence="0">
                  <emma:literal>y =1:</emma:literal>
                </emma:interpretation>
                <emma:interpretation id="interp82" emma:lang="" emma:confidence="0">
                  <emma:literal>y =l:</emma:literal>
                </emma:interpretation>
                <emma:interpretation id="interp83" emma:lang="" emma:confidence="0">
                  <emma:literal>yet:</emma:literal>
                </emma:interpretation>
                <emma:interpretation id="interp84" emma:lang="" emma:confidence="0">
                  <emma:literal>y =1!</emma:literal>
                </emma:interpretation>
              </emma:one-of>
            </emma:emma>
          </inkml:annotationXML>
          <inkml:trace contextRef="#ctx0" brushRef="#br0" timeOffset="375892.9074">19599 2073 1878 0,'-3'2'326'0,"0"-2"-41"0,1 1-44 0,0-1-37 16,2 1-22-16,-2 2-13 0,-1-1-10 15,1 1-11-15,-3 4-11 0,-1 2-13 0,1 2-15 16,0 1-8-16,2 1-7 0,-1-1-13 0,1 1-5 16,1 1-3-16,2-3-6 0,2 3-7 0,-1-2 2 15,1 0-4-15,3-1-3 0,3 0-7 0,-1 1 1 16,1-3-3-16,3-1-2 0,1-1-2 0,0-1-6 16,2 0-5-16,-2-2-7 0,2-1-5 0,-1 0-4 15,0-2 0-15,2-1-5 0,-1-1 3 0,0-2-2 16,-1 0-2-16,-2-2 0 0,2-1-1 0,-3-1-3 15,0-1 3-15,-2-1-2 0,-1-1 0 0,-1 0 8 16,1-2 1-16,-3 0 7 0,-1-1 2 0,-2 0-1 16,1 0 1-16,0-1 4 0,-2 4 1 15,0 1 5-15,0-1-2 0,0 3 5 0,0 0-1 16,0 0 5-16,-2 1-4 0,2 1-4 0,0-1-1 16,-2 1 2-16,2 1-7 0,0-2 1 0,0 3-6 0,0-1-2 15,0 1-8-15,0-1 5 0,0 1-4 16,0 1-7-16,0 1-7 0,0-1-3 0,0-1-1 15,0 3 3-15,0 0 3 0,0 3-1 0,2 0 0 16,-2 2 6-16,2 4 0 0,0 3 2 0,1 5 0 16,0 0 5-16,0 4-5 0,2-1 5 0,-2 0-2 15,0 3 14-15,-1-2 3 0,2 2-8 0,-1-1 3 16,-3 1-1-16,3 0-1 0,-3 1-4 0,0-2 2 16,-1 2 0-16,-1-3-1 0,-1 0-1 15,-1 0 3-15,-1-2 1 0,-5 0 0 0,2-2 1 0,-20 19-1 16,19-29-2-16,-4 2 0 0,-2 0 2 15,-3 1-12-15,-1-3-12 0,1 0-10 0,1-2-10 16,-2-2-23-16,1-1-28 0,4-2-24 0,0-3-86 16,2 0 18-16,4-3-229 0,-1-2 34 0,5-3-364 15,1 2 53-15,3-3 38 0,3-2-571 0</inkml:trace>
          <inkml:trace contextRef="#ctx0" brushRef="#br0" timeOffset="376221.9088">20194 2317 2069 0,'2'2'438'0,"0"-2"-54"0,-1 2-43 0,1-1-43 15,3-1-28-15,0 1-29 0,4 0-24 0,2-1-27 16,2 0-20-16,0 0-15 0,3 0-13 0,-4 0-17 16,2-1-9-16,0 1-18 0,2 0-18 0,-4-1-17 15,0 0-21-15,-1 1-24 0,-1 0-22 0,1 0-25 0,-4-2-23 16,0 2-63-16,-3 0-49 0,3 0 15 15,-2 0-228-15,-2 0 31 0,1-2-340 0,-1 2 51 16,-3-3 50-16,2 3-441 0</inkml:trace>
          <inkml:trace contextRef="#ctx0" brushRef="#br0" timeOffset="376399.9083">20193 2232 2239 0,'-2'-4'358'0,"2"3"-48"0,1-2-28 16,6 1-36-16,3-2-28 0,2-1-38 0,4 0-44 16,-1 0-37-16,3 0-44 0,0 1-50 0,0 0-54 15,3 0 5-15,-2 0-270 0,1 3 27 16,-1-3-346-16,-2-2 50 0,1 2 31 0,-3-1-262 16</inkml:trace>
          <inkml:trace contextRef="#ctx0" brushRef="#br0" timeOffset="376634.9121">20576 1922 2007 0,'6'8'371'0,"0"4"-32"0,0 2-10 16,12 31-20-16,-6-19-25 0,0 2-19 0,-9-16-2 15,3 5-17-15,0 3-23 0,1 0-16 0,0 1-18 16,-2 0-11-16,0-3-20 0,1 3-6 0,-1-4-22 15,0 0-9-15,0-2-13 0,-1-1-12 0,-1-2-6 16,-1-3-21-16,1 1-33 0,-1-4-32 0,-2 0-41 16,3 0-42-16,-2-4 8 0,-1 2 6 15,0-3-737-15,0-1 65 0,0-1 60 0,0-1-818 16</inkml:trace>
          <inkml:trace contextRef="#ctx0" brushRef="#br0" timeOffset="377276.9103">21190 2285 2135 0,'0'4'462'0,"2"2"-44"0,-1 1-44 0,0-3-40 15,-1 2-38-15,1-1-34 0,0 1-26 16,0 0-21-16,-1-1-29 0,3 0-37 0,-2 0-45 0,0 2-50 16,0-3-67-16,3 1-88 0,-2 0 9 15,-1 1 11-15,0-2-626 0,-1-2 57 0,0-2 45 16,0 3-617-16</inkml:trace>
          <inkml:trace contextRef="#ctx0" brushRef="#br0" timeOffset="377072.909">21231 2072 2060 0,'-1'3'402'16,"0"-1"-45"-16,0 1-29 0,-2-1-35 0,3 0-28 15,0 1-30-15,0-1-18 0,0 1-25 16,0-3-21-16,0 3-13 0,0-1-24 0,0 2-27 16,0 1-30-16,0-2-30 0,2 0-38 0,-1 1-47 15,0 1-62-15,-1 0 9 0,0-1 9 0,0 1-634 16,0 0 52-16,0 0 52 0,-1 0-553 0</inkml:trace>
        </inkml:traceGroup>
        <inkml:traceGroup>
          <inkml:annotationXML>
            <emma:emma xmlns:emma="http://www.w3.org/2003/04/emma" version="1.0">
              <emma:interpretation id="{14931DFB-D02E-49AC-9C89-79FE36E012F2}" emma:medium="tactile" emma:mode="ink">
                <msink:context xmlns:msink="http://schemas.microsoft.com/ink/2010/main" type="inkWord" rotatedBoundingBox="22163,1845 24639,1758 24668,2584 22192,2670"/>
              </emma:interpretation>
              <emma:one-of disjunction-type="recognition" id="oneOf17">
                <emma:interpretation id="interp85" emma:lang="" emma:confidence="1">
                  <emma:literal>pl</emma:literal>
                </emma:interpretation>
                <emma:interpretation id="interp86" emma:lang="" emma:confidence="0">
                  <emma:literal>p</emma:literal>
                </emma:interpretation>
                <emma:interpretation id="interp87" emma:lang="" emma:confidence="0">
                  <emma:literal>pi</emma:literal>
                </emma:interpretation>
                <emma:interpretation id="interp88" emma:lang="" emma:confidence="0">
                  <emma:literal>"l</emma:literal>
                </emma:interpretation>
                <emma:interpretation id="interp89" emma:lang="" emma:confidence="0">
                  <emma:literal>1&gt;1</emma:literal>
                </emma:interpretation>
              </emma:one-of>
            </emma:emma>
          </inkml:annotationXML>
          <inkml:trace contextRef="#ctx0" brushRef="#br0" timeOffset="379490.9103">22231 2041 1835 0,'-4'-4'366'0,"3"1"-39"16,-1-1-33-16,-1 1-27 0,2 0-29 0,-1 0-33 16,1 1-26-16,0 0-24 0,-1 2-22 0,1-3-22 15,0 3-14-15,1 0-17 0,0 0 1 0,-1 0 1 16,1 3-8-16,0-1-3 0,0 4-9 0,2 5-1 16,-1 4 0-16,2 1-4 0,-1 4-6 15,-1 2 0-15,11 36 0 0,-11-43 0 0,5 34 12 16,-3-16-5-16,3 1-1 0,-6-20-12 0,1 5 8 15,2 3-1-15,-1 2-2 0,-1-1-7 0,-1 0-1 0,0 0-2 16,0-2-7-16,0 1 0 0,0 1-2 16,0-5-1-16,0 3-3 0,-1-4-6 0,1-3-3 15,-1 1-4-15,1-2-10 0,0-1-8 0,0-3-8 16,0-1 0-16,-1-1 1 0,1-2-8 0,-3 0 1 16,2-1-2-16,1-1-11 0,-1-1-9 0,-1 0-18 15,1-1-23-15,-2 0-30 0,1-1-75 16,-3 0 17-16,2-1-105 0,-1-2-37 0,-2 1-61 15,3-1 31-15,-3-1-306 0,-3-1 50 0,3-2 37 16,0 1-327-16</inkml:trace>
          <inkml:trace contextRef="#ctx0" brushRef="#br0" timeOffset="379780.9065">22279 2158 1510 0,'19'-6'252'0,"3"2"-22"0,0-1-15 0,0 3-24 16,-3 1-22-16,0 1-21 0,0 0-11 0,-4 1-13 15,0 1-10-15,-2 4-7 0,-3-2-3 0,-2 1-15 16,-5 1-7-16,1-1-7 0,-3 2-5 15,-1-2-7-15,-5 3-3 0,2 1-6 0,-4 1-3 0,-1 0-7 16,-2-1-7-16,0 0-9 0,-1-1-7 16,2 0-7-16,-1-1-5 0,1-3-5 0,1-1-12 15,1 0-33-15,-1-1-37 0,3 0 6 0,-1-2-147 16,3-2-70-16,-1 0 24 0,2-2-344 0,-1 0 33 16,1-1-307-16</inkml:trace>
          <inkml:trace contextRef="#ctx0" brushRef="#br0" timeOffset="380089.9079">22705 1862 1700 0,'1'2'360'0,"0"1"-35"15,-1 2-31-15,-1 4-31 0,-1 6-8 0,-1 2-23 16,1 1-21-16,-3 3-16 0,3 3-14 0,-1-2-19 15,3 4-2-15,0 1-12 0,1-1-11 16,5 34-13-16,-1-28-10 0,1-2-9 0,2-1-9 0,-3-16-8 16,1 2-7-16,0 2-9 0,0 2-2 0,-1-4-5 15,5 1-1-15,-2 0-3 0,-1-3-7 16,0-2 2-16,-1-1-10 0,1-2 8 0,0 0-4 0,0-3-7 16,-1 2-2-16,-1-3-11 0,1-3-15 15,0 2-18-15,-2-3-22 0,0 2-29 0,0-2-46 16,-2 0-70-16,-1 0 17 0,-1-2-333 0,0 2 42 15,0-3-260-15,-1 2 52 0,0 0 62 0,-1-2-513 16</inkml:trace>
        </inkml:traceGroup>
        <inkml:traceGroup>
          <inkml:annotationXML>
            <emma:emma xmlns:emma="http://www.w3.org/2003/04/emma" version="1.0">
              <emma:interpretation id="{096D0F7C-979A-4343-A81D-2E799C01C9B3}" emma:medium="tactile" emma:mode="ink">
                <msink:context xmlns:msink="http://schemas.microsoft.com/ink/2010/main" type="inkWord" rotatedBoundingBox="23154,2535 23213,1977 23495,2007 23436,2565"/>
              </emma:interpretation>
              <emma:one-of disjunction-type="recognition" id="oneOf18">
                <emma:interpretation id="interp90" emma:lang="" emma:confidence="1">
                  <emma:literal>y</emma:literal>
                </emma:interpretation>
                <emma:interpretation id="interp91" emma:lang="" emma:confidence="0">
                  <emma:literal>Y</emma:literal>
                </emma:interpretation>
                <emma:interpretation id="interp92" emma:lang="" emma:confidence="0">
                  <emma:literal>T</emma:literal>
                </emma:interpretation>
                <emma:interpretation id="interp93" emma:lang="" emma:confidence="0">
                  <emma:literal>g</emma:literal>
                </emma:interpretation>
                <emma:interpretation id="interp94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382790.9077">23222 2051 1924 0,'-2'0'315'0,"1"-3"-31"0,1 1-32 0,-1 2-19 0,-1-2-21 16,2 1-24-16,0 0-23 0,-2 1-17 0,2-1-23 15,-1 1-22-15,1 0-13 0,-1 0-10 16,1 0-7-16,-3 0-8 0,3 1-1 0,0 3-9 15,-3-1-3-15,3 3-3 0,0-1-5 0,0 6 0 16,0 2-8-16,0 0-1 0,2 2-4 0,-1-1-3 16,-1-2-1-16,1 2 0 0,2 0-1 0,0-2 1 15,0-1 3-15,-1-2 0 0,3 3-1 16,-2-4 1-16,3-1 0 0,0-1 2 0,-3-1-5 0,2 0-3 16,-1-4-8-16,0 3-5 0,1-2 0 0,2-2-2 15,-2 0-1-15,-1 0 0 0,2-1-5 16,2-4 3-16,0 2-1 0,1-4 1 0,-1 0-3 15,-1 0 2-15,1-1-3 0,-1-1 0 0,-1-1 0 16,-3 0 1-16,3-4-7 0,-2 2 10 0,0-1-2 16,1 1 5-16,-3-1 1 0,1 2 8 0,-1 0-1 15,0 0 3-15,-2 3 2 0,0-1 3 0,0 1-1 16,3 0 8-16,-3 3 4 0,0-2-4 0,0 2 2 16,1-2 0-16,0 2-3 0,0 0 1 0,-1 2-9 15,0-2-2-15,0 1-5 0,1 1-8 0,1 1-9 16,-1-1 2-16,-1 2-4 0,1 1 2 0,2 0 5 15,-3 0-1-15,1 1 4 0,3 2-1 0,-2-1-2 16,2 6 0-16,2 1 3 0,0 3 1 16,-1 3 0-16,2-1 2 0,-1 4-2 0,1 0 1 15,0 0 1-15,-1 3 0 0,-1-3 2 0,-1 3-1 16,1 1-1-16,-4-1-4 0,0 1 6 0,-1 0 19 16,-1 2-6-16,-3 0 4 0,-1-2-2 0,-1 0-7 15,-13 26 2-15,8-23 5 0,-3-1-11 0,-3-3 5 16,0-1-2-16,-4-3-9 0,11-12-10 15,-1 5-10-15,-3-3-13 0,0 0-18 0,-1-2-22 0,-1-2-25 16,1-2-29-16,0-2-37 0,1-2-51 0,2-2 20 16,2-4-200-16,2-2-97 0,2-1 39 15,2-4-219-15,1-1 49 0,-1-2 42 0,5-1-333 0</inkml:trace>
        </inkml:traceGroup>
        <inkml:traceGroup>
          <inkml:annotationXML>
            <emma:emma xmlns:emma="http://www.w3.org/2003/04/emma" version="1.0">
              <emma:interpretation id="{8A45D89F-6CE5-4D3D-A8BF-4C2D5CF7A6F6}" emma:medium="tactile" emma:mode="ink">
                <msink:context xmlns:msink="http://schemas.microsoft.com/ink/2010/main" type="inkWord" rotatedBoundingBox="23767,1564 24779,1941 24488,2724 23475,2347"/>
              </emma:interpretation>
              <emma:one-of disjunction-type="recognition" id="oneOf19">
                <emma:interpretation id="interp95" emma:lang="" emma:confidence="0">
                  <emma:literal>In)</emma:literal>
                </emma:interpretation>
                <emma:interpretation id="interp96" emma:lang="" emma:confidence="0">
                  <emma:literal>in)</emma:literal>
                </emma:interpretation>
                <emma:interpretation id="interp97" emma:lang="" emma:confidence="0">
                  <emma:literal>In</emma:literal>
                </emma:interpretation>
                <emma:interpretation id="interp98" emma:lang="" emma:confidence="0">
                  <emma:literal>ln)</emma:literal>
                </emma:interpretation>
                <emma:interpretation id="interp99" emma:lang="" emma:confidence="0">
                  <emma:literal>in</emma:literal>
                </emma:interpretation>
              </emma:one-of>
            </emma:emma>
          </inkml:annotationXML>
          <inkml:trace contextRef="#ctx0" brushRef="#br0" timeOffset="383209.9097">23678 1804 1781 0,'2'-2'310'0,"0"1"-25"16,0-2-25-16,0 1-20 0,-1 1-13 0,0 1-14 16,0-1-17-16,-1 1-20 0,2-2-14 0,-1 2-20 15,1 0-25-15,-2 0-15 0,1 0-9 0,0 0 3 16,-1 3 3-16,1 3 0 0,3 4-1 0,-2 6 0 16,3 4-1-16,6 31-7 0,-2-13-2 15,-3-3 3-15,1 2-2 0,1 1-5 0,0 0 18 16,-2-2-13-16,-1-1 11 0,-2 1-2 15,2 0-6-15,-4-22 9 0,1 5-4 0,-1 2-9 0,2 0-6 16,1 1-3-16,-2 0-14 0,0-4-5 0,-1-1-2 16,0-1-7-16,2-2-5 0,-2-2-4 15,0-2-12-15,-1-2-14 0,1-1-9 0,0-2-21 0,-1 0-18 16,1 0-31-16,1-1-47 0,-1-2-52 0,0-1-62 16,1-1 20-16,-2 0-447 0,4-1 52 15,-2-1-102-15,0-2-858 0</inkml:trace>
          <inkml:trace contextRef="#ctx0" brushRef="#br0" timeOffset="383758.9136">23968 2171 1906 0,'6'-9'331'0,"1"-1"-42"16,1 0-33-16,5 1-28 0,-3-1-23 0,1 0-22 15,3 3-18-15,-1-2-20 0,0 3-20 0,0-1-18 16,1 3-11-16,0 1-12 0,-1 3-11 16,2 1 2-16,-2 3-8 0,-3 2-3 0,1 1-6 0,-3 4-3 15,-1 0-1-15,-4 1-2 0,1 2-3 0,-4 1 0 16,-4 1-2-16,2 0 2 0,-4 0 1 15,2-2 1-15,-2 0-3 0,0-1-2 0,0-1 0 16,1-1-7-16,-3 0-1 0,2-3-6 0,2 0 1 16,0-3-1-16,1 0 5 0,0 0 0 0,1-3 4 15,-3 3 1-15,4-3-6 0,1-1-10 0,0 0-16 16,0 0-5-16,0-1-15 0,1 0-11 0,2-1-3 16,0-1-8-16,2-2-3 0,0-4-7 15,-1-2-4-15,3 0-11 0,4-2-3 0,-3 0-2 0,0-2 2 16,0-1 0-16,3-1-1 0,-1-1 1 0,0 0 8 15,0-2 11-15,-2 2 14 0,1 0 16 16,-3 1 19-16,1 1 7 0,-1 2 7 0,-2 2-9 0,-1 3-6 16,0 1-1-16,-2 0 11 0,-1 5 20 15,0 2 10-15,-1 0 0 0,0 2 8 0,-1 2 4 16,1 2 4-16,-1 3 1 0,1 3 3 0,-2 1 0 16,5 3 2-16,0-2 14 0,1 4-3 0,3-2-5 15,0 1-10-15,2 0-6 0,-1-2 1 0,3 2-8 16,1-3-10-16,0 1-10 0,1-3-15 0,0-1-27 15,2-1-9-15,1-1-35 0,1-3-20 16,2-1-19-16,-4-3-24 0,4 1-27 0,-3-3-50 16,0 0 19-16,0-3-173 0,-2 0-130 0,-2-2 38 0,0 1-224 15,-5-5 54-15,1-2 42 0,-1 0-337 16</inkml:trace>
          <inkml:trace contextRef="#ctx0" brushRef="#br0" timeOffset="384010.9072">24564 1861 2069 0,'23'40'367'0,"-10"-11"-30"0,2 2-17 0,-4 1-25 16,-1 2-20-16,-3 2-19 0,-2 3-21 0,0 6-20 16,-6-6-4-16,-4-1-11 0,1 1-11 0,-3-1-14 15,-2-4-21-15,0 1-11 0,-1-6-12 0,7-17-15 16,-4 3-14-16,0 2-17 0,0 0-4 15,-1-1-16-15,0-1-19 0,-1-2-28 0,2-2-29 16,0-1-38-16,0-3-41 0,0 0-53 0,1-4-74 0,-1 0 19 16,0-1 18-16,0 0-559 0,4-2 58 15,-2 0 53-15,2-4-659 0</inkml:trace>
        </inkml:traceGroup>
        <inkml:traceGroup>
          <inkml:annotationXML>
            <emma:emma xmlns:emma="http://www.w3.org/2003/04/emma" version="1.0">
              <emma:interpretation id="{760D2EC6-89EF-48EB-9155-B30467064E98}" emma:medium="tactile" emma:mode="ink">
                <msink:context xmlns:msink="http://schemas.microsoft.com/ink/2010/main" type="inkWord" rotatedBoundingBox="25092,1520 26344,1477 26379,2457 25126,2501"/>
              </emma:interpretation>
              <emma:one-of disjunction-type="recognition" id="oneOf20">
                <emma:interpretation id="interp100" emma:lang="" emma:confidence="1">
                  <emma:literal>=</emma:literal>
                </emma:interpretation>
                <emma:interpretation id="interp101" emma:lang="" emma:confidence="0">
                  <emma:literal>-</emma:literal>
                </emma:interpretation>
                <emma:interpretation id="interp102" emma:lang="" emma:confidence="0">
                  <emma:literal>5</emma:literal>
                </emma:interpretation>
                <emma:interpretation id="interp103" emma:lang="" emma:confidence="0">
                  <emma:literal>,</emma:literal>
                </emma:interpretation>
                <emma:interpretation id="interp104" emma:lang="" emma:confidence="0">
                  <emma:literal>E</emma:literal>
                </emma:interpretation>
              </emma:one-of>
            </emma:emma>
          </inkml:annotationXML>
          <inkml:trace contextRef="#ctx0" brushRef="#br0" timeOffset="384519.9122">25134 2215 1932 0,'-3'3'407'0,"3"-2"-50"16,4 2-27-16,4-1-34 0,4 1-31 15,1 0-33-15,2-1-25 0,-1 0-22 0,2 0-16 16,-2 1-26-16,3-3-24 0,-3 2-35 0,1-1-57 16,-4 1-41-16,1 0-63 0,-3-2 7 0,-2 0-223 15,-1 0-142-15,0 0 34 0,-1-4-239 0,-3 3 49 0,0-1 40 16,-2-2-270-16</inkml:trace>
          <inkml:trace contextRef="#ctx0" brushRef="#br0" timeOffset="384710.9103">25112 2078 2187 0,'3'-1'406'0,"9"1"-45"15,4 0-29-15,4-1-37 0,3 1-32 16,-2 0-24-16,4-1-25 0,-1-2-18 0,1 2-25 0,-2 0-34 16,0-1-26-16,-4 0-36 0,1 1-67 15,-5-1-55-15,-1-1-107 0,-3 2 14 0,-2 0 15 16,-3-1-576-16,0 1 60 0,-4 0 56 0,-1-2-520 15</inkml:trace>
        </inkml:traceGroup>
        <inkml:traceGroup>
          <inkml:annotationXML>
            <emma:emma xmlns:emma="http://www.w3.org/2003/04/emma" version="1.0">
              <emma:interpretation id="{5E31F271-07BF-4332-8F20-A008BA88D9C7}" emma:medium="tactile" emma:mode="ink">
                <msink:context xmlns:msink="http://schemas.microsoft.com/ink/2010/main" type="inkWord" rotatedBoundingBox="25795,2451 25934,1468 26379,1531 26240,2514"/>
              </emma:interpretation>
              <emma:one-of disjunction-type="recognition" id="oneOf21">
                <emma:interpretation id="interp105" emma:lang="" emma:confidence="0">
                  <emma:literal>5</emma:literal>
                </emma:interpretation>
                <emma:interpretation id="interp106" emma:lang="" emma:confidence="0">
                  <emma:literal>i</emma:literal>
                </emma:interpretation>
                <emma:interpretation id="interp107" emma:lang="" emma:confidence="0">
                  <emma:literal>G</emma:literal>
                </emma:interpretation>
                <emma:interpretation id="interp108" emma:lang="" emma:confidence="0">
                  <emma:literal>°</emma:literal>
                </emma:interpretation>
                <emma:interpretation id="interp109" emma:lang="" emma:confidence="0">
                  <emma:literal>s</emma:literal>
                </emma:interpretation>
              </emma:one-of>
            </emma:emma>
          </inkml:annotationXML>
          <inkml:trace contextRef="#ctx0" brushRef="#br0" timeOffset="386954.9108">25874 1947 1854 0,'-2'-3'287'0,"1"3"-28"0,1 0-20 0,-3 0-12 16,3 0-18-16,-1 3-22 0,1 2-12 0,0-1-20 16,0 3-1-16,0 3-11 0,1 1-15 15,2 1-4-15,-2 0-12 0,1 1-4 0,4 0-11 16,-1-1-6-16,-1 0-11 0,2-2 1 0,1 2-12 15,1-3 0-15,-1 1-4 0,0-2-7 0,0-1 0 16,-1 0-11-16,2-2 2 0,-2 0-7 0,-1-1-1 16,1-2-7-16,-3-1-6 0,4 1-5 0,-1-2-2 15,-1 0-5-15,1-2-2 0,2-1 5 16,2-2-5-16,-3-2 2 0,3 0-5 0,-1-3 2 0,-1 0-2 16,-1-1-3-16,0 1-2 0,1-2-2 15,-3-2 3-15,0 1 8 0,-2-1 7 0,2 1 1 16,-3 0-1-16,1-2 3 0,-1 2 1 0,0 0 2 15,-2 0 4-15,0 2-3 0,0 3 5 0,2-1 3 16,0 2 0-16,-1 2-5 0,-1 1-1 0,0-1-8 16,1 1-11-16,0 0-4 0,0 3-8 0,-1-4 0 15,0 4-3-15,0 1 4 0,3 0 6 0,-2 1 1 16,2 6 4-16,3 3-1 0,-2 2-1 0,3 5-1 0,0 0 5 16,9 29-9-16,-7-17 1 0,-5-17 7 15,5 31 7-15,-6-30 1 0,5 33-7 0,-1-13 2 16,-7-20 8-16,0 5-2 0,0 0 15 0,-1 5 4 15,-3-3-1-15,-1 1-10 0,1 0 6 0,-14 24 1 16,11-35-5-16,0 4-2 0,-3 2 2 0,-2-3-5 16,-1 2-8-16,-1-3-1 0,0 0-26 0,1-1-5 15,-3-2-18-15,1-1-17 0,-3-4-41 16,-2 0-32-16,3-3-36 0,-2-1-43 0,-2 0 20 16,5-3-226-16,-3-3 36 0,3-2-356 0,0-2 52 0,1-2 43 15,4-2-568-15</inkml:trace>
          <inkml:trace contextRef="#ctx0" brushRef="#br0" timeOffset="387421.9069">25924 1656 1807 0,'-1'3'394'0,"-1"-3"-38"0,1 0-36 15,1 0-30-15,0 0-31 0,1 0-28 16,1-3-23-16,1 1-22 0,1-3-19 0,3-2-17 15,1-3-14-15,2 0-17 0,-1 1-10 0,0-3-10 16,0-1-13-16,0 1-7 0,1-1-7 0,0 1-9 16,-2 0 2-16,0 1 2 0,-1 2-7 0,-1-1-10 15,-1 3-10-15,-2 1-12 0,2 2-11 0,-2 1-2 16,4 1 10-16,-3 2 11 0,4 2-2 0,0 3 4 16,4 3-1-16,-3 0 1 0,3 3 0 0,-1-1 5 15,1 1 2-15,0-1-2 0,1 2 2 0,0 1 17 16,1 1-4-16,0-2-2 0,1-1-7 15,-1 1-12-15,0-1 7 0,-1-1-7 0,1-1 72 16,-3 1-103-16,1-2-22 0,-2-1-108 0,0 0 121 16,-1-2-199-16,-1 0 119 0,-2 0-190 0,1-1 25 15,-4-1 24-15,-1 1-519 0,-2-1-40 0,0-1 251 16,-1-2-747-16</inkml:trace>
        </inkml:traceGroup>
      </inkml:traceGroup>
    </inkml:traceGroup>
    <inkml:traceGroup>
      <inkml:annotationXML>
        <emma:emma xmlns:emma="http://www.w3.org/2003/04/emma" version="1.0">
          <emma:interpretation id="{9D805532-BA23-4301-A00D-BF33B4D97195}" emma:medium="tactile" emma:mode="ink">
            <msink:context xmlns:msink="http://schemas.microsoft.com/ink/2010/main" type="paragraph" rotatedBoundingBox="18291,3281 27339,2922 27379,3924 18331,428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099F84C-F5D1-4B32-8058-6F9453345A68}" emma:medium="tactile" emma:mode="ink">
              <msink:context xmlns:msink="http://schemas.microsoft.com/ink/2010/main" type="line" rotatedBoundingBox="18291,3281 27339,2922 27379,3924 18331,4284">
                <msink:destinationLink direction="with" ref="{789E4F35-5726-4A03-A2B5-14EFFD9051B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2D1C54B-0C7E-4E69-90C1-6CC75D89849F}" emma:medium="tactile" emma:mode="ink">
                <msink:context xmlns:msink="http://schemas.microsoft.com/ink/2010/main" type="inkWord" rotatedBoundingBox="18293,3340 18926,3315 18952,3968 18319,3993"/>
              </emma:interpretation>
              <emma:one-of disjunction-type="recognition" id="oneOf22">
                <emma:interpretation id="interp110" emma:lang="" emma:confidence="0">
                  <emma:literal>If</emma:literal>
                </emma:interpretation>
                <emma:interpretation id="interp111" emma:lang="" emma:confidence="0">
                  <emma:literal>It</emma:literal>
                </emma:interpretation>
                <emma:interpretation id="interp112" emma:lang="" emma:confidence="0">
                  <emma:literal>IF</emma:literal>
                </emma:interpretation>
                <emma:interpretation id="interp113" emma:lang="" emma:confidence="0">
                  <emma:literal>Jf</emma:literal>
                </emma:interpretation>
                <emma:interpretation id="interp114" emma:lang="" emma:confidence="0">
                  <emma:literal>Ife</emma:literal>
                </emma:interpretation>
              </emma:one-of>
            </emma:emma>
          </inkml:annotationXML>
          <inkml:trace contextRef="#ctx0" brushRef="#br0" timeOffset="389764.9057">18307 3521 1682 0,'-2'0'345'0,"0"0"-46"0,0 0-32 16,2-1-30-16,0 1-25 0,5-2-21 15,-1 1-21-15,5-2-18 0,5-1-14 0,0 0-18 0,3 0-11 16,1 2-16-16,0-4-21 0,-3 3-28 0,1 0-29 16,1-3-45-16,0 4 3 0,0-1-208 15,-1 1-80-15,0 0 27 0,-3 0-335 0,-2 2 47 0,-2-3 24 16,-2 3-213-16</inkml:trace>
          <inkml:trace contextRef="#ctx0" brushRef="#br0" timeOffset="390170.9117">18533 3435 1545 0,'0'-1'299'0,"-4"1"-11"15,3 0-10-15,1 2-11 0,0 1-17 16,0 7-10-16,0 4-13 0,0 0-17 0,0 3-19 16,1 3-15-16,3 0-11 0,-3 1-15 0,2-1-8 0,0 4-13 15,1-2-21-15,-1-1 1 0,2 1-17 16,-2-2-7-16,0 1-5 0,-1-1-7 0,2 0-7 15,-2-2-12-15,0-1-17 0,1-2-12 0,-1 0-26 16,-2-3-23-16,0 0-40 0,0-4-22 0,0 1-36 16,-2-3-27-16,0 0-26 0,-2-1 17 0,-1-2-62 15,-3 3-4-15,-1-3 17 0,-1-2 11 0,-2 0 23 16,-1 1 40-16,-2-2 19 0,1-3 41 0,-1 2 43 16,3-1 3-16,-1 1 70 0,2-1 27 0,1 0 30 15,2 2 16-15,1-2 14 0,1 1 2 0,1 1 5 16,2 0-4-16,-1-1-11 0,2 0-12 15,0 1-14-15,0-1-7 0,2 1-12 0,0 0-2 0,3-1-8 16,0 1-6-16,2-2-7 0,5 2-4 16,0-1-10-16,5-2-18 0,-1 1-11 0,3-1-23 15,-5 0-22-15,6 1-32 0,1-2-34 0,-2 1 9 16,3 1-171-16,-2-1-99 0,3-1 30 0,1-1-310 16,1-1 53-16,-3 0 23 0,1-2-298 0</inkml:trace>
          <inkml:trace contextRef="#ctx0" brushRef="#br0" timeOffset="390523.9079">18909 3332 1874 0,'-4'-4'318'0,"1"0"-35"16,-1 1-27-16,0 1-25 0,-2 0-16 0,1 2-17 15,-1 0-13-15,-1 3-17 0,-2 2-14 0,1 3-7 16,1 2 0-16,-1 2-9 0,-1 3-8 0,2-1-6 16,3 5-8-16,-2 1-6 0,2 0-1 15,2 3-15-15,-2 0-2 0,3 1-5 0,0 0 2 16,1 2-6-16,1 0-6 0,0 1-13 0,1-1-7 16,1-1-4-16,-2-1-2 0,1 1-3 0,-2-2-12 15,4 2 3-15,-3-4 9 0,2 0-4 0,-3 0-4 16,1-2-5-16,0-1-2 0,-1-2-16 0,0 0-17 15,0-3-23-15,0-1-24 0,0-2-21 0,0-2-14 16,-1 0-31-16,0-2-89 0,-2-1 20 16,-2 1-228-16,-4-2 34 0,2 2-312 0,0-5 44 0,0-1 52 15,-2-1-507-15</inkml:trace>
          <inkml:trace contextRef="#ctx0" brushRef="#br0" timeOffset="390670.9134">18669 3782 1904 0,'12'-11'318'0,"3"-1"-41"0,2 3-29 16,1 0-31-16,25-14-27 0,-17 11-68 15,-14 7-106-15,3 0-2 0,4-2-3 0,-2 2-627 0,4-2 44 16,-1 2 39-16,-2 0 31 0,0-2 11 0</inkml:trace>
        </inkml:traceGroup>
        <inkml:traceGroup>
          <inkml:annotationXML>
            <emma:emma xmlns:emma="http://www.w3.org/2003/04/emma" version="1.0">
              <emma:interpretation id="{FE314D74-9FBA-41E1-9057-46FF613E70AA}" emma:medium="tactile" emma:mode="ink">
                <msink:context xmlns:msink="http://schemas.microsoft.com/ink/2010/main" type="inkWord" rotatedBoundingBox="19528,3370 20935,3314 20962,3991 19555,4047">
                  <msink:destinationLink direction="from" ref="{1FC0C4DC-21DE-4823-B72F-E8FF1526A6F0}"/>
                </msink:context>
              </emma:interpretation>
              <emma:one-of disjunction-type="recognition" id="oneOf23">
                <emma:interpretation id="interp115" emma:lang="" emma:confidence="0">
                  <emma:literal>y=0</emma:literal>
                </emma:interpretation>
                <emma:interpretation id="interp116" emma:lang="" emma:confidence="1">
                  <emma:literal>y =O</emma:literal>
                </emma:interpretation>
                <emma:interpretation id="interp117" emma:lang="" emma:confidence="0">
                  <emma:literal>Y=0</emma:literal>
                </emma:interpretation>
                <emma:interpretation id="interp118" emma:lang="" emma:confidence="0">
                  <emma:literal>y=o</emma:literal>
                </emma:interpretation>
                <emma:interpretation id="interp119" emma:lang="" emma:confidence="0">
                  <emma:literal>Y=o</emma:literal>
                </emma:interpretation>
              </emma:one-of>
            </emma:emma>
          </inkml:annotationXML>
          <inkml:trace contextRef="#ctx0" brushRef="#br0" timeOffset="391488.908">19679 3529 760 0,'-1'-3'445'0,"-1"1"-61"0,1 2-43 0,0 2-29 15,-1-1-23-15,0 3-29 0,1-1-24 0,-2 6-27 16,3 4-17-16,-1 1-20 0,1 0-19 15,-1 1-17-15,1-1-10 0,1 1-12 0,0-1-10 0,2-1-7 16,2 2-7-16,-2-3-7 0,2 1-7 16,2-3-1-16,0-2-11 0,1 2-6 0,-2-5-16 15,1 0-11-15,0-2-14 0,-1-1-9 0,-1-2-12 16,1-1-9-16,-1 0-5 0,4-3-13 0,-1-3 3 16,-1 0-1-16,2-1 0 0,-2-2 3 0,0 1 4 15,-2-2 3-15,0 1 5 0,0-3 13 0,-2 2 9 16,1-1 14-16,-1-1 15 0,-2 1 9 15,3-1 2-15,-3 0 8 0,1 1 3 0,-2 1 0 16,0 1 7-16,2 1-3 0,-1-1 7 0,-1 3 2 0,1 1 0 16,-1 2 4-16,0-3 3 0,0 2-3 15,0 1-10-15,0 0-13 0,0 1-4 0,0 0-10 16,0 0-5-16,0 0-9 0,0 1-8 0,1 0 7 0,-1 2-6 16,1 3 1-16,-1-1-3 0,3 6 0 15,-1 1-7-15,1 5 4 0,2 1-4 0,-1 2 7 16,1 1 2-16,13 30-7 0,-15-36 7 0,9 31-5 15,-9-31 1-15,8 34 5 0,-4-16 10 0,-6-18-5 16,1 5 7-16,-1 2 8 0,-1 3 1 0,0-1-5 16,-3 1 4-16,0-1-2 0,-16 24 2 15,2-24 2-15,-2-1-9 0,-6-2-5 0,-1-3-16 16,0-2-13-16,-2-4-22 0,15-5-23 0,-6 0-27 16,1 0-20-16,-2-4-26 0,-2 0-58 0,2-4-54 15,1-2 21-15,2-1-208 0,1-2 36 0,3-3-330 16,4-1 48-16,3-2 53 0,4-2-541 0</inkml:trace>
          <inkml:trace contextRef="#ctx0" brushRef="#br0" timeOffset="391762.9088">20136 3621 2327 0,'3'3'373'15,"0"-1"-36"-15,0 0-34 0,2 0-28 0,2 2-31 16,3 0-26-16,4-1-24 0,-1-2-19 0,4 3-16 15,-1-2-16-15,1 0-17 0,3-2-16 16,-2 3-25-16,1-3-25 0,-2 2-29 0,-1-2-31 0,0 0-40 16,-1 0-42-16,-2 0-64 0,-1 0 14 0,-2 0 13 15,-3 0-584-15,1-2 36 0,-5 1 51 16,2-1-523-16</inkml:trace>
          <inkml:trace contextRef="#ctx0" brushRef="#br0" timeOffset="391948.9071">20242 3522 1998 0,'-3'-2'408'0,"1"-1"-48"0,2 0-43 0,0 3-31 16,2-3-35-16,1 1-27 0,4-1-31 0,3-1-43 16,2 2-39-16,0-3-41 0,3 2-49 0,0 0-51 15,1 2-61-15,0-2 7 0,3 3-193 0,-2 0 23 16,4-2-389-16,0 1 48 0,-1 0 44 0,1 0-323 15</inkml:trace>
          <inkml:trace contextRef="#ctx0" brushRef="#br0" timeOffset="392436.9082">20743 3338 1972 0,'-6'0'400'0,"-2"3"-41"0,-5-2-32 15,0 5-35-15,1 1-18 0,-2 5-24 16,-1 1-27-16,-14 21-19 0,22-24-23 0,-1 3-17 16,0 4-16-16,1 2-15 0,1 0-14 0,2 0-6 0,4 1-10 15,2 1-2-15,2 0-10 0,12 24-6 16,-10-35-11-16,3 3-9 0,1-2-1 0,2 3-3 0,2-4 2 16,0 1-9-16,2-3-4 0,-2-3-10 15,5-1-11-15,-2-3-7 0,2-1-12 0,0-2 0 16,-1-5-8-16,0 0-2 0,-3-1-2 0,3-3-5 15,-4-2 1-15,0-3 2 0,-4-1-5 0,14-27 1 16,-22 31 4-16,3-6-7 0,0 1 4 16,1-2-2-16,-3-2 0 0,-1 1 1 0,0 2 8 0,-2-2-6 15,-2 3-1-15,-1 1-2 0,1 2-5 16,0 0 2-16,-1 3-4 0,0 0-3 0,2 5-7 0,-2 0 2 16,0 3 2-16,0 1 3 0,-2 2 11 15,0 1 14-15,2 1 1 0,-5 7 18 0,-2 4 8 16,-18 21 4-16,13-11 6 0,-1 3 5 0,-3-1 3 15,2 0-2-15,0 2-2 0,1-3 1 0,1 1-9 16,2-2 1-16,6-11-7 0,-1 2-1 0,-2 0-1 16,3 2-5-16,-1-2-16 0,-1 0-27 15,3-1-33-15,-1-3-26 0,2 2-47 0,2-5-71 0,-2 0 18 16,3-1 18-16,0-3-615 0,2 0 62 16,1-4 56-16,3 0-753 0</inkml:trace>
        </inkml:traceGroup>
        <inkml:traceGroup>
          <inkml:annotationXML>
            <emma:emma xmlns:emma="http://www.w3.org/2003/04/emma" version="1.0">
              <emma:interpretation id="{F798A747-991E-4CD1-AE9C-11203227E4A9}" emma:medium="tactile" emma:mode="ink">
                <msink:context xmlns:msink="http://schemas.microsoft.com/ink/2010/main" type="inkWord" rotatedBoundingBox="21647,3459 21670,3458 21682,3750 21658,3750"/>
              </emma:interpretation>
              <emma:one-of disjunction-type="recognition" id="oneOf24">
                <emma:interpretation id="interp120" emma:lang="" emma:confidence="0">
                  <emma:literal>:</emma:literal>
                </emma:interpretation>
                <emma:interpretation id="interp121" emma:lang="" emma:confidence="0">
                  <emma:literal>;</emma:literal>
                </emma:interpretation>
                <emma:interpretation id="interp122" emma:lang="" emma:confidence="0">
                  <emma:literal>"</emma:literal>
                </emma:interpretation>
                <emma:interpretation id="interp123" emma:lang="" emma:confidence="0">
                  <emma:literal>.</emma:literal>
                </emma:interpretation>
                <emma:interpretation id="interp124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392930.915">21649 3462 2245 0,'-1'-3'365'0,"1"3"-49"0,0 0-27 0,0 1-29 15,0 1-26-15,0-1-27 0,0 1-23 0,1 0-52 16,-1 4-45-16,0-3-50 0,1 2-66 0,1 2-78 16,-1-2 9-16,-1 2-259 0,0-2 31 0,0 1-303 15,1 0 51-15,-1 0 35 0,0 0-271 16</inkml:trace>
          <inkml:trace contextRef="#ctx0" brushRef="#br0" timeOffset="393102.9093">21656 3664 2030 0,'0'6'423'0,"0"0"-55"0,2 2-34 0,0-3-33 16,-1 2-39-16,-1 0-51 0,1-1-55 15,1 1-73-15,-2 0-84 0,2-2 0 0,0 2 1 16,0-1-670-16,1-2 45 0,1 0 56 0,1-3-434 15</inkml:trace>
        </inkml:traceGroup>
        <inkml:traceGroup>
          <inkml:annotationXML>
            <emma:emma xmlns:emma="http://www.w3.org/2003/04/emma" version="1.0">
              <emma:interpretation id="{E8BBAB36-0527-4514-A7C6-13ED168BE76C}" emma:medium="tactile" emma:mode="ink">
                <msink:context xmlns:msink="http://schemas.microsoft.com/ink/2010/main" type="inkWord" rotatedBoundingBox="22627,3219 24859,3130 24894,4023 22662,4112"/>
              </emma:interpretation>
              <emma:one-of disjunction-type="recognition" id="oneOf25">
                <emma:interpretation id="interp125" emma:lang="" emma:confidence="0">
                  <emma:literal>p(yln)</emma:literal>
                </emma:interpretation>
                <emma:interpretation id="interp126" emma:lang="" emma:confidence="0">
                  <emma:literal>paying</emma:literal>
                </emma:interpretation>
                <emma:interpretation id="interp127" emma:lang="" emma:confidence="0">
                  <emma:literal>plying</emma:literal>
                </emma:interpretation>
                <emma:interpretation id="interp128" emma:lang="" emma:confidence="0">
                  <emma:literal>phyla)</emma:literal>
                </emma:interpretation>
                <emma:interpretation id="interp129" emma:lang="" emma:confidence="0">
                  <emma:literal>p(y\n)</emma:literal>
                </emma:interpretation>
              </emma:one-of>
            </emma:emma>
          </inkml:annotationXML>
          <inkml:trace contextRef="#ctx0" brushRef="#br0" timeOffset="393805.9066">22639 3495 2211 0,'-1'-3'330'0,"1"0"-24"0,0 3-19 16,1 3-15-16,3 5-18 0,0 2-25 0,1 4-6 15,9 30-20-15,-4-13-6 0,-4-1-14 0,1 3-9 0,0 1-16 16,-2 0-6-16,-1 2-8 0,-1-2-14 15,-1-18-16-15,-1 3-6 0,0 3 0 0,1 2-17 16,-1 1-6-16,1 0-6 0,-1-1-9 0,-1-3-1 16,0-1-11-16,0 0-2 0,0-3-4 0,0-1-8 15,0-3 1-15,0-4-2 0,0 1-5 0,0-3-3 16,0 1 10-16,0-4-13 0,0 1-3 0,0-2-23 16,-1-2 8-16,1 0-11 0,0-1-10 15,-2 0-3-15,2 0-6 0,-1-1-1 0,1 0-3 16,0-2-16-16,-2 1-2 0,1-3-6 0,1 0-19 15,-3 0-1-15,2 1-2 0,1-2-3 0,0 2 3 16,0-3 0-16,0 2 2 0,0 0 2 0,0-2-1 16,0 2-3-16,0-1-4 0,0 1-22 15,0 1-21-15,0-3-33 0,0 1-59 0,0 2 20 0,1-1-210 16,1 0 33-16,-1 0-326 0,0 0 53 0,-1 1 48 16,1-1-448-16</inkml:trace>
          <inkml:trace contextRef="#ctx0" brushRef="#br0" timeOffset="394081.9051">22796 3434 1784 0,'20'-9'335'0,"-3"3"-42"0,4 1-32 0,-4 1-34 16,-1 3-27-16,-1 1-20 0,-3 0-20 15,-3 1-12-15,1 3-9 0,-3 1-15 0,-3 0-10 0,-3 1-11 16,-1-1-12-16,-2 5-20 0,-4 1-20 0,-18 22-38 16,3-16-18-16,11-9-14 0,-1 1-19 15,-1 2-26-15,-1-2-34 0,0 0 8 0,3-1-93 0,-2 0-61 16,5-1-112-16,1-2 28 0,3-3-260 15,0-1 37-15,3-1-282 0</inkml:trace>
          <inkml:trace contextRef="#ctx0" brushRef="#br0" timeOffset="394430.9092">23292 3288 1982 0,'-3'0'355'0,"-2"1"-28"16,-3 2-31-16,-1 4-24 0,-1 3-21 0,2 1-26 15,1 2-13-15,-1 3-15 0,2 1-14 0,1-1-12 16,1 4-5-16,3 1-22 0,1-1 5 0,0 1-17 15,2 0-12-15,1 0-9 0,1 0-9 0,-1-2-9 16,3 1-8-16,-1-1-21 0,-2 0 4 0,2-2-3 16,1-3-28-16,-3 1-15 0,1-2-25 0,0-2-18 15,1-1-13-15,-1-2-10 0,-1-1-16 0,1-3-29 16,-1-1-44-16,0 0-44 0,1 0 18 0,0-3-171 16,0 0-39-16,1-3-100 0,-1 2 39 15,0-3-207-15,1-1 46 0,2-3 32 0,1-2-281 16</inkml:trace>
          <inkml:trace contextRef="#ctx0" brushRef="#br0" timeOffset="394952.908">23540 3337 1986 0,'3'1'357'0,"1"2"-24"0,-1 5-25 0,2 3-21 16,0-1-24-16,-1 2-25 0,2 2-22 0,2-1-21 15,-1 1-21-15,0-2-17 0,0 1-13 0,3-2-15 16,-2 1-12-16,0-2-6 0,1 0-11 16,1-1-16-16,-2-3-13 0,0-1-12 0,1 1-5 0,2-5-9 15,-2 3-6-15,-1-3-7 0,-1-1-4 0,-1 0-6 16,0 0-5-16,2-1-7 0,-1-3-6 0,0 0-1 16,-1-3-2-16,1 2-6 0,-1-3 2 15,0 2-4-15,-1-4 5 0,-1-1-6 0,-1 0 6 16,-1 1-4-16,0-1 5 0,-2 1 3 0,1 2 9 15,-1-1 3-15,0 0 1 0,0 4 6 0,0-2 7 16,0 0 5-16,0 1 1 0,0-1 3 16,0 3 4-16,0 0-3 0,0-2 3 0,0 1-4 0,-1-1-2 15,1 2-3-15,0 0-6 0,0 1 0 0,0 0-8 16,0 0-5-16,0 1-15 0,0 0 9 0,0 1-4 16,0 0 4-16,0 1-5 0,0 0 10 0,1 1 2 15,1 0 3-15,-1 3-13 0,1 2 17 0,0 4-3 16,3 2 4-16,-3 5-4 0,3 0-3 15,0 2 9-15,-2 0-7 0,2 4 5 0,-2 0-4 16,1 1 4-16,-4 1-9 0,-1-2 9 0,-2 2 5 0,-8 33 7 16,0-26 2-16,-3-3-5 0,1 0-2 15,-2-3-4-15,2-3 1 0,6-14 2 0,-4 2-12 16,-2 2-7-16,0-1-7 0,-3-2-27 0,-2-2-45 16,-1-1-27-16,-3-3-43 0,1-3-50 0,1-1-72 15,2-2 22-15,1-2-383 0,0-2 46 0,3-2-107 16,3-2-811-16</inkml:trace>
          <inkml:trace contextRef="#ctx0" brushRef="#br0" timeOffset="395382.9101">24069 3162 1878 0,'-3'2'363'0,"2"2"-29"0,1 1-28 0,0 10 3 15,1 2-19-15,3 3-14 0,-2 1-19 16,9 36-27-16,-10-43 2 0,7 33-15 0,-3-13-21 16,1-1-15-16,-2-1-8 0,0-19-16 0,-2 6-13 15,2 3-12-15,0 0-13 0,1-1-8 0,-1 1-12 16,-1-2-10-16,-1-1-10 0,2-2 2 0,-2-2-6 15,1-2-35-15,-1-3-12 0,1 1-28 0,-3-5-19 16,3 0-38-16,-2-2-43 0,0-1-54 0,0-1-64 16,-1-2 20-16,0 0-290 0,0-2 42 0,1-1-274 15,2-1 50-15,-2 0 55 0,1-4-547 0</inkml:trace>
          <inkml:trace contextRef="#ctx0" brushRef="#br0" timeOffset="395903.9096">24232 3409 1723 0,'10'-11'360'0,"0"2"-36"15,1 0-33-15,3 0-32 0,0 4-24 0,2-1-26 16,-1 1-22-16,2 3-20 0,-1 2-13 16,0 2-7-16,1 4-10 0,-3 0-11 0,-1 1-7 0,-1 1-6 15,-2 2-11-15,-2 3-4 0,0-1-4 0,-3 1-2 16,-3-1-7-16,-2 2-4 0,-4 1-7 15,1-1-7-15,-3-3-4 0,-1 2-9 0,1-2-4 16,-1 0-3-16,3-1-5 0,-2-3-6 0,2-1-5 16,0 0-7-16,1-2-3 0,2 0-7 0,0-1-10 15,1-1-16-15,-1 0-10 0,1-2-2 0,0 0-9 16,0 0-4-16,0-2-9 0,1 0-8 0,1-1-8 0,3-2-20 16,1-3-9-16,1-1-9 0,1-3-10 15,-1 1 1-15,1-1 2 0,0 1 5 0,2-4 11 16,-2 3 10-16,-1-1 5 0,1-1 14 0,-1 0 30 15,0 0 26-15,-1-1 17 0,2 4 22 16,-2 1 19-16,-3 2 16 0,1 1 5 0,-1 1-8 16,1 0-14-16,-2 1-7 0,1 3-4 0,-2 1 20 15,1 1 8-15,-1 0 12 0,0 1-2 0,1 1 6 16,-1 1-5-16,0 1 4 0,1 5-6 0,-1 1 2 16,5 1-8-16,-2 0 0 0,2 3-14 0,1-1-2 15,1 0-6-15,-1 1-1 0,1-2-14 0,1 0-12 16,-1 0-15-16,2-4-14 0,0 2-19 0,0-2-22 15,0-1-26-15,-1-1-59 0,2-2-35 16,-2-1-40-16,0-2 19 0,0-1-117 0,-2 0-36 0,-1-1-48 16,1-4 32-16,0-3-283 0,-1 0 52 15,-2-5 26-15,1-2-299 0</inkml:trace>
          <inkml:trace contextRef="#ctx0" brushRef="#br0" timeOffset="396101.9076">24751 3217 1774 0,'2'-15'321'0,"-1"2"-41"0,3 4-17 0,-1 2-11 15,-2 3-3-15,3 3-17 0,-2 1-17 0,5 3-12 0,0 4-19 16,4 3-1-16,-2 4 4 0,16 26-11 16,-15-14-6-16,3 5 1 0,-5-2-10 0,-1 3-10 15,-4-18-16-15,-1 7-5 0,-2 3-9 0,-1 38-10 16,-6-22-17-16,-5-1 3 0,-1 1-12 0,0-5 11 16,-1 0-24-16,3-4-1 0,-1-2-11 0,-2-3-23 15,9-15-24-15,-2 3-27 0,-1 1-28 0,2-1-34 16,-1-1-23-16,0-2-22 0,-2-2-64 15,3-2 17-15,0-1-280 0,2-3 38 0,1 1-296 16,1-3 52-16,0 1 54 0,0-2-561 0</inkml:trace>
        </inkml:traceGroup>
        <inkml:traceGroup>
          <inkml:annotationXML>
            <emma:emma xmlns:emma="http://www.w3.org/2003/04/emma" version="1.0">
              <emma:interpretation id="{1B6831FE-DC3D-43F8-823C-E2565916FA81}" emma:medium="tactile" emma:mode="ink">
                <msink:context xmlns:msink="http://schemas.microsoft.com/ink/2010/main" type="inkWord" rotatedBoundingBox="25386,3462 25734,3210 25843,3362 25495,3613"/>
              </emma:interpretation>
              <emma:one-of disjunction-type="recognition" id="oneOf26">
                <emma:interpretation id="interp130" emma:lang="" emma:confidence="1">
                  <emma:literal>=</emma:literal>
                </emma:interpretation>
                <emma:interpretation id="interp131" emma:lang="" emma:confidence="0">
                  <emma:literal>5</emma:literal>
                </emma:interpretation>
                <emma:interpretation id="interp132" emma:lang="" emma:confidence="0">
                  <emma:literal>E</emma:literal>
                </emma:interpretation>
                <emma:interpretation id="interp133" emma:lang="" emma:confidence="0">
                  <emma:literal>-</emma:literal>
                </emma:interpretation>
                <emma:interpretation id="interp134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396662.9086">25441 3524 2004 0,'-4'3'439'0,"3"-1"-48"15,1-1-51-15,0 0-35 0,0-1-33 0,1 0-24 16,3 0-40-16,1 0-7 0,5 3-24 0,2-3-24 16,-3 0-21-16,6 0-25 0,-2 0-37 0,2 0-31 15,-2 0-39-15,2 0-55 0,-2 0-80 0,-1 0 13 16,1 0-285-16,-3-3 33 0,-3 3-295 0,3-2 48 16,-6-3 54-16,1 2-392 0</inkml:trace>
          <inkml:trace contextRef="#ctx0" brushRef="#br0" timeOffset="396868.9132">25502 3382 2161 0,'0'-2'437'0,"1"0"-44"0,2 0-24 0,7-1-37 16,1 0-24-16,3-1-37 0,6-1-32 0,0 1-17 15,0 0-25-15,1 1-41 0,1 1-42 0,-2-4-34 16,0 5-53-16,1-2-55 0,-5 0-83 0,3 1 11 15,-3 1-427-15,2 1 42 0,-4 0-182 16,-4-1 54-16,1-1 55 0,-3-2-412 0</inkml:trace>
        </inkml:traceGroup>
        <inkml:traceGroup>
          <inkml:annotationXML>
            <emma:emma xmlns:emma="http://www.w3.org/2003/04/emma" version="1.0">
              <emma:interpretation id="{D6082B60-D94F-443F-B91D-FFC8FDD0C986}" emma:medium="tactile" emma:mode="ink">
                <msink:context xmlns:msink="http://schemas.microsoft.com/ink/2010/main" type="inkWord" rotatedBoundingBox="25981,3160 27251,2801 27491,3649 26221,4008"/>
              </emma:interpretation>
              <emma:one-of disjunction-type="recognition" id="oneOf27">
                <emma:interpretation id="interp135" emma:lang="" emma:confidence="0">
                  <emma:literal>I-y</emma:literal>
                </emma:interpretation>
                <emma:interpretation id="interp136" emma:lang="" emma:confidence="0">
                  <emma:literal>ty</emma:literal>
                </emma:interpretation>
                <emma:interpretation id="interp137" emma:lang="" emma:confidence="0">
                  <emma:literal>i-y</emma:literal>
                </emma:interpretation>
                <emma:interpretation id="interp138" emma:lang="" emma:confidence="0">
                  <emma:literal>i-yr</emma:literal>
                </emma:interpretation>
                <emma:interpretation id="interp139" emma:lang="" emma:confidence="0">
                  <emma:literal>I-yr</emma:literal>
                </emma:interpretation>
              </emma:one-of>
            </emma:emma>
          </inkml:annotationXML>
          <inkml:trace contextRef="#ctx0" brushRef="#br0" timeOffset="398725.9083">26076 3134 1820 0,'-1'0'375'0,"1"1"-26"0,0 3-29 0,0 5-24 16,1 5-23-16,2 3-23 0,-1 1-13 0,0 2-19 16,-2 4-11-16,3-2-15 0,-1 4-17 0,0-1-6 15,-2 2-12-15,4-1-11 0,-2-1-13 0,0 0-14 16,1-1-12-16,-2-2-9 0,1 0-7 0,-1-2-9 16,2-2-8-16,-2-2-8 0,0 0-5 0,0-3-1 15,-1-1-10-15,0-4-22 0,0 0-12 0,0-2-24 16,0 1-24-16,0-4-32 0,0 1-46 0,0-2-73 15,1 1 16-15,2-3-371 0,0 0 43 16,1 0-202-16,-1-3 52 0,2-1-683 0</inkml:trace>
          <inkml:trace contextRef="#ctx0" brushRef="#br0" timeOffset="398995.9054">26330 3467 1946 0,'2'-2'397'0,"1"1"-39"0,3 0-31 16,4 0-36-16,0-1-27 0,5 1-30 15,-1-2-25-15,4 3-27 0,-3-1-14 0,-1-1-17 16,0 1-14-16,-1 1-18 0,-3 0-20 0,2 0-22 15,-3 0-55-15,0 0-43 0,-1 0-56 0,-1 0-98 16,0 0 16-16,-1 0-307 0,-1 0 36 0,1-1-216 16,5-2 55-16,-1 2 41 0,4-3-319 0</inkml:trace>
          <inkml:trace contextRef="#ctx0" brushRef="#br0" timeOffset="399633.9075">26856 3275 1567 0,'4'-4'297'0,"-2"-1"-20"0,-1 2-20 0,2-1-22 16,-1 0-21-16,-1 0-19 0,0 2-30 0,-1-1-19 16,0 3-1-16,0 0 1 0,0 0 5 15,0 2-5-15,0 1-10 0,0 2-5 0,0 5-11 16,0-1-4-16,0 3-8 0,0-2-5 0,0 5-9 16,0-2-10-16,3 3-7 0,-2-2-2 0,1 1-4 15,3-3-6-15,-2 2-5 0,3-2-2 0,0 0-6 16,1-2-3-16,2-3-2 0,-1 1-9 0,2-2-4 15,-1-3-3-15,-1-1-10 0,2 1-6 0,-3-3-6 16,3-3 2-16,-2 0-12 0,-1-1 2 0,0 0 1 16,1-3-5-16,-1-1 2 0,-1 0 0 0,1-4 6 15,-1 1-5-15,0 0 0 0,-4-3 2 0,3 1-1 16,-3 1 2-16,2 0 5 0,-2-1 6 0,1 2 2 16,-1 1 5-16,-1 1 7 0,0 2 0 0,0 0 12 15,-1 0 4-15,2 2 0 0,-2 0-3 16,2 2-9-16,-1-1-4 0,0 2-10 0,-1-1-3 0,0 1-2 15,1 2 0-15,-1 0 1 0,3 4 5 16,0 3-1-16,0 3 2 0,0 2-2 0,1 3 6 16,-1 4 4-16,1 0 0 0,-1 3 1 0,2 1-1 15,-2 2 2-15,4 33-2 0,-7-44-6 0,0 7 18 16,-2 2 1-16,0 2 2 0,-9 30-2 0,3-27-4 16,3-16 11-16,-9 26 12 0,-1-13-7 0,0-2-13 15,-4-3-2-15,-2-1-3 0,-1-2-55 0,-1-2-31 16,-3-3-23-16,14-9-30 0,-4 1-29 15,-3 0-37-15,1-2-55 0,-2-2 21 0,1-3-292 0,0-1 42 16,4-2-259-16,5-4 55 0,0-3 49 16,2-3-576-16</inkml:trace>
          <inkml:trace contextRef="#ctx0" brushRef="#br0" timeOffset="400033.9081">26960 3127 2043 0,'0'0'375'0,"0"0"-49"15,0 0-35-15,4 0-28 0,-2-2-28 0,4-5-30 16,1-1-19-16,0-4-19 0,0 1-17 16,2-2-19-16,-2-1-9 0,0-1-8 0,0 1-8 0,0-1-5 15,1 2-12-15,-1-1 7 0,2 2 6 16,-2 1-4-16,-2 2 0 0,1 0-13 0,-2 2-20 16,-1 3-11-16,3 1 7 0,-1 1-1 0,-1 2-1 15,6 2-2-15,0 3 1 0,4 2 0 0,-1 3 1 16,23 14-7-16,-26-16-5 0,1 2-14 15,3 1 9-15,2 1-6 0,-2 1-22 0,2 0-28 0,-1-1-37 16,0-2-47-16,-2 2-172 0,0 3 26 0,-4-5 23 16,1 1-531-16,-2-1 64 0,-5 0 53 15,1-5-662-15</inkml:trace>
        </inkml:traceGroup>
      </inkml:traceGroup>
    </inkml:traceGroup>
    <inkml:traceGroup>
      <inkml:annotationXML>
        <emma:emma xmlns:emma="http://www.w3.org/2003/04/emma" version="1.0">
          <emma:interpretation id="{CD87E9B1-564B-434C-8149-2DB028190AC2}" emma:medium="tactile" emma:mode="ink">
            <msink:context xmlns:msink="http://schemas.microsoft.com/ink/2010/main" type="paragraph" rotatedBoundingBox="8413,4502 8426,4502 8426,4509 8413,45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2C956DA-E6DB-471A-ABCC-CED891319887}" emma:medium="tactile" emma:mode="ink">
              <msink:context xmlns:msink="http://schemas.microsoft.com/ink/2010/main" type="inkBullet" rotatedBoundingBox="8413,4509 8425,4501 8427,4503 8414,4511"/>
            </emma:interpretation>
            <emma:one-of disjunction-type="recognition" id="oneOf28">
              <emma:interpretation id="interp140" emma:lang="" emma:confidence="0">
                <emma:literal>•</emma:literal>
              </emma:interpretation>
            </emma:one-of>
          </emma:emma>
        </inkml:annotationXML>
        <inkml:trace contextRef="#ctx0" brushRef="#br1" timeOffset="523117.9229">8413 4509 1636 0,'2'0'179'0,"1"0"-20"16,-2-2-666-16,2 0 21 0,1-1 17 15</inkml:trace>
      </inkml:traceGroup>
    </inkml:traceGroup>
    <inkml:traceGroup>
      <inkml:annotationXML>
        <emma:emma xmlns:emma="http://www.w3.org/2003/04/emma" version="1.0">
          <emma:interpretation id="{F4BB24B0-66D7-4DAF-87DC-8C3CC9A1F76E}" emma:medium="tactile" emma:mode="ink">
            <msink:context xmlns:msink="http://schemas.microsoft.com/ink/2010/main" type="paragraph" rotatedBoundingBox="451,7640 31231,7055 31263,8784 484,93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6C23A7-D4E2-46CB-8893-594858A32668}" emma:medium="tactile" emma:mode="ink">
              <msink:context xmlns:msink="http://schemas.microsoft.com/ink/2010/main" type="inkBullet" rotatedBoundingBox="452,7678 2311,7643 2343,9333 484,9369"/>
            </emma:interpretation>
            <emma:one-of disjunction-type="recognition" id="oneOf29">
              <emma:interpretation id="interp141" emma:lang="" emma:confidence="0">
                <emma:literal>notes</emma:literal>
              </emma:interpretation>
              <emma:interpretation id="interp142" emma:lang="" emma:confidence="0">
                <emma:literal>Notes</emma:literal>
              </emma:interpretation>
              <emma:interpretation id="interp143" emma:lang="" emma:confidence="0">
                <emma:literal>Nots</emma:literal>
              </emma:interpretation>
              <emma:interpretation id="interp144" emma:lang="" emma:confidence="0">
                <emma:literal>nots</emma:literal>
              </emma:interpretation>
              <emma:interpretation id="interp145" emma:lang="" emma:confidence="0">
                <emma:literal>Nits</emma:literal>
              </emma:interpretation>
            </emma:one-of>
          </emma:emma>
        </inkml:annotationXML>
        <inkml:trace contextRef="#ctx0" brushRef="#br2" timeOffset="602677.5474">992 8238 1756 0,'-2'-3'349'0,"0"-1"-46"0,-2 4-38 0,3-5-30 15,1 5-11-15,-1 0-8 0,1 2-2 0,-3 1-14 16,3 2-14-16,-2 4-10 0,0 3-11 0,-1 5-11 16,2 1-7-16,0 1-11 0,1 2-11 0,-2 1-2 15,-1 2-5-15,2-2-15 0,1 2 6 0,-1-2-18 16,-2 2-18-16,3-2-6 0,-2 0-1 15,1-1-9-15,1-2-3 0,0-1-5 0,-2-1-2 16,2 0-4-16,0-3-1 0,-3-2-7 0,3 1-11 16,0-5 2-16,0 0 7 0,0-1-12 0,0-1 12 15,0 1 3-15,0-3-5 0,0 0-2 0,0 0 6 16,0-4-6-16,0 3-13 0,0-3-17 0,0 0-1 16,0-1-3-16,0-1-1 0,0-2-7 0,0-4-8 15,-2-5 9-15,1 0-3 0,-1-3 2 16,-1 0-3-16,2-1 4 0,0-3-4 0,-1 3 5 0,-1-3 1 15,1 2 1-15,1-5-4 0,-3 5 11 0,3-1-2 16,-4 1-1-16,2-2 10 0,-1 1-9 0,1 1 8 16,-2 3-11-16,3-1 11 0,-3 1 4 15,3 3-5-15,1 1-7 0,-2 2 4 0,0 1 6 16,3 1-14-16,-1 1-5 0,0 1 10 0,1-1-9 16,-3 3-11-16,3 0-2 0,0 0 0 0,0 0-2 15,0 3 9-15,0 0 10 0,0 0 11 0,3 3 2 16,2 5 4-16,1 1 7 0,2 5-9 15,2 0 6-15,-1 2 6 0,16 24 1 0,-10-16 9 0,0-1-3 16,-1 1-2-16,1-2-1 0,0 1 1 16,-7-15-20-16,2 4 19 0,0 2 4 0,2-2 1 15,0 1-1-15,-3-2 0 0,2-1 10 0,-2 1 0 0,-1-3 0 16,-2-2-4-16,0 1 38 0,-2-3 9 16,0 0 0-16,2-3-2 0,-3 2-2 0,1-3-3 15,-2 0-8-15,2-3-10 0,-2 1-2 0,-1-4-6 16,1 2 1-16,0-6-7 0,-2-4-8 0,0 0-7 15,0-3 0-15,0 1-11 0,0-2-5 0,0 1-16 16,0 0-1-16,0 2-23 0,0-1 3 0,0 0-58 16,0 0-77-16,0 3-45 0,0 1-61 15,0 1-82-15,0 2 32 0,2 2 28 0,0 2-433 0,3 0 61 16,0 1 47-16,-2 2-785 0</inkml:trace>
        <inkml:trace contextRef="#ctx0" brushRef="#br2" timeOffset="603011.7087">1428 8306 2135 0,'0'-3'363'0,"0"3"-45"0,0 0-34 0,-3 3-36 0,1-1-24 15,-2 0-21-15,1 6-13 0,-4 0-21 0,2 3-15 16,2 1-12-16,-1 3-10 0,2 0-12 16,2 2-14-16,2 1-4 0,1 0-9 0,0-1-10 15,3-1 81-15,1 1-95 0,0-2-3 0,1-1-9 16,-1-2 3-16,4 0 10 0,-3-2-2 0,-1-2 5 16,2 0-8-16,0-2 7 0,0 1 6 0,-3-4 11 15,-1-2-15-15,1 0-8 0,0-1-6 0,-1-1 5 16,-3-3-8-16,3-4-8 0,-3 2-7 15,2-4-11-15,-2 0-13 0,-2 1-18 0,0-4-19 0,-2 1-31 16,-2-2-24-16,3 2-25 0,-3 0-29 0,1-2-75 16,-3 2-57-16,3 0 22 0,-1 2-229 15,3 1 39-15,1 0-205 0,0 2 49 0,0-2 46 16,0 4-574-16</inkml:trace>
        <inkml:trace contextRef="#ctx0" brushRef="#br2" timeOffset="603279.3727">1597 7974 2051 0,'0'-9'371'0,"0"5"-35"16,0 1-11-16,2 3-26 0,1 2-6 0,0 3-22 16,3 4-8-16,1 5-13 0,14 26-13 0,-8-14-26 15,2 7 9-15,-2 1-14 0,0-2-13 16,-4 1-16-16,5 2-14 0,-3-2-17 0,-2 2-10 0,-1-4-16 15,0-1-14-15,0 3-10 0,-1-2-10 0,-4-19-9 16,-2 4-14-16,3 2-30 0,-1 1-4 16,0-1-65-16,1 0-25 0,-2-2-31 0,1-2-24 0,-1-2-25 15,-2-2-36-15,0-1-69 0,0-3 23 16,-1-2 21-16,-2-1-496 0,0-3 52 0,2 0 46 16,-3-3-783-16</inkml:trace>
        <inkml:trace contextRef="#ctx0" brushRef="#br2" timeOffset="603502.1496">1480 8290 2077 0,'-5'-4'435'0,"3"0"-34"0,2-1 68 16,6 0-125-16,6-2-33 0,2-1-26 15,1-1-26-15,4 1-28 0,-2-1-14 0,2 1-19 0,1 0-19 16,-4 3-14-16,3-1-20 0,-3 1-16 0,1 1-13 15,-1 1-56-15,-1 0-47 0,-2 0-30 16,-2-1-35-16,0 3-30 0,-3-1-49 0,-1 2-62 16,1 0 18-16,-1 0-401 0,-1 2 45 0,0-1-86 15,-2-1 37-15,0 3-652 0</inkml:trace>
        <inkml:trace contextRef="#ctx0" brushRef="#br2" timeOffset="603993.7159">1937 8322 2296 0,'2'3'388'0,"2"0"-43"16,3 1-37-16,2 1-25 0,1-2-37 0,-1 1-23 0,0-1-27 16,1-1-22-16,-1 0-11 0,-2-1-26 15,0 1-20-15,-2-1-8 0,-1 0-11 0,1-1-12 0,-3 0-19 16,2 0-23-16,-2 0-12 0,-1-1-12 16,-1 0 0-16,0-2 3 0,0 1-4 0,0-2 5 15,0 1-2-15,-2 0-4 0,-2 0 2 0,1-1 1 16,-1 0 5-16,1 1 6 0,-2 0 3 0,-2-1 0 15,4 1-2-15,-3 2 1 0,1 0-2 16,-1-1 5-16,0 2-4 0,1 0-3 0,-1 0 9 0,1 3 7 16,0-2 5-16,1 6 5 0,-1 2-1 0,0 2 15 15,5 2-5-15,0 1 20 0,3 1 5 0,0 1 4 16,2-2-7-16,-1 2 0 0,2-1-8 0,0 1-4 16,2-2-1-16,0 1-6 0,1-1-6 15,-2-2 1-15,2 0-12 0,-2 0-3 0,1-2-6 16,-1 0-3-16,2 0-10 0,-1-2-24 0,-1 0-34 15,-2-3 2-15,3 0-80 0,-2 0-115 0,0-3-108 16,-1 1 33-16,-2-3 26 0,1-3-463 0,-2 1 59 16,3-3 51-16,-4-2-906 0</inkml:trace>
        <inkml:trace contextRef="#ctx0" brushRef="#br2" timeOffset="664786.8311">1557 8748 1427 0,'5'-2'297'16,"-2"0"-27"-16,0 1-10 0,-1 0-1 0,-1 1 0 16,-1 0-17-16,0 2-6 0,0 1-14 0,-3 3-19 15,-3 4-14-15,-2 2-21 0,-20 22-109 16,7-12 81-16,-2 1-14 0,-1-3-4 0,2 2-14 0,0-1-7 16,-3 1 1-16,2-4-4 0,-2 1-3 0,1-5-6 15,-2 3-1-15,-4-5 9 0,-1 1-4 16,-1-4-8-16,-1-1 0 0,1-1-2 0,18-6-6 0,-7 1-2 15,-3-1 7-15,-1-1-15 0,-34-4-3 16,24-3-9-16,-1-6-4 0,0-1-100 0,3-1 89 16,0-2-4-16,3 0-7 0,-1-3-2 0,2-1-5 15,2-1 12-15,0-2-15 0,2-5-2 0,4 1-3 0,-4-2-1 16,4-2-6-16,0 0 1 0,5 0-1 16,-2 2-12-16,5-1 17 0,2-1 1 0,-2 0-5 15,5-1-2-15,1 1-10 0,1-2 0 0,5-2 1 16,3 0 1-16,5 0-6 0,1-3 2 0,5 4-4 15,1-2 5-15,1 1-1 0,5-1-1 0,1 1-18 16,0 2 101-16,6 2-90 0,3-3 0 16,1 3-1-16,0 0 1 0,2 0 6 0,3 1 2 0,3 3 0 15,1 1-1-15,4 2 5 0,-2 1-4 16,1 0 1-16,0 3 0 0,4 0-4 0,1 3-5 16,-4 1 5-16,4 2 92 0,-5 5-96 0,4-1 6 15,1 3 1-15,-4 1-1 0,4 2 2 0,0 3-1 16,0 0-3-16,3 6 4 0,3 3-1 0,-4 1-6 15,-2 3 14-15,0 1-15 0,-5 1 1 16,3 3-3-16,-6 1 8 0,4 5-10 0,-3 0 89 0,-4 3-80 16,6 8 1-16,-8 0-1 0,1 2 3 15,-5 0 0-15,-2 3 4 0,-5-2 1 0,-4 2-2 16,-1-1-2-16,-3 1 4 0,-2 2-4 0,-4-2 9 0,-6 6-2 16,-4-3-1-16,0 2 4 0,-3-3 4 15,-3 1 1-15,-3-1-4 0,-3 1 14 0,-2-2-92 16,-4 2 86-16,2 1 6 0,-3-2-2 0,-3 2-4 15,-2-1 3-15,-3 0-1 0,-1-2 10 0,-3 2-8 16,-2-2 5-16,-3-1-3 0,-2 2 21 0,-2-3-13 16,-4 1 0-16,-3-5-3 0,-1 1 24 15,-3-2 4-15,1-2-83 0,-2-3 87 0,3-3-4 0,1 0 2 16,1-6-2-16,-1-1-5 0,2-3-1 0,3-2 0 16,2-2-14-16,-1-4 8 0,0-1-4 15,5-2-1-15,0 0-2 0,21-3-6 0,-4-3-2 0,-3 1-4 16,0-1 2-16,-1-1-18 0,3-1-7 0,1-2-27 15,2-1 3-15,0-2-109 0,3-1-50 16,1 0-52-16,1-3-102 0,6 2 33 0,4-2 26 16,-1 0-454-16,4-4 61 0,0-1 55 0,5-2-821 15</inkml:trace>
      </inkml:traceGroup>
      <inkml:traceGroup>
        <inkml:annotationXML>
          <emma:emma xmlns:emma="http://www.w3.org/2003/04/emma" version="1.0">
            <emma:interpretation id="{167D44B0-F3BC-436D-B8F4-87025FE89C65}" emma:medium="tactile" emma:mode="ink">
              <msink:context xmlns:msink="http://schemas.microsoft.com/ink/2010/main" type="line" rotatedBoundingBox="2567,7600 31231,7055 31258,8501 2594,9046"/>
            </emma:interpretation>
          </emma:emma>
        </inkml:annotationXML>
        <inkml:traceGroup>
          <inkml:annotationXML>
            <emma:emma xmlns:emma="http://www.w3.org/2003/04/emma" version="1.0">
              <emma:interpretation id="{D0F1D97C-E141-4D6B-982D-B63101DBFEDB}" emma:medium="tactile" emma:mode="ink">
                <msink:context xmlns:msink="http://schemas.microsoft.com/ink/2010/main" type="inkWord" rotatedBoundingBox="2576,8110 3366,8095 3382,8938 2592,8953"/>
              </emma:interpretation>
              <emma:one-of disjunction-type="recognition" id="oneOf30">
                <emma:interpretation id="interp146" emma:lang="" emma:confidence="0.5">
                  <emma:literal>-</emma:literal>
                </emma:interpretation>
                <emma:interpretation id="interp147" emma:lang="" emma:confidence="0">
                  <emma:literal>*</emma:literal>
                </emma:interpretation>
                <emma:interpretation id="interp148" emma:lang="" emma:confidence="0">
                  <emma:literal>H</emma:literal>
                </emma:interpretation>
                <emma:interpretation id="interp149" emma:lang="" emma:confidence="0">
                  <emma:literal>,</emma:literal>
                </emma:interpretation>
                <emma:interpretation id="interp150" emma:lang="" emma:confidence="0">
                  <emma:literal>X</emma:literal>
                </emma:interpretation>
              </emma:one-of>
            </emma:emma>
          </inkml:annotationXML>
          <inkml:trace contextRef="#ctx0" brushRef="#br2" timeOffset="604492.0975">2588 8411 2168 0,'-3'8'448'0,"2"-3"-47"0,0 0-9 15,2-1-51-15,0 1-16 0,6-1-39 0,6 0-13 16,2-1-31-16,6-1-25 0,2 0-17 0,41-4-13 16,-23 0-8-16,-1-2-29 0,1 2-18 0,-4-3-14 15,0 0-14-15,-4 1-8 0,-17 1-10 0,0 1-63 16,5-1-22-16,-1-1-34 0,-3 1-53 15,2 1-28-15,-3 1-38 0,-3 0-38 0,-3-1-47 0,-1 2 21 16,-5 0-205-16,-1 0 37 0,-2 2-247 0,-2-1 46 16,-2 0 41-16,-5 1-589 0</inkml:trace>
          <inkml:trace contextRef="#ctx0" brushRef="#br2" timeOffset="604672.0997">2676 8607 2093 0,'-6'7'400'0,"4"-1"-20"0,3-3-12 16,2 1-32-16,6-1-39 0,5-3-29 0,1 0-33 0,6-2-24 16,1-2-19-16,32-5-31 0,-22 2-27 15,0 0-33-15,1 1-41 0,-2-3-52 0,-1-1-38 16,-1 1-41-16,0 2-59 0,0-1 13 0,-19 3-215 16,5-2 28-16,2-1-305 0,-4-1 37 0,2 0 53 15,-2-2-530-15</inkml:trace>
          <inkml:trace contextRef="#ctx0" brushRef="#br2" timeOffset="605089.889">3038 8102 2447 0,'-1'5'480'0,"2"4"-54"15,4 3-27-15,-1 1-32 0,4 2-36 0,1 1-20 16,0-2-37-16,20 23-33 0,-8-17-27 15,0-3-25-15,-1-1-16 0,-10-10-17 0,3 2-17 0,2 1-25 16,1 0-22-16,0-2-22 0,0 0-19 16,1-1-5-16,-3 1-31 0,1-4-20 0,-2 1-10 15,0-1-9-15,-2 1-6 0,-1-2-5 0,-3-1-9 16,0 2 1-16,-3-2-6 0,0 0-4 0,-1 2 5 0,0-2 4 16,-2 2 8-16,-1 0 9 0,-1 2 3 15,-4 4 13-15,-1 2 15 0,-2 1 10 0,0 3 9 16,-15 24 9-16,6-14 7 0,0 3 10 0,0-2 8 15,-1 9-6-15,-3-1 30 0,0-3-12 0,3 5-2 16,3-2-10-16,2-1 4 0,-1-3-7 0,4-1-3 16,5-17-4-16,-1 2-7 0,0 1 0 0,1 0-20 15,-3-1-16-15,4-1-1 0,-1-2-68 0,2-1-25 16,-1-2-34-16,2-1-36 0,-2-1-51 0,2-1-87 16,-1-2 30-16,2 2 22 0,-1-2-434 15,1-1 52-15,1 0 45 0,-2-2-802 0</inkml:trace>
        </inkml:traceGroup>
        <inkml:traceGroup>
          <inkml:annotationXML>
            <emma:emma xmlns:emma="http://www.w3.org/2003/04/emma" version="1.0">
              <emma:interpretation id="{A508C338-183A-461C-8E10-E2B51FBDF635}" emma:medium="tactile" emma:mode="ink">
                <msink:context xmlns:msink="http://schemas.microsoft.com/ink/2010/main" type="inkWord" rotatedBoundingBox="4355,7582 6247,7546 6273,8911 4380,8947"/>
              </emma:interpretation>
              <emma:one-of disjunction-type="recognition" id="oneOf31">
                <emma:interpretation id="interp151" emma:lang="" emma:confidence="0.5">
                  <emma:literal>finally,</emma:literal>
                </emma:interpretation>
                <emma:interpretation id="interp152" emma:lang="" emma:confidence="0">
                  <emma:literal>finally</emma:literal>
                </emma:interpretation>
                <emma:interpretation id="interp153" emma:lang="" emma:confidence="0">
                  <emma:literal>Finally,</emma:literal>
                </emma:interpretation>
                <emma:interpretation id="interp154" emma:lang="" emma:confidence="0">
                  <emma:literal>Finally</emma:literal>
                </emma:interpretation>
                <emma:interpretation id="interp155" emma:lang="" emma:confidence="0">
                  <emma:literal>finally',</emma:literal>
                </emma:interpretation>
              </emma:one-of>
            </emma:emma>
          </inkml:annotationXML>
          <inkml:trace contextRef="#ctx0" brushRef="#br2" timeOffset="607775.0904">4797 7574 1710 0,'0'3'390'0,"-5"2"-33"0,-2 2-37 15,-2 0-26-15,-3 1-27 0,-2-1-23 0,-1 2-27 16,2-1-28-16,-4-2-16 0,0 0-14 0,3 0-15 16,-6 1-17-16,5-3-6 0,-1 1-6 0,0-1-24 15,-1-1-1-15,3-2-14 0,-1 0-9 0,1-1-10 16,1 0-3-16,1 0-7 0,3 0-5 0,0-1 1 15,1 0-7-15,3 1 1 0,0 0-10 0,-1 0-10 16,2 0-7-16,-1 0-10 0,0 0-8 0,2 0 3 16,-1 0 9-16,2 2 16 0,-2 6 23 15,2 6 6-15,1 4-2 0,-1 3 4 0,2 3 2 16,0 1 6-16,3 37 5 0,-2-24 6 0,3 0-4 16,0 0 4-16,1-1 3 0,0 5-1 0,-2-5-15 15,3 0 5-15,1 1-15 0,-7-24 1 0,0 6-6 16,1 2-1-16,1 2-5 0,0 0-4 0,-2-2-39 15,1 2-24-15,-1-4-35 0,-1 0-16 16,-2-2-25-16,1-1-25 0,2 0-31 0,-2-3-46 0,0-3 21 16,0-1-288-16,1-2 40 0,-4-2-200 0,3-3 46 15,0-2 42-15,-3-2-629 0</inkml:trace>
          <inkml:trace contextRef="#ctx0" brushRef="#br2" timeOffset="607961.3626">4366 8158 2111 0,'1'-2'405'0,"-1"-4"-30"16,2 2-24-16,4-1-29 0,1 0-21 0,5-3-24 15,1 1-27-15,2 1-20 0,-2-2-27 0,3 0-22 16,0 2-22-16,3 0-21 0,1 1-30 0,0 1-33 16,-3-1-23-16,1 1-30 0,-1 1-28 0,1 2-31 15,-1 1-43-15,1 0-37 0,-3 0-55 0,1 1 17 16,-1-1-268-16,2 1 34 0,-2 2-200 15,0-3 42-15,-2 0 48 0,-2 0-535 0</inkml:trace>
          <inkml:trace contextRef="#ctx0" brushRef="#br2" timeOffset="608191.6776">4807 7978 2274 0,'1'0'414'0,"0"2"-27"15,2 1-19-15,-2 7-5 0,0 3-42 16,3 1-4-16,-2 1-27 0,-1 0-28 0,1 1-23 0,1 1-24 16,-1 0-24-16,2 0-22 0,-2 2-4 15,3-2-26-15,-3 0-18 0,4-2-20 0,-4-1-42 16,2 2-5-16,-1 0-70 0,1-7-30 0,-3 2-33 16,1-2-32-16,2-1-33 0,-3-2-40 0,1 0-52 15,-1-1 22-15,2-4 20 0,-2 2-488 16,0-3 45-16,0 0 55 0,0-3-740 0</inkml:trace>
          <inkml:trace contextRef="#ctx0" brushRef="#br2" timeOffset="608378.0993">4837 7775 2197 0,'-2'-9'495'0,"0"1"-38"16,1 3-55-16,-1 1-36 0,0-1-47 15,1 0-36-15,1 1-62 0,-1 1-51 0,1 0-66 16,-1-1-59-16,1 1-65 0,0 1-76 0,0-1 8 0,0 1-257 16,0 2 28-16,1 0-294 0,1 0 38 15,2 3 55-15,-2-1-510 0</inkml:trace>
          <inkml:trace contextRef="#ctx0" brushRef="#br2">4993 7956 1956 0,'4'9'441'0,"0"1"-36"0,-1 3-42 16,1-1-33-16,2 5-9 0,0 1-22 0,-1 0-29 15,-1 0-23-15,-1 1-22 0,1-2-24 0,-1 2-16 16,0-1-20-16,-1-1-15 0,0-1-14 0,0-1-18 16,0 0-8-16,-1-3-23 0,-1 0-7 15,0-5-14-15,0 0-11 0,0-1-6 0</inkml:trace>
          <inkml:trace contextRef="#ctx0" brushRef="#br2" timeOffset="609259.7737">5413 8017 2087 0,'-5'-2'417'0,"1"2"-38"0,-2 0-21 15,-1 3-47-15,-4 1-30 0,3 3-19 0,0 1-22 0,0 2-27 16,1 0-10-16,1 0-22 0,3 2-21 0,-2 2-13 16,4 0-16-16,-1-1 2 0,2 0-29 15,0 2-15-15,2-2-15 0,-1 0-4 0,2 0-18 0,0-1-11 16,-1-3-16-16,0-1-12 0,1 0-18 16,-2-1-7-16,0-5 0 0,1 3-5 0,0-3-5 15,-1-2-19-15,0 0-12 0,3 0-13 0,-2-2-4 16,-1-3-1-16,2-2 4 0,0-5 6 0,0-3 9 15,1 1 0-15,-3-3 10 0,2 0 13 0,-1-1 15 16,-1 2 17-16,0 2 16 0,1 1 17 0,1 1 13 16,-3 1 3-16,1 2-4 0,0 1-11 15,-1 4 10-15,1 0 6 0,1 1 4 0,0 3 20 16,0 0-11-16,-2 3-3 0,3 1-2 0,0 4 2 0,3 2-5 16,-2 1-6-16,3 4-2 0,-1-1-6 15,0 3-9-15,1-2-11 0,1 2-22 0,1-2-22 0,-1-1-24 16,-1-1-15-16,1 0-19 0,-1-2-21 15,-1 1-60-15,2-5-43 0,-1 0 19 0,1-3-245 16,-1-1 37-16,0-2-252 0,-1-1 50 0,-1-4 42 16,1-2-599-16</inkml:trace>
          <inkml:trace contextRef="#ctx0" brushRef="#br2" timeOffset="609492.0265">5551 7662 1879 0,'-1'4'398'0,"0"4"-4"0,-1 6-26 16,2 2-9-16,0 4-36 0,2 2-22 0,-1 3-19 0,2 37-15 15,1-23-30-15,-2 0-6 0,3 1-25 0,-2-1-20 16,3 0-17-16,0-1-6 0,-3-2-30 16,4-1-15-16,1-1-11 0,-2-3-57 0,-2-20-19 0,-1 6-26 15,2 0-22-15,0 0-22 0,1-1-24 0,1-3-40 16,-2 0-3-16,-1-5-31 0,1 0-43 15,-2-3-60-15,1-3 22 0,-3-2-223 0,2-3 36 16,-1-2-210-16,1-6 43 0,-2-2 49 0,-1-6-529 16</inkml:trace>
          <inkml:trace contextRef="#ctx0" brushRef="#br2" timeOffset="609710.043">5636 7735 1794 0,'2'4'444'16,"0"1"-39"-16,0 5-11 0,1 5-45 0,2 3-18 0,-1 1-16 16,10 28-18-16,-8-15-32 0,-4-18-2 15,6 32-20-15,-7-33-20 0,10 32-20 0,-10-31-24 16,4 4-17-16,-2 3-18 0,2-2-19 0,-2 4-13 16,2-2-25-16,1-2-9 0,-3 0-72 0,1-2-62 15,-2 0-36-15,3-2-39 0,-2 0-43 0,1-1-69 16,0-2 23-16,1-2-363 0,1 1 48 0,-4-5-92 15,2 0 51-15,-2-3-695 0</inkml:trace>
          <inkml:trace contextRef="#ctx0" brushRef="#br2" timeOffset="609968.0596">5795 7965 2073 0,'1'0'442'0,"1"0"-39"0,0 0-29 16,-1 4-24-16,4 1-27 0,-2 3-27 15,5 3-26-15,-3 2-29 0,2-1-15 0,-1 2-27 16,0-2-12-16,3 2-21 0,-2 1-17 0,0-2-25 0,1 3-14 16,3-3-36-16,-3 1-16 0,-1 0-42 15,2-1-30-15,0-1-25 0,0-2-27 0,-1-1-29 0,0 1-28 16,0-1-43-16,1-4-48 0,1 2 21 15,-3-4-353-15,0 0 44 0,0-3-107 0,1 0 43 16,-2-1-625-16</inkml:trace>
          <inkml:trace contextRef="#ctx0" brushRef="#br2" timeOffset="610256.4784">6047 8009 2305 0,'-13'45'462'0,"2"-13"19"0,-1 6-21 16,1 0-44-16,0 4-45 0,-1 1-25 16,-3-1-34-16,1 1-34 0,-1-1-24 0,1-1-27 15,-4 0-21-15,3-1-18 0,0-1-19 0,-2 0-18 16,-2-5-16-16,3 2-17 0,-1 1-8 0,3-5-15 16,-2 1-9-16,-3-8-16 0,4 0-22 0,2 0-18 15,7-15-46-15,-1 4 0 0,-1-1-135 0,1 1-41 16,-1 0-53-16,2-4-103 0,-2 0 31 0,2-3 29 15,-1-1-423-15,1-3 48 0,4-2 53 0,-1-1-848 16</inkml:trace>
          <inkml:trace contextRef="#ctx0" brushRef="#br2" timeOffset="611639.273">5036 8199 1636 0,'0'2'328'0,"0"-1"-24"15,0 0-21-15,0-1-30 0,0 0-23 0,0 0-23 16,0 0-22-16,1-1-22 0,0 0-11 0,0-1-15 16,1 0-11-16,-1-3-9 0,1 2-10 0,0-1-8 15,0-2-13-15,0-3-8 0,3 1-9 0,-3-1-5 16,3-1-3-16,-2-1-8 0,2-1-10 0,-2 0-2 16,1 1-6-16,1-1-1 0,-1 0-5 15,0 0-6-15,1 0-5 0,0 2 0 0,0 0-4 0,0 2-3 16,-2 0-1-16,3 2-8 0,-3 2-1 15,1-2 5-15,1 3-2 0,-2 2 10 0,3 1 0 16,2 3 3-16,1 1 4 0,1 2 1 0,1 3 8 16,0-1 3-16,-1 5 6 0,0 0 3 0,-2 3 8 15,-1 1 12-15,-1 1 3 0,-1 1-1 0,-1 0-6 16,0 0-2-16,-2 1-3 0,1-2 0 16,0-2-7-16,-1 4-7 0,0-6-3 0,0 1-3 0,-1-1-1 15,0-2-6-15,1 1-14 0,1-1-20 16,-2-2-18-16,-1-3-29 0,1 1-26 0,2-2-40 15,-1 1-58-15,-2-4 16 0,0 1-358 0,1 0 44 0,-1-1-132 16,-1-1 40-16,-2 0 47 0,0-1 48 16,2 0-429-16</inkml:trace>
          <inkml:trace contextRef="#ctx0" brushRef="#br2" timeOffset="612607.9872">6263 8367 2554 0,'-9'16'433'0,"-2"1"-62"0,-14 22-41 15,18-30-42-15,-4 3-30 0,1 1-28 0,-1 1-23 0,1 0-34 16,-1 0-28-16,2-1-32 0,-2-1-34 0,1-2-46 15,3 0-51-15,0-1-167 0,2-2 18 16,3-1 15-16,-2-2-495 0,3-1 52 0,1-1 47 0,2-2-609 16</inkml:trace>
        </inkml:traceGroup>
        <inkml:traceGroup>
          <inkml:annotationXML>
            <emma:emma xmlns:emma="http://www.w3.org/2003/04/emma" version="1.0">
              <emma:interpretation id="{3BB4BAA8-FAB3-4B3B-9EA1-170D098EF382}" emma:medium="tactile" emma:mode="ink">
                <msink:context xmlns:msink="http://schemas.microsoft.com/ink/2010/main" type="inkWord" rotatedBoundingBox="6978,7836 9370,7790 9384,8492 6992,8537"/>
              </emma:interpretation>
              <emma:one-of disjunction-type="recognition" id="oneOf32">
                <emma:interpretation id="interp156" emma:lang="" emma:confidence="0.5">
                  <emma:literal>because</emma:literal>
                </emma:interpretation>
                <emma:interpretation id="interp157" emma:lang="" emma:confidence="0">
                  <emma:literal>became</emma:literal>
                </emma:interpretation>
                <emma:interpretation id="interp158" emma:lang="" emma:confidence="0">
                  <emma:literal>beaus</emma:literal>
                </emma:interpretation>
                <emma:interpretation id="interp159" emma:lang="" emma:confidence="0">
                  <emma:literal>beaus'</emma:literal>
                </emma:interpretation>
                <emma:interpretation id="interp160" emma:lang="" emma:confidence="0">
                  <emma:literal>beave</emma:literal>
                </emma:interpretation>
              </emma:one-of>
            </emma:emma>
          </inkml:annotationXML>
          <inkml:trace contextRef="#ctx0" brushRef="#br2" timeOffset="614788.9899">7007 7906 2089 0,'-5'-14'371'0,"1"0"-29"15,-2 1-30-15,2 1-38 0,0 4-39 0,1 2-12 16,1 3-6-16,2 3-10 0,0 3-7 0,2 3-5 15,1 6-11-15,3 6-17 0,9 29-2 0,-6-13-11 16,2 7-2-16,-1 0-9 0,-1-1-16 16,1 1-2-16,-1 1-10 0,0-1-3 0,-3-3-14 0,3 2-11 15,-1-6-9-15,-3 2-5 0,1-4-6 0,-3-19-3 16,-2 5-11-16,4 2-3 0,-4-2-2 0,3 1 0 16,-1-4-4-16,-2-1 0 0,0-2-2 15,0-4 6-15,0 1-17 0,-1-5-9 0,-2-1-26 16,1-3-5-16,0-3-1 0,-2-4-22 0,-1-4 9 15,3-2-2-15,-2-3 1 0,3-2-12 0,0 0 9 16,0-4-15-16,1 2 3 0,2-2-5 0,1 2 6 16,0-1 8-16,0 2-16 0,4 0 4 0,0 2 5 15,2 2-1-15,1 1 2 0,2 2 4 0,-1 4-5 16,1 0 3-16,0 4 4 0,-1 2 6 16,2 4 10-16,-4 1 1 0,-1 1 0 0,-1 1 2 0,-1 6 2 15,-4-2 5-15,-1 5 2 0,0-2 4 0,-4 3-3 16,-2 2 6-16,-5 0 4 0,-2-1-2 15,-16 23-1-15,19-33 2 0,-20 22-1 0,21-23-8 16,-7 4-9-16,1-1-9 0,-1 0-16 0,0-1-16 16,-1-1-47-16,3-3-26 0,2-3-27 0,-2 0-38 15,4-2-47-15,2-1 23 0,1 0-139 0,2-1-188 16,-1-1 44-16,2 1-99 0,2-3 54 0,2-2 35 16,2 0-400-16</inkml:trace>
          <inkml:trace contextRef="#ctx0" brushRef="#br2" timeOffset="615320.98">7509 8208 2039 0,'-1'0'356'0,"1"2"-38"0,0-2-23 16,0 0-25-16,1 1-23 0,0-1-29 0,3 0-19 15,0 3-25-15,0-3-19 0,1 0-21 0,-1 0-18 16,2 0-19-16,-1-3-21 0,2 3-18 0,-1-1-15 15,2-2-15-15,-1-1-11 0,2 0-11 0,-2 2-6 16,-2-3-9-16,1 0 1 0,-3 0-1 0,2 0-2 16,-3 0 4-16,1-2 15 0,-2 3 7 0,0-1 5 15,0-1 8-15,-1 0 3 0,0 1 2 0,0-1 2 16,-1 1 1-16,0-1 7 0,-2 1 2 0,0 2 2 16,-2-4 5-16,-1 2 5 0,1-2 4 15,-1 4-3-15,0 1 1 0,-2 0 11 0,2 2 1 0,1 0 2 16,1 2-3-16,-2 3 5 0,-4 2 8 0,3 3 7 15,0 4 5-15,0 0-9 0,2 2 9 16,0 1 5-16,3 1-1 0,-1-1-3 0,3 1 2 0,1 1-2 16,2-2-4-16,-1 1-14 0,4-1 3 15,-2-1-5-15,4-2-12 0,-1-1-4 0,-2 1-8 16,3-3-28-16,0 0-27 0,0-3 0 0,-1 0-98 16,4-3-41-16,-1-1-52 0,2-3-128 15,1-1 28-15,3-1 27 0,0-3-481 0,0 0 61 16,3-4 53-16,21-14-873 0</inkml:trace>
          <inkml:trace contextRef="#ctx0" brushRef="#br2" timeOffset="615686.8977">7977 8003 1817 0,'-3'-3'395'0,"-1"3"-22"16,-1 0-27-16,-2 3-1 0,-4 3-20 0,-1 3-12 15,1 2-35-15,-2-1-26 0,0 4 1 0,-17 21-28 16,24-26-22-16,-16 22-5 0,17-21-21 0,-2 5-9 15,0 2-20-15,-1 0-4 0,2 3-25 0,1-1-20 16,2 0-11-16,-1-3-20 0,2 2-8 0,1-4-34 16,2 0-28-16,1-1-18 0,2-2-16 0,3-2-28 15,1 0-18-15,5-4-26 0,1-2-24 16,1-2-28-16,1-2-26 0,1-4-31 0,1 0 21 0,1-3-113 16,0 0-41-16,23-16-63 0,-21 3 35 15,-2 4-221-15,0-1 47 0,-13 10 39 0,5-4-403 16</inkml:trace>
          <inkml:trace contextRef="#ctx0" brushRef="#br2" timeOffset="616121.0099">8119 8097 1723 0,'0'-10'340'0,"0"1"-29"16,0 4-18-16,0-2-19 0,0 2-7 0,-3 2-15 15,0 2-8-15,1 1-9 0,-2 1-5 0,1 2-13 16,-3 2-8-16,0 4-10 0,-2 2-8 0,1 2-10 16,-1 0-14-16,2 4-17 0,-1 0 11 0,1 2-22 15,4-2-9-15,-2 2-18 0,3-1-13 16,1 1-12-16,0-3-3 0,1 2-15 0,1-4-7 0,1 1-24 15,-1-2-13-15,2-2-14 0,1-1-4 0,-1-2-13 16,1-2-18-16,-1-1-20 0,1-3-17 16,1-1-14-16,1-1-13 0,-1 0-9 0,2-1-9 15,0-4-4-15,2-2-1 0,0-1 4 0,-1-2 2 16,-2-2 10-16,1-1 11 0,-1-5 6 0,-2 2 11 16,0-3 8-16,-3 2 13 0,2-3 20 0,-1 1 23 15,-1 1 22-15,-2 1 19 0,1 1 15 0,-1 3 25 16,0 2 0-16,0 2-1 0,0 3-2 15,-1-1 0-15,1 2 13 0,0 5 5 0,-1 0-8 0,0 0 26 16,0 3 10-16,-1 2-1 0,0 5 5 16,1 4-11-16,1 2-9 0,1 2-10 0,-1 0-5 15,2 2-6-15,0 0-9 0,1-2-10 0,0 2-11 0,0 0-24 16,2-3-20-16,-2 2 1 0,3-4-70 16,-1 1-22-16,2-3-20 0,0-1-20 0,-1-3-22 15,1 0-27-15,1-3-34 0,-1-2-38 0,0-4 22 16,-1-2-129-16,2-3-87 0,-3-4-136 0,0-3 45 15,0-3-73-15,0-4 49 0,-1-2-565 0</inkml:trace>
          <inkml:trace contextRef="#ctx0" brushRef="#br2" timeOffset="616438.0076">8311 8102 1773 0,'2'-9'391'16,"-1"4"-25"-16,-1 3-24 0,0 2-10 0,0 1-16 0,0 2-10 16,1 6-3-16,0 3-16 0,1 3-31 15,0 2 6-15,-1 2-20 0,2 1-13 0,0 0-23 16,-2-1-21-16,5 0-14 0,-2 1-12 0,0-3-22 15,0 0-8-15,0-2-12 0,2-2-23 0,0 0-19 16,2-4-15-16,-4-2-15 0,1-2-22 0,1-1-4 16,0-4-31-16,4-3-15 0,-1-2-12 0,0-3-34 15,1-4-13-15,0-2-7 0,-2-3-2 0,12-27-9 16,-16 32 1-16,1-7 3 0,9-28 5 16,-12 36 11-16,2-7 6 0,1-1 12 0,-2 0 29 15,1 2 21-15,-3 0 10 0,2 3 4 0,-1 1 0 16,0 4 9-16,-1 0 5 0,1 5 23 0,-2 0 19 15,0 2 7-15,0 2 16 0,0 3-9 0,0 3 46 16,1 3 8-16,-1 3 17 0,2 2-17 0,-1 2 5 16,0 3-15-16,2-1-6 0,0 0-7 0,0 1-15 15,0 1 2-15,3 0-18 0,0-2-20 0,-1 0-35 16,0 0-35-16,1-2 1 0,0-3-108 0,-1 0-39 16,2-3-49-16,0 1-83 0,2-3 25 0,1-3 27 15,2-2-490-15,1-5 51 0,2 0 58 0,-1-3-865 16</inkml:trace>
          <inkml:trace contextRef="#ctx0" brushRef="#br2" timeOffset="616953.0101">8837 7876 1804 0,'-2'-3'321'0,"-1"0"-25"15,0 1-28-15,0-1-22 0,-1 1-12 16,1-1-15-16,-1 1-16 0,-2 1-7 0,1 0-17 15,-1 1-10-15,0 0-9 0,-5 0-16 0,-2 2-3 16,-2 1-11-16,1 1-7 0,-1 1-12 0,2 0-5 16,-2-1-13-16,3 2-8 0,0 1-4 0,2-2-7 15,0 1-4-15,2-2-5 0,2 0-7 0,2 2-5 16,1-1-5-16,3 0 3 0,4 2-4 0,4 2-6 16,3-1-7-16,4 2-7 0,23 15 1 15,-13-13-4-15,-1 1-2 0,6 4-6 0,-5-1-2 16,-1 1 4-16,-2 0 5 0,-15-8 1 0,1 2 0 15,2 3-5-15,-3 1 2 0,-2 2 12 0,-3-1-7 0,-2 1-1 16,-4-2 3-16,-4 3-6 0,-4-2-14 16,-17 18-10-16,18-29-16 0,-20 16-14 0,21-15-21 15,-6 0-20-15,-3-1-23 0,2 1-27 0,-4-1-27 16,1-1-62-16,-1-4 19 0,2 0-130 0,2 0-86 16,0-3 33-16,4 1-238 0,2-2 38 0,4-2 52 15,1-1-506-15</inkml:trace>
          <inkml:trace contextRef="#ctx0" brushRef="#br2" timeOffset="617436.0084">9014 8008 2110 0,'3'3'355'0,"-1"1"-38"0,2 1-27 0,-2-2-18 16,5 3-27-16,-1 0-16 0,0-2-26 0,-1 1-11 16,1-3-24-16,1 1-9 0,-2-2-16 0,1 0-13 15,-2 1-9-15,0-2-14 0,1 0-14 0,2-2-16 16,-3 1-10-16,3-2-16 0,2-2-11 0,-1-2-7 15,1 0-6-15,-1-1-12 0,0-3-10 0,3 0-7 16,-4 1 3-16,2-3 1 0,-1 3-5 0,2-2 3 16,-3-1 5-16,0 4 3 0,0-3 8 0,0 4 7 15,-4 0-1-15,0 2 1 0,-2-1 0 0,-1 2-4 16,-1 2 18-16,-2 0 18 0,0 2 0 16,-4 1 20-16,0 3 3 0,-1 1 14 0,-5 4-10 15,0-2 20-15,0 5 2 0,1 1 15 0,1 1-7 0,-16 26 9 16,22-30-8-16,-1 8-3 0,-2 0-6 15,4 2-6-15,-1 1-7 0,4-1-6 0,1 3-6 0,1-2-2 16,5-1-8-16,2 1-10 0,15 21 0 16,-15-32-7-16,2 0-6 0,4 2-2 0,1-1-24 15,1-1-14-15,3-3-18 0,1-1-32 0,-3-1 4 16,3-4-92-16,0 0-47 0,-1-3-104 0,0-2 30 16,-2 0-386-16,2-2 52 0,-5 2-126 0,1-2-1135 15</inkml:trace>
        </inkml:traceGroup>
        <inkml:traceGroup>
          <inkml:annotationXML>
            <emma:emma xmlns:emma="http://www.w3.org/2003/04/emma" version="1.0">
              <emma:interpretation id="{9C2F255A-8FCE-4FDA-A595-99717AB4F109}" emma:medium="tactile" emma:mode="ink">
                <msink:context xmlns:msink="http://schemas.microsoft.com/ink/2010/main" type="inkWord" rotatedBoundingBox="9800,7792 10839,7772 10854,8553 9815,8573"/>
              </emma:interpretation>
              <emma:one-of disjunction-type="recognition" id="oneOf33">
                <emma:interpretation id="interp161" emma:lang="" emma:confidence="0.5">
                  <emma:literal>the</emma:literal>
                </emma:interpretation>
                <emma:interpretation id="interp162" emma:lang="" emma:confidence="0">
                  <emma:literal>The</emma:literal>
                </emma:interpretation>
                <emma:interpretation id="interp163" emma:lang="" emma:confidence="0">
                  <emma:literal>She</emma:literal>
                </emma:interpretation>
                <emma:interpretation id="interp164" emma:lang="" emma:confidence="0">
                  <emma:literal>she</emma:literal>
                </emma:interpretation>
                <emma:interpretation id="interp165" emma:lang="" emma:confidence="0">
                  <emma:literal>they</emma:literal>
                </emma:interpretation>
              </emma:one-of>
            </emma:emma>
          </inkml:annotationXML>
          <inkml:trace contextRef="#ctx0" brushRef="#br2" timeOffset="619218.0066">9966 7853 1995 0,'1'-6'385'0,"-1"0"-48"0,0 4-16 16,2 2-11-16,-2 0-7 0,1 4-10 0,0 6-17 15,2 5-19-15,-2 2-29 0,9 41 21 0,-7-20-13 16,1 2-18-16,-1 3-17 0,3-3-9 0,-1 0-20 16,-4 1-16-16,1-2-8 0,1 1-18 0,-2-3-19 15,-1-23-8-15,0 8-11 0,0 4-16 0,0-1-26 16,0 0-33-16,0 0-2 0,0-2-73 0,0-2-31 16,-1-2-36-16,-1-1-37 0,2-4-31 0,-1-2-40 15,-1-3 21-15,1-2 20 0,-4-2-530 16,2-2 54-16,0-2 54 0,-1-1-808 0</inkml:trace>
          <inkml:trace contextRef="#ctx0" brushRef="#br2" timeOffset="619818.0057">9812 8339 2214 0,'-1'-2'410'0,"1"0"-33"0,1-1-31 0,1 2-36 0,1 0-32 16,2-1-31-16,4-1-25 0,2-1-28 15,3 1-24-15,2-4-19 0,0 3-22 0,1-2-24 0,2-1-18 16,0-1-14-16,26-8-18 0,-17 3-5 0,-1 3-19 16,2-5-21-16,1 2-17 0,-4-2-20 15,2-2-10-15,-2 2-12 0,-4-4-2 0,2 2 1 0,-1 2 2 16,-15 8-3-16,3-4-1 0,3 0-8 16,-4-3-14-16,0 0-5 0,-1-1-4 0,-2-1-9 15,-1 1 0-15,-3 0 5 0,0-2 13 0,-3-1 4 16,0 2 13-16,0-1 11 0,-3 0 14 0,-1 1 24 15,1-1 19-15,0 0 7 0,-1 2 15 0,1 1 6 16,-1 2 13-16,1 2 8 0,2 3 6 0,-2-3 0 16,1 5-3-16,1 0-7 0,0 1 2 15,-1 1 12-15,2 3 18 0,0 2 8 0,0 1 13 0,0 7-2 16,0 4 4-16,2 6 8 0,-1 1-4 16,0 3 4-16,4 37 0 0,-2-20-11 0,-5-2 15 15,1 1 0-15,-1-3-7 0,-1-1-12 0,1-2-8 0,0-20-7 16,0 6-13-16,0 2-4 0,-1 2-7 15,1-2-11-15,0-3-8 0,-1 1-11 0,2-4-15 16,-2-2-7-16,0-1-1 0,2-5-3 0,-1-1-33 16,1-4-15-16,1-1-8 0,-1-2-12 0,1-1-1 15,0-2-11-15,0-7-1 0,0-5 1 16,1 0 2-16,0-4 2 0,2-1 3 0,2-2 6 0,0 1 4 16,2-1 3-16,-3 2 5 0,2 1 9 0,2 0 3 15,-1 1 0-15,3 4 7 0,1 0 13 16,0 4 5-16,1 1 7 0,3 4 17 0,-5 4 12 15,1 2 13-15,2 3 5 0,-3 3 2 0,2 6 14 16,-3 2 7-16,-1 1-5 0,1 1-5 0,-2 3 18 16,0-3-17-16,-3 1-6 0,1 1-11 0,0-1-11 15,0-1-3-15,-1-1-56 0,-1 0-50 0,1-2-26 16,-1-2-35-16,1-2-41 0,-1-3-71 16,1-1 22-16,2-1-356 0,-2-1 47 0,1-3-104 0,0-1-884 15</inkml:trace>
          <inkml:trace contextRef="#ctx0" brushRef="#br2" timeOffset="620318.0061">10619 8153 1987 0,'-1'3'359'0,"1"-2"-39"0,0 0-37 16,0-1-27-16,1 0-22 0,0 2-28 0,0-2-21 16,2 0-11-16,-2 1-21 0,0-1-13 0,1 0-11 15,1 0-9-15,-2 0-13 0,2 0-21 16,0-3-11-16,2 2-22 0,-2 0-17 0,4-4-17 16,2 0-11-16,0-1-6 0,1-1-10 0,-1-2-6 15,-1 2-4-15,3-2 0 0,-4 3 1 0,0-1 3 16,-1 0 4-16,-1 0 2 0,-1 1 3 0,1 1-3 15,-3 0 4-15,0 1 0 0,0-3 5 16,-2 2-5-16,0 1 0 0,0-3 5 0,-2 2 6 0,-1-2 5 16,-1-1 2-16,1 0 7 0,-2 1 8 0,1 2 2 15,-1 0 0-15,1 3 14 0,0 0 1 16,-1 2 7-16,1 0 3 0,0 1 3 0,-4 2 8 16,1 2 5-16,-2 3 7 0,2 1 8 0,-1 4 9 15,1 0 18-15,4 3-14 0,-3 1 38 0,5 1-3 16,0 0-1-16,1 0-12 0,0 2-3 0,1-3 0 15,3 3-16-15,0-3-6 0,1 0-9 0,0-1-5 16,4 0-10-16,-4-3 3 0,2 0-21 16,2-1-13-16,-1-3-23 0,0 0-27 0,1-3 1 0,0-4-122 15,0 1-67-15,-2-1-81 0,0-2 25 0,6-2 23 16,1-3-524-16,1-2 59 0,21-19 56 16,-16 6-924-16</inkml:trace>
        </inkml:traceGroup>
        <inkml:traceGroup>
          <inkml:annotationXML>
            <emma:emma xmlns:emma="http://www.w3.org/2003/04/emma" version="1.0">
              <emma:interpretation id="{BA591247-F559-4819-8DBE-D36535D677F2}" emma:medium="tactile" emma:mode="ink">
                <msink:context xmlns:msink="http://schemas.microsoft.com/ink/2010/main" type="inkWord" rotatedBoundingBox="11542,7799 12203,7786 12219,8603 11558,8615"/>
              </emma:interpretation>
              <emma:one-of disjunction-type="recognition" id="oneOf34">
                <emma:interpretation id="interp166" emma:lang="" emma:confidence="0.5">
                  <emma:literal>log</emma:literal>
                </emma:interpretation>
                <emma:interpretation id="interp167" emma:lang="" emma:confidence="0">
                  <emma:literal>long</emma:literal>
                </emma:interpretation>
                <emma:interpretation id="interp168" emma:lang="" emma:confidence="0">
                  <emma:literal>loy</emma:literal>
                </emma:interpretation>
                <emma:interpretation id="interp169" emma:lang="" emma:confidence="0">
                  <emma:literal>toy</emma:literal>
                </emma:interpretation>
                <emma:interpretation id="interp170" emma:lang="" emma:confidence="0">
                  <emma:literal>Toy</emma:literal>
                </emma:interpretation>
              </emma:one-of>
            </emma:emma>
          </inkml:annotationXML>
          <inkml:trace contextRef="#ctx0" brushRef="#br2" timeOffset="620767.0052">11543 7802 2083 0,'0'-3'434'0,"0"3"-21"0,0 1-13 0,0 5-22 0,0 3-45 16,1 4-4-16,1 6-18 0,0 2-23 0,1 1-17 16,3 38-8-16,-5-22-22 0,1-1-23 15,-1-1-19-15,-1-22-21 0,0 8-17 0,0 2-23 0,0 1-7 16,0 1-16-16,1-1-8 0,-1-3-12 0,0 2-40 15,0-5-17-15,0 0-39 0,0-2 0 16,0-1-70-16,0-5-26 0,0-1-22 0,0-2-15 0,0-2-28 16,2 0-33-16,-1-3-43 0,1 0 20 15,0-3-279-15,3 0 40 0,0-4-230 0,4-1 59 16,0-2 45-16,0-1-663 0</inkml:trace>
          <inkml:trace contextRef="#ctx0" brushRef="#br2" timeOffset="621101.0092">11802 7980 1970 0,'-1'-1'405'0,"-2"2"-23"0,0 1-31 0,-3 6-18 0,1 2-22 16,-1 5-22-16,2-1-26 0,-1 3-16 16,3 1-22-16,-1 0-22 0,1 2-20 0,2-1-11 15,2-1-14-15,1 0-19 0,-1 0-4 0,3-2-5 16,-3 0-15-16,2-3-18 0,-1-1-8 0,2-1 3 15,1-2-29-15,-4-1-7 0,3-3 1 0,-2-1-7 0,1-1-45 16,0-3-15-16,1-2-19 0,3-1-14 16,0-4-6-16,2-2 2 0,-3-2 3 0,2-3 1 15,-2 2 5-15,-1-5 8 0,0 2 5 0,1 1 4 16,-4-3 8-16,1 2 16 0,-3 0 4 0,0 1 10 16,-1 0-8-16,-2 0-1 0,0 2-9 0,-2 1-12 15,-1 0-17-15,1 2-18 0,-1 2-27 0,0 1-37 16,-1 3-104-16,2 1 19 0,-3 2-174 15,1 2-154-15,1-2 42 0,0 1-108 0,1 1 43 16,0 1 53-16,0 0-513 0</inkml:trace>
          <inkml:trace contextRef="#ctx0" brushRef="#br2" timeOffset="621651.0069">12063 7932 2226 0,'2'-1'395'0,"-2"1"-32"0,0 0-25 0,-2 1-37 0,1 1-26 15,-3 4-31-15,-1 4-28 0,-1 1-23 16,-1 2-26-16,-1 1-20 0,1-2-20 0,0 3-26 16,1-1-8-16,1 2-24 0,0-3-7 0,0 3-7 15,2-3-13-15,2 0-10 0,0-2-8 0,1-1-1 16,1-2-12-16,0 1 1 0,1-3-2 0,-1 0-2 15,1 0 1-15,1-4 1 0,-1 1 0 0,2-1 2 16,-1 0-7-16,1-2-9 0,2 0-3 0,-1-2-2 16,3-1-6-16,3-1-1 0,-1-4-1 0,2-1 0 15,0 1 2-15,-3-2 2 0,2-3 5 0,-1 2 13 16,-1-4 15-16,2 0 11 0,-4 1 7 16,0-1 7-16,-1 0 12 0,0 2 7 0,-1-1 7 15,-1 0 9-15,-1 1-3 0,0 1 11 0,0 0-4 16,-2 2-7-16,0 2 17 0,1 0-14 0,-2 0-9 15,1 4-11-15,-1 0-15 0,2 0-5 0,-1 0-15 16,1 3-8-16,-1 1 0 0,0 0 7 16,1 3-2-16,2 4 14 0,-1 3 1 0,1 4 16 0,-1 3-12 15,1 0-4-15,-3 4 9 0,1 3 6 0,-2 1-3 16,0 36-1-16,-3-21 5 0,-7 2 2 0,-1 2-7 16,-2-3-5-16,-2 0-3 0,1-2-5 0,-5-1 0 15,4-3-1-15,-4-3-2 0,1-2-2 0,0-2-9 16,-2-6-15-16,-2-2-19 0,-2-3-21 15,-2-1 3-15,0-5-90 0,-3-1-42 0,-2-3-40 16,17-5-63-16,-5 0 26 0,-5-1-348 0,-30-6 49 0,24-7-157 16,3-4-1073-16</inkml:trace>
        </inkml:traceGroup>
        <inkml:traceGroup>
          <inkml:annotationXML>
            <emma:emma xmlns:emma="http://www.w3.org/2003/04/emma" version="1.0">
              <emma:interpretation id="{DB2EA99B-2049-4957-BECF-B272306AD776}" emma:medium="tactile" emma:mode="ink">
                <msink:context xmlns:msink="http://schemas.microsoft.com/ink/2010/main" type="inkWord" rotatedBoundingBox="13072,7400 15287,7358 15304,8209 13089,8251"/>
              </emma:interpretation>
              <emma:one-of disjunction-type="recognition" id="oneOf35">
                <emma:interpretation id="interp171" emma:lang="" emma:confidence="0.5">
                  <emma:literal>function</emma:literal>
                </emma:interpretation>
                <emma:interpretation id="interp172" emma:lang="" emma:confidence="0">
                  <emma:literal>functions</emma:literal>
                </emma:interpretation>
                <emma:interpretation id="interp173" emma:lang="" emma:confidence="0">
                  <emma:literal>Function</emma:literal>
                </emma:interpretation>
                <emma:interpretation id="interp174" emma:lang="" emma:confidence="0">
                  <emma:literal>foundation</emma:literal>
                </emma:interpretation>
                <emma:interpretation id="interp175" emma:lang="" emma:confidence="0">
                  <emma:literal>Functions</emma:literal>
                </emma:interpretation>
              </emma:one-of>
            </emma:emma>
          </inkml:annotationXML>
          <inkml:trace contextRef="#ctx0" brushRef="#br2" timeOffset="622251.0121">13613 7440 2070 0,'-16'0'405'0,"-1"3"-37"0,0-1-25 0,-1 2-20 15,2 3-32-15,-2 1-17 0,3 2-19 0,-2 2-19 16,-18 20-5-16,29-22-31 0,-14 22-22 0,7-7 13 15,7-14-12-15,-9 26-12 0,6-8-11 0,5-17-6 16,0 5-15-16,-3 34-14 0,2-18 0 0,0-1-14 16,4-18-5-16,-1 5-8 0,2 5-9 0,-3 0-6 15,2-1-8-15,-2 4-6 0,2-3-11 0,-2 0-1 16,2 0-25-16,-2 1-4 0,0-2-18 0,0-2-19 16,0 0 1-16,0 0-51 0,0-2-20 0,0-2-24 15,1-1-20-15,-3-2-15 0,2 0-22 0,0-4-68 16,0 2 21-16,-3-4-215 0,2 0-181 0,-2-4 48 15,-2 0-68-15,4-3-855 0</inkml:trace>
          <inkml:trace contextRef="#ctx0" brushRef="#br2" timeOffset="622436.0062">13084 7983 2192 0,'0'-4'424'0,"3"-5"-48"0,2 1-33 16,3-2-35-16,2 1-24 0,3-1-31 0,2 0-18 16,29-10-24-16,-16 7-23 0,1 5-13 0,2-2-20 15,-2 2-13-15,2-3-19 0,-1 5-12 0,-17 2-17 16,3 0-35-16,4-2-27 0,1 2-30 0,0-1-42 16,0 2-41-16,-3-1-51 0,2 2-61 0,-2-1 19 15,-1 3-428-15,0 0 47 0,-3 0-18 16,-3 0-751-16</inkml:trace>
          <inkml:trace contextRef="#ctx0" brushRef="#br2" timeOffset="622871.008">13604 7827 1914 0,'-9'9'435'0,"1"7"-37"0,-2 0-36 0,3 1-25 15,-1 2-25-15,-1-1-30 0,2 0-19 0,2 3-25 16,-1-1-25-16,3-1-18 0,0 2 0 0,3-3-31 15,0 0-11-15,0-1-11 0,0-4-24 0,2 2-13 16,2-5-14-16,-3 0-2 0,2-3-34 0,1 0-31 16,1-3-17-16,-1-1-22 0,2-2-12 15,-1-1-16-15,1 0-7 0,1-4-11 0,3 0-12 0,1-3-8 16,-2 0 0-16,1-1-1 0,0-4-3 16,-1-2 14-16,2 0 4 0,-2-2 5 0,-1 0 5 15,0-3 7-15,0 2 5 0,-2-1 4 0,0-2 3 16,-1-1 7-16,0 1 12 0,-3 0 22 0,2 2 19 15,-2 1 13-15,1 2 11 0,-2 2 0 0,2 2-2 16,-3 2-1-16,1 2-6 0,0 2 7 0,-1 3 8 16,0-1 16-16,0 3 27 0,1 3 7 15,-1 1 16-15,1 4-22 0,-1 3 5 0,0 3-13 0,0 0 9 16,2 3-6-16,-2 0-8 0,0-1-9 16,0 4-11-16,1-1-7 0,0 0-6 0,1 1-42 15,1-2-25-15,-3 0-18 0,1-2-22 0,1 0-20 0,-1-3-21 16,3-1-22-16,-4-4-21 0,1 1-22 15,1-4-93-15,-1 1 23 0,1-4-211 0,0 0 39 16,-1-2-235-16,1-3 48 0,1 0 47 0,-1-1-581 16</inkml:trace>
          <inkml:trace contextRef="#ctx0" brushRef="#br2" timeOffset="623200.0105">13820 7928 2003 0,'6'10'455'0,"0"-1"-45"15,-1 4-26-15,-1 1-45 0,-2 0-32 0,-1-2-32 16,0 1-24-16,-1 2-27 0,0-2-28 0,-2 0-27 16,0-1-29-16,2-3-30 0,-2 2-19 15,1-4-18-15,0-1-17 0,-1-1-16 0,2-2-21 16,0 0-16-16,0-2-18 0,0-1-14 0,0-1-26 16,1-2-3-16,0-1 1 0,0-4-2 0,2-5 2 15,0 0 3-15,2-2 1 0,0 0-1 0,3 1 9 16,-1-2 4-16,0 1 11 0,2 0 23 0,1 1 20 15,-1 1 5-15,0 1 13 0,-1 4 14 0,-1 0 19 16,0 2 11-16,-1 2 14 0,-1 1 21 0,1 3 8 16,-2 0 16-16,0 3-15 0,-1-1 10 0,0 1-11 15,1 6 1-15,-1-2-13 0,1 4-12 0,-1-1 0 16,-1-1-13-16,-1 0-19 0,0 0-7 0,-1-1-88 16,0-1-81-16,1 1-43 0,-1-3-52 15,2 2-88-15,-1-3 27 0,1 3 25 0,-1-3-453 16,2 0 57-16,4 1 48 0,0-1-736 0</inkml:trace>
          <inkml:trace contextRef="#ctx0" brushRef="#br2" timeOffset="623617.009">14242 7836 1788 0,'0'-3'417'15,"-3"1"-34"-15,-1 0-20 0,0 2-21 0,-3 2-26 16,-4 0-16-16,1 4-19 0,-4 3-16 0,2 0-15 15,0 4-28-15,1-1-3 0,-1 3-10 0,3-1-15 16,-1 2-13-16,2 0-14 0,2-2-20 0,1 3-12 16,3-2-12-16,-1 2-13 0,6-1-10 15,-1 3-7-15,4-2-12 0,-1 0-12 0,-1 1-14 16,3-3-17-16,-3 1-17 0,4-4-17 0,-2 0-1 16,0-2-21-16,0 0-11 0,3-4-26 0,1-1-15 15,-1-2-21-15,3-3-16 0,-1-3-19 0,1-2-12 16,1-1-11-16,0-4-6 0,2 0-7 0,-2-2-14 15,17-22-13-15,-15 6-37 0,-1-1 20 16,1-5-100-16,-3-2-53 0,-1-3-137 0,3-4 37 0,-7-3-99 16,3-3 27-16,1-3 38 0,-2 4-314 0</inkml:trace>
          <inkml:trace contextRef="#ctx0" brushRef="#br2" timeOffset="623822.0048">14470 7395 1911 0,'2'-12'360'15,"0"6"-18"-15,-2 3 7 0,0 3-4 16,-2 7-9-16,1 2-22 0,-2 7-5 0,-1 2-34 0,1 4 17 15,2 3-13-15,-3 36-13 0,1-22-20 0,0-2-18 16,0 7-14-16,0-2-21 0,0 1-19 0,2 2-15 16,-3-3-18-16,1-1-16 0,0 0-11 15,1-2-12-15,1-1-10 0,1-23-20 0,-1 8-9 16,0 1-26-16,-1 0-17 0,2 0-39 0,0-1 3 16,0-3-91-16,-1 0-28 0,1-3-25 0,-1-3-19 15,0-2-21-15,-1-3-47 0,0-2 21 0,-1-2 22 16,-1-4-531-16,0-1 57 0,-6-2 49 0,0-6-864 15</inkml:trace>
          <inkml:trace contextRef="#ctx0" brushRef="#br2" timeOffset="624042.0126">14122 7852 2355 0,'-2'-4'448'0,"2"1"-28"0,1-1-48 16,1 2-2-16,5-2-10 0,3-2-38 0,4 4-24 15,2-4-30-15,2 1-24 0,3 1-23 16,1-1-23-16,-2 2-21 0,4-1-13 0,-1 1-22 16,0-1-29-16,0-1-34 0,-1 2-6 0,1-1-133 15,1 0-36-15,0-2-53 0,-1 4-40 0,-2-2-55 16,1 3 21-16,-2-5-214 0,1 5 36 0,-2 0-236 16,-1-2 49-16,-1 2 26 0,0-2-644 0</inkml:trace>
          <inkml:trace contextRef="#ctx0" brushRef="#br2" timeOffset="624269.0043">14609 7766 2476 0,'-2'7'442'0,"1"2"-23"0,-2 4-49 0,1 2-9 0,1 2-22 15,-1 0-15-15,2 3-37 0,0-2-23 0,0 5-22 16,0 0-19-16,0 0-24 0,0 0-19 15,2-1-20-15,0 0-17 0,-2-2-18 0,0 0-21 0,-2-3-28 16,2 0-32-16,0-5-4 0,0-1-101 16,-2-2-27-16,2 0-18 0,0-3-37 0,0-1-47 15,0-1-72-15,0-2 24 0,0-1-373 0,0-1 48 16,-1-2-85-16,1-2-875 0</inkml:trace>
          <inkml:trace contextRef="#ctx0" brushRef="#br2" timeOffset="624434.0132">14614 7464 2476 0,'3'-10'433'0,"-2"3"-49"0,-1 2-60 0,1-1-61 16,1 1-69-16,-2-1-65 0,0 3-77 0,1-1-69 16,0 3 2-16,0 1-374 0,0 0 33 0,2 1-194 15,-1 1 61-15,-1 0 36 0,3 5-384 0</inkml:trace>
          <inkml:trace contextRef="#ctx0" brushRef="#br2" timeOffset="624950.0139">14693 7829 2120 0,'1'2'402'0,"2"-2"-44"0,-2 0-22 0,1 0-37 15,0-2-33-15,4 1-31 0,-2 0-22 0,2 1-22 16,-2-3-19-16,2 3-21 0,5-3-15 0,-1 2-14 15,1 1-10-15,3 0-8 0,-1 0-11 0,3 0-10 16,-1 2-6-16,0 3-2 0,0-1-7 0,1 1-8 16,-2 3 2-16,-3 1 1 0,2 1-4 0,-2 0 0 15,1 2 5-15,-3 0-2 0,-3-1 3 16,-1 3-8-16,1-2 0 0,-5 1-6 0,-1-2-5 16,0 1-3-16,-5 0 2 0,-1-1-3 0,-1 0-2 0,0 0-6 15,-5-3 23-15,1 1-3 0,1-3 7 16,-2 1 1-16,2-3-1 0,2-2 1 0,-2 0-2 15,2-2-5-15,1 0-6 0,1-3 8 0,0 2-16 16,-2-4 3-16,1-3-10 0,0-2-10 0,1 1-5 16,1-2-4-16,0-1 0 0,1 0-13 0,3 0-5 15,0 0 0-15,1 3-4 0,1-4 2 0,2 0-81 16,1-2-20-16,1 2-32 0,1 0-27 16,0 1-34-16,-1-1-42 0,4 1-60 0,-1 3 29 0,-1 0-276 15,2 1 46-15,-2 0-161 0,1 3 52 16,-3 1-757-16</inkml:trace>
          <inkml:trace contextRef="#ctx0" brushRef="#br2" timeOffset="625350.0142">15068 7806 2324 0,'7'11'467'0,"-1"1"-26"0,0 2-51 16,-3-1-19-16,-1 1-21 0,1 1-31 0,-1-1-32 15,-2 1-27-15,0 0-28 0,0 1-26 0,-1-3-19 16,0 1-24-16,0-4-25 0,1 1-23 0,-2-4-13 16,1 0-21-16,0-1-7 0,1-1-30 0,-1-2-4 15,1-2-34-15,-1 0-15 0,1-1-21 0,0-1-14 16,0-1-2-16,0-3 4 0,0 0 3 0,1-5 0 16,1-1-5-16,2-3-5 0,2 0 4 15,2-2 5-15,1 2 0 0,1-1 8 0,0 2-1 16,2 2 10-16,2 0 10 0,-3 3 13 0,1 0 17 0,2 6 17 15,-1 2 30-15,0 1-5 0,0 3 33 0,-2 4 23 16,0-2 2-16,-3 6-3 0,-1-1-1 0,-1 1 2 16,0 2-6-16,-1 0-12 0,-1 1-6 0,-3 0-10 15,0 2-11-15,-1-1-21 0,0-1-34 16,-1 0-32-16,0-2 1 0,0 2-117 0,0-3-59 16,-2 2-84-16,0-2 28 0,-2-1 23 0,-1 1-541 15,2-3 65-15,0-4 53 0,-1-1-953 0</inkml:trace>
        </inkml:traceGroup>
        <inkml:traceGroup>
          <inkml:annotationXML>
            <emma:emma xmlns:emma="http://www.w3.org/2003/04/emma" version="1.0">
              <emma:interpretation id="{908FB79F-C678-4840-A679-A3B356A96C44}" emma:medium="tactile" emma:mode="ink">
                <msink:context xmlns:msink="http://schemas.microsoft.com/ink/2010/main" type="inkWord" rotatedBoundingBox="15820,7804 16215,7796 16224,8305 15830,8313"/>
              </emma:interpretation>
              <emma:one-of disjunction-type="recognition" id="oneOf36">
                <emma:interpretation id="interp176" emma:lang="" emma:confidence="0.5">
                  <emma:literal>is</emma:literal>
                </emma:interpretation>
                <emma:interpretation id="interp177" emma:lang="" emma:confidence="0">
                  <emma:literal>its</emma:literal>
                </emma:interpretation>
                <emma:interpretation id="interp178" emma:lang="" emma:confidence="0">
                  <emma:literal>ifs</emma:literal>
                </emma:interpretation>
                <emma:interpretation id="interp179" emma:lang="" emma:confidence="0">
                  <emma:literal>ism</emma:literal>
                </emma:interpretation>
                <emma:interpretation id="interp180" emma:lang="" emma:confidence="0">
                  <emma:literal>is.</emma:literal>
                </emma:interpretation>
              </emma:one-of>
            </emma:emma>
          </inkml:annotationXML>
          <inkml:trace contextRef="#ctx0" brushRef="#br2" timeOffset="627788.0074">15923 7882 2307 0,'-3'-1'367'16,"1"-1"-39"-16,0 2-17 0,1 2-14 0,-1-1-15 15,1 5-18-15,-2 5-12 0,2 4 1 0,1 5-28 16,-3 0-1-16,2 4-22 0,0 1-18 0,1-2-12 15,-1 1-24-15,1 1-8 0,-1-1-5 0,1-1-23 16,0 0-9-16,0 0-9 0,0-4-23 0,0 2-6 16,0-3-66-16,0-1-29 0,0-3-24 15,0-2-35-15,0-1-32 0,0-2-33 0,0-4-51 0,0 2 21 16,0-5-333-16,0 1 41 0,0-3-187 16,0-3 52-16,-2 1 44 0,0-7-612 0</inkml:trace>
          <inkml:trace contextRef="#ctx0" brushRef="#br2" timeOffset="627954.0097">15832 7870 2188 0,'-5'-12'383'15,"3"2"-45"-15,1 1-37 0,-1-1-41 0,2 5-40 0,-1-2-57 16,1 4-61-16,0-1-54 0,0 1-58 16,0 0-93-16,1 3 12 0,1 0 7 0,1 2-482 15,2-1 50-15,-2 2 41 0,4 1 35 0,1 2-310 16</inkml:trace>
          <inkml:trace contextRef="#ctx0" brushRef="#br2" timeOffset="628532.0092">16210 7969 1880 0,'2'-4'326'0,"0"2"-31"0,-2 0-32 0,1-2-26 0,0 1-23 16,0 1-20-16,0 1-19 0,-1-1-19 0,0-1-8 15,0 2-19-15,0-1-10 0,0-1-17 16,0 3-8-16,-1-2-13 0,1 2-11 0,-2-3-8 0,1 2-9 16,-2 0-7-16,0 0-2 0,-1 0 0 15,1 1-11-15,-1 0-4 0,0 0 0 0,0 0-3 16,-1 0-2-16,1 1-5 0,-1-1 4 0,0 1 0 16,1-1 1-16,-3 1 2 0,3 1 5 15,-1 1-3-15,-2 1 0 0,-1 0 3 0,0 1-5 0,1 0 5 16,1 1-1-16,2-1-3 0,-1 1-2 15,0-1-1-15,2-1-2 0,0 2 1 0,1-1 6 16,2 1 3-16,0 1-3 0,0 1 0 0,4 0-1 16,-1 4-3-16,5 2 0 0,-1-2-6 0,0 1 1 15,0 0-3-15,1 2 0 0,1-1-1 0,-4 1 11 16,1 0 6-16,-1 1 2 0,0 0-2 0,-5 0 5 16,-3 0 1-16,0-2 1 0,-1 1-3 0,-2-1 0 15,1-2 5-15,-2-1 4 0,-2-1 12 0,2-2-29 16,-1-1-25-16,0-2-19 0,-1-3-24 0,1-2-27 15,0 0-32-15,1-1-34 0,-3-3-40 0,1 0 17 16,2-3-317-16,-1 1 40 0,5 0-211 16,0-2 45-16,3 1 44 0,1-1-560 0</inkml:trace>
        </inkml:traceGroup>
        <inkml:traceGroup>
          <inkml:annotationXML>
            <emma:emma xmlns:emma="http://www.w3.org/2003/04/emma" version="1.0">
              <emma:interpretation id="{6E7B3394-89DD-4659-B446-EEE02AEFA3B6}" emma:medium="tactile" emma:mode="ink">
                <msink:context xmlns:msink="http://schemas.microsoft.com/ink/2010/main" type="inkWord" rotatedBoundingBox="16847,7947 17161,7941 17166,8239 16853,8244"/>
              </emma:interpretation>
              <emma:one-of disjunction-type="recognition" id="oneOf37">
                <emma:interpretation id="interp181" emma:lang="" emma:confidence="0.5">
                  <emma:literal>a</emma:literal>
                </emma:interpretation>
                <emma:interpretation id="interp182" emma:lang="" emma:confidence="0">
                  <emma:literal>n</emma:literal>
                </emma:interpretation>
                <emma:interpretation id="interp183" emma:lang="" emma:confidence="0">
                  <emma:literal>,</emma:literal>
                </emma:interpretation>
                <emma:interpretation id="interp184" emma:lang="" emma:confidence="0">
                  <emma:literal>h</emma:literal>
                </emma:interpretation>
                <emma:interpretation id="interp185" emma:lang="" emma:confidence="0">
                  <emma:literal>^</emma:literal>
                </emma:interpretation>
              </emma:one-of>
            </emma:emma>
          </inkml:annotationXML>
          <inkml:trace contextRef="#ctx0" brushRef="#br2" timeOffset="629116.0081">16981 7945 2038 0,'-11'0'363'0,"-2"0"-35"0,1 1-30 15,-1 5-24-15,1 0-25 0,1 4-22 0,1 3-16 16,-1 0-23-16,3 3-14 0,1 2-17 15,3-1-11-15,-3-1-15 0,3 1-14 0,1 0-7 0,1 0-14 16,1 0-6-16,1-2-5 0,0-1-8 16,1-2-6-16,1-1-7 0,1-3-11 0,-1-2-12 15,4 0-14-15,-3-3-19 0,1 0-16 0,0-2-13 16,0-1-8-16,1-1-9 0,3-3-5 0,-1-2-1 16,0-5-2-16,2 0 0 0,-1-3 5 0,-3-1 4 15,1 0 3-15,-1-2 3 0,0 1 11 0,1 0 18 16,-2 1 13-16,1 1 31 0,-1 0 4 0,1 3-1 15,-1-2-9-15,-1 5-4 0,1 1 0 0,0 1 3 16,-1 4 7-16,1 1 12 0,-1 1 9 0,0 1 9 16,3 4 17-16,1 4-1 0,2 0 13 15,0 4-11-15,-2-2 17 0,1 3-7 0,1-1-7 16,0 2 2-16,0-1-20 0,1 1-6 0,-2-1-8 0,1 0-4 16,-1-1 0-16,-1-1-15 15,1-1-29-15,0 1 0 0,0-1-88 0,-1-2-50 0,-2-1-61 16,0-3-100-16,-2 2 26 0,1-2 23 0,-2 0-478 15,-1-3 55-15,0-1 55 0,1-1-833 0</inkml:trace>
        </inkml:traceGroup>
        <inkml:traceGroup>
          <inkml:annotationXML>
            <emma:emma xmlns:emma="http://www.w3.org/2003/04/emma" version="1.0">
              <emma:interpretation id="{ED841A0C-FB24-4E5D-890B-61FA8DA783F8}" emma:medium="tactile" emma:mode="ink">
                <msink:context xmlns:msink="http://schemas.microsoft.com/ink/2010/main" type="inkWord" rotatedBoundingBox="17760,7450 19630,7415 19655,8722 17784,8757"/>
              </emma:interpretation>
              <emma:one-of disjunction-type="recognition" id="oneOf38">
                <emma:interpretation id="interp186" emma:lang="" emma:confidence="0.5">
                  <emma:literal>strictly</emma:literal>
                </emma:interpretation>
                <emma:interpretation id="interp187" emma:lang="" emma:confidence="0">
                  <emma:literal>Strictly</emma:literal>
                </emma:interpretation>
                <emma:interpretation id="interp188" emma:lang="" emma:confidence="0">
                  <emma:literal>strict</emma:literal>
                </emma:interpretation>
                <emma:interpretation id="interp189" emma:lang="" emma:confidence="0">
                  <emma:literal>stricter</emma:literal>
                </emma:interpretation>
                <emma:interpretation id="interp190" emma:lang="" emma:confidence="0">
                  <emma:literal>strictive</emma:literal>
                </emma:interpretation>
              </emma:one-of>
            </emma:emma>
          </inkml:annotationXML>
          <inkml:trace contextRef="#ctx0" brushRef="#br2" timeOffset="629885.014">17998 7770 1955 0,'0'-2'408'0,"1"-1"-42"0,-1 2-37 16,0-2-30-16,0 0-36 0,0 2-27 15,-2 0-30-15,2-2-22 0,-2 2-17 0,1 1-24 16,-1-3-14-16,0 3-14 0,-3-3-9 0,1 3-13 16,1 0-7-16,-1 0-5 0,-1 0-10 0,0 0-5 15,0 0-6-15,-4 6-1 0,-2-4-8 0,2 2-4 16,-4 2-6-16,4-2-4 0,-1 1-8 0,-1 3-2 16,1-3-7-16,1 2-4 0,-1-1 1 15,3 1-5-15,2-2-1 0,0 1-2 0,1-1-1 0,2 0 1 16,-1 0-2-16,3-1 0 0,0 1 2 0,1 1-1 15,6 0 2-15,0 2 1 0,3 1-4 16,1-1-3-16,0 0 2 0,0 3 1 0,5-2-8 0,-4-1-3 16,1 2 2-16,-1 0-1 0,-2 1-1 15,0-3 1-15,-1 3 4 0,-3 0 2 0,0 0 1 16,0 0-2-16,-4-1 3 0,-2 0 0 0,-2-2 0 16,0 2 5-16,-5 0-3 0,2-1 1 0,-4 0-6 15,0-1-3-15,-3-1-12 0,0 0-11 0,-2-4-18 16,0-1-10-16,-2-2-12 0,2 0-9 0,-2-2-18 15,3-3-21-15,-1 1-21 0,2-4-75 16,0 0 20-16,1-4-169 0,2 0-151 0,1-1 39 0,3-2-110 16,1-2 54-16,2 0 32 0,2-3-358 0</inkml:trace>
          <inkml:trace contextRef="#ctx0" brushRef="#br2" timeOffset="630119.0065">18120 7444 1956 0,'10'3'427'0,"0"4"-28"0,-2 4-23 0,-1 5-10 16,0 3-17-16,-2 1-42 0,7 34 12 0,-8-22-23 15,1 5-22-15,-1-2-21 0,-3 2-15 0,1-3-20 16,2 3-16-16,-4-21-27 0,2 39-4 0,-2-39-15 16,-2 36-21-16,2-37-15 0,0 9-12 0,0 1-7 15,0 1-8-15,0-2-18 0,0 1-10 0,0-1-15 16,0-2-20-16,0-1-30 0,0-3-29 15,-3-2 4-15,2 0-67 0,1-5-25 0,-2 0-22 0,0 0-27 16,0-5-36-16,-2 0-64 0,1-1 24 0,-1-1-364 16,-1-3 48-16,-2 1-97 0,-2-5-955 15</inkml:trace>
          <inkml:trace contextRef="#ctx0" brushRef="#br2" timeOffset="630350.0092">17995 7965 2084 0,'3'-8'453'0,"3"0"-37"15,1-1-43-15,4 1-32 0,1-1-38 0,3 2-21 0,2-1-19 16,1 3-27-16,30-9-28 0,-34 10-15 16,2 0-17-16,4-1-22 0,1-1-32 0,-1 1-31 15,1 1-31-15,-1-1-30 0,0 2-26 0,-1 0-37 0,-3 1-36 16,0-1-72-16,1 1-50 0,-6 0 19 15,-1 1-179-15,-1 0-142 0,-2 1 39 0,-2 0-144 16,1-3 45-16,-4 3 43 0,0 0-438 0</inkml:trace>
          <inkml:trace contextRef="#ctx0" brushRef="#br2" timeOffset="630649.0102">18433 7827 1973 0,'4'8'403'0,"-1"4"-29"15,1 1-30-15,-1 3-15 0,-2 2-21 0,1-1-22 16,0 4-24-16,-1-2-22 0,-1 0-12 0,3 0-18 16,-3-1-18-16,2-2-18 0,-1-1-19 0,-1-2-14 15,1-1-15-15,-1-4 28 0,1 0-12 16,-1-1-11-16,0-3-8 0,0 1-13 0,0-3-9 16,0-2-18-16,0 0-15 0,0-2-10 0,0 0-24 0,0-3-4 15,0-5-28-15,2-3-2 0,1-1-9 16,-1-1 0-16,4 0-6 0,-2-2-6 0,0 1-5 15,2-3-9-15,1 1-8 0,1 1-8 0,-1-1-20 16,3-1-16-16,0 3-23 0,1 0-23 0,-1 1-28 16,-1 1-28-16,2 2-38 0,-1 3 21 0,-3 1-116 15,1 4-32-15,-3 0-73 0,0 2 35 16,-1 2-205-16,-1 0 43 0,0 0 45 0,0 1-444 16</inkml:trace>
          <inkml:trace contextRef="#ctx0" brushRef="#br2" timeOffset="630837.0076">18642 7822 1874 0,'2'5'395'0,"-1"0"-14"16,0 2-14-16,0 2-11 0,1 4 13 16,-2 2-41-16,0 1 1 0,2 0-23 0,-2 3-27 15,1-1-29-15,-1-2-28 0,1 2-18 0,-1-1-25 16,0-2-17-16,0 0-17 0,2 1-30 0,-2-2-34 16,1-4-7-16,0 2-75 0,-1-4-31 0,2 1-23 15,-2-4-26-15,1 2-29 0,0-3-22 0,1 1-36 16,0 0-61-16,0 0 23 0,-1-2 19 15,-1 0-498-15,0-2 54 0,0 2 46 0,-1-3-730 16</inkml:trace>
          <inkml:trace contextRef="#ctx0" brushRef="#br2" timeOffset="631015.0098">18634 7706 2028 0,'0'-11'232'0,"0"2"-115"0,0 1-14 16,0 0-10-16,3 1-560 0,0-2 31 0,2 0 30 16,3-1 20-16,2 0 18 0</inkml:trace>
          <inkml:trace contextRef="#ctx0" brushRef="#br2" timeOffset="631514.0071">18974 7832 465 0,'-4'1'536'16,"4"-1"-78"-16,-2 0-47 0,-1-1-36 0,1 0-28 16,-2 1-32-16,-1-2-21 0,1 2-22 0,-1-1-19 15,-1 1-18-15,0 0-13 0,-5 0-10 0,-2 3-19 16,-2-1-5-16,2 1-31 0,0 4-13 0,0-1 6 15,1 1-27-15,-1 1-2 0,4 1 1 0,0 0-14 16,1 2-6-16,3 1-11 0,1 1-1 16,1 0-7-16,1 1-7 0,-1-2-7 0,2 0-7 0,1 1-6 15,2 1-10-15,0-2-8 0,0 0-8 16,0-3-6-16,1-1-3 0,0-1-12 0,4-2-13 16,0 2-28-16,1-5-11 0,0 1-21 0,2-3-15 15,-1 0-18-15,3-3-11 0,3 2-13 0,-1-3-18 0,1-2-49 16,2-2-35-16,-2 1 21 0,0 0-109 15,1 0-49-15,-2-1-111 0,0-2 39 0,-3-1-142 16,1-1 45-16,-2 0 39 0,-1-2-398 0</inkml:trace>
          <inkml:trace contextRef="#ctx0" brushRef="#br2" timeOffset="631747.0097">19077 7815 1100 0,'4'-22'215'16,"5"-38"-5"-16,-5 27-5 0,-3 19 12 0,2-37 11 16,-3 36-5-16,0-6 2 0,0-3-5 0,0 1 0 15,0 1-1-15,0 2-22 0,0 2-23 0,0 3-23 16,1 2-24-16,-1 2-3 0,0 5 17 15,0 4 0-15,0 2 5 0,0 2 6 0,0 3-4 16,0 7 7-16,0 2-6 0,0 5 3 0,0 2-3 16,1 2-17-16,-1 1 12 0,0 1-1 0,1 3-7 15,1 37-11-15,-2-50-6 0,0 4-5 0,0 5-29 16,1 0 0-16,-1 4-16 0,0-4 7 0,0 2-25 16,0-1 1-16,0-1-26 0,0-2-3 0,0-1-38 15,0 0-30-15,0-3-16 0,0 0-17 0,0-2-24 16,0-2-25-16,0-1-33 0,-1-3-24 0,-1-2-40 15,0 0 21-15,-2-3 20 0,1 0-514 0,-2-2 53 16,-1-2 49-16,-1-1-769 0</inkml:trace>
          <inkml:trace contextRef="#ctx0" brushRef="#br2" timeOffset="631925.0087">18913 7810 2046 0,'7'-6'356'0,"3"0"-41"16,2-2-35-16,0 3-33 0,4-2-24 16,0 0-28-16,1 0-24 0,1 1-36 0,-2 0-34 0,2 0-37 15,-2 0-38-15,1 1-41 0,-1-1-48 0,0 0 5 16,-2-2-164-16,2 0-17 0,-3-1-26 16,0-3-36-16,-1 0-7 0,-1-1 56 0,0-1 140 15,-2 0-542-15</inkml:trace>
          <inkml:trace contextRef="#ctx0" brushRef="#br2" timeOffset="632119.0095">19247 7571 2685 0,'5'-15'189'0,"-2"0"10"15,2 1 5-15,-1 0 3 0,-1 2-1 0,-1 1-9 0,0 3-26 16,0 1-26-16,-2 3-19 0,1-1-3 0,-1 4 23 16,0 2 4-16,0 4 4 0,0 2 0 15,0 7 0-15,0 4 8 0,0 1-9 0,-1 4-17 16,1 2-8-16,-4 35-6 0,4-23-5 0,0 4-12 16,0-2-9-16,2 0-6 0,0-1-9 0,0-1-7 15,-2-23-10-15,3 36-10 0,-2-37-20 0,0 4-4 16,1 2-34-16,0 0-29 0,-2-1-48 15,1-3-30-15,0 1-27 0,-1-4-18 0,0-4-23 16,0-2-48-16,0 1 21 0,0-3-244 0,-1-2 37 0,0 0-236 16,1-2 49-16,0-3 45 0,-3-1-602 15</inkml:trace>
          <inkml:trace contextRef="#ctx0" brushRef="#br2" timeOffset="632366.009">19329 7892 1975 0,'5'1'446'0,"1"3"-26"0,2 3-8 16,1 0-45-16,-1 3-28 0,0 2-34 0,2 0-33 0,-1 0-29 16,0 1-24-16,2 0-20 0,-1 1-14 15,-1-1-29-15,0 0-14 0,3 1-15 0,-2-2-45 16,0 0-22-16,1-2-22 0,-1 0-25 0,-1-3-12 16,1 0-25-16,-1-2-22 0,0-1-21 0,0-1-19 0,-3-3-31 15,0-3-89-15,1-2 20 0,0-2-174 16,-3-3-124-16,2-2 37 0,-1-1-156 0,1-3 48 15,-1-2 42-15,0 1-461 0</inkml:trace>
          <inkml:trace contextRef="#ctx0" brushRef="#br2" timeOffset="632547.0092">19638 7827 1639 0,'0'-3'391'0,"0"3"9"0,0 4-13 16,-3 4-15-16,-1 5-8 0,0 2-43 0,-3 3 29 0,-7 33-5 15,1-17-21-15,2 3-14 0,-3 4-30 0,-3 1-22 16,-4 7-14-16,0 0-20 0,-3-2-20 15,3 2-23-15,-1-3-18 0,2 0-15 0,-1-2-13 16,0-3-11-16,5 0-13 0,-3-4-12 0,3-1-12 0,-1-5-34 16,2-6-23-16,2 0-25 0,5-17-16 15,3 4-37-15,-2-1 4 0,1 0-75 0,2-1-48 16,0-2-57-16,1-2-79 0,1-3 31 0,1 1 24 16,1-3-504-16,-1 2 56 0,-1-3 51 0,1 0-913 15</inkml:trace>
        </inkml:traceGroup>
        <inkml:traceGroup>
          <inkml:annotationXML>
            <emma:emma xmlns:emma="http://www.w3.org/2003/04/emma" version="1.0">
              <emma:interpretation id="{71DDB5D8-9567-4769-9BBF-68DC0AA62865}" emma:medium="tactile" emma:mode="ink">
                <msink:context xmlns:msink="http://schemas.microsoft.com/ink/2010/main" type="inkWord" rotatedBoundingBox="20311,7568 24206,7494 24226,8560 20331,8634"/>
              </emma:interpretation>
              <emma:one-of disjunction-type="recognition" id="oneOf39">
                <emma:interpretation id="interp191" emma:lang="" emma:confidence="0.5">
                  <emma:literal>monotonically</emma:literal>
                </emma:interpretation>
                <emma:interpretation id="interp192" emma:lang="" emma:confidence="0">
                  <emma:literal>Monotonically</emma:literal>
                </emma:interpretation>
                <emma:interpretation id="interp193" emma:lang="" emma:confidence="0">
                  <emma:literal>monotonical</emma:literal>
                </emma:interpretation>
              </emma:one-of>
            </emma:emma>
          </inkml:annotationXML>
          <inkml:trace contextRef="#ctx0" brushRef="#br2" timeOffset="636147.0662">20317 7853 1992 0,'2'-8'373'0,"-1"3"-50"16,1 1-29-16,1 1-16 0,-1 3-19 0,0 2-8 15,3 2-21-15,0 5-23 0,1 0-17 0,0 4-18 16,0 2-9-16,-1-1-8 0,0 3-14 0,0-1-9 15,-2-1-13-15,1 1-9 0,-2 0-13 0,2-1-4 16,-1-1-5-16,-1-1-9 0,-2-5-7 0,0 1-1 16,0-1 2-16,2-3 4 0,-2 1-1 0,1-2-7 15,-1-2-14-15,1-2-19 0,-1 0-15 16,0-5-11-16,0 1-8 0,1-5-4 0,1-4-7 16,1-2-4-16,0-2-3 0,4 0-2 0,-1-1-2 0,1 0-6 15,1 2-3-15,3-1 3 0,-1 0-1 16,1 5 0-16,-1-1-3 0,4 4 3 0,-3-1 2 15,1 5 5-15,-1 1 2 0,-3 3 6 0,3 1 6 16,-4 2 3-16,-2 2 11 0,-1 3 9 0,2 1-3 16,0 3-6-16,-3 0 4 0,-3 0 0 0,2 2 1 15,0-1-2-15,-2 0-2 0,0-1-2 0,-2 0-4 16,2-3-11-16,0 0-18 0,0-1-10 16,-2 0-4-16,2-3-8 0,0 0-2 0,0 0-10 15,0-2-8-15,0 1-5 0,2-3-2 0,1-3-8 16,-1 1 6-16,3-4 4 0,1-3 6 0,2 0 5 15,-1-3 4-15,1 1 4 0,-1-1 6 0,4-2 11 0,-3 3 5 16,1-4 14-16,2 5 18 0,-1-1 6 16,1 1 4-16,-1-1 5 0,0 3 3 0,-1 0-4 15,-1 2 5-15,3 0 4 0,-2 4 1 0,-1 2 5 16,0 0 2-16,3 1 13 0,-2 6 7 0,4-1 6 16,-3 2 0-16,-1 1 4 0,-1 1 0 0,-1 3-5 15,0-1-1-15,-1 1-9 0,0 2 0 0,-2-2-8 16,0 2-2-16,-1-2 0 0,1 0-17 15,-2 1-29-15,-1-3-33 0,1-1-35 0,-2 1-33 0,0-3-55 16,0 1 16-16,0-1-202 0,0-1 30 0,0-2-317 16,0 1 44-16,1-1 47 0,0 0-591 15</inkml:trace>
          <inkml:trace contextRef="#ctx0" brushRef="#br2" timeOffset="636450.0587">20916 7897 1855 0,'8'-12'400'0,"3"2"-41"15,-1 0-47-15,2 1-32 0,2 0-33 16,-1 1-25-16,3 4-26 0,-1 0-21 0,2 2-20 0,-2 2-16 16,2 3-14-16,-3 1-10 0,1 1-7 0,-2 3-11 15,-2 1-3-15,-3 3-3 0,-1 3-3 0,-3-1-7 16,-2 1-6-16,-2 3-2 0,-4-1-9 15,-2-1-2-15,-1 0-9 0,0 0 6 0,-3-2-1 0,-1 1 5 16,2-3 2-16,-3-1 13 0,0-4-16 16,-1-2 3-16,3-1-1 0,0-3-1 0,-1-1-5 15,4 0 2-15,-1-3-14 0,0-2-3 0,0-4-3 16,1-2-16-16,2-1-9 0,0-3-12 16,1 1-28-16,0-2-25 0,4-1-27 0,0 0-39 0,3 2-40 15,2-3-55-15,0 1 21 0,3 2-322 16,1-2 42-16,1 4-173 0,-1 0 46 0,2-2 31 0,-1 5-547 15</inkml:trace>
          <inkml:trace contextRef="#ctx0" brushRef="#br2" timeOffset="636829.0598">21216 7827 1906 0,'9'9'423'0,"3"3"-36"16,-4 0-29-16,-1 1-23 0,-2-1-17 0,-2 0-19 15,2 2-26-15,-3-1-23 0,0-2-27 0,-1-1-21 16,0-2-20-16,-1-1-13 0,0-2-15 0,-1 0-16 16,0 0-14-16,-1-1-24 0,2-2-30 0,-4-1-25 15,1 0-14-15,2-1-16 0,-1 0-17 0,-2-2-9 16,3-1-14-16,-1-1-14 0,2-1-14 0,-2-4-13 16,3-4-14-16,1 0-18 0,2 0 5 0,0-1 6 15,4 2 6-15,-1-1 7 0,4 3 6 0,-2 1 6 16,3 2 2-16,-1-1 10 0,1 3 10 0,-1 1 12 15,-2 1 25-15,4 6 22 0,-2 1 11 16,-1 1 14-16,1 0 15 0,-2 6 1 0,-2 0 13 16,1 0 2-16,-1 5-5 0,-2-1-4 0,-1 1-3 15,0 1-4-15,-2-2-7 0,-1 1-10 0,2 0-15 16,-2-2-22-16,2-2-26 0,-3 0-29 0,2-2-18 16,-1-2-24-16,1-3-35 0,0 2-54 0,1-2 16 15,-1-2-264-15,3-1 35 0,-2-2-215 0,3 0 46 16,3 0 43-16,0-2-519 0</inkml:trace>
          <inkml:trace contextRef="#ctx0" brushRef="#br2" timeOffset="637131.0595">21606 7876 1673 0,'-1'-6'363'16,"-1"4"-32"-16,0 2-26 0,-2 0-26 0,0 0-16 0,2 2-27 15,-2 1-13-15,1 6-16 0,-1 1-14 0,1 2-15 16,-1 2-16-16,4 2-12 0,0 1-15 15,0-1-15-15,2 0-3 0,1 1-13 0,-1 0-15 0,5-2-4 16,-2-2-5-16,0-2-2 0,3-1-5 16,-3-1-4-16,0-3-7 0,1-1-16 0,1-3-10 15,-1 0-13-15,-1-2-13 0,-2-3-6 0,5-1-8 0,2-1 0 16,-2-4-4-16,-1-2 1 0,-1-1 3 16,-1-2 4-16,1 0 2 0,-2-1 3 0,-2 1 6 15,2-1 3-15,-3 2-4 0,-1 1-6 0,0-1-15 16,-1 1-37-16,-4 2-100 0,0 2 14 0,-3 1-407 15,1 1 43-15,-1 1-120 0,1 2 47 0,-1 0 51 16,0 0-550-16</inkml:trace>
          <inkml:trace contextRef="#ctx0" brushRef="#br2" timeOffset="637598.0591">22046 7536 2198 0,'0'12'453'0,"0"4"-24"0,0 2-41 16,0 4-45-16,3 2-25 0,-2 2-36 15,0-1-8-15,5 37-27 0,-6-49-16 0,1 8-26 0,-1 3-20 16,0 1-19-16,0 36-13 0,-1-47-9 16,-2 5-20-16,3 3-19 0,-3 1-14 0,2 0-28 15,-1-2-6-15,0-3-67 0,2 1-29 0,-2-5-30 0,1 3-26 16,-2-5-64-16,2-2-47 0,-1-3 19 15,-3-1-247-15,2-2 39 0,-1-3-264 0,-3-1 45 16,3 0 46-16,-5-5-649 0</inkml:trace>
          <inkml:trace contextRef="#ctx0" brushRef="#br2" timeOffset="637813.0589">21823 7861 1998 0,'-1'-5'404'0,"1"1"-31"15,1 0-26-15,2 1-26 0,5-1-31 16,3-1-24-16,4 2-24 0,2-1-19 0,1 2-19 16,1-1-21-16,3-1-18 0,1 0-19 0,0 2-13 15,0-2-13-15,1 1-15 0,-1 3-28 0,-1-3-33 16,1 2-32-16,-1 0-34 0,-4-1-35 0,2 2-44 16,-6 0-56-16,1 0-63 0,-4 0 21 0,-1 0-250 15,-4 0 38-15,1 0-167 0,-2 2 46 0,-1-1 49 16,1 0-514-16</inkml:trace>
          <inkml:trace contextRef="#ctx0" brushRef="#br2" timeOffset="638149.0604">22288 7810 1969 0,'0'4'378'0,"-2"1"-32"0,-1 3-31 16,-2 1-29-16,0 3-20 0,0 1-27 15,-1 2-24-15,3 1-20 0,-1-1-19 0,3 1-12 16,-1 1-13-16,1-1-17 0,1 2-11 0,1-2-10 0,0 0-9 16,1-1-6-16,2 0-2 0,-1-2-6 15,4-1-6-15,0-2-3 0,2-2-6 0,0-1-10 16,1-3 3-16,1-1 0 0,-2-1-5 0,3-5-11 16,-2-2 7-16,4-3-5 0,-2-1 0 0,0-3 0 15,-2 0-8-15,-2-2 38 0,-2-1 8 0,-1-2 3 16,-3 0-2-16,-2 1-1 0,0-1-10 0,-2-1-3 15,-3 0-5-15,1 1-21 0,-3-1-15 16,-2 3-29-16,-2 0-4 0,1 1-109 0,-4 1-50 16,3 2-71-16,-2 3 21 0,-2 3-410 0,2 2 48 15,0 3-121-15,3 0-1046 0</inkml:trace>
          <inkml:trace contextRef="#ctx0" brushRef="#br2" timeOffset="640612.0599">22576 7829 2122 0,'-2'-2'393'0,"1"-3"-52"0,0 2-26 0,1 0-33 15,0 2-14-15,0 1-8 0,0 1-31 0,0 0-13 16,0 4-17-16,0 0-16 0,0 7-4 0,1 1-22 15,0 3-11-15,0 1-9 0,0 1-16 16,1 0-7-16,-2-1-13 0,0-1-10 0,1 0-9 0,0 0-2 16,-1-2-10-16,0-5-5 0,0 2-9 15,0-3-2-15,1 0-1 0,-1-2 3 0,0-1-7 16,0-2 7-16,0 1-5 0,-1-1-5 0,1-2-34 16,-1-1-11-16,0-2-4 0,-1-3-11 0,1-4-2 15,0-1-5-15,0-5 2 0,1 1-4 0,2-3 1 16,2 1 0-16,-1 0 1 0,2 0-9 15,2 1 7-15,1 2-6 0,0 0 0 0,-1 2 6 16,3 4 10-16,1 1 6 0,1 3 7 0,-3 1 9 0,4 4 4 16,-1 0 5-16,2 4 8 0,-2 2 0 15,0 3 8-15,-2 0-11 0,-1 3 0 0,-1-1-1 16,0 2-3-16,-2 0-1 0,1 0-6 0,-2-2-17 16,0 2-18-16,-1-1-40 0,0 0-29 0,-1-1-27 15,1-4-29-15,-1 3-36 0,-1-4-40 0,0 0 23 16,1-4-166-16,0 1-139 0,0-2 41 0,2-3-141 15,-2 0 32-15,2-5 52 0,0-5-489 16</inkml:trace>
          <inkml:trace contextRef="#ctx0" brushRef="#br2" timeOffset="640796.0603">22871 7810 2270 0,'4'-7'365'0,"-2"1"-13"0,0 2-8 15,0 4-10-15,1 0-21 0,0 2-12 0,-1 0-36 16,4 5 3-16,-1 3-20 0,1 3-19 0,-2 0-17 15,2 3-21-15,0-2-18 0,-1 4-7 0,-2-2-26 16,4 1-8-16,-4 0-16 0,0-1-11 0,1 2-9 16,-2-4-13-16,0 0-19 0,0-1-31 0,0-3-3 15,-1 0-88-15,0-1-23 0,0-1-38 0,-1-1-64 16,0-1-27-16,0-3-43 0,0 2 24 16,0-1-196-16,-3-4 38 0,-1 3-276 0,0-3 51 0,-2-5 35 15,-2-2-641-15</inkml:trace>
          <inkml:trace contextRef="#ctx0" brushRef="#br2" timeOffset="640963.056">22851 7683 1780 0,'3'-17'365'0,"0"0"-49"15,0 1-43-15,1 3-31 0,-1 0-24 0,1 5-41 16,0-1-48-16,1 4-48 0,-1-1-58 0,0 4-2 16,1 2-377-16,2 2 28 0,3 2-167 0,0 2 36 15,0 4-386-15</inkml:trace>
          <inkml:trace contextRef="#ctx0" brushRef="#br2" timeOffset="641171.0579">23197 7807 2216 0,'-9'5'433'0,"-3"2"-42"0,1 1-38 15,-1 0-35-15,1 1-31 0,1 3-33 0,0-3-26 0,1 4-20 16,1 1-22-16,3-1-27 0,0 3-14 0,1-2-25 16,4 2-19-16,0 0-24 0,0-1-26 15,4 0-28-15,1-1-27 0,0 0-27 0,1 0-33 0,5 0-90 16,-1-2-62-16,1-2 20 0,2 2-308 16,0-4 42-16,2-1-130 0,0-2 52 0,2-4 34 15,0-1-454-15</inkml:trace>
          <inkml:trace contextRef="#ctx0" brushRef="#br2" timeOffset="641560.0604">23486 7911 1884 0,'-2'-4'405'16,"-3"2"-35"-16,-1 1-23 0,2 1-26 0,-5 1-25 16,0 4-20-16,-4 2-19 0,3 4-28 15,-2 1-27-15,3 1-18 0,-1 2-17 0,3 0-13 0,0 2-20 16,3-2-13-16,0-1-14 0,0 3-10 0,2-2-17 15,2-1-15-15,0 1-13 0,2-3-21 16,-1-2-11-16,1 0-13 0,0-3-10 0,1 0-15 0,-1-4-15 16,0-1-4-16,1 0-12 0,1-5-10 15,-3-1 0-15,5-3 5 0,-1-3 4 0,-1-2 6 16,0-3 13-16,0 1 21 0,-1-3 14 0,-2 3 18 16,4-4 18-16,-3 4 25 0,2-1 30 15,-2 1 2-15,-1 2 0 0,2 1-18 0,-2 1-14 16,1 3-10-16,-1 1-13 0,2 1-2 0,-1 2-5 0,-1 0-1 15,0 2 0-15,4 1 0 0,-3 3-2 16,4 1 0-16,1 4-3 0,0 0-4 0,1 2-4 16,2 1-17-16,-2 0-12 0,1 3-21 0,2 0-28 15,-2 0-17-15,-1 2-45 0,3 0-25 16,-2 0-36-16,-1-1-40 0,0 0 18 0,1-1-165 0,-3 0-169 16,-2-2 41-16,0-2-99 0,-1-3 49 0,0-2 44 15,-1 0-459-15</inkml:trace>
          <inkml:trace contextRef="#ctx0" brushRef="#br2" timeOffset="641810.0624">23692 7506 2065 0,'4'13'486'0,"0"4"-41"0,-1 4-30 16,0 1-48-16,-1 3 4 0,4 40-32 0,-5-26-28 15,1-1-33-15,1 4-30 0,1-3-28 0,-4 2-23 16,0-27-21-16,1 39-18 0,2-16-17 0,-2-23-16 16,1 6-21-16,-2 2-36 0,0-1-8 0,0-3-67 15,3 1-31-15,-2-2-11 0,-1-4-15 0,2-1-18 16,-1-4-32-16,-1 0-42 0,2-4-52 0,-1-2 20 16,-1-3-364-16,0-3 44 0,0-5-135 15,0-6 48-15,-3-6-744 0</inkml:trace>
          <inkml:trace contextRef="#ctx0" brushRef="#br2" timeOffset="642060.0607">23806 7535 1706 0,'1'4'412'0,"2"5"-18"0,-1 6-15 0,1 1-15 16,0 7-31-16,-2 0-23 0,1 1-13 0,3 42-19 0,-3-28-29 15,1 4-29-15,-2-1-13 0,2-1-25 16,0 1-17-16,1-2-15 0,-4-3-17 0,0-22-14 15,4 6-10-15,-3 3-42 0,0-2-31 0,0-1-26 16,0-2-43-16,3 0-19 0,-2-3-21 0,-2-3-32 16,1-2-37-16,2-3-59 0,-3-3 20 15,1-3-220-15,-1-1 37 0,0-2-275 0,0-3 47 0,0-6 44 16,-1-5-588-16</inkml:trace>
          <inkml:trace contextRef="#ctx0" brushRef="#br2" timeOffset="642214.0579">23923 7800 2077 0,'3'2'411'0,"3"0"-26"0,1 4-17 16,-1 4-10-16,0 2-40 0,1 1-19 15,-1 2-51-15,2 0-29 0,-1 2-20 0,1 1-23 0,-1-1-21 16,1-1-15-16,-1-1-25 0,-1 1-25 0,0-1-39 16,2-1-19-16,-1 0-20 0,-1-5-15 0,0 1-19 15,1-1-32-15,0-4-36 0,-3 1-41 0,2-4-50 16,-1-2 15-16,-1 0-186 0,0-7 30 15,2 1-298-15,-1-6 41 0,-1-1 49 0,2-3-551 16</inkml:trace>
          <inkml:trace contextRef="#ctx0" brushRef="#br2" timeOffset="642412.0657">24211 7742 1969 0,'0'3'437'0,"-4"5"7"15,-1 3-10-15,-1 6-54 0,-14 24 15 0,6-13-32 16,1 3-43-16,-4 4-22 0,-2 1-20 0,-1 5-24 15,-1-1-23-15,-2 2-21 0,-4 7-20 16,0-3-16-16,4-1-21 0,-2 0-9 0,2-4-20 0,0-3-12 16,3-3-12-16,2-1-16 0,-3-4-28 15,7-3-30-15,1-3-46 0,6-14 2 0,0 2-148 16,0 2-73-16,2-1 22 0,-4-1 22 0,5-2-570 16,-2-4 59-16,2-3 56 0,1-3-968 0</inkml:trace>
        </inkml:traceGroup>
        <inkml:traceGroup>
          <inkml:annotationXML>
            <emma:emma xmlns:emma="http://www.w3.org/2003/04/emma" version="1.0">
              <emma:interpretation id="{B6257697-7471-4DF1-9C9E-43F562C4D7FC}" emma:medium="tactile" emma:mode="ink">
                <msink:context xmlns:msink="http://schemas.microsoft.com/ink/2010/main" type="inkWord" rotatedBoundingBox="25136,7421 27696,7372 27716,8390 25156,8438"/>
              </emma:interpretation>
              <emma:one-of disjunction-type="recognition" id="oneOf40">
                <emma:interpretation id="interp194" emma:lang="" emma:confidence="0.5">
                  <emma:literal>increasing</emma:literal>
                </emma:interpretation>
                <emma:interpretation id="interp195" emma:lang="" emma:confidence="0">
                  <emma:literal>increasingly</emma:literal>
                </emma:interpretation>
                <emma:interpretation id="interp196" emma:lang="" emma:confidence="0">
                  <emma:literal>increasing's</emma:literal>
                </emma:interpretation>
                <emma:interpretation id="interp197" emma:lang="" emma:confidence="0">
                  <emma:literal>inoreasing</emma:literal>
                </emma:interpretation>
              </emma:one-of>
            </emma:emma>
          </inkml:annotationXML>
          <inkml:trace contextRef="#ctx0" brushRef="#br2" timeOffset="644282.0557">25199 7696 2130 0,'0'-1'440'16,"1"2"-18"-16,-1 2-22 0,2 1-52 0,-2 1-39 16,1 7 14-16,-1 0-27 0,0 5-17 0,2 0-31 15,-1 2-15-15,0-2-19 0,1 2-15 0,-1 1-22 16,1 0-17-16,0-2-17 0,-2 0-19 0,0-1-6 15,0-2-14-15,0 1-9 0,0-1-8 0,0-1-10 16,0-2-18-16,0-4-27 0,0 2-32 16,0-3 0-16,-2 0-94 0,0-2-24 0,1 1-30 0,-2-3-30 15,3 2-31-15,-3-3-62 0,0 1 27 0,1-1-250 16,-3-2 42-16,2-3-213 0,-1 0 49 16,-4-3 47-16,1-5-634 0</inkml:trace>
          <inkml:trace contextRef="#ctx0" brushRef="#br2" timeOffset="644427.0575">25140 7588 2288 0,'3'-12'372'0,"0"1"-47"15,-1 3-38-15,1 0-45 0,-2 2-70 0,2-1-60 16,-1 4-60-16,-1 1-85 0,0 1 4 0,2 1-257 0,-2 2 24 16,1 1-274-16,-2 1 57 0,5 4 34 15,-1 1-335-15</inkml:trace>
          <inkml:trace contextRef="#ctx0" brushRef="#br2" timeOffset="644842.0585">25310 7671 2151 0,'4'3'397'0,"1"5"-29"15,1 0-33-15,0 1-26 0,0 0-31 0,-1 3-26 16,-2-3-23-16,0 3-22 0,-1-1-21 0,0-2-23 15,-1 4-22-15,2-1-19 0,-2-1-9 0,-1-1-14 16,0-1-11-16,-1-1-17 0,0 1-16 16,1-3-6-16,-2 0-16 0,1 1-2 0,0-3-5 15,1 0-5-15,0 0-8 0,-1-3-10 0,1 2-7 16,0-3-4-16,0 0-3 0,0-3-1 0,1 2-2 16,0-3 0-16,0 0 0 0,5-2 3 0,0-3-3 15,-1 1 0-15,2-1 11 0,0 1 0 0,1-1 6 0,2 2 5 16,0 2 8-16,0 0 3 0,3 1 3 15,-5 3 3-15,4 1 10 0,-4 0-1 0,0 0 8 16,1 2 5-16,1 1 1 0,-1 2 3 0,0 3 6 16,0-1 0-16,-2 2-3 0,-1-1-6 0,-3 1-5 15,2-1 0-15,-3 0-12 0,3-3-8 0,-3 3-21 16,-1-3-44-16,0 1-35 0,1-1-77 16,-1-1-59-16,0 1 19 0,-1 0-277 0,1-1 38 15,0 2-218-15,2-3 51 0,-1 3 40 0,0-3-623 16</inkml:trace>
          <inkml:trace contextRef="#ctx0" brushRef="#br2" timeOffset="645375.0606">25868 7735 1994 0,'0'-3'458'0,"-1"3"-47"0,0-3-31 0,-3 3-35 16,0 0-23-16,-4 3-33 0,-4 1-34 0,0 4-25 16,-1 0-13-16,2 4-20 0,-1-2-19 0,2 2-18 15,0 0 0-15,2 1-16 0,0 0-10 0,3 2-10 16,-1-1-12-16,4 1-9 0,0-1-10 16,2 3-16-16,1-5-4 0,0 1-12 0,0-2-11 0,4 0-14 15,-2 1-3-15,3-3-52 0,2-1-37 16,-1-1-22-16,2-1-20 0,-1-4-15 0,0 0-13 15,-1-2-10-15,3-2-13 0,3-2-14 0,-3-3-9 0,0-2-2 16,2 0 2-16,-3-3 4 0,1-3 22 16,0-1 15-16,-2 0 15 0,-1-4 20 0,4 3 28 15,-4 0 37-15,-1 0 28 0,-1 0 26 0,2 2 35 16,-1 1 13-16,1 0 9 0,-3 4-17 16,-1 2-4-16,2 1-2 0,-3 3-2 0,4 3 9 0,-2 2 4 15,-1 1 6-15,1 3 8 0,0 4-1 0,1 1 6 16,0 3 10-16,-2-1 5 0,2 5-2 15,-2 0-10-15,1-1-1 0,-2-1-4 0,-1 2-3 16,3 0-9-16,-3-2-6 0,0 0-2 0,1-3-8 16,1-1-1-16,-1-2 0 0,-2 0-5 0,0-3 13 15,0-1 7-15,1 0-5 0,2-2-3 0,-3 1-7 16,0-4-7-16,0 0-13 0,0-3-15 0,1 0-2 16,0-5-28-16,1-4-14 0,3-3-16 15,0-1-15-15,-2-3-27 0,3-2-18 0,0 0-26 0,11-26-33 16,-4 21-36-16,-7 14-45 0,2-2 23 15,0-1-325-15,3 0 45 0,-2-1-142 0,-2 1 41 0,1 2-736 16</inkml:trace>
          <inkml:trace contextRef="#ctx0" brushRef="#br2" timeOffset="646125.0651">26276 7732 1978 0,'-1'4'402'0,"1"1"-37"0,1-1-28 16,1 0-31-16,0 0-36 0,2 0-16 16,1-3-35-16,-2 5-16 0,3-5-28 0,0 0-32 15,-2 2-33-15,1-2-24 0,1-1-31 0,-1 0-22 0,4-1-39 16,2-3-17-16,0 0-16 0,0-1-2 15,-1-2 3-15,-2 2 5 0,1-3 13 0,-4 1 25 16,1 2 13-16,-2 1 12 0,-2-1 9 0,-1 1 23 16,-1 0 9-16,0 1 16 0,-1 2 9 0,-1-2 10 15,-2 2 1-15,0 1-1 0,-1 0-2 0,-6 1-5 16,1 2 4-16,-2 2-5 0,2 2-7 16,-3 3 3-16,1 1-11 0,-1-1 7 0,4 5-12 0,-3-1-9 15,4 1-5-15,2 1 2 0,-2-1-12 0,5 0-7 16,-1-1-10-16,3 1-3 0,0 2-37 15,1-2-13-15,2-5-27 0,-2 1-12 0,5-1-22 16,2 0-20-16,0-2-24 0,0-2-24 0,2 0-20 0,4-1-21 16,-1-3-53-16,4-2 23 0,-1-1-83 15,0-3-9-15,3-2-15 0,-2-1 6 0,2 0 14 16,-1-2 60-16,2-3 97 0,-4 3 68 0,1-2 6 16,-3 0 159-16,0 0 33 0,0-1 21 15,-4 3 18-15,-1 0 3 0,-3 1 3 0,0 1 2 0,-3 2-3 16,-2 2 0-16,0-1-8 0,-2 3-7 0,-3 1 24 15,-4 2-17-15,-3 4-3 0,-2 0-12 16,1 2-11-16,-1 3-2 0,0-2-13 0,3 0-11 0,-3 3-12 16,3 0-8-16,1 1 5 0,-1 1-13 15,1-2-3-15,3 1-8 0,0 1-8 0,2-4-7 16,0 1-5-16,2-1-11 0,2-3-3 16,-2 1-28-16,3-4-15 0,0 3-4 0,3-4-38 15,-2-1-11-15,2 1-8 0,0-3-5 0,0 0-9 0,1-2-6 16,3-1-4-16,0-6-5 0,1 1 8 15,-1-2 4-15,2-2 10 0,-2-1 5 0,1-2 5 16,2 0 10-16,-2-1 6 0,0-1 12 0,0 1 16 16,-1 2 14-16,0-1 13 0,0 2 13 0,0-1 13 0,-1 3 10 15,1 0 1-15,-2 3-7 0,1 2 4 16,-2 2 2-16,1 1 12 0,1 1 15 0,-2 2 10 16,1 2 1-16,-1 1 10 0,1 1 7 0,1 5-10 15,1 0 15-15,0 3-11 0,-2 0-6 0,0 1-8 16,-2 0 2-16,2 0-19 0,1 1-5 0,-2-2-5 15,0-2-18-15,-1 1-3 0,3 0-53 0,-2-2-51 16,-1-1-24-16,3 0-37 0,-1-2-48 0,-2-1-70 16,4 1 23-16,3 2-404 0,0-4 48 0,-2 0-30 15,3-1-870-15</inkml:trace>
          <inkml:trace contextRef="#ctx0" brushRef="#br2" timeOffset="646609.061">26947 7683 1758 0,'0'-2'309'15,"0"-1"-20"-15,0 2-16 0,-1-1-15 0,-1 1-12 16,-3 1-19-16,2 0-14 0,-1 0-13 0,-1 0-12 0,1 0-5 15,-2 0-1-15,0 0-5 0,-4 1-15 16,-1 2-12-16,-3 0-6 0,1-1-13 0,-2 4-14 16,1-2-8-16,1 1-12 0,-1 0-7 0,4 0-11 15,-2 0-9-15,3 0-12 0,0 0-8 0,2 0-8 16,3-1 4-16,-1 1-9 0,5 0-3 0,0 2-7 16,1 0 9-16,5 2-14 0,5 3-12 0,0-2-9 15,23 17-5-15,-10-12 1 0,-16-8-2 0,2 1 0 16,3 1-1-16,0 3 3 0,-4 1-4 0,2-2 3 15,-1-1 8-15,-2 2-7 0,-2 1 5 16,-3-2 2-16,-2 0 3 0,-2 0-2 0,-2-1 7 16,-1 0 0-16,-2-1 8 0,-4-1-11 0,2-2-1 0,-2 1-8 15,-2-4-9-15,-1 2-18 0,-1-5-13 16,-1 0-16-16,-1-2-11 0,2-1-13 0,0 0-21 16,0-1-16-16,1-3-18 0,1 1-22 0,3-1-31 15,2 1 18-15,2-3-136 0,2-1-67 0,5-1 32 16,1-2-215-16,3-2 37 0,1 0 38 0,19-24 36 15,-10 18-366-15</inkml:trace>
          <inkml:trace contextRef="#ctx0" brushRef="#br2" timeOffset="646792.066">27000 7688 2029 0,'9'7'403'0,"-2"4"-13"16,0 3-22-16,-1 1-17 0,0 2-29 0,-4 0-28 15,3 1-14-15,-3 2-29 0,1-3-11 0,-2 3-17 0,1-1-2 16,-1 0-30-16,-1 1-13 0,3-3-29 15,-3 0-27-15,0-2 1 0,1-1-15 0,-1 0-18 16,1-2-9-16,-1-3-72 0,0 0-31 0,0-3-29 16,0 0-43-16,0-2-17 0,0 0-22 0,0-1-43 15,0 0-58-15,-1-1 22 0,1-2-198 0,0 0 36 16,0-2-238-16,0-1 43 0,0-1 46 16,0-3-626-16</inkml:trace>
          <inkml:trace contextRef="#ctx0" brushRef="#br2" timeOffset="647129.0592">27136 7403 2073 0,'2'-3'453'0,"-2"1"-44"0,1 0-29 0,-1 0-35 0,0 1-44 16,0-2-33-16,1 2-34 0,0 1-23 0,-1-3-39 15,0 3-33-15,0-3-33 0,1 3-41 16,-1 0-40-16,0 0-51 0,0 0-59 0,0 3-93 0,0 0 17 16,0-3 14-16,0 4-491 0,0-1 44 15,0 3 46-15,0-1-593 0</inkml:trace>
          <inkml:trace contextRef="#ctx0" brushRef="#br2" timeOffset="647625.0612">27128 7674 2385 0,'3'12'445'0,"-1"1"-45"0,-1 1-34 16,0 2-23-16,2 0-31 0,-2 0-35 16,1 1-24-16,-2-2-21 0,0-1-29 0,0 0-17 15,0-2-20-15,1 2-13 0,1-3-7 0,-1 1-28 16,-1-3-21-16,0 0-6 0,0-2-11 0,0 1-60 15,0-3-13-15,0 1-21 0,-1-2-10 0,1 0 9 16,0-1-15-16,0 0 0 0,0 0-15 0,0-3-13 16,2-2-9-16,0 0-2 0,4-4 4 0,0-4 3 15,1 2 4-15,1-2 7 0,0-1 4 0,3 1 5 16,-1 1 3-16,-3-1 10 0,4 0 19 0,-2 2 12 16,-1 0 11-16,4 0 8 0,-3 1-3 0,-2 5 2 15,0-2 4-15,1 1 3 0,-2 2 9 0,0 1 4 16,0 1 12-16,0 2 5 0,0 1 9 15,1 3 14-15,-3 0-1 0,2 4 1 0,-1-2-8 16,-2 3 8-16,2-3-10 0,-3 3-8 0,2 0 1 0,-2-2-6 16,-1 2-3-16,2-4-4 0,-2 0-13 15,1-1-4-15,-2-1-34 0,3-1-17 0,-1 0-13 16,0-1-16-16,-1 0-25 0,3 0-36 0,-2-2-30 16,3-1-56-16,0-1-33 0,4 0-30 0,1-3 23 15,3-2-101-15,0 0-46 0,3-2-114 0,2 0 41 16,-2-3-112-16,24-14 44 0,-18 8 33 0,-1-2 33 15,0 1-308-15</inkml:trace>
          <inkml:trace contextRef="#ctx0" brushRef="#br2" timeOffset="648026.0567">27638 7758 1925 0,'3'-5'400'0,"-3"1"-8"15,-3 4-13-15,0 0-16 0,-3 0-32 16,-3 3-24-16,-4 2-17 0,1 2-28 0,-2 0-30 0,2 3-26 16,-3-1-5-16,3 3-14 0,0 0-16 15,-1 1-21-15,4-1-13 0,1-1-16 0,2 3-6 16,0-3-21-16,0 0-11 0,3 2-10 0,0-4-16 15,3 1-6-15,0-3-28 0,3 1-28 0,-2-3-15 16,1 0-8-16,-1-2-10 0,4 1-6 0,-3-2-8 16,3-1-6-16,-3-1-5 0,4 0 0 0,-2-1 9 15,0-1 0-15,4-3 10 0,1-1 1 0,-1-1 6 16,-1-3 5-16,1-1 11 0,0-1 3 16,-2 1 6-16,0 0 15 0,2-1 11 0,-2 3 12 0,1-2 14 15,0 1 25-15,0-1 18 0,0 2-8 16,0 1 12-16,-1-1 2 0,-3 1-3 0,1 3-11 15,-1-2-8-15,1 3-14 0,-1 0-7 0,0 2-6 0,0-1-4 16,1 3-4-16,-1 1-1 0,1 1 2 16,0 3-1-16,4 3-14 0,-2 1 11 0,0 1 0 15,-1 2 0-15,0 4-2 0,-1 3 7 0,1 2 5 16,-3 0 8-16,0 1 2 0,-2 36-6 0,-2-45 6 16,0 8-6-16,-9 34-5 0,3-21-2 0,-1-2-4 15,-3 1 2-15,-1-4-4 0,-2 3-5 0,-4-5-3 16,2 0 2-16,2-2-3 0,-4-4 4 15,12-13-6-15,-2 4 1 0,-3 0-4 0,-1 1-1 0,-1-3-2 16,-1-1-7-16,-1-1-31 0,-1-3-21 16,-3-5 3-16,2 0-95 0,0-2-48 0,1-3-65 15,-1-2-111-15,4-2 35 0,1-2 31 0,5-3-436 0,0-5 53 16,5-3 53-16,5-39-899 0</inkml:trace>
        </inkml:traceGroup>
        <inkml:traceGroup>
          <inkml:annotationXML>
            <emma:emma xmlns:emma="http://www.w3.org/2003/04/emma" version="1.0">
              <emma:interpretation id="{48B86823-83A8-4439-AF98-EA05BEB5AD27}" emma:medium="tactile" emma:mode="ink">
                <msink:context xmlns:msink="http://schemas.microsoft.com/ink/2010/main" type="inkWord" rotatedBoundingBox="28334,7283 31234,7228 31258,8500 28358,8555"/>
              </emma:interpretation>
              <emma:one-of disjunction-type="recognition" id="oneOf41">
                <emma:interpretation id="interp198" emma:lang="" emma:confidence="0.5">
                  <emma:literal>function,</emma:literal>
                </emma:interpretation>
                <emma:interpretation id="interp199" emma:lang="" emma:confidence="0">
                  <emma:literal>function</emma:literal>
                </emma:interpretation>
                <emma:interpretation id="interp200" emma:lang="" emma:confidence="0">
                  <emma:literal>functions</emma:literal>
                </emma:interpretation>
                <emma:interpretation id="interp201" emma:lang="" emma:confidence="0">
                  <emma:literal>functions,</emma:literal>
                </emma:interpretation>
                <emma:interpretation id="interp202" emma:lang="" emma:confidence="0">
                  <emma:literal>Function,</emma:literal>
                </emma:interpretation>
              </emma:one-of>
            </emma:emma>
          </inkml:annotationXML>
          <inkml:trace contextRef="#ctx0" brushRef="#br2" timeOffset="648675.0579">28937 7382 2032 0,'-10'-10'378'0,"-4"2"-35"15,0-2-27-15,-3 4-29 0,3 0-35 16,-2 2-19-16,1 2-16 0,-3-1-18 0,4 2-13 15,-4 1-11-15,1 1-6 0,1 2-16 0,1 1-7 16,-2 3-6-16,3 3-13 0,0 3 0 0,-15 20-6 16,16-5-7-16,-2-2-5 0,7 6-9 0,-3-1-10 15,1-1 11-15,5 5-5 0,-2-2 8 0,1 3-5 16,5 1-18-16,0-24 4 0,-6 35-10 16,1-17-1-16,4-17-6 0,2 4-11 0,0 2-3 0,-3 1-2 15,2 0-6-15,0 1-5 0,-2 0-3 16,-1-3-12-16,2 2-21 0,-2-3-2 0,1-3-59 0,-2 1-31 15,2-1-18-15,-2-2-12 0,-1-1-19 0,1-1-19 16,0-2-52-16,-2-1-45 0,1-1 24 16,0-4-206-16,0-1 36 0,0-2-254 0,-1 0 49 15,-1-4 43-15,-4-1 39 0,2-3-544 0</inkml:trace>
          <inkml:trace contextRef="#ctx0" brushRef="#br2" timeOffset="648876.0582">28346 7906 2063 0,'0'-7'403'0,"0"1"-39"0,0-1-37 0,4 0-26 16,0-2-26-16,5 2-35 0,1 0-10 0,1-1-26 0,2 1-7 16,3 2-20-16,1-2-13 0,1 5-13 15,3-3-13-15,0 3-16 0,-1-1-16 0,2 2-6 16,1 1-9-16,-3-1-4 0,5 1-16 0,-2 0-27 16,0 0-51-16,3-1-34 0,-4-1-34 0,2 2-49 15,-1-1-44-15,0 1-43 0,-3-1 20 0,1-2-112 16,-2 3-51-16,-3 0-149 0,3-1 42 0,-4-1-93 15,-2 0 44-15,-4-1 28 0,1 1-341 0</inkml:trace>
          <inkml:trace contextRef="#ctx0" brushRef="#br2" timeOffset="649607.0664">28932 7781 1246 0,'3'-3'366'15,"-1"2"-35"-15,-2-1-23 0,0 1-15 16,0 1-9-16,0 0-10 0,0 1-7 0,0 2-6 16,-1 0-15-16,-3 4-13 0,2 3-8 0,-3 2-18 15,2 2-13-15,1 1-17 0,-1-1-29 0,-1 1 2 16,0 2-20-16,3-3-5 0,0 1-11 0,1 0-12 15,0-4-3-15,1 2-6 0,0-1-13 0,1-2-1 16,4-2-10-16,-1 1-17 0,0-3-22 0,0-1-23 16,3-1-12-16,0-3-14 0,1-1-11 0,0-1-7 15,4-3-2-15,-1-2-5 0,0 0-8 16,-1-2 6-16,2-1 2 0,-1-2 2 0,-2-1 3 16,-2-1 7-16,3-1 3 0,-3 0 9 0,-1-1 2 0,0-1 6 15,1 0 21-15,-3-2 6 0,1 2 11 16,-3 2 6-16,1-1 15 0,1 3 3 0,-3 2 5 15,0 0 2-15,2 3-5 0,-2-1-3 0,-1 4-15 16,0-1 0-16,2 2 1 0,-2 2 3 0,0 1 10 16,0 1 6-16,0 3-3 0,3 3 11 0,-2 2-2 15,-1-1 0-15,2 4-4 0,-2 0-6 0,1 2-3 16,1 3 5-16,0-1-20 0,-2 2 6 0,3 1-1 16,-2-2-5-16,0-1-17 0,2-1 0 15,-2 0-44-15,2 1-21 0,-1-3-19 0,0-1-35 16,1-2-11-16,-2-3-21 0,2-1-15 0,-2 0-30 15,2-1-23-15,-2-3-35 0,1-2 21 0,0 0-64 16,-1-2 0-16,1 0 2 0,-1-2-9 0,4-2 8 16,-3-4 17-16,2-1 34 0,-1-2 57 0,-1 0 58 15,1-3 60-15,-1 1 5 0,1 1 100 0,0 0 35 16,1-1 34-16,0 1 46 0,-1 2 16 16,2 0-9-16,-1 3-5 0,-2-2-7 0,2 4-18 15,-3 0-11-15,1 3-14 0,0 0-8 0,-2 1 1 0,4 2-8 16,-2 1 11-16,1 1-6 0,1 2 5 15,-2 1 0-15,2 4 2 0,1 0-5 0,-2 3 4 0,2 1-14 16,-3-1-1-16,1 1-9 0,-3 2-13 0,2-1 1 16,-2 2-8-16,-1-1-5 0,0 0-15 15,-4-1 0-15,3-2 3 0,1-1-26 0,0-2-2 16,-1 0-4-16,-1-3 0 0,1 0 1 0,1-3-17 16,-3 1-8-16,3-3-18 0,-1-3-9 15,1 3-5-15,0-4 1 0,0-2-4 0,1-4 0 0,2-2 8 16,1-2 4-16,-2-1-2 0,3-2 4 15,0-1 0-15,2 0-2 0,1 2 5 0,0-1 2 0,2 3 1 16,-1-1 8-16,0 2-1 0,2 1 2 0,-2 3 12 16,4 1 4-16,-4 4 16 0,1 1 35 15,-1 3-4-15,0 3 6 0,-1 0-6 0,0 1 14 0,0 4 3 16,-1-3-7-16,0 4-9 0,-1 0-5 16,-2 2 3-16,1-2-5 0,-3 3-2 0,0 0-5 15,1-2-62-15,-1 2-28 0,-2-1-40 0,0-1-36 16,1 1-47-16,1-1-67 0,0 4 23 0,0-3-322 15,1 1 45-15,1-4-152 0,3-2 51 0,-3-1-824 16</inkml:trace>
          <inkml:trace contextRef="#ctx0" brushRef="#br2" timeOffset="649908.0597">29724 7752 2454 0,'-7'-3'428'0,"-3"6"-31"0,-4-1-35 16,0 5-26-16,0 1-31 0,0 1-33 0,1 3-21 15,1 1-24-15,4 1-22 0,-1 1-17 0,2 1-22 16,3 1-11-16,5 3-13 0,3-2-4 16,-1 0-21-16,5 0-12 0,2 0-13 0,-1-1-12 0,5-1-8 15,-2-3-25-15,0-1-6 0,1-2-40 0,0-2-26 16,1-2-42-16,-1-1-22 0,3-4-21 0,-1-2-23 15,0-2-30-15,-1-3-27 0,1-1-37 0,-2-4 22 16,1-2-79-16,16-19-21 0,-14 9-16 0,0-9-114 16,-1-3 38-16,2 1-173 0,-1-4 43 15,0-2 28-15,-3-5-372 0</inkml:trace>
          <inkml:trace contextRef="#ctx0" brushRef="#br2" timeOffset="650107.058">30028 7471 1853 0,'10'-46'311'16,"0"7"-12"-16,-3 5-17 0,-1 2-19 15,-3 20-24-15,2-1-27 0,-2-3-17 0,-2 2-10 0,3 6 6 16,-2 4 2-16,-2 1 2 0,0 6 5 15,-1 5-11-15,1 5 9 0,-1 4-8 0,-2 3-19 16,-5 34 8-16,11-16-1 0,-8 2-10 0,-1-2-13 16,6 3-12-16,-7-2-10 0,5 6-12 0,-3-4-9 15,2 2-22-15,0-6 2 0,-2 2-12 0,-1-5-12 16,2 2-17-16,2-22-22 0,-1 4-28 0,1 3-1 16,-1-2-74-16,-1-2-55 0,-3 1-33 0,4-4-31 15,-3-2-44-15,1-3-68 0,-2-4 28 0,0 1-330 16,1-5 48-16,0-1-52 0,-2-2-870 0</inkml:trace>
          <inkml:trace contextRef="#ctx0" brushRef="#br2" timeOffset="650278.0558">29668 7618 2344 0,'-2'-3'413'0,"1"2"-26"0,1-2-26 15,1 3-12-15,1 0-41 0,4 2 4 0,2-1-32 16,6 1-32-16,2 0-27 0,2 1-26 15,2 1-9-15,0-1-21 0,1-3-18 0,3 1-12 0,1 1-16 16,37-4-38-16,-47 2-8 0,6-1-91 16,33-5-43-16,-23 1-32 0,-18 3-36 0,6-2-35 0,-1 1-64 15,1 0 24-15,1 0-218 0,-3 0 36 0,-1-2-252 16,-1 1 41-16,-6 1 46 0,0-1-600 16</inkml:trace>
          <inkml:trace contextRef="#ctx0" brushRef="#br2" timeOffset="650436.0598">30216 7582 1744 0,'0'10'418'0,"0"3"-20"0,0 3-17 0,-1 3-18 0,0-2-16 16,-2 4-16-16,1 0-36 0,-1 2-11 0,1-1-9 16,-5 29-19-16,7-39-26 0,-3 5-27 15,0 0-21-15,0 3-17 0,2 0-20 0,-1-2-19 16,0-3-29-16,2 0-11 0,-3 1-83 0,1-8-65 16,0 1-38-16,2-2-43 0,-1-2-79 0,1-1 22 15,0-3-326-15,0-1 43 0,0-1-138 0,0-2 47 16,0 0-763-16</inkml:trace>
          <inkml:trace contextRef="#ctx0" brushRef="#br2" timeOffset="650575.0581">30236 7435 2050 0,'3'-13'412'0,"2"1"-55"0,-3 2-48 16,3 1-62-16,-3 4-66 0,-1-2-64 0,2 5-107 15,-2-1-1-15,-1 3-227 0,1 0 20 16,0 3-326-16,-1 1 34 0,2 4 31 0,1 3-326 0</inkml:trace>
          <inkml:trace contextRef="#ctx0" brushRef="#br2" timeOffset="650890.059">30307 7650 1818 0,'8'11'387'0,"-1"2"-32"0,2-5-32 16,3 0-19-16,-3 0-27 0,3-2-21 0,2 2-35 15,-3-3-19-15,-1 1-24 0,3 0-18 0,-1 0-15 16,0 1-15-16,0 3-13 0,1-4-13 15,-1 2-12-15,-3 1-8 0,3 1-9 0,-4 0-2 0,0-1-13 16,-2 1-4-16,-1 0-7 0,-1 1-2 16,-1-3 1-16,-3 2 2 0,0-2-2 0,-3 1 1 15,-3 3-6-15,-1-2-1 0,-1 1 4 0,1 0-3 0,-4-3-4 16,0 2 6-16,-3-2 7 0,4-1 6 16,-2 0-5-16,-1 0 3 0,0-3 7 0,3 0-8 15,-1-3 3-15,1 1-6 0,3 0 4 0,-2-2-1 16,0-5-11-16,2 1-1 0,0-1-6 0,0-2-1 15,1 0-48-15,4 0-18 0,0-3-25 0,2-2-33 16,1-1-32-16,1-3-28 0,0 0-44 0,3 0-46 16,15-25 23-16,-15 30-246 0,6 0 40 15,0-4-224-15,2 2 45 0,1 0 67 0,-1 2-630 16</inkml:trace>
          <inkml:trace contextRef="#ctx0" brushRef="#br2" timeOffset="651190.0645">30483 7720 2760 0,'12'3'196'0,"-3"3"9"15,1 1 1-15,-2 3-3 0,0 1-3 0,-2 2-6 0,-2 0-6 16,1 1-13-16,-5-1-7 0,4 1-10 15,-3-2-10-15,1 1-13 0,-2-2-18 0,0-1-7 16,0-2-17-16,0-1-8 0,0-2-10 0,4 0-14 16,-4-1-16-16,1-1-18 0,0-1-21 0,0-2-26 15,3 0-12-15,-1-2-3 0,4-5 5 0,0 0 1 16,6-2-1-16,-1 0 2 0,2-3 2 0,0 2 8 16,1 1 12-16,-1-2 22 0,1 2 29 15,-1 1 4-15,1 3-5 0,-2 1 15 0,1 2 0 0,0 2 22 16,-2 2 27-16,3 2-12 0,-2 0 37 0,0 3-6 15,-3 0 0-15,0 5-2 0,0 0-7 16,-2 0-10-16,-2 1-8 0,1 2-9 0,-3 0-12 0,2 0-4 16,-2 1-17-16,0-1-9 0,-1-2-24 15,-1 0-28-15,1-2-1 0,-1 1-135 0,-2-2-53 16,0-1-77-16,0-4 25 0,0 5 22 0,-2-4-507 16,1 1 60-16,-3-3 45 0,4-2-908 0</inkml:trace>
          <inkml:trace contextRef="#ctx0" brushRef="#br2" timeOffset="661136.7956">31234 8054 2381 0,'4'0'413'0,"-2"0"-45"0,-1 0-27 0,1 0-34 16,0 0-29-16,-1 0-38 0,0 0-12 0,0 0-21 15,-1 0-15-15,0 2-24 0,2-2-18 16,-2 1-21-16,0 0-4 0,0-1 1 0,0 5-12 16,-2 2 21-16,-1 4 3 0,-4 1-8 0,0 5-8 15,-17 24-2-15,7-17-13 0,-3 0-6 0,4 3-1 16,-3 0-16-16,2-1-3 0,-2-4-11 0,1 5-2 16,1-4-3-16,-1-2-11 0,1 2-2 0,8-16-7 15,0 5-4-15,-4 0 0 0,1 1-15 0,2-1-16 16,1-1-25-16,2 0-22 0,0-2 2 0,1-2-60 15,1-1-28-15,0-2-60 0,1 0-53 0,1-1-80 16,2-2 31-16,1-1 24 0,0 0-447 0,1-1 57 16,4-2 48-16,2-4-866 0</inkml:trace>
        </inkml:traceGroup>
      </inkml:traceGroup>
    </inkml:traceGroup>
    <inkml:traceGroup>
      <inkml:annotationXML>
        <emma:emma xmlns:emma="http://www.w3.org/2003/04/emma" version="1.0">
          <emma:interpretation id="{37E22C42-F400-4091-BE80-DA50D0812898}" emma:medium="tactile" emma:mode="ink">
            <msink:context xmlns:msink="http://schemas.microsoft.com/ink/2010/main" type="paragraph" rotatedBoundingBox="1384,9493 26925,8901 26961,10445 1420,110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B1C928-689A-4A06-9DF8-E6FF397D4B49}" emma:medium="tactile" emma:mode="ink">
              <msink:context xmlns:msink="http://schemas.microsoft.com/ink/2010/main" type="line" rotatedBoundingBox="1384,9493 26925,8901 26961,10445 1420,11036"/>
            </emma:interpretation>
          </emma:emma>
        </inkml:annotationXML>
        <inkml:traceGroup>
          <inkml:annotationXML>
            <emma:emma xmlns:emma="http://www.w3.org/2003/04/emma" version="1.0">
              <emma:interpretation id="{CAB39965-6703-4DF3-9971-5B5E1A6EBA73}" emma:medium="tactile" emma:mode="ink">
                <msink:context xmlns:msink="http://schemas.microsoft.com/ink/2010/main" type="inkWord" rotatedBoundingBox="1389,9682 4722,9605 4753,10959 1420,11036"/>
              </emma:interpretation>
              <emma:one-of disjunction-type="recognition" id="oneOf42">
                <emma:interpretation id="interp203" emma:lang="" emma:confidence="0.5">
                  <emma:literal>maximizing</emma:literal>
                </emma:interpretation>
                <emma:interpretation id="interp204" emma:lang="" emma:confidence="0">
                  <emma:literal>maximining</emma:literal>
                </emma:interpretation>
                <emma:interpretation id="interp205" emma:lang="" emma:confidence="0">
                  <emma:literal>maximinning</emma:literal>
                </emma:interpretation>
                <emma:interpretation id="interp206" emma:lang="" emma:confidence="0">
                  <emma:literal>Maximizing</emma:literal>
                </emma:interpretation>
                <emma:interpretation id="interp207" emma:lang="" emma:confidence="0">
                  <emma:literal>maximins</emma:literal>
                </emma:interpretation>
              </emma:one-of>
            </emma:emma>
          </inkml:annotationXML>
          <inkml:trace contextRef="#ctx0" brushRef="#br2" timeOffset="666017.8157">1403 10166 1872 0,'-1'-5'357'0,"-1"1"-47"0,2 0-41 16,0 2-37-16,0 0-17 0,0 0-12 0,0 2-12 16,0 2-18-16,2 1-5 0,3 5 77 0,2 1-102 15,-3 4-9-15,2 3-3 0,1 0-5 0,-1 1-7 16,0 3-8-16,0-3-7 0,-3 3-9 0,2-1-11 15,-2 0-4-15,1 1-8 0,-3-1-10 16,-1 0-5-16,2-2-2 0,-2-1-3 0,0-4-7 0,0-2 4 16,0-2 0-16,0 1 14 0,0-3 3 15,0 0-4-15,0-3-6 0,0 0-96 0,-2-2 76 16,0-1-8-16,-1-4-6 0,0-3-13 0,-1-4-8 16,1-2-5-16,-2-3-5 0,3-2-3 0,-3 1-6 15,5-3-3-15,0-1 3 0,0-1-4 0,6 2 3 16,-1-1 93-16,0 1-92 0,4 3-3 0,-1 0 1 15,3 3 0-15,-1 0-6 0,4 4 4 0,0 3-3 16,1 2 6-16,-2 5-2 0,3 0 4 0,-1 4 4 16,-2 1 6-16,0 0-3 0,0 5 4 0,0-3 2 15,-4 5 1-15,1-1 6 0,-2 1-3 0,-1 1 3 16,-1 2 1-16,-2-2 4 0,1 0 2 0,-2 0-7 16,2-3 6-16,-3 0-4 0,1-2 7 15,-2-2 6-15,0 1 5 0,-1-2-4 0,0-2-1 16,0-1-14-16,0 0-2 0,0-2-8 0,-2-2 0 15,1-1-3-15,-3-4-5 0,-1-5-5 0,2-1-2 0,1 0 1 16,-2-3-8-16,4-3 0 0,0 1 3 16,0 0-2-16,1-2 2 0,3 1 2 0,0 2 7 15,2 1-7-15,1 2-2 0,0 3 1 0,4 2 3 16,-1 4 4-16,1 5 11 0,2 2 5 0,-3 5 1 16,2 0 6-16,1 3 7 0,-4 2-1 0,3 1 2 15,-2 1-2-15,1 4-2 0,-3-2 5 0,1 1-4 16,-1 0-3-16,1 2 2 0,0-1-3 0,-2 1-8 15,-1-1-15-15,-2-2-21 0,1 0-22 16,1-1-32-16,0-1-33 0,-3 0-43 0,2-4-38 0,0-4 18 16,-2 1-309-16,1-5 38 0,-1 0-129 15,2-2 41-15,-2-2 49 0,1-1-437 0</inkml:trace>
          <inkml:trace contextRef="#ctx0" brushRef="#br2" timeOffset="666500.9007">2092 10045 2227 0,'-9'13'398'0,"-2"3"-45"15,3 0-37-15,1 0-37 0,1 1-32 0,3 1-23 0,0 2-30 16,3-3-21-16,0 3-17 0,0-1-16 15,3 0-17-15,-1-2-11 0,3-1-12 0,-2 0-17 16,2-2-8-16,-3-1-19 0,3-2-11 0,0 0-12 16,-2-2-8-16,4-5-16 0,-1 0-8 0,-1-2-19 15,0-2-8-15,-1 0-2 0,4-3-13 0,-1-4 3 16,0-1-5-16,-1-1 0 0,0-3-3 0,0-1-2 16,-3-3-2-16,-1-1 7 0,-2-2 3 0,0 0 0 15,0-1 9-15,0-1 12 0,0 1 21 16,-2 2 16-16,0-1 17 0,1 2 22 0,1 3 22 0,-3 0 18 15,0 4-6-15,2 2 3 0,1-1-12 16,-3 4-10-16,3 0-9 0,-2 0-6 0,2 3 1 16,-1 1 1-16,1 1 2 0,-1 1 2 0,1 1 1 15,0 3-6-15,0 5-2 0,1 2-8 0,1 3-3 16,1-1-4-16,-1 4-1 0,4-1-12 0,-3 0-4 16,3 3 2-16,-1 0-11 0,13 23-8 0,-14-32 74 15,3 3-101-15,0 2-13 0,2 0-17 0,2 0-25 16,-2-1-24-16,4 0-25 0,-3-3-28 0,1-1-47 15,3-2 18-15,-2-3-382 0,2-2 44 16,-2-2-75-16,4-2 38 0,-4-3 42 0,-1-3-560 16</inkml:trace>
          <inkml:trace contextRef="#ctx0" brushRef="#br2" timeOffset="666725.9002">2583 9864 2459 0,'-6'8'417'0,"0"5"-27"0,-2 3-28 16,-10 29-27-16,5-16-27 0,2 0-35 0,-1 2-19 15,-1-2-25-15,4 5-22 0,-3-2-31 0,0-1-21 16,2-2-11-16,2 0-16 0,0 3-19 0,3-20-11 16,0 5-27-16,2 0-29 0,-2 2-19 0,1-1-27 15,0-1-27-15,3-1-27 0,0-2-25 0,1-1-24 16,-3-2-16-16,1-2-31 0,2-2-47 15,-2 0 19-15,-1-5-205 0,1 1-168 0,0-3 41 0,-2 0-55 16,-1-3 50-16,-3-5 37 0,0-1-446 0</inkml:trace>
          <inkml:trace contextRef="#ctx0" brushRef="#br2" timeOffset="666968.8998">2222 10057 2214 0,'1'0'356'0,"5"5"-19"0,3 2-20 15,-1 1-19-15,4 4 3 0,24 19-19 16,-15-11-19-16,2 0-20 0,1 2-17 0,-2 1-25 16,-2-4-19-16,3 3-20 0,-3 0-17 0,0-2-12 15,0-1-10-15,-4 3-10 0,3-3-16 0,-13-10-9 16,3 3-9-16,0-1-62 0,1 1-28 0,-2-1-31 16,3-1-24-16,-2-2-31 0,-1-1-32 0,0-3-46 15,-2-1 18-15,0-5-332 0,1-2 41 0,-1-4-174 16,-3-2 45-16,1-3 43 0,-2-2-600 0</inkml:trace>
          <inkml:trace contextRef="#ctx0" brushRef="#br2" timeOffset="667166.9046">2634 9959 1924 0,'6'9'444'15,"-2"5"-21"-15,0 1-25 0,2 2-39 0,0 0-13 16,-3 2-39-16,2 0-12 0,-1 2-25 0,1 0-30 15,0 0-38-15,2 0-20 0,-3-1-13 0,0 0-11 16,1-2-31-16,1 0-9 0,-3-4-19 0,1-1-11 0,0 0-84 16,0-2-19-16,-2-2-24 0,-1-1-34 15,1-3-48-15,0-1-54 0,-1 0-87 0,0-3 25 16,-1-1 21-16,0-2-450 0,-2-1 54 0,-2-6 48 16,-1-6 51-16,-1 1-565 0</inkml:trace>
          <inkml:trace contextRef="#ctx0" brushRef="#br2" timeOffset="667369.9005">2552 9694 2149 0,'-1'-8'308'15,"-3"1"-69"-15,2 2-64 0,1-1-77 0,0 3-88 16,1 3-2-16,0-3-403 0,1 3 28 0,2 0-84 16,1 1 25-16,0 1 25 0,-1 0 4 0</inkml:trace>
          <inkml:trace contextRef="#ctx0" brushRef="#br2" timeOffset="667916.3911">2793 9861 456 0,'6'15'621'0,"-3"-2"-103"0,4 4-67 15,-1 1-36-15,0 0-37 0,-2 1-25 0,0 1-30 16,2 0-22-16,-2 2-17 0,0-2-17 0,-2 2-29 15,2-1-24-15,-3 0-30 0,2 1-14 0,0-2-14 16,-1-1-18-16,0-1-9 0,0-1-15 0,-2-1-9 16,0-1-10-16,0-3-7 0,1-2-2 0,0-3-6 15,-1-1-10-15,0 0-19 0,0-3-12 0,0 0-12 16,-1-2-10-16,-2-1-15 0,1-1-5 0,1-3-23 16,-1-4-3-16,-3-2-4 0,0-5-9 15,3 0-6-15,-2-4 2 0,1 2 3 0,2-3 5 16,0 0 2-16,1-1 0 0,0 4 4 0,0-2-2 15,2 1 6-15,3 4-1 0,-3 0-1 0,0 4 1 16,2 1 6-16,-2 3 6 0,3 1 3 0,-2 3 6 16,2 2 6-16,1 0 7 0,1 6 7 0,1-1 9 15,1 4 0-15,2 1 8 0,-2 0 0 0,1 3 4 16,0-1 0-16,-3 1-7 0,0-1 3 0,0 2 11 16,0-1-16-16,-2 1-1 0,-2-2 0 0,1 3-1 15,-2-5-1-15,0-1-3 0,0 1-4 0,-2-5-4 16,0 2 6-16,1-2-8 0,-1-1-10 0,0 0-3 15,-1-3-14-15,-3-2-4 0,3-2-6 16,-4-2-1-16,2-6-10 0,-2 0-9 0,0-1-2 0,2-3 0 16,1-2 1-16,0 0 1 0,0-2 7 0,4 2 0 15,0 0 2-15,0 0 3 0,3 1 4 16,0 0 0-16,0 4 6 0,2 1 10 0,0 4 14 0,1 0 13 16,-1 4 9-16,1 3 4 0,2 3 16 15,0 5 4-15,1 0 3 0,-2 2 4 0,2 4 1 16,-2 2-9-16,-1 0 4 0,1 2-8 0,0 0-6 15,-1 1 0-15,-1 1 0 0,1-1-5 0,-2 3-20 16,0-3-24-16,0-2-26 0,-3-1-31 0,4 0-24 16,-1-4-21-16,0 1-50 0,0-5-60 0,1-3 22 15,-1-2-373-15,-1-3 46 0,2-3-47 0,1-3 46 16,0-1-613-16</inkml:trace>
          <inkml:trace contextRef="#ctx0" brushRef="#br2" timeOffset="668133.5156">3331 9861 2322 0,'2'11'418'0,"1"3"-35"0,-1 1-21 0,2 2-17 16,-2 0-25-16,4 4-37 0,1-1-11 16,-1 1-22-16,10 35-33 0,-7-27-13 0,-4-18-22 15,9 28-19-15,-9-27-16 0,0 2-17 0,1 4-10 16,0-1-11-16,1 0-26 0,-1 0-7 0,1-1-81 15,0-1-32-15,-4-4-34 0,2 2-33 0,0-3-25 16,-3-2-33-16,1-2-65 0,0-2 20 0,-3 0-310 16,0-4 43-16,-2 0-134 0,-1-3 40 0,-1-2 47 15,-2-4 43-15,-1-3-469 0</inkml:trace>
          <inkml:trace contextRef="#ctx0" brushRef="#br2" timeOffset="668304.3139">3221 9725 2307 0,'-4'-11'396'0,"0"3"-49"16,1-1-47-16,-1 4-60 0,3-1-59 0,0 2-65 15,1 0-70-15,0 0-94 0,1 0 4 0,4-1 6 16,3 0-521-16,1 1 37 0,4-2 41 0,0 1 36 16,2-1-331-16</inkml:trace>
          <inkml:trace contextRef="#ctx0" brushRef="#br2" timeOffset="668819.6348">3620 9876 2187 0,'-2'2'361'0,"2"1"-42"0,0 0-32 0,2-2-31 16,0 0-28-16,1 1-23 0,8 0-17 0,-2-2-23 15,5 3-18-15,0-3-16 0,0 0-13 16,3 0-13-16,-5 2-17 0,4-1-8 0,-4 0-8 15,1 0-14-15,-1 2-13 0,1 1-7 0,-5-2-6 16,-1 3-8-16,-1 0-2 0,-1 0-1 0,-2 2 0 16,-3 0-4-16,0 4-1 0,-2 2 0 0,-2 0-3 15,0 2 1-15,-4-1 5 0,1 2 3 0,-2 2 5 16,1 0 4-16,0 0 4 0,-5-1 2 16,-9 24-5-16,14-31 8 0,-1 4-6 0,-1 1 3 0,0-1-2 15,-1 1-3-15,3-2-1 0,-1 0-1 16,1-1-3-16,1 0-1 0,3-4-7 0,-1 0 0 0,3-3 4 15,0 2 1-15,2-3 5 0,0-2 4 16,2 3-2-16,1-4-2 0,2 0-4 0,5 0 3 16,4-1-2-16,3 0 0 0,0-2-6 0,2-1 5 15,2 3-4-15,0-3-1 0,0 1-10 0,-1-1-12 16,0-1-31-16,2 0-62 0,-3 0-41 0,2 2-68 16,-3-2 17-16,0 1-260 0,-1-2 38 0,-2 1-219 15,1-3 45-15,-6 3 43 0,4-2-629 0</inkml:trace>
          <inkml:trace contextRef="#ctx0" brushRef="#br2" timeOffset="669028.7121">4038 9931 2448 0,'0'5'465'0,"0"6"-53"0,0 3-14 0,0 2-34 0,2 4-35 16,0-1-31-16,1 1-15 0,-1 0-43 0,3 1-23 15,-1-2-24-15,1 2-21 0,0-2-9 16,0-1-23-16,0 2-24 0,0-4-31 0,2 0-8 0,-3-3-81 16,0 0-31-16,1-1-47 0,-2 0-46 15,1-4-41-15,-2-3 17 0,0 1-328 0,1-4 40 16,-3-1-206-16,-3-1 52 0,2-1 42 0,0-1 47 16,-3-5-555-16</inkml:trace>
          <inkml:trace contextRef="#ctx0" brushRef="#br2" timeOffset="669182.7659">3964 9689 2356 0,'-5'-10'378'0,"2"1"-40"0,-2 2-45 0,3 2-48 16,-2 0-58-16,2 3-73 0,1 1-82 0,0 1-116 16,1 1 8-16,0 1 7 0,1 1-489 15,1 2 44-15,2-1 36 0,1 4 33 0,4 1-308 0</inkml:trace>
          <inkml:trace contextRef="#ctx0" brushRef="#br2" timeOffset="669602.1442">4148 9988 2236 0,'5'19'424'16,"1"-1"-34"-16,0 0-31 0,-1 1-28 0,-2 1-24 15,3-2-28-15,-4-1-25 0,2 1-32 0,-2 0-20 16,0-1-19-16,0 1-14 0,-1-3-22 0,0 0-28 16,-1-2-23-16,0-1-31 0,0-2-18 0,0 0-13 15,0-5-9-15,0 0-29 0,0-2-12 0,0-2-12 16,-1-1-9-16,0-4-12 0,1 0 3 16,0-1-2-16,0-3 4 0,2-5 3 0,1 0 2 15,1 0 4-15,-1-4 2 0,2 2 10 0,0 0 8 16,1 1 9-16,-1 0 5 0,2 2 6 0,1 2 7 15,0 1 9-15,-1 1 6 0,1 4 8 0,0 0 4 16,-2 2 17-16,0 2-1 0,-1 1 6 0,0 1 4 16,4 3-2-16,-2 4 0 0,-1-1-5 0,0 3-3 15,1 0-9-15,-1 1-9 0,0 0 4 0,1 2-17 16,-1-2-21-16,1 3-22 0,-3-3-20 0,1-2-23 16,1-1-18-16,1 1-23 0,1-3-29 0,-1-2-36 15,4-2-51-15,-2 0 19 0,1-4 19 16,2-3-474-16,2-2 50 0,-1-1 49 0,1-3 21 15,0-2-537-15</inkml:trace>
          <inkml:trace contextRef="#ctx0" brushRef="#br2" timeOffset="670085.9078">4573 9961 2250 0,'-11'12'439'15,"-1"2"-41"-15,3 0-41 0,-4 2-38 0,5 0-36 0,0 0-33 16,0 1-27-16,2-1-20 0,1 0-23 15,-1-1-20-15,5 1-31 0,1-1-13 0,0-2-25 16,0-1-16-16,1-3-19 0,1 1-19 0,2-1-19 16,1 0-14-16,-1-3-16 0,1 0-21 15,2-5-10-15,-1 2-13 0,-2-1-8 0,2-2 7 0,-1-2-2 16,1 2 6-16,-2-3 5 0,0 1 5 0,1-3 5 16,-2 3 9-16,2-6 24 0,1-1 14 15,-1-1 17-15,-1 1 15 0,-2-1 14 0,1 2 14 0,-1-4 3 16,0 3 19-16,0-2 16 0,-2 2 11 15,0 0 7-15,1 1-13 0,-1 0 31 0,0 1-14 16,1 1-3-16,-1 0-10 0,0 0-10 0,0 1-7 16,0 0-12-16,0 0-11 0,0 0-9 0,0 2-10 15,0 1-5-15,0-2-7 0,0 1-15 0,0 1 1 16,0 0 4-16,1 2-12 0,1 0-1 0,2 0 0 16,-3 2-1-16,5 2 4 0,-3-2-13 0,4 6-3 15,2 3 1-15,-1 2-5 0,1 2 1 16,0 1-2-16,15 26 2 0,-12-14-3 0,-9-16 1 0,11 30 0 15,-11-30 2-15,9 34-1 0,-4-12-5 16,-2-2 2-16,-1 1 2 0,0 0 6 0,-5-19-1 16,0 5 4-16,0 4 8 0,0 1-5 0,-4 35 9 15,-3-26 3-15,-1 2-8 0,-6-1 1 0,1 0 5 16,-2 2-9-16,0-5 4 0,-5 0-10 0,1-5-1 16,3 0-2-16,1-1-11 0,-3-3-21 0,-1-2-31 15,10-15 5-15,-4 5-107 0,-2 0-37 16,-1-1-56-16,-2 0-95 0,-3-3 32 0,1-1 29 0,0-1-437 15,-2-2 56-15,1 0 52 0,-1-4-876 0</inkml:trace>
        </inkml:traceGroup>
        <inkml:traceGroup>
          <inkml:annotationXML>
            <emma:emma xmlns:emma="http://www.w3.org/2003/04/emma" version="1.0">
              <emma:interpretation id="{60CA280A-51A6-4C05-931E-BE29EC68DB58}" emma:medium="tactile" emma:mode="ink">
                <msink:context xmlns:msink="http://schemas.microsoft.com/ink/2010/main" type="inkWord" rotatedBoundingBox="5763,9679 6828,9983 6604,10767 5540,10463">
                  <msink:destinationLink direction="with" ref="{3D456FFB-54BA-47BA-BCF3-2DB20EDB5DAC}"/>
                </msink:context>
              </emma:interpretation>
              <emma:one-of disjunction-type="recognition" id="oneOf43">
                <emma:interpretation id="interp208" emma:lang="" emma:confidence="0.5">
                  <emma:literal>log</emma:literal>
                </emma:interpretation>
                <emma:interpretation id="interp209" emma:lang="" emma:confidence="0">
                  <emma:literal>logy</emma:literal>
                </emma:interpretation>
                <emma:interpretation id="interp210" emma:lang="" emma:confidence="0">
                  <emma:literal>loge</emma:literal>
                </emma:interpretation>
                <emma:interpretation id="interp211" emma:lang="" emma:confidence="0">
                  <emma:literal>long</emma:literal>
                </emma:interpretation>
                <emma:interpretation id="interp212" emma:lang="" emma:confidence="0">
                  <emma:literal>logo</emma:literal>
                </emma:interpretation>
              </emma:one-of>
            </emma:emma>
          </inkml:annotationXML>
          <inkml:trace contextRef="#ctx0" brushRef="#br2" timeOffset="673435.6627">5636 10239 1645 0,'6'10'354'15,"0"-3"-29"-15,1 1-29 0,1-1-25 0,1-1-19 0,2-2-20 16,-3 0-17-16,4-2-15 0,-4-1-18 0,1-1-11 15,1 0-14-15,-1-3-13 0,3-1-15 16,0 0-11-16,-1-4-11 0,3 3-12 0,-2-3-8 0,-3 0-7 16,3-4-5-16,-4 0-10 0,1 0-10 0,2-2 0 15,-4-2-5-15,0-2-5 0,-1 1-2 16,0-3-5-16,-2-1-4 0,0-1-1 0,-2 0-6 0,-1-2-2 16,-1 0 1-16,0 0-1 0,-1-1-3 0,-6-32 9 15,-1 25-1-15,5 17 1 0,0-2 4 16,-3-4 4-16,1 1 6 0,-1 3 2 0,1-2 4 0,-1 4 14 15,0 0-22-15,1 3-3 0,-1 1-3 16,1 1-8-16,-1 3-6 0,-1 2-4 0,2 3 1 16,0-1-4-16,0 3-4 0,-2 4 0 0,0 2 4 15,0 3-1-15,0 1 0 0,-2 5 2 0,5 2-1 16,-1 4 5-16,2 1-5 0,1 2 3 0,2 3-6 16,0-1 0-16,3 36 10 0,0-27-6 0,1 0 1 15,-3-21-1-15,7 32-4 0,1-12 4 16,-3-4 8-16,4-2-3 0,-5-16-1 0,2 2-2 0,0 1-1 15,3 2-1-15,0-1 1 0,1-2-1 0,2-1 12 16,1-2-3-16,0-3 12 0,4-3-11 16,-1 0-4-16,-1-2 4 0,3-1-4 0,-4-2-5 15,2-2-3-15,-1-1-67 0,-1 1-31 0,-1-3-36 0,0-1-88 16,0 2-61-16,-1-2 25 0,0-2-319 16,-4 3 46-16,3-2-143 0,-4-2 52 0,-1 1-819 15</inkml:trace>
          <inkml:trace contextRef="#ctx0" brushRef="#br2" timeOffset="673850.807">6173 9976 2223 0,'-3'0'424'0,"-1"3"-43"0,0 3-34 0,-1-1-32 16,1 2-30-16,-1 4-26 0,-1-1-13 0,3 1-45 0,2 0-24 15,-1-1-18-15,2 4-14 0,1 0-15 16,1 1-11-16,1 0-11 0,3 0-16 0,-2-1-5 16,1 1-11-16,1-2-6 0,1 0-9 0,1 2-3 0,-1-2-4 15,0 0-4-15,-1-2-2 0,0-1-8 16,1-1-12-16,-2-2-8 0,-1 1 0 0,2-4-6 16,-4 0 2-16,2-1-6 0,0-1-2 0,1-2-7 15,0-2-1-15,3-2-8 0,-1-2-12 0,3-1-7 16,0-2-1-16,-2-1 0 0,1-2 2 0,2 0-3 15,-4-1 4-15,0 0 1 0,1 0 5 16,-5-2 6-16,0 3 6 0,-2 0 8 0,-1 2 7 0,-1 1 6 16,-3-2 0-16,1 2 7 0,-4-3 2 0,-1 3-5 15,-3 1 0-15,1-1-1 0,-2 2-6 16,0 0-16-16,-1 3-24 0,0-1-30 0,1 3-33 16,0-2-35-16,4 4-36 0,-1 0-39 0,2 0 18 0,-1 2-145 15,4 1 30-15,-1-2-326 16,4 2 42-16,-4-1 32 0,3-1-622 0</inkml:trace>
          <inkml:trace contextRef="#ctx0" brushRef="#br2" timeOffset="674436.0422">6519 9910 2019 0,'0'0'408'16,"-2"0"-44"-16,-2 3-39 0,-3 2-34 0,1 2-31 0,-2 3-29 16,2 1-25-16,-1 2-23 0,1 0-22 15,2 2-14-15,0 2-18 0,2-1-9 0,2 1-16 16,0-1-14-16,0 0-8 0,1-1-10 0,3 0-8 0,-2-2-11 16,3 0-2-16,-1-1-8 0,1 0-10 15,-2-3-11-15,1-1-7 0,-1-1-6 0,0-2-4 16,0 0 1-16,1 1-3 0,-3-2-2 0,3-3 3 15,-1 2 1-15,-2-2-1 0,3-1 1 0,-2 0-1 16,1-1-2-16,0-2 4 0,1 2-2 0,1-6-2 16,0-1 2-16,1 1 4 0,-2 0 5 0,1-5 9 15,0 0 8-15,-3 0 7 0,2-1 4 0,-2-1 11 16,0 3 5-16,2 0 5 0,-3 1 8 0,0-2 1 16,-1 3 7-16,0 1 3 0,1-1-6 0,0 2-8 15,-1 0 31-15,1 1-13 0,-1 0-14 16,2 1-1-16,-1 1-4 0,-1-2-9 0,0 3-10 0,0-2-8 15,1 3-5-15,0-2-5 0,0 3-5 16,1-1 3-16,0 2-1 0,-1 0-4 0,3 2 10 16,-2 0-13-16,1 2-3 0,3 2 3 0,0 4-3 15,2 2-2-15,0 0-1 0,3 4-3 0,-3 1 8 16,1 1-4-16,1 0-14 0,7 29-1 0,-6-18 6 16,-2 0 1-16,-1 0-6 0,-5-14 3 0,-2 4 0 15,1 5 1-15,-3 37-2 0,-3-28 12 0,0 4-12 16,-6-6 14-16,2 1-2 0,-1-3-1 0,0 2-2 15,-5-3 4-15,-2-5 0 0,-1 1-1 0,2-4 0 16,-6 0-2-16,-5-6 3 0,4 0-4 16,11-9-9-16,-4 0-9 0,-2 2-19 0,-4-4 4 0,-1 1-76 15,0-3-35-15,-1-1-53 0,0-3-58 0,-31-9 23 16,27-1 20-16,1-3-551 0,3-1 58 16,4-7 56-16,3 2-953 0</inkml:trace>
        </inkml:traceGroup>
        <inkml:traceGroup>
          <inkml:annotationXML>
            <emma:emma xmlns:emma="http://www.w3.org/2003/04/emma" version="1.0">
              <emma:interpretation id="{32D697EF-7F36-43D4-91D2-E68EC55B99A5}" emma:medium="tactile" emma:mode="ink">
                <msink:context xmlns:msink="http://schemas.microsoft.com/ink/2010/main" type="inkWord" rotatedBoundingBox="6830,9659 9147,9441 9266,10708 6949,10926">
                  <msink:destinationLink direction="with" ref="{3D456FFB-54BA-47BA-BCF3-2DB20EDB5DAC}"/>
                </msink:context>
              </emma:interpretation>
              <emma:one-of disjunction-type="recognition" id="oneOf44">
                <emma:interpretation id="interp213" emma:lang="" emma:confidence="0.5">
                  <emma:literal>phyla))</emma:literal>
                </emma:interpretation>
                <emma:interpretation id="interp214" emma:lang="" emma:confidence="0">
                  <emma:literal>phyla)</emma:literal>
                </emma:interpretation>
                <emma:interpretation id="interp215" emma:lang="" emma:confidence="0">
                  <emma:literal>(phyla))</emma:literal>
                </emma:interpretation>
                <emma:interpretation id="interp216" emma:lang="" emma:confidence="0">
                  <emma:literal>(phyla)</emma:literal>
                </emma:interpretation>
                <emma:interpretation id="interp217" emma:lang="" emma:confidence="0">
                  <emma:literal>(phyla,)</emma:literal>
                </emma:interpretation>
              </emma:one-of>
            </emma:emma>
          </inkml:annotationXML>
          <inkml:trace contextRef="#ctx0" brushRef="#br2" timeOffset="675966.4343">6877 9740 1811 0,'-4'-7'356'15,"3"2"-31"-15,-2 2-22 0,1 2-21 0,0 2-15 16,-1 2-21-16,1 1-11 0,1 7-22 0,-3 6-12 0,2 1-20 15,1 5-12-15,0 37-9 0,3-19-6 16,4-1-9-16,1-1-11 0,0 0-15 0,2-3 4 16,2-1-13-16,0-1 2 0,6 2-4 0,-3-3-2 15,1-3-9-15,1 2-10 0,-1-1-9 0,3-4-9 16,-5-2 6-16,1-1-5 0,-8-15-6 0,1 3-3 16,0 2-5-16,-2-4-8 0,1 0 5 0,1 1-10 15,-2-1 3-15,0-5-3 0,-1 1-87 16,0-2-61-16,-1-1-82 0,2-2 16 0,-2-1 18 0,0-2-595 15,3-4 59-15,1 0 59 0,0-5-918 0</inkml:trace>
          <inkml:trace contextRef="#ctx0" brushRef="#br2" timeOffset="675405.5245">7231 9997 1553 0,'11'-14'354'0,"3"2"3"16,1 1-31-16,3 2-15 0,0 1-21 0,0 2-20 16,0 3-25-16,-1 1-23 0,0 2-18 0,-3 2-11 15,1 0-15-15,-3 3-15 0,0 2-2 0,-5 3-14 16,0 0-18-16,-6 4-11 0,-1 1-5 0,-2 2-11 15,-4 0-16-15,-15 24-5 0,6-15-5 0,-5-4-4 16,1-3-8-16,-3-1-7 0,-1-5-12 16,12-7-30-16,-3 1-33 0,-1 0-40 0,-1-2-37 0,-1 0-58 15,2-2-95-15,6-1 22 0,0-5 22 0,0-2-450 16,4-4 58-16,2-1 40 0,3 0 54 0,0-2-561 16</inkml:trace>
          <inkml:trace contextRef="#ctx0" brushRef="#br2" timeOffset="675116.625">7246 9997 1959 0,'-5'-5'427'0,"-1"-2"-49"0,0 3-34 0,2-1-33 16,0 1-37-16,1 3-21 0,1 1-31 15,1 1-9-15,1 3-13 0,0 5-3 0,1 7-8 0,1 3-12 16,8 32 0-16,-3-16-16 0,1 8-17 16,-1-2 8-16,2 1-15 0,1 1-13 0,-2-1-11 15,1 1-9-15,-1-3-13 0,0-3-6 0,-1 0-8 16,1-1-8-16,-3-6 3 0,-2-17-14 0,-1 6-5 16,3-1-6-16,-1 2-4 0,0-4 2 0,-3-2-12 15,3 1-18-15,-3-3-2 0,1-3-54 0,0-1-30 16,0 0-25-16,-2-4-72 0,0-2-44 15,-2 1-45-15,2-3 25 0,-2 0-187 0,0-2-153 16,1 0 44-16,-3-2-95 0,0-3 42 0,0-2-683 0</inkml:trace>
          <inkml:trace contextRef="#ctx0" brushRef="#br2" timeOffset="676536.4321">7626 9653 1904 0,'-1'0'418'0,"-3"1"-32"0,-2 7-26 16,-1 2-30-16,-1 1-27 0,2 5-28 0,1 3-24 0,-1 1-17 16,1 2-19-16,4 3-4 0,2 34-9 15,4-25-22-15,1 0-15 0,2-3-18 0,2 1-8 16,2-3-8-16,0-2-12 0,0-1-8 0,-7-16-16 15,15 24-3-15,-4-11-10 0,-10-15 1 0,5 4-12 16,-3-2 7-16,2 2-14 0,1 0-2 0,-1-2-7 16,0-3-2-16,1 1 0 0,-1-1-7 0,-3-3-10 15,-1 1-2-15,1-2-100 0,-2-1-50 16,-1 1-48-16,1-3-60 0,-3 0 21 0,0 0-388 0,1 0 47 16,-3-3-130-16,1 3-1017 0</inkml:trace>
          <inkml:trace contextRef="#ctx0" brushRef="#br2" timeOffset="677796.4297">7987 9844 2181 0,'-3'0'389'0,"1"0"-40"0,1-1-30 0,0 1-35 0,1 0-39 15,-1 0-30-15,-1 1-21 0,2-1-12 0,-1 3-20 16,0 2-8-16,-1 4-13 0,2 4-7 0,0 1-7 16,0 1-14-16,0 1 1 0,3 2-20 0,0-1-7 15,-1 0-6-15,4 0-11 0,-3 0-9 0,3 1 4 16,2-1-10-16,-2-1 1 0,1-1-5 16,0 0-5-16,2-2-1 0,-2-1 0 0,1-1-1 0,-1-3-1 15,2 1-3-15,-3-4-1 0,0 0 3 16,-1-2-4-16,0-1 1 0,1-2-11 0,0 0 3 15,-2-1-3-15,1 0-7 0,1-4-1 0,2-1-3 0,0 0-2 16,-1-2-6-16,-1-2 4 0,0 0-6 16,1-1 16-16,-2 1-15 0,-1-4-2 0,0 2 0 15,-3 0 3-15,1 0-7 0,0 0 4 0,-2 0 3 16,0-1 3-16,0-1 3 0,-4-1 3 0,3 1 6 16,-2 0-4-16,1 1 8 0,0 2 4 0,1 1-5 15,-1 0 16-15,1 2-13 0,0 2 4 0,0 0 13 16,0 0-15-16,1 1-1 0,-1-1-11 15,-2 2 12-15,3 1 0 0,-1-2-5 0,1 3-5 16,-1-1 3-16,1 1-12 0,0 0-7 0,0 1-10 0,0 1 7 16,0 1 15-16,5 6-13 0,-1 3-1 15,0 1 2-15,3 4 2 0,-1 2-5 0,2 1-3 16,-1 1 2-16,0 2 13 0,7 30-9 0,-6-18-8 16,-2-3 2-16,-6-16 2 0,1 7 0 0,0 2 3 15,-2 35 1-15,0-46 1 0,-9 36-1 0,1-19 7 16,0 1-4-16,-4-3 2 0,3-1-13 0,-6-3-20 15,9-14 3-15,-2 3-57 0,0 1-18 0,-4-2-35 16,1-2-38-16,-1-4-41 0,0-1-61 0,2-4 25 16,-2-4-216-16,4-3 39 0,0-6-259 15,2-3 50-15,0-1 46 0,3-5-719 0</inkml:trace>
          <inkml:trace contextRef="#ctx0" brushRef="#br2" timeOffset="678167.4341">8290 9592 2099 0,'-2'-4'383'0,"1"0"-37"0,0 1-31 16,1 0-43-16,0 0-28 0,0 1-25 0,0 2-4 15,-1 0-7-15,1 3 7 0,0 2-9 16,1 6-5-16,0 2 1 0,2 4-20 0,0 3 4 0,10 37-9 16,-6-19 13-16,1 1 0 0,-1-1-9 15,1 0-11-15,-1-1-10 0,1 0-15 0,0-3-10 16,0 0-10-16,-2-2-7 0,-2-18-8 0,-3 4-16 15,3 2-6-15,-1 0-10 0,2-1-5 0,-1-1-5 16,0-1-8-16,-3-3-4 0,2-2-13 0,0-1-23 16,-3-5-19-16,0 2-32 0,1-4 2 0,1 1-139 15,0 0-34-15,-1-3-60 0,0 1-76 16,-1-3 34-16,2 0 28 0,-1 0-448 0,1 0 55 0,-1-4 26 16,1 0-955-16</inkml:trace>
          <inkml:trace contextRef="#ctx0" brushRef="#br2" timeOffset="678796.4331">8552 9912 2329 0,'-1'-4'388'0,"1"1"-42"16,0-2-39-16,0 0-36 0,4-2-34 15,1-3-25-15,1 0-21 0,2 2-18 0,1-1-19 0,0 1-13 16,2 0-14-16,1 3-10 0,0 1-7 0,2 3-3 16,0 2-10-16,0 1-7 0,-1 5-6 15,-2 0-5-15,1 2 3 0,-2 1-14 0,-1 3 2 16,-2 1-11-16,-2 1 2 0,-2 1 0 0,-2 2-5 15,-2 1-8-15,-2 0 14 0,-1 0-20 0,-2-2-4 16,0-2-1-16,0 2-4 0,2-2-7 0,-2-1-1 16,-2 0-3-16,2-2-3 0,1-2 0 15,2-3 5-15,0 1-4 0,0-2-7 0,0 0-2 16,2-4-6-16,-1 1-9 0,1-2-12 0,1-1-7 0,0 0-10 16,0-2-9-16,0-1-16 0,1-1-6 15,2-4-8-15,1-3-13 0,1-2-6 0,-1-3-7 16,1 1-7-16,2-2-7 0,-1-4 2 0,1 4 4 15,1-3 8-15,12-26 9 0,-15 35 12 0,0-4 9 16,1-1 19-16,0-1 20 0,0 1 22 0,-3 2 21 16,0-1 11-16,-1 6 7 0,0 0 5 0,0 1 9 15,-2 3 18-15,0 0 15 0,0 3 4 16,-3 2 11-16,1 1 3 0,1 2 1 0,-2 1 5 0,1 0 4 16,1 5-11-16,-2 3 12 0,3 1-4 0,0 3-6 15,0 0-1-15,3 1-15 0,-2 0-7 0,4 0-6 16,1-1-1-16,-1 1-4 0,3 0-17 0,0-5-6 15,0 3-3-15,-1-3-10 0,2 0-4 16,0-3-78-16,0 1-29 0,-1-3-29 0,1 0-29 16,0-2-31-16,0-1-33 0,-1-1-63 0,-1-3 25 15,-1-2-220-15,2-1 40 0,2-4-222 0,-2 0 38 16,1-2 46-16,-3-4-632 0</inkml:trace>
          <inkml:trace contextRef="#ctx0" brushRef="#br2" timeOffset="679016.432">8906 9572 2105 0,'6'1'399'0,"-1"4"-36"16,2 3-23-16,2 3-31 0,3 2-20 0,15 28-9 16,-14-12-24-16,0 2-23 0,0 1-15 0,-4 2-6 15,-1 0-25-15,-2 2-7 0,-6-22-11 0,0 6-10 16,-1 2-8-16,0 4-24 0,-1-1-10 0,-2-2-11 15,2 0-9-15,-3 0-24 0,2-4-8 0,-3-1-65 16,1-2-28-16,0-2-25 0,1-1-33 0,-3-1-30 16,1 0-38-16,-1-4-87 0,-1-1 23 0,1 0-176 15,1-4-162-15,2-1 43 0,1-2-89 16,-2 0 40-16,3-2-616 0</inkml:trace>
          <inkml:trace contextRef="#ctx0" brushRef="#br2" timeOffset="679345.4351">9030 9453 2086 0,'32'28'480'0,"-17"-3"-27"0,3 4-51 15,-2 0-11-15,3 8-28 0,-4 1-21 0,0 9-6 16,-4 2-30-16,-2 2-30 0,-4 0-25 0,-3 5-21 15,-4-1-21-15,-4 6-22 0,-2-1-10 0,0 1-21 16,-5-1-14-16,1-1-14 0,-2 2-12 0,-2-6-7 16,2-2-24-16,-1-4-15 0,1-4-16 0,-2-4-21 15,4-5-26-15,-1-4-23 0,2-5 1 0,8-15-69 16,-3 2-34-16,-1 1-59 0,0-1-27 0,0-3-38 16,0-2-84-16,-1-2 32 0,1-2 26 0,1-3-457 15,1-1 64-15,2 0 52 0,-2-1-819 0</inkml:trace>
        </inkml:traceGroup>
        <inkml:traceGroup>
          <inkml:annotationXML>
            <emma:emma xmlns:emma="http://www.w3.org/2003/04/emma" version="1.0">
              <emma:interpretation id="{5A2231E3-6A39-4856-92AE-B317E846FA87}" emma:medium="tactile" emma:mode="ink">
                <msink:context xmlns:msink="http://schemas.microsoft.com/ink/2010/main" type="inkWord" rotatedBoundingBox="10159,9325 11717,9289 11736,10111 10178,10147"/>
              </emma:interpretation>
              <emma:one-of disjunction-type="recognition" id="oneOf45">
                <emma:interpretation id="interp218" emma:lang="" emma:confidence="0.5">
                  <emma:literal>should</emma:literal>
                </emma:interpretation>
                <emma:interpretation id="interp219" emma:lang="" emma:confidence="0">
                  <emma:literal>Should</emma:literal>
                </emma:interpretation>
                <emma:interpretation id="interp220" emma:lang="" emma:confidence="0">
                  <emma:literal>$houd</emma:literal>
                </emma:interpretation>
                <emma:interpretation id="interp221" emma:lang="" emma:confidence="0">
                  <emma:literal>shoulda</emma:literal>
                </emma:interpretation>
                <emma:interpretation id="interp222" emma:lang="" emma:confidence="0">
                  <emma:literal>Shoulda</emma:literal>
                </emma:interpretation>
              </emma:one-of>
            </emma:emma>
          </inkml:annotationXML>
          <inkml:trace contextRef="#ctx0" brushRef="#br2" timeOffset="685860.4308">10515 9662 1779 0,'1'-2'339'0,"-1"-2"-22"16,0 2-38-16,0 1-28 0,-1-2-18 0,-1 1-25 0,-1-1-18 15,0 2-18-15,0-2-16 0,-1 1-10 16,0 0-8-16,0 1-8 0,-8 1-6 0,0 0-9 16,-3 0-12-16,-1 0-5 0,-2 0-6 0,1 3-7 15,-4-1-7-15,0 1-7 0,1 1-3 0,0-1-4 16,1 0-5-16,2 1-4 0,2 0-7 0,-1-1-3 15,2 0-9-15,3 2 1 0,1-1-9 0,0-2-1 16,3 1-2-16,1 0-4 0,2 1-1 0,0-1 0 16,3 1 9-16,-2-1-6 0,3 2 0 15,4 3-3-15,2 3-2 0,1-2-1 0,1 2-4 0,5-1 3 16,0 1-1-16,2 1-2 0,24 15-5 0,-14-10 3 16,1 0 0-16,-5 2-2 0,1 1-2 15,-2-3-1-15,-13-9-2 0,3 4 3 0,2 2-1 16,-3 1-3-16,-1 2 5 0,-2-1 2 0,-1-1-4 15,-3 3 7-15,-2-2-2 0,-4-2 0 0,-2 2 1 16,0-1-2-16,-2-3 4 0,-1 0-2 0,-3-2 4 16,-1 0-7-16,-2-3 4 0,1-2-2 0,-4-1-9 15,2-1-15-15,-4-3-10 0,2-4-15 0,1-1-18 16,-1-1-13-16,1-3-21 0,1 0-24 0,3-4-30 16,-1-1-33-16,4-2 16 0,2-3-179 15,1-2-29-15,3-1-78 0,1-1 36 0,2 0-174 0,1-1 47 16,2 0 23-16,1 0-361 0</inkml:trace>
          <inkml:trace contextRef="#ctx0" brushRef="#br2" timeOffset="686246.4353">10390 9494 1452 0,'10'-5'301'0,"-1"2"-6"0,-1 3-12 0,5 3-9 15,-3 4-14-15,2 3 18 0,17 23-16 16,-11-8-17-16,-4 3-17 0,-2 1-14 0,0 1-14 15,-1 2-15-15,-3 0-10 0,0 1-11 0,-2-2-9 16,-4-17-11-16,2 6-10 0,-3 2-8 0,3 2-13 16,-2 0-9-16,0-2-9 0,0-1-12 0,-1 0-8 15,-1-3-3-15,0-1-5 0,0-2-5 0,0-3 0 16,0-3 4-16,0-1-3 0,-1 1 1 16,0-4-6-16,-1-2-4 0,1-3-7 0,-1 2-12 15,-1-2-16-15,1-2-7 0,2-1-16 0,-3-1-11 0,3-6-30 16,0-2-10-16,3-5-8 0,-3 1-3 15,4-2-5-15,0 1-1 0,0-2 4 0,2 4 5 16,1-1 5-16,-1 1 10 0,3 1-3 0,0 2 1 16,1 1 6-16,1 4 3 0,-1 2 5 0,0 5 10 15,-1 0 7-15,0 4 18 0,-1 3 9 0,2 1 8 16,-3 2 14-16,-3 2 3 0,2 1 4 0,-2 3 1 16,-1-1-4-16,0 0-1 0,-2 0-11 0,2 1-1 15,-2-3 9-15,2-1-9 0,-2-1-5 0,1-1-15 16,-1-3-8-16,1 0-31 0,-1-2-21 15,1-2-32-15,1 2-42 0,-1-3-46 0,1 0-59 16,0-2 21-16,2 0-182 0,0-3-132 0,2-1 41 0,1-3-48 16,2-2 5-16,-1-3 39 0,0 1-382 15</inkml:trace>
          <inkml:trace contextRef="#ctx0" brushRef="#br2" timeOffset="686561.4313">10855 9840 1828 0,'-1'-3'344'0,"-4"2"-29"0,3 1-17 0,-2 3-19 0,-2 2-13 15,0 3-19-15,-1 4-10 0,0 0-24 0,3 2-18 16,-3 4-23-16,3 0-10 0,1 0-18 16,1 3-9-16,0-1-10 0,1-3-8 0,2 2-8 0,1 0-7 15,3-3-9-15,-1-1-5 0,2 0 1 16,-1-2-5-16,2-4-10 0,0 1-5 0,0-3-3 16,2-3-14-16,-1-1-8 0,0-3-10 0,2-2-11 0,1-1-17 15,1-5-1-15,-2-1-8 0,2-2 6 16,-5-2-1-16,1-1-3 0,-2-1-1 0,0 0 1 15,-2-1 0-15,-1 2 9 0,-3-1 4 0,-3-1 6 16,0 2-7-16,-4-2 9 0,0 2-8 0,-1 1 2 16,-1 1-4-16,-2 2-4 0,1 1-26 0,0 0-22 15,-1 1-26-15,3 3-36 0,0-1-80 16,0 2-53-16,2 4 22 0,1-1-259 0,1 0 40 16,1 1-177-16,0 0 47 0,2-2 38 0,1 2 21 15,0-1-408-15</inkml:trace>
          <inkml:trace contextRef="#ctx0" brushRef="#br2" timeOffset="686978.4333">11049 9815 2148 0,'0'20'367'0,"1"0"-33"0,0 1-27 16,1-2-25-16,1 1-30 0,0 0-24 0,1-1-22 15,3-1-21-15,-3 0-17 0,2-1-14 16,-1-3-17-16,0 0-9 0,-1-3-11 0,1-1-6 0,-1-1-10 16,0-3-19-16,1-3-26 0,-2 0-37 15,1-3-19-15,0-1-22 0,3-4-14 0,0-1-16 16,-1-5-6-16,-1-1-5 0,0-4-14 0,0-2-2 16,-2-3-5-16,0-1 0 0,1-2 8 0,-3 0 16 15,2-3 19-15,0 4 28 0,-3 0 31 0,1 2 29 16,-1 1 16-16,1 3 5 0,0 3-7 0,-1 2-12 15,0 1-1-15,1 5 23 0,-1 3 7 0,0 3-1 16,0 0 4-16,0 3-5 0,0 1-1 16,0 1 1-16,2 5-7 0,-1 4 0 0,0 0-3 0,1 3-7 15,2 2 2-15,0-1-5 0,-1 3 3 16,1 0-12-16,1 0-5 0,0-2-1 0,2 1 0 0,-1-1-18 16,-2-2-18-16,3 0-24 0,-1-2-24 0,2 0-46 15,-1-1-31-15,0-3-33 0,2 0-53 16,0-4 21-16,-3 0-225 0,1-2 37 0,-1-2-245 15,-2-1 24-15,0-2 31 0,0-3-576 0</inkml:trace>
          <inkml:trace contextRef="#ctx0" brushRef="#br2" timeOffset="687213.4306">11272 9324 1716 0,'-3'-2'361'0,"2"4"-19"15,-1 1-9-15,2 6-16 0,0 6-9 0,0 2-17 0,2 4-18 16,3 34-13-16,2-15-19 0,-5-3-18 16,3 9-10-16,-1-1-19 0,2 1-21 0,-3-2-2 15,1-1-19-15,-1-2-13 0,-1 0-15 0,3-3-12 16,-4-1-9-16,5 0-6 0,-6-23-6 0,1 4-10 16,0 1-14-16,1 2-7 0,1-3-66 0,-3-2-23 15,2-1-25-15,0-1-34 0,1-2-24 0,-1-2-34 16,3-3-30-16,-2-2-50 0,1-1 23 15,3-1 18-15,-1-3-470 0,3-4 18 0,4-1 52 0,-2-2-736 16</inkml:trace>
          <inkml:trace contextRef="#ctx0" brushRef="#br2" timeOffset="687642.429">11592 9803 1883 0,'-12'12'399'0,"0"1"-30"0,1 2-30 0,-2 2-31 0,2 1-23 15,1 0-24-15,2 1-19 0,-1 0-24 16,3 0-19-16,1-1-22 0,2 0-20 0,0 0-13 16,3-1-11-16,0-1-11 0,0-3-15 0,2-2-1 15,0-3-8-15,0 2-7 0,1-3-5 0,-1-3-10 16,2-1-15-16,1-1-11 0,-2-2-14 0,1-2-10 16,4-4-10-16,-1-1-9 0,2-4-5 0,-2-4-7 15,3 0-6-15,4-38-14 0,-9 15-10 16,2-3-12-16,-4-4-4 0,-1-1 1 0,-1-1 5 0,-1-4 3 15,0 0 5-15,-2 0-1 0,1-4 5 0,-2 6 2 16,0-2 2-16,1 9 3 0,0 2 6 16,2 26 2-16,-1-5 0 0,0-1 0 0,0 5 15 0,-1 3 20 15,2 5 11-15,0 5 18 0,0 2 0 16,0 10 16-16,0 4-7 0,1 5 1 0,6 34 18 16,0-16 6-16,-1 0 8 0,-1 4 4 0,2 2-8 15,3 3 12-15,-3-3-2 0,2-2-13 0,3 2 3 16,-4-2-11-16,0 1-4 0,0-3-1 0,0-3-32 15,-2-1-6-15,-1-2-98 0,-3-20-67 0,1 7-81 16,1 0 22-16,0 2 16 0,3-1-564 16,0-3 60-16,3-1 56 0,4-5-894 0</inkml:trace>
        </inkml:traceGroup>
        <inkml:traceGroup>
          <inkml:annotationXML>
            <emma:emma xmlns:emma="http://www.w3.org/2003/04/emma" version="1.0">
              <emma:interpretation id="{B5734EBC-D142-49AB-B47B-C42B98EDFFC7}" emma:medium="tactile" emma:mode="ink">
                <msink:context xmlns:msink="http://schemas.microsoft.com/ink/2010/main" type="inkWord" rotatedBoundingBox="12252,9518 13450,9241 13630,10023 12432,10300"/>
              </emma:interpretation>
              <emma:one-of disjunction-type="recognition" id="oneOf46">
                <emma:interpretation id="interp223" emma:lang="" emma:confidence="0.5">
                  <emma:literal>give</emma:literal>
                </emma:interpretation>
                <emma:interpretation id="interp224" emma:lang="" emma:confidence="0">
                  <emma:literal>gives</emma:literal>
                </emma:interpretation>
                <emma:interpretation id="interp225" emma:lang="" emma:confidence="0">
                  <emma:literal>given</emma:literal>
                </emma:interpretation>
                <emma:interpretation id="interp226" emma:lang="" emma:confidence="0">
                  <emma:literal>giver</emma:literal>
                </emma:interpretation>
                <emma:interpretation id="interp227" emma:lang="" emma:confidence="0">
                  <emma:literal>gave</emma:literal>
                </emma:interpretation>
              </emma:one-of>
            </emma:emma>
          </inkml:annotationXML>
          <inkml:trace contextRef="#ctx0" brushRef="#br2" timeOffset="688525.4355">12619 9810 1949 0,'-11'-7'381'0,"-1"2"-32"0,1 0-23 0,-1 1-22 0,-1 0-27 16,0 0-23-16,3 1-27 0,1 2-17 16,-1 1-22-16,-3 0-23 0,0 1-11 0,0 5-16 15,1-1-12-15,0 4-11 0,1-1-16 0,2 4-7 16,-1 0-5-16,3 1-9 0,0 0-12 0,3 0-3 0,-2 1-6 16,4-1-7-16,0-1-1 0,2-1-4 15,0-1-1-15,5 0-8 0,0-1 0 0,3-1-5 16,1 1-11-16,2-4-19 0,-1-2-5 0,0 0-9 15,-1-3-21-15,3 0-8 0,2-1-9 0,-2-3-1 16,0-2-7-16,0 0-1 0,-1-2 11 0,-1-1 0 16,0-2 4-16,-2-2 5 0,-2-2 5 0,0-2 8 15,1-1 13-15,-3-1 14 0,0 0 14 16,0-3 22-16,-1 3 7 0,0-1 19 0,-2 0 3 0,1 2 8 16,-2 1 9-16,1 0 7 0,1 5 8 15,-2 0-8-15,0 2-7 0,0 1-9 0,0 3-16 0,0-1-13 16,0 2-6-16,1 2 7 0,0 2-13 0,1 1-3 15,2 2 3-15,0 5-15 0,2 5 2 16,2 3 6-16,2 2 1 0,-2 2-13 0,15 29 3 16,-12-21-1-16,-1 2 2 0,1 2-3 0,-5 1 0 15,-5-19 0-15,0 9-4 0,-3 37 1 0,-2-23-2 16,-5 0 7-16,-1-2 4 0,-1-4-8 0,-4 1 2 16,-1-2 1-16,0-2-1 0,0-5 2 0,-1 0 1 15,-4-3-8-15,13-14-2 0,-5 3-28 16,-2 0-24-16,1-2-19 0,-3-2-19 0,1-1-16 0,1-6-26 15,1 1-20-15,-1-3-33 0,3-5-40 0,1-2 20 16,4-2 18-16,0-6-541 0,2-1 59 16,3-3 47-16,-4-37-781 0</inkml:trace>
          <inkml:trace contextRef="#ctx0" brushRef="#br2" timeOffset="688745.433">12639 9571 2158 0,'12'4'394'0,"-2"2"-21"16,0 5-29-16,-1 2-15 0,1 3-12 0,-1 2-13 16,15 30-35-16,-12-17 17 0,-2-1-26 15,0 0-18-15,1-1-17 0,-1 0-21 0,-7-16-20 16,1 2-22-16,2 4-15 0,-1 0-8 0,2 1-9 0,-2-3-15 16,-1 0-9-16,1 0-9 0,-2-2-21 15,1-2-33-15,0 0-32 0,-1-3-2 0,0-3-81 16,-2 2-34-16,1-4-33 0,1 0-30 0,-3-1-112 15,0-2 27-15,0-1-264 0,0-1 45 0,0-1-194 16,-2-1 48-16,0-7 36 0,-1-3-642 0</inkml:trace>
          <inkml:trace contextRef="#ctx0" brushRef="#br2" timeOffset="688898.4341">12724 9461 2084 0,'-2'-14'310'0,"0"3"-61"0,0 1-55 0,1 3-62 0,0 2-59 15,1 2-72-15,0 3-1 0,1 0-274 0,2 3 26 16,0 4-256-16,3 0 30 0,1 5 29 0,-1-1 13 16,0 1-14-16</inkml:trace>
          <inkml:trace contextRef="#ctx0" brushRef="#br2" timeOffset="689129.4283">12848 9579 554 0,'9'6'533'0,"1"2"-71"0,-1 2-50 15,3 0-34-15,-2 2-23 0,0 2-21 0,0 0-19 16,1 1-15-16,-2 2-19 0,3 1-23 0,-4 0-13 16,1-1-19-16,-1 2-18 0,2-2-16 0,-3-1-13 15,1 0-19-15,1-3-11 0,-3 0-16 0,-1-2-13 16,1-2-6-16,-3-1-2 0,1-3 3 16,-3 1 0-16,2-1 4 0,1-3-11 0,-1 1-9 15,0-3-7-15,0 0-11 0,-1-3-9 0,1 1-10 0,0-5-2 16,3-2-15-16,0-4-14 0,-1-4-26 15,0-2-1-15,0 1-61 0,-1-3-32 0,-1 1-25 0,1 0-27 16,1-1-35-16,-2 2-44 0,1-1-68 16,-1 2 25-16,2 3 27 0,-2 1-477 0,3 3 55 15,2 1 51-15,0 1-765 0</inkml:trace>
          <inkml:trace contextRef="#ctx0" brushRef="#br2" timeOffset="689495.4297">13172 9754 1979 0,'0'6'345'0,"0"0"-26"0,4 2-25 0,0 0-21 0,2-1-29 15,3-3-19-15,1 1-26 0,2-2-16 16,1-1-21-16,-1-2-21 0,3 0-13 0,-2-4-21 16,1 0-17-16,0-1-19 0,-3 0-15 0,2-2-23 15,-3 1-17-15,1-4-31 0,-1 1-8 0,-3-1-2 16,-2-1 0-16,0 0-2 0,0 1 3 0,-5 0 2 15,0 1 6-15,0 0 11 0,0 4 10 0,-2-1 16 16,-1 1 23-16,0 0 10 0,0 1 3 16,-1 2 5-16,0-1 1 0,-1 1 2 0,1 1 9 0,0 1 5 15,-2 3 3-15,1 0-1 0,-1 4 2 0,-1 2 7 16,2 1 10-16,3 0-7 0,-1 1 5 16,3 0-1-16,0 3-5 0,3 1-9 0,-1-1 4 0,3 1-4 15,-1-1-17-15,0 1-1 0,2-1 0 16,1-1-4-16,1 1-5 0,-1-2-64 0,1-2-40 15,-1 2-42-15,4-3-45 0,-2 1-48 0,4-2-73 16,1-1 23-16,30 12 22 0,-10-14-498 0,3 0 63 16,4-3 46-16,-3-4-770 0</inkml:trace>
        </inkml:traceGroup>
        <inkml:traceGroup>
          <inkml:annotationXML>
            <emma:emma xmlns:emma="http://www.w3.org/2003/04/emma" version="1.0">
              <emma:interpretation id="{11417E0D-2917-48BD-8E65-2B54D5E25C0B}" emma:medium="tactile" emma:mode="ink">
                <msink:context xmlns:msink="http://schemas.microsoft.com/ink/2010/main" type="inkWord" rotatedBoundingBox="13981,9636 14339,9913 14174,10126 13816,9850"/>
              </emma:interpretation>
              <emma:one-of disjunction-type="recognition" id="oneOf47">
                <emma:interpretation id="interp228" emma:lang="" emma:confidence="0.5">
                  <emma:literal>a</emma:literal>
                </emma:interpretation>
                <emma:interpretation id="interp229" emma:lang="" emma:confidence="0">
                  <emma:literal>,</emma:literal>
                </emma:interpretation>
                <emma:interpretation id="interp230" emma:lang="" emma:confidence="0">
                  <emma:literal>n</emma:literal>
                </emma:interpretation>
                <emma:interpretation id="interp231" emma:lang="" emma:confidence="0">
                  <emma:literal>q</emma:literal>
                </emma:interpretation>
                <emma:interpretation id="interp232" emma:lang="" emma:confidence="0">
                  <emma:literal>9</emma:literal>
                </emma:interpretation>
              </emma:one-of>
            </emma:emma>
          </inkml:annotationXML>
          <inkml:trace contextRef="#ctx0" brushRef="#br2" timeOffset="690125.431">14056 9694 1866 0,'-12'-2'407'0,"-2"-1"-35"0,2 1-34 0,-1 2-24 0,2 0-24 16,-1 2-34-16,-2 0-25 0,2 1-21 15,1 4-18-15,-1-1-23 0,1 2-16 0,2 3-11 16,1 0-11-16,0 1-13 0,2 1-9 0,1 1-13 16,1 0-5-16,2 2-6 0,1-3-14 0,1 3-1 15,3-2-9-15,-2 1-3 0,2-3-7 0,1 0-4 16,-2-3-2-16,1-1-12 0,0-3-5 0,0 0-23 16,2-1-13-16,-1-1-29 0,3-3-18 0,3 0-14 15,-1-3-4-15,1-3-9 0,3-1-5 16,-4-3 2-16,0-2 5 0,2 0 9 0,-2-3 6 0,1 1 7 15,-2-2 12-15,-1-1 13 0,-1 1 28 16,-1 1 28-16,0 1 14 0,0 3 3 0,-1 1 0 16,-1 3-10-16,0 1-6 0,0 1 16 0,0 3 28 0,1 2 19 15,-1 1 7-15,4 5 14 0,-1 3 3 16,1 0-13-16,1 4 18 0,0 2 1 0,0 1-1 16,1 1-9-16,-2 0-3 0,3 0-7 0,11 27-12 15,-14-35 7-15,0 4-19 0,1 2-5 0,1-1-2 16,-1 0-4-16,0 0-18 0,0-2-44 0,-1-1-1 15,0-2-114-15,-2 0-66 0,-1-3 21 16,0 0 16-16,-1-1-642 0,0-2 59 0,-1-2 69 16,-1 1-1014-16</inkml:trace>
        </inkml:traceGroup>
        <inkml:traceGroup>
          <inkml:annotationXML>
            <emma:emma xmlns:emma="http://www.w3.org/2003/04/emma" version="1.0">
              <emma:interpretation id="{F50E793D-E0C7-445D-97A3-C53AD805F24B}" emma:medium="tactile" emma:mode="ink">
                <msink:context xmlns:msink="http://schemas.microsoft.com/ink/2010/main" type="inkWord" rotatedBoundingBox="14662,9276 16755,9272 16756,10022 14664,10026"/>
              </emma:interpretation>
              <emma:one-of disjunction-type="recognition" id="oneOf48">
                <emma:interpretation id="interp233" emma:lang="" emma:confidence="0.5">
                  <emma:literal>similar</emma:literal>
                </emma:interpretation>
                <emma:interpretation id="interp234" emma:lang="" emma:confidence="0">
                  <emma:literal>$iimi:lar</emma:literal>
                </emma:interpretation>
                <emma:interpretation id="interp235" emma:lang="" emma:confidence="0">
                  <emma:literal>$iimi:ar</emma:literal>
                </emma:interpretation>
                <emma:interpretation id="interp236" emma:lang="" emma:confidence="0">
                  <emma:literal>$iimi.ar</emma:literal>
                </emma:interpretation>
                <emma:interpretation id="interp237" emma:lang="" emma:confidence="0">
                  <emma:literal>$imi.ar</emma:literal>
                </emma:interpretation>
              </emma:one-of>
            </emma:emma>
          </inkml:annotationXML>
          <inkml:trace contextRef="#ctx0" brushRef="#br2" timeOffset="692258.4336">14948 9544 1913 0,'4'0'354'0,"-1"-1"-33"16,0 1-31-16,-2-1-17 0,-1 1-27 0,0 0-23 15,-1-2-21-15,-1 2-13 0,-2 0-8 0,-1 0-13 0,0 0-13 16,-3 2-5-16,-3-1-15 0,-2 0-7 16,2 4-15-16,-5-3-10 0,4 2-4 0,-2 0-17 0,1-1-6 15,1 1-9-15,0-1-1 0,3 1-15 16,1 1 3-16,1-2-8 0,2 0 0 0,2 3-4 16,0-3-2-16,2 1 5 0,1 2-4 0,3 1-8 15,4 4-3-15,1 0 0 0,3-1-5 0,21 21-1 16,-12-14 2-16,0 1-5 0,-12-11 0 0,3 3-3 15,0 2-4-15,1 1 1 0,-2 1-4 0,0-1-7 16,-2 0 5-16,-1 3-4 0,-1-4 1 16,-5 2 4-16,-1-2-2 0,-1 1 0 0,-5-1-4 15,-3 0 5-15,-3-3-2 0,-2 2 0 0,-4-4 5 0,1 0-1 16,-3 0-5-16,1-3 4 0,-1-1-1 16,-1-2 1-16,3-1 0 0,-2 0-6 0,1-3-14 0,3 1-16 15,-2-4-13-15,3 2-20 0,2-3-16 16,3-1-24-16,0-3-48 0,6-2-42 0,-1 1-49 15,5-3 21-15,2 1-215 0,2-3 38 0,0 0-210 16,6 0 48-16,12-24 42 0,-5 18 39 0,1 0-449 16</inkml:trace>
          <inkml:trace contextRef="#ctx0" brushRef="#br2" timeOffset="692482.4324">14923 9549 1639 0,'13'0'360'0,"-2"2"-16"0,1 4-20 15,-3 3-14-15,0 3-7 0,0 2-10 0,-2 1-15 16,-1 3-10-16,0 2-13 0,9 29-11 0,-13-36-9 15,7 33-25-15,-8-34-13 0,1 7-16 0,0 3-22 16,2-1-13-16,-1 1-13 0,-1 1-15 0,1-2-9 16,-1 0-12-16,0-1-9 0,-2-3-4 0,1-1-18 15,0-4-6-15,0-1-58 0,0-1-29 0,0-2-32 16,1-2-37-16,-2 0-48 0,0-2-61 0,0-3 18 16,0 0-375-16,0-1 46 0,0-3-94 15,0-3 53-15,0-6 46 0,1-4-694 0</inkml:trace>
          <inkml:trace contextRef="#ctx0" brushRef="#br2" timeOffset="692738.4364">15043 9440 1937 0,'-1'-14'400'0,"-1"-1"-56"0,2 3-34 16,-2 2-36-16,0 3-29 0,2-1-29 16,0 2-31-16,0 1-36 0,0 2-38 0,0-1-41 0,2 1-56 15,-2 3-74-15,2 0 7 0,0 3 3 16,1-1-518-16,-1 5 44 0,1 1 15 0,0 1-516 15</inkml:trace>
          <inkml:trace contextRef="#ctx0" brushRef="#br2" timeOffset="693157.4304">15168 9629 2169 0,'7'17'406'0,"-2"2"-37"0,0 1-24 0,1-1-25 16,-2 2-30-16,-2-2-26 0,2 2-27 0,-2-1-19 16,0-4-24-16,-2 2-19 0,0-2-17 0,0-2-18 15,0-2-9-15,0 0-15 0,0-2-12 16,0-3-10-16,0 1 1 0,0-1-5 0,0-2-3 16,0-2-5-16,-2 1-8 0,2-3-20 0,0-1-24 15,0 0-21-15,0-4-4 0,0 0-9 0,0-8-5 16,2-1-4-16,-1-4-2 0,2 0-2 0,1-2 1 15,2 2 3-15,-1 1-4 0,1-1 4 0,1 2-1 16,-1 1-3-16,1 1-2 0,1 4 2 0,-2 1 3 16,1 0 2-16,-1 4 2 0,2 2 0 0,-2 2 7 15,-1 2 0-15,2 3 5 0,0 4 2 0,0-1 6 16,-2 3 0-16,0 2 5 0,-1-1-1 0,0 3-4 16,-2-2 2-16,0 0 0 0,-1-3 0 0,-1 2-4 15,0-2 6-15,0-3-4 0,0 1 0 16,0-1 4-16,0-2-1 0,-1 0-2 0,1-1-3 15,-1-1-7-15,1-1-7 0,-1-2-13 0,1 0-4 0,0-2-14 16,0-3-3-16,3-3 0 0,1-3 3 16,2-2 4-16,0 0 2 0,3-3 0 0,-2 2 5 0,2-1-2 15,1 3 4-15,1-1 4 0,2 2 5 16,0 1 9-16,1 3 4 0,-3 2 7 0,1 1 12 16,-2 1 4-16,-1 3 11 0,-2 2-3 0,3 3 2 15,-3 0-4-15,-1 5 1 0,-1 0 2 16,-1 3 1-16,-1 2-4 0,0-1-2 0,-2 2-4 0,-1 0 4 15,0 0-5-15,0 0-2 0,-1-3 0 0,1 0-16 16,0-2-23-16,0-1-42 0,0-2-21 16,0 0-26-16,0-1-21 0,0-1-28 0,0-2-35 15,1-1 18-15,0-1-214 0,1 0-178 0,0-1 46 16,-1-1-53-16,2-1 37 0,0-2-553 0</inkml:trace>
          <inkml:trace contextRef="#ctx0" brushRef="#br2" timeOffset="693392.4373">15678 9616 2180 0,'2'0'431'0,"0"3"-34"16,0 0-25-16,-2 1-12 0,4 6-30 0,-2 2-40 0,1 1-15 16,0 4-27-16,0 1-19 0,1 0-25 15,-1 1-17-15,2 2-20 0,-1-1-14 0,1 1-16 16,-3-1-3-16,1-3-25 0,0 2-7 0,0-2-7 0,1-1-20 15,1-2-9-15,-2 0-93 0,0-4-30 16,-1-1-32-16,-1-1-27 0,0-3-43 0,0 0-65 16,-1-1 21-16,0-1-372 0,0-3 48 0,-1 0-112 15,0-2 43-15,0-3-727 0</inkml:trace>
          <inkml:trace contextRef="#ctx0" brushRef="#br2" timeOffset="693608.4313">15647 9484 2110 0,'-3'-19'306'0,"0"5"-56"0,1-1-75 16,0 3-87-16,2 3-7 0,0 4-475 16,2-1 30-16,0 3-112 0,1 1 29 0,0 0 25 0,2 2 14 15</inkml:trace>
          <inkml:trace contextRef="#ctx0" brushRef="#br2" timeOffset="693844.432">15818 9287 433 0,'3'-5'645'0,"-2"1"-132"15,1 1-75-15,-1 2-35 0,0 1-16 0,0 0-21 0,0 2-3 16,3 7-27-16,-3 1-23 0,1 5-35 0,-1-1-17 16,0 5-10-16,5 35-2 0,-1-20-21 15,-1 3-13-15,0-1-21 0,3 2-16 0,-3-2-14 16,-1-1-17-16,1 0-12 0,-3-21-13 0,1 6-11 15,-1 2-10-15,1 2-6 0,-1-2-2 0,2 2-24 16,0-4-24-16,-2 0-36 0,1-2-26 0,0-3 0 16,-1-1-77-16,1-2-28 0,1-1-17 0,0-2-28 15,0-2-81-15,1-1 24 0,0-2-222 16,2-2-179-16,2-2 47 0,2-2-47 0,-1 0-871 0</inkml:trace>
          <inkml:trace contextRef="#ctx0" brushRef="#br2" timeOffset="694525.4357">16080 9743 1956 0,'-4'0'360'0,"-1"0"-28"0,-3 2-25 0,-2 5-27 15,1-2-27-15,-1 4-23 0,1 1-22 0,2 0-22 16,-1 2-14-16,3 1-21 0,-1 1-11 0,3-2-13 16,1 0-16-16,1 0-10 0,1-1-6 0,0-2-8 15,0-1-6-15,2-1-8 0,-1-1-11 16,2-1-9-16,0-2-16 0,0 0-12 0,1-1-11 15,1-2-9-15,1 0-8 0,-3-1-5 0,3-3-6 16,1-4-3-16,1-1-2 0,0-3-6 0,-2-4-2 16,2 0 3-16,0-2-1 0,-2 0 4 0,0-4 2 15,0 3 4-15,-2-1 8 0,1 0 17 0,1 2 18 16,-3 0 16-16,1 2 11 0,0 1 21 0,0 3-2 16,-1 0-7-16,-1 3-12 0,0 1-8 0,0 3-8 15,0 2-1-15,0 0 3 0,-1 3 5 0,1 0 7 16,0 4 5-16,0 3 4 0,1 5 4 0,-1 2-6 15,1 1-1-15,2 2-7 0,-3 0 1 0,2 0-7 16,1 2 0-16,-1-1-5 0,0 1-1 16,0-2-4-16,1 0-8 0,-1-1-11 0,-1-1-19 15,1 2-16-15,1-3-19 0,-1-1-17 0,-1-4-16 16,3 3-19-16,-3-4-26 0,0 0-13 0,0-2-18 0,0-1-67 16,0-3-46-16,-1 1 25 0,0-3-89 15,0-2-9-15,-1 0-2 0,2-3 6 0,2-2 7 16,-1-3 20-16,1-3 25 0,1-4 37 0,1 0 95 15,-1-1 56-15,1-3 50 0,-2 0 48 0,3 1-4 16,0 0 75-16,-1 2 34 0,-2-2 19 0,2 3 15 16,-2 0 4-16,0 2-9 0,1 2-19 15,-2 3-14-15,1 1-6 0,-1 4 0 0,1 2-2 16,-1 2 5-16,-1 1 1 0,1 1 2 0,-1 2 1 16,2 5 1-16,-1 1 0 0,0 4 5 0,0 2-1 15,-1 0 4-15,-1 0-12 0,-2 4-4 0,0-3-8 16,0-1-11-16,0 2-9 0,0-1 2 0,2 0-15 15,-2-2-9-15,0-3-2 0,0 0 0 0,0-3 3 16,0-2 1-16,0 2 18 0,0-3 4 0,0-1-8 16,0-1-4-16,0-3-8 0,0 0-4 0,0-3-6 15,0 1-8-15,2-6-4 0,0-4-8 16,0-1-6-16,2-3 2 0,0-1-2 0,5 0-4 0,-1 0 0 16,0-2-2-16,15-22 4 0,-8 19 0 0,3 0 0 15,-2 0 7-15,-9 13 2 0,1-1 1 16,2-2-3-16,1 1-11 0,-1 0-1 0,0 2 3 15,1 2-2-15,0 1-3 0,-1 2-5 0,0 1 6 16,-1 3-1-16,-1 0-4 0,1 0-42 0,2 1-30 16,0 3-45-16,3 1-59 0,-3 0-78 0,2 2 22 15,0-1 22-15,0 3-515 0,1-1 60 0,1 0 48 16,2-2-842-16</inkml:trace>
        </inkml:traceGroup>
        <inkml:traceGroup>
          <inkml:annotationXML>
            <emma:emma xmlns:emma="http://www.w3.org/2003/04/emma" version="1.0">
              <emma:interpretation id="{3EB5D7D3-1984-49D1-ABAC-678D3400CF87}" emma:medium="tactile" emma:mode="ink">
                <msink:context xmlns:msink="http://schemas.microsoft.com/ink/2010/main" type="inkWord" rotatedBoundingBox="17207,9126 18870,9088 18888,9894 17225,9932"/>
              </emma:interpretation>
              <emma:one-of disjunction-type="recognition" id="oneOf49">
                <emma:interpretation id="interp238" emma:lang="" emma:confidence="0.5">
                  <emma:literal>result</emma:literal>
                </emma:interpretation>
                <emma:interpretation id="interp239" emma:lang="" emma:confidence="0">
                  <emma:literal>results</emma:literal>
                </emma:interpretation>
                <emma:interpretation id="interp240" emma:lang="" emma:confidence="0">
                  <emma:literal>resume</emma:literal>
                </emma:interpretation>
                <emma:interpretation id="interp241" emma:lang="" emma:confidence="0">
                  <emma:literal>resurge</emma:literal>
                </emma:interpretation>
                <emma:interpretation id="interp242" emma:lang="" emma:confidence="0">
                  <emma:literal>resus</emma:literal>
                </emma:interpretation>
              </emma:one-of>
            </emma:emma>
          </inkml:annotationXML>
          <inkml:trace contextRef="#ctx0" brushRef="#br2" timeOffset="695190.4317">17217 9549 2029 0,'2'-2'368'0,"1"-1"-36"0,1 3-23 15,4 3-15-15,-1 4-33 0,2 0-18 16,1 3-22-16,-2 2-22 0,0 0-14 0,-2 1-13 0,-1 1-10 16,0 0-12-16,0 3-14 0,-1-2-10 0,-1 0-12 15,0-1-12-15,-3 1 2 0,1-1-14 16,-1 0-5-16,0-5-4 0,-1-1-3 0,1 1-1 16,0-3 2-16,0 0-9 0,0 0 30 0,0-1-6 15,0-4 4-15,-3 0-16 0,2-1-8 0,-1-2-13 16,0-1-2-16,0 1-3 0,-1-6-5 0,-1-3-6 15,0-2-6-15,1-1-6 0,2-1-5 0,1-4 0 16,0 0-7-16,2-1-3 0,1 0-10 16,2 0 2-16,2 2 1 0,1-3-10 0,0 2 6 0,2-1-8 15,0 1-6-15,18-20 0 0,-23 30-66 16,4-3-22-16,3 0-22 0,0 0-19 0,2 3-32 0,0 2-27 16,1 0-30-16,0 1-58 0,2 5 26 0,2 1 22 15,-1 0-447-15,3 2 47 0,-2 4 55 16,0-2-723-16</inkml:trace>
          <inkml:trace contextRef="#ctx0" brushRef="#br2" timeOffset="695707.4366">17684 9562 2117 0,'-3'2'404'0,"3"-2"-37"0,0 2-34 0,0-1-41 15,0 0-28-15,3 0-33 0,0 1-20 16,1-2-25-16,0 0-18 0,1 0-16 0,-1 0-18 0,1-2-8 16,2 2-24-16,-1 0-12 0,0-1-22 15,0 0-21-15,-1-2-16 0,1 1-7 0,-1 1-7 16,0-3-7-16,-2 1-1 0,2 0-4 0,-1-1-1 15,-2 1 1-15,0-2-2 0,-1 1-1 0,-1 0 2 16,0-1 2-16,-1 1 5 0,0 0 5 0,-1 0 6 16,-1-1 3-16,1 2 0 0,-1-2 2 0,-1 2 3 15,-1 1-1-15,-4-2 2 0,0 1 4 16,-1 0 2-16,1 2-1 0,-1 2 8 0,3-1 6 0,-4 3-5 16,1 2 9-16,-1 2 0 0,3 3 8 0,-1 0 8 15,1 2-5-15,1 2 5 0,4 0-10 16,1 3 11-16,-2-2-3 0,4 2 15 0,2-2-5 0,1 1-6 15,1-1-1-15,2 1 4 0,3-3-16 0,-1-1 4 16,1 0-4-16,2-1-8 0,0-3-25 16,-1 1-25-16,2-2 0 0,1-2-78 0,0 0-30 15,0-2-26-15,1 0-34 0,2-2-37 0,1-1 20 16,1 0-320-16,0-1 43 0,2-3-220 0,-1-3 50 16,0-2 49-16,24-11-746 0</inkml:trace>
          <inkml:trace contextRef="#ctx0" brushRef="#br2" timeOffset="696106.4332">18106 9501 1956 0,'3'-3'352'15,"-1"2"-36"-15,-2 0-30 0,0-2-24 0,0 2-29 16,0 0-22-16,-1-1-22 0,-3 2-17 0,4-3-10 15,-3 3-6-15,-1 0-7 0,0-1-8 0,-1 1-8 16,0-1-12-16,-1 1-9 0,-2 0-10 0,3 0-5 16,-6 1-11-16,-3 0-6 0,0 2-2 0,-2-1-1 15,0 3-4-15,0-2 4 0,1 2-16 16,-3 1 1-16,6-1-10 0,-4 1-3 0,6 0-4 0,0 0-9 16,1 0-1-16,2-1-1 0,2 1 3 15,3 0-2-15,2-1 2 0,0 1-5 0,4 2-5 16,2 1 9-16,-1 0-13 0,5 2-8 0,-2-1 2 15,1 1-1-15,2 0-6 0,-1 2 6 0,0 0-5 16,1-1 0-16,-3 1-1 0,-1-1 2 0,0 1-8 16,2 0 4-16,-6-1 1 0,-2-1 1 0,0-2 6 15,-1-1-3-15,-3 1 1 0,-4 2-4 16,1-3 1-16,-2 2-11 0,-1-3-5 0,-4 1-9 16,1-4-14-16,-2 0-6 0,0-2-9 0,2 0-10 0,0-2-12 15,-3 0-31-15,4-3-23 0,1-1-41 16,1-1-71-16,0-5 22 0,3 3-277 0,2-3 38 0,4 3-173 15,2-8 47-15,1 2 44 0,1-5-572 0</inkml:trace>
          <inkml:trace contextRef="#ctx0" brushRef="#br2" timeOffset="696493.4325">18034 9575 2216 0,'4'17'412'16,"0"-1"-25"-16,2 5-22 0,-3 0-30 15,3-3-34-15,-1 4-32 0,1-1-23 0,1-1-26 0,0-3-22 16,-1 0-16-16,0-3-15 0,1 1-12 0,-2-3-14 16,4 0-12-16,-5-4 9 0,3-2-15 15,0-1-43-15,0 0-20 0,0-4-14 0,0-1-12 16,1-4-7-16,1 0-8 0,-2-4-6 0,1-1-6 16,0-6-4-16,1 1-6 0,-1-3-6 0,0-3-4 15,5-29-4-15,-3 19 4 0,-2 2-1 0,-6 16 0 16,4-4 1-16,-1-3 6 0,-1 2 9 0,-1 0 23 15,0 3-3-15,-1 1-2 0,1 3-14 0,-2 1 0 16,0 2-1-16,1 4 0 0,-1 1 8 0,-1 2 8 16,0 3 0-16,0 2 8 0,0 4 0 15,1 5 11-15,0 0 3 0,0 4-2 0,0 1-1 0,4 1-4 16,-1 1-3-16,1 0-5 0,0 1 3 0,1 0 0 16,11 27-1-16,-6-23-8 0,-8-16-7 15,3 5 1-15,1 1-41 0,-1-1-30 0,1-3-19 16,-1 2-32-16,1-1-27 0,0-3-19 0,-1 1-31 15,0-3-45-15,-2-3 23 0,1-1-300 0,-2-1 41 16,1-3-169-16,-3-3 44 0,0-2 42 0,-1 1-610 16</inkml:trace>
          <inkml:trace contextRef="#ctx0" brushRef="#br2" timeOffset="696939.4334">18422 9269 1770 0,'3'-11'373'0,"0"4"-32"0,-3 5-22 15,2 2-19-15,-1 2-22 0,1 8-18 0,2 4-18 0,-1 4-12 16,9 35-5-16,-6-13-9 16,2-2-18-16,0 2-20 0,-2-1-11 0,0 0-15 0,1 0-17 15,-1-3-8-15,-2 0-9 0,-2-22-15 0,0 5-10 16,1 3-11-16,0-2-7 0,0 0-16 0,-2-3-17 16,3-1-17-16,-3-4-29 0,1-2-28 0,0-2-29 15,1-1-32-15,1-5-32 0,-3 0-26 0,0-5-56 16,1-2-15-16,2-6 8 0,-1-3 20 15,2-6-33-15,6-29-5 0,-3 11 1 0,-3-2 7 16,3-2 14-16,0-4 25 0,1-5 47 0,-3-5 84 16,3 2 6-16,-1 0 80 0,0 5 32 0,1 5 31 15,-2 4 28-15,-1 5 32 0,-2 21 0 0,-2-3-16 16,3-1-17-16,-2 3-5 0,1 5 37 16,1 6 6-16,-2 4 5 0,1 1-5 0,1 9 5 0,-1 3-11 15,1 6-3-15,5 33 1 0,-5-19-20 0,1 3-13 16,-4 0 24-16,2 12-10 0,-3-3-17 15,1 1-5-15,-2-2-13 0,1 0-7 0,-1-2-7 0,0-1-6 16,0-3-7-16,0-23-10 0,0 8-13 16,0 0-28-16,0 0-2 0,0 0-103 0,0-2-32 15,0-1-36-15,-1-3-38 0,0-3-33 0,-1 1-58 16,-2-3 27-16,2-3 24 0,-4-1-453 0,0-4 52 0,-1-3 43 16,-2-3-749-16</inkml:trace>
          <inkml:trace contextRef="#ctx0" brushRef="#br2" timeOffset="697164.4334">18491 9544 2282 0,'8'-9'409'15,"3"0"-29"-15,1 1-40 0,4 1-37 16,1 0-38-16,3 2-27 0,2 0-26 0,30-4-21 16,-38 6-43-16,9 1-58 0,-4-1-59 0,7 0-65 15,-1 3 4-15,1 0 3 0,0 0-623 16,-2-2 51-16,1 2 49 0,-3-3-644 0</inkml:trace>
        </inkml:traceGroup>
        <inkml:traceGroup>
          <inkml:annotationXML>
            <emma:emma xmlns:emma="http://www.w3.org/2003/04/emma" version="1.0">
              <emma:interpretation id="{9D415F12-D99A-4761-A738-5CB25B07F10D}" emma:medium="tactile" emma:mode="ink">
                <msink:context xmlns:msink="http://schemas.microsoft.com/ink/2010/main" type="inkWord" rotatedBoundingBox="19450,9536 20114,9393 20197,9776 19533,9919"/>
              </emma:interpretation>
              <emma:one-of disjunction-type="recognition" id="oneOf50">
                <emma:interpretation id="interp243" emma:lang="" emma:confidence="0.5">
                  <emma:literal>as</emma:literal>
                </emma:interpretation>
                <emma:interpretation id="interp244" emma:lang="" emma:confidence="0">
                  <emma:literal>a</emma:literal>
                </emma:interpretation>
                <emma:interpretation id="interp245" emma:lang="" emma:confidence="0">
                  <emma:literal>at</emma:literal>
                </emma:interpretation>
                <emma:interpretation id="interp246" emma:lang="" emma:confidence="0">
                  <emma:literal>am</emma:literal>
                </emma:interpretation>
                <emma:interpretation id="interp247" emma:lang="" emma:confidence="0">
                  <emma:literal>an</emma:literal>
                </emma:interpretation>
              </emma:one-of>
            </emma:emma>
          </inkml:annotationXML>
          <inkml:trace contextRef="#ctx0" brushRef="#br2" timeOffset="697789.433">19676 9528 1913 0,'-2'-2'430'0,"-6"-3"-38"0,1 2-41 15,-2 0-28-15,0 3-25 0,-2 0-38 0,-2 3-25 16,1 2-24-16,-4 3-15 0,4 1-22 0,-2 2-15 15,2 2-13-15,1-1-15 0,-1 2-8 0,3-1-12 16,2 1-7-16,0 1-9 0,0-1-8 0,4 1-3 16,1-2-17-16,-1 0-4 0,3-1-3 0,0-2-1 15,0-1-8-15,3-2 5 0,-1 3-11 16,1-2-12-16,1-2-7 0,2 1-11 0,-1-3-11 0,0-2-10 16,1 0-10-16,-1-2 6 0,3-3-13 15,0-1 0-15,0-3 2 0,0 0-4 0,3-5 2 16,-4 1 2-16,0-3-1 0,0-2 3 0,1-1 1 15,-2-2 4-15,1 1 1 0,-1 1 6 0,0-1 5 16,-1 2 9-16,1 0 9 0,-1 2 10 0,-2 1 8 16,2 2-5-16,-2 1 3 0,1 3-12 0,-2 1-7 15,0 2 6-15,1 3 8 0,-1 1 1 0,1 1 20 16,0 1 8-16,2 7-7 0,1 2 21 0,1 1-7 16,1 1 6-16,13 28 2 0,-15-32 0 0,11 26-1 15,-10-25 1-15,0 4-8 0,3 1-3 16,-1 1-5-16,0 0-1 0,1-2-6 0,-1 0-5 0,0-1-23 15,-2-1-51-15,2 0 2 0,-3-5-87 16,2 0-41-16,-3 0-44 0,0-3-72 0,-1 0 26 16,0-2 22-16,0-2-513 0,-2 0 59 0,2 0 52 0,-2-2-907 15</inkml:trace>
          <inkml:trace contextRef="#ctx0" brushRef="#br2" timeOffset="698225.4322">20121 9465 1653 0,'2'-4'324'0,"0"3"-25"15,-2-2-35-15,0 1-26 0,0-1-19 0,0 1-25 16,0-1-21-16,0-1-18 0,0 1-14 0,-2 2-15 16,0-2-8-16,-1 0-8 0,-3 1-4 0,-2-1-10 15,0-1-9-15,-1 2-3 0,-4-2-4 0,1 2-4 16,3 1 0-16,-3 1-3 0,3 0-6 0,0 0-3 16,-1 0-3-16,1 4-5 0,-2 0-1 15,1 1-2-15,-1-2-1 0,3 2-6 0,0 2 2 16,3 1 0-16,2-2-3 0,3 5-7 0,3 0 3 0,2 2-6 15,4 1 0-15,18 23-5 0,-8-16-3 16,2 3-2-16,-5-2 11 0,2-1 15 0,-13-13 5 16,3 4 4-16,1 2 10 0,-3 1-5 0,-1-1-2 15,-1 1 13-15,-3 1-6 0,-1-3 0 0,-2 1-9 16,-3-2 0-16,-2-2-7 0,1 1-3 0,-4-3-4 16,-1 0-23-16,-1-3-44 0,-2-1-41 0,-2 0-90 15,-2 0-69-15,-3-3 20 0,2 3 19 16,-2-1-523-16,-1-2 57 0,2-1 55 0,0-1-833 0</inkml:trace>
        </inkml:traceGroup>
        <inkml:traceGroup>
          <inkml:annotationXML>
            <emma:emma xmlns:emma="http://www.w3.org/2003/04/emma" version="1.0">
              <emma:interpretation id="{C58653BB-6C68-44CD-B139-4FDEE97C8C3C}" emma:medium="tactile" emma:mode="ink">
                <msink:context xmlns:msink="http://schemas.microsoft.com/ink/2010/main" type="inkWord" rotatedBoundingBox="20885,9360 23567,9350 23572,10513 20890,10524"/>
              </emma:interpretation>
              <emma:one-of disjunction-type="recognition" id="oneOf51">
                <emma:interpretation id="interp248" emma:lang="" emma:confidence="0.5">
                  <emma:literal>optimizing</emma:literal>
                </emma:interpretation>
                <emma:interpretation id="interp249" emma:lang="" emma:confidence="0">
                  <emma:literal>Optimizing</emma:literal>
                </emma:interpretation>
              </emma:one-of>
            </emma:emma>
          </inkml:annotationXML>
          <inkml:trace contextRef="#ctx0" brushRef="#br2" timeOffset="706539.04">20891 9726 2173 0,'-2'2'436'16,"1"-2"-48"-16,1 3-35 0,-1-3-23 0,1 0-49 15,0 0-26-15,0 0-27 0,0-3-24 0,1 1-17 16,1 0-20-16,-1-2-18 0,3-1-19 0,0-1-11 16,2-2-11-16,1 1-15 0,2-2-7 0,-1 1-10 15,2-1-9-15,1 2-7 0,-1 0-12 16,6 3-10-16,-4 0 1 0,4 2-8 0,-1 2-4 0,-1 1 6 15,0 3-17-15,-1 1 4 0,-1 3-3 0,0 2-5 16,-3 0-4-16,-2 4 3 0,-1 1 2 16,-2 2-2-16,-3-1-7 0,-1 2 2 0,-3-1-1 15,-1 2 3-15,-1-3-1 0,-1 0 6 0,-2-2-1 16,-1-1 3-16,0-1 7 0,-2 0 3 0,-1-4 12 16,-2-1 2-16,3-1 5 0,-1-3-2 0,0-2 10 15,3-1 4-15,-1-1 4 0,1-3-4 0,-2-4-5 16,1 0-2-16,3-3-4 0,1-2-4 15,0 1-1-15,2-2-1 0,-1-1-10 0,3 1-12 0,1-3-1 16,1 2-70-16,1-2-28 0,1 0-28 0,4 2-65 16,3-1-40-16,1 1-32 0,0 3-37 0,5 2 28 15,-2-1-149-15,1 3-151 0,0 0 44 0,3 2-86 16,-3 0 40-16,2 0-642 0</inkml:trace>
          <inkml:trace contextRef="#ctx0" brushRef="#br2" timeOffset="707054.0432">21190 9614 1798 0,'5'2'337'0,"-1"1"-9"16,2 0-7-16,2 7-8 0,-1-1-15 0,0 3-22 0,-2 3-14 16,2 0-19-16,0 3-11 0,-2 1-9 15,0 1-10-15,-1 2-5 0,2 2-25 0,-2 0-16 16,-1-2-18-16,-2 3 0 0,3-1-12 0,-3 1-17 16,0 0-6-16,0 0-10 0,2 0-8 0,-3 1-5 15,0 2-15-15,0-3-11 0,0 4-4 0,0-1-4 16,-4 36-6-16,3-52-8 0,-1 6-3 0,-1 3-2 15,1 0-5-15,-1-1-2 0,0-1-1 16,-1-1 0-16,1-2 11 0,1-3-10 0,0-2 2 16,0-1 7-16,0-1 11 0,1-4 3 0,-1 0-10 0,0 0-3 15,2-3-3-15,0-1-4 0,-1-1-2 16,1-2-4-16,0-2 1 0,0-1-9 0,0 0-3 16,0-8 6-16,0 0-8 0,0-4-2 0,0-1-4 15,1-4-2-15,-1-2-3 0,2-1-4 0,3-31-3 16,-2 41 8-16,3-33-11 0,2 15-5 0,-1 0-9 15,0 3 9-15,1-2-2 0,2 3-1 0,3 0-7 16,-1 0-2-16,-2 2 1 0,-4 18-3 0,3-4 2 16,3 0-8-16,-1-2-2 0,4 2 5 0,-2 4-23 15,4-2-1-15,-3 5-3 0,2 2-1 16,-1 1 4-16,-1 3 1 0,-3 3 3 0,2 1-1 16,-2 1 8-16,-3 2 3 0,-3-1-1 0,-2 2 9 0,-2 0 1 15,-1 0 3-15,-2 3 4 0,-3 1 4 16,-3-1 2-16,-2 2 2 0,-1-2 4 0,-1-2 6 15,-3 0 0-15,2-2 0 0,-1 1 4 0,3-3 4 16,-1 0-1-16,-1-2-7 0,3-3-19 0,0 0-20 16,2-3-25-16,0-2-24 0,1 0-32 0,2 0-32 15,0-2-33-15,3 0-42 0,0 0 21 0,2-5-146 16,1-3-195-16,2-3 43 0,3-1-78 16,0 1 43-16,12-29-606 0</inkml:trace>
          <inkml:trace contextRef="#ctx0" brushRef="#br2" timeOffset="707304.0411">21601 9365 1621 0,'7'-5'385'0,"0"3"-11"0,-2 2-20 15,0 3-18-15,1 4-21 0,-2 2-14 0,0 4-25 16,-1 4-10-16,2 4-15 0,-3-1-18 0,3 4-11 16,3 37-26-16,-7-25 0 0,-1-21-15 0,3 37-18 15,-2-38-18-15,0 8-11 0,0 0-16 0,0 2-8 16,-1 1-13-16,0-3-5 0,0-1-11 0,1 0-3 15,-1-1-6-15,3-3-11 0,-3-1 4 16,0-4-33-16,0-1-6 0,0-1-50 0,0-3-38 0,0-1-39 16,-3-2-39-16,2 1-34 0,-1-2-102 15,-3-2 23-15,-2 2 24 0,1-3-470 0,-2-3 56 16,-2 1 47-16,-2-3-808 0</inkml:trace>
          <inkml:trace contextRef="#ctx0" brushRef="#br2" timeOffset="707538.5664">21406 9723 2027 0,'-2'-3'395'0,"1"1"-21"0,1-1-14 0,0 2-15 16,0-1-11-16,1 1-26 0,1 1-37 15,1 0-8-15,0 0-13 0,3 0-27 0,0 0-13 16,-1 0-23-16,5-2-15 0,3 2-18 0,0-1-8 16,1 0-11-16,0 0-5 0,1-1-19 0,1 0-11 15,2-1-13-15,-1 1-3 0,2-1-8 0,0-1-10 16,1-1-6-16,-1 0-6 0,1 0-2 0,1-2-6 15,-1 2-4-15,-1-2-4 0,0 2-3 0,0-1-2 16,-1-2-10-16,1 3-16 0,-4-2-23 16,1 1 1-16,-3 0-73 0,0 3-30 0,-4-2-39 0,-1 3-38 15,0-1-50-15,-2 1-70 0,-2 1 30 0,-1 1 26 16,-3 1-429-16,0 1 67 0,-2 1 48 16,1-1-827-16</inkml:trace>
          <inkml:trace contextRef="#ctx0" brushRef="#br2" timeOffset="707773.486">21839 9641 1983 0,'-2'0'373'0,"2"1"-24"0,-2 1-12 16,2 2-8-16,-1-1-16 0,1 2-19 0,0 2-26 16,0 5-11-16,0 5-12 0,1 2-25 0,1 1-2 15,-2-1-20-15,3 3-22 0,-1-1-21 0,0 1-3 16,-1-1-8-16,-1 0-26 0,3-2-6 0,-1 1 0 15,-1-3-16-15,0-3-16 0,-1 0-23 16,3-4-5-16,-3-1-69 0,1-1-31 0,-1-1-34 16,0-2-39-16,0 0-43 0,1-2-52 0,-1-1 20 0,0-2-300 15,0 0 40-15,0-3-142 0,0-2 14 16,0-6 31-16,0-6 48 0,0-2-540 0</inkml:trace>
          <inkml:trace contextRef="#ctx0" brushRef="#br2" timeOffset="707935.825">21893 9489 2023 0,'2'-15'375'16,"0"2"-45"-16,-2 3-39 0,1 2-32 0,-1-2-28 16,1 5-32-16,0 0-32 0,-1 0-36 15,0 2-41-15,0 2-49 0,0 1-67 0,0 0-79 0,0 2 8 16,4 3 10-16,-2 2-467 0,0 5 47 16,3-1 35-16,-1-1 32 0,0 3-348 0</inkml:trace>
          <inkml:trace contextRef="#ctx0" brushRef="#br2" timeOffset="708468.6911">21995 9600 2096 0,'3'14'423'0,"2"3"-32"0,-3 0-35 0,1 0-27 16,-1 0-21-16,-1 3-28 0,0-2-27 15,1 2-27-15,-2-3-19 0,0 0-18 0,0-2-21 16,0 2-15-16,0-5-12 0,0 0-17 0,0-2-5 0,0-1-6 15,0-2-8-15,0-2-13 0,0 1 3 16,-2-2-6-16,2-1-4 0,0-1-13 0,-1 0-15 0,1-2-5 16,0 0-42-16,0-2-10 0,3-6-20 15,0-1-10-15,1-3-5 0,1 0 1 0,1-3-1 16,0 3 4-16,2 1 0 0,0-1-1 0,1 1 4 16,-1 1-3-16,0 2 2 0,0 1-2 0,-1 2 2 15,-1 4 6-15,0 1-1 0,-1 0 4 0,0 1 3 16,-1 3 9-16,-1-2 5 0,1 2 1 0,-2 2 6 15,-1-2-1-15,3 4 4 0,-2 2 1 16,2-2 1-16,-2 1 1 0,-1-2-4 0,-1 0 6 16,1-2-4-16,2 0 1 0,-2-1 3 0,-1 0 2 0,1 0-4 15,-1-4-14-15,2 1-10 0,-2-1 1 16,0-1-9-16,2-2 2 0,0-2-4 0,1-4 7 16,2-1-2-16,0-1 1 0,1-1 1 0,1-1 4 15,1 1 5-15,-1 0 7 0,1 0 7 0,0 2 0 16,-1 0-5-16,1 3 0 0,-2 2 5 0,1 0 4 15,-2 3-1-15,-1 1 5 0,2 1 9 0,-1 1 10 16,-1 3-1-16,2 2 9 0,0 1-11 0,1 3-1 16,-1-1-5-16,-1 2 0 0,-1 1 0 0,2-3 0 15,-2 3-5-15,-1 0 5 0,1 0-4 16,-2 0-12-16,2-3-17 0,-3 1-22 0,1-3-17 0,2 3-21 16,-1 0-19-16,0-4-32 0,0 2-24 0,2 0-23 15,-1 0-42-15,2-4 21 0,0 1 16 16,1-1-492-16,-1-1 54 0,0-3 45 0,-1 0 38 0,5-3-578 15</inkml:trace>
          <inkml:trace contextRef="#ctx0" brushRef="#br2" timeOffset="708703.6841">22494 9646 2073 0,'2'-7'354'0,"0"2"-36"15,-1 0-27-15,1 2-12 0,-1 1-8 0,-1 2-15 16,1 0-18-16,0 2-15 0,0 6-10 0,0 2-19 15,3 2-13-15,-1 0-21 0,-3 3-16 0,0 3-11 16,3 0-11-16,-2-1-13 0,-1 1-12 0,1 0 1 0,-1 0-8 16,0 0-8-16,0 2-4 0,0-4-7 15,0 0-8-15,1-2-22 0,0-2-29 0,-1-1-26 16,0-2-29-16,0-1-26 0,0-3-26 0,0 1-30 16,0-2-102-16,0-2 21 0,-2 1-304 0,1-3 41 15,-3 0-149-15,2-3 46 0,-4-3 43 0,0-2-576 16</inkml:trace>
          <inkml:trace contextRef="#ctx0" brushRef="#br2" timeOffset="708867.8242">22434 9431 2084 0,'-1'-10'361'0,"1"0"-45"16,0 3-48-16,0 2-47 0,0 0-51 0,1 1-62 15,1 0-109-15,3 3 0 0,0 1 1 16,5 0-560-16,2 0 51 0,3 0 36 0,1 1-376 0</inkml:trace>
          <inkml:trace contextRef="#ctx0" brushRef="#br2" timeOffset="709370.7857">22669 9624 2331 0,'-3'2'408'15,"1"-1"-47"-15,2 1-29 0,1-2-45 16,0 0-30-16,4 2-27 0,1-2-27 0,0 0-22 15,5 0-17-15,2 0-18 0,2 0-15 0,-1 0-12 16,1-2-13-16,-2 2-14 0,-1 0-12 0,-1 0-15 16,-3 0-16-16,-1 0-16 0,-1 0-18 0,-1 0-12 15,0 0-2-15,-3 0-1 0,1 2 0 0,-3-1 5 16,0 3-3-16,-4 1-2 0,-2 3 3 0,0 1-2 16,-3 1 1-16,0 4-3 0,-3-2 1 0,-1 3 2 15,-17 23 0-15,7-16 3 0,2 4 3 0,1-3 1 16,-1-2 0-16,1 1-5 0,1 0 3 0,0-3 0 15,1 1 1-15,10-13-4 0,0 3 7 16,-1-1 8-16,2 1 12 0,-2 0 7 0,3-2 2 16,2-1 2-16,1-1-4 0,2-1 3 0,1-2-4 15,2 1-2-15,3 0-1 0,2 0-6 0,2-1-3 16,4-1 0-16,1 0-3 0,4-1-3 0,-1-1-4 16,2 1 3-16,1-1-12 0,-3 0-12 0,3 0-25 15,0 0-19-15,-2-1-29 0,0 1-33 0,1 0-69 16,-3-1-61-16,-1-1 23 0,-2 0-385 0,2 1 47 15,-2-2-43-15,-2 0-788 0</inkml:trace>
          <inkml:trace contextRef="#ctx0" brushRef="#br2" timeOffset="709571.7117">22927 9704 2060 0,'1'-2'381'16,"1"2"-16"-16,-2 2-22 0,2 1-18 0,1 5-20 0,-1 5-8 15,-1 2-25-15,2-1-21 0,-1 3-20 16,-1 2-26-16,2-1-8 0,-1 1-13 0,0-2-16 16,-2 1-17-16,3 0-12 0,-2-1-12 0,0 0-12 15,1-4-14-15,-2 1-12 0,3-2-65 0,-2-1-31 16,0-3-31-16,-1-2-24 0,0 0-36 0,2-1-36 16,-2 0-36-16,0-2-79 0,0-1 23 15,0 0 22-15,-3-2-471 0,2-3 53 0,-3-1 38 16,1-4-707-16</inkml:trace>
          <inkml:trace contextRef="#ctx0" brushRef="#br2" timeOffset="709752.9621">23001 9440 2368 0,'4'-14'385'0,"-2"-1"-46"16,-2 3-34-16,2 0-35 0,0 3-50 0,-1 1-59 15,-1 3-51-15,2 1-42 0,-2 0-37 0,3 3-92 16,-1 2 8-16,-1 3-224 0,3 3 24 0,0 5-311 15,1-1 50-15,-3 2 35 0,3 2-397 0</inkml:trace>
          <inkml:trace contextRef="#ctx0" brushRef="#br2" timeOffset="710018.416">23110 9660 1971 0,'3'17'366'0,"-1"-2"-24"15,2 2-21-15,-4-1-22 0,3-1-24 0,-2 1-25 16,-1-5-28-16,0 1-18 0,0-2-20 0,0-1-20 15,0-1-11-15,0-1-12 0,0-2-10 0,0 0-10 16,0-1-9-16,0 0-8 0,1-3-10 0,-1-1-16 16,1 0-10-16,-1-1-13 0,4-2-4 15,-1-5-9-15,3 2-5 0,0-2-6 0,3-3-2 0,-2 2-7 16,2 1 0-16,-2 2-10 0,1-1-2 0,-2 2 2 16,-1 2-4-16,2 2-2 0,0 1-3 0,0 1 10 15,0 2-9-15,0 2 0 0,-1 2 1 0,2-3-7 16,-3 4 5-16,1-1-2 0,-1 3 0 0,-1-4-6 15,-1 2-27-15,1-3-19 0,-1 1-16 16,-1-1-15-16,0-1-18 0,2 0-26 0,-1 0-44 0,1-3 19 16,2 2-196-16,-1-1-85 0,6-2 35 0,2-2-191 15,3-2 34-15,-1-2 49 0,4 1-483 16</inkml:trace>
          <inkml:trace contextRef="#ctx0" brushRef="#br2" timeOffset="710467.5716">23498 9744 1728 0,'3'-4'361'16,"0"-1"-20"-16,-3 1-17 0,0 1-14 0,-3 0-4 15,1 2-35-15,-3 0-24 0,-1 1-22 0,-4 1-23 16,-2 1-19-16,1 0-20 0,-2 3-15 0,1 0-15 16,0 2-8-16,3 0-17 0,0 1-16 0,-1-1-22 15,2 2-25-15,2-4-19 0,3 0-15 0,-1 2-8 16,4-2-11-16,0 0-12 0,0-2-13 16,0-1-11-16,2 1-4 0,0 0 3 0,0-2 1 15,1-1 4-15,0 0 7 0,-1 0 6 0,3-1 1 16,0 0 12-16,-1-4 6 0,1 0 12 0,1-1 12 15,1-2 15-15,0 0 11 0,-1-1 11 0,0-3 14 0,-1 2 15 16,1 0 19-16,1-2-2 0,-2 0 4 16,1 3 10-16,1-1 3 0,-2 0-14 0,1 1 12 15,0-1-5-15,0 4-11 0,-1 0-12 0,-2 1-17 16,1 2 6-16,-1 0-23 0,2 3-3 0,-2 0-3 16,1 3 4-16,2 2-17 0,0 7 6 0,0 1 14 15,0 3-17-15,0 4-3 0,-1 2 1 0,3 40 2 16,-4-23 9-16,-1 5 4 0,-3-3 3 15,0 2 4-15,-2 0-4 0,-2 1-1 0,0-3-6 16,-2 1-7-16,-4-1 2 0,1-2-4 0,-3 2 0 16,1-4-1-16,-2-2-6 0,0-3-2 0,-3-3-3 15,2 0-5-15,-6-6-16 0,-1-4-32 0,1-1 3 16,-4-2-115-16,-3-5-49 0,-6-4-146 16,19-5 36-16,-5-1 28 0,-2-2-493 0,-30-10 63 0,42 5 57 15,-3-3-969-15</inkml:trace>
        </inkml:traceGroup>
        <inkml:traceGroup>
          <inkml:annotationXML>
            <emma:emma xmlns:emma="http://www.w3.org/2003/04/emma" version="1.0">
              <emma:interpretation id="{301149E8-BBB3-43AE-B5E9-84AB8AE0490E}" emma:medium="tactile" emma:mode="ink">
                <msink:context xmlns:msink="http://schemas.microsoft.com/ink/2010/main" type="inkWord" rotatedBoundingBox="23873,9303 24764,9372 24693,10277 23803,10207"/>
              </emma:interpretation>
              <emma:one-of disjunction-type="recognition" id="oneOf52">
                <emma:interpretation id="interp250" emma:lang="" emma:confidence="0.5">
                  <emma:literal>*</emma:literal>
                </emma:interpretation>
                <emma:interpretation id="interp251" emma:lang="" emma:confidence="0">
                  <emma:literal>#</emma:literal>
                </emma:interpretation>
                <emma:interpretation id="interp252" emma:lang="" emma:confidence="0">
                  <emma:literal>t</emma:literal>
                </emma:interpretation>
                <emma:interpretation id="interp253" emma:lang="" emma:confidence="0">
                  <emma:literal>+</emma:literal>
                </emma:interpretation>
                <emma:interpretation id="interp254" emma:lang="" emma:confidence="0">
                  <emma:literal>K</emma:literal>
                </emma:interpretation>
              </emma:one-of>
            </emma:emma>
          </inkml:annotationXML>
          <inkml:trace contextRef="#ctx0" brushRef="#br2" timeOffset="711184.9114">24365 9554 2190 0,'-2'-7'409'0,"1"-1"-28"15,-2 2-40-15,1 1-44 0,2 2-40 0,-2-1-37 16,2 1-25-16,0 3-18 0,0 2-7 0,0 3-2 16,2 5-6-16,1 6-14 0,8 38 6 15,-4-14-5-15,0 4-5 0,0-1-14 0,-2-3 7 0,0 3-20 16,-2 3 7-16,-2-5 3 0,-3-1-22 0,2-1-7 15,-4-4-3-15,3 2-10 0,1-21-8 16,-2 2-9-16,2 5-3 0,-2-3 6 0,-1 1-14 16,1-2-3-16,1-1-1 0,-1-4-9 0,2-2-12 15,-2-2-17-15,2 1-2 0,0-6-88 0,0 2-29 16,0-3-39-16,0-2-39 0,-2-2-42 0,2 0-65 16,0-4 28-16,-1-4-217 0,1-1 42 0,0-4-228 15,0-3 45-15,-3-5 53 0,3-1-670 0</inkml:trace>
          <inkml:trace contextRef="#ctx0" brushRef="#br2" timeOffset="711466.9091">24494 9581 1999 0,'13'-12'375'0,"1"4"-24"0,-3-2-24 16,3 3-14-16,-1 1-23 0,2 3-22 15,-1-1-26-15,-1 1-32 0,1 1-18 0,-1 1-20 16,-1 1-20-16,-2 2-14 0,2-1-13 0,0 3-14 15,-2 1-10-15,2 1-11 0,-3 0-8 0,-2 1-5 16,0-1-7-16,0 1-6 0,-1 0-7 0,-2 0-3 16,0 0-8-16,-3-1-3 0,2-1 0 0,-2 1-4 15,-1-1-5-15,0 0-1 0,-1-1-2 0,-2 0-7 16,2 0-9-16,-6 1-20 0,-2 0-15 0,-3 1-28 16,-1-2-19-16,-3 0-18 0,-2-3-20 0,1 3-28 15,-3-2-38-15,4-1-49 0,-2 1 19 0,3 0-255 16,2-2 40-16,2 0-195 0,2-2 43 15,2 0 48-15,4-3-525 0</inkml:trace>
          <inkml:trace contextRef="#ctx0" brushRef="#br2" timeOffset="711867.9129">25036 9292 1941 0,'3'-9'383'0,"1"2"-31"16,-1 2-33-16,-3-2-27 0,1 4-35 0,2-1-28 15,-3-1-23-15,0 3-28 0,0 1-18 0,-1-2-10 0,-2 1-13 16,0 2-3-16,-1 0-7 0,-3 5-1 15,-3 2 1-15,-1 1-6 0,2 4-7 0,-3 4-11 16,-12 24 4-16,11-12-3 0,1 1-5 0,-1 1 0 16,6 8 4-16,0-2-11 0,4 1 6 0,-2-3-9 15,4-19-7-15,0 4-7 0,1 5-2 0,0-1 0 16,2 0-5-16,2 1-4 0,0-2 1 0,1-1 9 16,1-3-5-16,0 1-2 0,2-5-7 15,-1-1-17-15,1-1-29 0,0-3-16 0,5-1 0 0,-4-1-102 16,2-5-34-16,-1 1-29 0,3-3-86 15,2-1 24-15,-2-3-233 0,-1 0 39 0,2-1-273 16,-1-2 55-16,1 2 51 0,-3-2-748 0</inkml:trace>
          <inkml:trace contextRef="#ctx0" brushRef="#br2" timeOffset="712383.9103">25227 9489 1997 0,'0'-4'321'0,"0"0"-20"16,0 2-20-16,0 0 2 0,0 2-19 0,0 2-20 15,0 0-12-15,0 3-22 0,0 0-22 0,0 5-15 16,1 2-14-16,1 2-13 0,0 1-16 0,0-1-11 16,2-1-17-16,0 1-2 0,0-1-10 0,-1-1-9 15,3-1 9-15,-2-1-19 0,0-2-5 0,1 0-5 16,0-3-13-16,-1-2-16 0,2 0-6 15,-2-3-15-15,-1 0-3 0,3 0-5 0,-1-3-6 0,-1 1 0 16,3-3 1-16,2-2-4 0,-2-1 5 16,1-2 1-16,-1-1-2 0,-1 1-2 0,-2-2 4 15,2-1 6-15,-2-1 1 0,0 0 10 0,-3 0 7 16,2 1 7-16,-1 1 13 0,-1 1 10 0,1 0 12 16,-1 2 4-16,0 1 5 0,-1 2-8 0,1 0 6 15,-1 1-9-15,1 0-1 0,-1 1-11 0,0 0-11 16,1 1-7-16,1 3-4 0,0 2-3 15,0 0-3-15,-1 1-1 0,5 6-4 0,-2 4-6 0,0 2-1 16,1 3 11-16,-1 2 3 0,0 0 0 0,0 4 8 16,-1 0 2-16,-3 2-1 0,2-1 1 0,-2 3 0 15,-5 31-3-15,-2-27 2 0,-1-2 4 0,-4-1 9 16,0-1-13-16,-3-2 1 0,-4 0-3 16,0-4 6-16,0-2-18 0,8-13-14 0,0 3-17 15,-2 1-19-15,-2-4 4 0,-1 1-67 0,1-3-21 16,2-2-32-16,-2-3-20 0,2-1-77 0,-1-3-80 15,3-3 30-15,1-1 26 0,1-2-448 0,4-2 52 16,3-2 47-16,2-1-817 0</inkml:trace>
          <inkml:trace contextRef="#ctx0" brushRef="#br2" timeOffset="712622.9073">25557 9273 2130 0,'5'1'436'0,"1"3"-21"0,2 6-25 0,-3 2-12 16,0 2-44-16,-1 3-14 0,1 2-11 0,-3 3-31 15,2 0-9-15,4 39-18 0,-2-24-17 16,-4-2-16-16,1 2-21 0,-2-23-15 0,0 5-15 0,0 5-16 16,0-1-17-16,-1 0-12 0,3 0-9 15,-2-2-12-15,-1 0-9 0,0-3-4 0,0-1-10 16,0-2-20-16,0-3-17 0,0-3-25 0,0 1-24 15,0-4-25-15,0 0 5 0,0-1-117 0,0-3-37 0,0 1-39 16,0-2-114-16,-1-1 30 0,1 0 30 16,0 0-474-16,0-1 70 0,0-2 56 0,0 2-897 15</inkml:trace>
        </inkml:traceGroup>
        <inkml:traceGroup>
          <inkml:annotationXML>
            <emma:emma xmlns:emma="http://www.w3.org/2003/04/emma" version="1.0">
              <emma:interpretation id="{0EF005EA-AE45-4557-8162-887B6E86CBA2}" emma:medium="tactile" emma:mode="ink">
                <msink:context xmlns:msink="http://schemas.microsoft.com/ink/2010/main" type="inkWord" rotatedBoundingBox="24991,8967 27065,9273 26922,10243 24848,9937"/>
              </emma:interpretation>
              <emma:one-of disjunction-type="recognition" id="oneOf53">
                <emma:interpretation id="interp255" emma:lang="" emma:confidence="0.5">
                  <emma:literal>(yin)).</emma:literal>
                </emma:interpretation>
                <emma:interpretation id="interp256" emma:lang="" emma:confidence="0">
                  <emma:literal>(yin).</emma:literal>
                </emma:interpretation>
                <emma:interpretation id="interp257" emma:lang="" emma:confidence="0">
                  <emma:literal>(yin}).</emma:literal>
                </emma:interpretation>
                <emma:interpretation id="interp258" emma:lang="" emma:confidence="0">
                  <emma:literal>(yen)).</emma:literal>
                </emma:interpretation>
                <emma:interpretation id="interp259" emma:lang="" emma:confidence="0">
                  <emma:literal>(yon)).</emma:literal>
                </emma:interpretation>
              </emma:one-of>
            </emma:emma>
          </inkml:annotationXML>
          <inkml:trace contextRef="#ctx0" brushRef="#br2" timeOffset="713119.1901">25684 9631 1729 0,'9'-10'356'16,"-1"-1"-31"-16,3 4-21 0,-2-3-13 0,4 2-7 16,-1 1-21-16,2 0-28 0,-1 0-23 15,2 4-24-15,-2 3-18 0,1 0-16 0,-2 1-10 0,0 4-8 16,1 1-6-16,-4 2-8 0,0 3-8 0,-4 0-6 16,2 2-5-16,-6 3-9 0,-1 0-5 15,-1-1-13-15,-1 2 2 0,-3-3-13 0,1 1 0 16,-1 0-7-16,0-3-4 0,2 0-3 0,-1-3-3 15,1-1 7-15,-2-1-8 0,4-2 10 0,-1-1-8 16,-1 0 3-16,3 0-4 0,0-4-15 0,0 0-8 16,0 0-6-16,2-3-23 0,-1 1-12 0,2-8-25 15,4-3-11-15,0-3-13 0,10-26-9 16,-2 12-10-16,-2 1-10 0,-1-3 0 0,4 5 2 16,0 3 7-16,-13 13 10 0,4-4 13 0,2 1 27 15,-1-1 6-15,-1 3 6 0,-3 2 4 0,2 0 9 16,-2 4 27-16,0 2 20 0,-1 3 18 0,0 2 6 15,-3 3 13-15,1 0-1 0,3 8 19 16,-2 1 3-16,-1 4-10 0,3 1 7 0,-3 2 0 0,3 3-9 16,-1-2-13-16,1 0-1 0,0 1-8 0,1-1 1 15,1-2-8-15,-1-1-2 0,-1-1-8 16,4 0-16-16,-1-3-3 0,-2 1-4 0,1-3-51 0,0-3-28 16,1-1-27-16,-3-2-20 0,2-2-24 15,-1 0-20-15,1-4-48 0,-2 0-36 0,2 0-31 16,0-2 24-16,0-5-120 0,1-1-65 0,-1-4 39 15,0-1-215-15,-2-4 45 0,11-30 42 0,-12 35-512 16</inkml:trace>
          <inkml:trace contextRef="#ctx0" brushRef="#br2" timeOffset="713334.8253">26252 9230 1918 0,'10'2'339'0,"3"3"-21"16,-3 5-13-16,21 22 17 0,-15-7-15 0,0 3-26 15,-2 3-15-15,0 3-23 0,-4 0-12 0,-3-1-21 16,-2 4-13-16,0 0-19 0,-4 0-5 0,-1-2-19 16,-6 4-8-16,-2-3-13 0,-2-1-14 15,-3-1-6-15,-3-4 3 0,-2-4-23 0,2 0-11 16,-4-1-14-16,2-1-8 0,-4-3-66 0,1-2-34 0,-2-2-66 16,1 0-33-16,10-11-39 0,-1 1-62 15,-4 2 23-15,1-1 20 0,1 0-491 0,1-3 58 16,0 0 50-16,1-3-745 0</inkml:trace>
          <inkml:trace contextRef="#ctx0" brushRef="#br2" timeOffset="714219.0172">24315 9590 1612 0,'-2'-2'294'0,"1"2"-22"16,0 0-20-16,-1-2-25 0,2 2-16 0,0-1-20 15,0 1-19-15,0-1-18 0,0 0-18 16,0-1-9-16,4 2-19 0,-2-3-8 0,3 3-14 16,3-5-9-16,1 0-1 0,4 1-12 0,0-1-7 0,0 1-9 15,1 1-16-15,2 0-32 0,1 1-27 16,-2-1-36-16,0 3-54 0,-2 0 12 0,-3 0-178 15,4 3 25-15,-4-1-296 0,-3 0 44 0,1 2 30 16,-2 0-351-16</inkml:trace>
          <inkml:trace contextRef="#ctx0" brushRef="#br2" timeOffset="714594.7201">24587 9682 1656 0,'-1'1'308'0,"-1"2"-31"16,-2 0-27-16,-4 0-26 0,0 1-22 0,-3-1-19 15,2 0-21-15,-3 1-15 0,2-1-20 0,-4-1-41 16,1 1-41-16,-2-1-51 0,1 1 2 15,-1-2-185-15,2 2-158 0,1-2 29 0,-1 0-190 16,4-1 32-16,1 0-331 0</inkml:trace>
          <inkml:trace contextRef="#ctx0" brushRef="#br2" timeOffset="715299.8974">23926 9312 1853 0,'-2'-2'310'0,"-1"-1"-9"16,-1 3-11-16,0 0-13 0,0 3-9 0,-4 6-3 16,1 4-22-16,0 5-12 0,-7 29-14 15,11-34-5-15,-5 33-14 0,7-33-11 0,1 9 1 0,0 2-8 16,2 36-12-16,3-27-19 0,4 1 22 15,-1-3-5-15,2 0-27 0,1-2-13 0,1-2-13 16,-7-15-3-16,1 2-8 0,3 1-10 0,0-1-7 0,0 2-6 16,2-3-12-16,-1 2-6 0,0-3-136 15,1-2-64-15,-1-1-74 0,-2 1-110 0,1-2 29 16,1-1 26-16,-1 0-432 0,1-3 58 0,1 0 50 16,-1-3-812-16</inkml:trace>
          <inkml:trace contextRef="#ctx0" brushRef="#br2" timeOffset="716351.8755">26605 9206 1932 0,'11'2'371'0,"-1"5"-36"0,3 3-27 16,17 26 8-16,-16-10-7 0,0 4-11 0,2 3-21 15,-6 3-15-15,-1 1-17 0,0 4-26 0,-7 1-17 16,-2 1-21-16,-2 0-6 0,-3-2-1 0,-7 3-20 16,-2-5-5-16,-1 1-17 0,2-3-16 0,-5-3-7 15,0-1-12-15,-2-3-7 0,-1-2-10 0,1-2-4 16,-1-2-8-16,0 2-6 0,1-6 2 16,-1-3-4-16,13-10-15 0,-3 1-19 0,-2 2-27 15,0-1-1-15,0-2-58 0,1 0-26 0,1 0-31 16,0-3-34-16,3 0-37 0,1-2-107 0,-1-2 26 15,3 0 26-15,-1 0-457 0,3-2 52 0,-1 1 49 16,3-2-798-16</inkml:trace>
          <inkml:trace contextRef="#ctx0" brushRef="#br2" timeOffset="716710.8718">26931 9992 2752 0,'1'5'575'0,"3"-1"-69"0,-3 2-63 0,1-2-46 16,-1-1-43-16,3 0-38 0,-3 1-32 15,1-1-50-15,-1-1-65 0,1 0-20 0,-1 1-223 16,-1-3-115-16,1 4 16 0,-1-2 18 0,0-1-544 15,0 1 53-15,0-2 54 0,-1 0-824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174.44446" units="1/cm"/>
          <inkml:channelProperty channel="Y" name="resolution" value="2087.0700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7T09:04:10.8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959 813 1742 0,'1'0'355'0,"1"0"-33"15,-2 2-34-15,0-2-29 0,1 2-21 0,-1-2-24 16,1 0-15-16,0 0-18 0,-1 0-14 0,1 2-7 16,-1-2-16-16,2 0-9 0,-2 0-10 0,0 0-7 15,1 2 6-15,-1-2-16 0,0 0 3 16,0 0-4-16,0 1-17 0,0-1 1 0,0 0-25 15,0 0-6-15,0 0-11 0,0 0-7 0,-3 0-17 16,0-3 14-16,-1 1-14 0,0 0-5 0,-2 0-1 16,1-1-3-16,2 0-2 0,-6 1-4 0,-2-2-2 15,2 1 2-15,-3 0-7 0,-1-2 4 0,0 5-2 16,-2-2-5-16,1 2 0 0,-2 0-84 16,-1 0 91-16,0 2-12 0,-1 0-1 0,2 1-3 0,-3 0-2 15,4 1 5-15,0 4 4 0,0 1 3 16,2 0-5-16,-2 4-1 0,2-1 13 0,0 2-1 15,4 1-7-15,0 2 11 0,1-2-7 0,4 4 6 0,-1-2 6 16,3 2 8-16,2-1 4 0,3 2 5 16,2-2 0-16,1 1 6 0,2-3-9 0,-1 0 90 15,1 0-84-15,1-2-5 0,3-1-2 0,0 2 2 16,2-3 2-16,-4-2 0 0,4-1-5 0,-1 2-3 16,0-3 0-16,0 0-14 0,-2-1-18 15,1-1-29-15,-3-1-15 0,0 1-24 0,-2-3-26 0,0-1-33 16,-2 0-91-16,1 1 22 0,0-3-223 15,0 0 37-15,1 0-353 0,-1 0 54 0,-2 0 49 16,1-3-474-16</inkml:trace>
  <inkml:trace contextRef="#ctx0" brushRef="#br0" timeOffset="397.9387">1145 998 1812 0,'0'-3'320'0,"0"-1"-34"0,0 1-30 16,0 0-27-16,0 1-27 0,0 0-22 0,-2 2-20 16,0 0-17-16,0 0-11 0,-1 0-17 0,-1 0-7 0,2 2-17 15,0 0-6-15,-4 3-4 0,0 3-9 16,0-1-2-16,-2 3-7 0,2 0-2 0,3 2-2 15,-1 2-11-15,3 0-1 0,1-2-1 0,-4-1-1 16,4-1-6-16,0 2 2 0,3-1 2 0,-1-1-1 16,3 2 3-16,-1-3 3 0,1-1 3 0,2-1 2 15,0-1-4-15,0-2-4 0,-1-1 2 0,1-2-4 16,1-1-2-16,-1-1 12 0,0-3-2 0,5-1-9 16,-4-3 3-16,-1 1 1 0,0-1 2 15,1-2-4-15,-2 0-8 0,-1-1-4 0,-2-1-5 0,1 0-2 16,-4 0-16-16,0 0-27 0,0 2-14 15,-4-1-27-15,2-1-28 0,-2 3-40 0,2 1-55 16,0 1 17-16,-2 2-206 0,1 1-136 0,-1 2 38 16,3-1-211-16,-1 3 46 0,2 0 39 0,0 0-293 15</inkml:trace>
  <inkml:trace contextRef="#ctx0" brushRef="#br0" timeOffset="930.1703">1553 838 1543 0,'0'-4'299'16,"0"1"-28"-16,-3 3-28 0,2-3-29 0,-1 1-13 16,-1 0-12-16,1-1-18 0,1 1-10 0,-1 0-19 15,-1 2-10-15,2-3-9 0,-2 2-11 0,-1 1-14 16,2-3-4-16,-2 2-7 0,2 1-8 0,-3-3-97 16,2 3 87-16,-2 0-6 0,-2 0-7 0,4 0-1 15,-2 0-6-15,-1 0-8 0,1 0-4 0,1 0-5 16,-2 0-6-16,1 0-7 0,3 1 1 15,-2 2-1-15,2-1-1 0,-2 0-4 0,1 1-8 0,1-1 6 16,-2 3-6-16,3-1 7 0,-4-1-7 0,3 1-1 16,1 2 3-16,1-1-4 0,-2 0 2 15,2-1 6-15,0 1 8 0,0 1-4 0,0-1 1 16,0 0-4-16,0 0-1 0,0-1-2 0,1 5-2 16,1 0 87-16,4 1-88 0,0 3 2 0,-1-1-2 15,0 0 1-15,1-2-1 0,0 1 0 0,1 1 2 16,-1 0-10-16,-2-1 5 0,0-2 3 0,-2 1-1 15,1-1 1-15,-1 1-2 0,-2 2-6 16,0-3 7-16,-1-1-1 0,-3 4-1 0,0-3-88 0,-2 2 84 16,-1-1 6-16,-1-2 3 0,-3 0-5 15,2 1-3-15,-3-1-5 0,1-3-13 0,0 2-15 16,-1-4-23-16,3-1-18 0,-1-2-33 0,1 0-48 0,2 0 15 16,-1-2-132-16,1-6-120 0,0-1 31 15,3-3-302-15,2 0 47 0,2-4 27 0,0 2-199 16</inkml:trace>
  <inkml:trace contextRef="#ctx0" brushRef="#br0" timeOffset="1229.9799">1646 537 1987 0,'10'2'364'0,"1"5"-34"0,-2 1-20 16,3 4-17-16,-1 3-25 0,-2 1-20 0,17 31-8 15,-16-18-11-15,3 1-14 0,-3 2-19 16,-2 0-23-16,-5-19-12 0,5 33-13 0,-2-13-20 16,1 0-17-16,-3-1-5 0,-4-16-11 0,1 2-3 15,0 5-9-15,2 2-14 0,0-1-21 0,-2 0-7 16,-1 0-18-16,0-2-11 0,0-1-17 0,0-2-15 16,0 0-14-16,0-2-21 0,0-1-36 0,0-2-16 15,-4-1-34-15,1-2-42 0,-2-2 20 0,2-1-199 16,-2-3-150-16,0-2 39 0,1-3-202 0,-1 0 51 15,-2 0 42-15,-1-7-338 0</inkml:trace>
  <inkml:trace contextRef="#ctx0" brushRef="#br0" timeOffset="1380.9852">1635 1059 2046 0,'13'-8'349'0,"4"-2"-35"0,26-8-15 16,-15 5-34-16,-1 2-25 0,-17 8-26 0,7-2-24 15,0-1-19-15,1 0-22 0,-1 1-30 0,0 0-29 16,-1 0-40-16,-2 0-51 0,1 2 0 16,-2 0 0-16,-1 3-720 0,-3-1 59 0,-2-2 56 15,1 2-479-15</inkml:trace>
  <inkml:trace contextRef="#ctx0" brushRef="#br0" timeOffset="2015.7673">2633 555 1712 0,'-13'-4'315'0,"-1"-1"-40"0,0 1-29 16,0 1-26-16,2 1-16 0,-2 2-27 0,4 0-20 0,-3-1-19 15,3 1-8-15,1 0-17 0,0 0-7 0,-1 2-11 16,0 5-2-16,-2 0-1 0,3 4-4 16,2 0-5-16,1 5 1 0,0 0-7 0,3 4 0 15,-1 1 3-15,2 1-4 0,2 2-4 0,0 1 3 16,5 40 99-16,-4-29-97 0,1 1 2 0,0 1-13 16,-2-23-8-16,0 5-4 0,3 4-5 0,-1 2-5 15,-1-2 1-15,0 1-9 0,1-1-17 0,-1 0-31 16,0-1-18-16,0-1-13 0,0-2-27 15,-1-1-25-15,0-2-35 0,0 0-32 0,0-5 16 16,-1-1-216-16,0-2 31 0,-4-4-371 0,2-2 52 16,-4-3 51-16,0-1-391 0</inkml:trace>
  <inkml:trace contextRef="#ctx0" brushRef="#br0" timeOffset="2515.8719">2270 1053 1554 0,'3'-9'339'0,"3"-1"-43"0,2 1-33 15,5 0-33-15,0 3-22 0,2-3-22 16,1 2-21-16,3 0-30 0,-1 1-21 0,-1 2-27 16,4-1-29-16,-2 2-36 0,-1 0-30 0,1 1-53 15,0-2 9-15,1 2-75 0,-5 0 13 0,2 1 8 16,-1-2 11-16,0 3 15 0,-4-3 24 0,-2 3 7 16,-1-1 87-16,-2 1 33 0,-1 0 26 0,0 0 12 15,-1 0 4-15,-3 0 5 0,-1 0-2 0,2 0-1 16,-2 0 90-16,0 0-186 0,-1 1 183 15,0 2-90-15,0 2-3 0,0 0-2 0,0 2-8 16,0 3-1-16,0 2-11 0,0 3-6 0,0-1-4 16,1 1-5-16,1-1-6 0,0 1-3 0,1-1-4 15,1 0-10-15,3-1-1 0,-3-1-13 0,1-1 0 16,2 0-12-16,-1-2-4 0,3-1-9 0,-2-1-3 16,0-2-3-16,-1-1-9 0,1-4-4 0,0 0-5 15,0-4-2-15,-1-1 2 0,1-3-6 16,1-3-1-16,-2-2 2 0,-1 1 1 0,-2-2-88 0,2-3 96 15,-4 2 8-15,0-4 5 0,-1 2 10 0,-1 2 10 16,1 0 13-16,0 3 12 0,-1 1-1 16,1 3-2-16,-1-1-10 0,1 2-9 0,0 2-8 15,0-1-6-15,0 2 0 0,-2 0 4 0,2 4 8 16,0 0 3-16,0 0-1 0,2 2 91 0,0 7-97 16,4-2 6-16,-3 4-3 0,2 0-4 0,0 3-3 15,0 1 0-15,2-2-7 0,2 1-23 0,-4 1-15 16,2-1-15-16,2 1-15 0,-1-3-22 15,-1 0-23-15,0-2-40 0,0-2-50 0,1 0 18 16,-1-3-202-16,0-1 32 0,0-4-353 0,-1-2 48 16,0-2 54-16,-2-3-423 0</inkml:trace>
  <inkml:trace contextRef="#ctx0" brushRef="#br0" timeOffset="2846.5767">2969 940 2004 0,'2'0'330'15,"1"2"70"-15,-1 6-132 0,2 0-20 0,-2 1-30 16,-1 0-26-16,1-1-25 0,0 3-13 0,0 1-14 16,0-1-14-16,1-1-22 0,-3 1-25 15,0-3-11-15,0-1-9 0,0-1-6 0,0-1 2 0,0 0-20 16,0-2-16-16,-3-3-12 0,3 0-8 0,0 0-8 16,1-3-3-16,1-2-12 0,0-4-88 15,-1-5 95-15,0-1-3 0,3-2-1 0,-2 1 17 16,3-1 5-16,-2-1 9 0,2 2 13 0,2 2 2 15,-1 1 8-15,0 0 3 0,-1 4-2 0,0-2 9 16,2 4 0-16,-2 1 10 0,-1 1 5 0,0 3-5 16,1-1-2-16,-1 3 1 0,0 0-3 0,2 3 1 15,-3-1-6-15,4 3-6 0,0 3 0 16,1 1-16-16,0 0-21 0,1 3 76 0,-2-2-112 0,0 3-30 16,1 1-28-16,-1-2-49 0,0 1 13 0,0 2-235 15,2-2 32-15,2 1-360 0,-1-1 40 0,2-2 50 16,-2-1-410-16</inkml:trace>
  <inkml:trace contextRef="#ctx0" brushRef="#br0" timeOffset="3265.057">3426 866 1682 0,'1'-3'320'0,"0"-2"-22"0,-1 1-33 0,0-2-26 15,-1 4-15-15,-2-3-18 0,0 1-12 0,1 1-20 16,-4 0-14-16,1 3-13 0,0 0-10 0,0 0-7 16,-5 0-17-16,1 4-1 0,-2 4-3 0,1 0-8 15,1 4-3-15,0 1 86 0,2 1-81 16,3 2-7-16,0 1 0 0,4 1-6 0,0 0-10 0,4 1-6 16,0 1-2-16,2-3-2 0,1 0-7 0,2-1-6 15,1 0-11-15,2-3-14 0,-1 0-12 0,2-3-18 16,-1-3-9-16,2 0-24 0,-2-4-18 15,3-3-35-15,-1-2-36 0,1-3-50 0,-2-3 18 16,-1-4-185-16,15-22-268 0,-13 8 133 0,-2-3-203 16,-1-5 46-16,-3-3-473 0</inkml:trace>
  <inkml:trace contextRef="#ctx0" brushRef="#br0" timeOffset="3463.2123">3612 344 1821 0,'0'-12'418'0,"0"6"-103"0,0 2-18 15,-1 4-12-15,1 4-20 0,0 5-16 0,0 4-18 16,1 6-1-16,2 2-17 0,4 35-17 0,1-19-8 0,-1 2-21 16,0 1 11-16,2 2-18 0,1 0-10 15,-3-2-24-15,-1-4-1 0,-3-1 75 0,3-2-83 16,0-2-17-16,-5-16-10 0,-1 2-61 0,1 2-33 16,1 1-68-16,0 0-32 0,-2-4-37 0,0 0-57 15,0-3 20-15,-3-3-281 0,1-3 39 0,-3 0-299 16,1-3 52-16,-5-4 50 0,0-4-499 0</inkml:trace>
  <inkml:trace contextRef="#ctx0" brushRef="#br0" timeOffset="3610.6101">3340 672 2007 0,'4'-3'421'0,"9"3"-46"15,2 0-31-15,6-3-38 0,0 2-26 16,5-2-41-16,38 2-25 0,-27-1-44 0,-22 2-46 15,6 0-35-15,4-2-40 0,37 1-55 0,-48-2-53 0,38-1 7 16,-19-2-297-16,1 1 29 0,-20 2-365 16,5 0 49-16,0-2 39 0,0-1-325 0</inkml:trace>
  <inkml:trace contextRef="#ctx0" brushRef="#br0" timeOffset="3792.6057">3955 596 1905 0,'0'10'414'0,"0"3"-35"0,-2 1-18 16,-1 2-9-16,1 4-24 0,-2 2-21 15,3 2-32-15,0-3-29 0,-2 2-20 0,2 1 68 0,1-2-121 16,0 0-17-16,0 2-1 0,1-3-13 0,1 1 0 16,-1 0-36-16,0-1-12 0,1-2-49 0,1-1-42 15,-1-1-25-15,0-1-33 0,-1-4-29 0,1-1-25 16,-2-1-23-16,0-4-42 0,0-1 19 16,-2-3-299-16,0-2 42 0,1-2-300 0,-5-5 45 15,1-3-54-15,-2-6-357 0</inkml:trace>
  <inkml:trace contextRef="#ctx0" brushRef="#br0" timeOffset="3930.611">3873 484 1780 0,'-1'-14'213'0,"-3"3"-117"16,4 1-11-16,0 3-168 0,4 2-74 0,-3 2 14 16,1 3-422-16,3 0 7 0</inkml:trace>
  <inkml:trace contextRef="#ctx0" brushRef="#br0" timeOffset="4262.6082">4096 710 754 0,'7'5'510'0,"-1"-1"-67"0,1 0-55 16,-1-1-46-16,-2-2-40 0,4 4-24 0,3-1-37 16,-2 2-25-16,2-1-20 0,3 1-19 15,-2 1-23-15,-1 2-12 0,2 0-20 0,0 1-18 0,1 2-9 16,-1 0-3-16,1 2-12 0,-3-1 85 15,-1 2-93-15,0-1-5 0,-2 1-5 0,-1 1-6 16,-2-2-7-16,0-1 3 0,-3 1-9 0,-2-1 9 16,-2 1 2-16,1-2-7 0,-3 0-4 0,-1-2-8 15,-2 2 1-15,0-3 3 0,-3-1-3 0,3-3-1 16,-2-1-6-16,-2-2 2 0,2-2-9 16,-3-5-4-16,-1-3-11 0,2 2-94 0,0-4 88 0,1-1-1 15,1-2-8-15,1 2 0 0,2-2-12 0,-1-2-16 16,4 1-17-16,-1-3-37 0,4 0-26 15,0-1-22-15,4 1-46 0,1-1 16 0,3 1-109 16,0 0-42-16,2 0-67 0,17-24 30 0,-8 21-304 16,-12 11 49-16,16-22 34 0,-15 24-236 0</inkml:trace>
  <inkml:trace contextRef="#ctx0" brushRef="#br0" timeOffset="4531.6088">4437 677 1955 0,'11'14'344'0,"-2"2"-31"16,-2 3-4-16,-1-3-30 0,-3 2-6 0,2 0-25 15,-3 1-25-15,0-1 61 0,1-2-104 16,-2 1-19-16,-1-5-13 0,0 0-8 0,0-1-20 0,0-2-9 16,0-5-112-16,-1 1 70 0,-2-3-23 15,1-2-17-15,2 0-25 0,0-2 0 0,0-3-4 16,0 1-9-16,0-7 0 0,2 0-4 0,2-1 0 16,2 0 8-16,0 0-1 0,1 2 3 0,0 1 10 15,1 4 16-15,1 2 13 0,4 3 11 0,0 3 6 16,0 2 5-16,1 1 10 0,-1 3 6 0,1 2 2 15,-2 2-4-15,2 0 84 0,-3 2-87 0,1 2-7 16,-1-2-4-16,-1 2-4 0,-1 0-20 16,-1-1-33-16,-1-2-49 0,0-1-66 0,-2 1-132 15,-3-1 26-15,2-3 18 0,-4-1-552 0,0-2 70 16,-5-4 59-16,4-1-698 0</inkml:trace>
  <inkml:trace contextRef="#ctx0" brushRef="#br0" timeOffset="6864.0949">5272 952 2010 0,'-1'-4'366'0,"1"-2"-38"0,0 2-32 0,1-1-31 15,1 0-41-15,3-2-24 0,2-1-27 0,1 3-18 16,4-2-21-16,-2 2-11 0,2 3-12 0,2 0-14 16,0 2-10-16,1 0-12 0,0 3-1 0,2 2-8 15,-4 3-8-15,0-2 85 0,-2 4-89 0,1 1-2 16,-4 0-4-16,-1 1-3 0,-2 1 2 15,-3 1-2-15,-2 0 2 0,-4 2-4 0,1-3 5 16,-3 3-4-16,-1-4-2 0,-2 0-3 0,-1 0-4 16,1-2 8-16,-3-1 2 0,-1-2 5 0,1-3 1 15,-4-2-9-15,2-2 7 0,0 0 0 0,1-2-4 16,0-3 1-16,0-1-10 0,0-1-8 16,5-2-12-16,1-1-9 0,0-3-106 0,1 0 64 15,4 0-22-15,-1-2-25 0,3-1-31 0,4 1-47 16,1 1-44-16,2 0 19 0,3 2-138 0,3-1-42 0,1 1-106 15,1-2 36-15,-1 1-227 0,3 4 51 16,0-1 39-16,1 0-278 0</inkml:trace>
  <inkml:trace contextRef="#ctx0" brushRef="#br0" timeOffset="7196.9388">5617 822 1646 0,'10'8'341'0,"0"3"-19"0,0-1 78 16,-3-1-218-16,1 2 80 0,-4 0 81 0,1 1-130 0,0 0-15 15,-2 0-24-15,1 0-15 0,-4-1-17 16,1 0-8-16,-1-4-19 0,0 3-12 0,0-3-10 16,0 0-11-16,-1-2-8 0,1 1-5 0,-1-1-5 15,0 1-5-15,-2-3-11 0,1-1-17 0,1 0-25 16,0-2-11-16,-2-2-93 0,1-1 168 16,-1-3-186-16,2 3 87 0,1-1 2 0,0-6-3 0,1-2 2 15,1 0 0-15,1 1 4 0,2 0-1 0,2 1 13 16,1-1 2-16,4 2 6 0,-4 0 5 0,2 2 4 15,2 0 10-15,0 3 0 0,1 0 7 0,-4 3 2 16,2 1 3-16,-1 0 4 0,-2 2 8 16,3 2 20-16,-2 2 3 0,0 1 2 0,0 1 91 15,-2 2-99-15,1 0 6 0,-3 2-5 0,1-2-13 16,-2 2 2-16,1 1-8 0,1 1-40 0,-2 0-39 16,1-2-69-16,-3 1-130 0,3-1 23 0,1 0 18 15,-1-3-528-15,4-1 57 0,-1-3 47 0,0-4-576 16</inkml:trace>
  <inkml:trace contextRef="#ctx0" brushRef="#br0" timeOffset="10061.2509">7499 901 1615 0,'1'4'271'15,"1"0"-24"-15,2-3-31 0,5 2-17 0,2 1-15 16,-2-2-15-16,2 0-17 0,0-2-13 0,1 0-18 16,2 0-9-16,-4 0-7 0,0 0-9 0,-1 0-7 15,-2-3-9-15,4 1-2 0,-2-2-12 0,-1-2-2 16,-2 1-5-16,-4 0-2 0,2 1-3 15,-3-3-4-15,0 2-3 0,-1-2-4 0,-1 2-3 0,0 0-7 16,-2 2-4-16,1-2-3 0,-1 1 3 0,-2 1-6 16,1 1 1-16,-7 0 3 0,0 0-2 15,-1 2 3-15,-2 0 2 0,2 0-3 0,-2 2 7 16,1 2-10-16,-1 3 8 0,1-2 1 0,2 5 2 16,1 1 91-16,2 2-100 0,-1-1 5 0,1 1-1 15,3 1-3-15,1 1 4 0,3-1-2 0,1 2-6 16,0 0 1-16,1-2 0 0,4 1-7 0,2-2 1 15,-2 2-11-15,3-3-11 0,-1-2-9 16,3 0-12-16,1-1-15 0,-1-3-14 0,3 1-16 0,1-3-16 16,0-2-18-16,2-2-51 0,2 0 14 15,-1-4-93-15,4-1-32 0,27-9-28 0,-22 2-47 16,1-3 28-16,-3 2-415 0,2-4 133 0,1-1-280 0</inkml:trace>
  <inkml:trace contextRef="#ctx0" brushRef="#br0" timeOffset="10210.7954">7990 834 1507 0,'3'-3'338'0,"-3"3"-23"16,-3 0-26-16,0 3-19 0,-3 2-15 0,-2 4-18 16,-1 1-18-16,-2 0 81 0,2 4-100 0,-3 0-21 15,1 2-10-15,-14 22-17 0,19-28-13 0,-1 4-20 16,-5 0-6-16,3 3-25 0,-2-2-17 0,1 0-25 16,3 1-20-16,-1-2-27 0,1-1-26 0,0-1-25 15,1 0-40-15,0-4-17 0,2-1-2 0,0-1-57 16,1-1 18-16,1-2-141 0,-1-3-71 0,0 0 31 15,1-3-311-15,1-2 42 0,0-3 29 0,-2-7-219 16</inkml:trace>
  <inkml:trace contextRef="#ctx0" brushRef="#br0" timeOffset="10404.306">7747 788 1653 0,'3'0'346'0,"0"0"-19"0,3 5-26 0,0 3-14 16,3 3-13-16,1 2-10 0,-1 1-16 15,0 2 73-15,1 0-116 0,13 26-21 0,-9-17-19 0,-8-15-11 16,1 2-14-16,-1 5-24 0,2 0-6 0,2-1-23 16,0 2-30-16,-2 0-28 0,0-4-32 15,-1-1-32-15,0 2-41 0,0-5-54 0,0 1 13 16,0-3-275-16,-2-1 35 0,-1-1-341 0,0-5 57 16,-2-1 55-16,1 0-414 0</inkml:trace>
  <inkml:trace contextRef="#ctx0" brushRef="#br0" timeOffset="11444.1579">6497 781 1707 0,'-4'-4'311'0,"1"3"-24"0,0-2-17 16,0 1-29-16,2-1-21 0,-4 2-35 15,3-2-27-15,-1 2-22 0,1 1-7 0,0 0-5 16,2 1-4-16,-1 2-1 0,1 1-4 0,-2 1 0 15,2 4-15-15,0 6-2 0,0-1-4 0,0 2-8 16,0 0 86-16,-2 1-99 0,2 0-14 0,0-1 4 16,0 0-9-16,0 0-2 0,0-2-6 0,0-1-6 15,-1-2-6-15,1-3 3 0,0 1-1 0,0-2 4 16,-1-1 0-16,1-1 8 0,0-1-7 0,0-1 3 16,0-1-5-16,0 1-19 0,0-3-17 15,0 0-10-15,1 0-6 0,-1-5-88 0,2-4 85 16,2-3-3-16,0-3-4 0,1 0 4 0,2-2-2 0,-1 0 5 15,3-3-7-15,0 2 3 0,0 0 1 16,-1 2 3-16,1-1-1 0,2 2-5 0,-3 3 5 16,4 5 1-16,-1-1 5 0,-1 4 8 0,-2 1 2 15,3 6 3-15,-1 1 7 0,0 4-4 0,0-1 4 16,-2 3-2-16,-2 3 6 0,0-1-1 0,0 2 91 16,-1 1-91-16,-1-1-1 0,0 0 2 0,-1 0-1 15,-1-1-2-15,0-1-7 0,0-1-3 0,-1-3-1 16,-1 0 0-16,0-3 0 0,0 1-2 15,0-3 1-15,-1-1 1 0,-1 1-5 0,0-3-14 16,0 0-95-16,1-3 93 0,-2 0-2 0,0-5-3 16,0 0-2-16,0-2-12 0,2-4 2 0,-1-1-7 15,4 0-5-15,-1-1-3 0,4-3 4 0,-1 4 6 16,3-1 1-16,0 0 3 0,3 3 9 0,-1 1 4 16,2 1 7-16,0 1 7 0,2 3 13 0,1 3 4 15,0 2 11-15,0 2 12 0,0 4 6 0,-1 2 4 16,0 2 8-16,-3 3 2 0,-2 0 7 0,1 3 3 15,-2 2 16-15,-3 0 88 0,0-1-94 0,-1 1-5 16,1 1-4-16,-4 0-12 0,2 0 1 16,0 0-7-16,-2 0-19 0,0-3-12 0,2 1-23 15,-2-1-29-15,0-3-34 0,0 0-53 0,0-1-77 0,0-1 20 16,0-2 17-16,0 1-556 0,1-3 58 16,0 0 48-16,0-2-534 0</inkml:trace>
  <inkml:trace contextRef="#ctx0" brushRef="#br0" timeOffset="11769.8251">6423 1280 1743 0,'-4'1'372'16,"1"1"-42"-16,1-1-38 0,1-1-12 0,1 1-18 16,1 1-26-16,2 0-16 0,5 2-18 0,4 1-19 15,4-2-18-15,3 1-18 0,35 4-12 0,-17-6-14 16,-20-2-16-16,37 1-11 0,-15-2-4 0,3 1-12 15,-2-1-8-15,-2 0-9 0,-1 0-14 0,-21 1-16 16,3 0-15-16,3-2-28 0,-1 2-22 16,-2 0-31-16,-1 0-38 0,-3 0-23 0,-3 0-39 15,-3 2 16-15,-3 0-163 0,-3-1-138 0,-3 0 37 0,-2 1-231 16,-5 1 49-16,-4 1 34 0,-4-2-256 16</inkml:trace>
  <inkml:trace contextRef="#ctx0" brushRef="#br0" timeOffset="11993.1994">6389 1467 1841 0,'16'2'398'0,"2"1"-27"0,3-3-33 0,40 5-13 16,-19-5-26-16,-1 3-7 0,0-3-13 0,0 1-17 15,-1 2-22-15,-2-2-35 0,0 0-4 0,-24-1-21 16,5 0-18-16,3 0-19 0,-1 0-14 0,-1 0-12 15,-1 1-13-15,1-1-42 0,-6 0-34 16,0 0-36-16,-3 0-57 0,-1 0-86 0,-3 0 14 0,-1 0 13 16,-2 0-654-16,0 0 66 0,0 0 53 0,0-2-711 15</inkml:trace>
  <inkml:trace contextRef="#ctx0" brushRef="#br0" timeOffset="12992.8273">8173 831 1773 0,'1'-4'300'0,"0"2"-33"16,-1 1-33-16,0-4-31 0,-1 3-17 0,0 2-25 15,-1-3-20-15,0 3-23 0,1 0-9 0,0 0 0 16,-3 3-9-16,2-1-11 0,-2 5-1 16,0 2-7-16,-1 2-10 0,1 3-5 0,2-1 93 0,-1 1-100 15,0 0-5-15,1 1-3 0,2-1-8 0,0 2 1 16,0 0-5-16,2 0-3 0,-1-1-3 15,1-5-3-15,-1 2 5 0,1-4-7 0,0-1-5 16,0-1 2-16,1-1-5 0,2-2-3 0,-2 0 0 16,1-3-8-16,0 0 0 0,2 0-8 0,3-1-1 15,1-3-1-15,-1-2 4 0,1 1-92 0,1-2 180 16,0-1-182-16,-3-1 92 0,1 0 1 0,-2-3 3 16,0 2 5-16,-1-2 4 0,0 0 3 0,-1-2 5 15,-3 2 1-15,0-2 3 0,1 3 1 0,-1 2-2 16,0 1 9-16,0 1-2 0,-1 0-2 0,-1 2 0 15,1 0-4-15,-1 1 0 0,0 1-7 16,0-2-4-16,0 3-11 0,0 0-3 0,2 0-2 0,-2 2 0 16,0 0 7-16,0 0 4 0,0 0-1 15,1 0 2-15,-1 2 1 0,2 2-4 0,-1 1 2 16,-1-2-1-16,1 4 13 0,2 1 78 0,0 1-85 16,0 1-3-16,0 1-16 0,0 0-11 0,1 0-9 15,0 1-11-15,0-1-12 0,2-1-18 0,-2 0-17 16,0 0-29-16,-1-5-34 0,1 1-42 15,1 0 16-15,2-1-140 0,-1-2 28 0,0-3-402 16,0 0 52-16,0-2 41 0,0 1-414 0</inkml:trace>
  <inkml:trace contextRef="#ctx0" brushRef="#br0" timeOffset="13543.8314">8487 790 1970 0,'2'11'341'0,"-2"3"-27"0,2 2-25 16,-2 1 96-16,1 0-126 0,-1 3-17 16,0 1-29-16,0-1-19 0,0 2-22 0,0-3-16 15,0 0-15-15,0-2-17 0,0-1-9 0,0-1-25 0,-1-3-13 16,1-2-12-16,0-2-9 0,0-2-17 16,0 0-21-16,0-4-16 0,0-2-13 0,0 0-7 15,1-2-8-15,1-3-4 0,-1-5-5 0,-1 0-92 16,3-5 87-16,1-1-1 0,2-3 3 0,-2 1-3 15,3-1 16-15,-1-2 1 0,2 4 14 16,-1 2 3-16,3 0 3 0,-2 2-5 0,1 1 7 0,-1 1 8 16,3 6 5-16,-4 1-4 0,2 4 8 15,-1 0-3-15,-1 0 9 0,2 4 5 0,-1 1 3 16,0 5 0-16,0 0 89 0,0-1-94 0,-3 1 4 16,1 1-4-16,-2 2-1 0,0-1 2 0,-1-2-1 15,-1 0-9-15,-1-1 2 0,-1-3-7 0,1 2-5 16,0-2 4-16,0-2 3 0,-1 1 3 0,0-2 1 15,1-1-9-15,-1 1-12 0,0-3-13 16,0 0-7-16,2-3-87 0,-1 0 84 0,-1-1-6 16,2-4-1-16,1-4-1 0,0-1 4 0,3 0-1 15,-2-2 0-15,2-1 9 0,0 1-1 0,0 0 7 16,0-1 10-16,1 3 3 0,-1 1 0 0,1 0-1 16,1 5 0-16,-1-2 10 0,0 3 10 0,0 2 3 15,1 1-3-15,-1 3 7 0,-1 0-1 0,0 3-1 16,1 1 6-16,2 2-4 0,-1 3 0 0,-1 1 3 15,0 0-3-15,0 4-1 0,-2-1 89 16,1 0-92-16,-3 2-10 0,1-2-12 0,-1 1-16 0,0 0-22 16,-2-2-29-16,2-2-40 0,0 0-67 0,-2 2 16 15,1-2-242-15,2-3 31 0,-1 0-303 16,1-3 44-16,-1-1 45 0,1-2-326 0</inkml:trace>
  <inkml:trace contextRef="#ctx0" brushRef="#br0" timeOffset="14008.8272">8997 795 1886 0,'2'-3'325'0,"-1"3"-19"0,2 0-6 0,-3 3-18 16,0 3-19-16,0 5-12 0,1 4-22 16,0 4 98-16,1 3-119 0,2 38-10 0,-4-46-16 15,3 40-13-15,-1-16-22 0,-1-2-15 0,-1-21-1 0,1 40-14 16,0-18-17-16,0 0-8 0,3-1-5 15,-4-22-16-15,0 6 1 0,0 0-8 0,0 3-4 0,0-4-6 16,0-1-4-16,0 0-9 0,0-3 3 16,0-3 0-16,0-2-1 0,0-1-5 0,0-2 4 15,0-1-3-15,0-1-5 0,0-3-15 0,0 1-10 16,0-3-8-16,0-3-2 0,0 0-16 0,1-7-3 16,2-5-12-16,1-3-1 0,5-31-5 0,-2 14-3 15,-1 0-16-15,2-3 4 0,-3-2-4 0,4-1-89 16,0 1 89-16,0-1 2 0,1 0-2 15,3 2 9-15,0 2 3 0,-1 2 11 0,0 5 5 16,-1 4 3-16,-6 14-5 0,2 0 2 0,2-4-2 16,-1 2 5-16,3 2 3 0,-1 4 6 0,1 2 0 15,2 1 6-15,-2 5-5 0,0 0 8 0,-1 5 3 16,1 0 2-16,-3 0 0 0,-1 4 2 0,-2-1 6 16,-2 4 5-16,-3 0-4 0,-4 2 90 15,-2 2-92-15,-3 0 0 0,-1-2-4 0,-2-1-5 0,-1 3-2 16,-3-5-8-16,1 1-12 0,0-1-15 15,-2-1-23-15,-1-3-62 0,-1-3-52 0,3-1 17 16,-1-3-181-16,3-5-108 0,3 0-56 0,-1-4-165 16,4-1 46-16,1-5 40 0,4-1-270 0</inkml:trace>
  <inkml:trace contextRef="#ctx0" brushRef="#br0" timeOffset="14217.8272">9386 422 1963 0,'7'13'412'0,"1"5"-43"0,-1 2-22 0,0 0-18 15,-1 3-34-15,0-1-25 0,-2 3-26 0,6 32-15 16,-9-42-23-16,0 3-15 0,1 6-20 16,1 0-8-16,-2 1-17 0,1-2 69 0,1 1-96 0,-2-4-33 15,2-1-26-15,-1-1-25 0,1-2-26 0,-2-2-36 16,1-1-60-16,-1-2-126 0,1-1 136 0,-1-3-163 15,0 1 20-15,-1-4 22 0,1 1-547 0,-1 0 53 16,0-5-49-16,0 0-406 0</inkml:trace>
  <inkml:trace contextRef="#ctx0" brushRef="#br0" timeOffset="14594.8252">9556 846 2042 0,'14'-4'334'0,"4"-3"-41"0,-3 2-32 0,2-3-28 0,0 1-21 15,0-1-24-15,1 2-18 0,-3-3-16 0,1 2-17 16,0-1-13-16,-3 2-16 0,0-2-9 16,-3 1-11-16,0 0-9 0,-4 2 0 0,-1 1-9 0,-2-1-3 15,0 0-7-15,-3 2-1 0,-2-1 3 16,0 1-2-16,0 3 0 0,-2 0 3 0,0 0 4 15,-7 0-5-15,2 3 0 0,-3 1 4 0,0 0-2 0,1 2 4 16,0 1-1-16,0 1 2 0,-1 0-9 16,5 1 1-16,-4-1-2 0,3 0-8 0,1 0-5 15,2 1-3-15,0-2-8 0,2 1 2 0,0-3-2 16,2 0-11-16,1 2-14 0,0-3-18 16,2 0-19-16,3 2-15 0,3 0-31 0,1 0-24 0,2-1-43 15,4-2-51-15,0 0 17 0,4-3-281 16,0 1 38-16,0-1-319 0,2 0 57 0,1-1 50 15,-2-2-460-15</inkml:trace>
  <inkml:trace contextRef="#ctx0" brushRef="#br0" timeOffset="15025.835">10110 686 1655 0,'1'-2'301'0,"1"2"-28"0,-2-3-32 16,0 3-24-16,0-3-24 0,0 2-21 0,0 1-15 15,-2-1-14-15,1 1-3 0,0 0-8 0,-2 0-6 16,1-3-7-16,0 3-9 0,-3-1-3 0,0 1-10 15,2 0-9-15,-3 0-5 0,1 0-6 0,1 1-6 16,-5 4-10-16,-1 1 1 0,-1-1-6 0,1 2-4 16,-1 0-2-16,2 0-3 0,2 0-6 0,0-1-5 15,4 1-2-15,0-1 3 0,3 0-2 0,3 4 3 16,5 1 2-16,0 2-6 0,2-1-3 16,2 1 0-16,0 0-11 0,-1 0 4 0,1 1-5 15,0 0 90-15,-4-1-78 0,1 2 3 0,-3-1 19 16,-1 1 0-16,-3-1 7 0,0 2-2 0,-2-1 3 15,-3-1-3-15,-2 0-9 0,-1-1 2 0,-3-3-6 16,0-2 1-16,-1 3-17 0,-1-4-39 16,-3 0-26-16,-3-1-29 0,1-1-31 0,-1-1-50 15,-2 0-79-15,0 1 22 0,1-1 17 0,-1 0-568 0,-2 0 51 16,3 0 63-16,0-2-590 0</inkml:trace>
  <inkml:trace contextRef="#ctx0" brushRef="#br1" timeOffset="22971.8319">1382 2810 2050 0,'1'-5'336'0,"-1"-2"-32"0,0 2-24 0,0 0-26 16,0 1-25-16,0-1-25 0,0 0-31 16,0 0-17-16,0 3-26 0,0-2-21 0,0 1-15 0,0 0-10 15,0 3-4-15,0 0 11 0,3 5-6 0,-1 2-1 16,0 5 1-16,2 7 5 0,6 32 2 15,-6-17-6-15,2 1-4 0,-4 2-5 0,-2-22 1 16,0 5 1-16,1 43-7 0,0-27-2 0,2 5-3 16,-6-4-7-16,3-1-6 0,0-20-4 0,0 5-6 15,0 3-19-15,0 1-18 0,0-3-17 0,0 0-15 16,0-2-19-16,0-1-17 0,0-2-13 0,0-2-22 16,0-3 29-16,0-5-231 0,-2 3 108 15,1-6-208-15,0 0 34 0,-4-1-326 0,3-3 44 16,-1-1 49-16,1-2-433 0</inkml:trace>
  <inkml:trace contextRef="#ctx0" brushRef="#br1" timeOffset="23254.9203">1445 2715 1953 0,'8'-6'324'0,"1"2"-33"0,0-2-25 0,2 4-27 16,2 1-23-16,0 1-18 0,1 0-17 0,0 2-23 16,0 2-15-16,3 0-10 0,-5 4-12 0,0-1-14 15,1 2-8-15,-4 1-10 0,0 2-14 0,-1 3 2 16,-5-1-9-16,-1 1-7 0,-2 2-7 0,-2 0-5 15,-3 0-6-15,-1 0-9 0,-1-1-20 0,-2-1-15 16,0-1-32-16,0-2-32 0,-2-1-68 0,1-2 13 16,-2-2-378-16,1-5 124 0,2 1-294 15,1-3 53-15,1-3 34 0,3 1-237 0</inkml:trace>
  <inkml:trace contextRef="#ctx0" brushRef="#br1" timeOffset="23743.8265">1894 2506 1628 0,'-4'-1'357'0,"2"1"-32"0,-2 1-26 16,1 5-21-16,-3 3-18 0,0 4-25 0,0 5-11 15,3 1-18-15,-1 7-15 0,7 37-5 0,0-25-9 16,7 2-15-16,-2-3-4 0,1-2-11 16,1-3-6-16,0-3-11 0,-2 0-11 0,5-1-6 15,-10-18-10-15,3 5-7 0,1 1-4 0,1 0-2 16,2 0-7-16,-3-2-8 0,1 1-9 0,-1-3-4 15,1-2-11-15,-2 0 2 0,-1-1-19 0,-1-2-18 0,1-1-23 16,1-2-70-16,-4-1-76 16,1-1 17-16,0-2 10 0,-2 0-653 0,1-3 58 0,-2 0 51 15,0-3-746-15</inkml:trace>
  <inkml:trace contextRef="#ctx0" brushRef="#br1" timeOffset="25788.8257">2298 2928 1765 0,'-3'2'348'0,"1"-1"-29"0,0 0-30 0,1 1-18 15,-1-2-12-15,1 0-16 0,1 3-14 16,0-3-23-16,0 0-17 0,0 0-16 0,4-3-15 15,-1 1-14-15,3-3-14 0,2-3-10 0,3-1-13 16,-1-2-7-16,2-4-8 0,15-24-12 0,-13 15-11 16,2-1-8-16,-3-2-3 0,2-3-6 0,-1 2-3 15,0-2-9-15,-3 1-3 0,-1-1-3 0,-3-4-9 16,-1 3-3-16,-5 19 3 0,1-6 1 16,1-1 7-16,-2-2-6 0,-1 1-2 0,-1 1-5 0,-2 0-1 15,0 2-2-15,1 1-6 0,-3 1-6 16,0 4 0-16,-3-1-13 0,0 2 6 0,-1 2-7 15,-2 2 3-15,3 3-5 0,1 2-4 0,-1 1 3 16,1 1 5-16,0 4 1 0,-1 5 6 0,0 0 0 16,0 4 5-16,5 1 0 0,1 4 7 0,0 0-3 15,2 1 2-15,2 0-7 0,0 1 4 0,1 3 1 16,3-2-2-16,6 33 5 0,-5-26-2 16,3 0 1-16,1 0 5 0,-8-19-2 0,3 6-6 0,1 1-1 15,3 2 2-15,-1-3-2 0,-1 3-2 0,19 22-1 16,-21-34-33-16,4 6-19 0,1-1-4 15,-2-2-16-15,4 1-23 0,0-3-24 0,1 0-22 16,0 0-39-16,2-4-40 0,1-2 18 0,-1-2-130 16,1-1-193-16,2-3 39 0,-1 0-163 0,-3-4 54 15,0-1 38-15,-1-1-285 0</inkml:trace>
  <inkml:trace contextRef="#ctx0" brushRef="#br1" timeOffset="26190.8301">2863 2611 2015 0,'-5'0'357'16,"0"0"-25"-16,-3 3-36 0,-1 2-22 0,-4 2-28 0,3 1-16 15,-2 3-29-15,3 0-13 0,-1 1-18 0,1 1-15 16,2 0-18-16,0-1-17 0,2 3-13 16,3-1-5-16,-1-1-10 0,2-1-12 0,1 0-7 15,1 0-10-15,3 0-8 0,-1-2-15 0,2 1-10 16,1-1-8-16,1-3-8 0,2 1-4 0,0-3-10 15,-1-2-7-15,1-1-7 0,-3-2-13 0,1-1-9 16,1-3-4-16,-1-1-1 0,2-4-4 0,-2-1 0 16,-1 0 4-16,-1-5 5 0,-1 2 3 0,-1-3 1 15,-1-1 6-15,-1 0 5 0,-1 0 15 16,-2 0 6-16,1-2 10 0,-4 2 8 0,2 3 10 16,2-1 6-16,-2 2 6 0,1 1-5 0,0 2-5 0,-1 2-8 15,1 0-9-15,2 4-7 0,0-1 15 16,-1 5 10-16,1 0 6 0,0 5 4 0,-1-1-1 15,1 1 5-15,0 5-6 0,0 4-4 0,1 2 1 16,0 0-5-16,0 3-4 0,3 1 3 0,-2 0-4 16,3 0 1-16,-3-1-11 0,5 0-22 0,-4-2-18 15,2-1-21-15,1 1-22 0,1-3-32 0,-1-2-36 16,2-1 13-16,-1-2-201 0,-1-4-72 16,1-1 32-16,0-3-305 0,-3-2 52 0,0-1 42 15,2-5-421-15</inkml:trace>
  <inkml:trace contextRef="#ctx0" brushRef="#br1" timeOffset="26637.8323">2996 2256 1921 0,'2'0'361'0,"1"3"-11"0,-1 1-27 15,0 6-23-15,3 2-20 0,0 5-17 0,2 2-32 0,5 32 8 16,-2-14-26-16,-2-3-12 0,0 2-5 15,-2-2-20-15,0 5-13 0,0-3-26 0,3 2-6 16,-2-4-10-16,-7-20-18 0,7 33-14 0,-6-33-7 16,3 3-7-16,-3 0-1 0,0 3-8 0,1-3-10 15,2-1-7-15,-4-1-5 0,0-3-4 0,0-2-5 16,0-3-13-16,0-2-11 0,-1-2-23 0,-2-2-17 16,1-1-13-16,0-2-13 0,-1-3-9 0,1-6-8 15,0-4 0-15,-1-2 0 0,1-2-2 16,2-2 7-16,0 0 2 0,4 0 0 0,-1 1 5 0,2 0 8 15,2 2 1-15,0 1 4 0,2 1-2 16,2 3 4-16,0 2 2 0,1 0 6 0,2 5 0 16,1 2 5-16,-1 2 10 0,-1 2 15 0,-1 1 4 15,0 3 6-15,-2 2 10 0,-2 1 12 0,-1 2 10 16,-2 3 2-16,-3 1-4 0,-4 2-4 0,-2 0 1 16,-3 3-4-16,0-2-7 0,-1 1-2 0,-3-3-7 15,0 1-6-15,-1-1-17 0,3-1-20 0,-4-1-19 16,1-3-34-16,-1-3-31 0,3 0-44 0,0-1 15 15,1-4-142-15,1-1-55 0,1-1 28 0,2-4-345 16,2 3 57-16,-2-3 40 0,4 0-384 0</inkml:trace>
  <inkml:trace contextRef="#ctx0" brushRef="#br1" timeOffset="26988.8282">3344 2641 1874 0,'13'-2'296'0,"-4"1"-32"0,4-3-31 0,-1 0-23 15,-1 1-13-15,0-3-28 0,2-1-20 0,-4 2-24 16,0-2-20-16,1 0-8 0,-3 2-15 0,0 0-7 16,-3-2-10-16,-1 0 7 0,0 2-6 0,-2 0-1 15,0 0-9-15,-1 2-5 0,0-1-6 0,0 0 1 16,-1 1-2-16,-1 2-9 0,-3-1 2 0,2 2 2 15,-3-2 9-15,0 2 0 0,-2 2 3 16,-6-2 2-16,1 3 4 0,-1 1 0 0,1 3-5 0,-1-1 2 16,3 0-3-16,-1 0-3 0,-1 4 0 15,5-3 0-15,1 5-4 0,0-1-1 0,2-1-1 16,3-1-4-16,2 1-8 0,1 1 1 0,4 1-1 16,0-2-14-16,3-1-1 0,1 1-8 0,2 0-21 15,1-2-13-15,0-2-15 0,2 1-14 0,0-3-22 16,1-1-26-16,-1-2-41 0,1-1 14 0,1-1-155 15,-1-2-57-15,-2-1-174 0,0-3 41 0,-1 0-127 16,0-3 42-16,-2-2 31 0,-1-1-227 0</inkml:trace>
  <inkml:trace contextRef="#ctx0" brushRef="#br1" timeOffset="27236.8256">3632 2273 1870 0,'3'-13'295'0,"-1"4"-19"16,-1 2-13-16,0 4-14 0,0 3-17 0,-1 1-5 15,0 1 8-15,0 3-22 0,0 6-7 0,2 5-2 16,-1 3-17-16,1 3 16 0,3 36 7 0,-2-24-9 16,1 0-18-16,0 0-21 0,1-1 7 0,1-1-19 15,-5-19-3-15,2 5-14 0,-1 3-16 0,1 1-9 16,0 0-14-16,-1-2-2 0,3-1-22 16,-3 0-3-16,0-2-11 0,1-2-5 0,-2 0-72 15,-1-3-24-15,1-3-38 0,0-1-24 0,0 0-25 16,1-4-35-16,-1 1 18 0,0-2-424 0,-1-1 47 15,0 0-187-15,1-2 54 0,0-3-760 0</inkml:trace>
  <inkml:trace contextRef="#ctx0" brushRef="#br1" timeOffset="27786.8296">3938 2482 1455 0,'0'-2'314'0,"0"1"-28"15,-1-3-25-15,0 1-23 0,0 1-17 0,-2-1-14 16,1 3-15-16,1-3-18 0,0 2-18 0,0-2-17 0,-1 2-13 16,0 0-11-16,1 0-11 0,-1-1-12 15,-2 2-6-15,1 0-7 0,-1 0-5 0,1 0-8 16,-4 0-5-16,2 0-4 0,-3 3-5 0,0 1-7 15,-4 1-4-15,4 0 0 0,-2 2-12 0,0-2-8 16,3 2-8-16,1-2-5 0,-1 2 0 0,1 0-5 16,3-1 3-16,0-1 2 0,1 1-2 0,2 0-1 15,2 0-1-15,1-1 3 0,2 4-5 0,0-1 4 16,2 2-2-16,4 1-2 0,-2-2 2 16,2 1 0-16,0 3-3 0,2-3 1 0,-1 2-4 15,1-2-3-15,-4 2 2 0,0-1 6 0,1 0 6 16,-3-2 11-16,0 0 9 0,-4-1 7 0,1 1 3 0,-3-1-3 15,-1-3 11-15,-1 2-2 0,-4 0 1 16,-1-1-2-16,-1 1-2 0,-2 0-5 0,-1-2-5 16,0-3-13-16,-2 3-17 0,3-3-34 0,-2-1-33 15,1-1-56-15,1-1 11 0,-4-3 11 0,-1-1-619 16,3-3 53-16,1-1 60 0,3-2-595 0</inkml:trace>
  <inkml:trace contextRef="#ctx0" brushRef="#br1" timeOffset="28293.8293">4757 2496 2135 0,'-4'-3'356'0,"1"1"-27"0,1 0-19 0,0 2-14 16,0 2-8-16,1 2-20 0,1-1-10 0,0 3-9 15,-2 5-26-15,2 2-17 0,0 1-21 0,0 3-25 16,-2 0-12-16,2 0-8 0,2-1-12 0,-2-1-16 16,1 1-13-16,-1-1-3 0,0-3-19 15,0-2-18-15,1 2-32 0,-1-4-29 0,1 0-27 0,-1-2-36 16,0 1-20-16,0-2-31 0,1-1-28 0,0 0-37 16,1 0 17-16,-1-1-429 0,0-3 48 15,-1 0-130-15,0-3-770 0</inkml:trace>
  <inkml:trace contextRef="#ctx0" brushRef="#br1" timeOffset="28454.8321">4716 2273 2092 0,'-3'-9'301'0,"0"1"-55"0,1 3-51 16,2 0-63-16,0 0-63 0,0 1-10 0,0 2-174 15,0 1-110-15,0 1 19 0,0 0-358 16,1 2 30-16,1 1 28 0,2-1 5 0</inkml:trace>
  <inkml:trace contextRef="#ctx0" brushRef="#br1" timeOffset="28886.8354">4871 2428 323 0,'6'10'641'0,"0"0"-109"0,-1 2-75 16,-1-1-54-16,0 2-39 0,-1-1-38 0,2 2-31 0,-4-4-32 16,0 0-23-16,0-1-32 0,-1-2-18 0,0 1-16 15,0-1-21-15,0 1-15 0,-1-3-28 16,0 2-20-16,0-1-11 0,0 0-21 0,-3-1-7 16,2-1-9-16,1 0-14 0,-1 1-17 0,-1-2-34 15,1-3-5-15,-1 0-5 0,1 0-7 0,1-3-3 16,0-1 3-16,1 0 2 0,0 0 0 0,1-2 0 15,-1-4 4-15,5-2 2 0,1 0 2 16,3 2 5-16,0 0 8 0,2-1 7 0,1 1 6 16,1 2 10-16,-1 1 7 0,2 0 12 0,-1 4 8 15,1 1 14-15,-2 0 2 0,0 2 10 0,-1 4 15 16,1 2 4-16,-3 0 5 0,-1 2 3 0,0 2 1 16,-1-1 6-16,0 1 1 0,-2 2 0 0,0-3-5 15,-2 2-13-15,1 0-5 0,-3 1-4 0,2-3-5 16,-1 1-15-16,0-3-15 0,-1 0-29 0,2 1-28 15,-1-2-39-15,-1-2-40 0,1 3-53 0,-1-2-99 16,2 0 24-16,-2 0 21 0,0-1-501 16,1-1 55-16,0 0 46 0,-1-3-631 0</inkml:trace>
  <inkml:trace contextRef="#ctx0" brushRef="#br1" timeOffset="30802.8268">6144 2133 1766 0,'-2'2'365'0,"2"1"-24"0,-3 6-20 16,2 6-16-16,-1 5-14 0,1 4-16 0,1 34-10 15,0-42-20-15,0 35-17 0,0-12-12 0,1-3-28 16,0 3-13-16,-1-24-10 0,0 6-18 0,-1 37-7 15,1-42-15-15,0 5-17 0,-1 2-5 0,1 0-14 16,0 1-14-16,0-1-3 0,0 0-15 0,0-5 3 16,0 2-16-16,0-3-17 0,0 0-37 15,1-4-20-15,-1 1-22 0,0-5-14 0,1 1-21 0,-1-3-17 16,0-2-42-16,-1 0-49 0,0-2 17 0,-2-1-178 16,0-1-97-16,-4-2 38 0,-2-4-254 15,-1 1 55-15,0-3 48 0,-3-3-429 0</inkml:trace>
  <inkml:trace contextRef="#ctx0" brushRef="#br1" timeOffset="30995.834">5873 2563 1865 0,'4'-8'365'0,"0"-2"-43"0,3 2-35 16,4-2-25-16,3 1-29 0,0 1-17 0,6 1-26 15,30-8-21-15,-38 13-7 0,38-4-18 16,-15 2-18-16,0 2-11 0,-20 2-13 0,7 0-19 0,2 0-20 15,1 0-23-15,0 0-24 0,-1 2-29 0,0-1-26 16,-1 2-41-16,-1 1 8 0,-2-2-185 16,-1 1-64-16,-4 0 26 0,-2 0-343 0,-3-2 53 15,-1 1 35-15,-3-1-334 0</inkml:trace>
  <inkml:trace contextRef="#ctx0" brushRef="#br1" timeOffset="31318.8297">6401 2475 1793 0,'4'13'344'0,"-2"3"-38"0,0 0-29 0,2 1-22 16,-2 1-14-16,2-2-21 0,-2 1-18 0,0 0-18 16,0-1-19-16,0-1-17 0,-1 0-19 15,-1-3-6-15,1-3-7 0,-1-1-10 0,0-1-3 0,0 0 1 16,0-3-6-16,0 1 4 0,0-2-6 0,0 0-12 15,-1-1-10-15,0 0-24 0,-1-2-6 16,0 0-4-16,0-3-3 0,-2-1-11 0,2 1 0 16,0-2-2-16,1 1-6 0,-3-6-5 0,3 0-14 15,0-1-3-15,1-1-25 0,1-4-20 0,0 0-25 16,4 0-45-16,-1 1-48 0,6 0 13 0,-2 1-167 16,2-3-120-16,2 3 38 0,1-1-244 0,1 3 45 15,2-1 50-15,2 2-354 0</inkml:trace>
  <inkml:trace contextRef="#ctx0" brushRef="#br1" timeOffset="31753.8258">6720 2496 2126 0,'-10'8'340'0,"0"1"-37"0,1 1-29 0,-1 0-30 15,2-1-31-15,0 3-21 0,0-1-20 0,2 0-28 16,1 1-8-16,2 1-17 0,-2 0-10 0,4-3-14 16,-2 0-13-16,3 0-9 0,0-1-10 15,2 1-7-15,-1-4-13 0,2 5-10 0,1-4-11 16,-1 2-9-16,0-2-10 0,0-1-10 0,0-1-5 0,-1-1-3 16,4-1-4-16,-4-1-4 0,2-2-11 15,-2 0-2-15,3-2-7 0,-3 0-5 0,4-4 0 16,1-2 9-16,0-3 1 0,-1-1 7 0,-1 0 5 15,0-1 13-15,0-1 14 0,1-1 10 0,-5-1 6 16,2 2 21-16,-2 1 11 0,-1-1 13 0,0 4 14 16,0 1 8-16,2 1 0 0,-2 1-4 0,0 0-6 15,0 3-11-15,0 1-13 0,0-2-6 0,0 3 1 16,0-1 5-16,0 3 4 0,0 2 0 0,1-1 5 16,-1 1-13-16,0 4-4 0,3 3 1 15,0 2-3-15,-1 1-6 0,3 3-1 0,-3-1-11 16,2 0-16-16,-1-1-12 0,2 1-23 0,1-1-21 0,-3-1-22 15,2 0-20-15,-1-1-57 0,3-3-43 16,-1 2 18-16,0-4-161 0,1-2-101 0,-1 0 36 16,1-4-248-16,-1 0 60 0,-2 0 34 0,0-4-350 15</inkml:trace>
  <inkml:trace contextRef="#ctx0" brushRef="#br1" timeOffset="31939.8284">6877 2441 1844 0,'3'0'402'0,"-2"1"-35"16,2 2-33-16,-1 0-20 0,0 6-9 0,0 3-20 16,1 1-25-16,-1 3-22 0,2 1-29 0,-2-2-17 15,-1 1-21-15,1 0-20 0,2 0-18 0,-1 0-9 16,0 0-21-16,-1-2-61 0,0 1-36 16,1-2-39-16,-1-2-42 0,0 0-55 0,1-4-75 15,-2 1 18-15,0-3-259 0,1-2 37 0,0-1-243 16,-1 0 44-16,1-4 50 0,0 0-409 0</inkml:trace>
  <inkml:trace contextRef="#ctx0" brushRef="#br1" timeOffset="32068.8313">6883 2219 1608 0,'-2'-7'195'0,"2"2"-178"0,-1 0-67 0,1 1-189 0,0 2 17 16,0 1-286-16,2 1-11 0</inkml:trace>
  <inkml:trace contextRef="#ctx0" brushRef="#br1" timeOffset="32535.8311">7033 2356 738 0,'2'11'531'0,"2"2"-72"0,-3-1-55 0,1 2-39 0,0 1-40 16,0-1-30-16,-1 2-25 0,-1 0-27 0,0-1-19 16,0 2-23-16,0-1-24 0,0-1-14 15,-3 1-22-15,2-1-12 0,-1 0-15 0,1-3-9 16,0-1-20-16,-2-1-13 0,1-2-13 0,1-1-10 16,-2-1-2-16,1-1 2 0,0-1-11 0,1 0-14 15,-2-3-24-15,1-1-5 0,1-1-11 0,1-2-11 0,-3-5-7 16,3-1-4-16,0-3-5 0,2-2 1 15,0-1 5-15,1 1 2 0,0-2 3 0,4 3 5 16,0-2 5-16,0 1 7 0,0 2 2 0,2 1-5 16,3 1 11-16,0 2 10 0,0 1 7 0,-1 0 5 15,2 4 9-15,-4 2 4 0,3 1 6 0,1 2 8 16,-3 3-1-16,3 1 2 0,-4 2-1 0,1 2 2 16,-2 3 4-16,-1 0-2 0,-1 2-3 15,-1 1-5-15,-1 0-2 0,-1 0-8 0,0 1-3 16,-1 0-9-16,-1-5-18 0,2 3-25 0,-2-1-22 0,1-2-50 15,-1-1-18-15,0-3-23 0,1-1-46 16,-1-2 16-16,-1-2-154 0,1-1-118 0,1-2 36 16,-1-2-234-16,-1-3 55 0,3-2 31 0,-2-8-295 15</inkml:trace>
  <inkml:trace contextRef="#ctx0" brushRef="#br1" timeOffset="32681.8338">7329 2397 2133 0,'4'2'382'0,"-1"0"-30"0,-2 2-18 16,3 5-20-16,0 3-14 0,-1 3-28 0,1 2-30 16,-1 2-28-16,1 0-14 0,-1 1-22 0,-1-1-16 15,2 1-21-15,-3-2-17 0,1 0-27 0,1 0-56 16,-2-1-39-16,1-3-36 0,-1-1-38 0,-1-1-56 16,0-3-61-16,0-1 19 0,-1-1-307 15,0-2 40-15,-1-3-226 0,1-1 51 0,-2-2 52 16,0-6-404-16</inkml:trace>
  <inkml:trace contextRef="#ctx0" brushRef="#br1" timeOffset="32822.8326">7287 2242 2051 0,'-2'-10'339'0,"2"2"-59"0,0 2-73 0,0 0-77 15,0 1-97-15,1 1-2 0,2 0-210 0,-1 3 19 16,0 1-423-16,2 0 35 0,-2 0 28 0,3 1 13 15</inkml:trace>
  <inkml:trace contextRef="#ctx0" brushRef="#br1" timeOffset="33219.8237">7427 2351 392 0,'3'4'626'0,"-2"0"-86"0,1 0-56 0,1 1-66 0,-1 4-45 15,0 1-37-15,1-1-40 0,-2 4-32 0,0-1-30 16,0 2-22-16,0 1-29 0,-1-1-13 16,0 3-17-16,0 0-19 0,0-2-11 0,0-1-18 15,0 1-22-15,2-4-17 0,-1-2-16 0,-1 0-15 16,0-2-14-16,1 0-4 0,1-4-16 0,-1 0-19 16,0 0-15-16,2-3-12 0,-2-1-8 0,2-2-3 15,0 0 2-15,3-3-4 0,0-4 7 0,2 1 10 16,-1-1 10-16,0-3 12 0,0 2 7 0,2 1 10 15,0 2 4-15,0-1 8 0,-1 1 9 0,1 1 8 16,-2 2 8-16,-1 1 7 0,1 3 9 16,0 0 2-16,-1 1-1 0,-2 1 5 0,3 3-3 0,1 0 8 15,-3 3-8-15,0-2-4 0,1 3-6 0,-3 1 3 16,1 2-8-16,-1-2-18 0,0 3-16 16,-3-1-28-16,2-1-28 0,-1 0-37 0,1-1-35 15,0-3-75-15,-1 1 18 0,-1-3-175 0,2 1 30 16,0-1-349-16,1-1 45 0,2-3 51 0,-2 0-450 15</inkml:trace>
  <inkml:trace contextRef="#ctx0" brushRef="#br1" timeOffset="33652.8308">7779 2428 2187 0,'-11'7'384'0,"0"4"-39"0,-2 0-34 0,4-1-35 15,-3 2-32-15,5 1-26 0,0 0-21 0,1 2-19 16,1-1-22-16,1 1-19 0,0-2-22 0,2-2-18 16,1-1-13-16,1-2-16 0,0-1-11 0,1-2-13 15,2 2-13-15,0-3-13 0,1-1-13 0,0-3-4 16,1 2-7-16,0-2-4 0,1 0-2 16,3-2-7-16,0-3-5 0,1-2-5 0,2 0 6 0,-3-3-1 15,2 0 6-15,-2 0 14 0,-1-4 7 16,0 2 10-16,0 0 12 0,-3-2 12 0,2 2 10 15,-1 1 6-15,-1-1 7 0,-2-2 14 0,0 5-3 0,0-1 15 16,0 3-13-16,0 0-7 0,-1 2-11 16,1-1-17-16,-2 4-6 0,0-2-6 0,1 1 1 15,0 3-10-15,0 0 7 0,-2 3 2 0,3 3 5 16,0 5 1-16,0 3 2 0,1 5 3 0,1 1-1 16,-2 3 3-16,-1 2 4 0,2 40 4 0,-4-24 1 15,0 0 0-15,0 2-13 0,-1 3 8 16,-4 1 3-16,5-1-4 0,-5-3-5 0,2-2 20 15,-1-2-12-15,1 0-5 0,-2-5 6 0,-2-3-5 16,6-17-4-16,-2 4-54 0,-10 27-43 0,8-35-31 16,-5 1-40-16,-2 2-64 0,-4-3-112 0,-2-3 29 15,-2-4 24-15,-3-3-495 0,-29-9 62 0,25-7 52 16,1-3-705-16</inkml:trace>
  <inkml:trace contextRef="#ctx0" brushRef="#br1" timeOffset="34567.8281">8714 2283 1567 0,'0'-3'283'0,"0"0"-39"0,-2-1-21 0,1 2-26 15,-4 0-15-15,2 1-9 0,-2-2-11 0,-2 2-11 16,-1 0-17-16,-3-1-1 0,1 2-10 0,-1 0-2 15,2 0-9-15,-4 0-8 0,0 2-8 0,-1-1-12 16,1 1-10-16,3 1-4 0,-4 1-6 16,3-1-6-16,0 2-8 0,4-1-8 0,1 0-4 0,0 0-5 15,2 0-2-15,0 1-2 0,2-1-1 16,2 2-2-16,0 1-4 0,2 3 0 0,1 1-1 0,3 2-4 16,2-2 1-16,2 2-1 0,2-1-2 15,-2 3-6-15,3-2-3 0,-2 0-4 0,1 0 5 16,0 1-3-16,-4-2 4 0,-1 0 2 0,-1-1 2 15,1 1 3-15,-5 0 3 0,0-2 5 0,-2-1-2 16,-2 0-3-16,0 0 3 0,-4 0 7 16,1 0-4-16,-2 0 0 0,-2-2-16 0,-3-1-13 15,2-1-23-15,-2-1-23 0,-1 0-27 0,-2-1-31 0,0-2-35 16,0-1 14-16,-2 0-96 0,2-1-13 16,0-1-35-16,2 1-87 0,0-3 32 0,4 1-274 0,1-1 44 15,2 0-329-15</inkml:trace>
  <inkml:trace contextRef="#ctx0" brushRef="#br1" timeOffset="35054.8291">8780 2364 1621 0,'1'-1'289'0,"1"1"-35"0,-1 0-22 15,2 0-21-15,-1 0-15 0,0 0-16 0,2 1-11 16,-1 0-11-16,0-1-10 0,3 2-16 0,-2-1-8 16,1-1-9-16,1 0-15 0,1 0-10 0,-1 0-18 15,3-1-13-15,4-1-10 0,-2 0-16 0,2-2-3 16,-1-2-5-16,0 1-8 0,-2 0-8 0,-2 0-3 15,-1-2-3-15,-1 3 9 0,-1-1 0 0,-2 0-1 16,-2-1 2-16,1 1-1 0,-2 1 2 16,-2-1 1-16,-2-3 2 0,-1 1-1 0,1 1 3 0,-2 0 1 15,1 1 3-15,-3 0-1 0,-1 1 2 0,0 0-1 16,0 1 6-16,0 3 6 0,2 0 1 16,-5 2 1-16,2 0 5 0,-2 4-5 0,2-2 5 15,-1 3-7-15,4 3 10 0,0-1-3 0,1 3-2 16,0-1 12-16,4 3 11 0,2 0-1 0,2 1-2 15,1 0-2-15,2-1-5 0,2-1-6 0,1 1 1 16,2-2-5-16,1 3-2 0,0-3-6 0,3 0-8 16,-1-4-14-16,2 1-10 0,0-2-17 15,1-2-16-15,-1 0-21 0,1 0-18 0,-3-2-21 0,2-2-38 16,-1-1-40-16,2-1 15 0,-1-2-129 16,1-2-25-16,-1-2-15 0,-2-1 7 0,-2-3 28 15,0-2-339-15,0-3 36 0,-1-2 23 0,12-25-246 16</inkml:trace>
  <inkml:trace contextRef="#ctx0" brushRef="#br1" timeOffset="35300.8265">9163 2051 1645 0,'0'-17'335'0,"0"2"-40"15,0 5-22-15,-1 3-17 0,-2 2-12 0,1 3-14 16,2 3-11-16,-3 3-13 0,0 4-10 0,1 5-4 16,1 4-5-16,-2 3 8 0,1 2 0 0,1 4-15 15,-2 34-10-15,3-45-25 0,0 7 13 0,-1 3-18 16,1 37-7-16,3-28-13 0,-3-19-23 0,1 6 0 15,0 2-7-15,1 3-19 0,1-4-32 16,-1 0-24-16,4 0-32 0,-3-2-29 0,1-3-28 0,-2-2-31 16,2 0-21-16,-3-3-31 0,2-3-74 15,-2-1 21-15,-1-3 21 0,-1-1-542 0,-1-2 56 16,-2-2 49-16,-3-2-601 0</inkml:trace>
  <inkml:trace contextRef="#ctx0" brushRef="#br1" timeOffset="35460.8271">8864 2228 2233 0,'9'-5'379'0,"5"-3"-42"16,3 3-28-16,3-3-40 0,33-5-32 0,-20 6-8 15,2 3-30-15,-4-3-33 0,2 3-31 0,-17 3-46 16,3-1-52-16,4-1-67 0,2 3 3 0,2 0-503 15,-4-2 41-15,1 2-109 0,-2-2 56 0,-1 0 40 16,-4 0-343-16</inkml:trace>
  <inkml:trace contextRef="#ctx0" brushRef="#br1" timeOffset="35836.8241">9357 1981 1904 0,'0'-5'356'0,"2"5"-25"16,5 3-26-16,2 6-21 0,17 27-19 16,-10-6-8-16,2 10-13 0,-4 4 13 0,0 2-23 15,-2 4-21-15,-5-1 11 0,-1 3-26 0,-2 2-1 16,-4-3-15-16,-2-3-20 0,-5 3-17 0,0-5-18 16,-6 0-14-16,-3 0-58 0,-2-4-42 0,-1-5-44 15,-5-1-52-15,-3-3-67 0,1-4 16 0,-2-5-384 16,-1-3 43-16,0-4-222 0,0-9 49 0,16-7 60 15,-4 1-557-15</inkml:trace>
  <inkml:trace contextRef="#ctx0" brushRef="#br1" timeOffset="36379.8326">10151 2646 2087 0,'-4'2'430'0,"1"1"-47"0,0-3-38 15,2 1-29-15,1 0-34 0,2 2-20 0,1-2-28 16,7 2-27-16,1 2-28 0,3-1-7 0,4 1-25 15,1-2-25-15,0 0-25 0,2 1-26 0,1-2-26 16,-2 1-32-16,2-3-33 0,-1 0-45 16,0 3-52-16,1-3-67 0,-1 0 17 0,-2 0 16 15,-1 0-562-15,-6 0 54 0,-1-3 48 0,-3-1-538 16</inkml:trace>
  <inkml:trace contextRef="#ctx0" brushRef="#br1" timeOffset="36552.828">10172 2535 2380 0,'-4'-2'409'0,"3"1"-30"0,2-1-22 15,3 2-25-15,0 0-35 0,7 0-28 0,5-2-31 0,2 1-38 16,3 1-36-16,3 0-46 0,1 0-52 16,-3 1-64-16,2-1-85 0,-1 0 9 0,-1 0 7 15,1 0-656-15,-4 0 57 0,1-1 57 0,-3-3-616 16</inkml:trace>
  <inkml:trace contextRef="#ctx0" brushRef="#br1" timeOffset="38632.8263">11516 1955 1850 0,'-12'-3'379'0,"3"0"-37"16,2 2-40-16,0 1-40 0,3 0-29 16,2 0-29-16,2 0-15 0,2 0-14 0,5 3-13 0,7 0-11 15,3-1-15-15,33 10-12 0,-8-4-2 16,6-1-13-16,1 0-22 0,0 3-8 0,2-5-13 16,2 2-2-16,-3-2-4 0,2 2-11 0,-3-4-6 15,-1 1 2-15,-2-1-18 0,1 0-33 16,-3-1-30-16,-3 0-35 0,-3-1-47 0,-21-1-62 0,4 1 18 15,0-1-226-15,-1 0 33 0,-3-2-313 0,-2 0 49 16,-5 1 45-16,-2 0-374 0</inkml:trace>
  <inkml:trace contextRef="#ctx0" brushRef="#br1" timeOffset="39150.8268">12046 2026 1895 0,'-1'-5'303'0,"-1"1"-42"0,2-1-44 0,-1 2-33 16,1 1 0-16,0 2 0 0,0 0 4 0,-1 3-4 15,1 6-3-15,0 6-12 0,0 2 1 0,0 7-12 16,0 0 1-16,2 39-5 0,1-23-13 0,-1 0-9 16,1 0 0-16,-2 0-3 0,0 2-10 15,1-1-10-15,1-4-9 0,0 1-18 0,-3-23 2 16,0 5-5-16,1 4-14 0,0-1-16 0,1 0-15 0,-2-1-22 15,2-1-24-15,0-3-54 0,-1-1-30 16,0-3-22-16,-1-2-31 0,0-3-76 0,-2-1 22 16,0-4-280-16,0 0 39 0,-2-3-228 0,-1-1 53 15,0-4 47-15,-6-5-409 0</inkml:trace>
  <inkml:trace contextRef="#ctx0" brushRef="#br1" timeOffset="39403.8292">11771 2022 1896 0,'0'3'385'0,"-2"3"-34"0,-1 9-30 15,-4 2-8-15,-4 29-23 0,3-13-21 0,-3 6 3 16,3-2-23-16,0-1-18 0,-1 2-30 0,-2 1 0 15,1 0-14-15,3-3-21 0,-3-1-20 0,2-1-1 16,1-4-16-16,4-18-7 0,-2 6-12 16,0 2-8-16,1-1-15 0,-2 0-9 0,2-1-73 15,0-1-28-15,-1-2-39 0,0-1-41 0,1-1-67 16,1 2 17-16,0-2-395 0,0 0 45 0,-1 2-205 16,0-2 62-16,1 0-717 0</inkml:trace>
  <inkml:trace contextRef="#ctx0" brushRef="#br1" timeOffset="40001.8299">11521 3198 2138 0,'2'-2'353'0,"-2"1"-33"15,0 1-14-15,0 1-18 0,0 1-12 0,0 2-15 16,0 2-11-16,-2 3-16 0,2 5-17 0,0 1-27 16,0 2-3-16,0 0-17 0,2 2-18 0,-2 1-20 15,1-1-7-15,1-2-14 0,-2 4-10 0,1-3-10 16,1-2-14-16,-2-1-9 0,0 1-2 0,1-3-23 15,-1-2-50-15,0-1-29 0,0-3-27 16,0 0-32-16,0-1-24 0,0-1-24 0,-1 0-49 0,1-3 16 16,-2 2-215-16,1-2-186 0,-2-2 42 0,1-3-106 15,-1-1 53-15,0-2-516 0</inkml:trace>
  <inkml:trace contextRef="#ctx0" brushRef="#br1" timeOffset="40200.8327">11474 2980 2524 0,'2'-8'428'0,"-1"-1"-43"0,0 1-15 0,1 1-44 16,-1 2-35-16,-1 0-42 0,0 1-47 0,0 0-55 16,0 1-44-16,0 0-66 0,1 0-58 0,-1 1-38 15,0 0-47-15,0 2-67 0,2 0 16 0,-1 0-276 16,2 3 37-16,4 2-216 0,1 2 49 15,1 0 54-15,2 0-386 0</inkml:trace>
  <inkml:trace contextRef="#ctx0" brushRef="#br1" timeOffset="40516.825">11762 3348 1980 0,'-2'2'398'0,"1"0"-51"0,1 1-39 15,0-3-34-15,0 4-26 0,2-3-27 0,4 1-30 16,-3-1-14-16,1 2-19 0,2-2-15 0,-1-1-14 15,1 3-13-15,1-3-17 0,3 3-13 0,1 0-18 16,3-1-17-16,-1 0-21 0,1 0-49 16,0 0-26-16,-1 1-25 0,0-1-54 0,-1-1 10 0,0 0-162 15,-3-1-78-15,0 0 33 0,0 0-319 0,-4 0 49 16,0-1 43-16,-1-1-337 0</inkml:trace>
  <inkml:trace contextRef="#ctx0" brushRef="#br1" timeOffset="40750.8324">11767 3226 2270 0,'0'-2'388'0,"0"-1"-39"0,0 2-34 0,0 0-35 16,3 1-33-16,1-2-31 0,0 2-24 0,1 0-50 15,7 2-32-15,-1-1-44 0,2 0-43 0,1 0-43 16,0 2-54-16,1-2-72 0,0 0 12 0,1 1-204 15,0-2 30-15,2 0-327 0,-1-3 53 0,1 1 33 16,0-3-305-16</inkml:trace>
  <inkml:trace contextRef="#ctx0" brushRef="#br1" timeOffset="40906.8287">12185 3072 2103 0,'4'17'456'0,"-1"0"-15"0,-1 2-26 0,-1 0-50 16,2 3-18-16,-2 0-34 0,2-1-34 0,0 1-29 16,0-2-29-16,-2 0-21 0,2 0-22 0,-2-4-78 15,1 0-50-15,-1-2-44 0,3-1-45 0,-2-3-79 16,-1-4 9-16,0-2 12 0,1-4-646 16,-2 0 56-16,0-6 57 0,0-3-708 0</inkml:trace>
  <inkml:trace contextRef="#ctx0" brushRef="#br1" timeOffset="41898.8332">11599 1403 1876 0,'3'0'327'0,"-1"4"-29"0,1 3-23 15,0 3-23-15,2 1-27 0,0 2-16 16,-2 1-23-16,-1 1-12 0,1-3-15 0,0 3-19 0,-1 0-15 16,-1 0-13-16,0-4-6 0,-1 1-9 15,0-2-12-15,0-1-5 0,0-1-13 0,0-1-2 16,0-2-5-16,0 0 1 0,0-1 3 0,0 0-4 16,0 0-5-16,0-3-17 0,0 2-25 0,0-3-14 15,2 0-9-15,-1 0-1 0,3-4-2 0,-3 1-16 16,4-3 4-16,-1-2 0 0,2-4-6 0,0 0 6 15,1 2-4-15,2-2 7 0,1 0 10 16,-1 0 0-16,1 1 1 0,-1 2-1 0,1 1 2 16,1 2 0-16,-2 3 4 0,0-1-2 0,1 3 6 15,-3 1 4-15,-1 0 7 0,-2 2-1 0,3 4-4 16,1-1 8-16,-3 1 1 0,0 2-4 0,-1 2-1 16,0-1 3-16,-2-1-6 0,1-1 0 0,-2 3-4 15,-1-3-10-15,0 0-10 0,0 0-5 0,0 1-9 16,0-3-8-16,0 2 5 0,0-2-1 0,0-1 1 15,0 1-15-15,2-2-14 0,-1-2-7 0,-1-1-6 16,1-1 6-16,1-2 8 0,2-3-6 16,1-4 8-16,0 0 4 0,2-3 13 0,0-1 21 15,0 1 20-15,0-1 16 0,0 0 13 0,3 2 20 16,0 0 6-16,-2 1-6 0,2 0-2 0,-2 1-6 16,1 2-5-16,-2 2 6 0,2 1 4 0,-2 3 7 15,0 2 12-15,0 0 0 0,2 5 4 16,-1 2 1-16,2 2-1 0,-2 1-2 0,2 1-2 0,-1 2-6 15,-2-1-6-15,0 3-2 0,0-1-3 0,-1-1-7 16,-2 1-4-16,2 0-25 0,0 1-29 16,0-1-36-16,0-1 29 0,-3 2-167 0,1-3-273 15,-3-1-45-15,2 2-144 0,-2-2 51 0,1-1 46 16,-2-3-387-16</inkml:trace>
  <inkml:trace contextRef="#ctx0" brushRef="#br1" timeOffset="43849.8274">13251 2401 1879 0,'-2'-12'351'0,"1"3"-39"0,-1 0-47 15,1 2-48-15,1 3-12 0,0 0 0 0,0 4 2 16,0 2-3-16,0 0-20 0,0 2-4 0,0 8-2 16,1 1-6-16,2 4-10 0,-3 3-12 0,3 1-9 15,-1 2-12-15,0 2-12 0,-2 0-16 0,0 0-7 16,0 1-8-16,0-2-9 0,-2 0-11 0,1 1-24 16,-3-1-17-16,3 0-27 0,-3-2-49 15,2-1-33-15,-1 0-27 0,-1 0-44 0,1-2-40 0,-1-2 18 16,0 0-150-16,-2-5-108 0,2 0 34 0,-1-4-239 15,1-3 42-15,0-3 48 0,1-2-364 16</inkml:trace>
  <inkml:trace contextRef="#ctx0" brushRef="#br1" timeOffset="44314.8311">13307 2137 1541 0,'21'-7'320'0,"2"3"-32"0,2 2-25 0,2 2-23 0,-1 2-19 15,34 5-16-15,-29 1-17 0,-3 4-13 16,-4 2-16-16,-15-7-10 0,3 1-5 0,-1 5-6 15,-4 0-4-15,0 2-8 0,-4 1-12 0,-3 1-2 16,-5-2-11-16,-2 2-8 0,-17 18 0 0,4-15-3 16,-4-4-8-16,15-11-5 0,-6 3-5 0,-2 0-20 15,-2-1-12-15,0 0-25 0,-1-2-25 0,1-2-30 16,2 1-35-16,0-4-100 0,5 0 19 16,0 0-230-16,5 0 33 0,3 0-315 0,0-1 49 0,4-2 46 15,4 0-399-15</inkml:trace>
  <inkml:trace contextRef="#ctx0" brushRef="#br1" timeOffset="44737.8301">13885 2019 2036 0,'-6'11'359'0,"-1"5"-38"0,-10 34-15 16,12-15-16-16,2 3-19 0,3 1-13 0,0-1-23 16,1-2-20-16,-1-20-14 0,3 34-17 0,6-13-29 15,-2-4 1-15,2 0-13 0,5 0-8 0,-1-4-12 16,1-1-18-16,0-3-2 0,-7-15-12 15,0 2-20-15,4 0-30 0,-1 0-26 0,-1 0-38 0,3-4-36 16,-3 1-41-16,0-4-131 0,-1 0 20 16,-2-5-390-16,-3 0 44 0,-3-5-102 0,0 4-722 15</inkml:trace>
  <inkml:trace contextRef="#ctx0" brushRef="#br1" timeOffset="45308.8244">13370 2109 958 0,'-3'-2'201'0,"-1"1"-26"15,1-1-2-15,-1 0-20 0,-1 0 12 0,1 1-7 16,-3-2-7-16,3 2 21 0,0 0-13 0,-2-1-11 16,2 2-14-16,-2 0-12 0,2-1-13 0,-3 1-6 15,1 0-10-15,1 0-20 0,-2 0-1 0,0 1-12 16,1-1-16-16,2 2-24 0,-3-1-14 16,1 0-32-16,2 2 1 0,0-2-61 0,-1 0-22 0,3 0-21 15,-2 3-44-15,1-4-91 0,3 1 21 0,0 1-317 16,0-2-307-16</inkml:trace>
  <inkml:trace contextRef="#ctx0" brushRef="#br1" timeOffset="45680.8286">13223 2119 1464 0,'-1'-3'256'0,"1"0"-20"16,0 2-31-16,-4 0-36 0,4-1-21 0,-1 2-4 15,1 0 9-15,0 2 10 0,0 1 11 0,0 2-5 16,0 5 0-16,1 3-6 0,3 6-13 16,-4 1-6-16,2 4-16 0,0-1-5 0,7 39-11 15,-9-47-14-15,1 6-18 0,-1 1-24 0,0 5-33 0,0-2-43 16,0 3-51-16,-5 36 4 0,2-30-313 16,1-19 32-16,1 3-287 0,0 4 56 0,1-2 43 15,0 0-335-15</inkml:trace>
  <inkml:trace contextRef="#ctx0" brushRef="#br1" timeOffset="48162.8331">14369 2196 1621 0,'1'-2'283'16,"0"-1"-27"-16,-1 2-20 0,0 0-20 0,0 1-16 15,0 0-9-15,-1 2-1 0,1 2-18 0,-1-1-18 16,-1 2-4-16,1 2-15 0,1-2-10 0,0 2-14 15,0-1-11-15,0 5-7 0,1 1-4 0,1-2 1 16,0 2-6-16,1-2-3 0,0 0-3 16,0-2-3-16,1-2-4 0,-3 1 1 0,2-2-7 15,1-1-5-15,-1-1-5 0,0 0-3 0,1-1-9 16,2-2 3-16,-2 0-5 0,2 0-6 0,-2 0-3 16,6-4-4-16,-2-1-1 0,1 0-5 0,0-3-1 15,1 0-2-15,-3-1-9 0,1-1 9 0,-1-1-3 16,1 0 4-16,-2 0 4 0,0-1 5 0,0 0 7 15,-4 0 3-15,2 1 3 0,0 0 5 0,0 1-2 16,-3 1 6-16,1 3 3 0,-1-2 2 0,2 3-1 16,-3 1-7-16,1 0-7 0,1 0-12 0,-2 1-4 15,1 0-11-15,2 3 0 0,-3-2-12 0,0 2 4 16,0 0 6-16,0 2-5 0,3 5 0 16,0 3 4-16,1 4 5 0,1 1-6 0,1 2 7 15,-2 3 13-15,10 30-2 0,-9-38-1 0,0 7 0 0,2 33 3 16,-1-15-5-16,-5-23-6 0,1 7 10 15,-2 3-6-15,0 1 0 0,-5 35-4 0,-2-26 2 16,0-2-3-16,-3-3 6 0,0 1-10 0,-2-3 9 16,-2-2-17-16,0 0-5 0,0-4-19 0,-4-1-22 15,8-14-23-15,-1 4-25 0,-4-1-23 0,0 0-35 16,-3-2-52-16,1-3-74 0,-2-2 27 0,1-4 21 16,1-5-519-16,3-1 55 0,1-4 52 0,1-4-658 15</inkml:trace>
  <inkml:trace contextRef="#ctx0" brushRef="#br1" timeOffset="48706.8266">14806 1601 1802 0,'-9'0'336'0,"0"5"-34"16,0 2-17-16,4 1-12 0,-3 3-17 16,2 1 87-16,2 3-122 0,1 0-19 0,1 1-19 0,2 1-18 15,0 0-15-15,0 2-17 0,2-2-11 0,-1 0-15 16,2 0-8-16,2 2-17 0,-1-1-15 0,2 0-21 16,-1 0-20-16,1-1-25 0,-1 0-25 0,1-1-29 15,2-1-23-15,-2 0-32 0,1-2-43 0,0 0 12 16,-2-2-197-16,4-2-100 0,-2-1 37 15,1-4-237-15,1-2 48 0,-2-2 32 0,-1-2-276 16</inkml:trace>
  <inkml:trace contextRef="#ctx0" brushRef="#br1" timeOffset="48944.8302">14997 1744 2004 0,'2'-5'358'0,"0"2"-41"0,0 0-39 15,-2 1-22-15,0 2-5 0,0 0-4 16,0 0-15-16,0 2 74 0,1 1-118 0,-1 2-20 16,1 2-13-16,0 3-15 0,0 5-12 0,2-1-18 15,-3 1-9-15,0 2-15 0,2-1-2 0,-1 4-8 16,1-4-11-16,-2-1-15 0,0 1-21 0,2 0-27 16,-2-2-25-16,0-2-34 0,0 0-38 0,1-1-42 15,0 1 12-15,-1-2-227 0,0 1-153 0,-1-4 41 16,0-2-195-16,-2-3 52 0,1-2 40 15,0-1-364-15</inkml:trace>
  <inkml:trace contextRef="#ctx0" brushRef="#br1" timeOffset="49084.829">14999 1604 1428 0,'0'-8'190'0,"0"0"-194"16,1 1-83-16,2 5 8 0,-3-2-466 0,1 0-13 15</inkml:trace>
  <inkml:trace contextRef="#ctx0" brushRef="#br1" timeOffset="49345.83">15130 1514 451 0,'9'0'557'15,"1"5"-87"-15,0 2-57 0,0-1-48 0,2 6-24 16,1 1-29-16,15 24-11 0,-12-14 72 0,-3 4-123 16,-9-17-17-16,2 5-18 0,1 3-26 0,-3 0-12 15,0 3-16-15,-1 1-12 0,-1-2-16 0,-2 1-10 16,0-1-14-16,-3 2-20 0,-2-3-11 0,1 0-24 16,-1-3-33-16,-1 1-36 0,-3 0-47 0,0-2-56 15,-1-2-94-15,-1-1 20 0,0-2 17 16,0-2-540-16,2-1 58 0,3-6 48 0,1 2-570 0</inkml:trace>
  <inkml:trace contextRef="#ctx0" brushRef="#br1" timeOffset="49862.8285">15734 1809 1645 0,'1'-7'327'0,"1"1"-17"0,-1 4 85 16,1 2-119-16,0 4-12 0,0 7-9 15,0 8-15-15,3 37-13 0,-1-14-11 0,-4 3-12 16,0 3 4-16,0 3-15 0,-2 0-9 0,0 6-14 16,-1-1-21-16,-1-2 43 0,-2 6-13 0,2-2-21 15,0-4-4-15,1-1-16 0,-1-3-12 0,2-1-8 16,-1-4-12-16,2-5-17 0,0-3 1 0,1-23-12 16,-2 5-6-16,2 3-13 0,0-1-17 15,0-1-36-15,-2-4-1 0,2 0-90 0,0-5-44 0,0-1-51 16,0-2-118-16,-1-2 30 0,1-1 22 0,-1-4-533 15,1-1 69-15,0-1 59 0,2-5-769 16</inkml:trace>
  <inkml:trace contextRef="#ctx0" brushRef="#br1" timeOffset="50611.8299">16227 2176 1645 0,'-3'-6'344'0,"3"0"-40"16,0 1-34-16,5-2-27 0,-3-4-26 0,3 3-19 15,1-1-24-15,1 1-24 0,2 1-18 0,-1 0-17 16,0 2-14-16,0 4-7 0,4 2-7 0,-1 3-8 16,-1 2 1-16,1 1-9 0,-2 2-4 0,-1 3-6 15,0 2-2-15,-2 1-2 0,-4-1-3 0,0 2-1 16,-2 0-1-16,-3 1 0 0,-1 0-3 16,-1-1-3-16,-2 0-4 0,0 0-7 0,-2-2 11 15,0 1-5-15,-1-2-1 0,1-1-6 0,-2 0-6 0,-2-2 5 16,1-1 0-16,2 1-4 0,0-3 7 15,1-1 1-15,2-1 2 0,2-1 2 0,0-1-9 16,3-2-10-16,-1-1-7 0,2 0-4 0,1-2-5 16,1-3-6-16,2-1-8 0,1-5-5 0,2-1-9 15,1-1-5-15,1-3-10 0,14-22-10 0,-6 16-9 16,1-3-6-16,-1 1 0 0,4-2-3 0,0 4 10 16,-4 0 5-16,1 2 4 0,-10 11 12 0,1-2 14 15,2-1 17-15,-3 1 7 0,1 0 1 0,-1 3-3 16,-4 1-6-16,-1 0 5 0,2 5 14 15,-4 1 7-15,0 1 6 0,-4 2 10 0,3 2 1 16,0 0 6-16,-2 4 1 0,0 4 4 0,1 1 5 0,1 3 7 16,1 2 6-16,0-1 1 0,0 0 0 15,2 3 13-15,2-2-3 0,0 0-5 0,2 1-6 16,0-2-9-16,1 0-4 0,1-1-7 0,1-1-4 16,0-2-25-16,0 1-19 0,3-2-17 0,-1 0-29 15,2-3-30-15,0-1-53 0,1 0-85 0,-1-3 20 16,-2-2 17-16,5-3-556 0,-5-4 51 0,2-3 52 15,1-3-644-15</inkml:trace>
  <inkml:trace contextRef="#ctx0" brushRef="#br1" timeOffset="51062.8302">16814 1405 1992 0,'-1'0'356'0,"-5"6"-37"15,-2 3-17-15,1 4-21 0,-2 0-24 16,2 3-21-16,2 2-21 0,0 1 1 0,1 1-22 15,1 1-17-15,2 1 76 0,1 0-107 0,0 0-17 16,1 2-7-16,4-2-14 0,-2 2-13 0,3-3-15 16,0 2-29-16,-1-2-17 0,3 0-21 0,-1-3-21 15,2 1-21-15,-1-3-24 0,0 0-24 0,1-3-71 16,2-1-56-16,0-2 19 0,1-2-201 16,0-3 34-16,-1-3-330 0,0-2 53 0,1 0 48 15,1-4-420-15</inkml:trace>
  <inkml:trace contextRef="#ctx0" brushRef="#br1" timeOffset="51256.8299">17046 1588 1852 0,'1'0'388'0,"0"0"-34"16,1 3-12-16,-2 2-25 0,0 0-27 15,2 4-29-15,0 3-26 0,1 0-19 0,-3 3 72 16,0 0-118-16,2 2-20 0,0 0-7 0,-1-1-17 15,1 1-16-15,-2 0-15 0,2-3-26 0,-1 1-26 16,0-3-29-16,0 2-30 0,1-2-38 0,0-3-41 16,-2 0-59-16,0-2 16 0,0 1-197 0,-2-4 30 15,0-1-384-15,1-1 52 0,-1-2 50 0,0 0-480 16</inkml:trace>
  <inkml:trace contextRef="#ctx0" brushRef="#br1" timeOffset="51405.8338">17030 1448 2038 0,'2'-9'363'0,"-1"1"-63"0,0 3-52 15,1-1-59-15,0 2-77 0,-1 0-102 0,0 2-1 16,0-1-1-16,4 1-610 0,-1 2 42 16,0-3 45-16,1 3 39 0,0 0 5 0</inkml:trace>
  <inkml:trace contextRef="#ctx0" brushRef="#br1" timeOffset="51628.8298">17178 1410 539 0,'8'7'572'0,"0"3"-84"16,4 2-62-16,-3 1-38 0,2 4-37 0,15 25-1 16,-12-15-30-16,-5-1-20 0,-1 4 61 15,-5-16-114-15,1 4-28 0,-3 3-20 0,0 3-18 0,-1-2-21 16,-2 4-22-16,-2-4-16 0,0 0-22 0,-2 1-35 15,-11 28-62-15,3-26-46 0,0-3-60 16,5-12-91-16,0 2 18 0,-1 1 17 0,-2 0-564 16,0-1 53-16,2-1 56 0,-1-5-578 0</inkml:trace>
  <inkml:trace contextRef="#ctx0" brushRef="#br1" timeOffset="52085.8336">17609 1925 2324 0,'15'34'405'0,"-1"4"-20"0,-1 3-20 0,1 3-20 16,-1 2-40-16,-2 0 17 0,-8 10-38 16,-3-1-23-16,-1 2-25 0,-3-3-24 0,-7 0-22 15,-4-1-20-15,-3-1-33 0,-5-2-16 0,-3-2-12 0,-6-3-118 16,-4-1-64-16,-10-1-182 0,-1-3 21 15,-1-3 24-15,2-8-536 0,-2-1 57 0,4-4 58 16,2-7-713-16</inkml:trace>
  <inkml:trace contextRef="#ctx0" brushRef="#br1" timeOffset="71553.7726">1909 4296 1335 0,'7'-11'279'0,"0"3"-14"0,1-2-17 0,-1 0-17 0,-1-1-20 15,1 3-7-15,-1-2-17 0,-2 3-8 0,1 1-15 16,0-2-13-16,-1 0-8 0,1 1-7 0,-1 2-11 15,-2 0-8-15,1 1-8 0,0 0-9 0,-1 0-14 16,-2 2-9-16,0 0-11 0,0-1-11 16,0 3-6-16,0 0-10 0,0 0-2 0,-2 6 0 0,-5 3-6 15,-2 1 1-15,-14 25 2 0,7-1-4 16,-3 5 0-16,2 2 5 0,-3 3 4 0,0 1 5 16,6 4 0-16,0 0-1 0,2 1 20 0,5 0-1 15,4 0 2-15,1 2 1 0,7 5 21 0,1-2-4 16,3 1 1-16,3-8-1 0,0 1-6 0,-1-4-14 15,1-2 12-15,3-1 5 0,-1-5-4 0,-1-2-2 16,1-5-11-16,-2-1-9 0,-2-1-10 16,-4-17 7-16,0 3-13 0,1 1-13 0,0 1-27 15,-1-2-24-15,2 2-27 0,-2-4-19 0,-3-3-18 0,1 1-22 16,-2-4-72-16,-2 0-67 0,0-3 24 16,0 0-209-16,-2-2 39 0,0 0-278 0,-2-1 64 15,-1 0 45-15,-4-1-521 0</inkml:trace>
  <inkml:trace contextRef="#ctx0" brushRef="#br1" timeOffset="71887.8498">1720 5363 1796 0,'9'6'323'0,"4"0"-16"0,23 17-27 15,-27-17-18-15,3 4-17 0,22 17-30 0,-13-11-7 16,-14-8-19-16,6 2-10 0,-4 2-14 0,3 0-13 15,-2 2-25-15,0-2-11 0,-1-2-11 0,0 0-6 16,-1 1-17-16,-1-3-5 0,-2-1-5 0,1-2-3 16,-1 0-3-16,-2-1 12 0,2-1-3 0,-3 0 6 15,3-2-4-15,-3 0-11 0,2-1-6 0,-2-2-12 16,5-4-2-16,-1-3-8 0,1 0 0 0,0-4-9 16,1 1-1-16,-1-3-2 0,0 1-6 0,0-3-3 15,3 0 0-15,-1-1-6 0,-1 1 2 16,3 1-7-16,-2 0-1 0,-1 2 0 0,0 1 3 15,1 1-2-15,-2 0-20 0,0 0-15 0,-2 3 31 16,0 1-230-16,-3 1 7 0,2 2 20 0,-3 2 18 16,-1 1-522-16,0-1 53 0,0 2 47 0,-4 0-653 15</inkml:trace>
  <inkml:trace contextRef="#ctx0" brushRef="#br1" timeOffset="72539.9453">2442 4454 1834 0,'3'0'382'0,"-2"2"-34"0,0 3-30 15,-1 6-17-15,1 4-26 0,0 3-14 16,2 2-23-16,-2 3-14 0,2 1-23 0,1-1-13 0,-2 1-24 15,1-1-10-15,7 32-12 0,-9-42-19 0,2 4-12 16,-1 2-8-16,1 2-28 0,1 1-17 16,-1-2-21-16,0 0-23 0,-2-2-25 0,1 0-28 15,0-5-19-15,-2-2-30 0,1-1-26 0,-1-1-35 16,1-1-37-16,0-3 17 0,0-1-161 0,4-1-142 16,-3-1 36-16,3 0-163 0,-1-2 37 0,4-2 41 15,2-3-314-15</inkml:trace>
  <inkml:trace contextRef="#ctx0" brushRef="#br1" timeOffset="72903.2663">2739 4637 1793 0,'1'-2'387'0,"-1"2"-30"0,0 1-30 16,-1 1-28-16,-2 7-21 0,-2 3-38 0,-1 0-16 15,-1 5-29-15,1-2-14 0,2 3-23 0,0 0-15 16,0 1-14-16,1 0-10 0,1-1-14 0,0 1-6 0,2 0-12 15,0 1 1-15,2-3-10 0,1 1-1 16,2 1-4-16,1-2-10 0,-2-1-13 0,4-2-11 16,1 1-7-16,0-3-3 0,3 0-8 0,-3-2-7 15,3-3-18-15,1-4-6 0,-2-3-6 0,4-1 0 16,-2-4-2-16,0-2 0 0,0 1 2 0,0-5-4 16,0-1-3-16,-4 0 6 0,-2-2 5 0,-1-3 14 15,0 0 1-15,-4 0 11 0,-2-1 0 0,-1 0 7 16,-2 2-4-16,-1 0 6 0,-1 1-3 15,2 1 1-15,-3 2-3 0,-2 2-6 0,-3-2-8 16,1 4-10-16,-2 2-8 0,1 0-19 0,1 2-21 16,-2 1-20-16,2 2-30 0,2 2-30 0,-3 2-30 15,3 1 15-15,2 2-115 0,4 0-85 0,1 0-184 16,2 3 40-16,2-2-96 0,2 1 49 0,3-1 32 16,0-3-280-16</inkml:trace>
  <inkml:trace contextRef="#ctx0" brushRef="#br1" timeOffset="73636.924">3129 4649 2009 0,'-1'0'349'0,"-5"4"-42"16,-1 2-39-16,-1 0-26 0,0 2-27 0,1 3-29 15,0-2-20-15,0 3-18 0,0 0-14 0,2-2-14 16,3 1-22-16,0 0-12 0,2-2-12 0,0-3-13 15,0 2-15-15,2 0-7 0,1 0-12 16,1 0-7-16,-1 0-9 0,1-3-8 0,1 0-4 0,-1 0-4 16,1-3 0-16,-2 1 1 0,2-2 2 15,0-1 0-15,-2 0 4 0,4 0-2 0,-4-1 5 16,1-2 3-16,1 1 6 0,-2-1 8 0,1-1 12 0,-2-1 8 16,0 0 10-16,1 0-3 0,-1 0 7 15,0-2 4-15,1 2-3 0,-2-2 6 0,-1 2 8 16,2-3-6-16,1-2 4 0,-2 2-6 0,-1-2-2 15,1 1-8-15,-1 3-3 0,1-3 0 16,1 6-1-16,0-4-3 0,-1 2 0 0,-1 0 1 16,1 2 8-16,0-3-3 0,0 3-9 0,-1 0 7 0,1 1-1 15,1-3-2-15,-2 3-2 0,1-1-3 16,-1 1-3-16,1 0-8 0,-1 0-2 0,0 0 2 0,0 1-7 16,0-2 4-16,0 2-6 0,1 0 2 15,-1 0 4-15,0 0 9 0,0-1 4 0,0 1 4 0,0 1-7 16,0-2 13-16,0 2 6 0,0-2-3 15,0 1 0-15,0 0 4 0,0 0-5 0,2-1 2 16,-1 2-14-16,-1-1 6 0,0 0-5 0,0 0-8 16,2-1-6-16,-2-1-2 0,0 3-4 0,0-2 5 15,0 0-6-15,0 0 4 0,0 1-6 0,0-1 2 16,1 0-13-16,-1-1 3 0,0 3-1 0,0-2-1 16,0 1 2-16,0 0-6 0,0 0 1 0,1-1-2 15,-1 1-11-15,0 0-7 0,0 1-6 16,0 0-3-16,1 0-9 0,0 2 9 0,2 2 4 0,0 5 1 15,3 4 2-15,1 3 4 0,12 27-5 0,-10-9 12 16,0 2 5-16,1 4-12 0,-4-1 8 16,-4 1-2-16,-2 0 5 0,-1 1 8 0,-5-2-12 15,-3-1 11-15,-3-1 6 0,1-1 2 0,-5 0 4 16,-1-6 0-16,-4-1-4 0,3-3 6 0,-2-2-1 16,2-2 3-16,-4-3-2 0,1-3-8 0,12-10 3 15,-4 2-10-15,-2 1-11 0,-2-2-29 16,0-2 4-16,0-1-65 0,-1 0-33 0,2-2-35 0,0-2-39 15,0-4-63-15,0 1 24 0,3-1 23 0,2-2-547 16,0-1 66-16,0-4 54 0,1 1-844 16</inkml:trace>
  <inkml:trace contextRef="#ctx0" brushRef="#br2" timeOffset="77703.7213">1179 7325 646 0,'-1'7'519'0,"1"1"-70"0,0-3-44 15,0 0-33-15,0-1-24 0,1-1-20 0,0 0-12 16,3-2-23-16,-1 0-38 0,2-1-7 0,5-2-17 16,2-4-14-16,2-1-21 0,2-3-13 0,23-16-26 15,-18 9 74-15,-1-6-191 0,3 2 160 0,2 0-92 16,-3-4-10-16,0 0-8 0,-1-2-9 16,1-3 2-16,-2 1-6 0,-1-4-7 0,-4 0-1 0,-2-2-3 15,1 3-10-15,-5-4-3 0,0 2-9 16,-3 2-10-16,-6 16-7 0,3-5 6 0,-1-2-5 15,-2-1 4-15,0 1 6 0,0 0-7 0,-2 4 3 16,-1-1 1-16,-3-1-11 0,2 5-4 0,-1 0-5 16,2 4-6-16,-4 0-10 0,-3 6-1 0,1-1-83 15,-3 5 84-15,-1 2-8 0,2 2 1 0,-2 6-6 16,0 0 3-16,0 3-4 0,2 3 2 0,0 3 2 16,-10 28-2-16,9-17 4 0,4 1 5 0,6-17-4 15,-1 8 5-15,0-1 2 0,1 5 5 16,2-3-1-16,0 2 3 0,0 1-2 0,2-2 3 0,8 28 10 15,1-22-6-15,-8-17 84 0,2 4-84 16,16 26 2-16,-15-32-12 0,1 4 8 0,5 2 5 16,-3 0-11-16,0 0 10 0,2-4 4 0,-2 2-19 15,2-3 11-15,-1-1 7 0,2-1-10 0,-2 0 1 16,2-4-60-16,-1-1-32 0,-3-1-25 0,0-2-26 16,-1 0-42-16,0 0-39 0,2-3 19 0,1-2-385 15,-1-1 47-15,-2-2-129 0,3-2-959 0</inkml:trace>
  <inkml:trace contextRef="#ctx0" brushRef="#br2" timeOffset="78087.0528">1889 6825 2041 0,'0'-1'376'0,"0"-2"-35"0,-2 3-27 0,-1 0-33 16,1 0-26-16,-2 0-39 0,1 3-17 0,-4-1-13 16,-1 4-17-16,0 3-17 0,0 0-16 15,-1 2-8-15,2 2-15 0,0 0-5 0,2 2-8 0,1-1 3 16,-1 1-23-16,2-1-4 0,0 2-15 16,3 1-1-16,0 0-3 0,0-1-5 0,0 0-3 15,2-1-8-15,-1-1 4 0,2-1 0 0,1-1-7 16,-2-2 8-16,1 1-3 0,1-4-1 0,1-1-2 15,2 0-2-15,1-2 5 0,0-2-29 0,-1-1-9 16,2-1-8-16,2-2-2 0,-1-2 1 0,3-3 0 16,-1 2-1-16,0-3 5 0,-2-4 0 0,2 3 0 15,-4-3 3-15,2 0 3 0,-1 0-2 16,-1-1 5-16,-2 1-2 0,-1 0 13 0,-1 1 7 0,-1 1 0 16,-1 2-6-16,-2-1-11 0,0 4-4 15,-3-2-12-15,-1 2-9 0,-4-2-25 0,-2 1-25 16,0 2-37-16,-3 0-47 0,1 1-68 0,3 3 22 0,-3 3 19 15,3 1-526-15,1-2 56 0,1 1 51 16,2 1-725-16</inkml:trace>
  <inkml:trace contextRef="#ctx0" brushRef="#br2" timeOffset="78618.0328">2150 6790 1838 0,'-2'-2'343'0,"1"2"-39"15,-5 5-30-15,-2 0-29 0,2 2-26 0,-1 2-21 16,0 1-22-16,-1 0-14 0,2 2-18 0,3 3-15 16,-2-2-16-16,3-1-22 0,2-2-17 0,0 1-12 15,0 3-2-15,1-2-17 0,1 0-10 0,3-1-9 16,-1 0 0-16,2-1-11 0,1-2-6 0,0-1-5 15,-1 0-9-15,0-3 1 0,0 0-2 0,2-1 94 16,-2-2-93-16,-2-1-4 0,1 0 3 0,0-1-1 16,2-1 6-16,-3-2 10 0,1-1 9 0,1-2 1 15,-1-1 8-15,-2-1 7 0,3 1 5 0,-1-3 4 16,-3-2 5-16,2-1 5 0,-2 1 13 0,0-1 13 16,1-2 8-16,-1 1 7 0,0 1 4 15,2-1-6-15,0 0-4 0,0 1-2 0,-2 0 6 16,2 3-14-16,-3 0 0 0,1 2-9 0,1 2-16 15,-1 2-10-15,0 0-2 0,1 3-2 0,-1 0 2 16,1 2-2-16,2 3 13 0,0 3 9 0,2 5-2 0,0 1 2 16,-1 4-6-16,2 2 18 15,-4 3-2-15,6 35 0 0,-10-42 9 0,-1 6 0 0,-6 35-3 16,-5-19 2-16,-1 1-83 0,3-1 79 0,-8 0-13 16,-2 1 1-16,-1-1-2 0,3-4-9 0,-1 0-9 15,-1-4-7-15,-1-6-14 0,0 0-31 0,0-2-26 16,-2-4 4-16,-3-4-107 0,17-10-51 0,-8 5-69 15,1-3 26-15,-2-2 23 0,5 0-552 16,0-6 61-16,1-4 57 0,4-1-931 0</inkml:trace>
  <inkml:trace contextRef="#ctx0" brushRef="#br2" timeOffset="79236.032">3078 6575 2042 0,'-5'-9'396'0,"3"0"-32"0,-2 1-23 15,2 1-24-15,-1 1-30 0,0 2-29 0,2-1-31 16,0 1-31-16,-1 1-25 0,0 0-20 15,1 3-13-15,-1 0 3 0,2 5-5 0,0 5-4 0,-1 4 5 16,1 8-4-16,3 34-14 0,-2-20 17 16,0 3-4-16,-2 2 9 0,0 4-19 0,-5-3-7 15,1 1-14-15,7-1-11 0,-4-4-2 0,4 2-11 16,-2-24-6-16,-2 5-9 0,2 2-2 0,0 1-11 16,0 2-20-16,0-2-31 0,0-4 0 15,0-1-57-15,-1 0-12 0,1-5 1 0,0-1-16 0,0-2-8 16,0-3-26-16,0-2-29 0,0-2-31 0,0-4-42 15,0 0 20-15,0-2-246 0,0-3 41 16,-1 1-248-16,0-7 47 0,-1-4 43 0,-1-2-641 16</inkml:trace>
  <inkml:trace contextRef="#ctx0" brushRef="#br2" timeOffset="79466.0297">3230 6484 1929 0,'25'-10'365'0,"-12"6"-40"0,0 1-28 16,3 0-18-16,1 3-6 0,-2 2-16 16,-4 2-26-16,0 1-15 0,-3 4-17 0,-2 2-14 0,-1 1-17 15,-5 3-14-15,-4 2 2 0,1 0-25 0,-16 24-7 16,-2-17-11-16,1-1-13 0,-1-2-7 16,-2 0-4-16,0-2-18 0,-1-2-20 0,1-2-21 0,-4-1-18 15,16-9-19-15,-2 2-19 0,-3-1-17 16,-1 0-40-16,-1 0-37 0,3-2-58 0,2-1 19 15,3-3-240-15,2 0 34 0,5 0-264 0,1-4 46 16,2 0 43-16,2-5-567 0</inkml:trace>
  <inkml:trace contextRef="#ctx0" brushRef="#br2" timeOffset="80134.2726">3689 6116 1939 0,'-6'7'362'16,"-1"0"-26"-16,-3 8-22 0,3 0-4 0,-13 33-14 16,11-12-7-16,-1 2-19 0,5 2-18 0,-2 3-15 15,0-2-10-15,2 6-14 0,1-2-22 0,4-1 10 0,-5-3-12 16,5 0-14-16,3 0-3 0,0-4-18 16,5 1-11-16,-7-24-9 0,2 6-12 0,1-1-11 15,-1 1-11-15,1 1-15 0,2-2-1 0,-1-2-14 16,0 0-1-16,0-2-33 0,-2-3-22 0,0-2-2 15,-1-2-95-15,3-2-35 0,-3-1-48 0,1-3-54 16,-1 1-93-16,2-3 29 0,0-2 25 0,1 0-466 16,2-4 54-16,0-1 57 0,1-4-818 15</inkml:trace>
  <inkml:trace contextRef="#ctx0" brushRef="#br2" timeOffset="80426.155">3951 6188 2286 0,'-1'-4'412'0,"0"4"-30"16,-2 2-5-16,1 7-30 0,1 4-30 0,1 2-26 15,-1 3-33-15,1 4-2 0,0 2-23 0,0 0-14 16,0 3-23-16,0 1-8 0,1 40-27 16,-3-31-21-16,2 2-5 0,-4-5-17 0,4-19-15 15,0 6-18-15,0 2-21 0,-1-2-5 0,1 1-73 0,0-3-35 16,-1-2-34-16,1 0-74 0,0-5-31 16,0-1-45-16,2-5 22 0,2 1-225 0,0-3 38 15,2-3-268-15,6-3 47 0,-1-4 46 0,4-3-638 16</inkml:trace>
  <inkml:trace contextRef="#ctx0" brushRef="#br2" timeOffset="80866.8171">4222 6386 2365 0,'-22'20'408'15,"2"2"-38"-15,-1 1-32 0,4 0-33 0,2 2-34 16,11-14-27-16,-2 4-13 0,-2 2-26 0,3 2-24 0,2 1-17 15,-1-1-14-15,3 1-26 0,1-2-18 16,1 0-14-16,1-1-20 0,2-3-12 0,-2 1-17 16,2-6-12-16,3 2-23 0,-3-5-11 0,1-1-15 15,2-1-16-15,3-6-31 0,0-3-10 0,-2-3-11 16,4-3-5-16,-3-4-2 0,1-2-1 0,10-27 5 16,-10 16-2-16,-3-4 20 0,-6 20 10 0,3-6 19 15,0-4 37-15,0-1 22 0,-2 1 22 16,2 1 19-16,-3 1 16 0,0 1 16 0,0 2-3 15,1 3-5-15,0 1-11 0,-1 2-18 0,-1 1 6 0,0 7 19 16,1 0 4-16,-1 3 11 0,1 1-8 16,0 1 4-16,0 1 10 0,2 9-10 0,2 2 15 15,-1 1 0-15,2 4-15 0,-1 0 2 0,4 35-15 16,-4-42-10-16,5 31-9 0,-1-14-11 0,-6-17-19 16,2 5-4-16,1 0-57 0,-1 1-26 0,0-2-21 15,2-1-17-15,-2-1-21 0,1-1-48 16,-1-3-35-16,0-4-55 0,1-3 24 0,-3-1-163 15,2-4-121-15,-2 0 41 0,2-5-148 0,-3-6 39 16,1-4 59-16,-2-3-489 0</inkml:trace>
  <inkml:trace contextRef="#ctx0" brushRef="#br2" timeOffset="81269.8815">4486 5971 2160 0,'5'1'411'0,"-1"5"-33"0,0 4-20 15,1 3-17-15,-3 4-35 0,4 3-9 0,-4 5-35 16,0 0 6-16,3 37-12 0,-5-26-20 0,5 3-29 16,-4 2-16-16,-4-3-17 0,3 4-22 15,-2-4-12-15,3 0-10 0,-1-23-6 0,-1 5-14 16,1 2-10-16,-1-1-6 0,1-1-10 0,0 1-13 0,-1-4-12 16,1 0 4-16,0-4 3 0,0-2-13 15,0-3-13-15,0-5-21 0,0-2-16 0,0-2-22 16,0-2 2-16,0-7-31 0,1-4-21 0,0-1-1 15,1-4-2-15,2-1 1 0,9-28 1 0,-9 36 6 16,11-28 3-16,-12 29 8 0,4-3-3 0,0-2 10 16,0 0-4-16,2 2 0 0,-1 1 2 0,1 2 0 15,-1 1 9-15,1 3 10 0,3 1 4 0,-2 4 5 16,-1 2 8-16,1 1 12 0,1 5 11 0,-2-1 5 16,1 3 9-16,-1-1-7 0,-2 7 10 0,-3-2 19 15,0 2-2-15,-3 2-3 0,-3 0-6 16,-3-2-2-16,-1 2 23 0,-2 0 4 0,0-1-3 15,-5-2-5-15,2 0-2 0,-3-1-14 0,3-2-5 16,-2 0-66-16,-1-5-29 0,1 0-28 0,1-2-33 16,2-2-41-16,2-1-44 0,0-2-59 0,1-3 23 15,2 3-278-15,0-2 42 0,3-1-177 0,-1-1 52 16,2 1 57-16,1 0-580 0</inkml:trace>
  <inkml:trace contextRef="#ctx0" brushRef="#br2" timeOffset="81683.8487">4822 6475 2218 0,'4'3'366'0,"-1"-2"-49"15,1-1-34-15,0 0-32 0,0 0-26 0,3-1-26 0,0-2-22 16,1-1-25-16,3-3-24 0,-2 2-21 0,0-3-24 15,0 2-14-15,1-2-7 0,-2-1-9 16,-1 2-7-16,-1 2 9 0,0-3 2 0,-4 1-2 0,0 2-10 16,-2 1-4-16,0 0-2 0,-3 0 1 15,-1 2 4-15,-2 1-1 0,-4-1 0 0,-2 0 0 16,-3 2 4-16,4 0-2 0,-3 2-1 0,0 1-2 16,0 1 4-16,2 1 0 0,1 0 2 0,0 2 1 15,3 1 1-15,1 1-6 0,-1 1 3 0,4 2 11 16,-1-1-6-16,4-1-3 0,2 2-3 0,4 3-4 15,-1-2-9-15,5 1-2 0,-1 1-5 16,2-3-8-16,4 0-14 0,-1-2-6 0,2-1-13 16,-1 1-14-16,2-3-22 0,-2-4-25 0,1 1-22 0,-1-3-28 15,1-3-37-15,0-1-26 0,2-4-29 16,-3-1 21-16,1-2-72 0,19-20-20 0,-18 10-27 16,-1-4-46-16,-2-1-79 0,3 0 34 0,-5-5-127 15,0-7 25-15,-1 1-322 0</inkml:trace>
  <inkml:trace contextRef="#ctx0" brushRef="#br2" timeOffset="81868.834">5154 6135 1379 0,'1'-19'291'0,"1"-1"6"0,0 3-13 16,0-2-19-16,-1 5-27 0,0 4-10 16,0 0 0-16,-1 5 1 0,2 2-4 0,-2 3-5 0,0 3-3 15,0 2-4-15,0 7 8 0,0 3-8 0,0 6-23 16,1 37 52-16,-4-19-10 0,2 2-3 0,0-2-10 16,1 1-17-16,-1 3-20 0,-1-5-13 0,2 1-18 15,-2-3-14-15,2-20-14 0,-2 36-10 16,2-38-11-16,0 6-10 0,-1-1-19 0,1 0-26 0,0 0-26 15,0-4-32-15,0 0 2 0,0-2-92 16,0-4-43-16,0 0-52 0,0-6-127 0,1 0 30 16,1-3 25-16,1-3-484 0,-1-3 59 0,4-5 51 15,0-2-867-15</inkml:trace>
  <inkml:trace contextRef="#ctx0" brushRef="#br2" timeOffset="82303.9049">5432 6295 1940 0,'1'-3'316'0,"-1"0"-37"15,0-1-31-15,0 0-24 0,0 1-23 0,0 0-18 16,0 0-16-16,-1-1-20 0,1 2-18 16,-1-1-15-16,1 1-13 0,-2 1-10 0,1 0-13 0,0-2-11 15,0 1 1-15,-1 0-7 0,-2 1-8 0,1 1-2 16,-2 0-4-16,1 1-4 0,-3 3-1 16,-1 1-4-16,-2 2-3 0,2 0-4 0,-1 1 2 0,2 4-3 15,0 0-3-15,3 0-8 0,1 4-8 16,1 1 2-16,3 1-5 0,2 0-6 0,-1 2-4 15,3 0 0-15,1-1-36 0,9 32-16 0,-12-39 26 16,2 3 34-16,1 5 6 0,-4 0 2 0,0 1 3 16,-1 0-3-16,-1-1 8 0,-2-2 7 15,1 0 4-15,-4-4-4 0,2-2-9 0,-1-4-20 0,0-1-29 16,-2-2-37-16,-1-4 5 0,0-1-365 16,-3-2 37-16,0-4-222 0,-2-1 45 0,3-3 49 15,1-1-456-15</inkml:trace>
  <inkml:trace contextRef="#ctx0" brushRef="#br2" timeOffset="82800.7869">6050 6350 1951 0,'-4'-3'420'0,"3"3"-27"0,1 0-12 0,-2 3-7 15,0 7-20-15,0 2-44 0,1 4-4 0,-3 2-19 16,3 4-23-16,0 0-17 0,0-1-22 0,-2 3-20 15,2-2-15-15,-1 1-29 0,2 0-9 0,-1 0-18 16,1-2-19-16,-2-1-20 0,0-2-31 0,1 0-7 16,1-4-84-16,0-2-28 0,0-2-27 0,0-1-18 15,0-4-34-15,0 0-72 0,0-2-46 0,0-2 23 16,1-1-123-16,1-2-48 0,-2-3-77 0,1-4 40 16,-1-4-181-16,2-6 39 0,1-3 45 0,1-35-422 15</inkml:trace>
  <inkml:trace contextRef="#ctx0" brushRef="#br2" timeOffset="82869.0876">6016 6211 1561 0,'-1'-20'215'0,"1"0"-25"0,1 3-215 16,0 5-102-16,0 2 11 0,1 3-366 0,2 3 18 15,2 2-16-15</inkml:trace>
  <inkml:trace contextRef="#ctx0" brushRef="#br2" timeOffset="83184.2422">6269 6335 665 0,'8'15'559'0,"0"1"-74"0,-1 2-53 0,-2-3-38 16,1 2-17-16,-4-1-27 0,1 1-25 0,-2-2-31 15,-1 2-26-15,0-3-30 0,-1-2-22 0,-1-2-11 16,0 0-38-16,1-3-31 0,-1-1-22 0,-3-1-30 16,4-4-53-16,-3 2-18 0,1-3-15 15,2-3-15-15,-1-1-8 0,0 1-5 0,2-4-3 16,0 2 1-16,2-5 1 0,1 0-4 0,1-1 2 15,2 1 15-15,1-1 12 0,0 5 10 0,3-1 11 16,-1 4 7-16,0 1 11 0,1 2 6 0,2 0 11 16,-2 0 17-16,3 4 3 0,-2 1 0 0,0 0 15 15,1 3-8-15,-2 1-5 0,-2 1-4 16,-1-1-16-16,-2 1-21 0,2 2-36 0,-4-1-43 0,0-2-59 16,-2 3-89-16,-1 1 17 0,1-2 17 15,1-1-526-15,1 1 54 0,0-3 45 0,1-3-693 16</inkml:trace>
  <inkml:trace contextRef="#ctx0" brushRef="#br2" timeOffset="83650.6588">7419 5847 1865 0,'-2'-2'411'16,"1"4"-31"-16,1 3-23 0,0 7-19 16,1 5-24-16,5 34-13 0,-2-15-32 0,0 3-6 15,-1 0-17-15,0-1-26 0,0 3 3 0,-4-2-22 16,1 2-8-16,2 0-33 0,0-2-13 0,-4-3-17 16,2-21-5-16,0 8-21 0,0 2-11 0,0 1-9 15,-1-2-24-15,0 1-5 0,0-3-80 0,0 0-20 16,1-3-27-16,-1-2-19 0,-2-2-22 0,1-1-25 15,0-4-31-15,-2-2-61 0,0-1 22 0,-1-2-231 16,-1-1 38-16,1-3-263 0,-4-4 50 16,-4 0 41-16,0-6-568 0</inkml:trace>
  <inkml:trace contextRef="#ctx0" brushRef="#br2" timeOffset="83812.6606">7165 6288 2196 0,'-4'-10'377'0,"2"1"-36"0,2 1-27 15,0 1-35-15,1 2-26 0,4-3-26 0,2 1-23 0,4 1-22 16,0 0-19-16,2 0-14 0,2 1-11 0,1 0-13 16,2 2-15-16,3-1-9 0,-1 1-8 15,1 1-8-15,1-1-10 0,0 3-17 0,0-2-17 16,-1-1-20-16,1 3-33 0,0-2-24 0,0 1-33 0,-1 1-35 16,-3-2-83-16,1 2 18 0,1 0-135 15,-3 0-44-15,-3 0-112 0,-1 0 37 0,-1 0-167 16,-3 0 44-16,-3 0 34 0,-1 0-308 0</inkml:trace>
  <inkml:trace contextRef="#ctx0" brushRef="#br2" timeOffset="84166.6625">7642 6138 1705 0,'3'-1'340'16,"-2"1"-23"-16,-1 1-23 0,1 2-25 0,1 1-21 15,1 0-18-15,-1 6-11 0,2 2-12 0,-1 3-19 16,2-1-15-16,-3 3-14 0,3 0-9 0,-3 1-11 15,0 2-10-15,-2-1-8 0,0 0-6 0,-1 1-6 16,0 0-13-16,-1-3-6 0,-1 2-2 0,0-1-14 16,2-2-7-16,-4-2-7 0,3-1-1 0,-1-1-4 15,1-4-6-15,1 0 1 0,0-1-1 0,-2-3-1 16,2 0-7-16,0-3-8 0,0 0-16 16,0-1-7-16,-1-1-1 0,2-2-7 0,0-1-4 0,0-1-4 15,0 0 0-15,2-7-2 0,-1-1 0 16,2-3 0-16,1 0-6 0,2-1-3 0,-2 1-5 15,4-3 3-15,0 1-6 0,-1 0-6 0,1-2-9 16,1 2-8-16,2 0-13 0,-1 1-35 0,2 1-33 16,-1 1-47-16,2 2 16 0,-1 1-179 0,1 3-171 15,2 0 39-15,-1 1-142 0,2 3 44 0,0 0 48 16,0 1-401-16</inkml:trace>
  <inkml:trace contextRef="#ctx0" brushRef="#br2" timeOffset="84632.6635">8058 6212 1808 0,'-14'0'337'0,"0"0"-30"16,-1 1-28-16,0 2-20 0,-2 1-20 0,1 1-7 15,1 2-24-15,2 2-20 0,-2 1-17 0,2 0-18 16,1-1-14-16,2 3-13 0,1 1-15 0,3-1-12 15,1 3-10-15,3-1-7 0,0 0-5 16,2 0-5-16,3-2-3 0,-2 0-8 0,2 0-6 0,3-2-5 16,-1-2-9-16,0-1-13 0,0-3-5 0,1 0-7 15,-1-2-14-15,2-2-16 0,-2 0-10 16,0-2-5-16,2-3-6 0,0-1 1 0,3 0-2 16,-3-4-1-16,0 0 1 0,-1 0-2 0,2-1 2 0,-2-1 3 15,-1-1 4-15,1-1 6 0,-2-1 9 16,2 1 9-16,-3-2 12 0,1 2 11 0,-3-2 10 15,2 1 13-15,0 1 15 0,-2 2 11 0,2 3 7 16,0 1 14-16,-3 0-12 0,1 2-9 0,1 1-3 16,-2 2-19-16,1-1 2 0,-1 3 1 0,0 1 11 15,0 1 0-15,0 1 1 0,0 2 3 0,0 1-6 16,0 6-1-16,3 2-2 0,-3 2-5 16,4 0-4-16,-1 3-1 0,-1-1-6 0,3-1-7 0,-2 2-16 15,2 0-14-15,2-1-9 0,1 0-25 16,0-1-15-16,0-1-20 0,-1-1-19 0,2-2-16 15,-2-2-25-15,0 1-18 0,0-5-23 0,0 1-21 16,-2-2 17-16,0-3-121 0,0-1-70 0,-1-1-84 16,-1-3 35-16,3 1-183 0,-2-4 48 0,1-3 35 15,1-3-358-15</inkml:trace>
  <inkml:trace contextRef="#ctx0" brushRef="#br2" timeOffset="84847.6599">8225 6113 1691 0,'4'-9'398'15,"-3"4"-23"-15,0 2-28 0,-1 3-20 0,1 0-16 0,-1 3-13 16,1 1-10-16,0 2-13 0,1 4-6 0,-1 3-29 16,-1 2 3-16,0 2-7 0,0 2-14 15,1 1-25-15,1 2-18 0,-1-1-26 0,-1 1 0 0,0 0-21 16,0-2-15-16,0 1-10 0,0-2-17 16,0 1-18-16,0-2-36 0,0-1-3 0,0-2-72 15,0-2-23-15,0-1-15 0,-1-4-20 0,-1-2-20 16,2-1-37-16,0 0-46 0,0-3-55 0,0-2 25 15,0-1-185-15,-1-3-64 0,1-1 38 0,0-7-197 16,0-4 42-16,-1-6 46 0,-1-36-488 0</inkml:trace>
  <inkml:trace contextRef="#ctx0" brushRef="#br2" timeOffset="84966.6628">8240 5864 1651 0,'0'-19'297'0,"1"2"-51"0,-1 5-49 15,0 3-73-15,0 4-69 0,4 2-4 16,-3 3-164-16,1 3-103 0,1 4 17 0,1 2-303 0,0 1 20 15,2 4 9-15</inkml:trace>
  <inkml:trace contextRef="#ctx0" brushRef="#br2" timeOffset="85316.0893">8315 5975 646 0,'3'12'498'0,"0"0"-59"0,0 1-55 16,1 1-28-16,-3 1-19 0,1 1-23 0,1-1-8 15,-2 3-38-15,0 0-10 0,1-1 3 0,-2 0-28 0,0 3 0 16,0-1-21-16,-2-1-19 0,0 0-17 15,-3-1-18-15,1-2-14 0,0 2-17 0,0-3-11 16,1-3-17-16,0 0-5 0,-1 0-17 0,1-3-6 16,-1-1-21-16,0-2-26 0,1-3-14 0,-1-1-13 15,1-1-11-15,2-3-14 0,-2-1-12 0,2-3-3 16,1-2-3-16,1-4-4 0,3 0 2 16,3-4 5-16,0 1-4 0,0 1 6 0,2 0 7 15,2 2 2-15,1 1 7 0,-1 2 2 0,3 2 2 16,0 1 13-16,0 2 9 0,0 2 12 0,-1 4 13 15,1 2 3-15,-2 1 11 0,-2 1 2 0,-1 2 6 16,0 2-4-16,-4 1-3 0,-1 0-6 0,1-2-2 16,-4 1-10-16,-1 3-14 0,-1 0-7 0,-1-2-19 15,-1 2-11-15,2-2-21 0,-2-3-18 0,2 2-21 16,-1-4-25-16,1 0-28 0,0 2-16 0,1-4-20 16,0 2 16-16,-2-3-120 0,2 1-31 0,-1-3-51 15,1 0-125-15,0-3 37 0,0 0-98 0,1-7 27 16,2-2-362-16</inkml:trace>
  <inkml:trace contextRef="#ctx0" brushRef="#br2" timeOffset="85506.8971">8551 6054 1771 0,'1'-1'434'0,"2"1"-34"16,-1 0-28-16,-1 2-21 0,-1 3-21 0,0 2-25 16,0 5-14-16,0 3-27 0,0 2-29 0,0 4 7 15,0 0-20-15,0 2-26 0,0 1-33 0,0-1-14 16,0 0-14-16,0 0-12 0,0 0-3 0,-1 1-13 15,1-4-82-15,-2 1-14 0,2-3-30 0,0-2-51 16,0-2-23-16,-1-2-14 0,1-1-13 0,-2-4-40 16,2 0-63-16,-1-4 23 0,1-1-237 0,0 0 37 15,0-4-254-15,0 0 46 0,0-8 50 0,0-5-533 16</inkml:trace>
  <inkml:trace contextRef="#ctx0" brushRef="#br2" timeOffset="85632.6352">8580 5865 1482 0,'0'-8'208'0,"-1"1"-67"0,1 4-15 0,0 3-209 16,0 0-151-16,1 3 15 0,1 1-257 0,2 4-7 15</inkml:trace>
  <inkml:trace contextRef="#ctx0" brushRef="#br2" timeOffset="85915.988">8639 6001 489 0,'5'18'513'15,"0"1"-63"-15,0-2-45 0,-2 2-36 0,2-1-33 16,-2-1-23-16,1 2-21 0,-1-2-16 0,-2 0-18 15,-1 2-13-15,0-1-29 0,0-1-19 0,-1-1-15 16,-1-1-18-16,1-1-19 0,-3 0-16 0,2-2-17 16,1-4-14-16,1 1-6 0,-3-4-20 0,2 0-23 15,-1-1-22-15,1-3-19 0,1-1-9 16,0 0-10-16,0-2-5 0,2-1 1 0,0-1-8 0,4-2 3 16,1-3 2-16,1 3 5 0,1-3 13 15,-2 2 5-15,2 0 3 0,-2 1-6 0,0 0 1 0,-1 3 2 16,1-1 6-16,0 3 1 0,-4 1 5 0,1 0-8 15,2 1 3-15,1 3-5 0,0 1-7 16,-1 0-17-16,-1 2-14 0,2 0-16 0,1-2-15 16,-2 2-6-16,1-2-16 0,0-2-17 0,0 2-19 15,0-3 11-15,3 0-154 0,4-2-42 0,-1 0-70 16,0-3 29-16,3-1-241 0,-2-2 40 0,2 0 37 16,-1-1-337-16</inkml:trace>
  <inkml:trace contextRef="#ctx0" brushRef="#br2" timeOffset="86381.9943">9049 6174 2132 0,'0'-3'382'16,"-3"2"-28"-16,-2 1-29 0,-4 0-34 0,-2 1-26 16,-1 2-32-16,-4 1-28 0,1 1-21 0,-1 0-20 15,2 2-14-15,0 1-23 0,2 1-15 0,2 2-23 16,-2 1-19-16,4 0-12 0,0 2-17 16,1 0-10-16,2-1 0 0,4 0-3 0,0-3-5 15,1 0-3-15,1 2-9 0,1-3-1 0,2-1-3 16,0-3 0-16,0 0-2 0,-1-1 1 0,1-3-1 15,0-1-1-15,1 0-2 0,-1-1-3 0,1 0 2 16,4-4 0-16,-1-1-2 0,1-3 0 16,3 1 0-16,-2-3-1 0,0 0 1 0,1-1 2 0,-1 0 13 15,0-2 6-15,0 0 8 0,-2 2 6 0,-1-1 9 16,2 0 10-16,-1 1 12 0,-1-1 13 0,-1 1 6 16,2 0-11-16,-2 2 12 0,-1 0-2 15,1 3-3-15,-3 0-4 0,1 2-8 0,-1-1-16 0,2 2-1 16,-4 0-20-16,2 2-1 0,0 1-8 15,-2 1-3-15,1 1 2 0,1 1-4 0,-2 2-2 16,4 4 6-16,-2 4-8 0,2 0 3 0,-1 2-6 16,0 8 14-16,-1 0-14 0,0 2 5 0,0 37 3 15,-3-47 6-15,-2 39-1 0,1-16-3 0,-5 1 24 16,1-1 2-16,-2 1-2 0,-2-1 4 0,-1 2 2 16,-3-4-2-16,2 2 3 0,-1-6 8 15,-2-2-15-15,0 0 7 0,-4-6-3 0,-1-2 1 0,-1-4-2 16,11-10-15-16,-4 3 6 0,-5-4-9 15,0 1-7-15,-5-3-18 0,-1-3-6 0,-32-2-31 16,44-3 2-16,-26-9-70 0,11-2-23 0,3-2-25 16,16 10-31-16,-17-20-50 0,20 15 22 0,0-5 18 15,2-6-597-15,3-33 59 0,8 20 61 0,5 0-908 16</inkml:trace>
  <inkml:trace contextRef="#ctx0" brushRef="#br2" timeOffset="87050.0154">9788 6078 1789 0,'1'-4'319'0,"-1"0"-27"0,0-1-28 0,0 0-18 16,0 0-18-16,0 3-21 0,-1-2-22 16,-2 1-13-16,1-1-10 0,-1 3-13 0,0-2-10 15,-1 1-10-15,-1 2-5 0,-1 0-12 0,-6 0-11 16,-2 2-5-16,-2 1-6 0,0 2-13 0,-2-1-10 15,4 1 2-15,-2 2-4 0,3 1-9 0,-1-1-6 16,4 0-6-16,2 1 1 0,1 1-6 16,5 1 2-16,4 2-8 0,3 1 3 0,2-1-9 0,4 2-2 15,22 18 0-15,-11-14-12 0,2 2-8 0,1-3 3 16,-5 0-3-16,-13-8-11 0,4-1 5 16,-1 4 0-16,0-1 2 0,-1 1 1 0,-2 1 2 15,-4-1-2-15,-1-2 4 0,-4 3-2 0,-1-2 4 16,-3-1-1-16,-4-1-7 0,-2-1-5 0,-2-2-11 15,-4-3-4-15,0 1-8 0,-2-1-7 0,-2-2-10 16,0 0-7-16,0-1-9 0,0-2-3 0,1 0-12 0,1 0-37 16,2-1-40-16,-1 0 15 0,3-1-161 15,2 1-80-15,1 0 34 0,6-1-266 0,-1 1 52 16,4 1 38-16,2-2-387 0</inkml:trace>
  <inkml:trace contextRef="#ctx0" brushRef="#br2" timeOffset="87714.8624">9865 6270 1860 0,'4'0'324'0,"2"0"-36"15,1 2-26-15,-1-1-25 0,1-1-18 16,0 0-22-16,1 0-19 0,0 0-14 0,-1 0-20 0,0 0-10 15,0 0-14-15,0-1-12 0,3-2-21 0,-2 0-21 16,3-2-12-16,-2-2-9 0,-2 0-5 0,-1-1-5 16,-2-2-9-16,1 1-6 0,-4 1 5 0,1-1 0 15,1 2 2-15,-3 0 1 0,0 0 4 0,0-1 1 16,0 3 0-16,0 0-3 0,-2 0 2 16,0 0-2-16,0 1 2 0,-3 1 6 0,2-2-2 15,-1 5 8-15,-1-1 6 0,0 1-2 0,-1 0 9 16,-3 1 5-16,0 6-7 0,0-2 3 0,1 5 3 15,0 0-2-15,2 2 3 0,0 0-16 0,4 3 1 16,0 1 10-16,2 1-21 0,2 0 7 16,0 2-3-16,4 1-7 0,-2-1 1 0,2-2 0 0,0 0-7 15,1-1 2-15,1 0 0 0,2-3 2 0,1 0 6 16,0-3-17-16,3 0-9 0,0-2-17 16,4-3-13-16,-2-1-16 0,2-3-2 0,0-2-5 0,2-2-5 15,-2 1-6-15,0-5-4 0,1-2-6 0,-4 0-10 16,24-22-7-16,-19 7 2 0,0 0-13 15,-2-4-4-15,-1-4 1 0,-3-2-5 0,0-2 9 16,-1-4 8-16,-1-1 4 0,0 2 8 0,-3-2 8 16,-2 0 30-16,0 3 28 0,-1 4 28 0,-5 22 9 15,1-6 11-15,-1 2-4 0,2-3-1 0,-3 4-6 16,0 1 3-16,-1 4 8 0,-2 5 8 0,0 1 16 16,-1 4 14-16,-1 6-2 0,1 4 6 0,-2 4 13 15,1 3 4-15,1 1 19 0,0 5-15 0,-5 36 34 16,6-23-7-16,-1 0-3 0,1 8-10 15,-1-3-12-15,3 0-5 0,-2 0-10 0,-1-2-18 0,0 1 0 16,1-5-6-16,0 1-7 0,1-21-6 16,1 5-6-16,1 2-16 0,-3 1-36 0,2-2 1 15,-2-1-53-15,2-3-34 0,-2-2-13 0,1-3-19 16,0-1-27-16,-1-2-39 0,0-3-37 0,-1-3-59 0,1-1 27 16,-3-2-207-16,-2-4 40 0,-3-3-261 15,-1-4 47-15,-14-23 58 0,11 8-600 0</inkml:trace>
  <inkml:trace contextRef="#ctx0" brushRef="#br2" timeOffset="87866.1169">10026 6084 2089 0,'6'-5'437'0,"3"1"-41"0,4-1-32 0,2 2-30 16,2-1-30-16,4 0-22 0,3 2-28 0,0-1-25 15,1 2-23-15,37-3-29 0,-47 2-24 0,6 1-45 16,-1 1-35-16,1-1-39 0,0-1-36 0,-2 1-42 15,-3 1-48-15,0 0-54 0,-1 0 13 0,-3 0-203 16,0 0 28-16,-5 0-351 0,0-1 47 16,-1 1 46-16,1-5-509 0</inkml:trace>
  <inkml:trace contextRef="#ctx0" brushRef="#br2" timeOffset="88115.9456">10559 5819 2251 0,'3'2'400'15,"1"7"-23"-15,0 6-15 0,-1 2-25 0,0 7-16 0,7 36-35 16,-6-22 4-16,-3 3-11 0,2 4-16 0,-1-2-20 16,-7 6-25-16,0-4-15 0,0 1-35 15,-6-1-17-15,1-1-17 0,-2 0-10 0,-1-5-12 16,-1 2-16-16,-3-4-3 0,-2-4-16 0,1-3-14 16,-4-1-26-16,0-5-35 0,1-3 2 0,0-1-87 15,-4-4-39-15,16-10-44 0,-6 1-47 0,1-1-73 16,-5 1 26-16,4-4 23 0,1 0-494 0,2-5 56 15,3-2 63-15,3-5-777 0</inkml:trace>
  <inkml:trace contextRef="#ctx0" brushRef="#br2" timeOffset="88814.745">11559 6454 1947 0,'3'3'358'0,"1"-1"-46"0,1 1-31 0,0-3-35 0,5 0-25 16,1-3-24-16,5-2-19 0,-2-2-20 16,2 0-19-16,-1-5-16 0,1 1-16 0,17-20-10 15,-16 9-8-15,0-1-5 0,-5-1-12 0,2-3-13 16,-6-3 3-16,-2-5-6 0,0 4-1 0,-6 15 0 15,0-5 3-15,0-4 2 0,-4-33 1 0,2 43 11 16,-1-3 4-16,1-2 5 0,0-1-2 0,-4 0-2 16,2 3-7-16,-1 3-12 0,0-2-10 15,0 5-11-15,-1 1-2 0,1 5 1 0,-4 0-4 0,4 5 5 16,-2 1-2-16,-3 4-1 0,0 4 1 16,2 4 9-16,-1 3 1 0,0 4-1 0,3 3 8 15,3 1 4-15,0 2-4 0,3 0-4 0,4 33 22 16,2-24 8-16,5-2-9 0,3 1-5 15,3-4 2-15,-1 0-12 0,2-3-4 0,-4-3-7 0,3 2-25 16,2-5 0-16,-2 0-59 0,-11-13-19 0,5 2-24 16,0 1-23-16,1-1-51 0,3-1-36 0,-1-1-39 15,1 0 22-15,1-5-171 0,1-1-86 0,1-2 40 16,-3-3-241-16,2-1 65 0,0-2 43 0,-1-2-524 16</inkml:trace>
  <inkml:trace contextRef="#ctx0" brushRef="#br2" timeOffset="89113.7456">12136 6178 1859 0,'-6'-1'392'16,"1"1"-42"-16,1 1-31 0,-2 4-20 0,-1 3-15 15,-2 1-17-15,0 2-10 0,2 3-19 16,1 1-24-16,2 3-25 0,0-3-20 0,0 2-14 0,2 0-14 16,2 0-12-16,0 2-10 0,2-2-18 0,1 0-5 15,2 0-9-15,-1-2-13 0,2-2-9 0,1-1-8 16,2-1-6-16,0-2-10 0,0-2-4 15,-1-2-2-15,3-2-8 0,-5-2-4 0,1-1 0 0,3-4-17 16,-1-3-10-16,0-2-4 0,0 0-3 16,1-4 4-16,-1 1-6 0,-2-4 1 0,-3 2 6 15,3-2 6-15,-3-1 6 0,-1 2 4 0,-3-1 2 16,-1 1-2-16,-1 1-6 0,-2-1-3 0,-4 3 2 16,0-1-15-16,-1 2-26 0,-3 1-26 0,1 2-40 15,0 2-38-15,-1 3-51 0,3-1 20 0,2 4-217 16,0 0-183-16,1 0 47 0,4 1-94 0,0 0 53 15,2 2-554-15</inkml:trace>
  <inkml:trace contextRef="#ctx0" brushRef="#br2" timeOffset="89580.7447">12408 6159 1845 0,'0'-2'372'0,"-1"-1"-39"15,-3 3-35-15,0 0-29 0,-1 3-26 16,0 1-22-16,-2 2-21 0,1 3-19 0,-2-1-15 0,4 3-15 16,-1 1-14-16,1 1-21 0,2 2-7 15,1-3-16-15,1 2-4 0,2 2-10 0,0-3-4 16,1-1-1-16,2 0-6 0,-3-2-11 0,0-3-9 16,2 0-6-16,-1 0-1 0,-1-2-5 15,1-3 3-15,0-1-12 0,0 1-4 0,0-2-4 0,1 0-7 16,-1-2-1-16,2-1-1 0,1-4-4 0,1 0 1 15,-1-1 7-15,-1-3 10 0,2-2 3 0,0 2 2 16,-1-2 0-16,1-1 4 0,-1 1-1 16,0 0 7-16,0 1 0 0,-2 0 8 0,1-1 10 0,-1 1 13 15,0 4 16-15,-1-1-10 0,1 1 4 16,-1 2-21-16,-2 0-10 0,0 1-9 0,1 1-9 16,-1 1-2-16,1 3 7 0,0 0-7 0,0 0 14 0,1 3-7 15,0 5 18-15,1 1-8 0,-1 3 8 16,1 3 2-16,-2 2 7 0,0 2-2 0,-1 0 11 15,-1 1-3-15,2 4-2 0,-2-2 0 0,-3 38 5 16,-1-26-6-16,-6 0-7 0,2-1-3 0,-4-1-4 16,0-1-3-16,-5-2-9 0,-1 1-8 0,-2-1-13 15,-1-3-15-15,-4 0-26 0,-6-1 0 0,-3 3-125 16,-3-5-40-16,-2 1-47 0,-3-6-42 16,-1 0 26-16,1-1-240 0,-3-2 41 0,1-3-274 0,2-3 51 15,-1-5 56-15,-2-5-778 0</inkml:trace>
  <inkml:trace contextRef="#ctx0" brushRef="#br2" timeOffset="90052.7428">11150 6365 2352 0,'-6'1'404'16,"1"0"-39"-16,-1-1-37 0,2 3-37 0,1-3-32 0,-1 0-25 15,2 0-20-15,2 1-8 0,0 2-20 16,2-2-15-16,2 1-17 0,3 2-17 0,2-1-8 16,2 1-13-16,3 1-17 0,0-2-12 0,1 1-5 15,-1 1-27-15,1-1-24 0,0 0-27 0,0-1-22 16,-2 1-24-16,0-2-27 0,0 1-30 0,-1-3-38 16,-3 3-41-16,0-3 15 0,-2 0-301 15,1-3 40-15,-4 1-226 0,1 0 49 0,-4-1 45 0,1 1-501 16</inkml:trace>
  <inkml:trace contextRef="#ctx0" brushRef="#br2" timeOffset="90224.7413">11136 6275 2139 0,'-6'-5'458'0,"2"3"-57"0,-1 0-37 16,3 0-23-16,2 1-39 0,2 1-26 0,3-2-12 15,0 2-30-15,5 0-24 0,6-1-19 16,2 0-25-16,3 0-37 0,0 1-49 0,0-2-54 15,3 0-70-15,0 2-85 0,2 0 11 0,-1 0 13 16,0-1-602-16,3 0 54 0,39-2 52 0,-28 0-689 16</inkml:trace>
  <inkml:trace contextRef="#ctx0" brushRef="#br2" timeOffset="90746.7443">12936 5721 2085 0,'-27'33'414'0,"13"-2"-40"0,1 4-23 0,4 4-15 16,0 2-19-16,5 1-9 0,4 4-35 0,0-3 11 16,2 0-22-16,4 1-27 0,2-2-9 0,3 4-21 15,0-5-15-15,3-1-22 0,-1-3-18 16,0-2-17-16,2-1-31 0,-2-4-42 0,1-2-5 0,2-3-107 15,1-1-48-15,0-4-59 0,7-1 13 16,1-5-441-16,4-3 47 0,-16-9-153 0,6-2-963 0</inkml:trace>
  <inkml:trace contextRef="#ctx0" brushRef="#br2" timeOffset="91246.7434">13590 5767 2182 0,'0'-1'454'0,"4"1"-46"0,6 0-56 0,7 1-40 0,1 2-33 16,4 0-41-16,34 6-16 0,-22-4-31 16,2 2-33-16,-2-2-26 0,0 0-22 0,1 2-20 15,-1-2-23-15,-23-5-11 0,8 2-12 0,0-2-14 0,2 1-2 16,-2-1-1-16,-1 0 1 0,-3 0-1 16,-2 0-3-16,-1 0 1 0,-4 0 2 0,0 0-2 15,-3 0-2-15,1 0-7 0,-2 0-6 0,-2 0-3 16,0 1-3-16,-2 0 7 0,0 1 1 15,0 0 6-15,-2 1 2 0,1 1 6 0,-1 6 0 0,-1 2 13 16,-1 3 6-16,1 2 7 0,-1 3 2 16,1 3 8-16,0-1-2 0,-4 36-7 0,5-43 3 15,1 3-7-15,1 5-4 0,-4 0-14 0,3 2 0 16,-1-1-7-16,2-1-12 0,-1-1-20 0,1-1-27 16,0-1-19-16,0-1-18 0,0-1-26 0,0-3-25 15,0-1-28-15,-3-3-30 0,1-4-26 0,0 2 20 16,-1-4-164-16,0 0-81 0,-1-2 33 15,-3-1-233-15,3-2 48 0,-6-1 46 0,0-5-445 0</inkml:trace>
  <inkml:trace contextRef="#ctx0" brushRef="#br2" timeOffset="91423.7421">13775 5886 2121 0,'-3'10'450'16,"-1"1"-21"-16,0 4-19 0,0 4-49 0,-1 0 8 0,1 1-16 15,-1 4-18-15,-9 30-29 0,7-21-19 16,-1 1-25-16,1-5-29 0,6-14-20 0,-6 2-26 16,3 4-16-16,0 0-17 0,-2-2-17 0,2 0-17 15,-1 0-18-15,0 0-26 0,0-2-59 0,0 0-3 16,1 0-137-16,-2-1-52 0,2 0-55 0,1 1-85 16,-1-3 31-16,3 1 23 0,2-1-480 0,3 1 48 15,0-2 68-15,1-2-822 0</inkml:trace>
  <inkml:trace contextRef="#ctx0" brushRef="#br2" timeOffset="91823.7429">13409 6738 2487 0,'-3'5'452'16,"2"6"-22"-16,-1 2-55 0,2 3 17 0,-4-1-41 16,1 2-28-16,2 0-31 0,-3 0-33 0,1 0-30 15,3 0-25-15,-3 0-18 0,2-1-21 0,-1 0-17 16,1 0-18-16,1-2-32 0,-2-2-18 16,1-1-9-16,1-2-109 0,-1-1-32 0,1-3-25 0,0-1-26 15,-1 0-43-15,1-1-62 0,0-1 21 0,0-1-272 16,0-1 40-16,0-2-240 0,0-1 50 0,0-2 48 15,0-4-624-15</inkml:trace>
  <inkml:trace contextRef="#ctx0" brushRef="#br2" timeOffset="91996.7465">13386 6539 2102 0,'2'-16'438'0,"-1"1"-51"0,-1 2-38 16,0 0-44-16,0 2-36 0,0 2-33 0,0 1-37 15,0 1-46-15,0 2-84 0,1 0-63 0,0 0-71 16,0 1 6-16,2 1-244 0,0 0 25 0,2 3-332 16,-1 0 50-16,3 3 48 0,2 0-409 0</inkml:trace>
  <inkml:trace contextRef="#ctx0" brushRef="#br2" timeOffset="92264.742">13569 6817 2096 0,'0'3'420'0,"0"1"-38"0,2-2-34 0,0 1-24 15,1 0-35-15,1-1-17 0,2 1-40 0,2-1-20 16,4 3-25-16,1-3-19 0,2 2-17 15,1-1-29-15,1-1-27 0,0 1-27 0,-2-2-31 16,3 1-28-16,-2 0-27 0,1-2-31 0,-2 0-32 0,1 0-38 16,-3 2-31-16,0-2 13 0,0 1-149 15,1-1-54-15,-1 1-162 0,0 0 35 0,-4-1-93 16,0 0 35-16,-3 0 24 0,0-1-275 0</inkml:trace>
  <inkml:trace contextRef="#ctx0" brushRef="#br2" timeOffset="92480.7414">13690 6728 2385 0,'-2'-3'390'16,"-2"1"-35"-16,2 1-35 0,2 0-27 0,0 1-28 16,1 0-26-16,2 0-28 0,1 0-24 0,1 1-14 15,5 1-22-15,2 1-33 0,1 0-46 0,3 1-31 16,0 0-37-16,1-2-36 0,-1 3-41 15,2-1-39-15,-1-2-60 0,0 1 15 0,0-3-154 0,1 2-104 16,0-2 34-16,2-2-213 0,-1-1 53 16,1-1 32-16,-2-3-345 0</inkml:trace>
  <inkml:trace contextRef="#ctx0" brushRef="#br2" timeOffset="92657.7452">14122 6631 1977 0,'2'0'408'0,"0"4"-23"16,-1 0 3-16,1 5-22 0,-1 6-43 15,-1 1 58-15,-2 1-44 0,1 2-26 0,0 3-27 0,-1-2-35 16,0 2-27-16,0-1-22 0,-1 1-20 0,1-2-21 16,-1 1-22-16,1-4-44 0,0 0-10 15,-2 0-100-15,2-4-45 0,-2-2-42 0,1 0-53 0,0-3-69 16,0 0 23-16,2-3 17 0,-1-2-535 0,1-1 52 16,0-2 47-16,1-2-769 0</inkml:trace>
  <inkml:trace contextRef="#ctx0" brushRef="#br2" timeOffset="93495.743">13677 5000 2193 0,'0'5'376'0,"4"3"-33"16,-2 3-27-16,1 1-26 0,0 2-23 15,0 0-22-15,-1-1-22 0,-1 2-22 0,1-3-19 16,-1 2-23-16,0-3-13 0,1-2-15 0,-2 1-13 16,0-3-14-16,0 1-14 0,0-3-14 0,0 1-11 15,0-3-14-15,0 1-12 0,0-1-9 0,0 0-20 16,1-1-17-16,-1 0-18 0,1-2-16 15,1-2-6-15,2 0-5 0,-2-1-6 0,3-2-8 0,2-3 5 16,2 0 3-16,2-2 1 0,-2 2 3 0,3-1 6 16,-1 2-1-16,0 1 2 0,2 1 8 15,-2 1 5-15,-1 2 8 0,1 2 7 0,-1 0 10 0,-4 2 6 16,3 1 4-16,0 1 6 0,-2 1 2 16,1 2 5-16,-1-2 2 0,0 3-3 0,-1-1 3 15,-2-1 0-15,-1 0-4 0,0 0-6 0,-1 0-12 16,0-2-11-16,1-1-8 0,-1 1-6 0,0 0-3 0,1-2-24 15,-1 0-13-15,1-2 1 0,0 0-13 16,1 0-7-16,5-4 1 0,-2-1 4 0,2-3 6 16,0 0 9-16,2-1 14 0,-2-1 16 0,2 0 28 15,1 1 11-15,-2 0 9 0,2 1 3 16,-1 1 3-16,-1 0 20 0,-1 3-6 0,1 1 7 0,-1 3 17 16,-2 0 11-16,1 4 13 0,3 1 16 15,-2 2 5-15,-1 1 0 0,1 0 5 0,-4 1-5 16,1 0-8-16,-1 1-3 0,-1-1-5 0,0-1-10 15,0 1-10-15,0-1-14 0,-1 2-50 0,1-1-53 16,-3-1-84-16,1 1 14 0,2 0 11 0,-2 2-579 16,2-4 49-16,2 0 58 0,0 0-609 0</inkml:trace>
  <inkml:trace contextRef="#ctx0" brushRef="#br2" timeOffset="94182.7437">14718 6067 2189 0,'0'-8'415'0,"1"2"-35"0,0 2-39 16,0-2-51-16,-1 1-32 0,0 3-31 0,1-1-5 16,0 3-23-16,1 0 4 0,-2 3-9 0,0 6-4 15,0 5-9-15,0 5-17 0,0 2-13 0,0 5-9 16,0 1 1-16,-3 36-24 0,3-25-10 16,-1 0-9-16,-2-1-9 0,3-22-2 0,1 38-22 0,1-16-12 15,-2-21-16-15,0 4-3 0,1 2-53 16,0 0-20-16,1-1-22 0,-2-1-13 0,0-3-21 0,0 0-14 15,0-3-7-15,0-4-15 0,-3-2-58 16,1-2-34-16,0-1-26 0,-1-2 23 0,1-3-71 16,0-2-2-16,-1-1-1 0,-3-2 12 0,4-5 12 15,-1-1 9-15,-1-4 14 0,1-3 46 0,0-3 39 16,-4-32 40-16,6 38 34 0,1-36 30 0,2 15-634 16</inkml:trace>
  <inkml:trace contextRef="#ctx0" brushRef="#br2" timeOffset="94330.7424">14701 6249 2665 0,'11'-34'132'0,"3"-2"24"0,4 4 11 16,-1 1 0-16,5 3 3 0,0 2-5 0,3 2 0 15,-1 5-6-15,4 2-4 0,2 5-3 0,-1 1 10 16,1 3-2-16,-17 5 9 0,4 1-14 0,1-3-16 16,-2 5-6-16,-1 0-4 0,-3 0 1 0,-1 0-3 15,-3 0-6-15,-2 5-14 0,-3-3 6 0,-2 3-22 16,-4 4-25-16,-4 1-13 0,-4 4-23 16,-23 18-20-16,10-15-26 0,-1 0-14 0,0-1-17 0,-1-3-22 15,15-7-27-15,-25 12-42 0,28-13-60 0,-4 3 20 16,0-1 15-16,2 0-550 0,2-2 60 15,3-2 54-15,3-2-704 0</inkml:trace>
  <inkml:trace contextRef="#ctx0" brushRef="#br2" timeOffset="95080.7426">15570 5438 1771 0,'1'0'402'0,"-1"3"-20"0,-3 6-35 15,-2 6-20-15,-8 29-15 0,4-11-30 0,-4 4 5 0,-2 4-9 16,2 0-24-16,-3 2-29 0,3-1 12 0,-1 2-19 15,2 2-2-15,4-1-3 0,3 0-27 0,-1-1-12 16,6-3-17-16,3-2-12 0,-1-2-8 0,2 0-18 16,3-4-11-16,1 1-12 0,4-3-7 0,3-2-23 15,-11-19-27-15,18 24-28 0,-6-12-1 0,-10-15-78 16,6 5-37-16,0 0-37 0,2-2-39 16,0 2-56-16,2-5 23 0,0 0-404 0,1-2 51 15,0-3-111-15,0-2-983 0</inkml:trace>
  <inkml:trace contextRef="#ctx0" brushRef="#br2" timeOffset="95728.8509">16103 5848 1793 0,'4'-11'410'15,"-1"2"-56"-15,-2 2-51 0,0 2-31 0,-1 0-29 16,0 2-16-16,-1 3-15 0,0 1-12 0,-2 3-22 0,-1 4-8 15,1 3-17-15,0 4-5 0,2 0-13 16,-3 4-13-16,2 0-8 0,2-2-10 0,0 1-13 0,0 0-5 16,2-1-7-16,0-2-6 0,1 1-5 15,0-3-9-15,0 1 0 0,2-4-7 0,0 1-12 16,-1-5-11-16,0 1-15 0,1-2-1 0,1-2-18 16,0-3-5-16,-1 0-3 0,0 0-4 0,1-3-2 15,1-1-1-15,1-5 0 0,0 1 1 0,0-2 2 16,3-2 2-16,-2-1 4 0,0-1 0 15,-1 1 6-15,1-3 7 0,-1 2 8 0,0-2 1 0,-1 0 19 16,1 0 10-16,0 1 5 0,-1-2 1 16,-3 3 10-16,2-1 1 0,-1 2-2 0,1 2 4 0,-3 1-1 15,1 1-9-15,-1 2-6 0,-1 1-13 16,1 2-5-16,-1 1 6 0,2 3-7 0,-2 0 10 16,0 0 13-16,1 4 5 0,-2 5-6 0,2 0 1 15,0 6-3-15,0 2 12 0,1 4 3 0,-1 0-7 16,0 4-1-16,2 33-4 0,0-24 6 0,-4-20-7 15,1 7-4-15,-2 2 1 0,0 2-5 0,0 0 5 16,0 0 2-16,-2-1 4 0,-1 0-8 16,-8 32-7-16,8-42 0 0,-2 1-4 0,-3 2-3 15,0 0-6-15,-4-1-12 0,1 1-8 0,-3-3-9 0,2-1-25 16,-4-1 5-16,2 0-57 0,-4-4-16 16,0 0-14-16,-1-4-22 0,0-3-22 0,-1-2-36 15,2-4-48-15,1-2 23 0,-22-17-229 0,22 4 38 0,2-7-297 16,4-6 54-16,5 1 47 0,3-3-689 15</inkml:trace>
  <inkml:trace contextRef="#ctx0" brushRef="#br2" timeOffset="95982.8486">16501 5235 2107 0,'1'-3'373'0,"-1"0"-27"16,-1 2-21-16,-3 1-27 0,2 2-21 0,-2 1-19 15,1 5-26-15,-2 0-11 0,1 4-12 0,-2 2-17 16,2 2-15-16,-2 0-19 0,1 1-13 0,1 1-17 16,1 1-14-16,-1 0-12 0,2 0-6 0,0 1-13 15,2-1-21-15,0 1-22 0,2 1-21 0,0-1-19 16,2-1-28-16,-1 1-23 0,1-4-26 0,0 1-24 15,1-2-28-15,1-1-30 0,0-1-48 0,1-4 20 16,-3-2-245-16,2-2 37 0,1-3-248 0,-2-2 40 16,3-2 50-16,0-5-477 0</inkml:trace>
  <inkml:trace contextRef="#ctx0" brushRef="#br2" timeOffset="96170.8523">16643 5373 1906 0,'5'-14'402'16,"-1"4"-62"-16,-1 1-29 0,2 3-11 15,-4 4-9-15,1-1-27 0,2 3-21 0,-3 3-15 16,1-1-21-16,0 4-18 0,0 3-9 0,2 3-16 16,0 2-17-16,-1 1-12 0,0 2-15 0,-2-1-25 15,2 0-20-15,0 0-33 0,-3-1-29 0,2 1-39 16,-1 0-36-16,0-2-45 0,0-2-56 0,1 2 15 16,-2-2-385-16,0-4 43 0,-2 1-142 0,2-5 40 15,-1 0 56-15,0-2-470 0</inkml:trace>
  <inkml:trace contextRef="#ctx0" brushRef="#br2" timeOffset="96316.8477">16721 5157 2036 0,'3'-9'263'0,"-2"0"-78"0,-1 4-82 15,1 0-12-15,0 0-226 0,0 2-124 16,-1 0 18-16,2 1-277 0,0 0 28 0,2-1 2 0</inkml:trace>
  <inkml:trace contextRef="#ctx0" brushRef="#br2" timeOffset="96527.8555">16936 5119 698 0,'16'28'603'15,"-6"-1"-74"-15,-7-15-53 0,2 5-34 0,-2 3-16 16,0 2-50-16,-2 3 19 0,-1-2-34 0,0 1-30 15,-2 1-30-15,0-1-44 0,-11 30-16 0,1-26-23 16,1-2-21-16,0-1-28 0,-2-1-46 0,7-13-42 16,-3 2-8-16,-2 2-132 0,1-1-43 0,-1 1-59 15,-2-3-105-15,1 0 22 0,0-1 25 0,3 0-492 16,-2-2 57-16,3-1 56 0,3-4-713 0</inkml:trace>
  <inkml:trace contextRef="#ctx0" brushRef="#br2" timeOffset="96995.8513">17544 5354 1927 0,'1'12'441'0,"2"3"-26"15,-2 6-30-15,5 47-4 0,-3-15-47 0,-1 0 9 16,0 5-14-16,-1 0-23 0,-1-1-20 0,1 1-14 16,-2-3-25-16,2 0-16 0,-1-2-23 0,-2-2-15 15,-1 0-15-15,0 0-17 0,2-5-16 0,-5-3-14 16,4-4-12-16,-1 0-17 0,-3-5-17 15,4-22-31-15,0 7-30 0,-2 1-50 0,1 0 5 0,2-2-161 16,-1 1-28-16,1-5-36 0,1-1-61 16,0-2 27-16,0-3 27 0,2-2-492 0,0-2 61 15,4-4 54-15,-3 0-835 0</inkml:trace>
  <inkml:trace contextRef="#ctx0" brushRef="#br2" timeOffset="97694.853">18006 5838 2153 0,'-2'-2'389'0,"2"-1"-44"0,0 1-38 0,2-1-33 15,3-4-32-15,4 0-24 0,0 0-25 0,3 1-20 16,1 0-22-16,1 0-20 0,1 2-13 0,0 1-17 16,2 3-11-16,-3 4-4 0,2 1-9 15,-2 3-5-15,0 1-5 0,-4 2-3 0,2 2 3 0,-3 2-3 16,-2 0-4-16,-3 1 1 0,-4 3 7 16,-2-2-9-16,-2 1 1 0,-2-1-3 0,-3 1-3 15,0-2-4-15,-1 0 2 0,-3-2-4 0,3-1-9 0,-2-1 0 16,-1 0-6-16,2-3 3 15,-1-1-2-15,3 2 10 0,1-3-6 0,0-1-9 0,3-1 1 16,1-1-20-16,1-3-20 0,2 2-9 0,1-3-14 16,0 0-10-16,2-4-14 0,3-1-4 15,3-5-8-15,2 1-5 0,2-3-4 0,19-18-11 0,-11 6-10 16,1 0-6-16,-2 5 0 0,2-5 5 16,-2 0 9-16,-1 2 20 0,-10 12 26 0,1-2 31 15,0 0 15-15,-1 0 12 0,0 2-3 0,-3 0-5 16,-1 4 5-16,-3 1 11 0,-1 2 12 0,-3 3 11 15,0 3 12-15,-3 2 4 0,-1 4 9 0,-1 3 6 16,0 0-3-16,3 2 9 0,-2 1 10 0,2 2 6 16,3 0-2-16,1 1-10 0,1-1-7 0,2 0-1 15,1 0-7-15,3 0-7 0,3-2 3 0,0 0-7 16,0-4-3-16,5 0-6 0,0-2-40 0,3 1-23 16,-1-5-19-16,2 1-21 0,1-2-51 15,1-1-26-15,0-2-50 0,0-1-63 0,-2-1 22 0,-1-2-329 16,-2-1 44-16,-1 0-159 0,-2-1 52 15,0-3-698-15</inkml:trace>
  <inkml:trace contextRef="#ctx0" brushRef="#br2" timeOffset="98111.8554">18551 4948 2129 0,'1'-3'360'0,"-1"3"-21"16,-1 0-24-16,-1 0-23 0,-2 3-25 0,0 3-21 16,-3 2-20-16,-3 1-16 0,1 6-18 0,0-1-13 15,-1 2-11-15,1 2-7 0,2 1-15 0,1 1-1 16,0 0-13-16,1-1-15 0,3 3-9 16,0-2-11-16,2 0-10 0,0-1-13 0,2 1-7 15,0-3-33-15,3 2-40 0,2-1-23 0,0 1-26 16,2-2-28-16,1-3-27 0,-1 3-35 0,2-2-40 15,1-3-49-15,-1 2 19 0,2-4-181 0,0-2 33 0,0-1-295 16,1-3 50-16,-2-1 53 0,0-3-490 16</inkml:trace>
  <inkml:trace contextRef="#ctx0" brushRef="#br2" timeOffset="98317.8515">18774 5123 1980 0,'5'-12'390'0,"-2"5"-52"15,1-2-38-15,-2 4-21 0,0 1-7 0,0 1-11 0,0 3-4 16,-1 3-11-16,2 1-18 0,0 4-13 0,0 4-20 16,1 4-18-16,0 1-14 0,-1 2-9 15,0 0-16-15,-1 1-13 0,0 0-16 0,-1 0-20 0,1-2-28 16,-1 2-28-16,0-1-31 0,-1-1-29 16,0 0-56-16,0-3-35 0,-2 2-37 0,2-5-50 15,-2 2 19-15,0-3-169 0,0-3-165 0,-1 0 41 16,-1-3-146-16,1-3 53 0,-2 0 40 0,2-2-414 15</inkml:trace>
  <inkml:trace contextRef="#ctx0" brushRef="#br2" timeOffset="98474.8499">18823 4848 2361 0,'4'-15'394'0,"-2"0"-58"0,-1 3-57 16,1 2-62-16,0 3-73 0,-1 1-57 0,2 1-50 15,-3 2-59-15,3 3 4 0,-1 0-211 0,1 2 18 16,2 4-382-16,2 1 50 0,0 3 38 0,4 1-301 16</inkml:trace>
  <inkml:trace contextRef="#ctx0" brushRef="#br2" timeOffset="98760.8506">19077 4899 1937 0,'10'10'394'0,"-2"5"-21"0,0 2-20 15,12 28-22-15,-18-33-15 0,1 5-21 0,1 3-16 16,-2 2-26-16,-1 0-18 0,-1 1-16 0,-1 0-22 16,-2-1-16-16,-10 31-9 0,0-25-17 0,0-2-22 15,-5-2-15-15,4-2-51 0,7-12-41 0,-3 0-35 16,-2 4-39-16,-2-2-42 0,0-1-47 0,0 0-74 15,0-4 20-15,1 1 19 0,1-3-549 16,3-1 59-16,2-3 49 0,1-1-684 0</inkml:trace>
  <inkml:trace contextRef="#ctx0" brushRef="#br2" timeOffset="99112.8583">19462 5114 1970 0,'5'12'418'0,"-2"5"-30"16,12 36-8-16,-7-15-8 0,-4 6-14 0,-1 10-41 15,-3 5 35-15,-4 3-33 0,-3 3-36 16,-4 0-9-16,-5-2-27 0,-1 0-20 0,-4 0-26 16,-2-2-14-16,-5-3-21 0,-2-3-13 0,-5 3-20 15,-2-7-30-15,-1 2-42 0,-4-7-52 0,0 0-3 16,-1-2-133-16,-1-3-56 0,1-2-87 0,-1 0 25 15,1-6 22-15,1-1-520 0,-2-9 62 0,0 0 63 16,3-6-869-16</inkml:trace>
  <inkml:trace contextRef="#ctx0" brushRef="#br2" timeOffset="122554.6395">11656 6788 1674 0,'-1'-7'286'0,"-1"3"-22"0,1-3-22 0,0 3-14 15,1-3-17-15,0 2-17 0,0 1-14 0,0-1-16 16,0 0-10-16,-1 2-18 0,1-1-19 0,0-1-15 16,0 4-12-16,-1-2-17 0,1 1-14 0,0 0-9 15,0 0-5-15,0 2-4 0,0 0 7 0,0 3-3 16,1 0 4-16,1 7 0 0,1 3-3 0,1 3 2 15,0 2 2-15,2 4-1 0,8 28-3 0,-7-20 3 16,0 2-5-16,1-2-2 0,-2 4 0 16,1-2 0-16,0 2-1 0,0-2 3 0,1-1-2 15,-1-2-4-15,-4-17 1 0,0 4-1 0,3 1-4 16,-1 2-5-16,-1 0-2 0,2-1 3 0,-3-3-5 16,1 2-5-16,-1-4-1 0,0 0 3 0,0-1-3 15,2-1-2-15,-4-2 1 0,1-2-1 0,1-2 5 16,-3 0-3-16,1 0-2 0,1-1 1 15,-1-1 3-15,0 1-2 0,-1-1 0 0,2-1 1 0,-1 1-3 16,-1-1-1-16,2 1-5 0,-1-3-2 0,0 3-1 16,1-2-6-16,-2 2-2 0,1-3 0 15,0 1-3-15,0 0 0 0,2-1-1 0,-2 3 3 16,2-3-7-16,1 0 3 0,-3 3 3 0,2-3 0 16,1 0-3-16,-1 1 1 0,1-1 0 0,-1 0-2 15,1 0 2-15,2 1-5 0,-2-1 2 0,1 0 0 16,0 0 0-16,1 0 1 0,2 0 1 0,0-2 0 15,4-1-3-15,0 0 3 0,1 2 0 0,-1 0 0 16,2-3-2-16,0 1 5 0,1 1-3 0,-1 0 1 16,1 1-1-16,2-3-4 0,0 1 3 15,3 1 3-15,-1-1-3 0,2 3-1 0,1-3 1 0,0 3 1 16,1-1 4-16,1 1-2 0,1-3 1 0,2 3 0 16,-1-1 2-16,41 0-1 0,-27-2 1 15,3 3-4-15,0 0 6 0,-1 0-3 0,3-3-3 16,0 3 3-16,0 0 2 0,0 0-1 0,-1 0-3 0,3 3 1 15,3-3 2-15,4 2 6 0,-5-1-3 16,2 0 1-16,-1 2-1 0,2-1 2 0,-1 1 0 16,0-3-1-16,1 3 1 0,0-1-1 0,0 0 2 0,4-1-5 15,-2 0 2-15,0 2 4 0,1-2 1 16,-1 0 2-16,3 0-6 0,-2 1 4 0,-1-2-6 16,4 3 0-16,-2-6 1 0,1 3-2 0,5 0 2 15,-1-3-1-15,0 3 3 0,-2 0-4 16,0-1 4-16,-1 1-1 0,-3 0 0 0,2 0 6 0,-1 1-1 15,-1 0-3-15,-2-1 2 0,6 2 1 16,-2-2 3-16,0 3-6 0,-3-2 0 0,1 2 2 16,-2-1-1-16,-2 1-2 0,1 0 2 0,-2-2-3 15,-1 2-1-15,-1-2 0 0,5 1 1 0,-2 1 1 16,0 0-1-16,-2 1 0 0,-3-4 0 16,0 4-2-16,-2-1 3 0,-3-1 0 0,-1 1-2 0,-2-1 1 15,-2 1 0-15,1-1 2 0,-3 1-4 16,-20-2 1-16,5 1 1 0,1-1 1 0,2 2-1 15,-2-2-3-15,0-1 0 0,-3 3 2 0,-1-2-2 0,-3 1-2 16,-1-2 2-16,0 1 1 0,-5 0 4 16,0-1-6-16,-2 0-6 0,4 1-11 0,-5-1-7 15,-1 0-11-15,1 1-11 0,-1-1-11 0,0 0-22 16,-1 0-48-16,0 0-64 0,0 1 18 0,-1-1-247 16,-1 0 33-16,0 0-236 0,0 0 47 0,0 0 46 15,0 0-508-15</inkml:trace>
  <inkml:trace contextRef="#ctx0" brushRef="#br2" timeOffset="123284.3907">15846 7390 1130 0,'-2'0'255'0,"2"-1"-19"0,0 1-9 0,0 0-12 16,0 0-8-16,0 0-8 0,2-3-16 15,-2 3-15-15,1 0-9 0,-1 0-13 0,1 0-20 16,-1 0-11-16,0 0-18 0,0-3-8 0,1 3-19 15,0 0-3-15,-1 0 2 0,2 0 1 0,1 3 1 16,-1 0 4-16,4 3 2 0,-2 2-2 0,3 1 1 16,0 2 3-16,0 2 5 0,4 3-2 0,13 24 11 15,-11-14-11-15,1 1-8 0,0-2 2 16,-2 1 6-16,-7-16-1 0,3 5-7 0,-1 1-5 16,0 1-3-16,2 0-5 0,-1-2-2 0,-3 2 2 15,1-3-10-15,0-2-1 0,1 1-1 0,-1-1-4 16,-1-2-3-16,-1 0-1 0,-1-3 3 0,0-1 5 15,0 0-5-15,-1-2 1 0,0-1 6 16,0 0-3-16,0 1 14 0,0-1-17 0,-1-1-1 0,0 1 1 16,0-2-8-16,1 2 4 0,-1-2 3 0,0 0 3 15,0 0-3-15,-1 1-4 0,3-2 21 16,-3 0-5-16,0 0-16 0,1 0-6 0,1-2-2 0,0 0-5 16,0-2-5-16,3-2 0 0,2-2-15 15,-1-4-5-15,2-1-10 0,-1-6-2 0,14-22-1 16,-12 13-2-16,1-3-6 0,-1 1 1 0,2 1-13 15,-1-5 5-15,-1 5-4 0,-5 18-1 0,0-7-7 16,1 0-16-16,0 0-10 0,0-1-17 0,-2 3-25 16,2 2-40-16,-1 2-53 0,-1 2-49 0,0 3 20 15,-1 3-148-15,0-2 33 0,-1 6-308 0,-1 0 50 16,0 0 52-16,0 0-576 0</inkml:trace>
  <inkml:trace contextRef="#ctx0" brushRef="#br2" timeOffset="124801.1519">16229 7319 1726 0,'-2'-1'312'0,"1"-1"-34"16,-1 2-34-16,2-1-28 0,0 1-29 0,0-2-17 0,0 2-19 15,0 0-16-15,5 0-14 0,-2 0-10 16,5 3-13-16,2 1-7 0,5-1-6 0,1-1-1 15,2 2-6-15,31 7-6 0,-15-3-4 0,-1-3-1 16,6 2 0-16,2-3 4 0,6 3 3 0,3-1-1 16,1 0 1-16,2 1-1 0,-1-1-2 0,4 0-3 15,0-2-6-15,4 1 1 0,3-1 0 0,0 3 5 16,1-2-7-16,9 0 2 0,-1-2-2 16,0 2 1-16,0-1 5 0,-3-1 3 0,2 2-3 0,-1-3 4 15,-1 2-2-15,-2-1 2 0,1 0-4 0,-4-1 4 16,2 0-5-16,-2 1 0 0,-2-3-1 15,-4 1-20-15,-2 0 2 0,-3-1-7 0,-2 0-2 0,-5-1 0 16,-3 1-3-16,-1 0-10 0,-4-1 3 16,-3 1-6-16,-19 0-1 0,3 0 6 0,4 0-19 15,-2 0-1-15,-1 0-3 0,-1 0-1 0,0 0-3 16,-3 0-4-16,-1 0-1 0,-2 0 0 0,-3 0-4 16,-1 0-10-16,-2 0 1 0,0 0-6 0,-2 0 1 15,1 0-3-15,-3 0 5 0,2 0-2 16,-3 0 9-16,2 0-4 0,-1 0-4 0,-1 0-1 15,1 0-2-15,0 0 5 0,-3 0-8 0,2 0 1 16,1 0-4-16,-2 0 5 0,2 1-8 0,-1-1 0 0,-1 0-2 16,0 0 3-16,1 0 0 0,-1 0 1 15,0 0 2-15,0 0 9 0,1 0-5 0,-2 0 3 16,2 0 3-16,-1 0 4 0,0 0-1 0,-1 0 4 16,1 0 1-16,0 0 1 0,-1 0 1 0,2 0 1 15,-2 0 1-15,0 0 3 0,2 0 5 0,-2 0 3 16,1 0 0-16,-1 0 5 0,0 0 1 0,1 0-5 15,-1 0 6-15,1 0-1 0,-1 0-2 0,0 0-2 16,3 0-3-16,-3 1 7 0,2-1-3 16,-2 0-5-16,1 0 4 0,-1 0-3 0,1 0 4 0,-1 0-3 15,1 0-1-15,-1 0 2 0,0 0-4 16,0 0 1-16,0 0 4 0,0 0-2 0,0 1-3 0,2-1 3 16,-2 0-1-16,0 0 1 0,0 0-1 15,0 0-2-15,0 0 1 0,0 0-1 0,0 0 3 16,0 0-2-16,0 0 1 0,1 0-5 0,-1 0 5 15,0 0 3-15,1 0-5 0,-1 0 0 0,0 0-1 16,0 0 1-16,0 0-2 0,0 0 5 0,0 0-2 16,0 0 4-16,0 0-5 0,0 0 2 0,0 0-3 15,0 0 4-15,0 0 3 0,0 0 3 0,0 0-2 16,0 0-2-16,0 0-1 0,0 0 0 16,0 0 2-16,0 0-5 0,0 0 4 0,0 0 0 0,0 0-3 15,0 0 1-15,0 0 0 0,0 0-2 16,0 0 2-16,0 0 2 0,0 0-4 0,0 0-1 0,0 0 2 15,0 0 4-15,0 0-5 0,0 0 3 0,0 0 3 16,0 0 0-16,0 0 2 0,0 0-3 16,0 0-2-16,0 0-1 0,0 0 2 0,0 0-7 15,0 0 2-15,0 0-2 0,0 0 1 0,0 0 4 16,0 0-3-16,4 0-1 0,-3 0 8 0,1 0-4 16,0 0 3-16,0 0-1 0,0 0-2 0,1 0 3 15,3 0 6-15,0 0-10 0,3 0-1 16,6 0 5-16,-2 0-4 0,5 0 11 0,-1 0-12 15,2 0 10-15,0 0 0 0,1-1 1 0,-1 1 0 0,1-1-2 16,3 1 10-16,-1-1-7 0,1 0 1 16,0-1-4-16,0 0 3 0,0 1-3 0,-1 0 0 15,-2 1-4-15,2-3 1 0,-2 3-1 0,0-1 1 0,1-1 0 16,-2 1-8-16,-1 0 4 0,-1-2 0 16,-2 2-1-16,0 1-3 0,-2 0 3 0,-2-3-2 15,0 3 2-15,-3 0 0 0,-2-2 7 0,1 1-11 16,-1 1-1-16,-3 0 2 0,2 0 1 0,-3 0-4 15,3 0 2-15,-3-1-1 0,1 1-1 0,0 0 5 16,0 0-4-16,-1 0 0 0,-1 0 0 0,1-1 3 16,0 1-1-16,0 0 1 0,-1 0 1 15,0 0 0-15,0 0 0 0,1 0-1 0,-1 0-2 16,1 0 2-16,-1 0 3 0,0 0 0 0,-1 0-3 16,3 0 0-16,-2 0 2 0,0 0-7 0,-1 0 7 15,1 0 10-15,-1 0-11 0,3-1 0 0,-2 1 1 16,0 0-4-16,-1 0 6 0,1 0-1 15,-1 0 3-15,1 0-1 0,-1 0 4 0,1 0-3 0,-1-1 8 16,2 1 3-16,-2 0 2 0,2-2-1 0,-1 1-1 16,1-1-2-16,1 0-2 0,1-1 3 15,2-2 0-15,2-2 0 0,3-1 1 0,0-1 9 0,2 0-7 16,0-3 11-16,22-17-11 0,-14 7 5 16,2-1-12-16,3-6 0 0,0-2 9 0,1-1-3 15,3-1-3-15,-2 0 9 0,0-2 3 0,-2 2-2 16,0-1 15-16,-1 1 2 0,-5 3-1 0,0 1 4 15,0 1-4-15,-2 2 10 0,1 3-16 0,-14 14-8 16,4-3-6-16,0-1-20 0,0 0 2 0,-2 1-84 16,1 0-51-16,-3 2-62 0,-2 2-83 0,-3 2 27 15,-1 2 23-15,-4 3-515 0,-3 1 61 16,-3 2 58-16,-2 2-861 0</inkml:trace>
  <inkml:trace contextRef="#ctx0" brushRef="#br3" timeOffset="129518.8238">11543 9629 314 0,'-4'0'556'16,"-1"0"-82"-16,1-2-66 0,-2 2-47 0,0 0-29 16,0 0-27-16,3 0-14 0,-3 0-15 0,1 0-19 15,2 0-20-15,-3 0-4 0,4 0-16 0,-3 0-16 16,4-1-15-16,-3 1-14 0,1 0-20 0,1 0-14 16,1 0-16-16,0 0-12 0,1 0-2 0,0 0-11 15,2 3-9-15,6 0-4 0,1-1-10 0,4 1-11 16,0 1-3-16,2 0-8 0,-1-1 0 0,2 0-17 15,-1 0-13-15,2-1-16 0,-2 3-18 0,2-3-34 16,1 0-17-16,-1-2-25 0,1 2-25 16,-2-2-35-16,2 0-45 0,-3-2 20 0,1 0-170 15,-2 0-121-15,0-3 41 0,-4 0-189 0,-2-1 47 16,-1-3 51-16,-1 0-470 0</inkml:trace>
  <inkml:trace contextRef="#ctx0" brushRef="#br3" timeOffset="129719.8171">11582 9480 1805 0,'-6'-1'390'0,"2"-1"-24"15,3 2-21-15,1 0-19 0,1-1-19 0,1 1-25 16,2 0-20-16,1 0-23 0,1 0-14 0,6 0-22 16,3 0-21-16,0 0-9 0,2 0-29 0,-2 0-11 15,1-2-23-15,-1 2-33 0,2 0-34 0,-2 2-42 16,1-1-41-16,-2 1-57 0,1 3 10 15,1-3-404-15,0 5 41 0,-1 1-178 0,3-3 48 0,-2 2 57 16,3-2-576-16</inkml:trace>
  <inkml:trace contextRef="#ctx0" brushRef="#br3" timeOffset="130455.5711">13082 9040 1623 0,'-2'-1'357'0,"-1"-2"-36"16,-2 2-24-16,-4-3-18 0,-2 1-19 0,-1-1-28 16,-6 2-11-16,-2-1-21 0,0-1-13 0,-2 0-20 15,-1 0-13-15,0 2-11 0,0-4-17 0,-1 2-8 16,2 2-17-16,-1-4-7 0,5 2-24 0,-3 2-32 16,0-3-24-16,3 3-27 0,0-1-22 15,1 1-26-15,0-1-20 0,4 3-37 0,-2 0-37 0,3 0 15 16,1 0-88-16,3 2-50 0,1-1 25 15,0 1-328-15,2 0 45 0,0-1 36 0,1 1-383 0</inkml:trace>
  <inkml:trace contextRef="#ctx0" brushRef="#br3" timeOffset="131382.4264">12543 8999 1689 0,'-3'1'309'0,"2"-1"-21"0,-2 0-20 15,2 0-21-15,-1 0-17 0,1 0-13 0,-1 0-20 0,0 0-19 16,1 0-16-16,0 0-21 0,0 0-19 16,-1 0-16-16,0 0-10 0,0 0-17 0,1 0-9 15,1 0-8-15,-2 0-12 0,1 0-8 0,0 0-6 16,1 0-7-16,-2 2-6 0,2-2-2 0,-1 1 0 15,1 1 3-15,0-1 0 0,-2 0-5 0,2-1 1 16,0 3 0-16,0-3 0 0,0 2 5 16,2 3-5-16,1 2 4 0,1 0-1 0,3 2 3 15,-3 2-5-15,3 1 0 0,2 0 1 0,0 1-1 16,0 0-1-16,2 2-3 0,18 22-2 0,-9-15 5 16,-2 0-6-16,1-1 2 0,0-1-6 0,-2 1 2 15,-10-12-2-15,4 1 1 0,2 5-2 0,14 20-2 16,-24-27 0-16,4 5 2 0,1 3 9 15,0 0-1-15,-2 2 1 0,-2-1-1 0,0 2-3 0,0 2 4 16,-2-3 6-16,-2 1-8 0,0 1 3 0,-2-2 2 16,-3 1 5-16,1-1-5 0,-1 0 6 0,0 3-3 15,-2-4 2-15,-3 0 3 0,2 2 0 0,-19 18 0 16,11-16-8-16,-3-3 2 0,-2 0-1 0,1 0-5 16,10-11 4-16,-2 3 2 0,-1 2-9 0,-1-2-4 15,0-1 4-15,0 2-1 0,0-2-4 16,1-2 4-16,2 1-4 0,1-2 0 0,-1 2 0 15,2-1-4-15,1-2 2 0,0-1-1 0,1 0 1 16,1 0-2-16,1-2 0 0,2 0 1 0,-2 1-1 16,1-1 5-16,2-1-6 0,0 1 6 15,1-1-1-15,-1 0 0 0,1 0-2 0,1 1 1 0,-1-2 1 16,1 0 1-16,0 0 1 0,0 0-1 0,1 0 0 16,0 0 2-16,2 0-2 0,0 0-5 0,2 0 4 15,1 0 0-15,3 0-3 0,5-2 1 0,1 0-2 16,3 1 1-16,2-2 0 0,1 1-4 0,3 0 2 15,38-3-2-15,-23 2-2 0,-3-1 0 16,5 2 1-16,-3 2 1 0,-2-3 1 0,4 3-2 16,0 0 1-16,-3-3-1 0,1 3 1 0,0 0-1 0,3-2 0 15,-1 4 0-15,1-2-1 0,-3 0 7 16,-1 3-8-16,-21-3 2 0,5 0 2 0,1 0-4 16,2 2-2-16,-3-1 3 0,2 0-3 0,-2 0 4 15,-3 1-3-15,0-1 1 0,-2-1 4 0,-2 1 0 16,-3-1 4-16,1 3 1 0,-3-3-1 0,-2 0 3 15,1 0 1-15,-2 0 7 0,-2 2 3 0,1-2 4 16,-1 0 6-16,0 0 6 0,-1 0 10 0,0 0 10 16,2 0-7-16,-4 0 23 0,1 0 3 0,2 0-7 15,-4 0-5-15,2-2-5 0,0-2-4 16,0 0-3-16,-1 0-3 0,0-3 3 0,1-3-9 16,-1-3-4-16,-1-2 0 0,0-2-23 0,0 1 2 0,0-2-1 15,-1-2-2-15,-1-1-3 0,0 2-32 16,0 1 1-16,1 1-77 0,0 1-38 0,-1 2-57 0,1 0-88 15,-2 4 25-15,2 3 22 0,0 2-517 16,0 3 67-16,1 2 68 0,0 0-889 0</inkml:trace>
  <inkml:trace contextRef="#ctx0" brushRef="#br3" timeOffset="132282.5215">12769 10488 2445 0,'-2'-2'404'16,"1"-1"-37"-16,-1 2-43 0,2 0-41 0,-1 1-19 16,1 0-19-16,-1 2-17 0,1 2-10 0,0 1-27 15,-1 6 1-15,1 2-29 0,-2 2-12 0,2 2-13 16,0 0-10-16,0 3-11 0,0-3-14 15,-1 2-11-15,1-2-7 0,0 0-6 0,0-3-13 16,0 2-7-16,-1-4-5 0,1 0-32 0,-1-3-44 16,0-1-17-16,1-1-24 0,0 0-14 0,-3-1-24 15,3-2-17-15,-1 1-26 0,0 0-37 0,-1-3-55 16,0 0 21-16,0 1-203 0,-1-3 37 0,0-3-251 16,0 0 48-16,-1-2 47 0,1-2-559 0</inkml:trace>
  <inkml:trace contextRef="#ctx0" brushRef="#br3" timeOffset="132541.2665">12713 10334 1771 0,'3'-12'306'0,"-1"1"-25"0,1 2-15 16,0 1-12-16,0 1-18 0,0 1-21 0,0 0-11 15,1 0-19-15,-2 2-25 0,1 2-17 0,0-2-10 16,0 1-16-16,0 0-6 0,1 1-13 0,-3 2-8 15,1-2-4-15,1 2-6 0,-3 0-2 16,1 0-6-16,-1 0-1 0,0 2-7 0,0-2-4 0,-1 2-5 16,-1 1 0-16,0-1-2 0,1 0-2 0,0-1-4 15,0 1-18-15,-1-1-33 0,1-1-42 0,-1 0-39 16,2 0-51-16,0 0 14 0,-1-1-267 16,1-1 33-16,0 1-261 0,1-1 47 0,1-3 50 0,2 3-525 15</inkml:trace>
  <inkml:trace contextRef="#ctx0" brushRef="#br3">12989 10682 2061 0,'-3'4'393'15,"2"-1"-36"-15,-1 0-13 0,2-1-22 0,2 1-26 16,-1 1-22-16,2-1-22 0,3 2-24 0</inkml:trace>
  <inkml:trace contextRef="#ctx0" brushRef="#br3" timeOffset="133147.8764">13031 10574 2331 0,'-2'-1'410'16,"-1"-2"-18"-16,3 2-30 0,0 0-35 0,0-2-19 16,3 3-24-16,1-3-29 0,5 2-27 0,3-2-26 15,3 2-21-15,-2-1-19 0,2 0-25 0,2 2-30 16,0-2-20-16,-2 2-36 0,2 0-31 0,-1 0-32 15,1 0-54-15,-1 0-29 0,0 0-32 16,-2 0-35-16,0 0-57 0,0 0 23 0,0 0-198 0,-4 0 34 16,1 0-260-16,-1 0 49 0,1 0 38 0,0-5-503 15</inkml:trace>
  <inkml:trace contextRef="#ctx0" brushRef="#br3" timeOffset="133349.2876">13461 10352 1792 0,'4'-5'372'0,"-3"1"-10"0,2 3-10 16,-2 1-2-16,2 1 1 0,0 7-10 0,0 3-39 16,0 3 20-16,1 3-11 0,-1 2-19 0,2-1-18 15,-1 5-20-15,0-1-24 0,1 1-20 16,-3-2-22-16,2 3-21 0,0-2-17 0,-1-1-15 16,2-1-28-16,-2 0-34 0,-2-6-42 0,2 1-3 15,0-1-117-15,-1-2-41 0,0-1-54 0,0-5 17 16,0-1 16-16,0-3-614 0,1-2 58 0,-2-2 61 15,1-4-958-15</inkml:trace>
  <inkml:trace contextRef="#ctx0" brushRef="#br3" timeOffset="134449.2796">12530 8460 2116 0,'4'0'364'15,"-1"2"-31"-15,3 4-12 0,0 5-26 16,2 1-19-16,-1 3-24 0,-1-1-17 0,0 2-15 15,0 0-29-15,1-1-14 0,-1 1-15 0,1 0-14 16,-4 0-16-16,1 0-14 0,1-2-14 0,-1-2-7 16,0-1-7-16,-2-1-5 0,0-3-3 0,-1-2 7 15,1 2 0-15,-1-3-9 0,-1 0-7 0,1-2-7 16,0-2-24-16,-1 0-16 0,1-1-13 0,0-3-12 16,1-1-6-16,1-3-4 0,2-3-6 0,-1-2-3 15,2 0 0-15,0-2-2 0,1 2 3 0,2 0-1 16,0 1 4-16,0 2-9 0,0-1 9 0,2 5-1 15,-1-1 5-15,1 2 9 0,-2 2 2 0,-1 3 7 16,1 0 0-16,-1 3 7 0,0-1 2 16,0 3 10-16,-1 2-4 0,0-2 2 0,-2 1 0 15,-1-1-2-15,0 1-3 0,-1-1-5 0,-1 0-5 16,1 0-15-16,-1-1-5 0,0-1-4 0,0 1 2 16,0-2 1-16,-1-1-5 0,2 1-7 0,-2-1-9 15,1-1-4-15,1-3-3 0,-1 1 1 0,1-1 2 16,0-2 10-16,3 0 13 0,-1-2 11 0,0-1 2 15,0 2-1-15,1 2 0 0,-2 0 5 0,1 1 7 16,1-1 10-16,0 4 11 0,-1 0 6 0,0 0 9 16,3 2 14-16,2 1 6 0,0 3-7 15,-2-1 14-15,2 1 1 0,-2 1-1 0,-1-2-9 0,1 2-9 16,0 0-3-16,-2-1-12 0,1 1-4 0,0 0-108 16,-2-2-33-16,2 1-43 0,-4 0-61 0,1-1 20 15,-2-1-384-15,0 1 47 0,1 0-148 16,-2 0 64-16,0-2-836 0</inkml:trace>
  <inkml:trace contextRef="#ctx0" brushRef="#br3" timeOffset="135764.3035">13071 10717 879 0,'2'1'112'0,"-2"-1"-15"0,0 0-14 16,2 0-13-16,-2 0-2 0,0 0-31 0,0 0-10 0,0 0-9 15,0 0-23-15,0 0-3 0,0 0-4 16,-2 0 10-16,2 0 15 0,-1 0 17 0,-1 0 20 16,1 0 20-16,1 0 19 0,-2 0 13 0,2 0-12 15,-3 0 53-15,2-1-3 0,0 1-9 0,1 0-5 16,-1 0-6-16,1 0-5 0,0 0-2 0,-3 0 0 15,3 0-2-15,-1 0 2 0,0 0 5 0,1 0-3 16,0 0-4-16,0 0-1 0,0 1-3 16,0-1 8-16,0 0 4 0,1 0 0 0,0 3-1 0,2-3-3 15,0 1 3-15,2 0 10 0,4 2 0 16,2 1-1-16,3-2 3 0,1 1 4 0,2 0-7 16,0-1 1-16,3 1-3 0,2 0-6 0,-2-2-6 15,-1 2-7-15,2 1-1 0,-1-2-12 0,0-1 9 16,-2 1-29-16,-1 0-4 0,-3 1-18 0,-2-3-14 15,-3 0-27-15,2 0-17 0,-5 0-16 0,1 3-29 16,-3-3-70-16,-1 0-59 0,0 0 17 0,-3 0-466 16,0 0 47-16,-2 0-38 0,-1 0-866 15</inkml:trace>
  <inkml:trace contextRef="#ctx0" brushRef="#br3" timeOffset="139130.9017">14295 9682 1812 0,'-1'1'355'0,"1"3"-29"0,0-1-25 0,0-1-13 16,0 2-1-16,1-3-12 0,1 3-17 0,1-2-9 16,0-1-10-16,2-1-15 0,2 0-22 15,2-1-18-15,2-1-15 0,3-3-15 0,0-1-23 0,-2-2-10 16,0-1-17-16,0-2-1 0,1 0-17 0,0-3-7 15,-2-1-8-15,13-26-8 0,-9 17-3 16,-5-2-13-16,2-4-3 0,-4 1-13 0,0 0-3 16,1-3 0-16,-1 2-10 0,-8 14 7 0,5-34 0 15,-3 14-5-15,-2 21-1 0,0-5 5 0,-2-2 1 16,0 3 11-16,0-3-7 0,-1 4-2 0,-1 0 6 16,0 1-16-16,-2 3-5 0,-2 1-4 15,-2 4-6-15,-2 2 1 0,2 2 0 0,-4 2-6 0,0 4 2 16,-2 3 1-16,1 3-1 0,0 1 5 15,0 5 2-15,2 0 1 0,-12 27 7 0,13-14 3 16,1 3-1-16,8-17 0 0,0 5 19 0,0 5-2 16,-1-1 6-16,3 4 2 0,1-1 3 0,4 2-1 0,4 33 2 15,-1-26 0-15,2-4-1 0,2 3-2 16,-1-6-1-16,2 1-8 0,1-2 10 0,-8-14-6 16,3 1-5-16,0 3 1 0,1 0-6 0,0-2-3 15,0 0-10-15,1-1-13 0,-1-2-17 0,1 1-14 16,1-3 2-16,1 0-55 0,1-1-26 0,-1-5-23 15,2 2-15-15,1-3-25 0,-1-1-20 0,1-1-48 16,-1-1-27-16,-1-2-16 0,0-2 23 16,1 1-97-16,-3-3-35 0,1 2-90 0,0-3 39 15,1 1-141-15,-2-1 43 0,2-1 41 0,0 1-424 16</inkml:trace>
  <inkml:trace contextRef="#ctx0" brushRef="#br3" timeOffset="139494.8991">14809 9526 1855 0,'6'-12'349'16,"-2"-1"-29"-16,0 3-30 0,-2 0-22 15,-1 3-22-15,3 0-21 0,-4 0-19 0,0 3-12 0,0-1-16 16,0 1-12-16,0 0-11 0,0 1 11 16,-4 2-14-16,1-2-22 0,2 2-14 0,-4 1 0 15,1 0-3-15,0 0-11 0,0 3-14 0,1-1-4 0,-5 3-8 16,2 5-3-16,2 0-6 0,1 4-2 16,0 0-6-16,2 2-2 0,1 0-7 0,0 1-9 15,2 0 2-15,0 2-4 0,0-4-5 0,2 0 0 16,-1-1-1-16,1 0-6 0,-2-2-1 0,4-2 1 15,-3-1 0-15,1-2-3 0,2-1-5 0,-2-3-10 16,0 0-2-16,3-2-11 0,-1-1-3 0,2-1 1 16,2-3-1-16,3-1 4 0,-2-2-1 15,-2-1 8-15,1-1 3 0,-3-2 2 0,-1 1-2 0,-1-3 2 16,-4 1-1-16,0 1 1 0,-1 0 0 0,-1-1-7 16,-2 0-4-16,-1 0-12 0,-2 0-23 15,-1 2-20-15,-2 1-23 0,1 1-22 0,0-1-30 0,1 4-40 16,-2 1-56-16,4 1 20 0,0 0-300 15,1 3 43-15,3 0-133 0,1 0 47 0,0 0 47 16,0 0 40-16,3 0-463 0</inkml:trace>
  <inkml:trace contextRef="#ctx0" brushRef="#br3" timeOffset="140011.9018">15191 9419 2318 0,'-2'-1'370'16,"-2"1"-30"-16,-1 1-27 0,-2 2-24 0,-2 1-35 15,-2 1-20-15,1 2-16 0,0-2-21 0,1 4-18 0,2 2-15 16,1 0-18-16,1 1-15 0,0 1-10 16,1-1-15-16,3 0-8 0,-1 0-17 0,2-3-6 0,0 1-17 15,2-3-10-15,-1 0-5 0,2 0-11 16,-2-1-4-16,6-1-10 0,-3 2-6 0,2-2-5 15,0 1-5-15,-1-3-2 0,2-2 2 0,-2 1 4 16,3-2 4-16,-4 0 1 0,1 0 3 0,1 0 6 16,-2-2 5-16,0-1 2 0,1 1 5 0,-2-3-1 15,1-1 3-15,3-2 1 0,-3 0 7 0,1-2 3 16,0 0 0-16,-2-2 11 0,1 3-4 0,1-3 15 16,0 3 11-16,0-1 3 0,-1 0 3 0,1 2 1 15,-1-1-1-15,-1 1 0 0,-1 2-7 0,2 0 4 16,-2 2 1-16,0-1-6 0,1 1-6 0,-1 0-9 15,1 3-16-15,-3-2-3 0,1 0-10 0,0 1-13 16,1 2 2-16,1 0-5 0,-2 0 4 0,3 5-7 16,2 6 4-16,1 2-1 0,0 6 1 15,9 29-4-15,-7-13 11 0,-1 1-1 0,-4 3 3 16,0 4 0-16,-1 1-5 0,-3 1 12 0,-6 1 2 16,-1-2-4-16,-3 2 4 0,0-3 1 0,-3-1-4 15,-3-3-1-15,2 1-2 0,-7-3-2 0,1-3-4 0,-3-1-9 16,-1-1-11-16,-5-2-37 0,0-4-23 15,-3-2-32-15,1 0 8 0,0-7-85 0,-2 0-31 16,2-2-26-16,2-1-33 0,1-1-47 0,16-9 31 16,-3 1-312-16,-4 0 49 0,1-3-149 0,0-2-1079 15</inkml:trace>
  <inkml:trace contextRef="#ctx0" brushRef="#br3" timeOffset="142027.8991">16081 9293 2041 0,'2'-6'415'0,"-2"0"-32"16,0 0-32-16,0 1-31 0,0-1-34 0,0 3-39 15,0-2-34-15,1 1-16 0,0 3-8 0,-1 1 2 16,1 5-10-16,2 3-5 0,-3 4-17 16,2 5 8-16,0 2-6 0,4 37-3 0,-4-20-11 0,0 3-8 15,0 7-1-15,-4 0-9 0,4-2-2 16,-6-1-8-16,3 0-9 0,0-2-9 0,-1-4-5 16,2 1-8-16,0-24-5 0,-1 6-11 0,1 2-3 15,-3 1-8-15,2-2 5 0,1 0-16 0,-2-1-5 16,1-3-7-16,1-2 1 0,0-2-3 0,0-3-4 15,-2 0-7-15,1-3-6 0,1-1-8 0,0 1-32 16,0-3-5-16,0-1-38 0,0 1 5 0,-1 1-86 16,-1-3-32-16,2-1-33 0,-2 1-41 0,2-1-46 15,-1 1 26-15,-1-2-228 0,0 0 43 0,0-2-220 16,-1-1 52-16,1 1 47 0,-2-6-737 0</inkml:trace>
  <inkml:trace contextRef="#ctx0" brushRef="#br3" timeOffset="142361.8958">16051 9432 1613 0,'10'-16'338'0,"18"-18"-17"16,-23 26-22-16,4-3-23 0,5-1-15 15,-4 1-24-15,5 2-17 0,-1-1-21 0,1 1-17 0,-1 4-20 16,0-2-16-16,-1 4-10 0,1-1-13 15,-1 4-10-15,0 2-11 0,0 1-8 0,-1 1-11 16,-1 1-6-16,-1 2-7 0,-2 1-7 0,-2 1-11 16,1-1-1-16,-3 1-4 0,-1-1-4 0,-1-1-6 15,-1 0-2-15,-1 1-6 0,0-1-5 0,-2-2-7 16,1-1-19-16,-5 5-12 0,-2 2-20 0,1-4-18 16,-3 0-24-16,-3 0-28 0,-1-2-12 15,-4-1-10-15,1 2-4 0,-2-4-10 0,1 2-9 16,-2-3 15-16,0-1-63 0,2 3-47 0,-1-3-58 0,1 0-180 15,4 0 38-15,1 0-51 0,3-3 25 16,2 3-308-16</inkml:trace>
  <inkml:trace contextRef="#ctx0" brushRef="#br3" timeOffset="142743.8968">16717 8964 1873 0,'4'-10'369'0,"-2"2"-42"0,-1 2-35 16,-1 2-18-16,-3 3-18 0,2 1-17 0,-6 5 1 15,-3 4-20-15,-15 23-11 0,10-7-15 16,0 4-6-16,0 1-4 0,3 5-3 0,0-1-5 16,2 0-18-16,4 2 14 0,0 1 0 0,3 0-7 15,2 2-2-15,3 0-6 0,1-2 0 0,3-2-15 16,0-3-7-16,0 1-10 0,2-3-7 0,2-2-8 16,-5-17-5-16,1 5-5 0,1 1-5 0,3 0-5 15,0-2-7-15,-1 0-8 0,-1-1-5 0,2-2-8 16,-1 0-6-16,-2-2-4 0,1-3-14 15,-1 0-14-15,-2 0-16 0,-2-4-61 0,2 1 7 16,-2-2-174-16,-1-2-87 0,0 0 28 0,2 0 30 16,-4-1-535-16,0-2 58 0,0 1 62 0,0-1-1057 15</inkml:trace>
  <inkml:trace contextRef="#ctx0" brushRef="#br3" timeOffset="143960.9015">17284 9254 1752 0,'2'-4'355'0,"-1"3"-24"0,1-2-27 0,-2 1-16 16,0-1-16-16,1 0-14 0,-1 0-19 0,0 1-21 15,1 1-15-15,-1-1-26 0,0 1-25 16,0 0-24-16,0 0-24 0,0 1-5 0,0 0-14 16,-1 0-2-16,-2 1-5 0,2 3-3 0,-3 5-3 15,0 1-5-15,0 5-11 0,0 2-3 0,0 0-6 16,1 0-4-16,2 2 1 0,-1-2-4 0,1 2 2 15,1-1 3-15,0-1 5 0,1 0 5 0,1-1 6 16,2 1 3-16,-1-2 13 0,1-3-12 16,1-2 5-16,3 2-6 0,-2-3-2 0,1-1-1 0,-1-3-10 15,1 0-7-15,1-3 1 0,-1 0-4 16,1-2 15-16,-3-2-13 0,2-2-13 0,5-1-1 0,-3-1-5 16,3 0-7-16,-1-2-2 0,-4-2-2 0,2-1-1 15,-1 0-1-15,-1-2 0 0,0 0 9 16,-1-2 1-16,0 3 2 0,0-3 8 0,-1 0-2 15,-1 1 9-15,-1-1 3 0,2 2 13 0,-2 0-2 16,2 1 3-16,-4 3 2 0,2-1-5 0,-1 3 1 16,-1 1-4-16,-1 0-1 0,1 1-6 0,-1 0-2 15,0 2-7-15,0-1-7 0,0 1-7 0,2 1-8 16,-2-1-12-16,1 3 11 0,0 0-9 16,0 0 3-16,0 3-9 0,1 7 8 0,1 1-1 0,1 4-9 15,-1 2 11-15,3 5 5 0,6 28-1 0,-3-13-3 16,-1-3 6-16,-3-1-3 0,-2 1 0 15,-2-19 0-15,-1 5 6 0,0 3 4 0,-2 2 2 16,-6 32 1-16,-1-28 2 0,-2 0-1 0,-5 0 0 16,-1-2-3-16,-4-2 1 0,0-4-8 0,0-1-5 15,-1-3-9-15,0-3-10 0,13-8-19 0,-7 0-18 16,1 1-28-16,-3-1 7 0,1-1-111 0,-2-1-33 16,3-3-28-16,-3 0-41 0,5-1 28 0,-2-1-244 15,3-2 45-15,0 0-243 0,4-1 55 0,2-1 45 16,0 0-788-16</inkml:trace>
  <inkml:trace contextRef="#ctx0" brushRef="#br3" timeOffset="146009.9027">17747 8608 1986 0,'2'-2'334'16,"-2"-3"-33"-16,-2 3-27 0,0 1-16 0,-1 1-16 15,0 0-14-15,-1 3-12 0,-2 2-14 0,-1 2-11 16,-1 2-9-16,0 4-8 0,1-1-12 16,1 5-1-16,0 0-6 0,-1 3-13 0,3-1-1 15,-1 1-4-15,2 0 0 0,1 2-14 0,0-4 1 16,2 3-4-16,0-2-8 0,0-1-4 0,1 2-12 16,1 0-10-16,1-3-3 0,1 3-9 0,0-4-11 15,-1-1-2-15,4 0-9 0,-1-2-14 0,0 0-20 0,1-1-3 16,0-2-66-16,0 0-43 0,1-1-26 15,0-1-24-15,2-3-30 0,0-1-32 0,-2 0-48 16,4 0 21-16,-1-2-169 0,-2-2-138 0,3-2 44 16,-3-3-105-16,2 0 39 0,-2-5-612 0</inkml:trace>
  <inkml:trace contextRef="#ctx0" brushRef="#br3" timeOffset="146222.8959">17911 8765 1796 0,'2'-9'405'0,"0"2"-48"0,-1 0-48 0,0 1-35 16,0 4-36-16,-1-2-14 0,0 1-5 16,0 2-5-16,2 1-9 0,-1 0-14 0,0 3-8 0,0 0-15 15,2 1-8-15,-1 6-13 0,0 2-15 0,2 1-13 16,-4 1-14-16,2 0-8 0,0 2-5 16,-1 0-12-16,1 0-8 0,-1 1-12 0,0-2-12 0,-1 0-25 15,1-2-29-15,-1-1-20 0,1 1-31 16,0-1-27-16,-1-2-40 0,0 0-45 0,0-3-58 0,0 0 21 15,0-2-214-15,2 1 36 0,-2-2-219 16,1-4 47-16,-1 0 42 0,1 0-527 0</inkml:trace>
  <inkml:trace contextRef="#ctx0" brushRef="#br3" timeOffset="146386.9019">17967 8630 2092 0,'0'-12'429'0,"0"4"-61"0,0-1-40 0,-1 2-38 0,1 2-36 16,0-1-39-16,0 1-42 0,0 1-41 16,0 0-55-16,0 0-103 0,0 2-87 0,0 0 9 15,1 1-413-15,1 1 41 0,0 0-5 0,-1 0 45 0,0 0 23 16,0-1-334-16</inkml:trace>
  <inkml:trace contextRef="#ctx0" brushRef="#br3" timeOffset="146613.9027">18162 8553 2157 0,'18'29'390'0,"1"3"-27"0,-2-1-20 0,-1 0-30 16,-4 3-10-16,-1-2-35 0,-2 1-15 0,-4 0-20 0,-3-18-23 15,-2 6-14-15,-4 38-15 0,-1-25-14 16,-3-2-17-16,1-2-14 0,1-18-13 0,-1 3-12 15,-3 0-11-15,2 1-32 0,-2-1-34 0,-2-2-52 0,0-4-47 16,-3 1-144-16,0-4 20 0,-3-2 18 16,3-4-527-16,-1 0 59 0,4 0 52 0,2-3-788 15</inkml:trace>
  <inkml:trace contextRef="#ctx0" brushRef="#br3" timeOffset="147160.9027">18782 8878 2121 0,'3'-6'359'0,"-1"3"-18"0,-1 3 0 0,1 3-15 15,-1 7 5-15,1 7-28 0,5 33-36 0,-5-13 19 16,3 5-20-16,-3 2-5 0,-1 2-22 0,-1 1-3 16,0 3-21-16,-2 4-6 0,-4-1-19 0,3 0-14 15,-2 0-11-15,1-5-14 0,-2 1-13 0,1-3-8 16,0-3-14-16,2-3-9 0,-2 0-13 0,0-6-9 15,1-2-9-15,1-18-7 0,3 5-7 0,-3 1-8 16,-1-1-17-16,3 0-26 0,-2-2-29 0,1-1-1 16,0-2-145-16,2-2-69 0,-2-3-85 0,2-1 33 15,0-1 27-15,1-2-506 0,2-3 61 16,-1-2 61-16,5-2-1018 0</inkml:trace>
  <inkml:trace contextRef="#ctx0" brushRef="#br3" timeOffset="148175.007">19300 9146 2178 0,'0'-2'415'0,"1"-2"-36"0,2 2-38 16,-1-2-31-16,1 1-30 0,3-4-28 0,3 1-27 15,-1 2-21-15,2-3-25 0,-1 2-21 0,3 3-22 16,1 2-11-16,2 2-12 0,-1 5-7 15,1 1-12-15,-2 1-8 0,0 4-6 0,-2 3-7 0,15 22-2 16,-22-28-9-16,2 5-6 0,-3 2-5 0,-1 5 0 16,0-1-2-16,-2-1-6 0,-2 1-1 0,-1-1-1 15,-1 1-1-15,-2-3-4 0,-1 1 2 16,-1-2 0-16,0-3-7 0,-1 1-5 0,-2-1-2 16,2 1 2-16,-2-3-1 0,1-4-6 0,2 1 9 15,1 1-1-15,1-3-2 0,1-3-3 0,-1 0-4 16,4-2-17-16,-1-2-19 0,3-1-8 15,0-1 0-15,0-2-5 0,4-4-3 0,3-4-4 0,-1-3-2 16,3 1-3-16,-2-3-9 0,21-27-2 0,-12 15-5 16,1 0-7-16,3-3-4 0,-1 1 7 15,-1 2 6-15,0 0 6 0,-4 3 7 0,-9 17 11 0,4-4 14 16,-2 0 5-16,0 0-2 0,0 2-2 16,-2 2-1-16,-2 4 18 0,-3 3 15 0,-1 2 19 15,-1 3 4-15,-3 3 11 0,0 6 21 0,-1 1-4 16,2 3 17-16,-1 2-10 0,0 1 26 0,0 1 1 15,2 3 7-15,1-1 3 0,1 0-12 0,1 1-8 16,1 0-6-16,0-1-3 0,1-1-16 0,4-1 4 16,-1-2-7-16,0 1-7 0,3-3-15 0,3-1-28 15,1-1-30-15,1-4 2 0,4-1-91 0,1 1-34 16,0-4-42-16,2-2-52 0,-1-1-81 0,1-3 28 16,0-1 29-16,-1-4-448 0,24-14 54 15,-23 2 55-15,1-2-833 0</inkml:trace>
  <inkml:trace contextRef="#ctx0" brushRef="#br3" timeOffset="148575.1199">19957 8445 1820 0,'1'-4'330'0,"-1"2"-30"0,0-1-21 0,0 3-3 16,0 0-6-16,-2 0 9 0,-3 6-18 15,-2 2-8-15,0 3-22 0,0-1-12 0,-2 4-8 16,2 2-19-16,1-1-11 0,0 2-20 0,-1 3-7 0,4-1-11 15,-1 2-15-15,2 1 13 0,1-2-27 16,2 2-13-16,1-1-6 0,1 1-16 0,1-3 0 16,2 1-2-16,0-1-9 0,0 0-62 0,1 0-30 15,3-1-46-15,0-3-25 0,1 1-28 0,0-3-29 16,-1 1-35-16,2-4-35 0,1-1 19 0,-1-1-143 16,-2-4-75-16,2-1 35 0,-2-2-221 0,2-2 39 15,-2-4 54-15,2-2-524 0</inkml:trace>
  <inkml:trace contextRef="#ctx0" brushRef="#br3" timeOffset="148766.1168">20163 8579 1714 0,'2'-9'336'16,"-1"1"-24"-16,-1 3-14 0,1 2-9 16,2 2-4-16,-3 2-10 0,0 2-13 0,2 1-18 0,0 7-15 15,0 0-12-15,1 5-10 0,-1 0-29 0,2 5-15 16,-1 0-18-16,0 0-11 0,-1 2-16 15,-1-2-13-15,2 0-15 0,-2 0-18 0,1-2-21 0,-1-1-23 16,-1-1-28-16,0-2-26 0,3-3-60 16,-1 0-39-16,-2-2-40 0,0-3 16 0,-2 0-197 15,-1-4-161-15,2 1 38 0,-1-3-107 0,0-1 45 16,0-1 38-16,0-1-461 0</inkml:trace>
  <inkml:trace contextRef="#ctx0" brushRef="#br3" timeOffset="148925.1172">20179 8430 2121 0,'1'-9'378'0,"0"-1"-53"0,-1 3-35 15,0 0-50-15,0 3-54 0,0-1-54 0,0 1-51 16,2 2-49-16,-1-1-56 0,0 2 0 0,1-1-183 16,-1 2-158-16,3 0 31 0,0 0-173 0,0 0 36 15,2 0-346-15</inkml:trace>
  <inkml:trace contextRef="#ctx0" brushRef="#br3" timeOffset="149160.1168">20327 8372 1835 0,'11'7'413'16,"-1"4"-34"-16,19 21-15 0,-12-8-18 0,-3 3-29 15,1 2-9-15,-3 1-14 0,-1 0-32 0,-4 2 4 0,-1 5-1 16,-4-3-15-16,-2-18-23 0,-2 34-21 15,-4-17-15-15,-3-1-21 0,0 0-17 0,-6-5-20 16,0 1-9-16,-2-4-9 0,-2 1-16 0,-2-5-35 16,0-3-33-16,13-10-4 0,-3 2-104 0,-1 1-49 15,-2 1-48-15,1-3-58 0,0 0 21 0,1-3-380 16,4 0 46-16,-1-1-106 0,3-4-971 0</inkml:trace>
  <inkml:trace contextRef="#ctx0" brushRef="#br3" timeOffset="149593.1214">20668 8978 2513 0,'11'15'432'0,"10"27"-23"16,-7-9-30-16,-2 1-45 0,-3 3 19 0,-3 5-28 15,-4 2-8-15,1 1-20 0,-3-1-33 0,-3-1-27 16,-4 1-17-16,-3-1-26 0,-6 2-17 0,-1-4-16 16,-6-3-18-16,-1 1-14 0,-5 0-21 15,-4-3-29-15,1-4-38 0,-2 2-47 0,-1-5-1 16,-2 0-125-16,1-3-53 0,-3-2-65 0,4 1 23 15,-2-3-374-15,3-1 48 0,-2-6-117 0,8-1-1039 16</inkml:trace>
  <inkml:trace contextRef="#ctx0" brushRef="#br3" timeOffset="164852.4067">14231 10533 1747 0,'1'-16'366'0,"1"1"-38"16,1 1-35-16,-1 0-24 0,1 0-25 0,0 1-20 15,-1 5-22-15,-1-2-17 0,2 2-15 0,-3 1-17 16,2 2-19-16,0 0-14 0,-1 1-21 0,0 0-14 15,-1 0-16-15,2 1-13 0,-2 1-5 0,0 1-4 16,1 1-6-16,-1 0 4 0,2 1-1 16,-2 1-1-16,1 3-1 0,1 1-5 0,-1 3-5 0,1 4 0 15,0 0-3-15,1 4-3 0,0-1 1 0,0 1-6 16,-2 1-3-16,4 0 2 0,-1 1-3 0,-2-1 0 16,3 2-6-16,-1-1 1 0,-1-2 0 0,2 0 0 15,1-1-2-15,-2 0 1 0,1-2-1 0,1 1 0 16,0-2 2-16,1 0-1 0,1-1 2 15,-1 0-1-15,1-3 3 0,1 1-5 0,1 0 1 16,0-1 3-16,1 0 0 0,-1-1 0 0,3 0 3 16,0-1 3-16,0-1-3 0,1-2 0 0,-1 2-2 15,2-1-1-15,0-2 2 0,1 0 2 0,1 3-7 16,-2-3-2-16,2-1 3 0,1-1-5 0,1 1 0 16,0 1 6-16,1-2-8 0,0 0 4 0,0-1-2 15,1 0-5-15,0 2 2 0,1-2 1 0,0 0-1 16,2 0-3-16,-3 1 1 0,4 0 1 0,0 0-2 15,1-1 1-15,-2 0-2 0,0 1 2 0,1-1 3 16,0 0-1-16,0 0-2 0,0 0 0 0,1 0-2 16,-2 0 2-16,2 0-1 0,38 1 5 15,-49-1-6-15,5 0 0 0,3 0 2 0,1 0 2 16,3 0-3-16,-2 0 1 0,0 0-2 0,1-1 1 16,2 0-3-16,-2 1 7 0,2 0-4 0,0-1 3 15,40 0-6-15,-53 0 1 0,6-1 4 0,4 2-1 16,1 0-3-16,2-1 1 0,0 0 2 0,38-4-2 15,-31 4-2-15,-18 1 4 0,5 0-2 0,2-1 0 16,3 1 0-16,0-1 1 0,1 1 3 0,-1-2-2 16,0 2 1-16,0 0-6 0,1 0 3 15,-4 0 0-15,4 0 0 0,-1 0 3 0,0 0-6 0,0 0 3 16,0 0 5-16,-2 0-3 0,2 0-2 16,-2 0 0-16,0 0 0 0,1 0 0 0,0 0 1 15,-1 0-1-15,2 0 0 0,-1 0 0 0,-3 2 4 16,3-2-6-16,-1 0 1 0,-1 0 2 0,1 0 0 0,-3 0-1 15,4 0 3-15,-3 0-3 0,3 0 1 16,-1 0-1-16,-2 0 5 0,2 0-5 0,0 0 3 16,-1 0 4-16,-1 0-2 0,0-2 0 0,0 2 2 15,2-1 1-15,-3 1-3 0,2 0 1 0,0-1 0 16,-1 0 1-16,2 1-1 0,-1 0-3 0,-2-1 3 16,2 1-2-16,0 0 1 0,-1-3-2 0,3 3-2 15,-2 0 1-15,0 0-1 0,1-2 0 0,0 1 5 16,-1 1-5-16,-1-1 5 0,0 0-1 0,-1 1-2 15,1-1-1-15,-1 1-1 0,1-1 5 16,1 1-3-16,-3 0 3 0,1 0-6 0,0 0-2 16,1 0 4-16,-2 0-2 0,0 0-5 0,2 1 4 0,-2 0-2 15,-2 0 0-15,2 1-3 0,0 3-2 16,-2-1 3-16,2 1-3 0,-1 2 1 0,-2 2 2 0,0 1 11 16,22 15 1-16,-19-8 8 0,-1 1-2 15,-11-9 6-15,19 20 3 0,-11-7 4 0,0 0 7 16,-3 1-13-16,1-1-4 0,-1 3 1 0,-8-16 2 15,2 5 0-15,0 0-1 0,2 2 0 0,0-2 1 16,0 1 2-16,-1-1-2 0,-1-2 6 0,1 1-5 16,-2-2 12-16,2 0 2 0,-2-1 10 0,-2-3-5 15,1-1 18-15,-2-1 7 0,1-1-3 0,-3-1 0 16,0-2-12-16,-1-2-4 0,3-1-15 16,-3-3-4-16,4-4-6 0,1-3-12 0,-2-1-3 0,3-3-14 15,0-2-4-15,1-2 0 0,10-27 2 16,-6 20-1-16,-8 18 4 0,4-6-5 0,-1 0 7 15,4-2 10-15,-2 0-11 0,1 0-1 0,0 2 2 16,-1 0-4-16,2 1-1 0,1 0 1 0,1 1-3 16,-3 0-1-16,4 3 2 0,-1-2-1 0,1 2 4 15,0 3-7-15,1-4 0 0,0 4 2 0,0 0 1 16,1 0 5-16,2 3-2 0,-1 0-4 0,3 1 11 16,-2 0-13-16,0 1 1 0,0 2 2 15,3 2 0-15,-2-2-2 0,2 4 2 0,0 1 5 0,-2-2 3 16,2 2 5-16,1 1-2 0,26 9 5 15,-35-12-3-15,3 2 6 0,4 0 2 0,0 1 6 0,2 0-2 16,-1 0 6-16,1 0-10 0,0-2 4 0,31 6 0 16,-40-8 3-16,4 0-4 0,4 1 0 15,-1 0 2-15,2-1-4 0,1 1-7 0,-1 0 6 16,-1-2 1-16,1 1-1 0,0-1-7 0,0 2 7 16,1-1-6-16,-1 0 15 0,1-2-21 0,-2 3 3 15,2-2 4-15,0 2-3 0,0-2-6 0,0 2 4 16,1-2 1-16,0 4 3 0,33 2 2 0,-43-6-2 15,7 2 2-15,33 2-2 0,-42-3 2 16,6-1-2-16,5 0-1 0,0 1-1 0,0-1-1 0,3 1 5 16,-3 0-3-16,3-2 2 0,-2 0-4 15,0 2 7-15,34 5-6 0,-25-2 3 0,-19-5 0 16,5 3-6-16,1 0 6 0,2-1 2 0,-1 1-4 0,1-1 4 16,1 0 3-16,-2 0-1 0,3 1 7 15,0-3-1-15,0 1 3 0,2 1 1 0,-1-2-7 16,-2 0 3-16,2 0 0 0,-1 0 9 0,0 0-11 15,0 1 13-15,2 0 1 0,-1 1 1 0,1-2 7 16,-1 0-3-16,-1 0 3 0,1-3 3 0,-2 3 6 16,2-1-1-16,-1-2 5 0,0 3 0 0,-1-3 5 15,0-1 2-15,1 2-4 0,-1-2 3 16,-3 0-6-16,1 1 1 0,-2-4-6 0,-1 2-2 0,-1-2-19 16,-2-3-16-16,0 0-29 0,20-19 4 15,-15 10-154-15,-4-3-65 0,1-4-91 0,-2 2 32 0,-1-6 30 16,-2 0-485-16,0-2 60 0,2 5 61 0,-4-6-984 15</inkml:trace>
  <inkml:trace contextRef="#ctx0" brushRef="#br3" timeOffset="166382.6539">15243 12659 2193 0,'18'6'432'15,"0"1"-28"-15,1-1-22 0,1 0-28 0,0 0-41 16,1 0-1-16,34 7-14 0,-43-13-23 0,33 10-32 15,-34-8-25-15,8 1-21 0,0 2-25 0,2-4-40 16,-1 3-13-16,0 0-74 0,-1-1-47 0,-2-1-45 16,0 1-102-16,0-1-97 0,-1 0 20 0,-2-1 24 15,-2-1-496-15,1 0 55 0,2-1 50 16,-2-2-718-16</inkml:trace>
  <inkml:trace contextRef="#ctx0" brushRef="#br3" timeOffset="168004.0363">16180 12087 1666 0,'-2'1'337'0,"1"1"-27"0,0-1-32 16,0-1-20-16,0 0-26 0,1 1-23 0,-1 0-22 16,1 0-12-16,0 2-14 0,3 0-15 15,-1-1-10-15,3 1-12 0,2 3-12 0,4-1-7 0,-2 0-11 16,3 2-4-16,3-3-6 0,-1 1-11 0,3-2 1 15,-1 0-8-15,2-2-4 0,1 2-6 0,-2-2-8 16,2-1 1-16,-2 0-4 0,0 0-5 16,-2-2-3-16,0 0-7 0,-2-1-4 0,0-1-5 15,-2-2-3-15,0 1-1 0,-1-2-3 0,-3 0 1 16,-3-1-1-16,1 2-3 0,0-1 2 0,-2 1-3 16,-1-1 0-16,0 2-2 0,-1-2 1 0,-1 2 1 15,0-1-4-15,-1-1-4 0,1 2-2 0,-5-4-1 16,0 2 0-16,-1-2-3 0,1 1 0 0,-2 3-4 15,-2-1 2-15,0 3 3 0,0-2 0 0,-2 3 2 16,0 1 5-16,0 1 4 0,-2 3 1 0,2-1 6 16,-1 5 2-16,-1 3 4 0,1 2 1 0,2 3 2 15,-12 27 3-15,10-12 3 0,1 2 4 0,2 2 1 16,0 2 6-16,1 3 0 0,5-1-12 0,0 0-2 16,0 2 2-16,0-1-2 0,2 2-6 0,-1 2 0 15,0-4 0-15,1 2 5 0,-4-3-14 16,3-1 3-16,-1-1-1 0,-4-2-3 0,2-2-1 15,-1-2 2-15,2-17-1 0,-2 3-1 0,-1 4-3 16,-10 24-3-16,10-34 3 0,-1 2-7 0,-1 1 0 16,-4 0-4-16,1-1 7 0,-1-1-1 0,-2-2-2 15,1-2-1-15,-2 0-1 0,0-5-2 16,1-1-1-16,0-1-2 0,0-3-9 0,1-3 8 0,0 0-6 16,2-1-2-16,1-1 2 0,1-3 1 0,2 2 3 15,1-2 2-15,1 2-5 0,2-1-2 16,4 2-1-16,0-1 0 0,0-1-3 0,4 1 5 15,4 1-2-15,1 2 4 0,3 0 0 0,4 4 2 0,0 0 4 16,35 9 18-16,-17 0 7 0,0 3 6 16,1-1 11-16,2 3 11 0,-2-1 6 0,2 1 3 15,0-1 11-15,-3 0 4 0,0-2-7 0,0 3 15 0,-2-2 12 16,-1-3 9-16,-18-4-10 0,5 3-4 16,0-3-10-16,2 0 1 0,-2 1-5 0,-3-1-7 15,3-1-5-15,-5 0-9 0,-1 1-11 0,0-2-28 16,-3 0-20-16,-2-1 1 0,-1 1-92 0,0-1-39 15,-2 0-47-15,-1 0-73 0,-1 0 23 0,0 0-440 16,-2 0 53-16,0 0-47 0,0-1-994 0</inkml:trace>
  <inkml:trace contextRef="#ctx0" brushRef="#br3" timeOffset="170200.5075">17107 11964 1891 0,'2'-2'361'0,"-1"2"-19"16,-1 2-11-16,-4 5-20 0,-3 3-16 0,-11 36-5 16,3-7-19-16,0-1-4 0,2 6-22 15,1 0-22-15,2 4-25 0,0 0-22 0,2 1 23 0,6-3-16 16,3 2-25-16,-2-2-3 0,6 1 3 15,-1-4-7-15,3 3-11 0,3-5-6 0,-1 1-2 16,1-7-10-16,3 1-7 0,-1-4-10 0,0-2-7 16,0-5-9-16,-6-14-2 0,4 3-3 0,-3 1-10 15,3 1-9-15,0-3-3 0,-2 1-6 0,-1-3-12 16,2-2-12-16,-2 0-16 0,1-2-27 0,-2-2-22 16,-1-1 3-16,-1-3-206 0,1 0-83 15,-1-1 33-15,0-1 26 0,0-2-524 0,-1 1 59 0,3-3 65 16,0-2-1002-16</inkml:trace>
  <inkml:trace contextRef="#ctx0" brushRef="#br3" timeOffset="171101.6259">17688 12259 1800 0,'-2'-4'335'15,"-3"3"-21"-15,3-2-21 0,-1 3-20 0,0 0-15 16,-2 0-19-16,3 3-21 0,-4 2-22 0,0 2-20 15,0 3-14-15,0 0-15 0,2 2-12 0,-1 3-8 16,2 1-12-16,1-1-7 0,0 1-14 0,2 2 0 16,2-3-6-16,-1 1-11 0,2-1-5 15,0-1-3-15,2 1 1 0,0-2-3 0,1-2 9 16,2 1-6-16,0-5-1 0,1 2 1 0,1-3-8 16,1 1 2-16,-2-4-9 0,2-3-2 0,-2 2-4 0,0-2-8 15,-2 0-3-15,4-2 5 0,-1-3-8 16,-1 0 1-16,3-1-2 0,-3-2 2 0,0 1-3 15,0-1-3-15,-1 1-3 0,-2-3 12 0,-1 0-4 16,0-2 11-16,1 1 6 0,-3-1 6 0,0 0-9 16,-1-1-1-16,0 1-2 0,0 0 7 0,-1 1 11 15,0 2-13-15,1 1 0 0,-2 0 6 0,1 2-5 16,0 2-1-16,0-3-3 0,-1 2-6 16,0 0-9-16,1 2-5 0,-1-2-8 0,1 2-9 15,-1-1-4-15,0 4-1 0,3 0-3 0,-2 0-6 0,2 7 8 16,2 3 3-16,0 6-3 0,10 29 1 15,-5-19 4-15,-1 8-14 0,1 2 8 0,-2-2 0 16,-1 1 3-16,-2 2-11 0,-2 0 7 0,-1 2 5 16,-2-1 4-16,-3 0-1 0,-1-4 3 0,-3 1 1 15,-1-3-4-15,-5-3 2 0,0 0-4 0,-1-1 3 16,-2-1 0-16,-3-3 2 0,-2-3-4 16,-2-3 1-16,1 1-13 0,-1-5-8 0,12-9-10 0,-4 1-29 15,-2 0 5-15,-2-1-45 0,-1-2-45 16,1-1-37-16,0-2-35 0,2-4-133 0,1-3 32 15,3-1 28-15,1-2-473 0,5-2 55 0,3-5 61 16,1-2-871-16</inkml:trace>
  <inkml:trace contextRef="#ctx0" brushRef="#br3" timeOffset="172416.5056">17626 11879 1939 0,'-2'2'403'0,"-1"-1"-31"0,2-1-21 15,1 0-32-15,0 0-24 0,0-1-38 16,1-1-28-16,2-2-21 0,1-3-21 0,0-1-19 0,2-2-19 15,0-2-11-15,0 0-6 0,3-3 4 16,0-2-8-16,1 3-11 0,0-1-10 0,0 1-10 16,-1 0-5-16,0 0-6 0,0 1-2 0,-2 1-6 0,0 1-7 15,1 0 0-15,-2 4-29 0,-1 0-9 16,-1 2 9-16,-1 2-12 0,2 2 9 0,1 1-4 16,-1 1 15-16,0 5-1 0,2 1-1 0,1 2 1 15,0 2 11-15,1 1-12 0,-1 4 0 0,3-2-17 16,-2 3 10-16,-1-2-7 0,-1 1 3 0,1-1-8 15,-1-2 1-15,-1 0-8 0,1 0 13 0,-2-1-19 16,2 0-4-16,-1-2-94 0,0 0-33 16,-3-1-32-16,-1-4-38 0,3 2-44 0,-2-2-70 0,-1 0 27 15,1-1 25-15,0 0-461 0,-3-2 60 0,0-2 55 16,1-2-798-16</inkml:trace>
  <inkml:trace contextRef="#ctx0" brushRef="#br3" timeOffset="172815.8413">18247 11568 1960 0,'4'-5'418'0,"0"2"-44"0,-1 1-32 0,-1-1-42 16,1 0-29-16,-2 1-27 0,0 0-25 0,-1 2-11 15,-1 3-8-15,-1 1-22 0,-4 4-8 0,0 4 1 16,-2 2-16-16,0 2-2 0,0 3-7 16,1 0-8-16,1 2-15 0,1-1 1 0,0 1-4 0,2 1-12 15,2-1-3-15,1 2-2 0,0-1-6 0,0-1-10 16,3 0-6-16,-1-1-7 0,4 0-17 15,-1-4 7-15,0 1-16 0,2-2-7 0,0-1-17 16,-2-4-15-16,4 2-1 0,-1-3-64 0,0-1-27 16,-1-3-25-16,0 2-26 0,0-4-30 0,0-1-25 15,-1-2-26-15,-1 0-31 0,0-2 24 0,2-1-85 16,2-2-46-16,-1-2-51 0,0-2-108 0,0 0 38 16,1-2-91-16,-2-3 51 0,2 2 30 0,0-5-350 15</inkml:trace>
  <inkml:trace contextRef="#ctx0" brushRef="#br3" timeOffset="173018.9558">18447 11686 1789 0,'4'-17'360'0,"1"2"-23"0,-3 3-33 16,-1 0-30-16,1 5-25 0,0 1-3 0,-1 1 5 15,0 1 6-15,0 4-6 0,1 1 1 0,0 2-15 16,2 3-27-16,-2 6 27 0,3 0-18 0,0 3-15 16,-2 1-19-16,2 4-16 0,-3-3-20 0,2 2-13 15,1 0-14-15,-3 1-3 0,0-3-22 16,-1-1-11-16,1 1-10 0,-1 0-22 0,0-1-44 15,0-2-2-15,0 0-68 0,-1-4-26 0,1-1-32 16,-1 1-21-16,0-2-31 0,0-3-37 0,-1-1-52 0,0-1 23 16,0-1-316-16,-1 1 47 0,0-6-128 15,-1 1 47-15,1-5-733 0</inkml:trace>
  <inkml:trace contextRef="#ctx0" brushRef="#br3" timeOffset="173152.6004">18510 11419 2731 0,'3'-8'417'0,"-1"2"-58"0,-1-1-51 16,0 2-57-16,1 2-63 0,-1-2-54 0,0 2-64 15,0 0-66-15,1 0-57 0,-2 3 6 16,0 0-401-16,2 0 36 0,-1 0-112 0,0 0 67 0,0 0 36 16,0 2-437-16</inkml:trace>
  <inkml:trace contextRef="#ctx0" brushRef="#br3" timeOffset="173382.5961">18725 11489 2356 0,'21'29'466'16,"-3"0"-53"-16,-2 1 6 0,-3-1-34 0,-4 5-28 16,-1-2-39-16,-2 0-17 0,-4-18-26 15,-2 7-25-15,-3 33-27 0,-4-21-21 0,-6-2-23 0,0 1-17 16,-3-3-11-16,1-1-26 0,-5-1-35 15,2-3-29-15,1-2-7 0,-2-2-107 0,11-13-38 16,-4 3-36-16,-1 0-34 0,0-2-35 0,0 1-53 16,1-4 23-16,2 0-416 0,0-1 50 0,5-4-28 15,-1 0-868-15</inkml:trace>
  <inkml:trace contextRef="#ctx0" brushRef="#br3" timeOffset="175255.006">19036 12507 2214 0,'1'-2'402'0,"1"2"-17"0,-2 1-7 0,0 2-15 16,-2 1-42-16,-3 6 10 0,0 2-29 0,-5 3-29 15,1 1-28-15,0 2-35 0,-3-1-13 16,-10 24-22-16,16-30-20 0,-3 2-16 0,1 4-7 15,-2 0-18-15,0-1-20 0,0 1-30 0,2-2-7 16,-1 3-82-16,2-4-40 0,0 1-43 0,2-3-44 16,0-3-57-16,2 1-69 0,0-3 24 0,3-2 24 0,3-1-480 15,1-4 66-15,7-2 51 0,2-2-716 16</inkml:trace>
  <inkml:trace contextRef="#ctx0" brushRef="#br3" timeOffset="175982.694">19867 12356 1863 0,'-2'-5'372'16,"1"4"-32"-16,-1-2-6 0,0 2-21 16,0 1-25-16,-2 1-26 0,2 2-17 0,-1 3-18 0,0 4-13 15,0 0-34-15,-1 2-16 0,1 1-10 0,-1 0-20 16,4 2-11-16,0-1-11 0,0-2-15 0,0 4-10 16,3-3-4-16,-1 0-1 0,1-2-4 0,1-1-5 15,-1-3-4-15,0 0-12 0,0-2-10 0,1 1-6 16,-1-2-15-16,2-1-4 0,2-3-9 15,-2 2-7-15,5-2 0 0,2-4-6 0,-2 0 0 16,3-4 2-16,-1 0 5 0,-2-4-1 0,18-22 5 16,-15 12 6-16,-7 10 8 0,10-24 2 0,-11 24 7 15,1-5 21-15,0-2-12 0,0 1 12 0,1-2-5 0,-1 2 32 16,-1-1 17-16,1 2-2 0,-2 0-3 16,-1 2-12-16,1 3-25 0,-1 2 6 0,0 1-19 15,0 1-11-15,-1 5 0 0,0 2-5 0,2 2 0 16,1 6-1-16,0 6 3 0,2 2-3 15,8 31-1-15,-6-15 3 0,-2 1 3 0,-3 2-4 16,1-1 2-16,-5-18 2 0,7 36-5 0,-7-37-1 0,0 8-2 16,-2 40 1-16,-3-26 2 0,-2-1-6 15,0-1-1-15,-2-3-2 0,-3-2-1 0,0-5 3 0,6-14-4 16,-15 23-4-16,12-25-18 0,-2 2-8 16,-3 0-32-16,-4-1 4 0,2-1-77 0,-4-4-36 15,-1-1-28-15,2-3-35 0,1-3-48 0,2-1 25 16,-1-5-301-16,4-3 45 0,2-4-207 0,3-5 58 15,5-36-915-15</inkml:trace>
  <inkml:trace contextRef="#ctx0" brushRef="#br3" timeOffset="176649.0468">20487 11555 2303 0,'2'-8'393'16,"0"1"-30"-16,-1 1-47 0,1 1-40 0,-2 2-32 0,0 0-16 15,0 2-11-15,-2 2-6 0,0 2-17 16,-3 4-4-16,-1 3-9 0,-3 5-16 0,0-1-10 15,0 3-11-15,-9 30-15 0,15-36 0 0,0 9-2 16,-2 0-4-16,2 3-10 0,1 2 1 16,-1-3-23-16,3 3-4 0,0-2-13 0,1 0-10 0,1 0-5 15,2-2-21-15,-1 0-11 0,3-1-3 16,1-3-51-16,-2 0-18 0,3-2-18 0,0-2-17 0,1-2-20 16,1-4-19-16,-1 1-12 0,3-4-12 15,-1-1-22-15,1-3-19 0,1-5-47 0,1-2 21 16,-1-3-62-16,1-1-5 0,-1 0 19 0,0-3 21 15,0-1 28-15,15-22 39 0,-24 26 44 0,3-4 12 16,1-2 76-16,1-2 66 0,-2-2 24 16,-1 3 23-16,1-1 20 0,-2 2 16 0,0 1 9 15,-1 1 7-15,0 3-6 0,-1 2-11 0,0 0-11 0,-2 2 7 16,2 5 30-16,-1 0 15 0,-1 3-4 16,1 4 3-16,-2 1 6 0,3 3-17 0,-1 3 13 0,0 4 5 15,0 1-15-15,1 0-10 0,-2 3 0 0,3 0-24 16,-1 2-10-16,2-1-21 0,-2 0 3 15,-1 1-14-15,1-3-22 0,-1 1-2 0,1-2-74 16,-2-3-26-16,1 1-32 0,-2-4-34 0,2 0-59 16,-2-2-38-16,0-2 19 0,-2-2-251 0,0-2 40 15,0-1-250-15,-1-2 48 0,0 0 50 0,-2-6 45 16,1-2-540-16</inkml:trace>
  <inkml:trace contextRef="#ctx0" brushRef="#br3" timeOffset="176786.1109">20752 11509 2422 0,'3'-12'370'0,"-3"2"-64"16,0 1-52-16,1 2-56 0,-1 1-59 0,1 0-107 15,1 2-68-15,-2 2 6 0,2 0-216 16,-1 2 22-16,1 0-277 0,-1 2 46 0,2-1 49 0,0 0-361 16</inkml:trace>
  <inkml:trace contextRef="#ctx0" brushRef="#br3" timeOffset="177032.1108">20953 11436 2214 0,'18'25'473'16,"-3"4"-27"-16,1 0-55 0,-2 3 20 0,-1 2-28 0,-1 2-39 15,-3 0-32-15,-1-3-27 0,-4 2-24 16,-1-1-23-16,-3-17-25 0,-5 33-22 0,-1-16-19 15,-4-2-20-15,2-1-24 0,-4-2-27 0,0 0-44 16,-4-2-5-16,-1-3-107 0,-4-5-41 0,1 2-80 16,-2-5-61-16,0 0 22 0,12-11-394 0,-5 0 49 15,0-2-95-15,-2 1-975 0</inkml:trace>
  <inkml:trace contextRef="#ctx0" brushRef="#br3" timeOffset="177597.3015">21409 11500 2199 0,'18'31'465'16,"-1"7"-41"-16,0 10-32 0,3 11-40 0,-5 5-41 16,0 3 35-16,-5 5-24 0,-5-1-39 0,-3 4-20 15,-4-2-15-15,-2 5-27 0,-7 0-21 0,-2-1-21 16,-4 2-23-16,-9 6-21 0,-6-4-44 16,-3 1-9-16,-4-5-135 0,-3 1-59 0,-2-3-63 0,-1-7-92 15,-4-2 27-15,5-4 21 0,-5-4-504 0,0-7 57 16,1-5 52-16,2-12-796 0</inkml:trace>
  <inkml:trace contextRef="#ctx0" brushRef="#br3" timeOffset="229079.8763">10598 12572 1187 0,'2'-6'242'0,"2"4"-15"15,-3-3-22-15,6-2-10 0,-1 0-24 0,1-2-18 16,1 1-15-16,-2 1-13 0,2 1-18 0,-2-1-8 16,0 3-9-16,-3-1-14 0,1 1-5 0,1 1 3 15,-2 1-2-15,0 1-1 0,1-3-8 16,-4 2-1-16,1 1-7 0,1-1 0 0,-2 2-4 0,0 0 7 16,-3 2 1-16,-2 5 2 0,-5 3 2 0,-22 26 10 15,5-7 4-15,0 3 1 0,-2 6 5 0,-1 4 1 16,-2 0 7-16,-2 2 9 0,3 1-1 15,2 1 1-15,2 0-1 0,0 2-3 0,0 2-5 16,4 1-5-16,2 2-5 0,2-3-14 0,-2-2-3 16,5-1-7-16,3-1-4 0,0 0-7 0,3-3-4 15,1-2-4-15,0-2-7 0,1 1-1 0,1-4-3 16,4 1-3-16,0-24-7 0,2 7-14 0,-3-1-22 16,1 3-26-16,2-2-29 0,-2 1-29 0,2-3-41 15,1 0-59-15,-3 0 20 0,3-4-206 16,-2-4 35-16,2 0-275 0,-1-1 41 0,-1-4 47 0,1 0-451 15</inkml:trace>
  <inkml:trace contextRef="#ctx0" brushRef="#br3" timeOffset="229461.8776">9989 13629 2045 0,'2'0'336'0,"0"5"-31"16,3 7-30-16,2 0-31 0,-2 5-28 16,1 2-24-16,-1 1-14 0,0 1-14 0,-1 1-14 15,0 0-12-15,-2 2-8 0,0-1-12 0,0 0-13 16,-1 0-8-16,-1 0-10 0,0-4-10 0,0 0-4 16,0-1-10-16,0-1-4 0,2-2-10 0,-2-3-6 15,0-3-4-15,0 0-5 0,1-1 10 16,-1-4-3-16,2 0-5 0,-1-3-4 0,0-1-4 0,2 0-4 15,3-4 0-15,2-3-5 0,1-3-2 0,1 0-3 16,3-2 4-16,18-21 8 0,-9 13 7 16,0 3-1-16,0 0 2 0,-2 0 0 0,2-1 7 15,0 1-4-15,0 1 0 0,-11 9 0 0,0-1 8 16,5-2-10-16,-2 0-2 0,1 1-4 0,-1-2-3 16,0 3-22-16,-2 0-27 0,0 2-30 0,-2-2-31 15,0 4-36-15,1-1-41 0,-4 3-57 0,0 1 22 0,0 1 18 16,-3 2-513-16,1 1 51 0,-1 1 45 15,-2-1-642-15</inkml:trace>
  <inkml:trace contextRef="#ctx0" brushRef="#br3" timeOffset="232393.9515">3327 11782 1930 0,'-2'-2'397'0,"0"0"-45"16,1 2-47-16,1-1-29 0,0 1-25 0,-1 0-8 15,1 1-11-15,0 4-5 0,0 4-24 0,-2 4-14 16,1 5-12-16,-1-1-18 0,1 5-14 0,-2-2-2 15,1 3-29-15,0 0-4 0,-2 0-4 16,3 1-18-16,-3-2-13 0,1 0-8 0,0-2-2 16,0 0-3-16,1-3-10 0,1-1-3 0,-2-1 2 15,2-5 0-15,0 1 2 0,0-3-4 0,1-1 7 0,0-2-17 16,-1-1-4-16,0-3-19 0,1-1 0 16,0-4-18-16,0-1-11 0,1-5 1 0,1-3-8 15,2-3-2-15,-1-1-1 0,4 0 2 0,0-3-5 16,1 4 3-16,2-1-8 0,-1 3-3 15,1 1 6-15,1 2 5 0,-1 2 3 0,0 2 4 0,-2 3 4 16,1 3 3-16,-1 1 4 0,1 3 5 0,-1 4 3 16,0 3 0-16,-2 0 2 0,0 1-6 15,-3 1 8-15,2 1-6 0,-2-1 5 0,1 2-2 0,-2-1 0 16,0-1 2-16,0-1 1 0,0-1-19 16,-2-2-4-16,0 1 1 0,0-4-8 0,0-1-3 15,1 2 0-15,-1-3 0 0,1 1-1 0,-1-3-9 16,1 1-9-16,-1-4-9 0,2-1 0 0,-1-5 1 15,1-3 5-15,2-2 5 0,-1-3 2 0,3-1 5 16,-1 2 1-16,-1-4 13 0,1 2 8 0,1 0 7 16,0 3 12-16,1-1-3 0,-1 3 6 0,1 2 3 15,0 2 11-15,1 3 8 0,-1 1 0 0,0 4 9 16,0 0-2-16,0 2 5 0,3 5-4 0,-2 2 6 16,1 4 0-16,0 2-5 0,-2-1 4 15,-1 3-10-15,-1 1-7 0,0 0-2 0,1 0 1 0,-1-2-10 16,-2 4-13-16,1-3-19 0,1 0-38 15,-3 2-26-15,3-3-30 0,-1-1-31 0,2-1-52 16,-1-2 19-16,1-3-150 0,1 0-106 0,-1-5 37 16,0-1-214-16,3-6 47 0,0-3 41 0,4-5-475 15</inkml:trace>
  <inkml:trace contextRef="#ctx0" brushRef="#br3" timeOffset="232829.9484">3955 11816 1996 0,'1'-5'378'0,"-1"0"-45"0,-3 4-21 16,0 1-21-16,-2 2-20 0,-1 5-32 0,-4 0-21 16,3 2-19-16,-2 4-10 0,-1 1-26 0,1 1-15 15,1 2-19-15,1 3-13 0,-10 26-11 0,14-34-6 16,-2 5-14-16,2 2-7 0,-2 0-8 16,3-2-9-16,-3 3-6 0,3-3-14 0,-1 0-10 15,2-1-4-15,0-3-12 0,1-2-14 0,0-1 2 16,1-1-4-16,0-1-3 0,2-3-3 0,-2-1 3 15,3-1-7-15,0-2-7 0,-1-1 0 0,0 0-7 16,4-1-4-16,0-9-4 0,0 1 3 0,-1-5 0 16,0-2 6-16,-1 0 0 0,-1-4 8 0,1-1 11 15,-2 0 11-15,1-2 10 0,-2 1 12 0,-2 1 13 16,1 0 20-16,-1 1 10 0,0 3 8 0,0 2-12 16,0 1-1-16,0 3-5 0,0 2-7 0,0 0-15 15,0 3-4-15,0 0-4 0,0 2-5 0,0 3 8 16,0 2 1-16,0 2 1 0,0 0 2 15,2 7-3-15,0 2-2 0,-1 2-6 0,1 1-4 16,2 2 0-16,-2 1 0 0,3 1-14 0,2-1-23 16,-2 2-17-16,4 0-17 0,-2-1-9 0,2-3-15 15,1 2-14-15,1-2-12 0,3-3-25 0,-1 0-30 16,2-3-25-16,-2-1-49 0,4-5 20 16,0-1-209-16,0-3 35 0,0-4-244 0,-1-3 45 0,-1-3 46 15,25-20-522-15</inkml:trace>
  <inkml:trace contextRef="#ctx0" brushRef="#br3" timeOffset="232992.9481">4357 11769 1906 0,'5'-11'387'0,"0"4"-42"0,-3 2-12 15,-2 4-7-15,0 2-23 0,-2 1-20 0,-2 6-21 16,0 1-19-16,-3 6-11 0,0-1-14 0,-11 31-27 0,5-17-12 16,3 1-19-16,-2 3-18 0,2-1-14 15,-2-1-14-15,3 0-22 0,-1-2-28 0,7-16-18 16,-2 5-27-16,-1 1-20 0,0 2-16 0,2-2-26 15,-2-1-27-15,2 1-59 0,1-4-24 0,-1-3-20 16,2 1-57-16,0-3 22 0,-3-4-242 0,4-5 37 16,-1 0-201-16,-3-5 41 0,0-7 50 0,0-3-475 15</inkml:trace>
  <inkml:trace contextRef="#ctx0" brushRef="#br3" timeOffset="233226.953">4137 11708 2057 0,'2'0'404'0,"2"2"-23"0,-1 5-21 0,3 4-22 16,-1 1-15-16,2 4-13 0,15 29-29 16,-9-16-29-16,2-1-29 0,-2 0-24 0,2-1-11 0,-2-1-16 15,2-1-28-15,-1 0-6 0,1 1-19 0,-1-4-10 16,-8-13-55-16,4 3-32 0,0 1-10 16,0 1-27-16,2-5-11 0,-1 1-22 0,-1 0-15 0,3-5-20 15,-3-2-26-15,1-3-29 0,-1-1-40 16,0-6 15-16,-1-6-211 0,12-26-116 0,-14 9 38 15,2-3-140-15,-2-2 40 0,-3-7 40 0,1 1-459 16</inkml:trace>
  <inkml:trace contextRef="#ctx0" brushRef="#br3" timeOffset="233410.9529">4523 11694 1886 0,'4'-8'353'0,"-3"2"-13"0,-1 5-23 16,0 1-16-16,0 3-16 0,0 2-17 0,0 6 8 16,0 5-7-16,0 2-11 0,1 1-29 0,2 3 6 15,-1 2-10-15,6 30-18 0,-7-41-17 0,1 5-25 16,2 4-10-16,-1 0-17 0,0 2-17 15,0-1-10-15,1 1-28 0,-1-2-10 0,2 2-71 0,-2-4-32 16,0 2-35-16,-1-5-29 0,2 0-34 16,-2-2-34-16,0-1-39 0,1-2 20 0,-2-5-303 15,0-2 42-15,1-4-219 0,0-1 49 0,-2-1 53 16,0-3-601-16</inkml:trace>
  <inkml:trace contextRef="#ctx0" brushRef="#br3" timeOffset="233555.95">4564 11601 2351 0,'-2'-16'354'16,"1"2"-62"-16,-2 1-54 0,1 1-63 0,1 0-74 15,0 4-121-15,1-1 3 0,0 3 1 0,0 1-552 16,1 3 49-16,1-1 38 0,1 2-351 16</inkml:trace>
  <inkml:trace contextRef="#ctx0" brushRef="#br3" timeOffset="234080.951">4697 11689 1887 0,'5'21'392'0,"8"30"-29"0,-5-20-28 16,-2 0-28-16,1 1-28 0,-6-19-25 15,3 6-22-15,-1 2-23 0,1 1-24 0,-2-1-13 16,2 1-21-16,-1-2-14 0,-1 0-11 0,0 0-13 15,0-3-8-15,-1-3-15 0,-1-2-9 0,1-1 1 16,-1-4-23-16,1 1-21 0,-1-3-22 0,0-1-16 16,0-3-21-16,0-4-8 0,-2-5-30 0,1-6-8 15,-1-2-6-15,0-4 5 0,1-2 5 0,1-2 19 16,0 2 12-16,0 1 12 0,1-1 19 0,1 3 5 16,0 2-2-16,0 0 5 0,3 5 9 15,-1 1 9-15,2 4 10 0,1 3-5 0,-1 2 3 16,2 3 5-16,3 4 4 0,-2 1 1 0,0 0 7 0,0 5 8 15,0 1 10-15,-2 0-2 0,0 2-2 16,-1 1-8-16,1-1-11 0,-1-1-2 0,-3-1 1 16,1 0 0-16,-1-3-12 0,1 1-4 0,-3-3-6 15,2-1-18-15,-1-1-2 0,1-1-5 0,-1-1-21 16,1-1-15-16,-2-2-14 0,0-1-5 0,2-1-13 16,0-6-3-16,0-1-8 0,1-5-1 0,-1-3 7 15,1 0 5-15,2-1 8 0,-3 0 4 16,2 0 7-16,1-1 6 0,0 2 9 0,-1 3 2 15,4 0 6-15,-2 4 10 0,-2-1 17 0,2 6 18 16,2 1 8-16,-2 4 12 0,0 1 8 0,1 5 9 16,1 1 8-16,0 4 11 0,1 1 7 0,-2 2-5 15,-1 1 1-15,0 2 7 0,0 0-17 0,-1 2-4 16,1-1-4-16,-3 0-1 0,1 2-22 0,0-1-20 16,0-2-26-16,-1-1-21 0,1 0-26 0,1-1-29 15,-2-2-31-15,1-1-78 0,1-1 20 0,1-4-171 16,-3 0-176-16,1-3 38 0,0-2-117 0,-2-2 46 15,1-2 48-15,2-5-446 0</inkml:trace>
  <inkml:trace contextRef="#ctx0" brushRef="#br3" timeOffset="234509.9517">5251 11769 2100 0,'-3'16'433'15,"1"3"-34"-15,1 0-23 0,1 1-42 0,0 2-24 16,0 2-31-16,0-3-23 0,2 2-31 0,1 0-20 0,-1 0-21 16,3-1-19-16,-1-1-14 0,1 0-18 15,2-3-15-15,-1-3-25 0,1 1-15 0,-1-3-6 16,2-2-30-16,-1-1-12 0,0-3-16 0,0-3-14 16,-2-1-22-16,1-4-34 0,2-6-17 0,-1-2-19 15,0-2-15-15,1-4-7 0,-2-6 0 0,-3 0 3 16,8-34 15-16,-10 41 7 0,1-8 14 0,2 1 15 15,-2-4 35-15,-2 1 24 0,1 2 23 0,1 0 15 16,-2 2 12-16,0 2 4 0,0 3 1 0,0 3-2 16,0 1-2-16,0 5 8 0,0-1 3 0,0 4 22 15,-2 3 7-15,2 1 9 0,0 4 9 16,0-1-12-16,0 6 31 0,0 4-16 0,2 1-6 16,0 1-6-16,0 4-12 0,-1-1 3 0,3 3-17 15,-2 0-8-15,3 2-12 0,-1-2-27 0,2 2-2 16,0-3-59-16,0 0-19 0,1 0-19 0,1-3-13 15,2-2-15-15,0-1-21 0,-1-1-62 16,3-4-46-16,0-3 22 0,-3-4-183 0,1-3-165 0,-1-3 45 16,-1-4-109-16,1-4 41 0,-2-4-626 0</inkml:trace>
  <inkml:trace contextRef="#ctx0" brushRef="#br3" timeOffset="235026.9513">5614 11769 2151 0,'2'3'391'0,"-1"1"-24"15,1 0-24-15,-2 2-25 0,1 5-30 0,-1 2-30 16,1 3-19-16,0 1-20 0,0 0-11 16,1 3-21-16,-2-2-17 0,0 2-21 0,0-1-13 15,0-1-15-15,0-2-14 0,0-1-12 0,0-2-25 0,0-2-10 16,-2-3-8-16,2 1-15 0,0-3-14 16,0-2-15-16,0-2-11 0,0 0-23 0,0-2-19 15,2-2-17-15,-2-2-18 0,1-6-11 0,1-5-1 16,3-2 7-16,-3-1 10 0,3-5 6 0,-2 1 16 15,2 0 19-15,-2 1 15 0,1 2 16 0,1-1 12 16,-1 2 2-16,0 3 1 0,-1 1-11 0,1 3 6 16,-2 3 19-16,3 3 7 0,-3 2-2 0,3 3 5 15,-3 0 3-15,3 4 7 0,-3 0 8 0,3 4-6 16,-2 2 4-16,2 4 4 0,-3-2 0 16,2 5-2-16,-3-2-8 0,2-1-3 0,1 3-2 15,-1-2-5-15,0-1 1 0,-1-2-10 0,2 1-7 16,-2-2-4-16,1-3-11 0,0-1-3 0,-2 0-12 15,2-4-6-15,1-1-17 0,-1-2-14 0,1 0-13 16,1-5-10-16,0-2-7 0,3-3-1 0,-2-2-2 16,0-2 7-16,1-1 2 0,2-2 9 15,1 0 4-15,-3 0 8 0,2 1 8 0,0-1 15 0,0 2 18 16,-2 2-3-16,0 1 5 0,-2 0 0 0,-2 3 11 16,3 1 16-16,-3 4 18 0,1 2 8 15,-1 2 11-15,1 2 6 0,-1 1-1 0,1 1 13 16,3 4 8-16,-2 1 5 0,-2 0-2 0,2 3 5 15,-2 1 4-15,2 2-10 0,0-1 1 0,-1 1-9 16,0 1-6-16,-2-2-4 0,3 1-13 0,1-2-10 16,-2 1-4-16,1-2-103 0,2 1-59 0,0-2-74 0,2-1 18 15,3 0 17-15,2-5-576 0,3 0 63 16,0-5 58-16,3-2-863 0</inkml:trace>
  <inkml:trace contextRef="#ctx0" brushRef="#br3" timeOffset="235828.9498">7192 12018 1944 0,'-4'4'409'16,"3"1"-32"-16,1-3-22 0,0 1-23 0,0-1-22 0,0 1-18 15,1-3-17-15,1 0-19 0,1 0-20 0,0 0-31 16,2-5-19-16,3-5-28 0,1 1-1 16,-2-4-37-16,2-1-14 0,-2-5-18 0,0-1-16 0,-3-1-13 15,0-1-8-15,3-39-15 0,-7 23-6 16,-4-9-14-16,1 0-5 0,-3-2-5 0,-1-1-6 15,-1 1-3-15,2 3 4 0,-2-3-5 0,0 8 4 16,1 4 11-16,0 4 0 0,-2 2 8 0,6 19 2 16,-1-4-8-16,-1 2 1 0,0-1-13 0,-1 4-5 15,1 4 13-15,0 4-7 0,-4 3-1 0,1 5 4 16,0 4 3-16,0 6 3 0,-11 34 10 16,12-11 5-16,1 1 1 0,3 2 2 0,1 2 4 15,4-1-1-15,-1 1 10 0,4-1 3 0,0-3-4 0,5 2-4 16,-4-2-4-16,8 1 7 0,-3-3 4 15,5-4-6-15,-4 0-2 0,4-5-8 0,-4-2 3 0,-6-17-7 16,4 3-6-16,0 1-1 0,2-1-11 16,1-2 0-16,2-5-35 0,1-3-13 0,1-2-19 15,0-4-9-15,23-17-9 0,-19 3-2 0,-6-7 0 16,4-2-1-16,-3 1 4 0,-1 0 7 0,1-1 10 16,-3 1 10-16,0 1 16 0,-8 14 16 0,2-2 13 15,-1 1 18-15,1-1-10 0,-1 4-2 0,-1-2-7 16,-1 5 5-16,-1 0 1 0,0 5 11 0,-1 1 11 15,0 3 11-15,1 5 10 0,-2 3-4 16,2 0 12-16,0 3 4 0,1 1 7 0,-1 2-6 0,-2-2 2 16,0 2 3-16,1 0-4 0,1-1-9 15,-2 1-6-15,1 0-2 0,1-1-6 0,-2 0-53 0,1-2-33 16,0-1-32-16,0-1-36 0,-1-3-36 16,-1-1-49-16,0 0-61 0,0-2 26 0,1-3 22 15,1 1-490-15,1-2 56 0,-3-2 39 0,1-2-729 16</inkml:trace>
  <inkml:trace contextRef="#ctx0" brushRef="#br3" timeOffset="235968.9492">7545 11451 2511 0,'-3'-15'327'0,"1"4"-74"16,0-2-67-16,0 4-72 0,2 2-107 0,0 1-2 15,0 1-284-15,1 1 25 0,2 1-282 16,-2 1 45-16,3-2-327 0</inkml:trace>
  <inkml:trace contextRef="#ctx0" brushRef="#br3" timeOffset="236192.7209">7662 11229 2170 0,'0'10'405'0,"0"4"-27"16,0 4-22-16,1 5-30 0,7 33-13 0,-3-16-16 15,0 2-33-15,1 1 0 0,1 0-27 0,1-1-17 16,-2 2-15-16,0-2-16 0,-4-1-19 16,3 1-10-16,-4-2-15 0,4 1-13 0,-2 0-11 15,-2-3-9-15,1 0-13 0,-2-23-16 0,0 5-11 16,0 2-25-16,-2-1-22 0,2-1-2 0,0 0-99 16,0-3-26-16,1-1-27 0,-1-4-54 0,0-2-48 15,1-3 21-15,1-3-236 0,-2-1 36 0,0-3-275 16,1-3 51-16,0-1 49 0,-1-1-676 0</inkml:trace>
  <inkml:trace contextRef="#ctx0" brushRef="#br3" timeOffset="236378.7308">7722 11909 2077 0,'5'-12'392'0,"3"-1"-46"0,-1-2-23 0,0 1-29 16,2 2-20-16,1-5-32 0,0 3-23 0,1-1-26 15,1-2-19-15,0 2-24 0,19-23-45 0,-13 16-29 16,0 1-42-16,-10 13-43 0,1-3-39 0,1-2-49 15,2 0-50-15,-1-2 14 0,-1 3-149 0,-1 0-85 16,-2 1 31-16,-3 2-244 0,0 1 51 0,-4 4 32 16,0 0-345-16</inkml:trace>
  <inkml:trace contextRef="#ctx0" brushRef="#br3" timeOffset="236523.7315">7826 11675 2056 0,'-3'12'385'0,"3"1"-16"0,0 1-23 15,3 0-29-15,0 2-29 0,2-2-17 0,0 1-12 16,2-1-40-16,1 1-22 0,0-1-20 0,-1 0-20 16,3-1-25-16,-1 1-52 0,-1-2-48 0,2 0-52 15,1 0-60-15,-4-1-96 0,2-1 16 0,3-1 16 16,-2 1-514-16,0-4 46 0,0 1 46 0,-1-3-600 16</inkml:trace>
  <inkml:trace contextRef="#ctx0" brushRef="#br3" timeOffset="236926.8243">8038 11829 1700 0,'0'-3'339'0,"2"3"-37"0,1-3-28 0,2 3-34 16,3-2-27-16,1-3-29 0,2 3-38 15,-1-3-29-15,3 1-41 0,0-1-33 0,0-1-28 16,-1-1-14-16,0 0-13 0,1-1 2 0,-2 0 2 16,-1-2 13-16,-3 0 18 0,-1 1 9 0,-1-1 15 15,-4 1 11-15,0 1 11 0,-1 1 12 0,-1 2 13 0,-2-1 10 16,-1 0 17-16,-3 1 7 0,1 1 3 16,-2 0-2-16,2 2 1 0,-1 2 5 0,1 0-1 15,1 2 4-15,-2 3 0 0,1 1-10 0,1 2 5 16,0 2-14-16,3 1 20 0,0 4-12 0,4-1-4 15,-1 1-11-15,1 1-14 0,3-1-5 0,1 1-10 16,-2 0-7-16,2 0-11 0,1-2-20 0,-1 1-5 16,2-1-107-16,0 0-36 0,2-1-47 0,-1-4-56 15,3 0-86-15,2-1 26 0,0-3 26 0,1 0-461 16,0-3 48-16,3-6 54 0,22-12-758 16</inkml:trace>
  <inkml:trace contextRef="#ctx0" brushRef="#br3" timeOffset="237225.7097">8488 11097 1919 0,'-7'-7'360'0,"2"5"4"0,2 3-20 0,-2 6-15 16,1 5-15-16,2 5-10 0,0 6-21 0,-2 40-31 15,3-21 10-15,-1 0-19 0,1 2-9 0,-3-3-12 0,5 5-15 16,-3-1-15-16,2-2-24 0,0-3-22 16,-1-1-15-16,1 1-11 0,0-26-9 0,0 9-14 15,0 0-7-15,0 1-13 0,0-1-25 0,0 1-5 16,1-3-105-16,0-1-28 0,0-3-21 0,0-3-20 16,2 0-16-16,-1-4-17 0,2-3-25 0,-1-2-39 15,1-2 21-15,0-3-169 0,1-6 34 0,2-5-335 16,3-3 52-16,-1-1 48 0,-1-3-640 15</inkml:trace>
  <inkml:trace contextRef="#ctx0" brushRef="#br3" timeOffset="237377.5589">8575 11626 1913 0,'5'-2'407'15,"-2"2"-31"-15,0 2-18 0,-2 2-28 0,1 6-25 16,-2 3-11-16,2 2-16 0,-2 3-32 16,0 3 15-16,-2-1-23 0,2 1-17 0,-2 0-24 0,2 2-22 15,0-1-17-15,0-2-20 0,0-1-12 0,0-3-30 16,2 1-10-16,-2-2-113 0,2-5-24 15,-1 1-23-15,0-3-29 0,1-3-42 0,1-1-50 0,-2-1 19 16,1-3-177-16,0-3-91 0,0-1 36 0,0-5-214 16,0-8 46-16,0-3 47 0,0-39-515 15</inkml:trace>
  <inkml:trace contextRef="#ctx0" brushRef="#br3" timeOffset="237491.0876">8617 11353 1631 0,'3'-9'180'0,"-1"4"-166"0,0 2-96 0,1 3-250 15,0 1 20-15,2 6-145 0</inkml:trace>
  <inkml:trace contextRef="#ctx0" brushRef="#br3" timeOffset="238009.953">8786 11519 337 0,'12'4'528'0,"0"-1"-106"0,0-3-88 15,-1 0-61-15,0-3-33 0,2-2-11 0,-2-2-17 16,-1-2-18-16,3-3-19 0,-5-1-9 0,3-1-13 15,-2-2-18-15,-2-4-14 0,0 0-21 0,-1 1-16 16,-1-5-6-16,5-32 1 0,-9 43 3 0,1-5 16 16,-2-1 10-16,0 0-4 0,-2 1 0 0,0 3-9 15,-2 0-2-15,0 2-5 0,0 3-9 0,-3 1-5 16,0 4-4-16,1 5-3 0,-1 2-2 0,-1 6 2 16,0 3 8-16,2 5 0 0,-1 3 9 0,-7 35 0 15,11-18 8-15,0 1-3 0,1 5 2 0,2 2 7 16,1 4 2-16,1-2-8 0,2-3-1 15,-1 1-4-15,1-2-11 0,0-1-7 0,-1-2-2 16,-1-1-4-16,-2-24-9 0,1 6-4 0,0 4-17 16,2-2-2-16,-2-1 8 0,0 0-5 0,0-2-21 15,0-2 3-15,0-2-16 0,1-5-9 0,-2 1-16 16,1-7-15-16,-1 0-18 0,0-6-20 0,1-6-8 16,1-4-7-16,0-5-6 0,7-34-13 0,-3 15 1 15,1-4 9-15,3 1 7 0,2 0 9 0,-2-1 7 16,4 5 17-16,-4 2 31 0,-1 5 6 0,-4 17 5 15,2-2 17-15,0 1 19 0,0 2 15 0,0 3 6 16,1 3 6-16,-1 4 10 0,-1 1-4 0,1 5 12 16,-1 5 21-16,2 4 15 0,-1 2-11 15,-3 2 12-15,0 1-4 0,1 3-7 0,-2 0-12 16,2 0-7-16,-4 0 1 0,1 2-9 0,2-2-7 0,-4 2-6 16,3-1-47-16,0 0-24 0,-1 0-31 15,2-4-14-15,-2-1-23 0,4 0-11 0,1-4-14 16,-2 0-17-16,1-3-21 0,0-5-26 0,2-2 19 15,-1-3-178-15,3-2-58 0,1-3-140 0,0-3 42 16,1-3-96-16,-1-2 50 0,0-2 40 0,-1-1-423 16</inkml:trace>
  <inkml:trace contextRef="#ctx0" brushRef="#br3" timeOffset="238375.5152">9302 11597 1838 0,'-3'-1'382'0,"-1"2"-23"0,1 2-20 0,-3 3-18 15,-1 5-17-15,1 1-21 0,0 2-18 0,0 3-14 16,2 2-28-16,1 1-23 0,3 3-15 0,1-2-16 16,2 4-20-16,0-4-13 0,3 1-1 0,0-2-19 15,0 0-13-15,1-2-10 0,2-1 2 16,-1-2-19-16,3-3 1 0,-1-2-33 0,1 0-4 16,0-6-19-16,1-1-19 0,-2-3-13 0,1-2-10 0,0-3-17 15,1-2-7-15,-1-6-7 0,-3-3-5 16,13-26 3-16,-14 10 0 0,3 1 0 0,-5-4 4 15,-2 0 5-15,-3 18 13 0,0-4 16 0,0-1 16 16,0 0 16-16,-2 0 14 0,0 1-1 0,-3 3 0 16,-1 2-4-16,1 3 1 0,-3 3-6 0,1 3-3 15,2 4 3-15,-2 3-5 0,1 1 1 0,-1 4 0 16,0 5 0-16,0 2-3 0,1 2-2 16,2 3 2-16,1 0-5 0,2 2-8 0,1 0-15 0,0 1-15 15,1-1-13-15,2 1-17 0,1-1-17 0,1-1-48 16,3-1-32-16,-1 0-35 0,0-2 19 15,1-2-167-15,2-1-122 0,0-3 38 0,0-2-175 0,2-1 43 16,0-3 46-16,-1-2-442 0</inkml:trace>
  <inkml:trace contextRef="#ctx0" brushRef="#br3" timeOffset="238645.5131">9629 11572 2167 0,'-7'3'394'15,"-3"4"-20"-15,-1 0-25 0,2 5-41 16,-1 4-25-16,2 0-26 0,1 1-18 0,1 1-21 0,4 1-16 16,-1 1-20-16,3-1-18 0,1 0-12 0,2 1-4 15,1 0-9-15,2-1-10 0,2-2-16 16,1-2-6-16,-1-1-7 0,1-4-24 0,3 2 0 0,-2-5-9 16,4-1 5-16,-3-2-2 0,2-4-9 15,1-4-37-15,-1-2-12 0,0-5-7 0,-1-2-9 16,14-24 7-16,-14 11-12 0,-4-5 1 0,-1 0 3 15,-1 0 1-15,-5 15 2 0,-1-5 6 0,0-1-3 16,-1-3-6-16,-2 2-11 0,0 0-16 0,-3 4-27 16,1 0-28-16,-1 5-35 0,-1-1-36 0,-1 5-38 15,-1 1-49-15,3 6 22 0,0 0-321 16,0 3 42-16,2 1-122 0,2 1 44 0,0 1-660 0</inkml:trace>
  <inkml:trace contextRef="#ctx0" brushRef="#br3" timeOffset="239143.5115">10046 10858 1950 0,'4'3'429'15,"0"3"-33"-15,0 5-20 0,-1 4-23 0,1 6-15 16,3 33-38-16,-5-17 11 0,-1 5-16 0,2 8-16 15,1 0-30-15,-3 0-22 0,2 0-15 0,0 0-35 16,2-3-12-16,-3 2-14 0,4-7-17 0,-4 0-12 16,4-2-16-16,-5-6-9 0,4-1-8 0,-4-20-9 15,0 4-7-15,0 2 2 0,0 0-21 0,-1-2-4 16,0-2-21-16,1-1-7 0,-1-2-8 0,0-4-7 16,0 0-17-16,-1-5 2 0,-1-2-55 0,0-1-14 15,-1-3-10-15,0-5-11 0,-3-3-2 0,0-4-1 16,-2-2-4-16,-10-26 5 0,7 14 5 0,6 18 9 15,-2-5 8-15,-1-1 13 0,-3 0 12 16,0 3 13-16,-2 2 17 0,-2 0 14 0,2 7 15 0,-4-1 7 16,2 6 11-16,-2 6 12 0,0 0 16 0,-21 22 24 15,21-7-8-15,0 4 18 0,6-1 11 16,7-11 13-16,0 3-12 0,0 4 3 0,3 0-5 0,2 3-8 16,0-3-5-16,6 3 4 0,-1-4-3 15,1 0-6-15,3-2-5 0,3 0-8 0,-1-5-5 16,2 1-6-16,0-5-13 0,1 0-12 0,0-5-17 15,1-1-14-15,0-4-22 0,1-2 1 0,-2-4-114 16,0-2-39-16,-3-2-46 0,0-3-75 0,-6 1 31 16,-2-2 24-16,-4-1-523 0,-1 1 61 0,-4 0 58 15,-3 1-930-15</inkml:trace>
  <inkml:trace contextRef="#ctx0" brushRef="#br3" timeOffset="241340.8776">5251 12949 1613 0,'-5'2'328'0,"4"1"-30"16,-1 0-21-16,0-1-24 0,0 2-18 0,2-1-7 16,2-1-17-16,2 1-20 0,-2 2-18 0,5-1-14 15,-1 0-18-15,0-1-12 0,1 2-7 0,-1-3-13 16,1 1-5-16,-1-3-11 0,1 1-13 0,-3-1-12 16,1 0-11-16,1 0-8 0,1-1-10 0,-2-1-8 15,4 0-6-15,-2-5-4 0,1 1-7 0,2-1-2 16,-2 0-1-16,0-2 1 0,-2 1 8 15,2-1 0-15,-2 1 2 0,-2 1 2 0,0-1-1 16,-1 2 5-16,0 0 2 0,-2 0-2 0,0 1 1 0,1 2-5 16,-2-2 4-16,0 1-9 0,0 0-3 15,0 0 0-15,-2 0-2 0,1 0 2 0,-2 2-2 16,0-3-1-16,1 3 1 0,-3-1 0 0,1 1 6 16,0 2-5-16,-3 0 4 0,-3 2 0 0,-1 2-3 15,-3 2 4-15,0 0-1 0,-1 3 8 0,-2 1-6 16,-19 20 4-16,16-10 1 0,3 0-1 0,0 4 9 15,1 0-3-15,2-1 8 0,9-13-8 16,-2 5 7-16,3 0 6 0,0 4-2 0,2-3 13 0,2 1-1 16,1 0 12-16,4-1-13 0,0-1 2 15,5-2-6-15,-1 0 11 0,3-1 6 0,1-2-4 16,-2-1-3-16,4-2-4 0,1-1-5 0,1-1-21 16,0-3-9-16,0 0-2 0,3-5-106 0,-1 1-19 15,2-5-36-15,-3 2-39 0,2-2-49 0,27-13 21 16,-20 8-181-16,-5-2-107 0,5 1 39 0,-5-1-198 15,0-1 52-15,0-1 43 0,-1-4-534 0</inkml:trace>
  <inkml:trace contextRef="#ctx0" brushRef="#br3" timeOffset="241876.4088">5786 12837 1530 0,'2'-2'268'0,"-2"0"-30"0,0-1-18 0,0 2-14 16,1-3-16-16,-1 2-5 0,0 0-7 0,1-3 5 16,-1 3-10-16,1 0-11 0,-1-1-8 0,0 2-10 15,0-2-12-15,0 2-4 0,0-2-18 0,0 2-12 16,0 0-5-16,0-2-9 0,-1 2-13 15,0-2-7-15,0 2 0 0,1-1-9 0,-2 0-6 16,-2 2-4-16,2-3 0 0,0 3-4 0,-2-2-5 16,2 2 0-16,-2 0-1 0,1-2-4 0,-2 2 3 15,-1 0-1-15,-3 3 0 0,-1-2-2 0,0 4-4 16,-3 0-1-16,3 1-2 0,-2-1 1 0,5 2-1 16,-4-1 1-16,4 1 4 0,0-2 0 0,3 2-1 15,-1 1-3-15,4-3 1 0,0 2-3 0,1 0-1 16,1 3-1-16,4 0 0 0,0 2-6 0,5 2 1 15,19 17-14-15,-10-11 5 0,3-1-4 16,0-2-1-16,-15-9-4 0,5 1-1 0,2 3-5 16,-3 1-2-16,1 0 1 0,-3 0-1 0,0 2 0 15,-2-2-1-15,-3 2 6 0,0-1-1 0,-3-1 6 16,-1-1-1-16,-3-1-1 0,-2-1-3 0,0 1-4 16,-3-2-15-16,0-4-18 0,-5 1-15 0,-1-2-39 15,-2-3-22-15,-2-2-16 0,-2-2-18 0,1-1-2 16,1-3 1-16,-2-2 14 0,5-1-31 0,-19-20-22 15,27 23-41-15,0-8-61 0,1-2 25 16,4-3-299-16,0-3 38 0,5-35 33 0,3 24-287 0</inkml:trace>
  <inkml:trace contextRef="#ctx0" brushRef="#br3" timeOffset="242126.2894">5909 12376 2057 0,'4'2'396'15,"1"0"-24"-15,0 9-8 0,1 2-27 0,-1 4-9 16,2 3-38-16,5 33 10 0,-5-19-12 0,2 5-15 16,-3 6-17-16,2-2-27 0,-2 2-18 0,2 1-20 15,-3-1-21-15,-1-3-11 0,0 3-20 0,-4-6-7 16,2 0-17-16,-1-1-10 0,2-1-13 0,-2-1-9 16,0-23-8-16,0 7-9 0,2 1-25 0,-2 0-20 15,0-1-32-15,0-3 3 0,-1 0-92 0,3-2-26 16,-3-4-34-16,0 0-87 0,-4-2 24 15,2-2-264-15,-2-2 41 0,1-2-260 0,-2-1 53 0,-3-3 55 16,-3-3-731-16</inkml:trace>
  <inkml:trace contextRef="#ctx0" brushRef="#br3" timeOffset="242290.8092">5780 12959 2217 0,'9'-6'400'0,"2"0"-33"15,3-2-21-15,0 1-34 0,3 0-37 16,2-2-37-16,1 2-44 0,1-1-41 0,-3 1-52 16,3 0-56-16,-2-1-60 0,1 1-61 0,0 1-64 0,0 2 14 15,0-3-106-15,-2 2-119 0,-1-3-143 16,-1 1 38-16,-1 0-58 0,-1 0 32 0,-2-2-65 16</inkml:trace>
  <inkml:trace contextRef="#ctx0" brushRef="#br3" timeOffset="242446.8099">6173 12787 2267 0,'6'-4'225'0,"-1"1"49"0,-1 3 4 16,-1 2-6-16,3 3-3 0,0 3-11 0,-2 2-8 15,2 3-13-15,-1 2 0 0,-1 2-16 0,0 2-10 16,1 0-22-16,-2 2 12 0,3-1-15 0,-2 2-36 16,0 2-2-16,2-2-12 0,-3-2-16 0,0 1-11 15,0-4-18-15,1 0-10 0,0 0-77 0,-1-5-37 16,-2 0-51-16,0-3-29 0,1-1-45 0,-2-4-68 16,0 0 22-16,0-2-240 0,-1-2 37 0,0-1-264 15,0-3 50-15,-1-5 41 0,-4-6-592 0</inkml:trace>
  <inkml:trace contextRef="#ctx0" brushRef="#br3" timeOffset="242599.8069">6191 12499 1010 0,'0'-8'-119'16,"1"2"-335"-16</inkml:trace>
  <inkml:trace contextRef="#ctx0" brushRef="#br3" timeOffset="243360.4638">6282 12521 428 0,'2'2'268'0,"1"0"-43"0,-2 3 63 16,0-3-13-16,0 1-20 0,0-2-28 0,0 1-31 15,1 1-15-15,-1 0-19 0,-1 0-25 0,2-2-11 16,-1 1-15-16,2 0-22 0,-1 0-28 0,-2 0-16 16,1 1-9-16,1-1-3 0,-2-1 5 0,2 1 11 15,-2-1 17-15,1 0 15 0,-1 0 17 0,0 1 2 16,0-2 12-16,1 2 11 0,-1-1 0 16,1-1-7-16,-1 0 0 0,0 0-1 0,0 1-8 15,0-1-2-15,0 0-9 0,1 0-1 0,-1 0-6 0,0 0-5 16,1 0-2-16,-1 0-1 0,0 0-6 15,0 0-1-15,0 0 0 0,0 0 0 0,2 0 0 16,-2 0 2-16,0 0 1 0,1 0-5 0,-1 0-3 16,0 0-10-16,0-1-5 0,1 1-2 0,-1-1-6 15,1 1-5-15,0-2-2 0,-1 2-7 0,1-2 0 16,-1 2-6-16,0 0-4 0,2-1-12 0,-2 1-7 16,0 0-9-16,0 0 0 0,1 0-1 0,-1 1 0 15,1 3 0-15,1 1 4 0,3 3-1 0,-2 4 2 16,2 4 0-16,10 26 2 0,-7-12-3 15,1 2 3-15,-2-1 2 0,0 1 3 0,-6-19 2 16,5 6 4-16,-4 0 10 0,1 3-3 0,0-2-1 16,0 1 5-16,-1-2-2 0,0-1 1 0,-1-1-1 15,0-1 2-15,0-4-7 0,1-2-8 0,-2 0-2 16,0-3-8-16,0 0-3 0,0-2-13 0,0-1-18 16,0-1-6-16,0-3-24 0,0-3-3 0,0-1-3 15,0-1-2-15,1-7-4 0,0-2 2 0,1-4-6 16,3-3 3-16,-2 0 3 0,1-1 9 0,1 0 10 15,-1 2 11-15,2 2 5 0,0 1 5 0,2 4 9 16,0 1 13-16,0 2 17 0,1 5-1 16,-1 3 6-16,-1 3 6 0,2 3 9 0,0 3 10 0,0 4 18 15,-1 2 7-15,-1 5 7 0,1-1 6 16,-2 0 5-16,1 1-2 0,-2-1 8 0,0 0-9 0,0 0-9 16,0-3-4-16,-3-1-7 0,2-1-10 15,-2-3-9-15,0 1-11 0,1-5-17 0,-2 0-21 16,1-1-14-16,0-3-19 0,0-1-12 0,1-3-4 15,2-1-4-15,-1-6 5 0,2-2 4 16,0-3 3-16,2-4 6 0,2 0 6 0,12-24 15 0,-16 34 17 16,-1-4 16-16,2-2 13 0,-1 2 5 0,4 1 12 15,-5 1 5-15,1 4 23 0,0 1-4 16,0 4 8-16,0 0-3 0,-2 2-6 0,1 2-2 0,0 0-8 16,0 5 0-16,0 1-2 0,2 4-6 15,-1-2-6-15,2 2-28 0,1 0-20 0,1 0-14 16,2 0-17-16,-1-2-12 0,2 2-16 0,1-3-25 15,3-1-22-15,-2 1-33 0,5-2-46 0,-2 0 19 16,1-2-221-16,2-2-171 0,1-2 46 0,-1-1-68 16,1-1 49-16,-1-2-512 0</inkml:trace>
  <inkml:trace contextRef="#ctx0" brushRef="#br3" timeOffset="243757.4659">7148 12759 2054 0,'-7'-4'349'15,"-1"3"-17"-15,0 1-19 0,-1 1-25 16,-2 3-23-16,1 3-10 0,-2 2-17 0,4 0-10 0,0 4-19 16,1 2-18-16,0-1-6 0,2 2-11 15,3 1-5-15,0 0-14 0,2-2-11 0,2-1-9 0,0 3-12 16,1-5-17-16,0 2-16 0,3-4-23 0,-4 0-26 16,3-2-12-16,-2-2-9 0,2-2-13 15,-2-1-10-15,1-2-17 0,1-1-23 0,-2-1-13 16,3-4-20-16,0-3-9 0,2-2-3 0,-2-3 7 15,2-1 7-15,-1-2 17 0,0 2 11 0,0-1 17 16,1 2 13-16,-2 1 9 0,-1 2 5 0,-2 1-3 16,2 4 9-16,-2 0 3 0,2 2 9 15,0 2-1-15,-2 1 2 0,1 0 0 0,-1 2-2 16,3 3-3-16,0 2 0 0,1 1 0 0,-1 0 1 0,2 2-5 16,-1 0-9-16,0 0-28 0,0-1-19 15,-1-1-12-15,2 1-16 0,0-2-16 0,1 3-25 16,0-5-34-16,-2-1-45 0,1-1 21 0,-1-3-119 0,-1 0-38 15,2-4 27-15,2-4-289 0,-2-3 36 16,-1-2 41-16,0-3-399 0</inkml:trace>
  <inkml:trace contextRef="#ctx0" brushRef="#br3" timeOffset="243989.4634">7371 12165 1977 0,'-2'7'399'0,"1"6"-21"0,1 5-26 15,0 2-16-15,1 40-23 0,3-21-9 0,-1 7-27 16,1-2-32-16,-2 10 33 0,1-1-17 16,3 2-29-16,-1-2-25 0,-2 0-18 0,2 1-18 15,-3-4-16-15,2-1-17 0,-2-6-14 0,2-2-20 16,-3-2-3-16,3 0-12 0,-1-5-16 0,-3-20-19 16,1 3-25-16,1 3-3 0,0-2-70 0,-1 0-15 15,0-4-15-15,1-1-2 0,-2-2-7 0,0-3-38 16,-1-2-30-16,-1-2-28 0,-1-2-48 0,0-2 21 15,-5-4-182-15,0-4-128 0,-3-4 40 0,-13-25-153 16,7 8 36-16,1-3 47 0,-2-4-487 0</inkml:trace>
  <inkml:trace contextRef="#ctx0" brushRef="#br3" timeOffset="244200.4686">7128 12653 2059 0,'-5'-12'432'15,"-2"2"-57"-15,4 1-25 0,2 4-16 0,1-2-9 16,3 2-37-16,3 1-23 0,3-1-24 0,4 3-26 0,4-1-22 15,3 1-16-15,1-1-17 0,3 2-8 16,32-6-22-16,-41 5-12 0,4 0-12 0,3-1-14 16,0-1-28-16,1 1-32 0,1-2-33 0,30-10-75 15,-27 4-48-15,-15 8-45 0,3-4-67 0,0 0 21 16,4-1-182-16,-4 1 35 0,2 0-289 0,-3 0 50 16,0-1 43-16,-2 1-563 0</inkml:trace>
  <inkml:trace contextRef="#ctx0" brushRef="#br3" timeOffset="244397.4657">7656 12450 1827 0,'3'0'320'0,"-3"4"-14"15,1 0-9-15,-1 1-11 0,2 9 3 16,-2 1-22-16,0 6-8 0,-2 1-15 0,1 0-12 16,1 3-14-16,-1 1-22 0,-1 0-12 0,2 1-11 15,0-1-29-15,0 1-17 0,0-2-12 0,0 0-24 16,0 0-29-16,2-3-39 0,-1-3-32 0,0 1-32 16,1-4-39-16,-1 0-45 0,3-4-46 0,-3-1 14 15,0-4-232-15,0-2 31 0,0 0-277 16,-1-5 46-16,0-2 44 0,0-2-521 0</inkml:trace>
  <inkml:trace contextRef="#ctx0" brushRef="#br3" timeOffset="244464.4641">7575 12458 1984 0,'-6'-15'298'0,"2"1"-72"0,1 4-63 0,2 0-69 15,1 1-11-15,0 5-200 0,2 0-149 0,0 2 23 0,2 2-254 16,-1 2 30-16,5 3 2 0,2 3 12 15</inkml:trace>
  <inkml:trace contextRef="#ctx0" brushRef="#br3" timeOffset="245039.4658">7759 12573 653 0,'15'8'469'0,"2"0"-80"16,-2-3-55-16,1 2-42 0,1-3-27 0,-2 0-7 16,-1 0-10-16,1 0-21 0,-2 1-12 0,2-2-12 15,-5 2-18-15,1-1-17 0,2 3-14 0,-2 1-14 16,0 1-16-16,1 1-10 0,-3 0-8 0,3 1-4 15,-4 0-10-15,0 3 2 0,-2 1-8 0,0-3-3 16,-1 2-4-16,-2 1-2 0,-1-1 2 0,-1-2 2 16,-1 1-3-16,-2-1 2 0,0 2-4 0,-3-3-5 15,-3 0-3-15,1-2-3 0,-3 0-5 16,-2-1 4-16,1-2-3 0,-1-1 2 0,-2 0 8 0,3-3-2 16,-2 0-5-16,4-2-1 0,-2-3-5 0,-1-1-12 15,2-3-6-15,0-1-12 0,1-3-17 16,1-1-10-16,1-1-10 0,2-2-18 0,2 1-20 0,-1-1-16 15,3-2-14-15,1 0-17 0,3-3-32 16,2 2-9-16,1-5-12 0,15-22-4 0,-8 21 3 16,2 1 11-16,-7 14 10 0,2-3 13 0,1-1 20 15,3 0 19-15,1 5 25 0,1-1 20 0,-2 6 16 16,2 0 12-16,-1 3 13 0,-1 3 10 0,-1 0 12 16,0 7 11-16,-1-3 9 0,-4 5 8 0,1-1 9 15,-3 2 2-15,-1 2 3 0,-1-1-1 16,-1 3-7-16,-3-1-9 0,0-1-4 0,-1 2-14 15,-2-2-12-15,1-3-18 0,1-2-15 0,-2-1-9 0,3-2-17 16,0-3-34-16,0-3-5 0,0-1 3 16,2 0 3-16,-1-2 6 0,3-5 7 0,2-3 14 15,2 0 9-15,1-2 25 0,-1-2 14 0,1 1 21 16,3 2 15-16,0 0 12 0,0 2 15 0,2 2-2 16,1 2 16-16,1 3 15 0,1 2 12 0,0 2 6 15,-2 1-12-15,1 3 20 0,-1 1 6 0,21 16-12 16,-30-18 0-16,4 4-20 0,5 3-11 0,-5 1-9 15,4-1-10-15,-2 1 4 0,2-1-43 16,-2 0-3-16,1 0-102 0,-1-1-42 0,-1-1-100 16,2-1-66-16,-2 1 24 0,1 0 24 0,0-1-508 15,-2 1 59-15,0-3 57 0,0 0-830 0</inkml:trace>
  <inkml:trace contextRef="#ctx0" brushRef="#br4" timeOffset="248920.9815">7876 15925 2010 0,'-13'4'371'0,"1"0"-36"16,1 0-24-16,2-1-26 0,1-1-22 0,0 1-21 0,4-1-22 15,-1 0-19-15,1 0-20 0,1-2-13 0,-1 1-10 16,1-1-11-16,0 0-14 0,2 2-3 16,0-2-10-16,1 0-9 0,2 3-7 0,4 1-14 15,5-2 0-15,3 4-1 0,5 0-6 0,34 9-6 16,-17-8-2-16,3 3-2 0,1-5-4 0,-3 3 5 16,2-1-8-16,-3-2-8 0,0-3 7 0,1 2-3 15,0 2 2-15,-25-6-6 0,8 0-12 16,4 1 2-16,-2-1-8 0,0 0-2 0,0 0-6 15,-3 0-3-15,-2 0-1 0,0 0-6 0,-6 0-7 0,0 0-12 16,-3 0 0-16,-2 0-55 0,0 0-19 16,-2 0-54-16,1-1-44 0,-3 1-45 0,0-3-66 15,-2 0 26-15,0 1-334 0,-2-1 46 0,0 1-135 16,0 0-882-16</inkml:trace>
  <inkml:trace contextRef="#ctx0" brushRef="#br4" timeOffset="249371.9881">7821 15815 1137 0,'-5'-2'234'0,"1"2"-7"0,0 0 3 0,2 0 6 16,-2 0-1-16,1 0 10 0,0 0-11 0,0 0-6 15,2 0-13-15,-3 0-13 0,1 0-13 0,2 0-12 16,0 0-13-16,-1 0-14 0,0 0-18 0,2 0-5 16,0 2 3-16,2-1 5 0,2 1-11 15,7 1-3-15,4-1-12 0,2 2-10 0,4-3-5 16,36 4-4-16,-40-5-5 0,36 1-5 0,-14-2 11 16,2 2 12-16,2-4 0 0,-2 0-5 0,-3 2 3 15,-2-2-9-15,-21 3 1 0,4-1-13 0,1-1-8 16,0 1-7-16,0 0-11 0,-3 0-22 0,0-1-55 15,-4 1-20-15,-2 1-31 0,-3 0-41 0,0 0-53 16,-4 0-113-16,0 0 25 0,-2 0 23 0,0 0-481 16,-2 0 56-16,0 1 51 0,0-1-695 15</inkml:trace>
  <inkml:trace contextRef="#ctx0" brushRef="#br4" timeOffset="249886.9789">8996 15834 2013 0,'-6'4'440'0,"2"-2"-46"0,1-1-26 0,1 2-36 15,0-2-29-15,2 1-23 0,3-1-22 0,1 1-15 16,6-2-13-16,4 2-30 0,3-1-16 0,3 1-20 16,2-1 3-16,3 0-6 0,-1-1-16 0,2 0-2 15,1 0-15-15,0 2-11 0,1-2-5 0,0 0-10 16,0 0-10-16,-4 0-13 0,0 0-6 15,-3 3-5-15,0-3-24 0,-5 0-4 0,2 0 0 16,-6 0-11-16,-1 0-10 0,-1 0-21 0,-1 0 0 16,-3 0-79-16,0 0-41 0,-2 0-71 0,-1-3-126 15,-1 3 29-15,-2-3 26 0,0 0-495 0,0 1 63 0,0-1 56 16,0-1-797-16</inkml:trace>
  <inkml:trace contextRef="#ctx0" brushRef="#br4" timeOffset="250769.9829">10061 15204 1811 0,'-5'-3'407'0,"0"3"-37"0,1-2-28 0,0 0-21 16,-1 1-29-16,2 0-15 0,0 0-23 16,0 1-31-16,1 0-26 0,1-2-19 0,-2 1-19 0,2 1-20 15,1 0-8-15,0 0-5 0,1 0-4 0,3 0-7 16,9 0 0-16,2 0-8 0,8 1-6 16,37 4-11-16,-22-3-8 0,2-1-7 0,-1 0-12 15,-1 2-4-15,-2 0-10 0,3-2 2 0,-5 2-8 16,-20-3-6-16,7 0-4 0,3 1-18 0,-2 0-18 15,2-1-24-15,-2 0-23 0,-1 0-26 0,-2 0-36 16,0 0-31-16,-2 0-48 0,-2 0-58 0,-3 0 23 16,1 0 21-16,-5 0-509 0,-5 0 57 15,1-1 43-15,-3 0-656 0</inkml:trace>
  <inkml:trace contextRef="#ctx0" brushRef="#br4" timeOffset="251605.9842">10089 15219 1829 0,'-5'0'368'0,"2"1"-28"0,-2-1-30 16,1 0-24-16,1 0-32 0,0 1-28 0,1-1-25 15,-1 0-27-15,2 2-17 0,-2-2-17 0,1 1-16 16,2 0-5-16,-1 2-6 0,1-1-3 0,3 6-6 16,1 2 0-16,1 0-9 0,1 1-3 0,4 2-9 15,0-1-5-15,3 2-11 0,20 21-2 0,-15-17-3 16,5 3-6-16,-2-2-9 0,0 0-2 0,0-1-8 16,-1 2-2-16,1-2-1 0,-13-10-4 0,0 2-6 15,5 3 0-15,0 0-5 0,-1 0 3 0,-2 2-6 16,0-1 0-16,-1 3-2 0,-1 0 3 15,-3-1-2-15,-1 1 1 0,0 0-2 0,-2 2-4 16,-2-1 3-16,-1 2-1 0,0 1 1 0,-10 28 0 16,-2-23-2-16,1 2 6 0,-2-2-7 0,-4 1-2 15,0 1 2-15,-2-4-1 0,-2 1-1 0,-1-1-1 16,1 3 5-16,-2-2-9 0,0 0 5 16,-2 2-2-16,3-2-2 0,2-2 1 0,-3-1-1 0,3-2 1 15,4 0-2-15,9-13 1 0,-3 4-2 0,2 1 2 16,-4 0-4-16,2-4 2 0,0 2-2 15,3-1 2-15,-1-2 1 0,2-2-4 0,-1 0 3 0,2 0-3 16,2-2-11-16,0 1 11 0,1-2 4 16,2 1 1-16,-1-1-11 0,0 0 9 0,1 1 2 15,0-1 3-15,-2-1-7 0,1 0 0 0,2 0 2 16,-1 1-2-16,0-2 5 0,1 0-6 0,0 1 2 16,0 1-2-16,-3-2 0 0,3 1-4 0,0 0 1 15,-1-1-4-15,1 0 7 0,0 2-2 0,0-2 8 16,1 0-6-16,2 0 4 0,1 0-3 0,1 0 1 15,1 0 0-15,4 0-5 0,7-2 1 16,0 1-10-16,5-2 13 0,2 2 0 0,38-2-1 0,-24 2 0 16,5 0 5-16,-1-1 0 0,7-1-5 15,1 2 1-15,1 0 2 0,-3 1-7 0,0 0 2 16,1 0 5-16,-4 0 2 0,1-2 7 0,-2 2 7 16,-3 2 3-16,2-4 3 0,-1 4 5 0,-1-4 9 15,-2 4-7-15,-25-2-3 0,8 0-4 0,4 0-2 16,-2 0-3-16,1 0-2 0,-2-2-3 0,2 2 0 15,-3 0 3-15,-1 0-2 0,-3 0-3 0,1 0-1 16,-2 0-1-16,-4 0 8 0,-3-1 5 0,0 1-1 16,0-2-1-16,-4 2 6 0,-1 0-4 0,-1 0 10 15,1-2-6-15,-3 1 1 0,1-2-8 16,0 0-1-16,-3-2-3 0,1-2 1 0,0-1 3 0,-1-6-7 16,0-3 5-16,0 0 3 0,0-3-8 0,-2-1 8 15,2-3-3-15,-2 0 1 0,1-1-3 16,1 1-6-16,0 2 0 0,0 0-5 0,0 2-11 15,0 2 0-15,0 1-43 0,1 2-49 0,-1 3-123 16,0 3 21-16,-1 1 19 0,1 3-623 0,-1 0 70 16,-2 3 59-16,3 2-910 0</inkml:trace>
  <inkml:trace contextRef="#ctx0" brushRef="#br4" timeOffset="252532.9774">10166 16845 2046 0,'-1'-3'436'0,"-2"2"-53"16,1 0-33-16,1 1-25 0,1 2-9 16,-1 2-13-16,-1 4-32 0,1 7-1 0,1-1-7 15,-2 3-21-15,2 2-19 0,0 2-20 0,0 0-11 16,0 1-19-16,-1 0-10 0,0 0-16 0,1-1-15 15,0 0-14-15,0-1-12 0,-1-1-95 0,-1-4 162 16,1 2-94-16,1-3-98 0,-2-2 64 16,2 0-19-16,0-3-31 0,-1-1-1 0,1-3-36 0,0 0-19 15,-2 1-27-15,2-2 52 0,-1-3-122 0,1 2-123 16,-2-1 117-16,1-2-60 0,1 0-384 16,-3-2 49-16,0-5-134 0,-1-5-911 0</inkml:trace>
  <inkml:trace contextRef="#ctx0" brushRef="#br4" timeOffset="252959.9796">10088 16672 1918 0,'1'-6'336'15,"0"3"-29"-15,-1 1-25 0,1-1-22 0,0 1-19 0,1 0-20 16,0-1-13-16,1 0-13 0,0 2-10 0,-1 0-22 16,1-1-10-16,0 2-4 0,0 0-4 15,0 0-5-15,-1 0-9 0,0 2-17 0,1-1 1 0,-3 0-11 16,3 0-18-16,-2 2-1 0,-1 0-3 16,1-2-8-16,-1 1-13 0,0-1-5 0,2 1-18 15,-2 0-20-15,0-1-26 0,0 0-33 0,1-1-47 16,-1 1-66-16,0-1 13 0,1 0-289 0,1 0 38 15,-1 0-294-15,2 0 49 0,1 0 52 0,0 0-548 16</inkml:trace>
  <inkml:trace contextRef="#ctx0" brushRef="#br4" timeOffset="253247.9808">10339 17154 2085 0,'-2'4'424'0,"2"1"-38"0,2-2-36 0,0 1-22 16,1-1-23-16,6 0-31 0,1 2-24 0,3 0-22 15,0-3-16-15,3 2-29 0,1-1-33 0,-1 0 0 16,-1-1-16-16,3 2-11 0,-3-3-26 0,2 2-28 15,0-2-23-15,-5 1-27 0,0-1-27 0,-1-1-35 16,-4 0-36-16,0 0-52 0,0-1-58 0,-2-2 16 16,-1 0-173-16,-1 1 30 0,-1-1-357 15,-1 1 41-15,-1-3 51 0,0 0-533 0</inkml:trace>
  <inkml:trace contextRef="#ctx0" brushRef="#br4" timeOffset="253457.983">10430 17028 2334 0,'-2'-2'392'0,"0"-1"-6"16,2 2-27-16,0 0-28 0,4 1-27 0,-2 0-26 15,3 0-21-15,1 0-34 0,5 0-24 0,3 0-11 16,1 0-30-16,2 0-17 0,-3 0-20 0,2 0-22 16,-1-2-20-16,0 2-29 0,1 0-25 0,-1 0-41 15,-1-1-31-15,2-2-77 0,-1-1-57 16,2-1 17-16,-3 3-168 0,1-4-63 0,0 2 35 0,0 0-310 15,-2 0 47-15,1-2 50 0,-2-1-480 0</inkml:trace>
  <inkml:trace contextRef="#ctx0" brushRef="#br4" timeOffset="253673.9798">10845 16740 2357 0,'3'0'440'16,"-1"2"-22"-16,3 5-25 0,-2 6-48 0,1 2 36 15,-1 3-32-15,1 3-24 0,0 0-35 0,-1 1-22 16,0 2-26-16,8 34-23 0,-10-45-18 0,1 3-21 16,2 6-21-16,0-2-13 0,-1 1-19 0,0-2-15 15,0 1-27-15,1-1-29 0,0-5-40 0,-3-1-1 16,1-2-91-16,1-2-45 0,-2-1-70 0,-1-3-97 16,0-2 28-16,0-3 24 0,-1-2-533 15,-2-4 61-15,-3-5 63 0,0-4-859 0</inkml:trace>
  <inkml:trace contextRef="#ctx0" brushRef="#br4" timeOffset="254618.9819">10110 14793 1963 0,'1'-10'357'0,"1"3"-12"16,1 2-10-16,-2 2-15 0,2 3-17 0,0 2-18 15,5 4-19-15,-1 5-22 0,-1 2-15 0,1 2-11 16,0-1-22-16,-3 2-15 0,1 2-15 0,0-1-16 16,-1 2-14-16,0-2-14 0,2 0-2 0,-4 0-12 15,1 0-12-15,0-2-10 0,-1-2-41 16,0-1-16-16,1-3-7 0,-1 0-12 0,-1-1-2 0,2-1-4 16,-2-3-1-16,-1-1-15 0,0-1-15 15,0-2-2-15,1-1-12 0,-1-3-3 0,1 1 0 16,3-6 2-16,-1-3 5 0,1 0-3 0,-1-2 6 15,2-1-1-15,1 1 5 0,1-1 5 0,0 1 7 16,1 2 8-16,0 0 0 0,1 2 0 0,2 2 7 16,-2 1-1-16,1 0 4 0,-1 2 0 0,0 3 3 15,-1 1 0-15,1 1 2 0,0 3 6 0,2-1-2 16,-2 1 2-16,-2 1-1 0,-1-1 0 0,1 1-8 16,-4 0-6-16,1-1-5 0,1 0-17 0,-2 0-17 15,0 1-25-15,0 0-2 0,0 0-3 0,0-1 16 16,-1-1 8-16,1 1 1 0,0-1 5 0,0-2 2 15,1 0 2-15,0-3 0 0,3 0 6 0,3-2 2 16,-1-3 5-16,-1-1 2 0,2-2 11 16,-2 2 9-16,1 1 11 0,-1-1 9 0,2-2 7 15,-2 4 1-15,0 0 2 0,1 0 8 0,-2 3 4 16,3 1 12-16,-3 2 12 0,-1 1 6 0,-1 0 6 16,5 4 10-16,-3 0 3 0,0 1 5 0,0 2-1 15,0-2-10-15,0 3 1 0,-1-1-15 0,-1 2-5 16,0-2-2-16,-1 0-36 0,1-1-46 0,-1 0-41 15,2 0-56-15,0 1-85 0,-2 0 19 0,4 0 18 16,-1 2-569-16,2-2 61 0,1-1 60 0,3-1-781 16</inkml:trace>
  <inkml:trace contextRef="#ctx0" brushRef="#br4" timeOffset="256151.9819">12125 15373 2004 0,'-6'-1'390'0,"2"1"-37"16,0 0-33-16,1 0-33 0,-1 0-21 0,1-1-30 15,3 1-25-15,0 0-24 0,0 0-16 0,2 0-22 16,3 0-11-16,5 0-1 0,5 0-17 0,1 0-5 16,5 0-18-16,0 0-10 0,42 0-7 15,-26-2-7-15,2-1-6 0,3 2-9 0,-4-3-4 16,3 1-5-16,-2-1-1 0,-1-1-6 0,1 0-3 0,-4-2-2 16,0 3-7-16,1-1-11 0,-1 0 7 15,-2 0-1-15,-22 2-8 0,6-1-2 0,1 1-4 16,-1-1-3-16,-1 2 0 0,-2-1-5 0,-3 0 1 15,-1 2-4-15,-3-3-5 0,-2 1-2 0,-1-2 0 16,-2 1 2-16,-2-1-5 0,0-2-3 0,-2-1 0 16,-1-3 1-16,-2-1-1 0,-3-1 0 0,0-1 0 15,-15-20-5-15,17 24 5 0,-1-4 3 0,0 0-3 16,-5 1 6-16,3-2 4 0,0 1 4 16,-1 2 7-16,1 0 12 0,2 1-3 0,0 2 4 0,3 1-14 15,-3 1-3-15,4 2 2 0,-3 1 0 16,2 3 5-16,1 1 13 0,-3 5 6 0,-2 4-5 0,1 2 19 15,1 7 5-15,-9 28 8 0,9-7 5 16,0 2 6-16,0 2-8 0,0 2 9 0,3 3 0 16,-2-1 3-16,1 1-7 0,0 2-5 0,-2-4 0 15,3 1 2-15,2 0-4 0,-2 3-2 16,0-5-2-16,-1-2-6 0,2-2-7 0,0-2-5 0,0-4-4 16,1-20 0-16,-1 5-1 0,1 1-5 0,1-1-7 15,0-2 1-15,-3 2-2 0,3-5-8 16,-1-1-4-16,-1-1-3 0,1-4-11 0,1 1 6 15,-3-4-2-15,2 0-6 0,-2-1 5 0,1-3-5 16,-3 1-10-16,1-2-9 0,-2-1 4 0,-3-1 2 16,-4-3 3-16,0 0-16 0,0-1-6 0,-2-2 1 15,0-1-9-15,-2 2 4 0,-1-1 1 0,2-1 2 16,-5 0 3-16,2 1 3 0,-1-2 9 0,2 2 1 16,-1 0 2-16,1 1 1 0,2-1 5 0,1 0 0 15,2 2-6-15,0 1-5 0,4 0 0 0,2 0-2 16,0 0 0-16,3 3 4 0,2-2-6 15,1 1-1-15,1-3 2 0,0 3 7 0,1 0 6 0,2-1-3 16,0 1 11-16,2 1 1 0,4-3-2 16,4 3 4-16,4-2 4 0,2 2 4 0,1 1 2 15,3 0-4-15,38-2-2 0,-20 4 6 0,2-2-6 16,1 0 3-16,4 1 2 0,3 1 2 0,3-1 3 16,-1-1 15-16,-4 5 7 0,-1-4 6 0,-2 1 7 15,-1 1 1-15,-7-1 5 0,2-1-3 0,-4 0 15 16,-22 1 1-16,36 3 2 0,-38-5-2 15,4 0-2-15,0 0-3 0,2 3 1 0,-3-3 4 16,-2 0-1-16,-2 1-7 0,-1-1-5 0,-3 2-15 0,-1-2-13 16,-2 0-4-16,0 0-96 0,-1 0-68 15,-1-2-104-15,-1 1 24 0,-1 1 21 0,-1-3-585 16,-1 1 69-16,2-1 56 0,0 0-902 0</inkml:trace>
  <inkml:trace contextRef="#ctx0" brushRef="#br4" timeOffset="256972.9791">13638 15112 2115 0,'8'-12'384'0,"-4"2"-46"0,0 4-22 16,-2 5-14-16,-1 2-16 0,-1 6-10 0,-3 7-28 15,-10 27-10-15,4-5-15 0,-4 3-19 0,1 5-9 16,-1 6-22-16,-2 0 3 0,2 8-10 0,3-1-11 16,-2 0-17-16,4-1-6 0,1-2-5 0,0-1-7 15,2-1-10-15,4-2-11 0,2-4-2 0,2 0-14 0,3-6-1 16,3 4-4-16,0-7-5 0,-2-4-2 16,5-1-4-16,-2-4-9 0,-7-17-3 0,2 1-7 15,2 2-11-15,-1 2-9 0,1-3-13 0,-1-3-21 16,-1-3 0-16,1 1-97 0,-1-3-44 0,-1-1-56 15,1-3-52-15,-2-1 24 0,1-3-316 0,-1 0 48 16,2-3-237-16,1-2 58 0,-1-4-870 0</inkml:trace>
  <inkml:trace contextRef="#ctx0" brushRef="#br4" timeOffset="257617.9839">13903 15629 2067 0,'1'-4'377'0,"-1"2"-30"16,0 2-21-16,1 0-22 0,-1 0-22 0,0 2-26 16,1 1-18-16,0 2-27 0,-1 2-13 0,3 2-23 15,0 4-15-15,1 1-13 0,1 3-9 16,-1-2-13-16,1 1-10 0,-1 0-6 0,1 0-16 0,0-2-9 15,2-1-12-15,-2-1-5 0,1 1-15 0,0-3-7 16,-1-1-16-16,4 0 2 0,-1-2-13 16,2 0-1-16,-1-4-19 0,-1 1 2 0,0-2-4 15,1 1-3-15,-1-6-7 0,-4 1-1 0,5-2 0 16,-2-1 0-16,2-4 2 0,0 1 0 0,1-2 5 16,0 0-3-16,-2 1 2 0,0-2 4 0,1 0 4 15,-1 0 5-15,-1 0 11 0,-1-2 4 0,-1 2 17 16,0-3 14-16,0 2 0 0,-1-1 16 0,1 4 0 15,-1-3-7-15,-3 1 8 0,1 2 2 0,-1 0-2 16,0 1-10-16,-1-1-1 0,2 1 3 16,-2 1-6-16,0-1 0 0,0 3 1 0,1-1-6 0,-1 0 3 15,0 1-2-15,1 1-2 0,-1-1-6 0,0 0 0 16,0 1-8-16,0 1 0 0,0-2-13 16,0 1 4-16,0 1-3 0,0 0-1 0,0 1-2 15,0-1-2-15,0 2-6 0,0-2-4 0,0 3-2 0,1 0-2 16,0 4 4-16,1 4 2 0,2 4-5 15,0 3 1-15,0 4 6 0,8 31-6 0,-4-16 3 16,0 1 0-16,-1 2-2 0,-1 2 0 0,-2 1-3 16,2 6 3-16,-6-3-7 0,0-1 14 0,0-1-5 15,-4-3-8-15,-3-2 13 0,0-1-2 0,-2-2 0 16,-5-5-4-16,0 0 1 0,-2-3 4 0,-4-3-2 16,-2-2-5-16,0-4-10 0,-2 1-8 0,13-11-11 15,-4 0-8-15,-3 1-11 0,-1-3 3 16,1-1-39-16,1-1-23 0,-3-5-27 0,-20-16-74 15,18-4-41-15,4-2-94 0,3-7 30 0,5-1 28 16,-1-4-486-16,0-1 68 0,6-6 51 0,2-2-767 16</inkml:trace>
  <inkml:trace contextRef="#ctx0" brushRef="#br4" timeOffset="258050.9831">14022 15220 1934 0,'0'4'382'0,"-3"0"-28"0,2-2-28 0,1 1-24 0,0 0-30 16,0-2-43-16,0-1-50 0,1 0-30 15,2-4-18-15,-1-1-11 0,3-4-11 0,1-1-15 16,2-2-9-16,-1-1-8 0,1-1-9 0,0-2-6 16,1-1-8-16,1-2 7 0,-2 1 4 0,1 2 10 15,-2 2 15-15,0-1-10 0,-1 3-4 0,-1 1-4 16,2 4-7-16,-3 0 1 0,0 3 13 0,1 3 13 15,2 3 13-15,1 3-9 0,1 5 26 0,0 1 4 16,0 2-6-16,2 2 2 0,-1 0-3 0,18 25-3 16,-22-32-12-16,3 5-4 0,0 1-9 0,2 2-11 15,0-1-8-15,-2-1-8 0,0-2-33 16,-1 1-27-16,0-1-34 0,-1-3 3 0,-2 0-108 16,0-3-50-16,-4 0-73 0,4-1 25 0,-4 1 21 15,3-5-584-15,-3 2 69 0,1-3 56 0,-2-2-888 16</inkml:trace>
  <inkml:trace contextRef="#ctx0" brushRef="#br4" timeOffset="258368.9769">14608 14720 2153 0,'0'0'363'0,"0"0"-16"16,-1 2-21-16,-3 2-15 0,-1 7-13 0,0 2-12 16,-9 30-13-16,8-12-31 0,1 3 6 15,2 2-22-15,1 2-10 0,1-1-12 0,-1 2-15 16,2-22-14-16,3 35-8 0,-3-38-20 0,0 7-11 0,4 35-10 16,2-24-15-16,1-2-12 0,-5-18-9 15,1 4-24-15,3 2-26 0,-1-3-27 0,1 2-2 16,0-2-72-16,3-4-25 0,-1 0-26 0,2-2-69 15,1-4-46-15,1-3-51 0,0-2 26 0,2-4-205 16,-1-4 39-16,-1-1-281 0,0-6 49 0,15-22 47 16,-13 10-586-16</inkml:trace>
  <inkml:trace contextRef="#ctx0" brushRef="#br4" timeOffset="258584.9809">14843 14858 2334 0,'2'-10'359'0,"0"1"-17"16,1 4-14-16,-3 3-17 0,1 2-11 0,1 2-5 15,-1 2-33-15,0 6 20 0,5 3-14 0,-2 4-15 16,2 4-19-16,-2-1-24 0,9 35-17 0,-5-25-21 16,-1 2-14-16,0 0-35 0,-5-21-11 0,1 7-13 15,1 2-11-15,0 1-6 0,0-1-22 16,-2 1-28-16,1-4-23 0,-1 0-2 0,0-1-69 0,0-3-34 16,-2-1-33-16,0-1-45 0,0-5-49 0,-1-1 19 15,0 1-264-15,-1-5 38 0,-2-1-293 16,1-1 54-16,-2-4 53 0,-1-5-664 0</inkml:trace>
  <inkml:trace contextRef="#ctx0" brushRef="#br4" timeOffset="258801.9854">14866 14790 2229 0,'-2'-20'463'0,"2"1"-70"16,0 5-62-16,0 2-67 16,0 0-52-16,0 3-51 0,0 0-60 0,0 1-50 0,0 4-46 15,0 0-58-15,1 0 4 0,1 0-196 0,0 2-210 16,0 0 34-16,2 1-141 0,-1-1 43 15,1 2-341-15</inkml:trace>
  <inkml:trace contextRef="#ctx0" brushRef="#br4" timeOffset="258982.9845">14983 14621 2320 0,'14'11'397'0,"18"23"-20"0,-13-4-1 15,-3 1-13-15,1 3-41 0,0 0 8 0,-2 0-19 16,-4 3-39-16,1 4-15 0,-7-3-23 0,1 3-22 15,-3-2-19-15,-4-2-35 0,-3 5-18 0,-4-5-8 16,-1-1-13-16,-1-4-14 0,0-3-11 0,-1-2-2 16,-2-1-21-16,9-17-19 0,-6 3-28 0,3 1-1 15,-3-1-82-15,0-1-111 0,-1-2-79 0,0-4 25 16,0-1 20-16,4-1-584 0,2-3 61 0,3 0 57 16,2-3-864-16</inkml:trace>
  <inkml:trace contextRef="#ctx0" brushRef="#br4" timeOffset="259460.9816">15453 15782 2234 0,'-3'0'414'16,"2"2"-26"-16,-5 4-23 0,1 2-26 0,-2 3-19 15,-1 3-37-15,-1 2-8 0,-1 1-28 0,-11 25-25 16,6-17-31-16,9-15-15 0,-1 4-18 16,-4 2-15-16,2 1-15 0,-1 0-14 0,-1-2-13 0,1 2-63 15,0-1-32-15,1 0-35 0,-1-2-40 16,3-2-49-16,0-2-58 0,-1-1 14 0,4-3-292 0,2 1 38 15,2-5-275-15,3 1 51 0,5-4 55 16,2-3-580-16</inkml:trace>
  <inkml:trace contextRef="#ctx0" brushRef="#br4" timeOffset="260268.9813">16142 15629 1739 0,'-3'-2'382'0,"2"0"-29"0,-4 2-27 16,3 3-18-16,-3 2-3 0,-1 2-26 0,0 3-15 15,2 2-20-15,-3 1-23 0,4 2-16 0,1-1-14 16,0 2-22-16,2 0-13 0,0 0-9 0,0 0-15 16,0 0-10-16,1 0-10 0,2 0-12 0,0-1-12 15,1-1-10-15,-1-2-6 0,2-1-9 0,0 0-5 16,1-2-12-16,-1-2-7 0,2-3-7 0,0 1-19 15,-2-4-3-15,2-1-12 0,5-1-1 16,1-4-6-16,-1 0 0 0,2-2-3 0,-1-1 1 16,0-3 1-16,2-1 4 0,-2 0 1 0,-1-1-2 15,1-2 8-15,-2 3 1 0,0-5 11 0,0 3-6 16,-2-1 25-16,-1 1 3 0,-1-1 13 0,0 2 2 16,-3 0-5-16,0 0 12 0,0-1 7 0,-1 4-5 15,-1-2 4-15,0 4 2 0,-1 2-5 16,2-1 2-16,-3 1-8 0,1 2-2 0,-1-1-5 0,0 2-10 15,1-1-8-15,1 4-4 0,-1 0-2 16,-1 0 1-16,1 1-3 0,1 3 7 0,-2 3-2 16,0 3 3-16,1 6-3 0,1 4 1 0,0 1-4 0,6 37-3 15,-6-22 3-15,-1 3-1 0,-1 0-1 16,0-2 1-16,1 1-3 0,-7-1 0 0,4 1 2 16,0-4-2-16,-1-19-2 0,-8 30-1 0,10-32-8 15,-4 4 8-15,-1 2 1 0,-1 0-7 0,1 1-10 16,-2-3-17-16,0-2 2 0,0 0-15 0,1-2-8 15,-4-3-15-15,2-2 5 0,-1 1-48 0,-1-4-41 16,-1-5-20-16,-2-2-26 0,0-2-22 16,-2-4-41-16,0-1-60 0,3-3 28 0,-18-21-259 15,26 21 44-15,-2-3-202 0,2-3 50 0,-4-39-734 16</inkml:trace>
  <inkml:trace contextRef="#ctx0" brushRef="#br4" timeOffset="260701.9804">16732 14904 2098 0,'2'-2'379'0,"0"1"-35"0,-2 1-22 15,0 0-22-15,0 3-20 0,0 0-11 0,-4 6-7 16,-2 7-17-16,1 2-10 0,1 3-24 0,0-1 2 15,-5 38-20-15,5-23-4 0,4-19-13 0,-1 5-13 16,0 3-16-16,3 35-13 0,3-21-13 0,0-5-11 16,1-1-6-16,-3-20-14 0,1 5-4 0,1 1-12 15,1 1-20-15,0-1-26 0,1 0-16 0,-1-2 0 16,0-1-57-16,1-2-37 0,1-1-26 16,-1-1-26-16,1-3-32 0,-1-1-37 0,2-4-52 0,-1 0 23 15,-1-3-157-15,3-3-81 0,1-1 37 0,0-3-239 16,-1-3 49-16,2-4 49 0,14-22-488 15</inkml:trace>
  <inkml:trace contextRef="#ctx0" brushRef="#br4" timeOffset="260884.9775">16973 15161 1865 0,'4'-16'379'0,"-1"0"-34"0,-1 4-36 16,2 2-29-16,-2 0-24 0,1 3-6 0,0 4 5 0,-3 0-3 16,3 3 11-16,-2 3-26 0,2 5 21 15,0 1-18-15,-1 4-18 0,2 2-23 0,-1 2-10 16,1 1-18-16,-2 2-19 0,1 0-17 0,-1-1-12 0,0 0-12 15,1 2-17-15,-3 0-34 0,0-3-20 16,1 0-4-16,1-1-77 0,-1-3-43 0,0 1-35 16,-1-4-35-16,0 0-42 0,0-2-46 0,0-3 23 15,0 0-412-15,0-2 48 0,-1-2-94 0,0-1-837 16</inkml:trace>
  <inkml:trace contextRef="#ctx0" brushRef="#br4" timeOffset="261050.9844">17006 14915 2383 0,'2'-13'436'0,"0"3"-62"0,0 2-66 15,-1 1-63-15,2 0-60 0,-2 2-55 0,1 1-44 0,1 1-78 16,-3 0-80-16,1 2 6 0,2 2-437 16,0 1 38-16,0-1-100 0,1 2 42 0,-1-2-355 15</inkml:trace>
  <inkml:trace contextRef="#ctx0" brushRef="#br4" timeOffset="261283.9802">17163 14890 2178 0,'35'26'448'0,"-16"-6"-35"0,2 6-15 0,-3 0-44 0,-1 2-39 15,1 4-2-15,-2 0-21 0,-3 0-26 0,-1 2-25 16,-2-1-21-16,-2 0-17 0,-1 0-20 0,-1 1-20 15,-9-19-14-15,-2 34-16 0,-3-17-13 0,-1-2-16 16,-2-3-20-16,-5-1-14 0,2-1-25 16,-1-3-3-16,8-11-50 0,-2-1-37 0,-4 1-36 0,1 0-72 15,0-1-42-15,-2-5-66 0,2 1 25 16,-2-3-332-16,4-1 46 0,-2-5-164 0,2-3 49 16,2-1-721-16</inkml:trace>
  <inkml:trace contextRef="#ctx0" brushRef="#br4" timeOffset="261666.982">17414 14703 2143 0,'1'-8'399'0,"0"0"-41"0,2 5-28 16,-1 1-20-16,1 2-1 0,6 4-2 0,17 22-26 15,-3 1-31-15,0 8-10 0,-3 3-14 0,4 5-17 0,-3 6-8 16,-3 4-10-16,-2 6-12 0,-4 5-17 16,-3-1-16-16,-4 10-5 0,-6-2-12 15,-3 2-6-15,-5 1-23 0,-5-3-6 0,-4 0-7 0,-2-3-7 16,-4-4-6-16,0-2-8 0,-4-4-6 0,-1-5-6 15,1 0-2-15,0-4-2 0,2-5-8 16,2-5-1-16,-2-5-4 0,7-1-12 0,-3-4-18 0,7-5-19 16,10-15-16-16,-6 2-16 0,3 1 4 0,-1-2-114 15,2-1-48-15,0-2-73 0,2-1 28 0,-1-2 23 16,3-3-580-16,-1-1 63 0,2 0 56 16,1-1-910-16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174.44446" units="1/cm"/>
          <inkml:channelProperty channel="Y" name="resolution" value="2087.0700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7T09:30:05.7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22360 1594 1433 0,'2'0'282'16,"-1"-2"-30"-16,0 2-22 0,0 0-37 16,-1 0-27-16,1-1-21 0,0 1-21 0,-1 0-6 0,0 0 2 15,0 0-4-15,0 0-7 0,3 2-11 16,-1 1-4-16,-1 2-12 0,0 0-9 0,3 4-5 15,-2 3-7-15,2 3 90 0,0 2-98 0,1 0-2 16,-1 3-2-16,0 0-8 0,0 1 0 0,6 33-1 16,-8-42-5-16,2 5-2 0,-3 3 2 0,3 4-7 15,-1-3 0-15,2 4-1 0,-3-3-3 0,2 1 1 16,-2-1-2-16,6 35 5 0,-1-26-5 0,-7-19-1 16,4 5 3-16,-3 5-2 0,1 0-4 15,1 2-2-15,-1 0 5 0,0 0-6 0,2 0-2 16,-3-2-2-16,0 2 0 0,0 1-3 0,2-3 2 15,-2 2 0-15,-1-2 0 0,1 1 0 0,1-1-2 16,-2 1-1-16,2 0 4 0,-2-3 2 0,0 1-3 0,1 0 2 16,-1-1 4-16,1 3-1 0,0-4 3 15,-1 3-6-15,0-2 7 0,0 1-8 0,0 0-2 16,0-1 9-16,0-1 0 0,0 1-2 0,0-1-1 16,0 2-6-16,0-1 3 0,0-1-1 0,-1 1 0 15,1 1-7-15,0-1 4 0,0-1-2 0,0 0-1 16,0 0-2-16,0-1 3 0,-2 2-2 15,0-1 2-15,2-1 4 0,-1 0-3 0,1 0-1 16,-2 0 1-16,2-1 2 0,0 0 1 0,0 1 1 16,-1-2-7-16,-2 1 4 0,3 0 2 0,0-1-1 15,-1 1-3-15,1 0 1 0,0 0-3 0,-1 0 0 16,1 0 0-16,-1-2-1 0,0 2 1 0,-2-2-1 16,3 2 2-16,-1 0-1 0,1 1-1 15,0 0 2-15,0-1 0 0,0 1 0 0,0 0 0 16,0-1 1-16,0 1-1 0,1-1 3 0,-1 1-3 0,2 0-2 15,0 2 2-15,-1 1 3 0,0-3-2 16,0 1 0-16,2 1-2 0,-1-1 3 0,-1-1-2 0,0 1-6 16,1 0 2-16,0 0 2 0,-1-1 1 15,1 1-3-15,-2 1 0 0,0 1-1 0,2-2 3 16,-1 2-1-16,0 0 2 0,0-1-2 0,-1 0 0 16,0 0 2-16,1 1-4 0,0 1 2 0,-1-2 1 15,3 1 1-15,-3 2-3 0,0-1 7 0,1-1-3 16,0 3-4-16,0-2 3 0,-1 1 3 15,3-1-6-15,-1 2 0 0,-1-2 0 0,-1 0 1 16,0 3 1-16,1-1-4 0,0 0 3 0,-1-1-1 16,0 2 2-16,0-2-4 0,0 0 7 0,0 0-5 15,0 0 2-15,0-1-2 0,0 0 1 0,0 0 3 16,2 2-2-16,-1-1 4 0,0-1-9 0,0 2 9 16,1-1-4-16,-2-1 6 0,3 2-2 0,-2-4-3 15,1 4 0-15,-2-1 2 0,1 0-3 16,2 1-1-16,-2 0 5 0,0 0-2 0,0-2 3 0,-1 2 0 15,0 0-3-15,0-2-2 0,1 2 3 0,-1-2-4 16,0 3 4-16,2-1-1 0,-2 2-1 16,0-2 3-16,-2 0-2 0,2 3 1 0,-1-2-4 15,1-1 4-15,0 0-4 0,0 2 0 0,0-1 1 16,0 1 3-16,0-1-5 0,0 1 11 0,0-2-3 16,0 1 1-16,1-1 2 0,1 2-5 0,-1-3-2 15,0 0-2-15,-1 1 7 0,3-2-2 0,-1 4-5 16,0-2 3-16,-1 0-3 0,0 1-2 15,0 1 3-15,-1-2-1 0,3 4-2 0,-2-4 4 0,0 0-1 16,0 0 0-16,0 1-4 0,-1 1 7 16,0 0-1-16,3-1 1 0,-1 1-5 0,-2-1 3 0,0 1 0 15,0 0 5-15,0-1-1 0,0 2-3 16,1-1 0-16,-1-2-5 0,0 1 3 0,0 2-1 16,2 0 5-16,-1-1-1 0,3 37 1 0,-4-48-4 15,3 5 5-15,-2 1-4 0,1 4 6 0,-1 2 0 16,-1-2-1-16,7 37-2 0,-7-47-1 0,3 36 5 15,-2-37-6-15,-1 8 1 0,5 31-1 0,-4-38 1 16,0 6 1-16,0 2 1 0,3 34-6 0,-3-43 1 16,1 6 2-16,1 35-1 0,0-40-4 15,-2 4 3-15,0 4 1 0,1 35 3 0,0-46-2 0,-1 8-7 16,-1 2 4-16,0 1 0 0,1 1 2 0,0 1-5 16,0 1 2-16,2 37-1 0,-1-28 5 15,-2-20-4-15,0 6 6 0,2 36-2 0,-2-42 1 0,0 4-9 16,0 38 6-16,0-41-8 0,0 6 5 15,0 38 3-15,4-22 1 0,-3 0-5 0,-1-23 5 16,0 38 6-16,0-37-2 0,0 5 2 0,3 40-2 16,-3-47-1-16,0 6-10 0,0 5 11 0,4 35-1 15,-2-24 5-15,-2 1-5 0,0-21 0 0,4 36-4 16,-3-14 1-16,-1-23-6 0,2 39 7 0,-2-16-7 16,2 0 4-16,-2 3 1 0,2 1-1 0,-1-4 3 15,1-1-4-15,-4 2 4 0,2 1 1 0,0-4 0 16,0 4-7-16,1 0 5 0,0-3 2 0,-3-1-2 15,4 4-2-15,-2 2 4 0,4 2 6 16,-5-5-7-16,2 2 0 0,-1 0-1 0,0 2-2 0,-1 0-1 16,1-2 4-16,0 0-11 0,-3 0 9 15,2 4 1-15,0 1-2 0,0 0 6 0,-1-3-9 16,0 1 4-16,0-1-7 0,0 3 4 0,-1-3 3 16,3 4 12-16,-1 0-19 0,-1 1 4 0,-2 4 0 15,1-1-4-15,1 3 14 0,0-2-18 0,-1 3 10 16,-1-1-3-16,3-3-2 0,-5 3-1 0,6-1 15 15,-3 0-11-15,-2 0-2 0,-1 5 1 0,4 3-1 16,-3-1 11-16,4-2-4 0,-4 0-1 0,3 3 9 16,0-2-5-16,-1 3 5 0,1-3 2 0,0-1-11 15,-2-1 12-15,2 8-1 0,-3-1-1 0,3 3-2 16,-3-2-9-16,1 3 4 0,-1-3 13 0,1 1-28 16,0 2 14-16,0-3 3 0,-3 2-10 0,4-4-1 15,-3 10 5-15,2-1-5 0,-4 2 2 16,2-2 1-16,2 1-4 0,-2-1 2 0,0 0-7 15,-2 0 6-15,3 1 8 0,-2-1-12 0,1 0 2 0,-1 8 1 16,2 0-3-16,-2-1-1 0,1 1 2 16,2 0-5-16,-1-2-1 0,-1 0-1 0,1 0 2 15,1-2 5-15,1 3-4 0,-1-3 16 0,2 8 9 16,1-1-2-16,-2-1 19 0,2 0-1 0,1 0 2 16,-1-1-3-16,0-2 0 0,-1-2-6 0,-3 3 2 15,3 0-5-15,-1 2-2 0,-1 8-3 0,-1-1-2 16,1 1-12-16,-4-3 6 0,1-2 0 15,3 2-2-15,-1 0-4 0,0 1-13 0,1-1 5 0,-2 0-2 16,1 0-5-16,-1 5 4 0,3 1 1 16,0-2-1-16,0-1 6 0,-1-1-6 0,2 3-1 15,-3-1-11-15,5-3 0 0,-3 3-5 0,-1-5 5 0,4 0-16 16,0 5-21-16,0 0-36 0,0-5-33 16,-2-5-52-16,0 1-105 0,2-2 26 0,-3-3 25 15,-4-9-524-15,-4-8 63 0,3-8 59 0,-8-11-781 16</inkml:trace>
  <inkml:trace contextRef="#ctx0" brushRef="#br0" timeOffset="1633.0016">23922 3166 1851 0,'2'-2'375'0,"-1"1"-35"0,0 0-30 15,1-1-27-15,-1 1-25 0,0 1-24 0,0-3-22 16,-1 3-15-16,0-1-10 0,0 0-27 0,0-1-10 15,0 1-13-15,0 0-19 0,0-1-13 0,0 1-13 16,-1 0-9-16,-3-1-17 0,2 0-6 16,-3-1-6-16,2 3-6 0,-2-1-11 0,-2 0-4 15,0 1-4-15,1 0-1 0,-5 1-6 0,-2 0-6 0,0 2-2 16,-3 2-2-16,0 2-3 0,1-1-2 16,0 3 1-16,0 1-7 0,0-1 1 0,1 3-1 15,1 2 3-15,0 2-5 0,1 0 0 0,3 0 2 16,0 2 1-16,2-1 5 0,2 2 2 0,3 0 4 15,2 1-2-15,1-1 1 0,4-1 1 0,2 2 1 16,2-2-6-16,19 20 14 0,-20-29-2 0,21 16 3 16,-5-10 5-16,-14-9-5 0,6 1 9 0,2-2-4 15,-1 1 5-15,3-4 1 0,1 1-1 0,0-1-6 16,0-4 0-16,0-1-4 0,0-1-8 16,-1-1-3-16,-1-2-17 0,-3 0-15 0,0-2-31 15,-4 0-29-15,-1-2-55 0,-5 0-105 0,-4-3 21 0,-2 2 20 16,-5-1-521-16,-2 2 60 15,-7-2 58-15,0 3-645 0</inkml:trace>
  <inkml:trace contextRef="#ctx0" brushRef="#br0" timeOffset="2248.9967">24244 3217 1914 0,'-2'-3'297'0,"-2"1"-37"0,2 0-29 16,-2 0-31-16,2 1-22 0,-3 1-18 0,2 0-18 15,-1 0-14-15,-2 1-12 0,-2 3-9 0,1 1-8 0,-2 3 1 16,1 1-12-16,-2 1 3 0,3 1-10 16,-1 0-8-16,2 3-5 0,-1 0-2 0,4 1-3 15,-1 0-4-15,3 2 1 0,1-3-4 0,1 2 4 16,4 2-5-16,0-2-4 0,1-1 0 0,-1 0-3 15,5-1-8-15,-1 0 7 0,0-4 0 0,1 2-2 16,0-3-2-16,1-1 3 0,2-3 2 16,-1 1-3-16,1-5 3 0,0-1 5 0,2 0 2 15,-2-3 3-15,0-1 16 0,-1-1 6 0,-2-3-10 16,2-1-3-16,-3-3 0 0,-2-2-1 0,-1-4-9 16,-1 1-11-16,-2-1-21 0,-2 1-9 0,1-2-29 15,-2 2-33-15,-3 2-33 0,1 0-49 0,-3 1-67 16,3 2 18-16,-3 6 16 0,1 2-582 15,1 1 59-15,0 1 54 0,-1 2-678 0</inkml:trace>
  <inkml:trace contextRef="#ctx0" brushRef="#br0" timeOffset="3001.0008">24687 3093 1569 0,'2'-3'350'0,"0"2"-33"0,-2 0-30 0,0 0-34 15,1-1-21-15,1 1-23 0,-2 1-21 0,2 0-16 16,-2-3-16-16,0 1-13 0,0 1-15 0,0 0-14 16,0 0-11-16,-2-1-14 0,2 1-8 0,-3 0-13 15,3 0-6-15,-1-1-8 0,-1 2-7 16,-1 0-5-16,2 0-5 0,-3 0-5 0,0 0-4 15,-1 0-4-15,1 0-2 0,-3 2-5 0,-3 0 0 16,3 2-3-16,0 0-4 0,-3 0-1 0,0 1 1 16,1 1-1-16,-1-2-5 0,0 1 4 0,3 0-6 15,-1 1 0-15,2-2 3 0,0 1-2 0,3 0 0 16,-2-3-2-16,4 4-1 0,-1-2-1 16,1 1-1-16,1 0 3 0,2 3 0 0,1 3-3 15,3-2 2-15,1 2 0 0,1 0 1 0,4 0-3 0,0 1 0 16,3 0 1-16,20 18-2 0,-27-22 4 15,1 1 2-15,3 3 3 0,-1 1 12 0,-1 1 5 16,-3 0 4-16,0-1 5 0,0 1 1 0,-4 0 4 16,-2 2 1-16,-2-1 1 0,-3 1-3 0,-2 0 2 15,-1-2-7-15,-2 2 0 0,-3-4-2 0,-1 0-2 16,-2 0-4-16,1-1-10 0,-4-3-12 0,1-3-27 16,-2-1-19-16,2-1-33 0,-1-4-40 0,3-5-52 15,0 1 16-15,2-4-199 0,3-3 31 0,0-4-344 16,4-2 48-16,5-2 54 0,2-36-438 15</inkml:trace>
  <inkml:trace contextRef="#ctx0" brushRef="#br0" timeOffset="3299.0023">24889 2557 1964 0,'2'2'360'16,"0"7"-26"-16,2 4-26 0,-1 3-24 0,1 3-23 16,4 34-28-16,-5-19-13 0,1 3-18 15,-1 3-5-15,1-3-12 0,-4 5-11 0,2-1 3 0,-2 5-13 16,3-3-24-16,-3 1-10 0,3 2-10 16,-3-6-6-16,0 0-12 0,0-1-14 0,-1 0-10 15,1-26-1-15,0 9-10 0,0 1-11 0,-1 2-6 16,1-2-1-16,-1 1-5 0,1-2-7 0,-2-3-15 15,2 0-14-15,0-1-24 0,0-4-15 0,0-2-18 16,-1-1-9-16,1-2-16 0,-1-4-52 16,0 1-50-16,0-3 17 0,-2-1-230 0,2 0 34 15,1-2-356-15,0-2 49 0,-2 0 50 0,1-1-578 16</inkml:trace>
  <inkml:trace contextRef="#ctx0" brushRef="#br0" timeOffset="3595.0014">24647 2986 1893 0,'1'-2'373'0,"7"-2"-34"0,4 2-40 15,3-1-19-15,5 1-32 0,3-1-18 0,38-2-20 16,-19 3-8-16,-2-1-17 0,1 2-18 16,-2 1-3-16,-4-1-16 0,-20 1-18 0,4-1-7 0,2 1-9 15,1 0-13-15,-2-1-9 0,-1 1-12 0,-3-1-10 16,-2-1-7-16,-1 2-23 0,-2 0-29 16,-3 0-34-16,-2 0-50 0,-2 0-43 0,0 2-92 15,-3-1 19-15,-1 2 18 0,-6 4-544 0,-2 2 69 16,-7 2 59-16,-2-2-584 0</inkml:trace>
  <inkml:trace contextRef="#ctx0" brushRef="#br0" timeOffset="6108.0033">25458 3251 1663 0,'0'-2'326'0,"0"-1"-33"0,0 3-36 0,0-2-31 16,0 1-24-16,0 1-20 0,0 0-20 0,0 0-10 16,0 0-23-16,0 0-21 0,-1 0-37 15,1 0-38-15,0 1-49 0,0 1-60 0,0 0 8 16,0 0-150-16,-1 2-141 0,-1 0 33 0,-2 0-242 15,2 0 35-15,0-3-263 0</inkml:trace>
  <inkml:trace contextRef="#ctx0" brushRef="#br0" timeOffset="6299.0002">25421 3345 2298 0,'-2'4'372'0,"1"-3"-31"0,1 2-28 0,-2-1-38 15,2 0-32-15,0 1-20 0,0-2-60 0,-1 1-59 16,1 1-110-16,0 1-1 0,0-1-365 0,0 2 33 16,0-1-287-16,0 2 56 0,0-3 53 0,0 2-333 15</inkml:trace>
  <inkml:trace contextRef="#ctx0" brushRef="#br0" timeOffset="7214.0042">23257 5496 1972 0,'-4'-3'340'0,"1"0"-26"0,0 0-22 15,0 1-29-15,1 1-38 0,1-1-31 0,-2 1-24 16,3-1-21-16,0 0-13 0,3 0-18 0,0 1-10 15,1 1-7-15,5 0-1 0,6 0-17 0,2-1-7 16,3 1-6-16,3 0-10 0,-1 0-4 0,41 1-6 16,-24 0-7-16,-24-1-25 0,6 0-26 0,2 2-28 15,2-2-37-15,-2 0-52 0,1-2 10 0,-2 2-174 16,-4-1-159-16,2 0 36 0,-1-2-181 16,-5 0 53-16,0 0 32 0,-5-1-312 0</inkml:trace>
  <inkml:trace contextRef="#ctx0" brushRef="#br0" timeOffset="7635.0039">23508 5464 1834 0,'-3'1'324'0,"-1"-1"-26"15,3 0-29-15,-1 0-28 0,-1 0-16 0,2 0-26 16,-1 0-28-16,0 0-15 0,-1 0-23 0,2 0-14 16,0 0-13-16,-1 0-13 0,0 2-7 15,0-2-8-15,1 0-6 0,0 1-4 0,-1 1-1 0,2 3-1 16,0 2-4-16,2 4 5 0,-1 2-11 16,2 4 3-16,1 2 1 0,-1 1-4 0,2 1-2 15,-1 1-2-15,11 34 2 0,-8-25-4 0,-3 3-5 16,-1-19 0-16,5 31-3 0,-7-31-6 15,0 4 3-15,2 3 0 0,-3 3 3 0,0-2 0 0,-3 1-2 16,1-1 7-16,-3 0-2 0,-10 28 8 16,2-27-1-16,-3-1 1 0,-3-3 2 0,12-12-2 15,-23 18 11-15,19-20-11 0,-3 0 2 0,0 4-1 0,-7-3 5 16,0-2 0-16,-1-2-12 0,2 0 8 16,-3-3-7-16,2-3-3 0,0 0-2 0,0-3-8 15,1 0-6-15,1-1-20 0,2-2-9 0,2-1-25 16,1 0-10-16,3-5-44 0,1 1-22 0,3-3-24 15,2 0-33-15,0-3-40 0,5 0 19 0,1 1-216 16,4-2-221-16,0-1 48 0,13-26-58 0,-7 22-751 16</inkml:trace>
  <inkml:trace contextRef="#ctx0" brushRef="#br0" timeOffset="8265.998">23986 5342 1775 0,'2'-3'327'0,"-2"0"-41"0,0 1-20 0,-3 2-8 16,-3 6-16-16,-2 3-13 0,-3 5-13 15,-12 27-18-15,8-7-17 0,3 5-4 0,-1 4-8 0,6-1-13 16,2 3-4-16,4 1-11 0,5 3 7 16,3-1-3-16,2 1-5 0,0-3-5 0,2 0-7 15,2-5 2-15,1 0-16 0,-1-3-6 0,1-3-12 16,0-2 9-16,1-5-5 0,1-2 12 0,-9-17-2 16,0 6-6-16,3-1-7 0,1 1-5 0,-3-1-4 15,2-2-7-15,-1 0-8 0,-1-4-4 0,-3 1-10 16,1-3-15-16,-3-2-5 0,2-1-125 15,-3 1-71-15,1-2-81 0,-1-2 21 0,0 0 21 0,-2 0-574 16,0 0 59-16,0-1 55 0,0 0-920 0</inkml:trace>
  <inkml:trace contextRef="#ctx0" brushRef="#br0" timeOffset="10402.0016">24309 5600 1823 0,'-2'-2'349'0,"0"0"-29"16,0-1-34-16,1 1-30 0,1-1-30 0,0 3-28 0,-3-2-32 16,2 1-20-16,0 1-3 0,1 0-9 15,-2 0-9-15,1 3-7 0,1 0-10 0,0 1-3 16,-2 5-9-16,2 4-6 0,0 2-2 0,0-1-10 0,2 6 0 16,3-3-5-16,-1 2-7 0,2 0-1 15,0-2-3-15,2 2-9 0,2-1 0 0,-3-1-9 16,1 0 0-16,0-1-1 0,0-1-3 0,0-1-2 15,-1-3-4-15,2 1 5 0,-1-3-3 0,-1 1 0 16,-1-3 5-16,-2-1 6 0,0-1-15 0,-1-2-4 16,4-2-5-16,-3-1-3 0,-1-1-9 15,2-4-4-15,1-5-1 0,-1-1 2 0,0-4-8 16,0-1-2-16,-1-1-4 0,-1 1 2 0,-1-4 3 16,2 2 4-16,-2-1-6 0,-2 2 2 0,1 2 9 15,2 1-6-15,-2 2 9 0,-1 3-12 0,3 1-3 16,-3 1-12-16,0 1-3 0,0 2 3 0,1 1 1 15,2 2 5-15,-2 2 6 0,1 2 2 16,4 3 2-16,1 2 4 0,1 4 3 0,3 0-1 0,-1 1 6 16,3 2-3-16,-1-2 3 0,1 0-2 15,0-1 4-15,0 1 11 0,0-2-1 0,0-1 5 16,1 1-1-16,-3-3 12 0,-1-1 1 0,2 0 13 0,-3-2 3 16,0-2-3-16,-2-1 6 0,1-2-12 15,-4-2 3-15,2-6-6 0,-1 1-2 0,-2-7-5 16,1 2-12-16,-2-5-6 0,-1 0-3 0,-1 0-15 15,0-3-9-15,-3-1-23 0,-1 1-22 0,1-2-58 16,-2 1-38-16,3 2-51 0,-3 3 18 0,3 0-251 16,-2 6 38-16,4 1-299 0,-2 3 44 0,1 2 59 15,2 3-664-15</inkml:trace>
  <inkml:trace contextRef="#ctx0" brushRef="#br0" timeOffset="10817.0021">25005 5787 1973 0,'1'0'367'15,"1"2"-13"-15,-2 1-15 0,0 1-8 0,0 7-11 16,-3 3-9-16,2 5-31 0,-1 0-31 15,-3 1 9-15,1 3-20 0,-1-3-19 0,0 2-21 0,-1 1-12 16,2-1-24-16,-2 0-16 0,-7 30-13 16,8-41-15-16,-1 5-21 0,2 2-33 0,-2-1-5 15,1 0-86-15,-1 1-42 0,2-2-39 0,0-1-60 0,0-3-94 16,-1-2 23-16,3-3 24 0,-1-2-486 16,3-2 52-16,1-3 52 0,2-4-741 0</inkml:trace>
  <inkml:trace contextRef="#ctx0" brushRef="#br0" timeOffset="11479.0007">25351 5271 1872 0,'-2'-8'331'0,"1"2"-45"0,1 0-33 0,-2 1-32 15,2 1-27-15,0 3-3 0,0-1-12 16,0 2-4-16,0 3-7 0,0 2-10 0,-2 7-5 0,2 3 0 16,2 4-2-16,-2 5-8 0,5 34-7 15,-1-22-14-15,-2 5 8 0,0-4-9 0,4 2-2 16,-5 0-11-16,0-3 0 0,-1 0-8 0,0-21-12 16,1 6-1-16,-1 1-6 0,0 2-8 0,0-2-9 15,0 0-7-15,0-3-2 0,0-1-6 0,0-2-8 16,0-3 17-16,0-2 5 0,0-1-8 0,0-3 9 15,-1-2-7-15,1-1-26 0,0-3-26 0,-2-4-16 16,2-1-12-16,0-1-7 0,0 0 3 16,1-7-1-16,0-3-6 0,3-2-1 0,-2-1 0 15,3 1 2-15,0 0-1 0,-1-1 4 0,4 1-7 16,-2 3 2-16,1-1-3 0,4 3-2 0,0 2 4 0,2 1 5 16,2 2 2-16,2 2 1 0,0 2 4 15,1 3 2-15,0 3 7 0,1 1 4 0,-4 1-1 16,3 3 4-16,-3 1 9 0,-1 0 7 0,-5 2 9 15,1 1 2-15,-4 0 2 0,-2 2 2 0,-1-1-6 16,-5 2 3-16,-1 1 5 0,-4-2-7 0,-1 2-2 16,-3-3-6-16,0 0-15 0,-2 1-21 0,-4-4-24 15,3 2-25-15,-3-5-38 0,-1 1-43 0,-2-3-58 16,1-1 21-16,0-3-410 0,0-2 46 16,2-3-62-16,-1-1-749 0</inkml:trace>
  <inkml:trace contextRef="#ctx0" brushRef="#br0" timeOffset="11728.998">25642 5235 2095 0,'14'4'365'0,"1"2"-35"0,23 23-13 0,-14-7-26 16,-3 4-17-16,0 4-12 0,2 5-13 0,-2 2-6 15,-4 6-22-15,-1 6 6 0,-4 3-27 16,-4 2 2-16,-3-1-20 0,-2-3-5 0,-4 2-19 0,-4-4-8 16,-1-2-8-16,-1-3-10 0,-2-2-18 15,-3-1-10-15,1-5-12 0,-3-2-1 0,0-2-17 16,-2-4-15-16,1 0-20 0,-2-4-4 0,0 0-50 16,11-14-23-16,-3 0-29 0,-1 3-33 0,-2-2-45 15,-2-3-135-15,2-2 26 0,2-2 25 0,0-1-509 16,3-2 64-16,2-4 55 0,-2-2-825 0</inkml:trace>
  <inkml:trace contextRef="#ctx0" brushRef="#br0" timeOffset="17176.9978">26429 5896 1753 0,'-7'1'370'0,"2"0"-26"0,-2 1-28 16,4-2-22-16,-2 0-22 0,0 0-12 0,3 0-17 16,-3 2-19-16,4-2-17 0,-2 0-15 0,0 0-19 15,1 1-10-15,0-1-25 0,-1 0-14 0,3 0-10 16,0 0-3-16,0 0-14 0,3 0-7 0,1 0-16 16,6 0 5-16,4 0-6 0,2 0-10 0,3 0-8 15,3 0-6-15,0 0 0 0,0 2-1 0,0-2-9 16,2 0-8-16,-2 0 1 0,1 0-3 15,-1 0-12-15,-1 0-9 0,-2 0-12 0,2 0-8 0,-3 0-28 16,-3 0-14-16,-1 0-11 0,-2 0-20 0,-2-2-51 16,-3 2-46-16,0 0 17 0,-3-1-234 15,-2-1 36-15,-2 0-305 0,0 0 49 0,-2-1 50 16,-1 1-573-16</inkml:trace>
  <inkml:trace contextRef="#ctx0" brushRef="#br0" timeOffset="17461.9986">26412 5782 2131 0,'-3'-3'391'0,"-1"3"-38"15,3-1-34-15,-1 0-35 0,2-1-21 0,0 1-26 16,2 1-23-16,3-1-20 0,3 0-11 0,7-1-10 15,-1 2-22-15,5 0-13 0,0 0-4 0,2 0-14 16,1 0-4-16,1 0-13 0,-2 2-2 0,3-1-9 16,-1-1-4-16,-2 1-13 0,-1 0 0 15,-1-1-4-15,-2 2-9 0,-1-1-6 0,-3-1-5 0,1 0-42 16,-4 0-13-16,0 0-28 0,-2 0-35 16,-2 0-47-16,1 0-69 0,-2 0 16 0,-2 0 16 15,3-1-578-15,-2-1 62 0,-2 1 50 0,0-3-756 16</inkml:trace>
  <inkml:trace contextRef="#ctx0" brushRef="#br0" timeOffset="18128.999">27440 5046 1864 0,'0'-9'340'0,"1"1"-40"0,-1 4-42 15,0 1-39-15,0-1-24 0,0 2-4 16,0 2-10-16,0 0-8 0,3 2-10 0,-2 7-6 15,1 5-5-15,3 3 1 0,-3 4-5 0,9 34-3 16,-9-21-9-16,1 4-3 0,2 2 1 0,0 0-6 16,-2-1-4-16,0-1 1 0,1-2-6 0,-1-2-2 15,-2-19-2-15,1 4-5 0,-1 1-9 0,3 3-13 0,-2-2 5 16,-1-1-5-16,2-3-8 0,-2 0-9 16,1-2-8-16,-1-2-8 0,2-2-1 0,-2-1-8 15,0-2-12-15,0-1-3 0,-1-1-65 0,0 0-30 16,0-4-101-16,0 1-73 0,0-1 23 0,-1 0-447 15,0-2 50-15,0 1-57 0,-2-1-912 0</inkml:trace>
  <inkml:trace contextRef="#ctx0" brushRef="#br0" timeOffset="18634.9966">27201 5871 1614 0,'-4'3'355'0,"-2"1"-36"15,3-1-27-15,-2 0-22 0,4-1-28 0,-2 0-20 16,0 1-21-16,1-3-17 0,1 2 6 0,1 1-3 16,1-1-4-16,4 3-6 0,4-2-12 0,0 3-10 15,5-1-8-15,6-2-10 0,2 2-4 0,-1-1-1 16,42 1-9-16,-23-5 6 0,-1-2-12 0,-1 2-8 16,2-3-19-16,-3 0 3 0,-2-1 1 0,-20 2-10 15,4 0-15-15,3-1-15 0,-1 0-16 0,0 0-27 16,-1 0-37-16,-1 0-30 0,-5 2-39 15,0-1-47-15,-5-1-58 0,1 2-49 0,-5 1 24 0,1 1-308 16,-2 2 42-16,-3-1-145 0,-1 1 51 0,-1-1-664 16</inkml:trace>
  <inkml:trace contextRef="#ctx0" brushRef="#br0" timeOffset="19393.0015">27211 6381 1941 0,'0'-2'316'16,"-2"0"-43"-16,1 0-29 0,1 2-15 15,0 0-10-15,0 0-11 0,0 2-6 0,1 0-13 16,2 6-5-16,3 4-6 0,-4-1-11 0,3 4 7 16,0 5 1-16,0-2-9 0,-2 5-1 0,1-2-6 15,0 1-10-15,-3 2-13 0,2-2-7 0,-2 0-15 16,1 0-8-16,-2-2-9 0,1-1-6 15,1-1-7-15,-2-1-15 0,1-4 2 0,-1-1-8 0,0-2 3 16,1-1 8-16,-1-4 3 0,0 2-22 0,1-5-14 16,0 1-12-16,-1-5-2 0,0-1-45 15,1-6 3-15,3-3-17 0,-2-2-6 0,4-1 7 0,-1-3-7 16,1 0-6-16,-2-1-1 0,3 2 6 0,-1-1-2 16,2-1 7-16,-1 4 0 0,-1 1 3 15,1 2 2-15,2 0 8 0,0 3 4 0,0 3 4 16,-1 1 9-16,0 3 5 0,1 2 4 0,-2 0 7 0,2 5 6 15,0 2 17-15,-1 0-1 0,-1 5 2 16,0-2 4-16,-1 0-1 0,0 2-6 0,-4-2 0 16,1 0-2-16,-1-1-4 0,-2 0-7 0,1-1-18 15,-1-3-3-15,1 2-1 0,-1-2-9 0,0 0-5 16,0-1 1-16,0-1-16 0,0 0-15 0,0-2-11 16,2-1-10-16,-2 0-2 0,0-4-7 15,1 0 4-15,0-7 1 0,1-1 6 0,4-2 5 0,-1 0 3 16,-1-1 12-16,2 1 8 0,1 1 12 15,0-1 7-15,0 1 13 0,0 1 1 0,2 3 5 16,1 0 7-16,1 2 10 0,-1 3 0 0,-1 2 10 16,1 0 12-16,0 4-4 0,1 0 8 0,-1 1 11 15,0 6-1-15,0 1 10 0,-2 2 5 0,2 0 11 16,-1 3-9-16,-2 1 7 0,0 0-7 0,-1 1-6 16,0-1 0-16,1 1-10 0,-3-2-3 0,2 2-9 15,-2-3-2-15,-1 0-20 0,1-3-2 0,-1 0-68 16,-2-2-10-16,3-3-28 0,-3 1-41 0,0-2-61 15,0-2 17-15,0-1-484 0,1-1 50 0,-1-2-53 16,1-2-951-16</inkml:trace>
  <inkml:trace contextRef="#ctx0" brushRef="#br0" timeOffset="21274.9992">28402 5320 1834 0,'-14'-4'330'0,"3"1"-26"0,-3 0-20 0,3 0-18 15,2-1-10-15,-2 1-13 0,4 2-20 0,1-2-8 16,2 2-25-16,0-1-18 0,2 0-17 0,-3 2-24 16,4-3-12-16,1 3-6 0,0 0-3 15,1 0-9-15,6 0-2 0,4 0-15 0,6 0-2 16,4 0-11-16,41-2 0 0,-20 2-10 0,-1-2-7 16,5 0-5-16,-1 0-5 0,1 0 0 0,-2-2-6 15,-2 1-21-15,0-1-26 0,0 1-56 0,-4 0-32 16,-23 1-46-16,2 2-60 0,4-2 18 15,0 2-194-15,-3 0 32 0,-3 0-306 0,-6 0 45 0,-3 0 50 16,0 0-507-16</inkml:trace>
  <inkml:trace contextRef="#ctx0" brushRef="#br0" timeOffset="22026.9996">28352 5392 1620 0,'-2'1'364'0,"-2"1"-32"0,4-2-34 16,-2 0-29-16,0 0-20 0,-1 0-27 0,3 0-25 15,-3 0-21-15,2 0-22 0,-1 0-16 0,1 0-14 16,1 0-13-16,0 0-7 0,0 0-8 16,0 0 1-16,0 3-11 0,3-1-1 0,2 2-6 0,1 4-1 15,4 1-10-15,-2 1-5 0,3 0-4 0,1 2-6 16,23 19 0-16,-14-10-1 0,-1-1-5 16,0 0-5-16,1 6-3 0,0-4 3 0,-4 5-1 15,3-1-3-15,-1 3 1 0,-3 0 1 0,2 8-2 16,-6-4 0-16,-2 2 1 0,0-1 6 0,-5 1-5 15,3 1 3-15,-3-3 6 0,-5-19-2 0,0 8-8 16,-6 33 7-16,-1-23-9 0,-8 2-2 0,2-1-4 16,-4-1 2-16,-1-2-3 0,-3-2-4 15,1-2 0-15,-1-1-3 0,-1-2 5 0,-1-2-2 0,-2 0-9 16,3-5 0-16,-5 1-7 0,18-12 6 16,-6 3-1-16,-3-1 1 0,2 1-2 0,-1-1 5 0,2-1 0 15,0 0 2-15,2-1-2 0,4-3 10 0,0 2-20 16,0-1 4-16,3-2-3 0,2 1-3 15,0-1-4-15,0-1 0 0,0 1-12 0,4-1-5 16,0 0-1-16,0 0-2 0,0-1-1 0,0-2 1 16,4 0 3-16,0 2 2 0,6-1 1 0,0-2 1 15,2 1-3-15,2-2 4 0,2 1 5 0,2 1-7 16,2-1 1-16,2 1 2 0,32-4 6 0,-17 1-3 16,-3 2 1-16,3 1 10 0,-2-1-15 15,1 1 8-15,3 0 0 0,-2-1-3 0,-2 2 3 0,4-1-1 16,-3 0-4-16,0 1 9 0,0-3-3 15,2 1 3-15,-4 1 8 0,-19 0-8 0,2 1 0 0,5-1 0 16,1-1 10-16,-3 1 8 0,1-1 7 0,-3 1 16 16,0-1-3-16,-2 1 24 0,-2 0 6 15,0-1 1-15,-1 0-1 0,-5 1-4 0,3 0 1 16,-3 0-2-16,-2 0-2 0,-3 0-1 0,4 0-4 16,-5 0-6-16,1-1 1 0,-1-1-3 0,-1 0-8 15,0 0-4-15,1-1-7 0,-1 1-9 0,0-2-5 16,0-3-16-16,3-1-15 0,-2-4-19 0,-1 1 0 15,3-2-85-15,-2-1-41 0,1 1-37 16,1 0-55-16,-3 4 23 0,2 0-416 0,-3 3 51 0,0 1-105 16,-2 3-1048-16</inkml:trace>
  <inkml:trace contextRef="#ctx0" brushRef="#br0" timeOffset="23827.998">28569 7060 2188 0,'-1'-3'393'0,"1"-1"-39"16,0 1-34-16,0 1-22 0,0 1-14 0,0 1-3 15,0 2-8-15,0 2-11 0,0 2-30 0,1 5 3 16,2 4-20-16,-1 2-5 0,-2 2-9 15,0 2-9-15,0-2-22 0,0 4-17 0,-2-4-10 16,-1 2-16-16,2-3-7 0,1-2-16 0,0 1-14 0,1 0-5 16,-1-3-9-16,0-1-20 0,-1-4-17 15,1-1-28-15,0-2-31 0,0 1 1 0,0-2-65 16,0-2-27-16,0 0-40 0,0-2-44 0,0-1-54 0,0 0 24 16,-2-1-297-16,1-5 45 0,1 2-186 15,0-1 45-15,-3-5-853 0</inkml:trace>
  <inkml:trace contextRef="#ctx0" brushRef="#br0" timeOffset="24095.9996">28525 6814 1893 0,'5'-7'333'0,"-2"0"-22"0,1 3-25 16,-1 1-17-16,2 1-16 0,-3-1-17 0,2 1-16 16,-2 1-10-16,0 1-13 0,1 0-5 0,-2-1-6 15,0 1-17-15,0 0-12 0,-1 0-16 0,0 0-21 16,0 0-4-16,0 0-20 0,0 0-32 0,0 0-38 16,0 0-41-16,0 0-55 0,0 0-78 0,0 0 12 15,0 0-354-15,1 1 37 0,2 0-157 0,0-1 40 16,-2 2 54-16,3-2-504 0</inkml:trace>
  <inkml:trace contextRef="#ctx0" brushRef="#br0" timeOffset="24405.9967">28759 7282 2316 0,'-3'3'415'0,"3"1"-47"0,0-1-35 16,1 1-17-16,2-1-28 0,0 0-20 0,3 2-12 16,2-1-30-16,-2 0-14 0,2 1-17 0,3-2-20 15,-2-1-8-15,0 1-16 0,4 1-13 0,-1-1-9 16,-1-2-21-16,0 0-7 0,-3-1-46 15,3 0-31-15,-4 0-27 0,1 0-29 0,-1 0-25 0,0 0-33 16,-1 0-37-16,0-1-38 0,-3 0 14 16,2-1-330-16,0 1 40 0,-2-2-206 0,2 2 43 15,-2 1 51-15,-2-3-614 0</inkml:trace>
  <inkml:trace contextRef="#ctx0" brushRef="#br0" timeOffset="24659.9988">28799 7200 2460 0,'-1'-3'425'15,"-1"1"-33"-15,1 2-39 0,1-3-36 0,1 1-27 16,1 1-25-16,3-1-27 0,4-2-24 0,1 0-34 16,5-1-11-16,0 2-16 0,1-1-17 0,2 0-6 15,-1 1-30-15,2 0-31 0,-3 0-26 16,2-1-38-16,-3 1-34 0,0 1-37 0,-2 1-46 0,0 1-43 15,-3 0-62-15,2 0 20 0,0 0 19 16,-3-2-479-16,-2 1 50 0,1-2 41 0,-1 1 47 16,0-3-558-16</inkml:trace>
  <inkml:trace contextRef="#ctx0" brushRef="#br0" timeOffset="24864.9995">29180 6900 2089 0,'1'3'518'0,"2"1"-66"0,1 5 18 16,0 3-41-16,-1 1-39 0,1 3-27 0,-1 2-30 16,2 1-28-16,0 0-26 0,-1 1-25 0,3 0-28 15,-3 1-17-15,-1-2-19 0,3 0-19 0,-2 0-20 16,-1-3-14-16,1 2-18 0,0-2-7 16,-3-5-19-16,3 0-19 0,-2-1-23 0,-1-2-29 15,2-1-38-15,-3-1 1 0,1-2-133 0,-1-1-87 16,0-1-124-16,0-2 35 0,-2 0 29 0,-1-5-441 15,-3 1 64-15,-2-5 41 0,0-4-913 0</inkml:trace>
  <inkml:trace contextRef="#ctx0" brushRef="#br0" timeOffset="25957.0013">28304 4647 1960 0,'4'1'355'16,"-2"3"-31"-16,0 4-26 0,1 3-19 0,0 3-24 16,0 1-22-16,1 2-18 0,-1 0-18 0,0 0-22 15,-2 0-12-15,2-2-8 0,0 1-17 0,-2-1-15 16,0-1-14-16,1-1-6 0,0-4-8 0,-1 0-17 16,0-1 1-16,-1-1-1 0,1-1-5 0,-1 0-8 15,2-1 0-15,-2-1-15 0,0-3-23 0,0 2-21 16,1-3-18-16,0-3-19 0,0 2-1 15,1-8-6-15,3-2-2 0,0-1 0 0,2-1 1 0,-3-2 2 16,2 1 1-16,2 0 10 0,0 2 8 0,0-1 9 16,0 3 2-16,0-1 1 0,1 4 7 15,-2 1 14-15,3 1-2 0,-2 3 8 0,1 2 2 16,-2 0 4-16,-1 2-3 0,2 3 4 0,3 1 1 0,-3 3-2 16,0-1 5-16,0 1-1 0,-2 0-3 15,-1-1-5-15,-2 1-9 0,1-2 3 0,-2 1-3 16,-1-3 0-16,2 0-14 0,-2 0-7 0,0 0-7 15,0-1-3-15,0-1-3 0,2 2-8 0,-2-3-19 16,-1-2-18-16,0 0-14 0,0-2-9 0,0-1 0 16,1-1 0-16,0-1 4 0,1-3 13 0,2-4 10 15,-2 0 11-15,4-1 14 0,-1 2 4 0,1 1 12 16,1-2-1-16,0 5 9 0,1 0 16 0,-1 0 20 16,2 3 5-16,-1 1 21 0,3 3 13 15,2 3 6-15,-2 0 11 0,2 2 1 0,-3 0-4 16,0 3 9-16,-1 0 1 0,1 0 10 0,-1 1 4 0,-2-1 3 15,1 4 1-15,-2-3-10 0,1 2-10 16,0 1-15-16,-2-1 12 0,2 1-13 0,-3-1-10 16,1-2-4-16,-1-2-19 0,-1 1-24 0,0-3-39 15,0-1-67-15,-2 1-53 0,4-2-79 0,-4-1 21 16,0 1 19-16,0-1-551 0,2-2 50 0,-2 0 70 16,-1-2-765-16</inkml:trace>
  <inkml:trace contextRef="#ctx0" brushRef="#br0" timeOffset="28360.0029">29523 5472 1656 0,'-11'-7'350'0,"0"-1"-29"0,3 3-28 0,1-2-23 15,1 1-17-15,-1 1-21 0,4 2-19 0,-2-1-27 16,3 1-19-16,-2 0-18 0,2 1-16 0,2-1-16 16,0 1-12-16,2 0-8 0,6-1-11 0,3-2-10 15,3 4-7-15,1-3-5 0,2 2-8 0,3 0-3 16,4 0-4-16,0-1-5 0,32-7-10 15,-24 5-11-15,-19 3-15 0,5-2-12 0,2 1-9 0,1-2-2 16,0 0-8-16,-1-2 3 0,-2 0-3 0,-2-1-2 16,-2-1 3-16,-3 0 3 0,-1-4 7 15,-3 1 5-15,-2-1 8 0,-2 1 7 0,0 0 0 16,-3 0 3-16,0 0 0 0,-3 0 3 0,1 0-4 0,-3 2 0 16,0-2-1-16,0 3-1 0,-3-1-1 15,-1 2 1-15,1 1-3 0,2 0-1 0,-2 2-1 16,2 3 1-16,2 0 2 0,0 2 2 0,-2 1 6 15,1 3 5-15,-1 5 2 0,0 2 3 0,0 2 5 16,1 4 6-16,3 4-1 0,1 2 3 0,-1 3 4 16,2 35 4-16,2-22 8 0,1 6 3 15,0-1 6-15,0 0 4 0,1-1-3 0,-2-2-4 16,-1 0-3-16,0 1-2 0,0-4-1 0,-3 1-5 0,3-2-2 16,-2-1 1-16,-1 0-3 0,-3-2-5 15,2 1 1-15,0-23-4 0,0 6-3 0,-1 1 3 16,-4 2-5-16,3-1-2 0,-2 0-1 0,-1-3-4 15,0-1 3-15,-2-2-5 0,-2-1-5 0,-1-1 0 16,0-4-2-16,-1-1-7 0,0-2 0 0,0-1-16 16,4-3-9-16,-2-2 6 0,-1-3-7 0,0-1 0 15,4-5-12-15,-2 1-3 0,4-1-1 0,3-2-5 16,0 1 4-16,1 1 0 0,-1-3 0 0,4 3 0 16,7 1-3-16,-2-2 4 0,3 2 2 0,5 2-2 15,2 1 7-15,7 4 4 0,2 0 8 0,0 2 7 16,39 3 13-16,-23 2 9 0,-2 2 8 0,1-2-1 15,-1 2 22-15,0 0 8 0,3 3 16 16,-7-1 0-16,-3-1-9 0,1 1 27 0,-21-6-2 16,6 1 2-16,1 1 3 0,1 0-5 0,-1-1-6 15,0 2-5-15,-5-1-6 0,3-1-5 0,-4-2-4 16,-1 2 0-16,-1-1-4 0,-3-2-6 0,-1 2-12 16,-1-2-2-16,-1 2 1 0,2-2-24 0,-2 1-17 15,-1-1-26-15,-1-1 2 0,2 0-160 16,-2 0-79-16,1 0 27 0,-1 0 22 0,-1 0-555 0,2-1 59 15,-2-1 57-15,2-1-950 0</inkml:trace>
  <inkml:trace contextRef="#ctx0" brushRef="#br0" timeOffset="30205.9983">30680 5196 1701 0,'4'-3'335'0,"0"-2"-28"0,-2 1-24 15,-1 1-23-15,0-1-24 0,2 2-25 0,-1-2-25 16,-1 1-16-16,-1 2-19 0,0 1-3 0,0 1 1 16,0 3-6-16,-6 6 2 0,2 7-4 0,-17 33 4 15,4-11 0-15,3 2 2 0,1 4 3 16,1 0-5-16,2 1 4 0,3-1-3 0,4 1-15 0,0 1-4 16,2-4 10-16,5 3-3 0,-1 3-7 15,4-8-12-15,-2 1-7 0,4-4-6 0,-3-2-8 16,2-2-11-16,2 1-2 0,1-5-5 0,2 1-6 15,-2-6 2-15,-7-15-9 0,2 5-5 0,1-1-9 16,0 2-2-16,1-1-11 0,-1-1 0 0,0-2-19 16,0-1-31-16,0 0-19 0,0-3 4 0,-1-1-101 15,-1-2-45-15,-1-1-117 0,1-3 27 16,2-1 24-16,-3-1-528 0,-1-1 60 0,2-2 46 0,-1-2-914 16</inkml:trace>
  <inkml:trace contextRef="#ctx0" brushRef="#br0" timeOffset="30854.9981">31073 5568 1706 0,'1'-4'351'0,"-1"1"-36"16,1-1-36-16,-1 1-30 0,0 0-29 0,0 1-27 16,0-2-25-16,0 4-17 0,0 0-7 0,0 0-4 15,-1 0-2-15,-1 4-3 0,-2 1-4 0,4 0-1 16,-1 7-9-16,-1 0-11 0,2 1-6 0,0 3-5 15,2 1-10-15,-2-1-11 0,3 2 3 0,0-2-8 16,-1 2-8-16,4 0-7 0,1-1 2 0,-2-1-3 16,1-2-6-16,-1-1-3 0,1-1 0 15,0-2 1-15,-1 0-5 0,3-1-2 0,0-4-14 16,-1 1-5-16,-2-5-1 0,0-1-7 0,-1 0 2 16,3-1-4-16,-3-2-1 0,1-3-1 0,1-1-7 15,0-2 4-15,2-1-7 0,-2 0 1 0,1-2 4 16,-1-2-1-16,1-1-2 0,-1 2 0 0,-3-1-4 15,2-1 6-15,-3 0 6 0,2 2-1 0,-3 1 8 16,3-1 6-16,-2-1 1 0,-1-1 7 16,1 5 4-16,2-1 3 0,-3 3-7 0,-1-1 6 15,0 3 2-15,0 0-6 0,0 1-4 0,1 2-7 0,-1-2-13 16,0 3-3-16,0 1 4 0,1 1 6 0,1 3 3 16,-2 2-3-16,1 0 13 0,0 6 10 15,0 6-17-15,3 4 0 0,4 33 28 0,-2-19 1 0,1 6 7 16,-4 0 5-16,1 0-12 0,-2-1 5 15,-3-2 2-15,-2 1-2 0,3-2 6 0,-2-2-2 16,-1 1-3-16,0-21-2 0,-10 29-1 0,4-11-5 16,-7-4-9-16,2 0 1 0,-1-1-11 0,-2-5-9 15,-3-1-15-15,12-15-18 0,-2 3-24 0,-29 11 4 16,29-16-77-16,-6 0-35 0,-2-5-82 16,-35-4-41-16,24-7 24 0,5-3-281 0,4-5 45 0,2-5-237 15,5-5 56-15,5-2-906 0</inkml:trace>
  <inkml:trace contextRef="#ctx0" brushRef="#br0" timeOffset="31405.9992">31137 5282 1908 0,'-3'2'383'0,"-2"2"-34"0,4-1-44 0,-1-3-19 16,-1 2-22-16,3 0-27 0,-2-1-16 0,1-1-15 15,1 0-22-15,-2 0-21 0,2-1-16 16,0-2-19-16,2-1-11 0,1-2-13 0,2-5-9 0,-1-1-11 15,1-1-11-15,1 0-5 0,-1-3-16 16,1 2 1-16,-2-1-10 0,3 2 3 0,0 0-5 16,-2 1 1-16,0 1-10 0,-2 3-10 0,1 0-10 15,0 2-7-15,-2 1 7 0,2 3 13 0,0 2 7 16,0 6 7-16,4 1 5 0,2 1 2 0,-2 3 7 16,0 0 7-16,1 1-2 0,1 0-5 0,-1 2-2 15,-2 0-4-15,4-1 4 0,-3 1-9 0,1-1-11 16,-3-1-3-16,2 1-19 0,-1-4-36 15,-1 0-40-15,-1-2-42 0,-3-2-51 0,3 0-74 0,-2 0 22 16,-1 0 20-16,1-3-536 0,-1 1 57 16,2-2 56-16,-1-1-732 0</inkml:trace>
  <inkml:trace contextRef="#ctx0" brushRef="#br0" timeOffset="32072.9975">31549 4619 1780 0,'0'-5'313'0,"0"2"-32"0,0 0-33 0,0 1-21 16,0-1-34-16,0 1-22 0,0 1-12 0,-1 1-9 16,0 0-2-16,1 0-5 0,-1 2 1 0,-1 3-5 15,-2 2-7-15,2 4-11 0,-2 4-11 0,1 2 4 16,-1 1-6-16,0 1-8 0,0 2-1 0,2 0-19 16,-1 2 3-16,2 0-6 0,1 0 0 15,0 0-12-15,0-1-3 0,1-2-12 0,2 1-3 16,-1-1-4-16,2-3 0 0,0 1-12 0,0-2-19 15,-1-1-20-15,1-3-22 0,-1-1-19 0,3 0-22 16,-2-4-20-16,-1-1-32 0,3-1-87 0,0-2 19 16,-3-3-132-16,4-3-90 0,4-2 33 0,-2-1-226 15,-2-1 40-15,4-4 43 0,-1 2-360 0</inkml:trace>
  <inkml:trace contextRef="#ctx0" brushRef="#br0" timeOffset="32249.0033">31728 4735 1613 0,'4'-1'437'0,"-3"1"-232"0,1 0 95 16,1 1-16-16,-1 3-16 0,1 6-6 15,1-1-17-15,-2 4-21 0,2 0-23 0,-1 0-15 0,2 3-20 16,-3-1-18-16,0 0-16 0,2 0-12 0,-2 1-13 16,3-2-7-16,-3 2-16 0,2-2-27 15,-2-2-24-15,-1 0-27 0,0-2-31 0,-1-3-32 16,3 1-45-16,-3-1-41 0,1-2 13 0,-1 0-167 0,0-3-152 15,0 0 134-15,0-2-395 0,-2-2 150 16,-1-1 141-16,2-2-542 0</inkml:trace>
  <inkml:trace contextRef="#ctx0" brushRef="#br0" timeOffset="32395.9967">31735 4574 2108 0,'0'-8'460'0,"0"0"-250"0,-2 3 160 0,2 0-152 15,0-1-147-15,-1 2 137 0,1 0-160 0,0 1-66 16,0-2 3-16,0 4-175 0,0 0-205 0,2-2 119 16,-1 3-287-16,2 0 37 0,0-1-277 0</inkml:trace>
  <inkml:trace contextRef="#ctx0" brushRef="#br0" timeOffset="32653.9961">31944 4575 2070 0,'12'32'428'16,"2"1"-28"-16,-5-2-23 0,-1 3-18 0,-1-1-31 15,-1 1-31-15,-6-19-34 0,0 5-4 0,2 4-30 16,-2 2-22-16,-2 33-20 0,0-45-13 0,-2 5-27 16,1 2-10-16,-2-2-29 0,1 2-11 0,-1-2-61 15,0 0-54-15,0-4-42 0,1 0-58 0,-3-1-100 16,-3-2 20-16,1-2 19 0,0 0-555 0,-1-1 55 15,3-4 61-15,4-2-705 0</inkml:trace>
  <inkml:trace contextRef="#ctx0" brushRef="#br0" timeOffset="34437.9996">32284 5795 2299 0,'-9'14'419'15,"-2"1"-43"-15,-1 3-12 0,3-3-39 16,-2 2-30-16,-1 0-22 0,1-2-19 0,-1 1-42 0,2 0-9 16,-2 0-24-16,2-3-16 0,-2 0-20 15,4 2-16-15,-3-3-12 0,2 0-24 0,0 0-27 16,0-1-38-16,1 0-22 0,0-4-30 0,3 0-28 15,1 0-24-15,-1-2-33 0,3 0-103 0,-1-3 19 16,3-1-299-16,0-1 42 0,0-3-199 0,5-2 46 16,1-4 44-16,2-3-495 0</inkml:trace>
  <inkml:trace contextRef="#ctx0" brushRef="#br0" timeOffset="34971.002">32508 5514 1732 0,'4'-1'347'0,"-4"-2"-35"0,1 2-23 16,-1 1-22-16,0 1-17 0,1 2-23 15,-1 0-26-15,0 1 77 0,0 1-111 0,0 5-12 0,1 2-102 16,-1 2 81-16,4 1-15 0,-1 0-5 15,-1 1-14-15,2-1-6 0,-2 0-11 0,2-1-11 16,-2 1-6-16,2-2-6 0,-1 0-4 0,2-1-13 16,-1 0-8-16,0-3-9 0,2 0-10 0,-3-2-7 15,2-2-7-15,0-1-2 0,2 2-9 0,3-1-3 16,-3-3-6-16,1 1-6 0,1-3 4 0,1-3-1 16,1 1-1-16,-1-2 3 0,2 0 6 15,-1-4 6-15,1-1 0 0,-3-1 12 0,1 1 7 16,-1-1 6-16,-1-2 7 0,0 0 9 0,-2-1 3 0,-1-1 10 15,1 0 5-15,-2-1 5 0,1 1 15 16,-3-1 2-16,2 1 8 0,-2 1 0 0,1 1 14 0,-1 3-8 16,-1 1-8-16,0 0 11 0,-1 2-6 15,3 1-8-15,-3 0-9 0,0 0-6 0,1 3-10 16,-1 0-14-16,2-1-12 0,-2 2-1 0,0 1-4 16,0 1 13-16,2 2-1 0,1 1 0 0,-1 8-1 15,2 5 20-15,-1 5-1 0,10 34-11 0,-8-21-5 16,-2 0-2-16,1 0 5 0,-4-19 2 0,0 6-1 15,2 39-1-15,-2-45-3 0,-2 37-3 16,-2-20-1-16,-3 1 1 0,-1-4-3 0,-3-1-2 16,7-18-4-16,-2 5-4 0,-5 1-6 0,-15 26-14 0,10-21-23 15,-5-5-12-15,-5-1 5 0,1-1 2 16,12-10-119-16,-1 0-42 0,-6-2-53 0,2-1-93 16,0-4 32-16,-1-3 26 0,3-1-472 0,2-3 59 15,1-6 43-15,-9-26-778 0</inkml:trace>
  <inkml:trace contextRef="#ctx0" brushRef="#br0" timeOffset="35466.9989">32911 4735 1848 0,'0'0'327'0,"0"0"-27"0,0 3-24 16,0 1-17-16,-1 4-20 0,-3 3-19 0,1 3-12 15,-1 1-16-15,1 4-13 0,-1 1-15 0,2 1-19 16,1 0-3-16,1 2-15 0,0-1-18 0,-3 0-16 16,3-1-1-16,0 2-6 0,4 0-14 15,-4-1-5-15,5 0-5 0,-2-2-9 0,1 0-18 0,-1-3-14 16,-1 0-23-16,2-2-21 0,1-1-24 0,2-1-26 16,-4-2-32-16,2-3-95 0,2-1 20 15,-1-2-189-15,0-5 32 0,0 0-323 0,1 0 40 16,-1-2 51-16,3-1-399 0</inkml:trace>
  <inkml:trace contextRef="#ctx0" brushRef="#br0" timeOffset="35714.9978">33058 4874 1546 0,'4'-2'346'16,"-3"2"-18"-16,1 0-29 0,0 2-14 15,1 2-19-15,-2 0-18 0,5 3-12 0,-2 5-21 0,1 3-20 16,-1 1-19-16,-2 1-17 0,3 1-12 16,-3 1-13-16,3 0-13 0,-4 0-11 0,1-1-15 15,2 1-7-15,-2-3-16 0,-1 0-21 0,1 0-21 16,-2-4-22-16,0 1-26 0,0-4-48 0,0 0-39 16,0-2-46-16,0-1 15 0,0-1-172 0,0 0-187 15,0-3 37-15,-2 0-158 0,1-2 49 0,1 0 34 16,-2-3-280-16</inkml:trace>
  <inkml:trace contextRef="#ctx0" brushRef="#br0" timeOffset="35874.9989">33107 4814 2074 0,'0'-7'393'15,"0"0"-43"-15,0 2-45 0,0 0-56 0,0 0-58 16,0 0-53-16,0 0-68 0,0 2-71 0,0-1-87 15,2 3 10-15,1 0-342 0,-1 1 31 0,-2 0-185 16,2 0 43-16,0 0-276 0</inkml:trace>
  <inkml:trace contextRef="#ctx0" brushRef="#br0" timeOffset="36152.9964">33269 4799 2167 0,'5'10'375'0,"2"2"-36"16,2 3-27-16,-2 4-27 0,9 29-21 0,-13-35-25 15,-1 3-18-15,1 5-16 0,-1 0-19 0,-2 3-17 16,0-2-16-16,-2 2-20 0,-3-2-25 15,-7 33-50-15,3-26 49 0,6-16-131 0,-3 3-52 16,-4 1-67-16,3 0 14 0,-1 0-314 0,-1-2 38 16,2-3-249-16,1-2 48 0,-1-3 47 0,3-3-439 15</inkml:trace>
  <inkml:trace contextRef="#ctx0" brushRef="#br0" timeOffset="36636.0026">33534 4913 1900 0,'13'56'386'15,"-6"-17"-29"-15,1 7-10 0,-3 4-22 0,-1 0-15 16,-4 9-3-16,-2-1-37 0,-1 5 23 0,-3-2-30 16,-3 6-25-16,-4-1-20 0,-1 1-25 0,-2-4-21 15,-5 0-11-15,0-2-16 0,-3-7-24 0,1 1-2 16,-4-3 68-16,3-3-104 0,-3-3-19 16,2-2-30-16,-3-6-5 0,2-1-65 0,3-1-29 0,-5-9-37 15,4 0-43-15,-1-2-67 0,2-5 22 16,0-3 17-16,14-9-564 0,-5-1 58 0,2-2 46 15,-2-1-784-15</inkml:trace>
  <inkml:trace contextRef="#ctx0" brushRef="#br1" timeOffset="50663.9981">23304 3909 1929 0,'1'-3'320'0,"0"2"-39"16,-1-2-36-16,0 0-33 0,0 2-28 16,0 0-17-16,0 1-9 0,-1 1-9 0,0 0-8 0,0 2-5 15,-2 4-5-15,-2 2-12 0,1 4-7 0,-1 3-1 16,3 1-7-16,-3 3-7 0,4 2 0 15,0 2-6-15,1 0-1 0,-2 1 0 0,4 34-1 16,4-24-3-16,1-4-1 0,0 0-2 0,2 1 12 16,-1-6-4-16,4 3-8 0,-6-19 3 0,1 5 3 15,2 2-6-15,0 0-7 0,1 0 4 0,1-1-10 16,1 0 6-16,-2-3-2 0,0 0-6 16,3-1-8-16,-2 0-4 0,-1-3-16 0,-1-1-1 15,1 0-14-15,-2-1-18 0,-1-2-29 0,0-1-24 0,-2 1-28 16,-1 0-33-16,0-3-99 0,-1-1 19 15,0-1-239-15,-2-1 37 0,1 0-326 0,-1-2 53 16,1 0 38-16,0 1-631 0</inkml:trace>
  <inkml:trace contextRef="#ctx0" brushRef="#br1" timeOffset="51349.997">23554 4042 1557 0,'3'-5'278'16,"-3"1"-11"-16,4 1-9 0,-3 3-14 0,1 0-13 0,2 0-16 16,3 7-7-16,0 1-5 0,1 1-13 15,-1 1-15-15,1 4-18 0,-2-1-12 0,1-1-5 16,-2 2-11-16,-1 1-10 0,2 2-7 0,-3-4-12 0,0 0-10 16,-2 1-5-16,3 0-11 0,-3-3-7 15,1-1-1-15,-2-2-3 0,0-2 0 0,1 0-9 16,-1-1-9-16,0-1-2 0,0-2-16 0,-1-2-22 15,1 0-15-15,-3-2-12 0,-1-6-9 0,2-2-1 16,-2 0-6-16,1-4 3 0,-2 1-2 0,4-2 4 16,0 0-1-16,1 0 5 0,0 0 1 15,2 1 9-15,-1 0 6 0,5 3-1 0,-2-1-2 16,0 1 6-16,2 5 3 0,-1-1 3 0,1 3 3 16,1 2 7-16,-1-1 5 0,-1 3 4 0,5 3 5 15,0 2 3-15,0-1 3 0,0 4 1 0,1-1-1 16,-2 3 3-16,-1 2-6 0,-1-2 0 0,1 2 0 0,-3 0-1 15,1-3 3-15,-4 3-9 0,2-2-3 16,-1-3-6-16,-2 0-7 0,1 0-4 0,-1-1 2 16,-1-2-6-16,2 0-3 0,-2 0-8 0,0-4-11 15,-2 2-20-15,1-2-1 0,-2-2-11 0,3-2 2 16,0-1 3-16,0-1 1 0,0-3 5 0,0-3 12 16,1 0-6-16,2-1 10 0,1-1 10 0,-1 2 20 15,0 0-5-15,3 0 4 0,-1 0 5 16,-1 3 4-16,5 2 6 0,-4 1 8 0,2 3 4 0,0 1 6 15,1 0 5-15,-2 2 6 0,4 4 12 16,0 3 0-16,2 1 6 0,-3 2-3 0,2 1 1 16,-1 2-3-16,0 1-10 0,-1 2 2 0,0-1-6 0,0 1-4 15,-1 0-6-15,0-1-15 0,0 1-14 16,-1-1-17-16,0-2-16 0,-1-1-24 0,1-1-16 16,-4-1-19-16,3-3-27 0,-3-1-62 0,1 0 18 15,-3-3-172-15,2-3 27 0,-1 0-334 0,-1-3 48 16,2 0 45-16,0-5-406 0</inkml:trace>
  <inkml:trace contextRef="#ctx0" brushRef="#br1" timeOffset="51571.9956">24068 3996 1789 0,'2'0'354'15,"0"0"-22"-15,-2 2-17 0,3 1-18 0,-1 1-19 16,2 7-16-16,0-2-17 0,3 5-13 0,-2 2-12 15,0 0-19-15,-1 1-17 0,1 0-18 0,-2 0-14 16,4 1-13-16,-4-1-14 0,0-1-14 0,0-1-10 16,0 1-11-16,-1-3-27 0,1-2-27 0,0 0-26 15,-3-2-32-15,1-2-24 0,2-1-35 0,-3 0-59 16,0-5-80-16,0 2 19 0,0-3-308 0,-1 0 40 16,-1-4-177-16,1-5 52 0,-1-4 49 15,-2-3-427-15</inkml:trace>
  <inkml:trace contextRef="#ctx0" brushRef="#br1" timeOffset="51713.9974">24082 3893 1991 0,'-4'-8'344'15,"2"1"-72"-15,1-1-126 0,0 2-117 16,1 1-3-16,0 2-181 0,1 0-155 0,0 1 22 0,1 1-226 16,1 1 15-16,1 0 15 0</inkml:trace>
  <inkml:trace contextRef="#ctx0" brushRef="#br1" timeOffset="52113.9989">24202 3955 323 0,'9'9'630'0,"2"4"-113"0,-2 1-74 15,0-1-48-15,1 1-36 0,-1 1-33 0,-2-1-22 16,2 2-21-16,0 0-25 0,-3 0-29 0,-2-1-22 15,4 0-19-15,-4-2-25 0,-1 0-14 16,1-1-12-16,-2 0-10 0,-1-4-11 0,2 0-20 0,-2-2-2 16,1-1-10-16,-2-2-23 0,0-1-24 15,-2-2-26-15,1 0-26 0,1-3-17 0,-1-1-15 0,1-1-19 16,-2-5-7-16,2-2 1 0,0-3 3 0,3 0 7 16,-1 4 15-16,-1-4 12 0,3 3 0 15,-1 2 5-15,3 0 6 0,0 1 10 0,0 4 10 0,4 0 14 16,1 2 11-16,-1 2 7 0,1 1 10 15,2 2 5-15,-2 2 6 0,3 2 3 0,-2 1 1 16,-3 3-1-16,3-2 2 0,-4 2-4 0,0 1-9 16,0 1 4-16,-2-1-6 0,0 0-6 0,0 1-2 15,-2 0-12-15,-2-3-11 0,0 1-19 0,3 0-26 16,-4-2-23-16,1 0-16 0,-2-3-27 0,3 0-35 16,-2 0-65-16,0-5 22 0,0 0-360 0,3 0 45 15,-2-3-129-15,-1 1 48 0,0-3 42 0,3-5-362 16</inkml:trace>
  <inkml:trace contextRef="#ctx0" brushRef="#br1" timeOffset="52309.9983">24586 4020 2292 0,'2'3'407'0,"1"1"-34"15,-1 1-17-15,2 2-27 0,0 6-19 0,2-1-31 16,-1 3-29-16,-1-1-15 0,1 1-31 0,1 1-20 15,-1-2-15-15,-1-1-18 0,2 2-19 0,-2-1-10 16,-1-2-24-16,1-1-13 0,-1-1-57 0,-2-3-30 16,3 0-31-16,-2-2-24 0,-2 1-26 15,2-2-29-15,-2-2-52 0,0 0 16 0,0 0-208 0,-2-2-123 16,1-2 40-16,-1 0-218 0,-2-4 55 0,2-4 46 16,-3-2-448-16</inkml:trace>
  <inkml:trace contextRef="#ctx0" brushRef="#br1" timeOffset="52464.9973">24587 3896 2402 0,'-2'-4'400'0,"1"-2"-42"0,1 2-34 0,0 2-39 16,0-1-40-16,0 1-37 0,0-2-53 0,0 3-58 0,0-1-72 16,0 0-82-16,1 0 7 0,1 1 6 15,1-2-617-15,0 2 57 0,2 0 50 0,-2-1-511 16</inkml:trace>
  <inkml:trace contextRef="#ctx0" brushRef="#br1" timeOffset="53282.998">24801 3987 1750 0,'-1'0'308'0,"-2"0"-18"0,3 0-7 0,0 0-14 16,0 2-14-16,0 2-14 0,2 1-4 0,0 5-24 15,0 0-12-15,1 5-16 0,0 2-10 16,0 1-2-16,-1 1-13 0,1-1-14 0,1 1-7 0,-1 0-14 15,0 0-6-15,-1-1-11 0,-1-1-16 0,0-3-5 16,2 1-6-16,0-3-2 0,-3-2-4 0,1-2 2 16,2-1 8-16,-2-2 3 0,0 0-19 15,-1-4-19-15,1-1-22 0,-1-1-20 0,0-2-13 0,0-4-8 16,0-4-22-16,1-6 4 0,3 0 0 16,-1-2-4-16,-1 0 2 0,1-1 4 0,1 1 5 15,-1 0 2-15,-1 2 8 0,3 3 3 0,0-1-7 16,1 3-10-16,-2 5 5 0,3-1 2 0,-2 1 4 15,1 4 1-15,1 1 7 0,-3 2 0 0,2 0 7 16,-1 0 1-16,3 2 2 0,1 4 4 0,2-1-2 16,-3 2 4-16,1 0-1 0,1 3 0 15,-2-1 4-15,-2-1-2 0,0-1-8 0,-2 0 0 0,-1-2-7 16,0 1-2-16,-2-2-4 0,2-2-7 16,-2 1-1-16,-1 0-4 0,0-1-4 0,0 0-8 15,0-2-12-15,0 0-10 0,-1 0-9 0,1-3 4 16,-3-2-5-16,2 1-1 0,1-2-7 0,0 0 9 15,0-4 9-15,0-1 8 0,0-2 13 0,3 1 10 16,-2 1 19-16,1 2 13 0,-1 2 6 0,2 0 5 16,-1 0-4-16,0 2 0 0,2-1 8 15,0 2 3-15,-1 2 3 0,0-1 2 0,3 2 6 0,-1 1 1 16,-1 1 0-16,6 2 1 0,-1 2-1 0,-1 2 5 16,4 0 2-16,-3 2-3 0,-1 1-3 15,3 0-4-15,-3 1-9 0,0 1 4 0,-2 1-6 0,2-2-13 16,-1-1-10-16,-1 1-19 0,-1-1-19 15,-2-2-43-15,2 0-31 0,-3-1-31 0,2-2-50 16,-2 0 17-16,-1-2-132 0,-1 1-139 0,3-3 36 16,-3 1-203-16,1-2 57 0,-1-3 31 0,2-1-322 15</inkml:trace>
  <inkml:trace contextRef="#ctx0" brushRef="#br1" timeOffset="53525.9979">25281 3886 2021 0,'2'1'417'0,"-1"1"-29"0,2 2-19 15,-1 1-33-15,-1 1-24 0,3 3-14 0,-2 2-24 16,2 3-30-16,0 1 0 0,1 0-23 0,-2 4-25 16,2-5-23-16,-1 3-16 0,-2-1-7 0,0 0-15 15,2 0-24-15,-2-2-2 0,2 2-12 0,-2-2-18 16,0-2-18-16,-2 0-7 0,3-1-80 15,-2-3-27-15,0-1-29 0,0 1-17 0,-1-3-20 16,0 0-26-16,0-2-35 0,0-1-61 0,0 0 21 16,0-2 21-16,-2-2-519 0,1 0 50 0,-3-5 52 15,-1-4-647-15</inkml:trace>
  <inkml:trace contextRef="#ctx0" brushRef="#br1" timeOffset="53695.9988">25247 3799 2093 0,'-2'-4'412'0,"2"0"-58"0,0 0-39 0,0 1-40 15,0 0-50-15,0 0-50 0,0 0-56 0,0 2-57 16,1-2-84-16,0 3 1 0,1 0-358 0,4 0 30 16,-2 0-245-16,2 0 50 0,-2 0 38 0,8 0-252 15</inkml:trace>
  <inkml:trace contextRef="#ctx0" brushRef="#br1" timeOffset="54330.9997">25482 3928 2214 0,'-4'2'389'0,"3"-1"-42"0,1 1-40 0,0-1-29 15,1-1-29-15,2 1-31 0,5 2-17 0,2-3-36 16,2 1-10-16,3 1-9 0,-1-1-19 0,5 0-16 16,-2-1-12-16,-1 2-11 0,1-1-11 0,-2 1-18 15,-1 0-11-15,0 0-10 0,-4 1-16 0,0-3-10 16,-3 1-9-16,-1 1-5 0,0-1 2 0,-3 0 2 15,2 1 7-15,-3 0 1 0,-2 1 3 0,0 0-4 16,0 1 3-16,0 1 1 0,-8 3 4 0,2 1-6 16,-1 1 7-16,-2 1-1 0,-1 2-3 15,0-1 1-15,0 0 3 0,-2 0-2 0,0 0 0 0,2 1 6 16,-4-1 1-16,2 2-6 0,-1-2 0 16,3 1-1-16,0-1-4 0,-1 0 4 0,4-3-2 15,0 3 8-15,1-3 9 0,-1-2 3 0,2-1 7 0,3-1 0 16,1-1-2-16,2 2 3 0,0-4 2 15,1 0-7-15,2 1-5 0,5-1 8 0,-1 0-11 16,3 2-3-16,2-1 9 0,0 0-1 0,0 0 4 16,0-1-11-16,0 0 0 0,1 1-7 15,0-3-19-15,-2 1-17 0,-3-1-25 0,1 1-30 0,-1-1-31 16,0 0-36-16,-3 0-54 0,2 0 18 0,4-1 16 16,0 0-587-16,-1-1 61 0,0-1 42 15,-2 1-723-15</inkml:trace>
  <inkml:trace contextRef="#ctx0" brushRef="#br1" timeOffset="54885.0024">25838 4027 1972 0,'-2'-2'340'0,"0"2"-28"0,2 0-29 16,3 0-27-16,-2 0-28 0,3 0-23 0,0 0-19 15,2 0-19-15,0-2-14 0,-2 2-16 0,2-1-15 16,0 0-18-16,6-2-17 0,-2 1-25 15,4-1-13-15,-3-1-13 0,-1-1-10 0,1 1-7 0,-2 0 2 16,-3-1-6-16,-1 1-2 0,-1-2 3 0,1 1-2 16,-3 1-1-16,1-1 0 0,-1 1-2 0,-2-1 4 15,0 0 2-15,0 0 1 0,0 0 1 0,-1 0 1 16,-3 2 5-16,3-2-2 0,-3 1 0 0,-2-1 1 16,-2 2 5-16,-1-1 4 0,1 2-1 0,-1 0 2 15,2 2 2-15,-1 0 1 0,-3 2-1 0,1 1 0 16,0 0 3-16,-1 4 3 0,0 2 2 15,3-1 6-15,-1 3 2 0,3 0-3 0,2 2 5 16,1-1-3-16,3 2 4 0,0 0 3 0,2 1-2 16,-1-1-19-16,4 2 7 0,1-3-3 0,1 3-5 15,-1-2 0-15,1 1-2 0,1-1-2 0,1-2 1 16,-1 1-7-16,-2-3-9 0,2-1-9 0,3 0 2 16,-2-4-21-16,2 1-16 0,0-2-22 15,2-3-13-15,0 0-8 0,0-1-10 0,1-1-5 0,2 0-4 16,-3-3-17-16,2 1-9 0,-2-4-30 0,2 1-36 15,-2-1 18-15,0-2-175 0,-1 0-81 16,-2-2 34-16,2-1-256 0,-3 0 54 0,1 0 44 0,-2 0-408 16</inkml:trace>
  <inkml:trace contextRef="#ctx0" brushRef="#br1" timeOffset="55131.9972">26146 3666 2136 0,'7'18'406'0,"10"28"-29"0,-7-13-15 16,-1-2-34-16,1 2-28 0,-3-2-31 0,1 6-33 15,-3-5-21-15,-1 3-24 0,-4-21-17 0,0 6-16 16,0 2-21-16,0 5-9 0,-7 33-34 0,-2-24-21 16,1-2-18-16,-3-2-35 0,-3-1-23 0,4-5-24 15,-4 1-32-15,7-17-36 0,-3 3-59 0,1 3 15 16,-4-1-331-16,0-1 39 0,-2-2-231 15,2-2 56-15,-2-3 49 0,3-4-488 0</inkml:trace>
  <inkml:trace contextRef="#ctx0" brushRef="#br1" timeOffset="57364.9967">26980 6809 1657 0,'-2'-6'294'0,"-1"1"-16"0,3-1-18 16,-2 2-20-16,2-1-23 0,-1 0-14 0,-1 1-19 16,2-1-13-16,0 2-17 0,-2-1-10 15,1-1-22-15,1 4-16 0,0-3-17 0,0 2-16 16,-2 1-11-16,1-1-6 0,1 2 3 0,0 0 9 16,-1 4-2-16,1 6-1 0,0 3-3 0,2 4-1 15,0 2-1-15,1 3 1 0,12 34 1 0,-2-20 1 16,0-4-2-16,3-2 3 0,2 3 3 0,9 4 3 15,-1-5 0-15,4 1-1 0,-2-4 4 16,4-1 2-16,3-5-1 0,2 0-3 0,-2-6-6 0,4-1 1 16,-1-3-1-16,3-4-4 0,-2-3-2 15,-1-2 0-15,-4-1 2 0,-20-3 2 0,7 0-3 0,0-2-6 16,-1-2 5-16,0 0-9 0,1-3-8 16,-5-1-2-16,2 2-16 0,-4-5-28 0,-1 3-19 15,-3-3-34-15,-3 1-28 0,-1 0-48 0,-2 1-71 16,-2 2 19-16,-2 1-350 0,-2 1 45 0,-1 3-165 15,-4-2 53-15,0 1-778 0</inkml:trace>
  <inkml:trace contextRef="#ctx0" brushRef="#br1" timeOffset="57944.9993">27100 7378 1505 0,'3'-8'323'0,"-2"2"-30"16,0-1-29-16,1 3-28 0,-2-1-27 0,0 2-31 16,0 0-12-16,0 1-10 0,0 2-4 0,0 2-1 15,0 1 2-15,-2 5-11 0,-3 3-2 0,-3 3 1 16,-9 30-5-16,3-12 2 0,-3 7 2 16,-4 3 0-16,1 2-3 0,-3 2-5 0,1 0 2 15,0-2-1-15,-2 2-12 0,2 0-5 0,-1-3-14 0,2 4-16 16,0-4-4-16,-2 5-8 0,1-4-7 15,0-6-11-15,5-1-6 0,-1 0 1 0,5-4 2 16,-2-4-26-16,2-3-1 0,7-15-22 0,2 2-22 0,-4 1-26 16,2-2-35-16,0 0-23 0,0 0-35 15,0-4-62-15,-1-2 19 0,0-1-279 0,2 0 38 16,1-3-217-16,-2-2 45 0,0 0 47 0,0 0-590 16</inkml:trace>
  <inkml:trace contextRef="#ctx0" brushRef="#br1" timeOffset="58346.998">26522 7952 1913 0,'7'-12'345'0,"-2"4"-48"16,-2 0-33-16,1 2-18 0,2 4-12 0,-3 0-13 15,1 2-14-15,3 5-19 0,0 4-14 0,0 2-19 16,3 2-12-16,-4 3-12 0,0 2-9 0,-1-1-13 15,-2 2-2-15,2 4-16 0,-3-2-9 0,-1 3-5 0,-1 1-8 16,-3 34-9-16,-4-26-6 0,2 0-7 16,2-20-5-16,-7 32-6 0,-1-18-8 0,7-15-6 15,-2 2-4-15,-1 2-6 0,3 1-3 0,-1-1 0 16,0-3 11-16,2-1 2 0,-1-1 1 0,2-2 4 16,0-1-3-16,-1-3-4 0,3-1-6 0,0-1-2 15,1-1 5-15,2-1 2 0,0 1 8 0,2-2 10 16,5 0 4-16,3 0 11 0,1-2 12 15,4 1 8-15,-1-1 6 0,2 2-6 0,1 0 18 16,-2-2 1-16,1 1 1 0,-1 1-6 0,-2 0-6 16,-1-1-15-16,-2-2-1 0,-1 2-16 0,-3-2-27 15,1 2-2-15,-1 1-82 0,-1 0-38 0,-1 0-36 16,-1 0-46-16,4 3-63 0,1 1 21 16,-2 1 23-16,5 3-502 0,-6 1 55 0,1-2 39 0,0 0-825 15</inkml:trace>
  <inkml:trace contextRef="#ctx0" brushRef="#br1" timeOffset="72073.7852">26333 3981 1645 0,'15'3'306'0,"2"-6"-28"0,1 2-17 16,6-2-17-16,36-10-18 0,-21 4-17 16,-3-3-27-16,4-3-17 0,-2 1-22 0,2-2-13 15,0-1-12-15,-2-1-10 0,0-3-14 0,-3 0-10 0,0-4-1 16,3-5 4-16,-3-4-6 0,-2 1 3 16,-3-4-7-16,1-1-4 0,-6-2-2 0,2 2-8 15,-7-1-5-15,2 0 0 0,-3 2-1 0,-3 2-4 16,2 1 1-16,-8 3-6 0,0 4-1 0,-7 15-7 15,4-5-13-15,-1 2-9 0,-1-1-20 16,-2-1-19-16,2 3-25 0,-2 1-32 0,2-2-31 0,-4 6 11 16,-1 0-305-16,0 1 34 0,0 4-306 15,-2-1 44-15,-3 1 56 0,3 2-427 0</inkml:trace>
  <inkml:trace contextRef="#ctx0" brushRef="#br1" timeOffset="72473.9868">26905 3301 1880 0,'0'2'322'0,"1"-2"-35"15,1 0-34-15,2 0-30 0,0-2-21 0,4 0-17 16,1-2-20-16,5 1-21 0,-2-4-14 0,2 0-11 16,-1-1-13-16,-1-2-16 0,3-1-15 0,-2 0-11 15,-1-1-4-15,1 0-6 0,-1 0-9 0,0-1-5 16,-2 3-3-16,3-1-5 0,-4-1-1 0,1 4-7 16,-1-1-13-16,-2 2-8 0,-1 2-6 15,-1 1 7-15,-1 3 10 0,0 1 10 0,0 3 8 0,-1-1 9 16,-1 9 10-16,0 1 5 0,2 4 2 15,-2 1 9-15,2 2 8 0,-1 1-1 0,0 2 1 16,0 0 3-16,2 0-7 0,-2-1-4 0,1 2-7 0,-1-3-11 16,0-1 5-16,0 1-4 0,-1-3-7 15,2 0-16-15,-2-3-26 0,3 0-28 0,-3-2-32 16,2-2-36-16,-1-2-62 0,1-3 15 0,-1-1 13 16,0-4-601-16,0 0 56 0,2-7 54 0,-1-1-627 15</inkml:trace>
  <inkml:trace contextRef="#ctx0" brushRef="#br1" timeOffset="73538.9907">26751 1245 1662 0,'0'-3'298'0,"0"3"-26"0,0-3-24 16,-2 2-26-16,-1 1-18 0,2-3-20 0,-2 3-12 15,-1 0-14-15,2 0-13 0,-3 0-10 0,-2 0-13 16,3 0-8-16,-3 0-13 0,-3 0-7 0,-3 0-8 16,2 3-8-16,-3 0-6 0,0-1-10 15,1 3-4-15,0-1-14 0,1 2 2 0,-2-1-5 16,4-1-6-16,-1 1-11 0,0 2 3 0,2-1-5 16,1 0-3-16,1 1-5 0,3 0-8 0,1 2 1 15,3-1-2-15,0 0-2 0,0 1 1 0,5 3-1 16,2 0-3-16,2 3 1 0,2-2-2 0,0 1-3 15,1 0 1-15,23 18-2 0,-28-26 0 16,5 4 0-16,0 0-3 0,0 2 2 0,-1 0 0 0,-2 0 0 16,2-2 3-16,-3 2 3 0,-3-2 7 15,-1 0 6-15,-4-1 5 0,0 2 6 0,-3-1 1 16,-3 1 0-16,0-1 2 0,-3-1-1 0,-1 2-4 16,2-3 3-16,-3 0-8 0,1-4-5 0,-3 1-13 15,1-1-32-15,0-3-23 0,0 2-23 0,-2-3-34 16,2 0-40-16,1 0 13 0,0 0-103 0,4 0-41 15,-1-3-97-15,3 2 31 0,2-2-275 0,-1 0 47 16,3-1-336-16</inkml:trace>
  <inkml:trace contextRef="#ctx0" brushRef="#br1" timeOffset="73989.9866">26843 1389 1967 0,'4'-4'325'16,"-2"1"-34"-16,-2 0-36 0,4 0-20 0,-4 1-27 16,1 1-25-16,0-1-23 0,0 2-18 15,-1-2-16-15,0 2-21 0,0-1-14 0,0 1-14 0,1-4-9 16,-1 4-4-16,0 0-6 0,0 0-3 0,0 5-6 15,0-1-3-15,0 1-7 0,0 2-1 16,0-2 0-16,0 3-5 0,0 4-5 0,3 1-4 0,0 2 0 16,-3-1 0-16,3-1-4 0,-2-1-2 15,2 3-1-15,0-3-2 0,0 0-1 0,3 0-2 16,-4-1 0-16,3 0-2 0,-2-2-2 0,1-1 1 16,-1 0 0-16,1-3 5 0,-2-1-1 0,4 0 1 15,-1-1-4-15,-1-3-9 0,2 0 3 16,4 0-7-16,1-5-6 0,1 0 5 0,1 0-1 0,-3-4 1 15,2-1 5-15,-2 1 8 0,-1-4 10 16,-2 1 3-16,-1-1 3 0,-2 1 3 0,-3 0 2 0,-1 0 0 16,-1 1 3-16,-1 0-5 0,-2 2-1 15,1 0-3-15,-2 2-1 0,0 2-9 0,0 0-7 16,-3 2-3-16,-2 3-22 0,-3 0-27 0,2 0-38 16,-2 5-71-16,-1 2 15 0,3 0-391 0,1 3 39 15,-2-2-170-15,7 1 61 0,3-1 43 0,2-2-344 16</inkml:trace>
  <inkml:trace contextRef="#ctx0" brushRef="#br1" timeOffset="74656.9892">27553 1345 1691 0,'0'2'336'0,"0"2"-29"0,0 3-29 16,0 3-28-16,1 4-23 0,2 3-22 15,-1 3-15-15,-2-1-21 0,1-1-12 0,-1 0-10 16,-1 0-14-16,1-1-12 0,0 0-14 0,0-4-6 0,-2 0-11 16,1-3-3-16,-2-3-2 0,3 1 10 15,-1-4-8-15,1 0-16 0,-1-1-16 0,-1-3-21 16,-1 0-13-16,2-3-12 0,1-1-8 0,0-1-5 15,0-7-7-15,0-2 1 0,6-4-3 0,-1-1-2 16,2 0-1-16,-1-2 6 0,1 0 8 16,3 2 5-16,-2 0 1 0,3 4-1 0,-1 1-2 0,1 2 0 15,-1 1 3-15,4 5 0 0,-1 0 2 16,2 6 2-16,-2 0 8 0,2 3-1 0,-2 3 3 0,0 1 2 16,-4 1 0-16,3 3 2 0,-4 2 0 15,0-1 2-15,1 2-5 0,-5 1-2 0,2-1 0 16,-4 1 1-16,3-1-3 0,-3 1-6 0,1-2-4 15,-1 0-20-15,-1-4-25 0,0 1-27 0,1-1-36 16,-1-3-65-16,-1 0 16 0,1-2-158 0,-1 0-135 16,0-2 37-16,1 1-242 0,-1 0 49 0,1-2 37 15,0-1-283-15</inkml:trace>
  <inkml:trace contextRef="#ctx0" brushRef="#br1" timeOffset="75041.9854">27910 1349 1623 0,'3'-3'316'0,"-3"3"-26"0,1 0-22 16,-1 0-21-16,-1 1-22 0,-2 3-12 15,1 1-25-15,0 2-12 0,0 3-14 0,-2 2-14 0,3 0-13 16,0 2-9-16,1-2-14 0,0 3-4 15,-1-1-12-15,1 2-7 0,3-2-6 0,0 1-4 16,0-1-6-16,2 1-5 0,2-1-5 0,1-2-9 16,1 0-13-16,2-3-9 0,-1-1-6 0,3 0-10 15,2-1-18-15,3-5-5 0,-1-2-11 0,2 0-2 16,-4-5 1-16,5 0 2 0,-2-2 6 0,-2-3 7 16,-2-1 11-16,-1-2 18 0,-3-2 13 0,-4-1 10 15,1-1 13-15,-6 2 3 0,-1-1 10 16,-1 0-1-16,-5 2-8 0,0 2 7 0,-2 0-5 0,-1 0-12 15,-3 4-6-15,-1 2-5 0,2 1-5 16,-3 1-16-16,1 4-26 0,-2 0-27 0,-3 4-33 16,4 2-51-16,1 3-108 0,0 2 22 0,4 3 18 15,0 1-559-15,2-1 61 0,3 2 59 0,4-3-593 16</inkml:trace>
  <inkml:trace contextRef="#ctx0" brushRef="#br1" timeOffset="75925.9856">28680 1370 2011 0,'0'0'324'0,"-2"1"-33"0,1 2-26 0,1 2-23 0,0 3-26 16,0 3-20-16,0 3-21 0,0 2-17 15,0 1-13-15,-2 1-16 0,0 1-9 0,2 0-12 16,-1-2-2-16,-1 0-11 0,1-2-10 0,-2-2-8 16,3-3-4-16,0 1 3 0,-1-3-2 0,1-2-2 15,0-1-4-15,-1-3-6 0,0 1-13 0,1-3-13 16,-1 0-11-16,-2-4-13 0,3-2-7 15,1-4-8-15,2-3-1 0,-1-5-3 0,2 0-2 0,1 0-4 16,1-2 0-16,2 1 0 0,1 1 2 16,0 2-3-16,0 1-4 0,1 2 0 0,1 4 2 15,-1 1 4-15,0 3 1 0,1 2 1 0,-1 3 4 16,0 4 1-16,1 2 0 0,0 3 6 0,-3-1 0 16,1 4-1-16,-2 0 6 0,0 0 1 0,0 2-2 15,0-2 2-15,-3 0-5 0,-1 1-3 0,-2-3-1 16,2-1-11-16,-1-2 8 0,-1 1 1 0,-1-1 4 15,1-2 2-15,1-3-7 0,-2 1-8 0,0-3-13 16,0 0-4-16,0-3-6 0,1-2 0 0,1-3 0 16,-2-4 4-16,4-1 3 0,-1-2 7 15,3 0 3-15,0 3 13 0,0-3 5 0,-1 1 3 0,2 0 6 16,2 3 4-16,0 0 2 0,-1 1-3 16,4 3 1-16,-2 1 3 0,1 2 1 0,-1 0-2 15,0 4 5-15,0 0-3 0,3 2 3 0,-2 3 0 16,-1 1 1-16,2 2-3 0,-3 0-2 0,3 1 0 15,-4 3-4-15,0-2-5 0,-2 2-4 0,0 0-10 16,1 3-9-16,-1-3-8 0,-3 0-18 0,2 0-36 16,-3 0-31-16,2-2-46 0,-3-1 15 15,1-1-130-15,2-1-52 0,-2-2-172 0,-1-1 36 16,0-2-151-16,2 0 38 0,-1-2-290 0</inkml:trace>
  <inkml:trace contextRef="#ctx0" brushRef="#br1" timeOffset="76148.9865">29227 1280 1769 0,'3'-6'343'0,"1"1"-23"0,-2 3-20 15,0 2-7-15,3 5-17 0,-1 6-18 0,1 0-21 16,1 4-20-16,-2 3-7 0,-2-1-7 0,3 2-24 16,-1 3-13-16,2 0-11 0,-1 0-4 0,0 1-18 15,-2 2-11-15,1-4-13 0,-1 2-15 0,1-2-10 16,-3 0-17-16,1-3 66 0,2-1-204 0,-3-1 151 15,0 0-113-15,-1-2-32 0,0-3-51 16,-1-3-45-16,-3-2-161 0,3-1 109 0,-2-1-245 0,-1-3 38 16,-1-1-260-16,0-5 46 0,-2-3 48 0,-3-4-391 15</inkml:trace>
  <inkml:trace contextRef="#ctx0" brushRef="#br1" timeOffset="76271.9859">29174 1073 1834 0,'-2'-17'299'0,"1"3"-54"0,-1 3-47 0,2 3-49 0,0 0-65 16,0 5-8-16,2 3-144 0,1 4-83 0,1 7-420 16,0-1 36-16,2 4 25 0,-1 3 11 15</inkml:trace>
  <inkml:trace contextRef="#ctx0" brushRef="#br1" timeOffset="76671.986">29332 1334 781 0,'9'8'490'15,"-2"1"-63"-15,3 3-57 0,-3 1-35 0,1 0-34 16,-3 1-25-16,1 2-25 0,-1-2-22 0,1 1-27 16,0 0-20-16,-3-1-20 0,-1 1-19 0,0-1-15 15,0 1-16-15,-1-1-11 0,2-2-16 0,-1-3-16 16,-1 2-14-16,0-5-9 0,-1 1-12 0,1-3-20 15,-1-3-27-15,0-1-22 0,2-1-30 16,0-4-6-16,0-5 3 0,2 0 3 0,2-4 4 0,-1-1 17 16,1 0 19-16,0-1 20 0,0 1 18 15,1-1 18-15,-1 1 10 0,0 2 14 0,-1 1 1 16,1 0 1-16,0 1-2 0,0 4-6 0,-1 0-2 16,-1 3 1-16,2 0 6 0,1 3-3 0,-2 1-1 0,1 0 2 15,3 3 2-15,-1 4-2 0,4 3-5 16,-3-1-2-16,1 2-5 0,-1 0-2 0,-2 2-2 15,-1 1-9-15,1 1-5 0,0-1-21 0,-3 1-14 16,1 2-32-16,-4-3-21 0,2 1-26 0,-2-5-34 16,-1 1-49-16,1-2 18 0,0-4-115 15,-1 2-69-15,0-3 29 0,1-2-353 0,-1-2 50 0,1 0 43 16,1-2-327-16</inkml:trace>
  <inkml:trace contextRef="#ctx0" brushRef="#br1" timeOffset="77087.9841">29697 1312 1808 0,'2'3'371'0,"0"7"-37"0,-1 2-27 15,1 2-26-15,2 4-24 0,-2 0-20 0,3 0-20 16,0 1-22-16,-1 1-18 0,2-1-18 0,2-1-5 16,-1 0-20-16,1-1-14 0,2 1-10 0,0-4-13 15,1-2-16-15,-2 0-15 0,3-3-17 0,1-1-12 16,1-1-17-16,-2-5-16 0,2-2-19 0,2-2-35 15,0-6-21-15,-2 0-10 0,1-5-9 16,13-20 1-16,-14 8 5 0,-1 0 9 0,-2-2 14 16,-8 15 21-16,9-28 22 0,-10 29 17 0,0-5 27 15,2-3 10-15,-2 2 13 0,-2 2 2 0,0 0 3 16,0 1-9-16,0 1 2 0,0 3-6 0,-2 4 6 0,-3 1 6 16,3 3 4-16,-3 2 15 0,3 2 2 15,-3 5 3-15,2 5-8 0,-1-1 10 0,3 5 3 16,0 1 2-16,1 1-12 0,0 3 14 0,2 0 0 0,1 1 2 15,0 0 1-15,11 29-13 0,-12-39-8 16,4 4-8-16,0 1-5 0,1 0 1 0,0-1-7 16,-1 0-25-16,2-3-15 0,-1 1-10 0,0-4-20 15,-1 0-30-15,2-3-29 0,-1-2-43 0,0-2-45 16,-2-3-90-16,0-3 21 0,1-2-375 0,3-2 49 16,-2-3-132-16,0-2-775 0</inkml:trace>
  <inkml:trace contextRef="#ctx0" brushRef="#br1" timeOffset="77604.9859">30449 1200 1833 0,'2'-3'293'0,"-2"0"-33"0,0 3-27 0,0-2-26 16,0 2-19-16,0-3-18 0,-2 1-21 0,1 2-18 15,0-2-4-15,-1 1-11 0,-2 1-10 0,1-4-5 16,-1 4-18-16,-3 0 2 0,1 0-9 0,0 0-12 16,-4 0 8-16,-3 0-6 0,-1 0-5 0,0 1-8 15,0 2-5-15,0 0 1 0,0-1-5 0,3 1-6 16,0-1-2-16,3 0-7 0,-1 1-2 0,3 0 2 16,0 0-10-16,2 1-3 0,-1-2-5 0,3 3-1 15,0 0-1-15,2 0-4 0,1 4-6 16,2 3-8-16,3 0-12 0,4 1-5 0,2 1-4 0,0 1 0 15,22 19 3-15,-13-13 0 0,1-3 4 0,-1-1 4 16,4 9 13-16,-8-7 9 0,0 3 1 16,-10-15 11-16,1 8 3 0,0-1 13 0,-1 1 0 15,-1-1 6-15,-4 1-1 0,0 2-3 0,-4-3 14 16,-1 1 8-16,-4-3-3 0,-3 1 8 0,0-4-7 16,-4-1-7-16,-1-2 1 0,-3-1-18 0,2-3-22 15,-3 1-25-15,0-3-37 0,1 0-54 0,-1-4 10 16,1-1 9-16,2 2-648 0,4-4 56 0,3 1 55 15,6-1-559-15</inkml:trace>
  <inkml:trace contextRef="#ctx0" brushRef="#br1" timeOffset="78303.9849">31408 1163 1653 0,'-2'-3'295'0,"-3"1"-23"0,3-1-27 16,-3 1-17-16,2 2-20 0,-3-2-13 0,-3 2-18 15,-1-3-16-15,-3 3-7 0,3-2-16 0,-2 2-10 16,1 0-15-16,1 0-12 0,3 0-10 0,0 2-7 15,0-2-13-15,-4 4-6 0,1 0-2 0,-1 0-7 16,1 3 1-16,1 1-10 0,2-2 0 16,2 2-5-16,1 2-1 0,2-3-5 0,2 8-3 0,3-2 0 15,2 1-2-15,1 2-5 0,3 0-1 0,17 22-5 16,-6-15-5-16,-4-5-2 0,-10-8 0 0,6 2-5 16,-3-1-2-16,2 2-7 0,-3-1 5 15,0-1-3-15,-3 1-2 0,-2-1 8 0,-2 0 1 16,-1 1 4-16,-2-1-4 0,-4-2 1 0,0 1 0 15,-2 0-5-15,-1-1 2 0,-3-2-5 0,2-2-4 16,-3-1-10-16,1 0-6 0,-2-2-24 0,0 0-13 16,2-2-20-16,3 0-28 0,0 0-50 0,2 0 15 15,0 0-185-15,2-3-189 0,3 1 37 0,-1-2-153 16,3 1 44-16,5-6-327 0</inkml:trace>
  <inkml:trace contextRef="#ctx0" brushRef="#br1" timeOffset="78535.2185">31526 1192 2022 0,'3'14'412'0,"2"6"-39"16,0-3-29-16,-3 4-36 0,3 0-32 0,-3 0-25 0,3 3-26 16,-1-3-13-16,-1 2-26 0,-1 1-15 15,0-3-18-15,2 3-15 0,-3-3-17 0,2 1-7 16,-2-2-15-16,0 0-7 0,0-3-24 0,0 0-25 0,-1-2-24 15,1-5-25-15,1 1-31 0,-2-3-20 16,0-2-20-16,0 1-24 0,0-2-48 0,-3-1 17 16,2-3-191-16,1-1-94 0,-3 0 35 0,0-4-294 15,0-5 45-15,-1-4 51 0,1-7-371 0</inkml:trace>
  <inkml:trace contextRef="#ctx0" brushRef="#br1" timeOffset="78661.2199">31582 1022 1828 0,'2'-12'323'16,"2"1"-62"-16,-2 5-54 0,-2-1-106 0,1 2-66 16,2 2-5-16,-1 3-162 0,-2 0-37 0,4 0-79 15,-1 0-313-15,4 5 26 0,-3-1 5 0</inkml:trace>
  <inkml:trace contextRef="#ctx0" brushRef="#br1" timeOffset="79189.2211">31804 1184 813 0,'-7'5'507'0,"-1"0"-81"0,-3 2-50 16,-2 1-48-16,2 1-40 0,-2 1-32 0,-1 0-24 0,2 0-28 16,-2 4-20-16,4-1-18 0,0 3-21 15,1-1-15-15,3 2-17 0,1 1-15 0,3-1-9 16,-3-1-13-16,4 1-5 0,1-1-17 0,0 0-15 15,4 0-4-15,-2-2-11 0,2 0-11 0,-1-1-1 16,4-4-6-16,0 1-3 0,0 0-11 0,0-5 0 16,0-1-7-16,1-1-1 0,-2-3-4 0,0 0 4 15,1 0 4-15,0-6 9 0,3 0-5 16,-1-5 10-16,0 0 5 0,1-2 6 0,-2 1 6 0,-1-2 7 16,-2 0 4-16,1-1 7 0,0 1 4 0,-2-1 7 15,-1 1 11-15,-1 0 5 0,1 1 3 16,-1 1 2-16,0 2-2 0,0 0-5 0,-2 2 1 0,2 2-14 15,-2 1 2-15,2 0-16 0,1 1-7 0,-2 2-8 16,1 1-3-16,-2 1 1 0,1 0 5 16,2 1-1-16,-2 3 6 0,1 4-2 0,2 5 1 15,-1 2-1-15,-1 2 1 0,2 0-2 0,0 5 13 16,-1 2-10-16,-2 2-2 0,-1 1 4 0,2 39 1 16,-2-30-1-16,-2-22-1 0,-6 33-1 0,1-15-9 15,5-19 2-15,-10 31-4 0,-1-15 2 0,0-2-2 16,0-3 85-16,-2 0-92 0,-2-5-14 0,9-10-16 15,-4 2-5-15,-3 0-10 0,-1-1-11 0,-2-2-15 16,-2-2-8-16,0-2-33 0,-1-4-27 16,4-4-36-16,0-2-69 0,4-5 21 0,2-1-210 0,0-4-58 15,3-2-210-15,2 0 49 0,5-2 46 0,2-2-397 16</inkml:trace>
  <inkml:trace contextRef="#ctx0" brushRef="#br1" timeOffset="79543.224">31934 1314 1818 0,'4'16'364'0,"2"1"-33"16,0 2-31-16,-4 0-27 0,2 1-25 0,-2-1-24 16,-1 2-23-16,0-2-19 0,1-1-20 0,-2 1-18 15,0-4-12-15,0 0-14 0,0-3-12 0,0 0-8 16,0-5-19-16,-3-2-13 0,3-1-22 0,0-3-15 15,-1-1-13-15,1-3-20 0,1-6-9 16,2-6-4-16,2-2-4 0,14-25 0 0,-8 16 2 0,4-1 4 16,-1-1 9-16,2 5 12 0,-11 12 13 0,4-2 9 15,2-1 9-15,1 0-7 0,-1 2 3 16,3 2 5-16,-2 3 6 0,2 0 10 0,1 5-1 16,-1 2 9-16,1 6 12 0,-2-1-3 0,1 4 7 0,15 21 26 15,-24-21 2-15,15 25-4 0,-17-24-12 16,3 6 19-16,1 1-4 0,0 0-13 0,1 1-8 15,-2 1-12-15,1 0 4 0,0-1-12 0,-3-2-14 16,1 0-4-16,0 0-66 0,0-3-45 0,-3-2-34 16,2-1-46-16,-1-2-72 0,-3-2 19 0,0 1 20 15,0-2-611-15,0 0 59 0,0-2 73 0,0-3-745 16</inkml:trace>
  <inkml:trace contextRef="#ctx0" brushRef="#br1" timeOffset="95131.6167">24782 9387 2022 0,'3'-2'361'0,"0"2"-30"0,-2-3-22 16,0 3-25-16,-1-1-18 0,3 0-22 0,-3-1-24 16,1 2-16-16,-1-1-21 0,2-1-18 0,-2 2-17 15,0 0-7-15,0-1-15 0,0 0-11 0,0 1-13 16,0-1-10-16,0 1-13 0,0 0-7 15,0 0-9-15,1-2-5 0,-1 2-12 0,0 0-5 16,0-1 3-16,0 1-13 0,0 0-7 0,0 0-2 0,-1-1 0 16,0 1-7-16,-2 0 0 0,-1 0-1 15,-3 0-3-15,3 1-8 0,-2 0 2 0,-4 2-3 16,0 1 0-16,-1 0-1 0,-2 0 5 0,2-2-3 16,-1 2-3-16,-1 2-2 0,3-4 3 0,0 3-5 15,0 0-3-15,2-3-1 0,1 1-1 0,1-2 0 16,2 2-3-16,-3 0-8 0,5-2-2 0,-1 1 1 15,0 0-13-15,1 0 1 0,-1 1 1 16,2-3 7-16,0 2 1 0,1 1 1 0,0-1 6 0,1 0 5 16,0 1 1-16,3-2 3 0,3 6 2 0,6-1 1 15,1 1-1-15,3 1 2 0,1 1-2 16,2-1 6-16,25 11-5 0,-32-14 0 0,1 0 1 0,6 3-1 16,-1 1 2-16,-2-1-3 0,2 1 0 15,-3 0 4-15,-1-1 0 0,1 2-3 0,-4 1-3 16,0-4 1-16,-4 3-4 0,-1-3 1 0,-2 1 6 15,-3 1 1-15,-2-3 1 0,-2 5 10 0,-4-3-2 16,-3 4 6-16,-1-2 5 0,-1-2 4 0,-4 0-1 16,2 0 5-16,-5-2-3 0,2-2 1 0,-4 2-4 15,0-3 2-15,0 0-2 0,-1-3-3 16,0 0-11-16,4 0-11 0,-1-3-16 0,5 2-19 0,-2-4-19 16,5 1-21-16,-1 0-21 0,4-1-27 0,1-1-26 15,5-1 15-15,2-3-127 0,5 1-37 16,0-1-84-16,3 0 31 0,2-1-213 0,-2-1 45 0,4 4 41 15,0-3-394-15</inkml:trace>
  <inkml:trace contextRef="#ctx0" brushRef="#br1" timeOffset="95648.615">25262 9394 1556 0,'0'-4'326'0,"1"0"-32"0,-1 3-30 0,-1-2-19 16,1 1-19-16,-3 0-14 0,-1-1-13 0,1 2-11 15,-2 0-16-15,0 1 1 0,-5 1-12 0,-2 3-14 16,-1 0-9-16,1 0-9 0,0 4-13 0,-1 1-7 16,1 2-10-16,1-1-8 0,1 2-11 0,3 3-5 15,0 2-8-15,-1 0-9 0,2-1-7 16,4 3-5-16,-2-1-4 0,4 0-3 0,3 1-5 0,-2-4-1 16,1 2 1-16,2-2-8 0,1-1-3 0,0-1-11 15,2-2-12-15,0-1-16 0,0-1-18 16,5-2-25-16,-3-3-28 0,0-2-24 0,3-2-32 0,0 0-38 15,2-3 16-15,0-1-92 0,2-1-112 16,1-2-149-16,0 1 41 0,0-1-45 0,-1-2 37 16,-1-3-396-16</inkml:trace>
  <inkml:trace contextRef="#ctx0" brushRef="#br1" timeOffset="96081.6139">25524 9457 1829 0,'0'-4'378'0,"-4"2"-34"0,3-2-31 0,-5 1-24 16,4 2-25-16,-3 1-28 0,2 0-20 0,-3 0-19 16,0 4-22-16,-2 2-12 0,0 2-16 0,-2 0-14 15,5 4-14-15,-1 0-2 0,-1 1-16 16,2 1-7-16,3 1-7 0,-1-3-8 0,2 3-8 16,1-1-4-16,1 0-10 0,1-3-10 0,0-2-10 15,0 2-7-15,1-3-6 0,-2-1-15 0,1-2-9 0,-1-1-12 16,4 1-10-16,-2-2-24 0,1-3-18 15,-1 0-11-15,2-2-9 0,1-1 0 0,3-6 7 16,-3 1 7-16,0-4 8 0,0-2 8 0,-3-1 9 16,2 0 9-16,0-4 21 0,-1 1 21 0,0-2 14 15,-1 3 14-15,0-2 12 0,-2 2 14 0,1 4 20 16,-2-1 5-16,1 0 7 0,2 4-7 0,-1 0-12 16,-1 3-17-16,0 1-8 0,1 1-5 0,1 1 5 15,-2 4 6-15,0 0 12 0,2 0-2 16,-1 3-5-16,3 3-2 0,1 4-2 0,-1 0 4 0,5 3-4 15,-2 3-7-15,1 0-8 0,-2 0-6 16,1 1 0-16,-1-2-10 0,0 1-10 0,-1-1-16 16,2-3-22-16,-2 2-22 0,1-3-21 0,-2-2-36 15,0 0-3-15,-2-3-15 0,2-2-34 0,-3 0-47 16,-1-4 19-16,-1-1-182 0,0-4-145 0,0-1 39 16,0-8-115-16,-1-3 49 0,-2-34 33 0,-5 10-465 15</inkml:trace>
  <inkml:trace contextRef="#ctx0" brushRef="#br1" timeOffset="96295.6126">25658 9000 1995 0,'3'-5'358'0,"-1"3"-26"0,0 2-20 0,-2 1-2 16,6 7-24-16,-1 2-10 0,0 4-19 0,4 4-15 16,10 26-15-16,-7-14-15 0,1-1-12 0,-1 1-16 15,0 3-19-15,0-1-2 0,2 2-9 16,-3-3-1-16,-2 1-21 0,2-3-17 0,0 2-8 0,-1-4-10 15,-8-15-12-15,3 2-14 0,-2 2-20 0,3 0-5 16,-3-1-66-16,1 1-55 0,-2-4-22 16,2-2-28-16,-2 0-26 0,1-3-48 0,-1-2-70 0,0-3 26 15,-2-2 20-15,1-2-439 0,3-2 45 16,-1-7 46-16,0-3-726 0</inkml:trace>
  <inkml:trace contextRef="#ctx0" brushRef="#br1" timeOffset="96503.6158">25956 9264 1919 0,'2'0'393'16,"-1"4"-17"-16,3 2-21 0,-1 3-8 0,3 3-20 15,-2 3-26-15,0 1-14 0,2 1-33 0,-3-2-24 16,1 2-25-16,1 2-12 0,1-2-27 0,-3 0-13 16,2-1-13-16,-2 0-16 0,0-2-16 0,-1-2-30 15,-1-2-33-15,2-2-24 0,-2-1-28 0,1 0-22 16,-2-3-25-16,1 1-30 0,2-1-57 0,-2-3-84 15,-1-1 22-15,-4-1 18 0,3-2-479 16,-1-5 54-16,-3-4 38 0,2-4-710 0</inkml:trace>
  <inkml:trace contextRef="#ctx0" brushRef="#br1" timeOffset="96646.6107">25979 9119 2083 0,'0'-8'422'0,"0"4"-48"16,0-2-48-16,0 2-41 0,0-1-40 0,0 1-44 15,0 1-53-15,0 0-59 0,0 1-55 16,1 0-49-16,2 2 1 0,-1 0-312 0,-1 2 27 16,2 0-240-16,-1 1 51 0,0 1 28 0,1 0-406 15</inkml:trace>
  <inkml:trace contextRef="#ctx0" brushRef="#br1" timeOffset="96999.7173">26098 9317 2186 0,'4'15'407'0,"-1"1"-27"0,1-2-32 16,-1 2-30-16,2 0-20 0,0-1-32 15,-3 0-25-15,1-1-28 0,0-2-16 0,-1-2-20 16,-1-1-26-16,2-2-6 0,-1 1-16 0,-1-3-14 0,-1-1-18 16,1 0-31-16,1-2-34 0,-1 0-29 15,-1-2-30-15,0 0-17 0,1 0-19 0,1-4-5 16,-1 0-2-16,2 0 10 0,0 0 2 0,1 0 10 15,-1-1 4-15,1 1 4 0,-1 1 8 16,3 2 14-16,-1-2 14 0,2 2 18 0,-1 1 13 0,1 0 17 16,-3 0 4-16,7 3 13 0,-1 2 3 0,1 0 5 15,0 2 3-15,0 0-7 0,-3 0-1 16,0 1-10-16,0-1-4 0,-2-2-7 0,0 2-8 0,-1-2-13 16,-2 0-24-16,2-2-22 0,-3-1-45 15,2 2-39-15,-2-1-39 0,2-3-73 0,-1 3 22 16,3-3-313-16,1-1 44 0,4-4-121 0,0 1 42 15,3-3 45-15,0-3-539 0</inkml:trace>
  <inkml:trace contextRef="#ctx0" brushRef="#br1" timeOffset="97446.7149">26562 9334 2159 0,'-4'0'417'0,"1"2"-42"0,-2 1-39 0,-3 1-36 16,0 2-29-16,0 1-27 0,-1 0-26 0,0 0-27 15,2 4-19-15,1-2-21 0,2 0-10 16,-1 1-22-16,0-3-20 0,4 3-17 0,-1-4-26 16,1 2-21-16,0-3-23 0,1 2-18 0,0-2-13 15,1 1-15-15,0-1-13 0,1-1-3 0,1 0-10 16,0 0 0-16,-1 0 1 0,2-2-9 0,-2-2-1 16,3 3 7-16,-3-3 4 0,3 0 17 0,-3 0 15 15,2 0 14-15,-2 0 9 0,3-3 5 0,-3 1 12 16,-1-3 7-16,3 0 13 0,-3 0 10 0,2-1 13 15,1-1 10-15,-2-2 13 0,2 2 9 0,-2-2 10 16,3 4-2-16,-3-3 1 0,-1 1-1 0,3 3-6 16,-3-1-7-16,1 0-7 0,1 2-19 0,-1-1-10 15,0 1-2-15,3 2 8 0,-1 1 5 16,5 3-8-16,0 2-6 0,1 2 1 0,2 3-2 0,16 24-1 16,-14-7-7-16,0 0 2 0,-1 4 6 15,-2 3 6-15,-1 0-5 0,-2 4 9 0,-5-2-7 16,0 1-1-16,-5-1 1 0,-3-2 0 0,-2 5-5 15,-3-6 2-15,-2-1-2 0,1-3-10 0,-1-5 6 16,-2 0-22-16,-4-4-11 0,9-13 0 0,-5 0-84 16,-3-1-32-16,-1-1-40 0,-2-5-121 0,-3-3 25 15,-29-5 24-15,18-6-501 0,6-1 62 0,6-2 46 16,14 11-873-16</inkml:trace>
  <inkml:trace contextRef="#ctx0" brushRef="#br1" timeOffset="98429.7225">25492 10467 1702 0,'0'-5'311'16,"0"3"-28"-16,-2-1-25 0,-3 0-16 0,1 2-20 15,-1-2-18-15,0 3-11 0,-1-1-17 0,-1 1-6 16,1 0-17-16,-4 3-7 0,-3 1-12 0,2 1-6 15,-2 4-6-15,0 2 3 0,2 2-8 0,2 3 0 16,-12 27-7-16,18-31-3 0,-1 8-2 0,-5 31-6 16,7-36-2-16,0 6-12 0,2 35 12 0,0-20-3 15,6 2-5-15,-1-3 10 0,-1 2-10 16,3-3 6-16,-1 1-4 0,-5-21-6 0,10 30-13 16,-9-31-9-16,1 5 4 0,0 1-6 0,-2 2 2 0,2 0-14 15,-2-1-4-15,0-1-4 0,1 0-31 16,-2 1-23-16,0-6-14 0,0 2-17 0,-2 0-22 15,1-4-18-15,-3-2-12 0,1 0-32 0,-1-4-75 16,-2-1-74-16,2-4 27 0,-3-1-329 0,0-6 48 16,0-1-85-16,0-2 55 0,-3-1 39 0,3-5-545 15</inkml:trace>
  <inkml:trace contextRef="#ctx0" brushRef="#br1" timeOffset="98582.7152">25279 10940 2030 0,'11'-5'391'0,"3"1"-40"0,0 1-29 16,-1 1-27-16,2 1-29 0,-2 1-28 0,4 0-16 16,-2 1-27-16,1 3-19 0,-1-2-21 0,3 2-30 15,-3 0-33-15,-1 2-30 0,0-3-37 16,1 1-34-16,-1 0-43 0,-1-1-50 0,-1-1 12 16,2 0-254-16,-1-2 29 0,2-2-272 0,-5 1 41 15,3 0 43-15,0-2-489 0</inkml:trace>
  <inkml:trace contextRef="#ctx0" brushRef="#br1" timeOffset="99112.8212">25790 10843 2023 0,'0'-1'383'0,"-2"1"-30"0,-2 1-33 0,0 1-24 15,-2 2-20-15,-1 0-11 0,-2 3-33 16,0 0-20-16,0 3-16 0,-1-1-20 0,1 4-11 16,2-3-21-16,1 2-12 0,0-1-25 0,3 0-5 15,-2-1-19-15,4-1-1 0,1 1-11 0,5-1-17 16,-2-1-11-16,3 1-13 0,0-1-11 0,2 0-13 15,0-3-21-15,2 2-8 0,-2-3-13 0,1-2-5 16,-1 1-10-16,-1-3-1 0,2 0-6 0,-5-3 7 16,4-1 1-16,-1-1 5 0,-1-3 4 0,1 0 6 15,-2-1 3-15,-2-3 7 0,1 3 9 0,-3-2 7 16,0 2 10-16,-1-1 3 0,0 1 17 16,0 1 5-16,0 0 10 0,-1 3 1 0,0-3 1 15,1 3 3-15,0 0-1 0,-1 0-8 0,-2 1-3 16,3 0-4-16,0 0-5 0,0 2 6 0,0 0 7 15,0 1 2-15,0 1 11 0,2 0-1 0,0 0 9 16,0 2 3-16,-1 1-4 0,3 0-4 0,-2 2 0 16,3 2-10-16,1 3-5 0,1 1-3 15,-1 1-2-15,1-2-8 0,0 2-15 0,-1-2-17 0,0 2-21 16,0-1-26-16,1-2-24 0,-1 0-23 0,3-2-30 16,1-2-96-16,-1-1 20 0,3-1-228 15,0-3 34-15,-1-1-214 0,3-2 42 0,-2-1 48 0,2-2-575 16</inkml:trace>
  <inkml:trace contextRef="#ctx0" brushRef="#br1" timeOffset="99347.8275">26109 10793 1960 0,'-4'0'395'0,"1"0"-41"0,-1 0-33 0,-2 5-24 15,-2 2-26-15,1 3-19 0,3 1-20 16,0 2-24-16,1 2-28 0,0 2-12 0,3-2-17 0,0 3-15 15,3-1-10-15,-1-1-21 0,1 0-11 0,2 0-8 16,0-1-9-16,2-2-21 0,1-2-5 16,0-1-22-16,-1-1-12 0,5-1-23 0,-3-3-18 0,-2-1-21 15,4-1-34-15,0-3-35 0,1-3-40 0,2 2 14 16,-2-7-164-16,2-1-71 0,-4-3 32 16,1-3-240-16,-1-2 40 0,-3-3 47 0,13-27-485 15</inkml:trace>
  <inkml:trace contextRef="#ctx0" brushRef="#br1" timeOffset="99598.8204">26288 10316 1896 0,'-3'-10'330'0,"2"3"-38"0,0 1-16 0,1 2-2 16,0 4 12-16,0 1-17 0,0 3-11 15,2 7-13-15,-1 3-17 0,3 6-7 0,-2 1-14 16,5 36-2-16,-1-24-10 0,-1 3-22 0,-1-1 9 0,2 5-13 15,-1-4-14-15,1 1-16 0,-2-3-17 16,0-1-13-16,-2-17-7 0,-2 2-11 0,1 3-9 16,2-1-7-16,0 1-13 0,-3 0-19 0,3 0-5 15,-2-2-57-15,0 0-26 0,0-5-17 0,0-2-22 16,-1-1-16-16,1-3-20 0,-1 0-26 0,0-3-35 16,-1 0-65-16,-1-2 23 0,0-3 22 15,-4-6-473-15,-1 0 54 0,-1-4 46 0,-2-2-768 0</inkml:trace>
  <inkml:trace contextRef="#ctx0" brushRef="#br1" timeOffset="99801.8197">26067 10663 2135 0,'-4'-3'383'0,"3"0"-28"16,2 1-25-16,2 0-27 0,4 0-32 0,3-2-19 15,6 0-26-15,3 1-17 0,1-1-15 0,35-4 2 16,-21 3-17-16,-1-3-8 0,0 4-14 0,1 0-13 15,-20 1-13-15,3 1-18 0,2-3-21 0,1 2-26 16,0-1-26-16,-2 0-21 0,-2 0-42 0,-1 2-25 16,-3 0-38-16,-1 1-55 0,-2-2-105 0,-2 2 23 15,-1 1 21-15,-3 0-450 0,2 0 47 0,-3 0 49 16,-1 0 40-16,0 1-565 0</inkml:trace>
  <inkml:trace contextRef="#ctx0" brushRef="#br1" timeOffset="100312.8265">26593 10778 1872 0,'-2'-3'317'0,"2"1"-21"0,0-2-15 0,0 2-23 16,0-1-22-16,1 1-14 0,2 0-14 0,0 2-17 16,2 0-4-16,1 0-21 0,2 2-3 0,1 3-16 15,3 1-10-15,-3 0-9 0,-1 2-8 0,2 1-9 16,-1 2-16-16,-3 1 5 0,-1 1-8 0,-2-1 0 15,-2 0-3-15,0-1-6 0,-2 2-4 0,-1-1-1 16,-2 0 3-16,1 1 6 0,-2-4-7 0,-1-2 3 16,-1 0 0-16,0-4-12 0,0-2-6 0,0 1-7 15,-1-5-4-15,-2-2-13 0,0-3-14 0,-1-2-18 16,0-3-14-16,5-2-16 0,-1-3-5 16,2-2-10-16,2 0-3 0,1-1-7 0,2 1-2 15,1 2-7-15,0-1-10 0,3 1-10 0,1 2-10 16,1 0-12-16,1 3-6 0,3 1-18 0,1 0 3 15,-1 3 0-15,0 2-3 0,3 2-11 0,-1 0-14 16,-1 2-29-16,-1 2 14 0,-1 1-125 0,0 1-134 16,2 2 34-16,-2-1-167 0,-3 1 50 0,3 2 40 15,0-1-414-15</inkml:trace>
  <inkml:trace contextRef="#ctx0" brushRef="#br1" timeOffset="100697.1044">26926 10573 2225 0,'6'4'424'0,"1"4"-38"0,0 1-20 0,-1 3-21 15,1 3-17-15,-1 2-38 0,1 0-15 0,-1 2-15 16,-3 0-18-16,3 3-19 0,-2 0-20 0,0 0-6 16,-1-1-21-16,-1 2-15 0,-2-4-14 0,2 3-14 15,-2-4-15-15,0-1-10 0,1 0-12 0,-1-4-3 16,0-1-9-16,-3-3-4 0,3-1 8 16,-1 0-8-16,1-5-4 0,-1 1-13 0,1-2-9 15,-2-2-14-15,1-5-8 0,0 1-4 0,-1-6-5 16,2-2-11-16,-1-5 5 0,-1-1-7 0,1-4 2 15,1 0-14-15,0-1-4 0,0 3 2 0,4-3-3 16,-1 0-1-16,1 2-5 0,4 0 3 0,-1 0-1 0,2 3 0 16,18-22-8-16,-11 19-8 0,-7 13 2 15,2-4-55-15,7 3-34 0,-2-1-43 0,3 3-40 16,-1-3-59-16,1 5 24 0,1 0-416 0,-4 1 52 16,3 0-59-16,-3 3-1027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174.44446" units="1/cm"/>
          <inkml:channelProperty channel="Y" name="resolution" value="2087.0700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7T08:52:25.318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789E4F35-5726-4A03-A2B5-14EFFD9051B1}" emma:medium="tactile" emma:mode="ink">
          <msink:context xmlns:msink="http://schemas.microsoft.com/ink/2010/main" type="inkDrawing" rotatedBoundingBox="18074,1720 18195,4219 17578,4249 17456,1750" semanticType="verticalRange" shapeName="Other">
            <msink:sourceLink direction="with" ref="{BF8C2BF9-A5CE-444A-87E6-B31A907F733C}"/>
            <msink:sourceLink direction="with" ref="{D099F84C-F5D1-4B32-8058-6F9453345A68}"/>
            <msink:destinationLink direction="to" ref="{1FC0C4DC-21DE-4823-B72F-E8FF1526A6F0}"/>
          </msink:context>
        </emma:interpretation>
      </emma:emma>
    </inkml:annotationXML>
    <inkml:trace contextRef="#ctx0" brushRef="#br0">18075 1726 1386 0,'-6'0'270'0,"0"0"-26"0,1 0-27 16,-2 0-19-16,-1 0-20 0,3 0-15 0,-1 0-9 15,1 0-11-15,-1 0-11 0,-1 0-11 0,1 0-13 16,-1 0-14-16,0 0-4 0,-6 0-8 0,3 0 90 16,1 1-198-16,-2 1 181 0,-1 0-192 0,3 1 185 15,-3-1-101-15,5 1 1 0,-2 3-5 0,-3-2-6 16,2 2 1-16,0 2-3 0,1 1-2 0,0-1 3 15,1 3-2-15,-1 0 0 0,3 1-3 0,-2 2-2 16,3 2 2-16,0 0-6 0,-1 1-1 16,2 2-2-16,0-1-2 0,0 2 0 0,1 1 0 0,2 0-1 15,-2 0-2-15,3 1-1 0,0 1 1 16,3 0 0-16,-1 0 0 0,-1 0-2 0,2-1 0 16,-1 0-1-16,2-1 0 0,1-1-1 0,-1-1-2 0,-1 1 0 15,2-1-1-15,-2 0-2 0,3 0 2 16,-2-2 0-16,0-2-4 0,0 1 3 0,-1 0 0 15,0 0 2-15,-1-1-2 0,-1-2 3 0,0 0 0 16,-1 0 1-16,0-1-2 0,0 1 2 0,0-4-2 16,-2 1 3-16,1 1-1 0,-3 0 1 0,2 0 1 15,-3-1-2-15,0 2 1 0,0-3-2 0,-2 1-1 16,-1 0-1-16,-1 1 1 0,-2-2-2 0,0 2 1 16,0-1-2-16,-1 1 2 0,-2-1-7 15,0 1 1-15,-2-2 3 0,1 1-3 0,-2 0 1 0,1 1 1 16,0-1-3-16,-1 0-1 0,-2-1-2 15,5 0 3-15,-1-1-6 0,4 0 3 0,-3-3-3 16,4 2 0-16,2-2-1 0,1-3-2 0,0 2-4 16,4-1 2-16,-3 0-1 0,3-1 0 0,0 1-2 15,0-2 0-15,2 0 0 0,0 1 5 0,1-1-1 16,0 1 2-16,0 0-1 0,2-2 2 16,0 3-2-16,2-1 1 0,0 0 1 0,4 2 2 0,2 1 1 15,1-1 1-15,0 0-1 0,3 1-1 0,0 0-1 16,3 3 4-16,0-1-2 0,1 1 0 15,2-2 4-15,-2 2-3 0,-1 1 1 0,-1-1 1 16,4 2-1-16,-2-3 0 0,-2 2-1 0,2 0 2 16,-6 0-2-16,2 2-2 0,-2-1 4 0,1 2-1 15,-3-2 3-15,0 2-1 0,-2 0 3 0,1 2-1 16,-1 0 0-16,-3-1 2 0,-2 2-3 0,1 0 1 16,-3 1 1-16,1 3-1 0,-2-3-3 15,0 2 3-15,-2-1-2 0,2 2 2 0,0 1-1 0,0-3-1 16,-2 2 3-16,1-1-4 0,-1 0 3 15,-1 4-4-15,0 0 8 0,1-1-4 0,-3 2 3 0,1-1-1 16,-2-1-4-16,2 1 1 0,-1 2 1 0,1-1 2 16,-1 0-1-16,0-1 0 0,1 2-7 15,0-1 5-15,2 0 3 0,-4-1 2 0,4-1-2 16,-1 2-12-16,3-1 8 0,0-3 1 0,-1 2 1 16,1 0-3-16,0 0 5 0,0-1-4 0,0 0 1 15,1 1 2-15,1-2 1 0,-1 1 0 0,-1-1-2 16,4 1 2-16,-3 0 2 0,2-3-2 0,-2 1-2 15,4 0 1-15,0 1 0 0,-1-2 2 16,1 3 0-16,3-1 3 0,0-2 7 0,-1 0 0 16,2 0 7-16,0 0 2 0,3-1 6 0,-1-3-4 0,-1 3 14 15,24 14-2-15,-26-23 6 0,3 2 1 16,3-1-7-16,1 0-4 0,1 1 8 0,1-4-5 0,-2 2 1 16,1-2-1-16,0-2-3 0,-3 0 3 15,1-2-8-15,-2 2-4 0,-2-3 6 0,1 1-10 16,-4 0-23-16,-1 0-31 0,-2-1-49 0,0 0-82 15,1 0 15-15,-5 1 15 0,0-1-628 0,0 2 66 16,-5-2 53-16,1 1-746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174.44446" units="1/cm"/>
          <inkml:channelProperty channel="Y" name="resolution" value="2087.0700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7T08:54:00.684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1FC0C4DC-21DE-4823-B72F-E8FF1526A6F0}" emma:medium="tactile" emma:mode="ink">
          <msink:context xmlns:msink="http://schemas.microsoft.com/ink/2010/main" type="inkDrawing" rotatedBoundingBox="17298,5101 20502,4597 20578,5075 17373,5579" semanticType="callout" shapeName="Other">
            <msink:sourceLink direction="to" ref="{789E4F35-5726-4A03-A2B5-14EFFD9051B1}"/>
            <msink:sourceLink direction="from" ref="{FE314D74-9FBA-41E1-9057-46FF613E70AA}"/>
          </msink:context>
        </emma:interpretation>
      </emma:emma>
    </inkml:annotationXML>
    <inkml:trace contextRef="#ctx0" brushRef="#br0">20501 4708 2097 0,'3'-8'365'0,"-3"-1"-40"0,2 2-29 15,-1 0-29-15,0 3-30 0,-1-3-28 16,0 2-27-16,0 3-26 0,0-2-23 0,2-1-23 0,-2 2-19 15,0 1-20-15,0-1-17 0,0 3-3 16,0 0-6-16,0 1-7 0,-2 3 1 0,0 4-4 16,-6 1 5-16,1 3-7 0,-16 24 0 0,16-27-2 0,-18 23 0 15,1-10-1-15,-6 2 2 0,3 2-2 16,-6-1-1-16,-4-1 0 0,-1-2-1 0,-5 2 1 16,-4-2 1-16,-2 1-4 0,-5-2-4 0,-3 0-1 15,-4 0 3-15,-9-1-1 0,-1-2 9 16,-2-1 6-16,0-2 2 0,-2-2 1 0,-1 0-2 0,0-1 2 15,-3-3-2-15,-2-1-7 0,1-1-3 0,-3 0-4 16,-9 0 5-16,1-2-4 0,4 0-4 16,1 0-3-16,0 0 6 0,4 0-1 0,3 0 1 0,5 0-3 15,-2-1 3-15,8 0-5 0,3-1 3 0,2-1-3 16,1 1-8-16,7 0 5 0,2-2-6 0,5 0 5 16,3-1-2-16,4 0 4 0,4 0-6 15,19 0 2-15,-3 0 4 0,0 0-6 0,-3-1-2 16,3 1 1-16,1 0 1 0,0-1-3 0,4 1 0 15,0 0-1-15,4-3 4 0,1 3-5 0,2 0 1 16,2 0 0-16,0 0-7 0,2-2-5 0,0 2 3 16,1 0-3-16,0 0-2 0,0-1-2 0,0 1-1 15,0 0-4-15,3 0-3 0,-1 0-2 0,-2 0 5 16,3-1-6-16,0 1 1 0,-1 0-1 16,1 0 6-16,-2 0-7 0,2 0 1 0,0 0 3 15,0 0 8-15,-1 0-5 0,1 0 1 0,1 0 3 0,-1 0 0 16,0 0 2-16,-2 0 2 0,3 0 2 15,-2 0-2-15,2 0-3 0,-1 0 7 0,1 0-1 16,-1 0 1-16,0 0-9 0,-1 0 1 0,2 0 8 16,0 0 2-16,0 0-2 0,0 0 7 0,-2 0 0 15,2 0 2-15,-1 0 1 0,1 0 0 0,0 0-4 16,-1 0-2-16,1 0 6 0,0 0 0 0,0 0 2 16,0 0-2-16,0 0 0 0,0 0-1 15,0 0-8-15,-2 0 1 0,2-1-2 0,0 1-2 16,0 0-3-16,0-2 3 0,0 2 1 0,0-1-7 15,0 0-5-15,0 1-4 0,2-3 0 0,2 1-3 16,-3 0-3-16,1-1 0 0,5-2-2 0,0 0-1 0,1-3 3 16,2 1-3-16,1-2-3 0,1 1 2 15,2-2-2-15,0 2 0 0,0-2 4 0,0 1 1 16,0 1 1-16,0-1 3 0,-1 3-1 0,-2-3 6 16,1 0 2-16,1 2 0 0,-2-1 3 15,-1 1-3-15,0 0 4 0,0 1-4 0,-2 1 3 16,-2 0 2-16,0 1-1 0,0 1 0 0,-3 1 0 0,1-1-8 15,-1 2-6-15,-1-2-6 0,0 2 1 16,0 0 2-16,-1 1 3 0,-1 0 6 0,0 0-4 16,-1 0 4-16,-3 2 0 0,1 0 6 15,-5 3 1-15,-5 0 3 0,-2 4-1 0,-25 11 0 0,14-8 0 16,15-8 0-16,-26 15 2 0,8-9-2 0,2 2-1 16,1 0 1-16,1-1-2 0,-3-2 0 0,1 3-1 15,16-8 2-15,-5 1-2 0,-2 1 1 0,2 0-1 16,0 0 2-16,2 0 4 0,0-2-3 0,2 1 6 15,2-1-2-15,1-1 5 0,2 1-6 16,1-2 0-16,1-1-9 0,1 1 0 0,3 1-1 16,1-1 14-16,0 1 1 0,5 2 7 0,2-1 1 15,1 4 4-15,3-1 3 0,2 2 5 0,-1 0 8 16,2 2 1-16,0 2 1 0,2 0 4 0,20 17 3 16,-28-23 2-16,4 5 2 0,1-2 5 0,2 2-7 15,18 19 2-15,-25-24-1 0,2 3-5 0,3 0 2 16,-3 1-2-16,2-2-3 0,-1 0-7 0,-2 0 1 15,-2-2 0-15,1 0-7 0,-4-1-7 0,1-3-8 16,-1 3-45-16,-1-3-22 0,-3-1-39 16,2 1-74-16,-2 2 17 0,0-1 14 0,-2-1-546 0,2 2 51 15,-2-3 56-15,1 1-612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174.44446" units="1/cm"/>
          <inkml:channelProperty channel="Y" name="resolution" value="2087.0700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7T08:54:01.466"/>
    </inkml:context>
    <inkml:brush xml:id="br0">
      <inkml:brushProperty name="width" value="0.05292" units="cm"/>
      <inkml:brushProperty name="height" value="0.05292" units="cm"/>
    </inkml:brush>
  </inkml:definitions>
  <inkml:traceGroup>
    <inkml:annotationXML>
      <emma:emma xmlns:emma="http://www.w3.org/2003/04/emma" version="1.0">
        <emma:interpretation id="{E730E5EF-C576-45A9-8E7A-0C9F7F617BE7}" emma:medium="tactile" emma:mode="ink">
          <msink:context xmlns:msink="http://schemas.microsoft.com/ink/2010/main" type="writingRegion" rotatedBoundingBox="18383,5485 24051,5100 24091,5691 18424,6077"/>
        </emma:interpretation>
      </emma:emma>
    </inkml:annotationXML>
    <inkml:traceGroup>
      <inkml:annotationXML>
        <emma:emma xmlns:emma="http://www.w3.org/2003/04/emma" version="1.0">
          <emma:interpretation id="{8A649580-21AC-407A-A7D7-24E3E44E2D7A}" emma:medium="tactile" emma:mode="ink">
            <msink:context xmlns:msink="http://schemas.microsoft.com/ink/2010/main" type="paragraph" rotatedBoundingBox="18383,5485 24051,5100 24091,5691 18424,60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D27B93-5DC7-4F65-97F9-DBD37E23A8A0}" emma:medium="tactile" emma:mode="ink">
              <msink:context xmlns:msink="http://schemas.microsoft.com/ink/2010/main" type="line" rotatedBoundingBox="18383,5485 24051,5100 24091,5691 18424,6077"/>
            </emma:interpretation>
          </emma:emma>
        </inkml:annotationXML>
        <inkml:traceGroup>
          <inkml:annotationXML>
            <emma:emma xmlns:emma="http://www.w3.org/2003/04/emma" version="1.0">
              <emma:interpretation id="{CDAE84CA-C102-4FFC-BE9F-D15D8DC2ED21}" emma:medium="tactile" emma:mode="ink">
                <msink:context xmlns:msink="http://schemas.microsoft.com/ink/2010/main" type="inkWord" rotatedBoundingBox="18400,5724 19250,5667 19271,5978 18421,6036"/>
              </emma:interpretation>
              <emma:one-of disjunction-type="recognition" id="oneOf0">
                <emma:interpretation id="interp0" emma:lang="" emma:confidence="1">
                  <emma:literal>can</emma:literal>
                </emma:interpretation>
                <emma:interpretation id="interp1" emma:lang="" emma:confidence="0">
                  <emma:literal>cam</emma:literal>
                </emma:interpretation>
                <emma:interpretation id="interp2" emma:lang="" emma:confidence="0">
                  <emma:literal>com</emma:literal>
                </emma:interpretation>
                <emma:interpretation id="interp3" emma:lang="" emma:confidence="0">
                  <emma:literal>corm</emma:literal>
                </emma:interpretation>
                <emma:interpretation id="interp4" emma:lang="" emma:confidence="0">
                  <emma:literal>corn</emma:literal>
                </emma:interpretation>
              </emma:one-of>
            </emma:emma>
          </inkml:annotationXML>
          <inkml:trace contextRef="#ctx0" brushRef="#br0">18533 5719 2031 0,'-7'-2'332'0,"-2"2"-39"15,-2 3-27-15,-2 1-26 0,1 0-21 0,-1 1-12 16,4 3-21-16,0 1-15 0,-1-1-15 0,3 1-9 16,2 3-16-16,-1 0-7 0,2 3-13 0,2-1-13 15,-1 1-9-15,2 0-6 0,1 1-8 0,0 1-8 16,0-2-12-16,1 0-14 0,2-2-13 0,1 0-14 15,1-1-27-15,2 0-12 0,0-2-24 16,5 0-26-16,0-3-20 0,1-1-29 0,2-2-22 0,1-2 13 16,1-2-80-16,2-1-5 0,0-3-3 0,30-8 5 15,-23 0 4-15,0-1 7 0,-1 0 9 16,-3-2 16-16,1 0 19 0,-15 7 35 0,4-3 50 0,0-1-628 16</inkml:trace>
          <inkml:trace contextRef="#ctx0" brushRef="#br0" timeOffset="400.0008">18809 5832 2827 0,'7'-13'189'0,"-1"1"4"16,-1 1-4-16,-2 1-5 0,-3 2-10 0,2 2-8 0,-2 0-8 15,-2 0 0-15,2 2-24 0,-3 1-3 16,-1 0-12-16,-1 2-9 0,0 1-10 0,0 0-11 0,-4 1-2 16,0 3-6-16,0 2-8 0,-1 0-3 15,0 2-10-15,3 2-6 0,0 2-1 0,1-1-9 16,2 2 2-16,0-1-11 0,4 1-5 0,-2-2-2 16,2-1-3-16,0-2-4 0,1 2-7 0,0-3 2 15,1 0-9-15,0-2-5 0,-1 1-4 0,2-1-3 16,-1-1-7-16,1 0-5 0,0 0-2 0,1-1-4 15,-1-3-3-15,1 0-1 0,-1 0 5 0,1 0-2 16,1-7 4-16,1 0 0 0,-2-3 6 16,4 1 7-16,-5-3 2 0,-1-1 5 0,3-1 9 0,-3 0 1 15,2 1 8-15,-3-1 5 0,0 0 6 0,-1 2 7 16,0 1 2-16,2 2 2 0,-2 1-4 0,0 2-4 16,0 0-11-16,2 1-4 0,-2 1-18 15,0 1 1-15,2 1 6 0,-1-1 4 0,2 3 9 16,0 3 4-16,2 4 0 0,1 3 0 0,0 0-3 15,0 4 3-15,0 0-3 0,-1 2-2 0,0 1 1 16,0 1-5-16,2-1-4 0,-2 1-29 0,0 1-19 16,-1-1-19-16,4 0-23 0,-2-1-29 0,-1-3-25 15,-1-2-18-15,0 0-34 0,-1-4 17 0,0-4-137 16,0-1-49-16,-1-3 30 0,-1-2-317 16,0-2 39-16,1 0 51 0,0-8-431 0</inkml:trace>
          <inkml:trace contextRef="#ctx0" brushRef="#br0" timeOffset="750.0948">18933 5900 1958 0,'2'-16'291'0,"-2"0"12"0,2 2-14 0,0 2-16 15,-1 0-22-15,1 3-28 0,-2 2-18 0,2 0-26 16,0 2-19-16,-1 2-10 0,0-1-6 0,1 1-1 16,1 2-9-16,-1 1-11 0,4 1-9 15,-2 2-6-15,3 1-14 0,1 4-9 0,3-1-11 0,-2 3-3 16,0-1-6-16,-1 1-5 0,2 3-9 0,-3-1 0 16,-2-1-10-16,2 1-5 0,2 2-9 15,-4-2-7-15,-1-2-11 0,-1-2-10 0,1 1-10 16,-1-2 3-16,-1 0 1 0,0-4 0 0,0 2-10 15,-2-5-4-15,1 0-12 0,-1 0 0 0,0 0 5 16,0-5 3-16,2 3 3 0,-1-3 3 0,0 0-2 16,0 0 3-16,1-5 9 0,0 0 9 0,1-2 3 15,1 0 6-15,0 0 3 0,0 1 5 0,2 0 0 16,1 1 2-16,-2-1-10 0,3 3 1 16,-1-1 2-16,1 0 1 0,0 1-2 0,-1 0-3 15,0 4-1-15,-1-1-1 0,0 1 5 0,-1 1 6 16,0 2 0-16,-1 0 1 0,1 1 1 0,0 0 0 15,-1 1-3-15,0 2-2 0,0-1-1 0,0 4-7 0,3 1-10 16,-1 2-5-16,-2-3-14 0,-1 3-13 16,0-2-13-16,0 0-23 0,-1 0-35 0,0 0-41 0,1 2 13 15,-1 0-263-15,2 1 33 0,-3-3-284 16,1 2 40-16,2-6 52 0,-3 1-526 0</inkml:trace>
        </inkml:traceGroup>
        <inkml:traceGroup>
          <inkml:annotationXML>
            <emma:emma xmlns:emma="http://www.w3.org/2003/04/emma" version="1.0">
              <emma:interpretation id="{16F58D9D-A103-479E-B9B7-56BE7818A88F}" emma:medium="tactile" emma:mode="ink">
                <msink:context xmlns:msink="http://schemas.microsoft.com/ink/2010/main" type="inkWord" rotatedBoundingBox="19843,5386 20508,5341 20544,5873 19879,5918"/>
              </emma:interpretation>
              <emma:one-of disjunction-type="recognition" id="oneOf1">
                <emma:interpretation id="interp5" emma:lang="" emma:confidence="1">
                  <emma:literal>be</emma:literal>
                </emma:interpretation>
                <emma:interpretation id="interp6" emma:lang="" emma:confidence="0">
                  <emma:literal>bc</emma:literal>
                </emma:interpretation>
                <emma:interpretation id="interp7" emma:lang="" emma:confidence="0">
                  <emma:literal>bi</emma:literal>
                </emma:interpretation>
                <emma:interpretation id="interp8" emma:lang="" emma:confidence="0">
                  <emma:literal>b,</emma:literal>
                </emma:interpretation>
                <emma:interpretation id="interp9" emma:lang="" emma:confidence="0">
                  <emma:literal>b:</emma:literal>
                </emma:interpretation>
              </emma:one-of>
            </emma:emma>
          </inkml:annotationXML>
          <inkml:trace contextRef="#ctx0" brushRef="#br0" timeOffset="1434.403">19900 5397 2010 0,'-3'-5'310'0,"1"1"-46"15,1 2-31-15,0-1-8 0,1 3-4 0,0 2-14 0,2 1-8 16,0 7-8-16,3 3-7 0,-1 2-17 16,-1 3-7-16,1 2-9 0,6 30-2 0,-7-36-13 15,1 5-2-15,3 34-4 0,-5-38-14 0,0 6-7 16,-1 4-4-16,0-2-13 0,-1 2-1 0,0-2-13 16,1-1-8-16,-1 1-6 0,0-3-13 0,0-1 1 15,0-3 4-15,0-3-1 0,0-1 7 16,-1-1 15-16,0-3-9 0,1-1 11 0,-1-4-6 0,-1 2-14 15,0-5-5-15,1 0-32 0,0-3-9 16,0 0-13-16,-2-1-9 0,3-3-14 0,0-3-3 16,0-4 2-16,0 0-5 0,2-2-7 0,1-1-5 15,1 1 6-15,0 2-7 0,2-2 5 0,0 3-7 0,2 0 0 16,0 1 1-16,4 0 3 0,1 4-3 16,0 1 6-16,1 3-2 0,0 0 9 0,0 3-3 15,-3 1 2-15,1 1 1 0,0 3 8 0,-2 0 6 16,-3 3 8-16,-1 1 9 0,0 1 3 0,-4 0 0 15,-2 2 2-15,-2 3 0 0,-2-1 0 0,-2 1 4 16,-3 0-2-16,1 1 7 0,-21 17-5 0,4-14 7 16,2-3-2-16,1-2 2 0,11-8-7 15,-1 2-1-15,-4-1-5 0,2-1-12 0,0 0-18 16,2-2-29-16,1-1-38 0,2-2-40 0,3-2-108 16,2-1 22-16,2-3-242 0,2 0 39 0,0 0-235 15,2-3 44-15,2-4 52 0,2-2-475 0</inkml:trace>
          <inkml:trace contextRef="#ctx0" brushRef="#br0" timeOffset="1815.9521">20288 5695 1897 0,'4'1'340'16,"2"-1"-42"-16,-1 0-31 0,-2 0-30 15,4-1-23-15,-1 1-24 0,1-3-17 0,1 1-17 0,2-2-20 16,1-2-17-16,-2 1-8 0,0-3-17 16,-2 2-12-16,-1-1-9 0,-2-1-6 0,-1 3-8 15,-1-2-7-15,-1 2-3 0,-1 0 0 0,-1 1-1 0,-1-2-2 16,-1 2 0-16,-5-1 1 0,3 3 0 15,-3-3-5-15,1 3 2 0,0 1-3 0,0 1 7 16,2 0-8-16,-1 1-2 0,1 3 9 0,-1 1 6 16,-1 4 2-16,1 2 2 0,3 1 8 0,-1 0 4 15,3 2 8-15,1 1 3 0,0 2 0 0,1-3 10 16,3 2-2-16,-1 2-9 0,3-3 6 0,1 1-7 16,1 0-7-16,-1-2 2 0,3 0-2 15,-1-2-2-15,0 0-2 0,0-4-14 0,3 1-6 0,-2-2-46 16,2-2-25-16,1-2-51 0,0-1-32 15,0-2-38-15,1 0-60 0,0-2 19 0,1 0-385 16,-2-2 47-16,0-2-167 0,-1 1 62 0,-1-4-754 0</inkml:trace>
        </inkml:traceGroup>
        <inkml:traceGroup>
          <inkml:annotationXML>
            <emma:emma xmlns:emma="http://www.w3.org/2003/04/emma" version="1.0">
              <emma:interpretation id="{3ACFDFDD-04B9-4DA9-AF84-3363ED857E64}" emma:medium="tactile" emma:mode="ink">
                <msink:context xmlns:msink="http://schemas.microsoft.com/ink/2010/main" type="inkWord" rotatedBoundingBox="21108,5355 22915,5232 22948,5724 21141,5847"/>
              </emma:interpretation>
              <emma:one-of disjunction-type="recognition" id="oneOf2">
                <emma:interpretation id="interp10" emma:lang="" emma:confidence="1">
                  <emma:literal>shown</emma:literal>
                </emma:interpretation>
                <emma:interpretation id="interp11" emma:lang="" emma:confidence="0">
                  <emma:literal>Shown</emma:literal>
                </emma:interpretation>
                <emma:interpretation id="interp12" emma:lang="" emma:confidence="0">
                  <emma:literal>Shawn</emma:literal>
                </emma:interpretation>
                <emma:interpretation id="interp13" emma:lang="" emma:confidence="0">
                  <emma:literal>shower</emma:literal>
                </emma:interpretation>
                <emma:interpretation id="interp14" emma:lang="" emma:confidence="0">
                  <emma:literal>showed</emma:literal>
                </emma:interpretation>
              </emma:one-of>
            </emma:emma>
          </inkml:annotationXML>
          <inkml:trace contextRef="#ctx0" brushRef="#br0" timeOffset="2500.0117">21420 5484 1572 0,'-7'-3'325'15,"4"1"-31"-15,-1 2-29 0,-3-2-25 0,3 2-20 16,-2 0-15-16,-2 0-17 0,-2 0-15 15,-3 2-16-15,0 0-13 0,1 1-14 0,1-1-8 0,1 2-13 16,3 0-10-16,0 0-8 0,1-1-7 0,1 2-2 16,4 2-5-16,1 1-3 0,3 4-9 15,2 0-10-15,3 0-9 0,3 2-8 0,3 0-1 0,17 21-8 16,-23-28-4-16,1 4-5 0,1 2-8 16,2 2-6-16,-3-1-3 0,-3 2 0 0,2 0 1 15,-6-2-9-15,-2 3 6 0,-4-3-10 0,-4 1-3 16,-3-1-8-16,-3-1-3 0,0-1-29 15,-5-3-14-15,1-1-13 0,-3-3-32 0,0-1-23 0,0-3 14 16,0-2-95-16,-1-1-24 0,3-5-26 0,0 0-40 16,3-1-154-16,0-6 40 0,4-1-120 15,2-2-342-15</inkml:trace>
          <inkml:trace contextRef="#ctx0" brushRef="#br0" timeOffset="2899.1556">21501 5329 2021 0,'15'5'381'16,"-2"5"-28"-16,0 2-35 0,-1 2-21 0,-1 2-24 15,14 25-20-15,-14-13-18 0,-4 3-14 16,-4-18-19-16,1 6-7 0,-1 2-23 0,0 2-16 0,-2 1-4 16,3-1-18-16,-3 0-13 0,0 0-18 0,-1-3-3 15,0 0-3-15,0-1-17 0,0-4-8 16,0 0-4-16,0-3-12 0,0-2 5 0,0-3-12 0,0-1-16 15,-2-3-24-15,1 0-23 0,-2-3-23 0,1-3-25 16,-1-5-26-16,0-4-12 0,0-4-5 16,0-1-4-16,3-3-1 0,0 2 5 0,3 0 4 15,0-1 8-15,2 2 8 0,0 0 12 0,-1 2 10 16,4 3 5-16,-1 2 8 0,3 1 15 0,-1 3 20 16,-1 2 13-16,2 3 14 0,-2 1 7 15,1 1 9-15,-1 3 7 0,2 2 12 0,0 1 1 0,-2 3 9 16,-1-1-5-16,-1 4-3 0,1 0-5 15,-5-2-4-15,2 1-1 0,-2 2-7 0,1-3-4 16,-1 1-14-16,-1-3-26 0,0 0-25 0,-1 3-58 16,2-2-31-16,-2 2-50 0,0-4 17 0,1 0-165 15,-1 0-111-15,0-3 33 0,0 2-207 0,0-3 52 16,1 0 45-16,1-4-382 0</inkml:trace>
          <inkml:trace contextRef="#ctx0" brushRef="#br0" timeOffset="3201.1556">21936 5530 1742 0,'3'-3'342'16,"-3"-1"-24"-16,0 3-28 0,0 1-22 0,-3 3-20 16,2-1-19-16,0 2-23 0,0 5-19 15,-2 5-11-15,3 1-17 0,0 2-9 0,3 0-12 16,-1 0-13-16,-1 1-6 0,5-1-10 0,-1 2-12 15,0-3-7-15,1-2-8 0,1 2-2 0,-2-3-5 16,2-1-4-16,0-1-2 0,1 0-20 0,-2-4-5 16,1-2-7-16,-1-2-8 0,1-3-10 0,-1 0-3 15,-1-4-3-15,-1-4-3 0,2-2-5 16,1-2-3-16,-2-3 4 0,0-1-6 0,-2-1-4 0,-1 0-1 16,2 0-9-16,-3 0-5 0,0 2-11 0,-1-2-4 15,-2 3-22-15,-2-1-61 0,2 1-50 16,0 2 17-16,-1 2-152 0,-2 3-86 0,2 1 34 15,0 0-280-15,-1 1 49 0,3 2 42 0,-1 0-423 16</inkml:trace>
          <inkml:trace contextRef="#ctx0" brushRef="#br0" timeOffset="3668.1559">22105 5494 1938 0,'4'9'401'0,"3"1"-40"0,0 2-29 0,-1 2-23 16,0 1-25-16,0 2-23 0,0-2-21 15,-2 2-17-15,2-3-28 0,-1 1-15 0,0-1-16 16,-1-1-17-16,2-1-15 0,-2-3-11 0,-1 1-11 16,-1-4-13-16,2 1-15 0,-1-3-26 0,1-2-21 15,0 1-19-15,2-3-32 0,-2-1-22 0,3-3-23 16,0-3-14-16,1-2-9 0,0-4-10 0,-1-2-4 15,0 1 0-15,2-3 7 0,-3-1 6 16,0 0 11-16,1 0 10 0,0 2 21 0,-2-1 21 0,0 5 12 16,-1-1-2-16,0 3-2 0,-1 1-6 0,-1 2 12 15,0 3 31-15,0 1 11 0,-1 3 9 0,2 0 5 16,-2 3 5-16,1 1 1 0,-1 1 4 0,3 1 1 16,-1 3-2-16,0 4-2 0,0 2-1 0,1-1-1 15,0 1-5-15,2 2-3 0,1 0-4 16,-1-1 9-16,0-1 1 0,1 0 4 0,0 0-3 15,1-3 0-15,0-2 6 0,3 1-18 0,-1-3 3 16,1-1 0-16,-1-1 2 0,4-2-4 0,-5-4-5 16,-1 0-7-16,1-3 0 0,0-1-9 0,-3-2-5 15,1-3 3-15,1-2-6 0,-3-2-6 16,0 1 6-16,-3-4-5 0,-1 2-14 0,-1 0-15 0,0 1-18 16,0-1-17-16,0 0-21 0,-1 4-16 0,0-2-26 15,0 3-27-15,0 1-69 0,-1 0 22 16,2 2-134-16,0 1-91 0,0 0 34 0,0 0-250 15,0 1 45-15,0-2 44 0,0 2-427 0</inkml:trace>
          <inkml:trace contextRef="#ctx0" brushRef="#br0" timeOffset="4098.1586">22611 5479 1890 0,'8'10'408'0,"-1"0"-53"0,-1 1-32 16,0 1-30-16,-1-3-27 0,-1 3-27 0,1-1-20 16,-1 2-28-16,-2-4-16 0,-1 1-17 15,-1-3-17-15,0 0-16 0,0 1-13 0,0-2-17 16,0 0-9-16,0-4-12 0,0 2-11 0,0-1-7 0,-1 0-14 16,1-3-12-16,-1 0-32 0,1 0-20 15,-1-3-10-15,1 0-7 0,0-3-9 0,0-4-3 16,2-2 2-16,2-2 4 0,0-1 12 0,0 0 6 15,-1 0 17-15,3 1 14 0,0 0 7 0,2 1 7 16,-1-1 1-16,0 3-2 0,0 2-2 0,1 0 2 16,-1 2 2-16,0 2 6 0,0 1 4 0,-1 3 13 15,2 1 8-15,1 3 1 0,-1 2 0 0,2 2 6 16,-3 4-11-16,0-2 8 0,2 3-9 0,-3 1-4 16,0-1 1-16,1 1-2 0,-2 1 5 0,0-1-12 15,-1 0-1-15,3-1-3 0,-3 1-6 16,-1-3-26-16,1 0-28 0,-2-3-33 0,2 0-42 15,-2-2-58-15,2 0 16 0,1 0-347 0,4-1 40 16,2-2-200-16,4 0 51 0,-1-2 54 0,5-2-521 16</inkml:trace>
        </inkml:traceGroup>
        <inkml:traceGroup>
          <inkml:annotationXML>
            <emma:emma xmlns:emma="http://www.w3.org/2003/04/emma" version="1.0">
              <emma:interpretation id="{157F2C85-93FC-4A30-9913-BE2E1F96F3FE}" emma:medium="tactile" emma:mode="ink">
                <msink:context xmlns:msink="http://schemas.microsoft.com/ink/2010/main" type="inkWord" rotatedBoundingBox="23424,5335 24064,5292 24091,5691 23451,5735"/>
              </emma:interpretation>
              <emma:one-of disjunction-type="recognition" id="oneOf3">
                <emma:interpretation id="interp15" emma:lang="" emma:confidence="1">
                  <emma:literal>as</emma:literal>
                </emma:interpretation>
                <emma:interpretation id="interp16" emma:lang="" emma:confidence="1">
                  <emma:literal>a S</emma:literal>
                </emma:interpretation>
                <emma:interpretation id="interp17" emma:lang="" emma:confidence="0">
                  <emma:literal>9 S</emma:literal>
                </emma:interpretation>
                <emma:interpretation id="interp18" emma:lang="" emma:confidence="0">
                  <emma:literal>n S</emma:literal>
                </emma:interpretation>
                <emma:interpretation id="interp19" emma:lang="" emma:confidence="0">
                  <emma:literal>, S</emma:literal>
                </emma:interpretation>
              </emma:one-of>
            </emma:emma>
          </inkml:annotationXML>
          <inkml:trace contextRef="#ctx0" brushRef="#br0" timeOffset="4615.0611">23667 5428 1908 0,'-14'-2'380'0,"0"2"-43"15,-2 0-33-15,-1 2-22 0,-1 3-19 16,-1 3-26-16,0 1-23 0,2-1-20 0,0 4-22 0,2 2-10 16,1 0-19-16,3-1-9 0,1 1-13 0,3 1-9 15,1-1 1-15,1 3-18 0,2-2-9 16,2-1-10-16,1-4-7 0,0 1-9 0,1-3-4 16,3 2-11-16,0 0-20 0,0-5-9 0,1 0-10 0,-1-1-17 15,3-4-25-15,1-2-16 0,3-4-7 16,-2 0-5-16,3-5 1 0,-2 0-2 0,1-2 0 15,1-1 7-15,-2-2 17 0,-2-1 7 0,3 0 15 16,-3 0 21-16,-1-2 18 0,-1 4 15 0,1 0 14 16,-1-1 11-16,-3 1 5 0,2 5-11 0,-3 1-5 15,2 1-14-15,-1 2-5 0,-2 1-2 0,3 2 19 16,-1 3 4-16,0 0 12 0,-1 3 9 0,3 3-3 16,-1 2 6-16,2 4 3 0,4 0 0 0,-3 0 1 15,2 2 4-15,0 1-9 0,2 2 14 16,-1-1 2-16,16 23-10 0,-11-14-7 0,2-6-8 15,-13-9-3-15,3-1-4 0,1 4-11 0,2-1-5 16,-3 0-6-16,0-3-15 0,0 0-1 16,-4-1-51-16,3-4-22 0,-4 2-21 0,2-4-25 0,-2 1-41 15,-1-1-40-15,1-2-72 0,-1 0 23 0,-1-2-309 16,0-2 45-16,0-2-188 0,0-4 54 0,0-2-778 16</inkml:trace>
          <inkml:trace contextRef="#ctx0" brushRef="#br0" timeOffset="5147.6957">24056 5315 1739 0,'2'-4'287'0,"1"1"-25"0,-2 0-28 0,0 1-25 0,1 2-13 15,-2-3-23-15,0 2-20 0,0 0-13 16,0-1-5-16,-1 2-7 0,-1-1-6 0,-2 1-7 16,-3 0-8-16,3 0-2 0,-6 0-2 0,-4 0-5 15,1 1 1-15,2 2-10 0,-3-2-6 0,1 2-2 16,-1 1-2-16,3 0-8 0,1 1-7 15,1-1-7-15,2 0-3 0,2 0 0 0,1 2-3 16,1-3-3-16,0 2 0 0,3-1-4 0,0 3-9 16,3 1-7-16,1 2-3 0,4 0-8 0,0 1-6 15,3 1 3-15,-1 0-9 0,0 1 0 0,3 1-3 0,-4-1 4 16,3 1-5-16,-1 0-5 0,-2-2 3 16,-1 2 0-16,0-1 5 0,-1 1-1 0,-3-2 7 15,-1 1 7-15,1-2 9 0,-4 0 4 0,0-3 3 16,-1 0 6-16,-2 1 6 0,-4-1 1 0,0 1-5 15,0-1 7-15,0-1 0 0,-1-2-5 0,0 2-4 16,0-2-1-16,3-2 1 0,-1 2-3 0,3-4 2 16,-2 2-7-16,2-2-17 0,-2 2-27 0,0-2-27 15,3-1-33-15,-3 0-52 0,1 3-75 16,-1-3 20-16,0 1-323 0,-2 0 42 0,1 1-193 0,-1-1 58 16,1-1 52-16,1 0-549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174.44446" units="1/cm"/>
          <inkml:channelProperty channel="Y" name="resolution" value="2087.0700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7T08:57:06.18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Group>
    <inkml:annotationXML>
      <emma:emma xmlns:emma="http://www.w3.org/2003/04/emma" version="1.0">
        <emma:interpretation id="{3D456FFB-54BA-47BA-BCF3-2DB20EDB5DAC}" emma:medium="tactile" emma:mode="ink">
          <msink:context xmlns:msink="http://schemas.microsoft.com/ink/2010/main" type="inkDrawing" rotatedBoundingBox="5619,10778 9743,10400 9775,10754 5652,11131" semanticType="underline" shapeName="Other">
            <msink:sourceLink direction="with" ref="{60CA280A-51A6-4C05-931E-BE29EC68DB58}"/>
            <msink:sourceLink direction="with" ref="{32D697EF-7F36-43D4-91D2-E68EC55B99A5}"/>
          </msink:context>
        </emma:interpretation>
      </emma:emma>
    </inkml:annotationXML>
    <inkml:trace contextRef="#ctx0" brushRef="#br0">5626 10784 1951 0,'-3'-3'325'16,"1"1"-43"-16,1 1-36 0,1 1-16 0,0 0-9 15,0 1-14-15,1 0-12 0,1 3-12 0,3 5-11 16,2 2-10-16,0 1-13 0,2 1-7 0,2 3-8 16,11 24-18-16,-16-31-7 0,2 5-11 0,1 2-5 15,1 0-11-15,1 1-9 0,-2 0-6 0,-1-2-8 16,2-1-5-16,-2 1-2 0,1-1-2 0,-1-2-7 15,0-1-6-15,-2-2 2 0,0 0-6 0,-2-2-5 16,0-2 0-16,2 0 0 0,-3-2-2 0,1 1-6 16,0 0-2-16,0-3 0 0,1 2-2 15,0-3-2-15,1 2-2 0,0-1 2 0,0-1 0 0,1 2-3 16,4-2-5-16,2 0-3 0,1-2-2 0,3-1-2 16,1 1 8-16,0 0-4 0,3-1 1 15,0 1-3-15,0-4 6 0,1 4-7 0,0-2 0 16,-1 1 1-16,2 0 2 0,-2 1-4 0,0-1 1 15,-1-1 2-15,0 2 0 0,3-1-2 0,-5 3-3 16,3-3 0-16,-1 1 2 0,-1-1 2 0,1 2 2 16,1-2-2-16,-3 1-1 0,3-1-2 15,2 0 2-15,-3 2-1 0,2-2 0 0,-1 1 0 16,0 0 1-16,-1 1 3 0,2 1-6 0,-2 0 4 0,0 0-2 16,-1-3 2-16,1 3-1 0,2 0 0 15,-1 0 2-15,-1 0 2 0,1 0-2 0,-1-2-4 0,-1 0 2 16,2 1-1-16,0 0 2 0,-1-2 2 15,1-1 1-15,1 0-2 0,0 2-1 0,0-3 3 16,0 0-6-16,2 3 4 0,-1-3-1 0,1-1 0 16,-2 2 1-16,2 0-3 0,0-1 2 0,-2 2-2 15,2-2 2-15,0 2 2 0,-1-1-2 16,3 2 3-16,-4-3-3 0,2 0 5 0,-1 2-3 0,0-1-3 16,-1-1 0-16,2 2 0 0,-1-1 0 0,0 1 0 15,1-3-2-15,-1 3 4 0,-1-1-2 16,0-1-3-16,-1 2 3 0,0-1-1 0,-1 2 3 0,0-2-4 15,1 1 3-15,0 0-2 0,-1-1 3 16,2 2 0-16,0-3-3 0,2 2-3 0,-3-1 6 16,0-1 0-16,2 1-4 0,-3 0-2 0,3 0 7 0,-1-1-5 15,-1 3 3-15,-1-2-3 0,1 1 0 16,0 0 1-16,-1 0 2 0,-1 1 1 0,2 1-4 16,-5-1 0-16,2-1 2 0,1 1 0 0,-3 0-2 15,1 0 4-15,1 1-4 0,0-2 4 0,-2 1-1 16,2-1 0-16,-1 0-2 0,0 1 5 0,0-1-5 15,-1 2-1-15,0 0 2 0,1-2 1 0,-2 0 1 16,-1 2-2-16,0-2 0 0,2 3 6 16,-2-3-6-16,0 2 0 0,0-1-2 0,1 0 1 15,-1 0 2-15,2 0-4 0,-1 1 3 0,1 0 1 0,1 0-1 16,0-1 4-16,2 2-4 0,-1-1 1 16,0 0-1-16,-1 0 0 0,2-1 2 0,0 0-4 0,-2 1 1 15,1 1 1-15,-2 0-2 0,3-1 2 16,-4 1 0-16,3-3-3 0,-2 3 4 0,0-2-3 15,2 2 7-15,-3-1-6 0,2 0 0 0,0 1 1 16,-2-1 2-16,1-1-1 0,2 1-3 0,-3 1 3 16,3 0-4-16,-3-1 3 0,1 1-3 0,0-1 7 15,0-1-3-15,-1 2 0 0,-1 0-2 0,-1 0 3 16,2-1-3-16,-3 0 0 0,0 0 3 16,0 1-3-16,2 0 0 0,-1-2 2 0,1 1-1 0,0-1-5 15,0 1 6-15,1 1 1 0,-2-1-1 0,0-1 0 16,1 2-3-16,-1-1 0 0,-2 1 3 15,0 0-1-15,-1 0 2 0,0 0-2 0,-2 0 0 0,2 0 0 16,-3 0 2-16,0 0-2 0,0 0 0 16,1 0 1-16,0 0 2 0,-1 0-3 0,0 0 3 15,-2 0-3-15,2 0 0 0,-1 0 5 0,-1 0 0 16,1 0 2-16,-2 0 1 0,3 1-4 0,-2-1 1 16,0 0 0-16,1 0 2 0,-2 0-8 0,1 0 4 15,1 0-2-15,1 0 0 0,-3 0 0 0,1 0 6 16,1 0-2-16,1 0-3 0,-1 0-2 15,0 0 1-15,1 0 0 0,-1 0 4 0,2 0-8 0,-3 0 6 16,3 0-6-16,-3 0 5 0,1 0-4 0,0-1 2 16,0 1 3-16,0 0 0 0,-2-1-2 15,0 1 8-15,1 0-8 0,0 0-1 0,-1 0 10 16,-1 0-5-16,1 0 0 0,-1 0 1 0,0 0-3 16,-2 0 0-16,2 0 1 0,-1 0 1 0,-1 0 1 15,2 0-5-15,-2 0 0 0,2 0-1 0,-2 0-2 16,1 0 4-16,-1 0 0 0,2 0-4 0,-2 0 0 0,1 0 4 15,-1 0-2-15,2 0 2 0,-3 0-3 16,1 0 2-16,1 0 0 0,-1 0 0 0,1 0 1 16,0 0 2-16,0 0-7 0,1 0 5 0,-2 0 4 15,2 1 1-15,0-1 10 0,-1 1-13 0,1-1 7 16,0 2-1-16,2-2-4 0,-3 1 3 0,3 0 4 16,-2 1-9-16,0-2 3 0,0 1 2 0,1-1-2 15,-1 0-3-15,2 2 3 0,-3-2 2 16,0 0-1-16,1 0 2 0,-2 0-3 0,1 0 6 15,3 1-1-15,-4-1 2 0,2 1 19 0,0-1 3 16,-2 0 7-16,1 0-3 0,-1 0-4 0,1 0 8 16,0-1-25-16,0-2 5 0,2 2-3 0,-2-3-1 15,4-1-2-15,1-2-3 0,0-1-5 0,2-1 7 16,2-1 7-16,-3 0-7 0,1-1 4 0,2-2-2 16,-3 4 5-16,1-4-4 0,0 1 2 0,0 0 2 15,0 0 2-15,1 0 1 0,-1-2-11 0,0-1-2 16,1 2-71-16,-1 0-30 0,-2 0-34 0,1-2-49 15,0 1-68-15,1-1 22 0,0 2 20 0,0-3-508 16,1 2 62-16,-2 0 51 0,-3 1-897 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174.44446" units="1/cm"/>
          <inkml:channelProperty channel="Y" name="resolution" value="2087.0700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7T08:58:45.64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Group>
    <inkml:annotationXML>
      <emma:emma xmlns:emma="http://www.w3.org/2003/04/emma" version="1.0">
        <emma:interpretation id="{F4AE8C46-DC92-45B5-959E-FFE2F098F57C}" emma:medium="tactile" emma:mode="ink">
          <msink:context xmlns:msink="http://schemas.microsoft.com/ink/2010/main" type="writingRegion" rotatedBoundingBox="19959,12031 29359,10662 29775,13515 20375,14884"/>
        </emma:interpretation>
      </emma:emma>
    </inkml:annotationXML>
    <inkml:traceGroup>
      <inkml:annotationXML>
        <emma:emma xmlns:emma="http://www.w3.org/2003/04/emma" version="1.0">
          <emma:interpretation id="{9E9A3687-5765-48BA-8EE2-6ABE39CBAEB7}" emma:medium="tactile" emma:mode="ink">
            <msink:context xmlns:msink="http://schemas.microsoft.com/ink/2010/main" type="paragraph" rotatedBoundingBox="20261,13229 21222,11621 21728,11924 20768,135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1F4574-24F1-4CD8-B46A-2E3AC7C97361}" emma:medium="tactile" emma:mode="ink">
              <msink:context xmlns:msink="http://schemas.microsoft.com/ink/2010/main" type="line" rotatedBoundingBox="20261,13229 21222,11621 21728,11924 20768,13532"/>
            </emma:interpretation>
          </emma:emma>
        </inkml:annotationXML>
        <inkml:traceGroup>
          <inkml:annotationXML>
            <emma:emma xmlns:emma="http://www.w3.org/2003/04/emma" version="1.0">
              <emma:interpretation id="{CEEA962E-4D75-425F-A590-A16E79163D55}" emma:medium="tactile" emma:mode="ink">
                <msink:context xmlns:msink="http://schemas.microsoft.com/ink/2010/main" type="inkWord" rotatedBoundingBox="20261,13229 21222,11621 21728,11924 20768,13532"/>
              </emma:interpretation>
              <emma:one-of disjunction-type="recognition" id="oneOf0">
                <emma:interpretation id="interp0" emma:lang="" emma:confidence="0">
                  <emma:literal>s's</emma:literal>
                </emma:interpretation>
                <emma:interpretation id="interp1" emma:lang="" emma:confidence="0">
                  <emma:literal>5 t s</emma:literal>
                </emma:interpretation>
                <emma:interpretation id="interp2" emma:lang="" emma:confidence="0">
                  <emma:literal>s s</emma:literal>
                </emma:interpretation>
                <emma:interpretation id="interp3" emma:lang="" emma:confidence="0">
                  <emma:literal>57 s</emma:literal>
                </emma:interpretation>
                <emma:interpretation id="interp4" emma:lang="" emma:confidence="0">
                  <emma:literal>in s</emma:literal>
                </emma:interpretation>
              </emma:one-of>
            </emma:emma>
          </inkml:annotationXML>
          <inkml:trace contextRef="#ctx0" brushRef="#br0">20720 12899 1946 0,'2'-3'355'16,"0"0"-32"-16,-2 3-22 0,0-4-32 0,2 3-31 16,-2-1-23-16,1 0-28 0,-1 1-15 0,0 1-17 15,0 0-6-15,0 0 0 0,0 3-7 0,-3-1-9 16,2 6-2-16,-1 5-13 0,-3 0-9 0,4-1-10 16,0 5 2-16,1-2-4 0,0 1-8 0,0-1-2 15,0 0-2-15,1 1-8 0,0-1-1 0,4 0-12 16,-2 2 0-16,3-3 3 0,0-2-13 15,0 1-3-15,1-2-7 0,0-2 13 0,-1 0-12 16,0-1-8-16,0-1 0 0,0-3 2 0,1 1-6 16,-1-2-4-16,0-1 3 0,0 0-7 0,0-2-4 15,-2 0-4-15,2 0-1 0,-1-3 13 0,0 2-24 16,2-5 20-16,1 1-3 0,0-3-6 16,-1 0 0-16,-1-2 20 0,-1 2 6 0,-1-1-1 0,0-3-2 15,0 0-2-15,-1 1-8 0,-1-2 5 0,0 0 0 16,1 1 0-16,-1-2-5 0,-1-1-2 15,-1 1-10-15,2 3 11 0,1-1 9 0,-2 1-6 16,1 1-1-16,-2 1 2 0,0 1 1 0,0-1 1 16,0 2 7-16,0 0 1 0,0 1 0 0,2 1-3 15,-1 0 1-15,-1 1-4 0,1-1 1 0,-1 0-4 16,0 1-5-16,0 1-6 0,0 0 1 0,0 1-6 0,0 0-3 16,1 2-2-16,-1 0-3 0,0 0-1 15,2 4-3-15,-2 4 1 0,3 4 1 0,-2 3-5 16,0 2 3-16,0 3 2 0,2 3-3 0,-1 1 0 15,-2 2 1-15,0 1-7 0,0 0 5 16,-1-1 0-16,-2-1 2 0,2 0 1 0,-2 0-1 0,-1-2 0 16,-2 0 7-16,0-3-5 0,-9 31-1 15,5-27-6-15,4-12-12 0,-2 2-18 0,-1 1-19 16,-14 24-27-16,16-30 7 0,-1 3-70 0,-5 0-15 16,3 2-34-16,-2-2-32 0,-1-1-88 0,0-2 31 15,2 0-314-15,-2-3 51 0,1-4-150 0,-1-2-1035 16</inkml:trace>
          <inkml:trace contextRef="#ctx0" brushRef="#br0" timeOffset="765.6222">20729 12512 2064 0,'-3'3'406'0,"1"0"-28"0,1-3-4 16,0 1-36-16,0 1-32 0,1-2-31 0,0 2-33 16,0-2-22-16,0 0-34 0,1-2-27 0,1 0-18 15,0-1-17-15,2-5-12 0,1-1-9 0,1-3-16 16,2-2-9-16,-1 1-6 0,-1-4-14 0,1 0-5 15,-1 3-11-15,1-2 1 0,-2 0-2 0,1 2 0 16,-1 2 10-16,-1-1 12 0,-1 2-8 16,-1 3-5-16,2 0-11 0,-2 4 0 0,-1-1 6 0,3 3-3 15,-2 2 30-15,1 2 7 0,1 5-1 0,1 2 1 16,3 2 1-16,-2 3-1 0,1 0-7 16,0 1-8-16,-1 1-16 0,3 1 8 0,-3-3-3 15,0 2-5-15,1-1-5 0,1-1-8 0,-2-1-27 16,0 1-1-16,-1-1-162 0,1-1-66 0,2 1-86 15,-4-2 29-15,-1-1 25 0,1 1-498 0,-1-2 67 16,2 0 56-16,-2-1-912 0</inkml:trace>
          <inkml:trace contextRef="#ctx0" brushRef="#br0" timeOffset="1868.2165">21420 11833 1800 0,'0'-3'353'16,"2"2"-34"-16,-2-2-32 0,0 0-27 0,0 3-33 16,0 0-24-16,0-2-22 0,0 2-9 0,0-2-4 0,-2 2-1 15,2 2 0-15,-2 0-11 0,1 1-13 16,-3 2-12-16,3 2-8 0,0-2-11 0,0 5-9 16,0 1-5-16,1 4-6 0,-1-2-5 0,1 1-6 15,1 1-2-15,1 1-9 0,-1-1-8 16,4 0-1-16,-2 1-10 0,2-2 1 0,-3-1-9 0,3 2 0 15,0-3 2-15,-2-3-4 0,2 0-5 0,-2-2 0 16,2-1-4-16,-3 0 2 0,2-2-8 16,-2-2-6-16,2 1-2 0,-2-1-1 0,1-2-3 15,0 0-1-15,2-2-5 0,-2-1-2 0,-1 1 0 16,2-2-1-16,-2 1-3 0,4-4-1 0,0-1 0 16,1-1 4-16,-2-1 0 0,-1 1-4 0,0 0-1 15,-1 0 3-15,1-1-2 0,-1-1 2 0,1 1 0 16,0-2 7-16,-1 3-4 0,-1-2 0 0,-1 2 3 15,-1 1 0-15,1 1 5 0,2 0-1 0,-3 0 8 16,0 2 2-16,1-2 7 0,-1 1 1 16,0-1 0-16,1 2 0 0,0-2 1 0,-1 2-1 0,0 0-1 15,2 0 8-15,-2 0 1 0,2 1-3 0,-2 0 2 16,0 0-8-16,0 2 3 0,1-2-11 16,-1 1-3-16,0 0-6 0,1 1 4 0,-1-1-9 15,1 3 2-15,-1 0 3 0,0 3 10 0,3 0-2 16,-1 8-3-16,0 4 12 0,3 6-13 0,-3 1 0 15,2 3-7-15,-2 2 3 0,-1-1-1 0,1 37-5 16,-2-46 9-16,-2 3 1 0,0 4-7 0,-7 34 0 16,-1-27 3-16,1-2-1 0,-3-3-11 15,-3-2-22-15,1-1 3 0,-2-1-78 0,9-13-37 0,-19 19-34 16,17-23-48-16,-3 6-67 0,-2-1 27 16,-1 2 22-16,1-3-494 0,-2 2 56 0,2-5 56 15,-2 0-846-15</inkml:trace>
        </inkml:traceGroup>
      </inkml:traceGroup>
    </inkml:traceGroup>
    <inkml:traceGroup>
      <inkml:annotationXML>
        <emma:emma xmlns:emma="http://www.w3.org/2003/04/emma" version="1.0">
          <emma:interpretation id="{214E2F0C-DA5C-49DD-826D-27D1B381D9BE}" emma:medium="tactile" emma:mode="ink">
            <msink:context xmlns:msink="http://schemas.microsoft.com/ink/2010/main" type="paragraph" rotatedBoundingBox="20081,12867 29481,11498 29775,13515 20375,148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FF705C-B417-4F03-997D-E4F8932F7511}" emma:medium="tactile" emma:mode="ink">
              <msink:context xmlns:msink="http://schemas.microsoft.com/ink/2010/main" type="line" rotatedBoundingBox="20081,12867 29481,11498 29775,13515 20375,14884"/>
            </emma:interpretation>
          </emma:emma>
        </inkml:annotationXML>
        <inkml:traceGroup>
          <inkml:annotationXML>
            <emma:emma xmlns:emma="http://www.w3.org/2003/04/emma" version="1.0">
              <emma:interpretation id="{F0351004-06D3-4000-9A6E-9B50E140E237}" emma:medium="tactile" emma:mode="ink">
                <msink:context xmlns:msink="http://schemas.microsoft.com/ink/2010/main" type="inkWord" rotatedBoundingBox="20081,12867 20434,12816 20562,13690 20208,13741"/>
              </emma:interpretation>
              <emma:one-of disjunction-type="recognition" id="oneOf1">
                <emma:interpretation id="interp5" emma:lang="" emma:confidence="1">
                  <emma:literal>(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l</emma:literal>
                </emma:interpretation>
                <emma:interpretation id="interp8" emma:lang="" emma:confidence="0">
                  <emma:literal>'</emma:literal>
                </emma:interpretation>
                <emma:interpretation id="interp9" emma:lang="" emma:confidence="0">
                  <emma:literal>1</emma:literal>
                </emma:interpretation>
              </emma:one-of>
            </emma:emma>
          </inkml:annotationXML>
          <inkml:trace contextRef="#ctx0" brushRef="#br0" timeOffset="5331.1871">20240 12846 1862 0,'-3'-1'426'0,"0"2"-18"0,-4 3-16 0,-1 8-22 16,0 2-15-16,1 4-29 0,-14 35-39 0,12-15 7 16,2 1-21-16,2 1-18 0,1 0-15 0,-1-1-12 15,5 6-18-15,-2-4-15 0,0-2-19 0,3-2-17 16,-1-21-15-16,6 36-14 0,-5-38-9 0,2 5-14 15,6 32-9-15,1-20-8 0,-1-2-11 0,8-2-26 16,-2-3-32-16,2 0-50 0,2-4 4 16,3-1-179-16,4-2-103 0,4-3 30 0,5-1 25 15,6-6-525-15,6 0 60 0,-1-6 51 0,13-1-913 16</inkml:trace>
        </inkml:traceGroup>
        <inkml:traceGroup>
          <inkml:annotationXML>
            <emma:emma xmlns:emma="http://www.w3.org/2003/04/emma" version="1.0">
              <emma:interpretation id="{31FCA46C-D586-48F4-856C-B9DCC87D99A8}" emma:medium="tactile" emma:mode="ink">
                <msink:context xmlns:msink="http://schemas.microsoft.com/ink/2010/main" type="inkWord" rotatedBoundingBox="21706,12718 23032,12910 22908,13764 21583,13572"/>
              </emma:interpretation>
              <emma:one-of disjunction-type="recognition" id="oneOf2">
                <emma:interpretation id="interp10" emma:lang="" emma:confidence="0">
                  <emma:literal>1 t</emma:literal>
                </emma:interpretation>
                <emma:interpretation id="interp11" emma:lang="" emma:confidence="0">
                  <emma:literal>it</emma:literal>
                </emma:interpretation>
                <emma:interpretation id="interp12" emma:lang="" emma:confidence="0">
                  <emma:literal>It</emma:literal>
                </emma:interpretation>
                <emma:interpretation id="interp13" emma:lang="" emma:confidence="0">
                  <emma:literal>t</emma:literal>
                </emma:interpretation>
                <emma:interpretation id="interp14" emma:lang="" emma:confidence="0">
                  <emma:literal>'t</emma:literal>
                </emma:interpretation>
              </emma:one-of>
            </emma:emma>
          </inkml:annotationXML>
          <inkml:trace contextRef="#ctx0" brushRef="#br0" timeOffset="3081.4374">22497 13254 2324 0,'-5'2'467'0,"4"0"-25"16,-1 1-52-16,0-1-5 0,0-1-35 0,-1 3-31 0,2-4-17 15,-2 1-31-15,2 1-27 0,1 0-25 16,0-1-24-16,1 0-21 0,3 0-15 0,-1 1-19 0,7-1-12 16,1 0-9-16,6 2-12 0,1-1-10 15,4-1-12-15,2 0-7 0,2 0-6 0,-1-1-4 16,3 0-12-16,0 0-13 0,35-2-18 0,-48 2-26 15,7 0-32-15,1-1 4 0,-1-1-116 0,2 1-20 16,-2-1-27-16,0 2-36 0,-5 0-48 16,0 0 26-16,-5 0-170 0,-2 0-141 0,-3-1 46 0,-4 1-125 15,1 0 44-15,-2-1-693 0</inkml:trace>
          <inkml:trace contextRef="#ctx0" brushRef="#br0" timeOffset="3292.1121">22776 13038 2276 0,'-2'3'456'0,"0"7"-14"0,0 3-52 0,2 2-3 0,0 3-17 16,-1 1-34-16,0 3-27 0,0 2-27 15,1-2-24-15,0 2-31 0,0-2-16 0,0-1-25 16,1 1-19-16,-1-3-19 0,0 1-17 0,0-1-10 15,-1-2-24-15,0-2-47 0,1 2-43 0,0-1-2 16,0-3-177-16,-2 1-112 0,2-2 27 0,2 3 25 0,0-6-520 16,2 3 66-16,5-4 53 15,4-3-863-15</inkml:trace>
          <inkml:trace contextRef="#ctx0" brushRef="#br0" timeOffset="4614.8836">21960 12775 2360 0,'-2'-5'426'16,"-1"-1"-42"-16,3 1-39 0,-1 1-37 0,1 3-31 15,0 1-19-15,0 1-4 0,2 4-28 0,2 7-1 16,2 3-8-16,5 33-13 0,-5-16-28 0,1 5-6 16,0 1-9-16,-6 6-11 0,-2-2-13 0,0 5-10 15,-7-6-9-15,-3-5-14 0,2 3-10 0,-3 0-5 16,0-1-14-16,-4-3-5 0,2 1-26 0,-5-3-29 16,-6-4-1-16,0 2-165 0,-3-2-77 0,0-2-114 15,-2-3 32-15,-4-4 28 0,1-5-454 16,-5-3 49-16,3-5 66 0,-1-1-826 0</inkml:trace>
        </inkml:traceGroup>
        <inkml:traceGroup>
          <inkml:annotationXML>
            <emma:emma xmlns:emma="http://www.w3.org/2003/04/emma" version="1.0">
              <emma:interpretation id="{96C7DA40-23FD-4832-AAD9-A210A5792092}" emma:medium="tactile" emma:mode="ink">
                <msink:context xmlns:msink="http://schemas.microsoft.com/ink/2010/main" type="inkWord" rotatedBoundingBox="23670,12627 24676,13098 24257,13994 23251,13523"/>
              </emma:interpretation>
              <emma:one-of disjunction-type="recognition" id="oneOf3">
                <emma:interpretation id="interp15" emma:lang="" emma:confidence="1">
                  <emma:literal>log</emma:literal>
                </emma:interpretation>
                <emma:interpretation id="interp16" emma:lang="" emma:confidence="0">
                  <emma:literal>lo,</emma:literal>
                </emma:interpretation>
                <emma:interpretation id="interp17" emma:lang="" emma:confidence="0">
                  <emma:literal>toy</emma:literal>
                </emma:interpretation>
                <emma:interpretation id="interp18" emma:lang="" emma:confidence="0">
                  <emma:literal>boy</emma:literal>
                </emma:interpretation>
                <emma:interpretation id="interp19" emma:lang="" emma:confidence="0">
                  <emma:literal>log,</emma:literal>
                </emma:interpretation>
              </emma:one-of>
            </emma:emma>
          </inkml:annotationXML>
          <inkml:trace contextRef="#ctx0" brushRef="#br0" timeOffset="6216.1997">23473 13362 2294 0,'0'1'411'16,"0"1"-38"-16,4-2-34 0,0 0-35 0,1-2-29 16,3-1-38-16,3-2-22 0,3-1-24 0,-1-2-18 15,3-1-19-15,-1-2-17 0,26-15-15 16,-21 9-14-16,0-2-7 0,1 1-13 0,-1-1-5 0,-4-5-10 16,-1 1-9-16,-1-5 3 0,-2 2-18 0,-3-8-4 15,-1-1-2-15,1-1-5 0,-5 0-3 16,-3-3-4-16,2 2 0 0,-3 21-9 0,-4-35 2 15,3 37 2-15,-1-5-6 0,-1-3 4 0,-1-1-1 16,-1 2-1-16,-1 1 6 0,0 3-11 0,1 1-8 16,-1 3 0-16,-1 1-5 0,-3 3 3 0,2 4 0 15,-1 1 11-15,-2 6 11 0,-2 5 9 0,-16 22 7 16,16-3-3-16,-2 6 4 0,5 2-1 0,0 2 2 16,1 1 5-16,4 2-4 0,2 0 18 0,-1 1 3 15,4-3 1-15,5 2 9 0,-3-2-5 0,4 1-3 16,2-5-5-16,-3-18-4 0,7 26-5 0,-9-31-4 15,11 28-6-15,-9-27-2 0,1 2-7 0,1 3-1 16,1 0-4-16,2-2-11 0,3-2-28 16,-1 1-28-16,2-4 5 0,0-1-103 0,2 1-32 0,2-4-39 15,-2 0-34-15,4-1-48 0,0-3 25 0,2 1-424 16,-1-1 55-16,0-2-49 0,-2-1-982 16</inkml:trace>
          <inkml:trace contextRef="#ctx0" brushRef="#br0" timeOffset="7081.2397">24367 13106 2027 0,'0'-5'370'0,"-3"0"-48"15,1 0-34-15,-3 1-29 0,3 1-25 0,-2 0-24 16,1 2-21-16,-2 1-13 0,2 0-18 0,-4 4-11 15,-1 1-15-15,1 3-10 0,1 1-15 0,0 1-9 16,2 3-12-16,-1-4-5 0,2 3-10 16,1-3-4-16,1 3-5 0,1-4-5 0,0 0-4 15,1-2-3-15,1 0-3 0,-2-1-5 0,3-1-6 16,-1 1-5-16,1-2-5 0,1-1-11 0,-1 1-3 16,2-2-7-16,0-1-3 0,2-4-4 0,3-1-1 15,-2 0 2-15,3-3-1 0,-2-1 1 0,2-1 9 16,-1 1 5-16,1-1 8 0,-2-2 14 0,-1 1 16 15,-1 0 17-15,3-3 18 0,-3 1 15 16,-3-1-11-16,2 2 16 0,2 0-2 0,-4 2-1 0,-1 0 2 16,1 3-3-16,-2 1-8 0,2 0-10 0,-2 3-11 15,-1-1-7-15,2 1-8 0,-1 1-9 16,1 2 0-16,-2 0 2 0,2 2-3 0,0 5 3 16,3 5-3-16,1 3 1 0,-2 1-2 0,1 4-5 0,4 31 2 15,-9-14-1-15,2-1-6 0,-3 5 0 16,-4-3 1-16,1 6-6 0,-7 0 1 0,1 2-12 15,-4 2 1-15,-4 1-3 0,0-1-2 0,-4 3-2 16,-7-6-5-16,5-3 3 0,-1-2-1 0,1-5-4 16,0-6 1-16,1 2-4 0,1-6-13 0,-3-4-14 15,0-1-18-15,14-13-30 0,-5-2 5 0,-2 2-150 16,-2-2-65-16,0-5-99 0,3 0 38 0,1-3 31 16,3-4-455-16,2 0 64 0,0-5 53 0,3-5-893 15</inkml:trace>
          <inkml:trace contextRef="#ctx0" brushRef="#br0" timeOffset="6564.3852">24113 13079 2009 0,'-8'-3'443'0,"0"2"-28"0,-4 2-23 16,1 2-40-16,0 2-20 0,-1 0-38 0,2 3-2 0,0 0-31 15,2 3-19-15,2 3-18 0,3 2-27 16,-2 0-18-16,3-2-5 0,0 6-26 0,2-4-13 0,0 1-16 16,2-1-9-16,1 1-10 0,3-1-11 0,-2-2-5 15,2 1-14-15,-1-3-10 0,1-2-12 16,0 0-9-16,-1-5-17 0,1-1-12 0,-1-1-1 16,1-2-23-16,1-1-4 0,3-3-6 0,1-2-4 15,0-1-10-15,-2-6 10 0,2 0 8 0,-3-2-8 16,-1-1 6-16,-1 1 2 0,1-3 5 0,-4 3 10 15,1-1 5-15,-3 1 6 0,0 1-3 0,-1 2 6 16,-1 0-4-16,-3 3-4 0,2 2 3 0,-3-4-1 16,0 4-3-16,-1-1-19 0,0 3-23 0,0 2-23 15,1-1-42-15,-3 3-39 0,2 0-113 16,-1 4 26-16,0 2-293 0,0 1 44 0,4 1-176 0,2-1 42 16,1-1-762-16</inkml:trace>
        </inkml:traceGroup>
        <inkml:traceGroup>
          <inkml:annotationXML>
            <emma:emma xmlns:emma="http://www.w3.org/2003/04/emma" version="1.0">
              <emma:interpretation id="{5418D641-D95C-4115-9A8F-DA263C636587}" emma:medium="tactile" emma:mode="ink">
                <msink:context xmlns:msink="http://schemas.microsoft.com/ink/2010/main" type="inkWord" rotatedBoundingBox="25073,12515 29377,11418 29878,13381 25574,14478"/>
              </emma:interpretation>
              <emma:one-of disjunction-type="recognition" id="oneOf4">
                <emma:interpretation id="interp20" emma:lang="" emma:confidence="0">
                  <emma:literal>((1-5,119),</emma:literal>
                </emma:interpretation>
                <emma:interpretation id="interp21" emma:lang="" emma:confidence="0">
                  <emma:literal>( (1-5,114),</emma:literal>
                </emma:interpretation>
                <emma:interpretation id="interp22" emma:lang="" emma:confidence="0">
                  <emma:literal>( (1-5,115),</emma:literal>
                </emma:interpretation>
                <emma:interpretation id="interp23" emma:lang="" emma:confidence="0">
                  <emma:literal>((1-5,115),</emma:literal>
                </emma:interpretation>
                <emma:interpretation id="interp24" emma:lang="" emma:confidence="0">
                  <emma:literal>( (1-5,414),</emma:literal>
                </emma:interpretation>
              </emma:one-of>
            </emma:emma>
          </inkml:annotationXML>
          <inkml:trace contextRef="#ctx0" brushRef="#br0" timeOffset="9579.2313">25989 12414 2211 0,'2'-4'393'0,"0"1"-43"0,-2-1-40 16,0 1-31-16,0 0-14 0,0 3-11 0,-2 3-7 15,-3 5-8-15,-2 1-29 0,-14 32-6 0,5-10-13 16,-2 5-19-16,4 4-9 0,-2 3-14 0,4 2-14 16,-2-1-9-16,5 0-13 0,4-1 5 0,2 1-2 15,4-3-11-15,4 0 11 0,-1-3-6 16,6 0-11-16,0-3-10 0,2-4-4 0,2-2-8 15,0-2-1-15,0-2-13 0,-6-18-6 0,0 7-10 0,3-2-16 16,-1 1-34-16,3-1-22 0,-1-2 2 16,2-2-87-16,0 0-37 0,1-3-34 0,0 0-39 15,0-3-47-15,-2-2 25 0,2-4-194 0,1 1-161 16,2-3 48-16,-4-5-83 0,21-15-849 0</inkml:trace>
          <inkml:trace contextRef="#ctx0" brushRef="#br0" timeOffset="9855.228">26337 12518 1796 0,'1'-5'429'0,"0"4"3"15,-1 4-33-15,0 1-23 0,0 7-17 0,1 4-41 0,0 4 9 16,0 3-22-16,-1 0-18 0,6 35-19 0,-6-42-14 15,3 5-21-15,5 38-19 0,-8-44-21 16,1 8-19-16,0 0-16 0,4 3-14 0,-3-1-20 0,0 0-7 16,2 0-13-16,-2 0-11 0,-1-4-9 15,1 1-11-15,-1-2-18 0,0 1-23 0,-1-3-29 16,0-1-28-16,0-3 4 0,0-1-106 0,0-3-36 16,0 0-40-16,0-2-55 0,1-2 24 0,0-1-284 15,2-2 44-15,-1 0-232 0,0-2 59 0,3-2-904 16</inkml:trace>
          <inkml:trace contextRef="#ctx0" brushRef="#br0" timeOffset="10145.7573">26545 12957 2432 0,'5'-1'441'0,"-1"-1"-27"16,2 2-50-16,4 0-31 0,4-1-35 0,0 1-26 16,5 0-31-16,-3 0-20 0,5 0-22 0,0 1-15 15,-1-1-23-15,2 2-16 0,0-2-11 0,-1 1-20 16,-1 0-12-16,0-1-60 0,0 0-38 0,-2 0-34 16,-1 0-36-16,-2-1-78 0,-1 0-47 0,0-1 18 15,1-1-200-15,-2 0-173 0,0-1 43 0,-2-1-110 16,-3 0 47-16,1-2-609 0</inkml:trace>
          <inkml:trace contextRef="#ctx0" brushRef="#br0" timeOffset="10695.1879">27092 12731 2137 0,'0'-1'420'16,"-2"1"-22"-16,1 3-18 0,-3 5-12 16,-2 1-30-16,2 4-38 0,-2 1-13 0,0 3-26 0,0 1-28 15,3 0-15-15,-1-1-20 0,2 1-19 0,-1 0-21 16,3-1-10-16,-1 0-13 0,1 0-10 16,3-3-11-16,-1 1-8 0,0-2-11 0,1-2-9 15,0-1-11-15,1-1-9 0,0-1-11 0,-1-1-16 16,1-4-12-16,-1-1-13 0,0 0-8 0,1-2-10 15,-1 0 2-15,2-2-13 0,-1 0-10 0,2 0 0 16,-1-6 10-16,1 0-15 0,-2-3-1 0,1-1 1 16,3 0 3-16,-4-3 2 0,0 0 11 0,1 1-13 15,-1-2 10-15,-1 1-1 0,3 0-3 0,-3 0 8 16,0-1-1-16,-1 1-1 0,-1-2 9 0,3 3 14 16,-2-1 8-16,1 1-1 0,-1 1 21 15,-1 1 22-15,-1 3-14 0,1-1 3 0,-1 4 0 0,0-1 3 16,0 1 8-16,1 1-12 0,1 2-4 15,-2-1 9-15,0 1-14 0,1 2 1 0,0 1 5 16,1 1 2-16,-2 2 5 0,2 2-7 0,2 4-1 0,-3 6-1 16,1-1-3-16,1 7 0 0,-1 2-1 15,2 35-4-15,-1-24 0 0,-3-19-5 0,0 6 1 16,0 35-3-16,-3-20-2 0,-2-3 2 0,-1-1-4 16,-1 1 2-16,-2-1 2 0,-3-1-4 0,-1 0-1 15,-2-8 0-15,1 6 0 0,-3-5 0 0,-4-2-3 16,2-4-3-16,-3 0-3 0,-2-2-11 0,2-2-11 15,12-8-38-15,-7-2-22 0,0 3 7 0,-3-3-97 16,1-1-33-16,-2-3-35 0,1 0-51 0,3-1-81 16,-1-4 33-16,4-4 32 0,3-1-458 0,4-4 61 15,1-3 58-15,3-3-880 0</inkml:trace>
          <inkml:trace contextRef="#ctx0" brushRef="#br0" timeOffset="11129.4936">27072 12436 2307 0,'0'1'416'0,"0"0"-46"15,0-1-41-15,0 0-43 0,0-2-29 0,4-1-30 16,-1-1-22-16,2-3-26 0,1-1-18 0,1-3-18 15,0-1-17-15,0-1-11 0,1-2-12 0,1 0-11 16,-3-1-8-16,2 2-2 0,1 1-6 0,0-1 7 16,-3 2 8-16,-2 2 1 0,2 2-7 0,-2 1 8 15,-1 0-22-15,2 5 8 0,-2 2-8 16,1 2 39-16,2 3-4 0,2 4-6 0,0 2-18 0,0 2 2 16,-1 2-5-16,0 0-12 0,3 2-16 15,-2 2-35-15,0 1-2 0,0-1-155 0,13 29-59 16,-7-21-71-16,-2 0 26 0,0-1 22 0,4-4-513 0,0 2 55 15,-9-17 46-15,25 18-854 0</inkml:trace>
          <inkml:trace contextRef="#ctx0" brushRef="#br0" timeOffset="11529.3743">27626 12380 2623 0,'7'3'452'0,"4"1"-52"15,1 6-13-15,21 22-28 0,-12-6-25 0,-5 4-15 16,2 10-17-16,-4 0-27 0,-3 3-26 16,-2 0-21-16,-2 6-23 0,-4-2-22 0,-5 1-21 0,-3-2-14 15,-3-4-15-15,2 3-18 0,-7-5-6 0,-1 1-8 16,-7-4-11-16,5-3-15 0,-5-3-17 16,-1 0-23-16,2-5-36 0,-4-1-39 0,2-3 2 15,1-3-120-15,13-12-56 0,-5 2-54 0,-1 0 24 16,1 0 24-16,2-4-546 0,1 0 61 0,3-4 58 15,0-2-919-15</inkml:trace>
          <inkml:trace contextRef="#ctx0" brushRef="#br0" timeOffset="12212.5883">27964 11794 1879 0,'-4'0'411'0,"-6"0"-30"0,-1 6-21 16,-1 3-16-16,-18 20-23 0,12-7-18 0,4 9-4 16,-2 0-35-16,4 3-6 0,3 3-17 0,-2-2-19 15,8 0-14-15,-2-1-21 0,5-17-21 0,-1 2-14 16,1 5-11-16,1 0-26 0,0 0 1 15,4-1-23-15,-3 0-25 0,5-1-7 0,0-2-70 16,-2-3-29-16,2 0-35 0,-1-1-27 0,3-3-35 0,-2 2-37 16,1-6-40-16,2 2 17 0,0-5-262 15,0-2 39-15,0-1-235 0,-2-3 41 0,-1-1 49 16,3-5-630-16</inkml:trace>
          <inkml:trace contextRef="#ctx0" brushRef="#br0" timeOffset="12446.5869">28137 11764 2168 0,'4'-9'395'0,"-1"2"-5"16,0 4-9-16,-1 2 1 0,-1 2-44 0,1 2-12 16,2 7-19-16,-2 4-27 0,-2 3-12 0,1 4-29 15,1 2-18-15,-2 1-16 0,0 1-15 16,0 2-17-16,0 1-19 0,-2-1-14 0,1 0-22 15,1 0-6-15,-2-1-7 0,0-2-14 0,-1 0-7 16,2-2-8-16,1-2-15 0,-2 1-33 0,2-3-31 16,-1-1 1-16,-2-1-102 0,3-1-47 0,0-3-40 15,0-2-54-15,0-2-89 0,0-2 31 0,0-1 27 0,0-3-441 16,0 1 50-16,3-2 58 0,-3-1-816 16</inkml:trace>
          <inkml:trace contextRef="#ctx0" brushRef="#br0" timeOffset="12672.5909">28303 12163 2561 0,'18'-3'463'0,"0"0"-45"0,-1-2-50 0,1 1-25 16,2 2-41-16,2-1-28 0,0-1-31 0,1 1-25 15,-1 0-22-15,1 1-20 0,1 0-35 16,-2 1-15-16,-1-1-65 0,-3-1-42 0,0 2-41 16,-3 0-46-16,-1 1-61 0,-1-1-75 0,-5 1 20 0,-1 0-356 15,0 0 43-15,-3 0-127 0,-3-1 56 16,-1 1-666-16</inkml:trace>
          <inkml:trace contextRef="#ctx0" brushRef="#br0" timeOffset="13228.5876">28791 11933 2407 0,'-2'2'448'16,"-3"2"-29"-16,-2 7-33 0,0-1-46 15,1 5-5-15,-2 1-30 0,2 1-31 0,3 2-26 0,-2 0-25 16,3 1-21-16,-2-1-11 0,2-2-27 16,2 1-19-16,0-1-12 0,0-1-12 0,2-1-12 15,-1-2-9-15,2-3-18 0,-1 3-11 0,0-3-11 16,3-2-15-16,-3-2-13 0,3 1-19 0,-1-4 0 16,1 1-26-16,0-3-7 0,0 0-14 15,-1-1 4-15,1-1 16 0,6-2-14 0,-3 0 5 16,1-4 2-16,-2 2-1 0,4-4-2 0,-4 1 6 0,1-2-2 15,-1-1 5-15,1-1 1 0,-2-2 2 16,0 0 12-16,0-1-11 0,-2-1 4 0,3 1 1 16,-3-3 1-16,-1 1 4 0,2-1-2 0,-3 2 6 15,3-1 13-15,-2 1 16 0,2 1-3 0,-4 0 12 16,3 2-2-16,-2 1 3 0,-1 3-8 0,0 2-2 16,1 1-8-16,-1 2-6 0,1 2 15 0,-2 2 8 15,1 0 8-15,2 7 5 0,0 7-4 0,1 3-2 16,0 2 0-16,7 33 6 0,-5-21 2 15,-2 4 0-15,2-3 2 0,-1 5-7 0,-3-3-3 0,-2-19 0 16,0 6-3-16,-7 35-4 0,6-42-6 16,-10 29-6-16,2-14 1 0,-5-1 0 0,-1-2-3 15,-3-3-4-15,0 1-21 0,-2-2-12 0,-5 1-41 16,0-6-22-16,0 0 8 0,-2-4-84 0,17-6-25 16,-4-1-32-16,-3 2-23 0,2-1-37 0,-3-2 25 15,1-2-262-15,3-2 44 0,1-5-235 0,3-1 51 16,3-4 49-16,2-2-762 0</inkml:trace>
          <inkml:trace contextRef="#ctx0" brushRef="#br0" timeOffset="13645.5878">29205 11652 2547 0,'8'8'508'0,"1"4"-44"0,-1 5-33 0,9 30-35 15,-8-15-36-15,-3 1-33 0,-3 4-32 0,1 1-28 16,-4 2-27-16,-1 0-30 0,-3 7-18 16,-4-4-19-16,-1 2-19 0,-2-4-14 0,-2-1-16 0,-1-2-30 15,0-3-33-15,0 0-50 0,-3-5 0 0,-1 3-159 16,-1-4-76-16,-4-1 23 0,2-2 17 15,1-3-581-15,2-5 62 0,9-10 58 0,-1 1-952 16</inkml:trace>
          <inkml:trace contextRef="#ctx0" brushRef="#br0" timeOffset="14160.5901">29549 12157 2376 0,'8'10'543'0,"-1"3"-41"15,1 5-45-15,9 32-41 0,-10-12-43 0,-3 1-20 0,-1 11-27 16,-3 1-31-16,-4 3-28 0,1 3-16 16,-6 2-22-16,-4 0-21 0,-4 4-27 0,-6-1-15 15,-3 4-14-15,-4-1-13 0,-3 2-20 0,-8 3-34 16,-2-2-26-16,2-5-25 0,3-3-22 0,-4-6-27 15,4-4-45-15,0-4 7 0,-1-3-135 0,3-4-54 16,-4-5-80-16,3 0 29 0,-7-2 30 16,0-6-501-16,2-3 58 0,-2-2 56 0,1-4-910 0</inkml:trace>
          <inkml:trace contextRef="#ctx0" brushRef="#br0" timeOffset="8762.2282">25357 12443 2029 0,'-11'10'442'0,"-17"22"-27"0,11-5-21 0,-1 11-17 16,-2 5-45-16,5 3-22 0,1 3-4 0,0-2-26 0,6 2-21 15,0-3-15-15,3 3-22 0,5-6-15 16,0 0-15-16,5 1-15 0,3-5-13 16,0 2-14-16,2-4-13 0,2-4-11 0,-1-1-14 0,1-1-9 15,0-6-8-15,4-1-9 0,0 0-8 0,-9-16-5 16,1 4-12-16,4 1-35 0,-2 0-32 16,3-2 2-16,-1-2-129 0,-2 0-63 0,3 0-88 0,-1-4 30 15,0 0 23-15,0-3-551 0,2 0 65 0,2-4 60 16,1-2-941-16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174.44446" units="1/cm"/>
          <inkml:channelProperty channel="Y" name="resolution" value="2087.0700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7T08:58:16.67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Group>
    <inkml:annotationXML>
      <emma:emma xmlns:emma="http://www.w3.org/2003/04/emma" version="1.0">
        <emma:interpretation id="{6A96AF88-6174-4841-A860-91DE32391BD4}" emma:medium="tactile" emma:mode="ink">
          <msink:context xmlns:msink="http://schemas.microsoft.com/ink/2010/main" type="writingRegion" rotatedBoundingBox="15159,12196 19767,12976 19539,14318 14932,13537"/>
        </emma:interpretation>
      </emma:emma>
    </inkml:annotationXML>
    <inkml:traceGroup>
      <inkml:annotationXML>
        <emma:emma xmlns:emma="http://www.w3.org/2003/04/emma" version="1.0">
          <emma:interpretation id="{E6E9BDE0-1FCD-4DF6-BA8A-8CF1BB8E3DDC}" emma:medium="tactile" emma:mode="ink">
            <msink:context xmlns:msink="http://schemas.microsoft.com/ink/2010/main" type="paragraph" rotatedBoundingBox="15159,12196 19767,12976 19539,14318 14932,135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4D73FF-36A0-4808-98EB-A7A9B3262B17}" emma:medium="tactile" emma:mode="ink">
              <msink:context xmlns:msink="http://schemas.microsoft.com/ink/2010/main" type="line" rotatedBoundingBox="15159,12196 19767,12976 19539,14318 14932,13537"/>
            </emma:interpretation>
          </emma:emma>
        </inkml:annotationXML>
        <inkml:traceGroup>
          <inkml:annotationXML>
            <emma:emma xmlns:emma="http://www.w3.org/2003/04/emma" version="1.0">
              <emma:interpretation id="{AC0C50D7-713D-452B-AD09-96444177B2DF}" emma:medium="tactile" emma:mode="ink">
                <msink:context xmlns:msink="http://schemas.microsoft.com/ink/2010/main" type="inkWord" rotatedBoundingBox="15249,12048 17203,12699 16811,13877 14857,13225"/>
              </emma:interpretation>
              <emma:one-of disjunction-type="recognition" id="oneOf0">
                <emma:interpretation id="interp0" emma:lang="" emma:confidence="0">
                  <emma:literal>(1-4))</emma:literal>
                </emma:interpretation>
                <emma:interpretation id="interp1" emma:lang="" emma:confidence="0">
                  <emma:literal>(i-y))</emma:literal>
                </emma:interpretation>
                <emma:interpretation id="interp2" emma:lang="" emma:confidence="0">
                  <emma:literal>(1-7))</emma:literal>
                </emma:interpretation>
                <emma:interpretation id="interp3" emma:lang="" emma:confidence="0">
                  <emma:literal>"-y))</emma:literal>
                </emma:interpretation>
                <emma:interpretation id="interp4" emma:lang="" emma:confidence="0">
                  <emma:literal>ii-y))</emma:literal>
                </emma:interpretation>
              </emma:one-of>
            </emma:emma>
          </inkml:annotationXML>
          <inkml:trace contextRef="#ctx0" brushRef="#br0">15177 12416 1849 0,'-4'-4'395'0,"0"0"-31"0,1 0-38 0,1 1-31 0,-4 2-16 16,4-2-24-16,-3 3-17 0,1 0-16 16,1 3-7-16,-3 1 0 0,-1 6 2 0,0 2-24 15,1 5 4-15,3 3 4 0,-1 4-7 0,3 0-17 16,2 39-5-16,3-28-10 0,-2 0-14 0,4 1-13 0,-1-2-6 16,4 3-9-16,-1-4-9 0,-1-1-15 15,-3-18-7-15,-1 3-7 0,2 2-7 0,0 1-7 16,0-1-17-16,1-1-19 0,0-1-25 0,0 0-35 15,-1-3 2-15,3 0-132 0,0-2-36 0,1 0-40 16,0-3-61-16,0-1 29 0,1-3-299 0,1-1 49 16,-2-1-167-16,0-3 52 0,1 0-831 0</inkml:trace>
          <inkml:trace contextRef="#ctx0" brushRef="#br0" timeOffset="332.0037">15400 12508 1782 0,'-4'-4'412'0,"2"-1"-48"0,1 1-34 0,1 0-32 15,-2 2-29-15,1-2-14 0,1 2 1 0,-1 2-8 16,-1 0-7-16,2 4 4 0,0 0-19 15,1 5-24-15,0 3 0 0,1 1-5 0,0 3-8 0,0 0-16 16,0 3-16-16,1-2 4 0,-2 2-27 0,0 0-11 16,1 1-12-16,1 1-8 0,-1-1-11 15,0 0-8-15,-2-2-3 0,1-1-3 0,1 2-19 0,-1-1-14 16,-1-3-34-16,1-3-3 0,0 0-95 16,1 0-80-16,0-1-48 0,1-3-49 0,-1 2 24 15,0-5-329-15,1 1 47 0,0-2-162 0,2-4 54 16,-2 2-847-16</inkml:trace>
          <inkml:trace contextRef="#ctx0" brushRef="#br0" timeOffset="598.9997">15563 12787 2421 0,'11'-3'445'15,"1"2"-21"-15,2-2-53 0,1-1-16 0,0 3-40 16,-1-2-28-16,3 2-20 0,0 0-27 0,-2-1-31 16,2 2-15-16,-3-1-22 0,-1 1-20 0,-2 0-14 15,-2 0-9-15,-1-3-17 0,0 2-19 0,-2 1-30 16,-1-1-7-16,-1-1-81 0,2 2-32 16,-1-1-28-16,0 0-29 0,0 1-33 0,0-3-38 0,-1 2-51 15,0-2 22-15,0 2-213 0,2-2 37 0,-4 2-259 16,1-2 48-16,-1 3 46 0,1-2-573 15</inkml:trace>
          <inkml:trace contextRef="#ctx0" brushRef="#br0" timeOffset="1098.003">15927 12605 2118 0,'2'-2'430'15,"-2"2"-9"-15,0 2-20 0,0 3-45 16,-2 5-27-16,2 1-45 0,0 2-34 0,0 3-18 16,0-1-25-16,2 2-15 0,0 0-20 0,3 0-18 0,-2 0-17 15,2-2-14-15,1-1-12 0,2-2-9 16,-1 3-13-16,1-3-8 0,-1-2-10 0,2-1-10 16,-2-2-9-16,0-1-16 0,-1-2-7 0,2-1-16 15,-2 0-20-15,0-2-10 0,0-1-3 0,0 0-5 16,1 0 0-16,-3-1 4 0,1-2-3 0,2 0 8 15,0-2 4-15,-1-1 5 0,-2 0 4 0,1-1 6 16,-1-3 3-16,-1-2 8 0,0 0-8 16,-2 2 2-16,0-1 1 0,0-2 5 0,-1-1 13 0,0 2 8 15,1-1 11-15,0 2-3 0,-1 0 24 16,0 1 8-16,2 2-10 0,1 3 0 0,-2-2 3 16,-1 1-5-16,0-1 9 0,1 4-12 0,-1-1-7 0,0-1-8 15,0 2-2-15,2 1 4 0,-1 2 1 16,1 0-3-16,2 5 2 0,0 4-1 0,2 2 1 15,-1 3 0-15,1 2 0 0,-2 4-3 0,0 0 7 16,-1 1-6-16,-2 4-5 0,-1 0 0 0,0 0-5 16,-5 34-2-16,-1-27-2 0,-2-1-5 0,1-3-10 15,-4-3-14-15,6-13-17 0,-3 4-25 0,0-1-42 16,-3 2 11-16,-1 0-164 0,1-1-44 16,-1-3-61-16,-1-1 37 0,1-1 27 0,0-5-503 0,0-1 69 15,5-2 53-15,2-3-941 0</inkml:trace>
          <inkml:trace contextRef="#ctx0" brushRef="#br0" timeOffset="1399.0061">16245 12380 2365 0,'9'3'474'0,"4"4"3"0,-2 3-40 0,0 2-39 15,15 24-33-15,-12-9-28 0,-2 7-18 0,-1 2-31 16,-4 3-24-16,-1 2-27 0,-5 2-26 0,3-2-16 16,-5 4-20-16,-3-3-17 0,-2 2-17 0,1-3-16 15,-3 0-7-15,-2-4-13 0,0-1-7 16,1-5-16-16,-1-2-16 0,-2 0-29 0,7-20-20 0,-3 4-40 15,0 3 1-15,-1 0-125 0,-3-2-62 0,1 0-81 16,-2-4 28-16,-2-2 26 0,4-1-529 16,1-5 60-16,0-2 59 0,3-2-964 0</inkml:trace>
          <inkml:trace contextRef="#ctx0" brushRef="#br0" timeOffset="2481.0021">16843 12776 1910 0,'1'-18'452'0,"0"1"-32"16,0 2-39-16,-1 1-39 0,2 4-46 0,-2 2-36 15,0 3-1-15,3 1-19 0,-1 6-8 0,5 8-25 16,16 26 37-16,-9-1-14 0,2 4-9 16,-3 4-12-16,2 3-13 0,-1 2-14 0,-5 3-10 15,0 2-12-15,-2 0-16 0,-2 1-6 0,-5 4-16 16,-3 0-10-16,-3-1-10 0,-2-5-10 0,-2-2-9 16,-3-4-13-16,-3 0-12 0,0-4-21 0,-3 1-29 0,-3-6-40 15,-2-2 2-15,-4-2-164 0,3-1-44 16,-3-4-65-16,5-6 31 0,-4-2-441 0,16-14 58 15,0 1-42-15,-2 0-1025 0</inkml:trace>
        </inkml:traceGroup>
        <inkml:traceGroup>
          <inkml:annotationXML>
            <emma:emma xmlns:emma="http://www.w3.org/2003/04/emma" version="1.0">
              <emma:interpretation id="{EBE6911D-DD5C-44F3-B648-491D169839A4}" emma:medium="tactile" emma:mode="ink">
                <msink:context xmlns:msink="http://schemas.microsoft.com/ink/2010/main" type="inkWord" rotatedBoundingBox="17437,13445 17718,13213 17879,13408 17598,13640"/>
              </emma:interpretation>
              <emma:one-of disjunction-type="recognition" id="oneOf1">
                <emma:interpretation id="interp5" emma:lang="" emma:confidence="1">
                  <emma:literal>=</emma:literal>
                </emma:interpretation>
                <emma:interpretation id="interp6" emma:lang="" emma:confidence="0">
                  <emma:literal>x</emma:literal>
                </emma:interpretation>
                <emma:interpretation id="interp7" emma:lang="" emma:confidence="0">
                  <emma:literal>X</emma:literal>
                </emma:interpretation>
                <emma:interpretation id="interp8" emma:lang="" emma:confidence="0">
                  <emma:literal>-</emma:literal>
                </emma:interpretation>
                <emma:interpretation id="interp9" emma:lang="" emma:confidence="0">
                  <emma:literal>,</emma:literal>
                </emma:interpretation>
              </emma:one-of>
            </emma:emma>
          </inkml:annotationXML>
          <inkml:trace contextRef="#ctx0" brushRef="#br0" timeOffset="2928.9995">17482 13500 2453 0,'1'1'515'0,"2"2"-20"15,1-2-42-15,1-1-59 0,6 3-39 0,2-3-41 16,1 1-32-16,-1 0-29 0,1-1-34 16,1 2-14-16,-1-1-23 0,1 0-19 0,1 0-23 15,-3-1-27-15,2 2-44 0,-3-2-7 0,1 1-103 16,1 1-53-16,-3-2-49 0,-1 0-48 0,-1 0-62 16,-1 0 23-16,-1 0-332 0,-2 0 45 0,0 0-135 15,0-2 53-15,-2-1-748 0</inkml:trace>
          <inkml:trace contextRef="#ctx0" brushRef="#br0" timeOffset="3216.0037">17554 13352 2442 0,'1'-1'468'0,"0"-2"19"0,3 1-36 15,2 2-38-15,2-2-44 0,2 1-40 0,6-3-39 16,-4 1-25-16,4 0-32 0,1 1-27 0,2 0-39 15,-2-1-44-15,2 3-44 0,-2-3-8 0,0 0-169 16,-2 0-116-16,0 2 22 0,-2 2 18 16,-4 1-551-16,0-1 54 0,-3-1 59 0,0 0-833 0</inkml:trace>
        </inkml:traceGroup>
        <inkml:traceGroup>
          <inkml:annotationXML>
            <emma:emma xmlns:emma="http://www.w3.org/2003/04/emma" version="1.0">
              <emma:interpretation id="{C213E474-AB42-4B68-80BF-5E50AF6C8F1E}" emma:medium="tactile" emma:mode="ink">
                <msink:context xmlns:msink="http://schemas.microsoft.com/ink/2010/main" type="inkWord" rotatedBoundingBox="18690,12813 19763,12994 19571,14130 18498,13948"/>
              </emma:interpretation>
              <emma:one-of disjunction-type="recognition" id="oneOf2">
                <emma:interpretation id="interp10" emma:lang="" emma:confidence="1">
                  <emma:literal>log</emma:literal>
                </emma:interpretation>
                <emma:interpretation id="interp11" emma:lang="" emma:confidence="0">
                  <emma:literal>bog</emma:literal>
                </emma:interpretation>
                <emma:interpretation id="interp12" emma:lang="" emma:confidence="0">
                  <emma:literal>hog</emma:literal>
                </emma:interpretation>
                <emma:interpretation id="interp13" emma:lang="" emma:confidence="0">
                  <emma:literal>tog</emma:literal>
                </emma:interpretation>
                <emma:interpretation id="interp14" emma:lang="" emma:confidence="0">
                  <emma:literal>loy</emma:literal>
                </emma:interpretation>
              </emma:one-of>
            </emma:emma>
          </inkml:annotationXML>
          <inkml:trace contextRef="#ctx0" brushRef="#br0" timeOffset="26090.5703">18579 13534 1788 0,'-3'0'338'0,"0"3"-32"0,1-3-9 0,1 2-24 15,-1-2-20-15,2 0-20 0,0 0-15 0,0 0-15 16,2 0-15-16,-1 0-10 0,1 0-12 0,2 0-14 16,0-2-18-16,5-2-12 0,2-3-9 15,0 1-11-15,2-4-9 0,-1 0-7 0,0-1-12 0,2-2-6 16,-2-1-6-16,18-20-6 0,-12 10-7 0,-3 1-5 16,1-5-2-16,-1-1-8 0,0-3-5 15,-4 1-2-15,-2-2-3 0,1 1-4 0,-3-2 1 0,-1 0-6 16,0 0 1-16,-4 20-3 0,1-6 1 15,-3-1 8-15,2-2 7 0,-2 0-1 0,0-1 5 16,-2 3-3-16,-1 1-3 0,0 2-1 0,0 1-6 16,-1 2-1-16,-1 1 2 0,-1 2-12 0,-1 2 1 15,-1 4 1-15,-1 0 2 0,1 6 4 16,-4 0 5-16,1 7 6 0,-1 2 4 0,-2 2 2 0,-12 25 0 16,14-13 2-16,3 6 1 0,-3 6-6 15,3-3 0-15,1 3 5 0,0-1-13 0,8-19 10 0,0 7 0 16,0 35-4-16,8-24 27 0,-3-2-11 15,3-1 9-15,-3-17 5 0,14 26 5 0,-5-16 3 16,3 0-1-16,-11-15 0 0,5 4-13 0,3 0 1 16,-1 0-1-16,3-1-5 0,-1-1-4 0,0-2-7 15,0-1-8-15,1 1-27 0,0-4-22 0,0-1 3 16,0-1-86-16,1 0-33 0,0-2-33 0,-1 0-36 16,1-2-44-16,-3 0-75 0,2-1 30 0,-3 0 26 15,-1-2-463-15,1 1 59 0,-3-3 49 16,0 2-794-16</inkml:trace>
          <inkml:trace contextRef="#ctx0" brushRef="#br0" timeOffset="26538.457">19227 13240 1674 0,'4'-3'364'0,"-3"-1"-41"0,0 1-35 0,-1 1-28 16,0-1-24-16,0 0-24 0,0 3-27 0,0-2-12 16,0 2-12-16,-1 0-7 0,-4 0 16 15,3 2-4-15,-3 1-7 0,1 1 1 0,-2 4-1 16,0 1-11-16,-2 2-12 0,2 1-5 0,1 2-16 15,0 0 0-15,2 0-15 0,0 1-12 0,1 2 4 16,-1 0-7-16,2 0-20 0,1 0 6 0,0-1-8 16,0-1 0-16,3-1-2 0,-2-1-7 0,2-1 3 15,-1-4-3-15,1 0-8 0,0-2-2 0,1-1 8 16,0 0 3-16,1-4-14 0,1 0-4 0,0-1-6 16,2-2-2-16,2-3-15 0,2-3-3 0,-3-2-12 15,-1-1 0-15,-1-1 0 0,-1-5 1 0,-2 2 1 16,0-2-2-16,-4 0 5 0,2 0 6 0,-4-1 3 15,0 0 5-15,-1 2-6 0,0 1 3 0,-1 1-5 16,-2 1 1-16,0 1 0 0,-1 1-2 16,-1 0-10-16,-2 4-29 0,3 0-40 0,-2 3-31 15,2 3-40-15,-1 1-48 0,2 1-51 0,0 0 23 16,2 4-326-16,1 0 45 0,0 0-160 0,1-1 45 16,1 1-785-16</inkml:trace>
          <inkml:trace contextRef="#ctx0" brushRef="#br0" timeOffset="27138.8705">19605 13134 2260 0,'-3'-1'387'0,"-3"1"-19"0,-1 2-21 16,-3 2-24-16,0 4-28 0,-1 0-27 0,0 3-22 0,3 2-29 16,-3-1-21-16,2 2-26 0,3 2-2 0,-1 0-32 15,3-2-7-15,0 3-16 0,2 0 2 16,1 0-29-16,-1-4-10 0,2 1-12 0,0-4-16 16,0-1-7-16,2 0-9 0,-1-3-10 0,0 0-10 15,0-2-9-15,2 0-10 0,1-1-8 0,2 1-13 16,2-1 1-16,-1-3 6 0,0 0 1 0,1 0 4 15,0-1 1-15,0-3 2 0,1-3 0 0,0 2 9 16,-2-4 8-16,2 0 9 0,0 0-2 16,-3-2 17-16,1 0 3 0,-1 1 1 0,-2-1 7 0,1-3-1 15,-2 3 0-15,2-1 2 0,-3-1 1 16,2 0 11-16,-2 1-3 0,-1 0 4 0,2 0-6 0,-2 2 16 16,0-2 0-16,0 4 1 0,-1-1 4 0,0 4-3 15,0-2-4-15,0 4-1 0,0-2-5 16,2 1-16-16,-2 0 8 0,0 3-6 0,0-2-7 0,1 1-3 15,-1 0-3-15,0 2-1 0,2 0-2 16,-2 2 1-16,3 3-5 0,0 5 1 0,1 5-1 16,-1 2 4-16,2 4-5 0,3 32 4 0,-1-16-2 15,-5 3 0-15,-1-1-6 0,-2 6 6 0,-6 0 2 16,0 8 4-16,-6-2-6 0,-2 2 3 0,-1-3 0 16,-7-3 2-16,2 1-5 0,0-3-1 0,-2-5-4 15,-1-2 3-15,1-4-1 0,1-1-4 0,-2-5-14 16,-1-2-3-16,6-6-19 0,-6-1-23 15,2-4 4-15,12-11-88 0,-3 4-35 0,-4-3-31 0,2-1-47 16,-1-1-58-16,0-3 27 0,-2-4 26 16,4-1-518-16,1-3 61 0,1 0 50 0,-1-1-898 15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174.44446" units="1/cm"/>
          <inkml:channelProperty channel="Y" name="resolution" value="2087.0700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7T08:57:54.12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Group>
    <inkml:annotationXML>
      <emma:emma xmlns:emma="http://www.w3.org/2003/04/emma" version="1.0">
        <emma:interpretation id="{5897A0DA-4B98-4F54-A80B-E68577D8C520}" emma:medium="tactile" emma:mode="ink">
          <msink:context xmlns:msink="http://schemas.microsoft.com/ink/2010/main" type="writingRegion" rotatedBoundingBox="3033,12987 16463,12451 16702,18433 3271,18969"/>
        </emma:interpretation>
      </emma:emma>
    </inkml:annotationXML>
    <inkml:traceGroup>
      <inkml:annotationXML>
        <emma:emma xmlns:emma="http://www.w3.org/2003/04/emma" version="1.0">
          <emma:interpretation id="{35B3EE81-2202-4CC7-AEA6-294879ECB6E9}" emma:medium="tactile" emma:mode="ink">
            <msink:context xmlns:msink="http://schemas.microsoft.com/ink/2010/main" type="paragraph" rotatedBoundingBox="3030,13001 14810,12495 14879,14109 3099,146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74ABED-D5FC-4E8E-9A39-899BBEE7E40A}" emma:medium="tactile" emma:mode="ink">
              <msink:context xmlns:msink="http://schemas.microsoft.com/ink/2010/main" type="line" rotatedBoundingBox="3030,13001 14810,12495 14879,14109 3099,14616"/>
            </emma:interpretation>
          </emma:emma>
        </inkml:annotationXML>
        <inkml:traceGroup>
          <inkml:annotationXML>
            <emma:emma xmlns:emma="http://www.w3.org/2003/04/emma" version="1.0">
              <emma:interpretation id="{9BCBB547-69C3-4279-995A-645A24A943E8}" emma:medium="tactile" emma:mode="ink">
                <msink:context xmlns:msink="http://schemas.microsoft.com/ink/2010/main" type="inkWord" rotatedBoundingBox="3030,13001 14810,12495 14879,14109 3099,14616"/>
              </emma:interpretation>
              <emma:one-of disjunction-type="recognition" id="oneOf0">
                <emma:interpretation id="interp0" emma:lang="" emma:confidence="0">
                  <emma:literal>log(p(y\n))=loy(^ya'(1.y)</emma:literal>
                </emma:interpretation>
                <emma:interpretation id="interp1" emma:lang="" emma:confidence="0">
                  <emma:literal>log(p(y\n))=loy(^ya'(1_y)</emma:literal>
                </emma:interpretation>
                <emma:interpretation id="interp2" emma:lang="" emma:confidence="0">
                  <emma:literal>log-paying-loglines-I-5s</emma:literal>
                </emma:interpretation>
                <emma:interpretation id="interp3" emma:lang="" emma:confidence="0">
                  <emma:literal>log-paying-loglogs-I-5s</emma:literal>
                </emma:interpretation>
                <emma:interpretation id="interp4" emma:lang="" emma:confidence="0">
                  <emma:literal>log(p(y\n))=loy(ya'(l_y)</emma:literal>
                </emma:interpretation>
              </emma:one-of>
            </emma:emma>
          </inkml:annotationXML>
          <inkml:trace contextRef="#ctx0" brushRef="#br0">3078 14101 1739 0,'0'4'392'0,"0"-4"-35"0,1 2-26 0,0-2-28 16,5 0-16-16,-2-2-25 0,5-3-20 0,2-1-16 0,2-1-17 15,1-1-13-15,23-17-6 0,-15 8-3 0,0 1-14 16,-1-1-20-16,0-3-10 0,0 1-9 15,1-3-6-15,-3 0-12 0,1 1-19 0,-2-2-7 0,0 0-18 16,-1-5-1-16,0 0 3 0,-1 1-7 16,-2 0-14-16,0-2 6 0,-1 1-5 0,-2-1-6 15,-1 0-10-15,-8 15-4 0,3-4-4 0,0-1-3 16,-2-5 1-16,0-3-4 0,-3 2-3 0,-4-33 2 16,-3 25-6-16,0 3-8 0,2 18 0 0,2-5-1 15,-5-1 1-15,1 0-10 0,-2 2 6 0,0 1-9 16,-1 1-3-16,-1 1 9 0,3 2-18 15,-4 1 11-15,4 5 5 0,-1 0-12 0,-2 3 3 16,2 4-1-16,-3 1-1 0,0 4 2 0,0 2-6 16,-1 4 3-16,2 3 7 0,3 2-4 0,-2 1-3 15,-4 32 0-15,8-20 2 0,4-16 2 0,-1 4-4 16,2 5 5-16,0 3 1 0,2 36-5 0,-1-26-1 16,4 0 4-16,0-2 4 0,2-2-4 0,-1-1 4 15,-3-18 3-15,11 28 1 0,-10-31-1 0,15 26 9 16,-11-27 2-16,15 19 16 0,-14-20 2 15,21 15-2-15,-19-19-1 0,4 2-6 0,2 1 17 0,5-4-5 16,-1-1 5-16,1 0-15 0,0-3 7 0,-1 0 0 16,0-3-1-16,1 0-9 0,-4-1-2 15,2-1-65-15,-4 0-24 0,1 0-38 0,-2 3-43 16,-1-4-45-16,-1 1-69 0,-1 1 26 0,-2 0-295 16,-2 1 45-16,-1 1-188 0,-3 2 50 0,3-3-753 15</inkml:trace>
          <inkml:trace contextRef="#ctx0" brushRef="#br0" timeOffset="467.1916">3914 13551 1843 0,'-3'-4'371'0,"1"-1"-41"0,0 2-34 0,-2-2-27 15,1 4-22-15,-2 0-29 0,2-1-21 0,-2 2-11 16,-1 2-17-16,-1 0-9 0,-3 5-14 0,1 2-13 0,1-1-13 16,0 2-11-16,1 2-6 0,2 3-8 15,1-1-11-15,0 2-7 0,2 0-8 0,1 1-3 16,-1 0-4-16,2 0-12 0,-2 0-3 0,2 2-1 15,0-2-9-15,2 0-1 0,0 0-2 0,-2-2-3 16,2-2 1-16,-1-2 1 0,1-2-4 0,1-2 3 16,-1 1-2-16,2-4 9 0,-1-2-1 0,2 1-6 15,4-3-10-15,2-4 8 0,3 0 2 0,-1-3-9 16,1 0-1-16,2-3-1 0,-2-1-8 0,3-1-1 16,20-18 4-16,-30 23 5 0,4-2-6 15,0-3 4-15,-2 1 3 0,2-1 17 0,-4 1-1 16,-3-1 9-16,-1 3-3 0,-2 1 1 0,-1-1-4 15,-2-2-2-15,-3 2-5 0,-1 1-3 0,-1-1 3 16,-3 0-13-16,-2 1-17 0,2 3-43 0,-2-2-20 16,0 3-33-16,-2 0-28 0,3 2-35 0,1 0-41 15,1-1-34-15,3 2 20 0,0 1-192 16,4 0-165-16,-1 1 45 0,2-1-103 0,1 0 50 16,0 0-577-16</inkml:trace>
          <inkml:trace contextRef="#ctx0" brushRef="#br0" timeOffset="1183.0392">4226 13464 1854 0,'0'0'378'0,"-5"5"-32"0,-2 5-33 0,1-1-23 15,-3 3-24-15,1 0-29 0,-2 1-22 0,1 1-23 16,-2 1-16-16,3-1-23 0,0 2-13 0,0 0-11 15,3 0-15-15,0 1-10 0,2-2-11 0,1-1-6 16,0 1-8-16,2-1-12 0,0-3-2 0,0 1-10 16,2-5-5-16,-1 2-7 0,2-1-11 15,2 0-11-15,0 1-7 0,2-2-1 0,-2 2-4 16,0-4-2-16,1-2-4 0,-1 1-5 0,-1-2 0 16,1-1-3-16,1 1-2 0,-3-2-3 0,1 0-6 15,1 0 2-15,0-2 1 0,-1 1 1 0,4-5 1 16,-1 3 0-16,-1-4 4 0,1 0 5 0,1-2 6 15,-2 1 12-15,0-2 18 0,-2-1 14 16,0 2 10-16,1-2 4 0,-3 1 12 0,2 2 9 0,-2 0-6 16,-1 0-3-16,0 0-7 0,-1 1-2 0,1 2-4 15,-1-1 3-15,0 0-5 0,0 0-5 0,1 0 5 16,-1 0 2-16,0 1-6 0,0-1-2 0,0 1-11 16,0-2-2-16,0 3 4 0,0-1-10 0,0 1-3 15,0 0-7-15,0 2-1 0,0-2-1 16,0 1-9-16,0 0 0 0,0 1-6 0,0 2 0 15,0-3 0-15,0 2-2 0,0-2-8 0,0 2-3 16,0-1 7-16,0 1-3 0,0 0-4 0,0-2 0 16,0 3 1-16,0-1-2 0,0 1-3 0,0-3 8 15,0 3-3-15,0-1-3 0,0-1 4 16,0 1 2-16,0 1 2 0,0-1 2 0,0 1-2 0,0-1-2 16,0 1 8-16,-1-2-3 0,1 2-4 0,0 0-3 15,0 0-5-15,0 0 1 0,0 0 2 16,0 0-2-16,0 2-5 0,0 1 11 0,0 3 0 15,0-2 1-15,1 6 3 0,2 4-4 0,-2 0 2 16,2 3 0-16,1 3-14 0,-3 2 8 0,11 35 2 16,-8-23-3-16,-2-20 2 0,1 35 3 0,-3-34-2 15,0 7 4-15,-3 36-3 0,-2-21 3 0,-2-3-1 16,-2 2 5-16,-2 2-5 0,-4-2 8 16,1-2 3-16,-2-1-4 0,-2-1 6 0,-3-5-4 0,-1 0 16 15,0-2-3-15,-4-3-4 0,1-2-2 0,-5-3 8 16,0-2 3-16,-2-3-7 0,2-5-2 15,16-4 5-15,-3 1-1 0,-4-1-6 0,0-3-10 0,3 0 0 16,-3-3-55-16,2 2-25 0,4-6-92 16,-1-1-65-16,3-2 22 0,3-1-353 0,3-2 45 15,4-2-193-15,3-2 61 0,2-2-852 0</inkml:trace>
          <inkml:trace contextRef="#ctx0" brushRef="#br0" timeOffset="1868.1342">4711 13278 1699 0,'-4'-5'342'15,"-1"1"-32"-15,0 3-25 0,-3 2-16 16,0 4-21-16,-1 3-14 0,0 5-8 0,-12 26-19 16,12-8-12-16,3 3-15 0,2 1-6 0,1 3-12 15,6-1-6-15,-1 0-8 0,5 0-6 0,0-1-2 16,2 0 3-16,6 1 4 0,-1-2-10 0,2-3-2 15,0 0-13-15,1-4-12 0,0-3-5 16,4 2 4-16,-3-8 7 0,-1 3-6 0,3-4-10 0,-14-11-7 16,2 2-8-16,3-1-5 0,0 1-8 15,-1 0-6-15,1-1-5 0,-4-4-18 0,0 3-30 16,-1-3-2-16,1 0-108 0,-3-2-62 0,0 1-86 16,1-3 23-16,1 0 21 0,2-3-574 0,2-1 65 15,2-2 59-15,2-3-883 0</inkml:trace>
          <inkml:trace contextRef="#ctx0" brushRef="#br0" timeOffset="2567.1255">5217 13510 2065 0,'-1'-2'411'0,"-2"-1"-42"0,2 0-45 0,0 1-44 16,0 0-30-16,1 2-19 0,0 3-4 0,0 1-2 15,1 5-9-15,1 6-13 0,2 5-12 0,5 28-8 16,-2-13-21-16,1-1-15 0,-1 4-16 15,-2-2 16-15,6 1-9 0,-3 0-6 0,0-3-20 0,0 1-2 16,-2-4-9-16,1 1-12 0,-5-19-7 0,2 4-15 16,-1 4 11-16,2 0-17 0,0-1 4 0,-2 0-18 15,2-1-4-15,-1-2 0 0,-1-1-8 16,0-1 0-16,1-1-12 0,-1-2-10 0,-1-2-21 0,0-3 2 16,-1 1-53-16,1-4-12 0,0 1-11 15,-1 0-19-15,0-2-7 0,-1-1-16 0,1 1-21 16,1-1-25-16,-1-1-20 0,-1 0-28 0,0-1-18 0,0 0 20 15,0-1-97-15,0-2-6 16,0 0-8-16,-1 1-16 0,-2-2-61 0,2-2 32 0,0 3-182 16,-4-7 22-16,1 0 24 0,0-2-265 0</inkml:trace>
          <inkml:trace contextRef="#ctx0" brushRef="#br0" timeOffset="2886.0586">5272 13677 1353 0,'3'-19'280'16,"1"2"-20"-16,1 2-20 0,-3 1-26 0,3-1-21 16,-2 2-21-16,3 3-22 0,-2 2-7 0,0 0-19 15,0 1-14-15,-1 2-7 0,1 1-12 0,-1 1-9 0,3 1-7 16,-4-1-4-16,3 2-6 0,0-2-5 16,-1 2-6-16,1 1-2 0,1-2-3 0,1 2-2 15,-3 0-5-15,2 0-2 0,0 2-3 0,-1-1 3 16,5 2 1-16,0 1 1 0,-1-2 1 15,-1 2 1-15,-1 3 1 0,-2-3 3 0,1 3-1 0,-3 0-1 16,0 1 2-16,-2-1-1 0,-1 5 1 16,-3-2 0-16,-1 1-1 0,-2-1-3 0,-1 3 1 15,-5-1-1-15,2-1 1 0,-3 2 5 0,-1-1-2 16,-22 17 0-16,26-22 1 0,-21 15-3 16,6-8-5-16,15-8-2 0,-3 2-5 0,0 0 1 0,-2 1-12 15,1-2-19-15,1 1-33 0,2-3-48 0,1 0-64 16,3-1 13-16,5-2 13 0,0-2-574 15,4 0 53-15,0-2 49 0,5-3-610 0</inkml:trace>
          <inkml:trace contextRef="#ctx0" brushRef="#br0" timeOffset="3582.5235">5721 13349 1908 0,'-2'-3'342'0,"0"3"-29"0,-3 2-20 16,2 2-16-16,-4 5-2 0,-1 5-13 0,2 4-23 15,1 3-13-15,-2 0-14 0,3 3-8 0,2 2-3 16,2-1-15-16,0 2-6 0,5 36-10 0,-1-31-16 16,3-1-9-16,1 0-13 0,-5-19-15 15,4 5-12-15,0 2-1 0,0-2-5 0,2 0-5 0,1 0-11 16,-2-2-1-16,1 0-9 0,0-2-8 0,1-1 1 15,-2-2-15-15,4-2-18 0,-3 1-4 16,0-4-73-16,2 2-32 0,-1-2-33 0,-1-1-35 16,0-3-43-16,-2 2-60 0,1-3 23 0,4-3 21 15,-1-1-538-15,1-1 59 0,1-3 52 0,0 0-750 16</inkml:trace>
          <inkml:trace contextRef="#ctx0" brushRef="#br0" timeOffset="4183.1457">6083 13361 1795 0,'-3'-3'359'0,"1"3"-34"15,-1 0-33-15,1 2-24 0,0 0-21 0,0 3-18 0,2-2-24 16,2 7-17-16,0 1-17 0,0 2-16 15,2 2-11-15,2 0-14 0,-1 1-11 0,2 0-8 0,0-2-16 16,2 2-2-16,0-3-11 0,-1 3-6 16,1-4 0-16,2 0-9 0,-1-3-4 0,0 1-9 15,1-3-2-15,-1 1-4 0,-2-3-7 0,0-1-6 16,0-1-4-16,-3-2-3 0,1-1-3 0,-3 0-6 16,0-1-9-16,1-1 0 0,0 0-5 0,-1-1-3 15,0-2 1-15,-1 1-5 0,2-4 3 16,-2-1 0-16,1 1-1 0,-1-3-3 0,-1 2 4 15,-1 0 1-15,0 1 8 0,0-1-1 0,0-2 6 16,0-2 12-16,-3 0-1 0,0-2 8 0,-1 1 7 16,1 0 5-16,-1 1 4 0,0 0 14 0,-3 1 7 15,3 2 10-15,2-1-17 0,-2 2 7 0,1 2-8 16,0 0 5-16,1 2 8 0,0-2-14 0,1 2 2 16,-1 2-3-16,-1-2 0 0,2 1 4 0,0 2-13 15,0-1-2-15,-1 0-6 0,0 1-4 0,1-1-8 16,0 2-7-16,0 0-1 0,1-1-6 0,-2 2-4 15,2 0-1-15,0 3 14 0,2 2-19 0,0 2 0 16,3 6 3-16,3 0-4 0,-1 3 10 0,1 2-12 16,14 25 2-16,-10-18-3 0,2 1 2 0,-1 5 0 15,-2-1-1-15,1 2 1 0,-3-1-1 0,-6-17 5 16,-1 5-10-16,2 4 2 0,-4 0 5 0,0 2-11 16,-9 35 8-16,1-28 5 0,-6 1-4 15,1-1 2-15,-7-1-4 0,3-2 1 0,-3-2-8 16,2-3-9-16,-4-5 1 0,3 3-46 0,-4-7-25 15,14-7-21-15,-4-1-12 0,-3 0-56 0,3 0-36 16,-3-3-63-16,2-3 24 0,1-2-258 0,0-3 44 16,3-3-241-16,0-1 55 0,3-3 45 0,1-2-645 15</inkml:trace>
          <inkml:trace contextRef="#ctx0" brushRef="#br0" timeOffset="4699.2392">6512 13179 2191 0,'-3'5'440'0,"6"7"-26"0,-3 3-19 16,3 4-42-16,8 37-40 0,-2-19 8 0,1 7-9 16,-3 0-11-16,0 1-25 0,-1 1-20 0,3 1-22 15,-2-3-16-15,0-1-27 0,-1-1-19 0,1-2-13 16,0-1-18-16,-3-2-11 0,0 0-14 15,2-3-10-15,-6-21-9 0,2 6-8 0,2 0-11 16,-3 0-6-16,2 0-17 0,1-3-19 0,-2-2-31 0,2-1-34 16,-2-2 2-16,-1-1-160 0,3-4-73 15,-2-1 28-15,0-1-398 0,1-4 50 0,-1-3-156 0,4-2-1116 16</inkml:trace>
          <inkml:trace contextRef="#ctx0" brushRef="#br0" timeOffset="5432.8933">6837 13422 1863 0,'-3'-4'344'0,"2"1"-42"16,1-1-36-16,0-1-31 0,1 1-22 0,3-2-18 15,2-3-26-15,2 4-18 0,1-2-15 16,3 4-10-16,1 0-10 0,2-1-7 0,0 4-7 16,0 2-6-16,3 1-8 0,-3 0 3 0,1 4-6 0,-2 0-2 15,1 5 2-15,-4 0-4 0,1 3 0 16,-4 1-2-16,-2-1-3 0,-2 4-2 0,0-2-5 16,-4 3-5-16,0-1-5 0,-3 0-3 0,0 1-8 15,-1-3-2-15,0 2-4 0,-2-2 4 0,0-2-9 16,1-1-1-16,2-2-7 0,1-2 14 0,-1-1-7 15,0-3 14-15,2 0-4 0,-2-1 0 0,2-2-7 16,0-3-7-16,1 0-8 0,0 0-10 0,0-2-7 16,0-1-9-16,0-1-10 0,0-1-6 15,1-5-6-15,1 0-10 0,2-5-6 0,2 1-15 16,-2-3-7-16,3-3-9 0,-2-1-2 0,2 2-6 16,-1-3-1-16,1 2 2 0,1-1 5 0,0 0 8 15,-1 0 6-15,-1 4 10 0,0 0 15 0,-1 1 12 16,-2 3 9-16,-1 1 7 0,1 1 2 0,-2 3 1 15,-1 1 2-15,0 2 1 0,0 1 14 0,0 3 12 0,0 1 12 16,-1 0 33-16,1 3 1 16,0 1 9-16,-1 1 5 0,1 2 10 0,0 3-2 0,0 2 4 15,1 1-5-15,1 3 2 0,3-2-11 0,0 1-1 16,1 0-4-16,0-1-13 0,3 1-1 0,-2-1-5 16,2-1 8-16,-1 1-12 0,3-4-12 0,0 2 2 15,0-3-7-15,-2-1-42 0,3 0-23 0,-2-3-45 16,1 1-22-16,-2-3-31 0,2 0-36 15,-2-2-40-15,3 2-59 0,-4 0 22 0,-1-3-263 16,0 0 41-16,0 0-211 0,-3 0 51 0,0 0 46 16,0-1-556-16</inkml:trace>
          <inkml:trace contextRef="#ctx0" brushRef="#br0" timeOffset="5714.6973">7309 13101 2096 0,'0'-9'402'0,"0"1"-33"16,3 4-17-16,0 0-23 0,2 4-21 0,3 0-25 16,4 3-34-16,1 2-1 0,2 3-18 0,-2 4-24 15,22 23-24-15,-14-7 1 0,-7 4-12 16,1 3-9-16,-4 2-7 0,-3 3-18 0,-4 0-10 15,0-2-6-15,-1 3-9 0,-6-3-7 0,2-1-15 0,-4 4-8 16,-3-4-1-16,1-1-10 0,-1-2-6 16,1-3-7-16,-3-3-15 0,7-16-22 0,-3 2-31 15,1 4 2-15,-1-2-71 0,2-2-34 0,-2 0-90 16,4-6-89-16,-1 2 26 0,1-6 25 0,1 0-520 16,0-4 54-16,1-1 60 0,0-3-826 0</inkml:trace>
          <inkml:trace contextRef="#ctx0" brushRef="#br0" timeOffset="6265.6978">7705 12801 2147 0,'20'40'467'0,"-1"2"-38"15,1 4-28-15,-5 1-38 0,2 6-43 0,-4 0-1 16,0 4-24-16,-2 3-28 0,-4 4-26 0,-4 1-27 15,-3 3-10-15,-2-5-9 0,-2 0-14 0,-3-5-17 16,-2-1-19-16,1-5-8 0,0-5-9 0,-3 1-17 16,-4-6-5-16,1 0-13 0,-1-5-8 0,0 1-21 15,-2-6-30-15,1 1-38 0,0-4-1 16,-3-4-85-16,5 0-42 0,-3-2-36 0,11-14-49 0,-4 3-84 16,1 1 28-16,-4-1 26 0,2-2-498 15,1 1 55-15,-2-3 57 0,2-1-799 0</inkml:trace>
          <inkml:trace contextRef="#ctx0" brushRef="#br0" timeOffset="7022.2479">8314 13759 2115 0,'-3'3'412'0,"1"-1"-48"0,1-1-30 16,1 1-29-16,0 0-20 0,2 0-18 0,2-1-9 16,4 0-22-16,5-1-17 0,2 1-25 0,2 1-14 15,2-2-21-15,1 0-11 0,0 0-9 0,0 0-21 16,1 1-12-16,0-1-2 0,0 0-38 0,-1 0 18 16,-1 0-10-16,-2 0 0 0,0 0-17 0,-4 0-18 15,0-1-26-15,-2 1-26 0,-3 0-27 0,-1-2-20 16,0 1-29-16,-1 0-48 0,-2 0-96 15,0-3 22-15,-1 1-225 0,0 0 37 0,-2-2-282 0,-1-1 50 16,0 2 47-16,-4-4-588 0</inkml:trace>
          <inkml:trace contextRef="#ctx0" brushRef="#br0" timeOffset="7230.8624">8374 13634 2031 0,'0'0'439'0,"2"0"-14"0,0 0 6 0,3 0-50 16,1 0-12-16,6 0-35 0,4 0-24 0,1-1-20 16,2-1-28-16,-1-3-29 0,2 4-23 0,-2-3-22 15,2 0-17-15,-3-1-18 0,1 2-28 16,-2-1-38-16,-1-1-8 0,0 2-118 0,-3-2-51 16,0 1-77-16,-3 1-130 0,0 1 29 0,-3-1 24 15,-1 3-474-15,1-1 59 0,-4 1 54 0,0-1-753 16</inkml:trace>
          <inkml:trace contextRef="#ctx0" brushRef="#br0" timeOffset="8779.9384">9052 13919 1882 0,'0'2'369'0,"0"-1"-39"0,3-1-38 0,1-1-26 16,4-2-32-16,2-1-18 0,1-4-23 0,2-1-22 15,0-4-14-15,22-16-14 0,-17 8-11 0,3-5-11 16,-4 1-10-16,-2-2-15 0,1-1-6 0,-4-1-8 15,0 0-9-15,-6-2-12 0,-2-1-1 0,-3 17-2 16,-1-6-10-16,-1-36-6 0,-3 19 0 16,-4 1-4-16,1 2 3 0,-3 1-4 0,-1 2 1 0,0 2-3 15,-2 2-2-15,9 17-4 0,-3-4 5 0,-1 0-3 16,-1 1-4-16,1 0-2 0,1 2-4 16,0 1-2-16,-3 2-3 0,3 2-2 0,0 3-4 0,0 2 3 15,0 2-4-15,0 5 5 0,0 3 6 16,0 4 4-16,3 5 1 0,-2 5 13 0,5 4 1 15,1 37 0-15,1-24 0 0,5 1 2 0,-1-1 7 16,2 0 2-16,3 0-4 0,3 0 7 0,-2-3 2 16,7 0 4-16,-2-1-6 0,2-5-3 0,-1 0-7 15,1-5 12-15,2 0-9 0,-4-5 9 0,-8-11-2 16,4 1-11-16,-2 1 5 0,4 0-1 0,-1-1-2 16,-1-3-11-16,2 0-20 0,0 0-2 15,0-4-79-15,-1 2-39 0,1-5-39 0,-1 0-41 0,1-3-44 16,1-1-52-16,1-2 24 0,1-1-358 15,0-2 48-15,-1-2-84 0,1 1-855 0</inkml:trace>
          <inkml:trace contextRef="#ctx0" brushRef="#br0" timeOffset="9230.4543">9691 13423 2061 0,'-5'-2'387'0,"0"-1"-43"15,2 1-33-15,-2 1-31 0,1 1-29 0,-1 0-26 16,1 3-17-16,0-2-23 0,-2 6-18 16,0 2-14-16,-2 3-16 0,4 2-13 0,1 1-11 15,1 0-9-15,2 2-10 0,3 1-10 0,0 0-7 0,1 2-9 16,3-1-5-16,1 0-5 0,0 0-5 15,1-2-6-15,0 0-2 0,-1-2 7 0,0-1-13 16,1-2-4-16,0 0 8 0,-1-2 1 0,-1-3-7 16,4 0 5-16,-1-4-2 0,-2-2-8 0,5-1-6 15,-4-3-8-15,2-3 0 0,0-2-2 0,-1-2-3 16,-2 0-6-16,2-3 2 0,-3-1-3 0,-2-4 1 16,0 1-1-16,-4-1 3 0,0-1 6 0,-1 2 3 15,-2 0-2-15,-2 0 9 0,0 1 1 0,-2 0-1 16,-1 3 5-16,-4 0-7 0,2 1 3 15,-4 1-2-15,-1 2-9 0,2 1 0 0,-2 2-24 16,0 3-26-16,0-1-30 0,1 1-32 0,3 3-30 0,-2 0-45 16,4 3-106-16,1-1 24 0,1 3-334 15,3 0 46-15,2-1-95 0,-1 1 47 0,4 0-633 16</inkml:trace>
          <inkml:trace contextRef="#ctx0" brushRef="#br0" timeOffset="9765.644">10113 13334 2035 0,'-2'-1'391'16,"1"1"-43"-16,-2 0-41 0,0 0-22 0,-2 6-33 15,-2 1-24-15,3 2-18 0,-2 1-24 0,1 4-18 16,2 0-19-16,-2 2-16 0,4 1-11 16,-2 1-10-16,3 0-3 0,1 0-14 0,1-1-7 0,0 0-8 15,2-1-6-15,-1-2-10 0,2 0-3 0,-1-1-9 16,0-4-5-16,0 1-10 0,-1-3-3 16,0-1-5-16,1-1-9 0,-2-1-7 0,2-2 0 15,-3-1-10-15,2-1 3 0,-1 0-2 0,1 0 1 0,1-3 0 16,0 0 3-16,-1-1 4 0,1-4 0 15,0 1 6-15,2-3-1 0,-3-2 11 0,1 0 1 16,0 0 4-16,-1 0 3 0,-1-2-1 0,-1 1-3 0,0-1 14 16,-1-1 6-16,0 3-4 0,0-1-6 15,0 2-5-15,0 1 52 0,0 2 7 0,0 1-22 16,0 0 11-16,0 0-1 0,0 2-6 0,-1-1-6 16,1 2-8-16,0-1-6 0,0 1-11 0,0 2-4 15,0-1-4-15,0 3-1 0,1 0-10 0,0 0 1 16,2 1 0-16,3 6-4 0,2 4-2 15,1 4 3-15,13 26-2 0,-8-12-4 0,-3 0 3 16,3 7-5-16,-5 1 2 0,-3 0-3 0,-1 3 1 0,-5 1-1 16,-3 5 0-16,-5 3 3 0,-5-1-2 15,-2 3 1-15,-2 0-1 0,-2-5-2 0,-1 0 3 16,-3-3-4-16,-1-4-6 0,0-2-1 0,-3-4-9 16,1-2-15-16,-5-4 3 0,2-2-118 0,-2-4-48 15,0-6-57-15,-1-1-71 0,2-7 32 0,17-6 26 16,-3-2-536-16,0-3 60 0,0-3 60 0,4-3-911 15</inkml:trace>
          <inkml:trace contextRef="#ctx0" brushRef="#br0" timeOffset="10400.9826">10692 12993 1844 0,'-5'2'407'0,"-1"5"-42"0,-4 5-29 0,-12 27-22 16,9-8-23-16,2 7-22 0,2 6-16 0,-2 8-17 15,6 5-13-15,-1 1-8 0,4-1-3 0,3 0-23 16,3 0 24-16,0-7 6 0,3 1-12 0,5-5-14 16,0-2-8-16,3-2-14 0,1-2-2 15,3-2-12-15,2-5-11 0,-2-5-7 0,2 0-4 0,2-3-11 16,-2-4-7-16,1-1-12 0,2-6-9 0,-16-7 1 16,6 1-10-16,1-1-7 0,2 0-7 15,-1 1-8-15,0-4-6 0,-1 1-4 0,0-2-7 16,-3 1-12-16,-1 0-22 0,0-2-29 0,-3 1-57 15,-2-2 7-15,0-1-293 0,-1 0 32 0,-2 0 31 16,0-1-547-16,-2 0 74 0,0-1 69 0,0 1-1102 16</inkml:trace>
          <inkml:trace contextRef="#ctx0" brushRef="#br0" timeOffset="15696.1164">11990 13152 1893 0,'6'3'415'0,"1"1"-27"0,0 3-29 0,1 3-22 15,1 2-32-15,-1 1-21 0,15 25 6 0,-19-28-32 16,3 4-4-16,-1 3-12 0,-1 0-9 0,1 0-32 16,-2 1-14-16,0 1-18 0,0-1-18 0,-3-1-10 15,1 1-18-15,-2 0-12 0,-3 0-14 16,-1 1-21-16,-1 1-29 0,-1-2-6 0,-2 0-59 0,-14 25-33 15,7-21-28-15,-3 2-36 0,1-2-45 0,-1-2-44 16,-6 2 19-16,-1-3-368 0,1-2 46 16,0-2-170-16,11-11 52 0,-2 3-755 0</inkml:trace>
          <inkml:trace contextRef="#ctx0" brushRef="#br0" timeOffset="15162.1165">11244 12949 1730 0,'0'2'361'0,"0"1"-22"0,0 0-22 15,0-2-12-15,0 0-20 0,0 3-15 0,0-3-13 16,1 0-26-16,2-1-20 0,-2 0-22 0,2 0-12 16,-2-2-23-16,2-2-10 0,0 2-18 0,0-2-10 15,1-2-12-15,1-2-11 0,0-3-9 0,1 0-9 16,-1 1-8-16,1-4-13 0,0 2-9 0,-2 0-1 15,0 0-9-15,1 1-3 0,-2 2-3 0,0 1-5 16,0 2-4-16,-2 1-5 0,1 0-5 0,1 1 7 16,-2 3-9-16,1 0 2 0,2 1 12 0,-1 1-6 15,4 4 5-15,1 3 4 0,0 0-4 0,2 1 3 16,-2 3-7-16,2 2 1 0,0 0-2 16,1 1-3-16,-2-3 0 0,1 3-6 0,-1-1-12 0,-2 1-29 15,1-1-38-15,0 0-45 0,-1 1-65 0,0-1 16 16,0 1 17-16,1 0-569 0,2-1 52 15,0 0 49-15,0-2-763 0</inkml:trace>
          <inkml:trace contextRef="#ctx0" brushRef="#br0" timeOffset="16244.5375">10941 13216 1684 0,'-2'-4'403'0,"1"0"-40"16,1 1-39-16,-3 1-26 0,0 0-19 15,1 2-16-15,-3 0-7 0,1 2-17 0,-2 3-9 16,-2 2-9-16,1 3-1 0,1 4-7 0,-1 1-23 15,1 2 7-15,1 0-15 0,2 4-7 16,1 1-14-16,-1 2-13 0,1-2-12 0,0 2-13 0,1-2-13 16,0 2-9-16,1-2-9 0,0 0-8 0,1 0-7 15,0-1-9-15,3-1-18 0,3-3-28 0,0-1-4 16,4 0-128-16,2-3-61 0,3-3-105 0,31 13 26 16,-10-17 23-16,1-1-527 0,3-4 64 0,4-4 49 15,7-6-860-15</inkml:trace>
          <inkml:trace contextRef="#ctx0" brushRef="#br0" timeOffset="13912.1152">11329 13339 1809 0,'-1'-5'386'0,"-2"3"-37"16,0-1-29-16,0 2-35 0,1-1-31 0,-1-1-26 15,0 1-19-15,-1 2-17 0,3 2-7 0,-3 1-15 16,-1 0-7-16,1 7-13 0,-2-1-5 0,2 1-26 16,1 4-2-16,3-2-10 0,-4 2-7 0,4 1-10 15,4-1-4-15,-3 1-5 0,1-1-10 16,2-1 2-16,0 1-5 0,1-1 8 0,0 0-19 0,1 0 6 15,1-2-6-15,0-1-4 0,0 1 9 16,0-2 6-16,0-1-7 0,0-1-6 0,-1-5 0 16,-1 2-6-16,0-1 3 0,2-2-6 0,-1-1-11 15,4-3-3-15,0 1 1 0,3-6-15 0,-2-1-2 16,0 1 4-16,0-3-16 0,-1 1 3 0,0-2-1 16,-2-1-7-16,1 1 4 0,-2 0 2 0,-2 0-3 15,0-2-2-15,-1 2 3 0,-1-1 6 0,1 1 0 16,-3 1 0-16,-1 1 1 0,1 0 2 15,-1-2-1-15,0 2 13 0,0-1 1 0,-1 2 4 0,1 0 0 16,-1-2 6-16,-2 2 8 0,3 0 0 16,0 3-3-16,-1 0 0 0,1 1 0 0,0 0-1 15,0 1-14-15,-1 1 7 0,0 1-4 0,1-2-1 0,0 1-8 16,-1 1 0-16,1 1-3 0,0-1-2 16,-2 0-5-16,2 2-5 0,0 2 5 0,2 0 0 15,-1 4 5-15,2 3 7 0,0 3-8 0,12 31 9 16,-12-31 7-16,9 31-2 0,-4-9-2 0,0-2-1 15,-1 4 2-15,-1-2 0 0,2 6 0 0,-1-5 2 16,-4 4-3-16,0-3-1 0,-2 1 4 0,-4-2 1 16,2 0-3-16,-2-21-1 0,-6 32-5 15,1-17 3-15,0 0-1 0,2-17-6 0,-9 25-7 0,9-28-16 16,-2 6-18-16,-4-2-55 0,0 0 10 16,-3 0-100-16,1-4-37 0,-3-2-47 0,1-1-65 15,0-2 31-15,1-3 28 0,1-3-521 16,2-3 59-16,2-3 59 0,-1-6-917 0</inkml:trace>
          <inkml:trace contextRef="#ctx0" brushRef="#br0" timeOffset="17229.5361">12250 12677 1913 0,'0'-4'339'16,"0"2"-40"-16,-3-1-18 0,2 3 1 0,-1 4-17 16,1 0-18-16,-1 4-23 0,1 5-20 0,-2-1-13 15,2 4-17-15,1 0-14 0,1 1-11 0,2 0-10 16,-2-1-13-16,4 2-8 0,0-1-10 0,1 0-7 15,0-1-10-15,1 0-9 0,-1-2-6 16,3 0-4-16,-3-4-5 0,1 2-8 0,-1-3-4 16,1-2-4-16,-1 1 1 0,-3-3-2 0,1-2 6 15,0 1-17-15,-1-2-5 0,0-2-4 0,0 0-4 16,-1-2 2-16,1-1-5 0,0-1-1 0,-1 1-6 16,2-4 1-16,0-3-2 0,-1-1 2 0,1 0-8 15,-1-1 2-15,0 0 2 0,1-1-8 0,-2 2 1 16,0-1 2-16,-1 2-1 0,1-2 4 0,-1 3 1 15,0-4 8-15,0 2-1 0,-1 1 0 0,1 2 1 16,-1 0 10-16,0 0 6 0,1 3-3 16,-1-2-4-16,2 2 22 0,-2 0-2 0,0-1 6 15,0 2-5-15,0 2 3 0,0-2-6 0,0 0-6 16,0 1-8-16,0 1-9 0,0 0-2 0,0 2-3 16,0 0 0-16,1 2-1 0,2 7 1 0,1 2 1 15,3 7-4-15,0 0 22 0,9 35-17 0,-7-24 0 16,-6-16-5-16,9 32 5 0,-11-32 8 0,9 33-6 15,-9-33-3-15,-1 5 3 0,0 3 2 16,-2 2-2-16,-1-1-5 0,-3-1 4 0,0 1 0 0,-1-3-6 16,-12 27-16-16,14-36-11 0,-3 2-25 0,-3-1 4 15,-1 2-161-15,-3-2-50 0,2 0-65 16,-2-4 30-16,2 1 25 0,1-1-520 0,1-2 67 16,4-2 56-16,1-2-903 0</inkml:trace>
          <inkml:trace contextRef="#ctx0" brushRef="#br0" timeOffset="18776.5379">13124 13022 1785 0,'0'-1'409'15,"-3"2"-15"-15,-1 3-36 0,-2 5-18 16,1 3-21-16,-1 3-15 0,-10 27-21 0,8-11-16 0,-1 2-15 16,3 4-29-16,0 2 20 0,2 0-9 0,4 6-12 15,0-3-16-15,4 1-13 0,2-1-9 0,-2-1-17 16,4 0-13-16,-3-6-12 0,4 2-8 16,0-2-9-16,1-4-11 0,1 0-6 0,0-4-10 15,-6-15-9-15,1 2-7 0,0 1-6 0,1 0-7 16,1-2-14-16,-2-1-20 0,-2-4-34 0,0 1-38 0,-1-3 4 15,0-1-167-15,0-1 19 0,-2-2 18 16,1-1-687-16,-1-1 75 0,1-1 58 0,0-1-1089 16</inkml:trace>
          <inkml:trace contextRef="#ctx0" brushRef="#br0" timeOffset="19760.535">13508 13113 2030 0,'-1'-4'422'0,"-2"0"-47"0,2 0-40 0,-1 1-34 15,1-1-32-15,1 1-28 0,-3 1-29 16,2 0-26-16,1-1-21 0,0 3-16 0,-1 0 2 16,1 3 20-16,0-1-21 0,0 9 3 0,1 2 8 15,1 4-16-15,4 37 10 0,-5-39-4 0,7 37-8 16,-5-11 4-16,1-1-18 0,-1 0-6 0,2-1 1 15,-2 0-15-15,-3-25-4 0,1 7-9 0,1 3-5 16,2 38-5-16,-4-50-4 0,0 5-11 16,1 3-5-16,1-2-5 0,-1-1-5 0,-1 0-3 0,2-2-4 15,-1-1-3-15,-1-6-6 0,0 2-4 0,1-2-16 16,-1-2-29-16,2-1-36 0,-2 0 5 16,0-2-138-16,0-1-51 0,1 0-73 0,-1-2 33 15,2 0-383-15,3 0 52 0,-4 0-116 0,6-4-1066 16</inkml:trace>
          <inkml:trace contextRef="#ctx0" brushRef="#br0" timeOffset="20004.5345">13779 13590 2287 0,'0'-3'471'0,"0"0"-27"16,0 2-54-16,0 1-21 0,0 0-45 0,2-3-36 0,2 3-24 15,-1 0-19-15,3 0-29 0,6-1-24 16,2 1-19-16,2 0-20 0,2 1-10 0,0-1-21 16,2 3-14-16,-2-3-33 0,1 1-6 0,0 0-89 0,0 1-84 15,1-1-46-15,0 1-61 0,-2-1 18 16,1-1-281-16,0 0 38 0,2-1-239 0,-2-2 45 15,0-1 56-15,0 0-603 0</inkml:trace>
          <inkml:trace contextRef="#ctx0" brushRef="#br0" timeOffset="20660.5392">14275 13308 2059 0,'-2'-1'390'0,"-1"1"-26"0,2 0-25 0,-1 2-26 0,0 1-12 15,0 2-29-15,1 6 0 0,-1 1-25 16,2 3-24-16,0 0-14 0,2 1-17 0,-1-1-22 16,2 2 0-16,1-2-14 0,2 2-18 0,2-3-7 0,1 2-10 15,-2-3-11-15,2-1-4 0,1-2-8 16,0 0-12-16,0-1-8 0,1-2-11 0,-1-1-15 16,-1-2-8-16,2-1-5 0,-2-3-44 0,-1 0-4 15,1 0 0-15,0-4-10 0,1-3 5 0,-2 1 8 16,2-1-12-16,-3-1 1 0,-1-4 2 0,-1 2-1 15,0-1 0-15,-1-2 1 0,-2 1 5 0,0 2-1 16,-1-4 7-16,-1 0-2 0,0 1 4 16,0-2-3-16,0 1 5 0,0 2 3 0,0 1 10 15,0 1 9-15,0 2 9 0,0-2-3 0,0 3 16 0,0 1 9 16,-1 0-3-16,1 1-1 0,0 1 0 16,0-1-9-16,0 2-6 0,0 1 0 0,0-2-6 15,0 3 0-15,0-1 0 0,0 2 5 0,1 4 10 16,1 1 5-16,2 3-2 0,-1 4-9 0,1 4 10 15,1 2-6-15,2 1 0 0,-2 1-1 0,-1 4 2 16,-2-1-3-16,6 33-6 0,-8-41 10 16,0 7-6-16,0 2-3 0,0 2-1 0,-5 32 1 15,3-43-4-15,-8 29-1 0,-1-14-2 0,1-2-3 0,-3-4-5 16,6-14-6-16,-12 23-25 0,10-24-8 16,-1 2-26-16,-3 1-23 0,0-1 9 0,-3-3-92 15,0 2-22-15,0-5-35 0,-1-1-46 0,1-1-69 16,0-3 28-16,1-5 28 0,0-1-498 0,4-2 58 15,-2-3 48-15,4-3-869 0</inkml:trace>
          <inkml:trace contextRef="#ctx0" brushRef="#br0" timeOffset="21277.5345">14275 13007 2251 0,'-2'5'433'0,"2"-1"-38"0,0 1-37 0,0-3-54 0,0 1-13 15,0-1-21-15,1-1-41 0,0-1-26 0,1 0-19 16,0-3-17-16,3-2-6 0,0-4-19 15,0-3-10-15,1 2-10 0,-2-3-13 0,0 0-11 0,2-2-7 16,-2 2-4-16,-1-3 1 0,0 3-9 16,1-1 17-16,-1 2-10 0,1 2-5 0,-4 3-6 15,3 0-13-15,-2 0-4 0,1 4-8 0,1 1 5 16,-1 0 10-16,1 2-1 0,4 4-1 0,0 4-1 16,2 3-6-16,1 2-6 0,-1 1-5 0,1 0-8 15,1 1-32-15,-3 0 1 0,1 2-143 0,2-2-79 16,11 25-114-16,-5-14 30 0,3-4 27 15,-2-3-464-15,-8-13 56 0,0 1 59 0,3 2-894 0</inkml:trace>
          <inkml:trace contextRef="#ctx0" brushRef="#br0" timeOffset="21776.5417">14748 12939 2118 0,'0'0'475'0,"1"2"-8"16,3 5-54-16,2 3-5 0,1 5-25 0,2 1-34 16,11 31-25-16,-7-16-29 0,-3 2-18 0,-3 0-22 0,1 5-24 15,-2-1-23-15,-2 6-17 0,-3 1-18 16,-2 1-15-16,-2-1-18 0,-1-3-11 0,-2 0-15 16,-2-2-8-16,-1-2-11 0,0 1-16 0,-3-4-20 15,-2-2-30-15,-4 2-76 0,1-2 5 0,-1-6-161 16,-5-2-86-16,5-1 31 0,8-17 24 0,-1 4-557 15,0-3 66-15,0 2 59 0,1-6-967 0</inkml:trace>
        </inkml:traceGroup>
      </inkml:traceGroup>
    </inkml:traceGroup>
    <inkml:traceGroup>
      <inkml:annotationXML>
        <emma:emma xmlns:emma="http://www.w3.org/2003/04/emma" version="1.0">
          <emma:interpretation id="{FFD76A2E-68DD-4C9F-B9CE-07796F152BA1}" emma:medium="tactile" emma:mode="ink">
            <msink:context xmlns:msink="http://schemas.microsoft.com/ink/2010/main" type="paragraph" rotatedBoundingBox="3297,15934 16583,15429 16645,17073 3359,175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05AF7B-AFE7-4CA5-B1F9-33346B106F93}" emma:medium="tactile" emma:mode="ink">
              <msink:context xmlns:msink="http://schemas.microsoft.com/ink/2010/main" type="inkBullet" rotatedBoundingBox="3330,16793 3844,16774 3852,16989 3338,17009"/>
            </emma:interpretation>
            <emma:one-of disjunction-type="recognition" id="oneOf1">
              <emma:interpretation id="interp5" emma:lang="" emma:confidence="0">
                <emma:literal>-</emma:literal>
              </emma:interpretation>
            </emma:one-of>
          </emma:emma>
        </inkml:annotationXML>
        <inkml:trace contextRef="#ctx0" brushRef="#br0" timeOffset="67242.4498">3340 16937 2065 0,'-2'3'420'0,"1"-2"-31"0,1-1-36 15,0 0-30-15,0 0-33 0,0 3-30 0,0-3-25 16,0 0-24-16,0 0-23 0,-1 0-19 0,1 0-17 16,0 2-14-16,0-2-11 0,0 0-19 0,0 1-9 15,1-1-6-15,2 1-4 0,1 0-10 0,4 1-2 16,5 0-10-16,1-1-2 0,1 1-2 0,3-2-7 16,3 2 0-16,-2 1 0 0,3-1-14 15,0 1-1-15,-1 0 3 0,0-2 0 0,0 4-10 16,0-2-7-16,-1 0 11 0,-3-1-7 0,3 0-2 15,-2 0-4-15,-1-1 3 0,0 1-11 0,-1 0 4 16,-1-2-15-16,-3 0-8 0,-2 0-25 0,2 0-4 16,-5 0-19-16,1 0-14 0,-3 0-53 15,2 0-32-15,-3 0-51 0,1 0-70 0,0-2 25 0,-2 2-287 16,1-3 42-16,-2 1-202 0,0-2 49 16,0 1-658-16</inkml:trace>
        <inkml:trace contextRef="#ctx0" brushRef="#br0" timeOffset="67482.4567">3467 16813 2251 0,'-4'-1'393'0,"4"0"-27"0,1 1-1 16,2 0-38-16,0 0-34 0,4 0-29 15,5 0-27-15,1 0-14 0,3 0-24 0,0 0-16 16,3-3-26-16,0 1-2 0,-3 0-15 0,4-2 9 16,-1 2-11-16,-1-1-17 0,2-1-8 0,-2 2-11 15,-1 0-11-15,-1-1-14 0,1 1-7 0,-3-1-46 16,1 3-45-16,-2-2-50 0,-2 2-138 16,1 2 21-16,-1 1 18 0,-2-1-610 0,0 3 55 0,0 0 61 15,0 0-789-15</inkml:trace>
      </inkml:traceGroup>
      <inkml:traceGroup>
        <inkml:annotationXML>
          <emma:emma xmlns:emma="http://www.w3.org/2003/04/emma" version="1.0">
            <emma:interpretation id="{F85837BC-C351-4E69-9691-408C02203A6D}" emma:medium="tactile" emma:mode="ink">
              <msink:context xmlns:msink="http://schemas.microsoft.com/ink/2010/main" type="line" rotatedBoundingBox="5381,15855 16583,15429 16645,17073 5444,17498"/>
            </emma:interpretation>
          </emma:emma>
        </inkml:annotationXML>
        <inkml:traceGroup>
          <inkml:annotationXML>
            <emma:emma xmlns:emma="http://www.w3.org/2003/04/emma" version="1.0">
              <emma:interpretation id="{67B0F8B3-8514-4DF2-9971-6BEF856AAD48}" emma:medium="tactile" emma:mode="ink">
                <msink:context xmlns:msink="http://schemas.microsoft.com/ink/2010/main" type="inkWord" rotatedBoundingBox="5403,16425 5832,16409 5864,17252 5435,17269"/>
              </emma:interpretation>
              <emma:one-of disjunction-type="recognition" id="oneOf2">
                <emma:interpretation id="interp6" emma:lang="" emma:confidence="1">
                  <emma:literal>y</emma:literal>
                </emma:interpretation>
                <emma:interpretation id="interp7" emma:lang="" emma:confidence="0">
                  <emma:literal>Y</emma:literal>
                </emma:interpretation>
                <emma:interpretation id="interp8" emma:lang="" emma:confidence="0">
                  <emma:literal>,</emma:literal>
                </emma:interpretation>
                <emma:interpretation id="interp9" emma:lang="" emma:confidence="0">
                  <emma:literal>)</emma:literal>
                </emma:interpretation>
                <emma:interpretation id="interp10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68978.4499">5431 16520 1934 0,'-3'-4'376'0,"1"0"-36"0,0 0-32 16,0 2-28-16,0-2-31 0,0 1-17 16,0-1-28-16,0 3-17 0,0-2-18 0,1 2-28 15,0-2-8-15,-1 2-16 0,2-1-14 0,0 1-13 0,-1 0-9 16,0 1-8-16,1 0-6 0,0 0 2 15,0 4-1-15,0 0-8 0,0 1-4 0,2 6-3 16,1 2 1-16,0 1-7 0,1 2-4 0,4 1 1 16,-2 1-11-16,1-2 6 0,0 1-7 0,4-2 4 15,-1 1-5-15,-1-3 0 0,3 1 1 16,-2-2 0-16,0-2-1 0,3-1 1 0,-4 1-11 0,4-2 6 16,-4-3-4-16,2-1-4 0,-1 0-1 15,-1-1 6-15,1-2-1 0,-3-1-6 0,2 0 5 0,-1 0-5 16,-1-1 3-16,3-3-5 0,-2-2 3 15,2 0-3-15,1-2-3 0,-2-2-2 0,-1 3 1 16,1-5 3-16,0 0-10 0,-2 1 8 0,0-1-2 16,-2 1 4-16,-2-3 1 0,2 0-5 15,-2 0 7-15,1 1 1 0,-3 0-9 0,0 2 15 0,1 1 19 16,-2 1 5-16,2 1-10 0,-2 0-2 16,0 1 0-16,0 1-3 0,0-2-4 0,0 4 3 15,0-4 4-15,0 3 4 0,0-2-5 0,0 2-2 0,-2-1 1 16,2 0 0-16,0 2-4 0,0 0 0 0,-2-1-1 15,1 1-2-15,1-1 0 0,0 2-5 16,-1-1 3-16,1 1-4 0,0 1-5 0,-1-1 1 16,1 0 0-16,0 1-3 0,0-1-2 0,0 2-5 15,0 1-1-15,0-3-7 0,0 1 1 0,0 1-4 16,0 1-3-16,0 0 3 0,0 0-1 0,1 3 3 16,2 2 1-16,2 5 0 0,1 1 0 0,2 5-1 15,11 28 6-15,-7-15-3 0,-1 1 1 0,2 2-5 16,-3-1 4-16,0 3 2 0,-3-2-4 15,0 4 0-15,-4 0 7 0,-2-22-3 0,-3 40 5 16,-5-15-13-16,1-2 10 0,-1 1 0 0,-1-4 3 16,-5-1-1-16,1 1 0 0,-4-5 2 0,2-3-8 15,-2 0-89-15,2 0 68 0,-10-4 1 0,1-4-93 16,2-1-36-16,-4 1-43 0,1-4-55 0,16-10 23 16,-7 2-349-16,-1 1 44 0,-1-3-218 0,3-1-964 15</inkml:trace>
        </inkml:traceGroup>
        <inkml:traceGroup>
          <inkml:annotationXML>
            <emma:emma xmlns:emma="http://www.w3.org/2003/04/emma" version="1.0">
              <emma:interpretation id="{D465E00A-4A09-4CA1-AA3A-E09790E60F53}" emma:medium="tactile" emma:mode="ink">
                <msink:context xmlns:msink="http://schemas.microsoft.com/ink/2010/main" type="inkWord" rotatedBoundingBox="6562,16102 7788,16263 7654,17283 6428,17122"/>
              </emma:interpretation>
              <emma:one-of disjunction-type="recognition" id="oneOf3">
                <emma:interpretation id="interp11" emma:lang="" emma:confidence="1">
                  <emma:literal>log</emma:literal>
                </emma:interpretation>
                <emma:interpretation id="interp12" emma:lang="" emma:confidence="0">
                  <emma:literal>loy</emma:literal>
                </emma:interpretation>
                <emma:interpretation id="interp13" emma:lang="" emma:confidence="0">
                  <emma:literal>bog</emma:literal>
                </emma:interpretation>
                <emma:interpretation id="interp14" emma:lang="" emma:confidence="0">
                  <emma:literal>boy</emma:literal>
                </emma:interpretation>
                <emma:interpretation id="interp15" emma:lang="" emma:confidence="0">
                  <emma:literal>loop</emma:literal>
                </emma:interpretation>
              </emma:one-of>
            </emma:emma>
          </inkml:annotationXML>
          <inkml:trace contextRef="#ctx0" brushRef="#br0" timeOffset="69859.4476">6601 16804 1952 0,'5'2'342'16,"-1"0"-34"-16,2-2-27 0,2 0-19 16,4-4-26-16,-1-2-17 0,0-3-22 0,3 1-12 15,-1-2-13-15,1-2-18 0,-1 0-14 0,-2-2-15 0,1 0-12 16,0-3-10-16,-3 2-13 0,0-4-12 16,-4-2-1-16,1 1-6 0,-3-1-6 0,0-2-11 15,-3 0-1-15,0 0-7 0,-5-33-8 0,-1 24-1 0,-3-3-7 16,-5 3-3-16,0-4-2 0,0 3-3 15,0 3-5-15,-1-1 1 0,1 4-4 0,-1 0 2 16,9 18-3-16,-1-5-1 0,0 1 0 0,-3-1-1 16,2 2-3-16,1 3-4 0,0 1 0 0,0 1-4 15,0 2 2-15,2 4 4 0,1 2 2 0,-2 5 4 16,-1 4-7-16,-1 3 16 0,2 6 3 0,-5 30-5 16,9-35 2-16,0 37 6 0,2-36-3 0,1 38 5 15,1-17 6-15,4 3 8 0,2-2-3 16,0-2 10-16,4 1 1 0,3-2 7 0,4 0 2 15,2-3-2-15,-1-2-1 0,0-1-2 0,-1-3-7 16,3-4 0-16,-4-1-11 0,1-2-4 0,-11-11 16 16,4 2-4-16,0-1-5 0,1 2-4 0,0-5-21 15,2 1-26-15,-2-3-22 0,2 0-19 0,-2-3-33 16,0-3-43-16,0 1-53 0,1-4-73 0,1 0 25 16,3-2 19-16,-3-2-549 0,28-13 51 0,-34 15 51 15,22-16-724-15</inkml:trace>
          <inkml:trace contextRef="#ctx0" brushRef="#br0" timeOffset="70290.4503">7201 16377 1783 0,'-5'-2'363'0,"1"2"-29"15,-1 0-24-15,1 0-17 0,-1 3-22 0,-1 3-25 0,0 1-16 16,0 2-22-16,1 2-11 0,2 1-20 16,-1 2-11-16,3 2-13 0,1 0-15 0,0 1-13 0,1 0-6 15,3 0-13-15,-1 0-14 0,1 2-5 16,-1-2-11-16,2 1-5 0,0-1-1 0,1 1-7 16,1-3-9-16,-2 0-1 0,1-1-4 0,0-2-7 15,0-2-9-15,2-1-4 0,-2-4-2 0,0 0-11 16,1-3-15-16,-1-2-11 0,2-6 2 0,1 1-6 15,2-4 3-15,0-1 4 0,0-1 0 0,0-2 4 16,-1 1 2-16,-2-1-2 0,-1-2 6 0,0 1 8 16,-1-2 10-16,-3 1 5 0,0 2-6 15,-3 0 7-15,-1 1-3 0,-2-1-4 0,1 1-1 0,-4-1 0 16,0 1-2-16,-2 0-6 0,1 0-4 16,0 2-1-16,-1 1-12 0,1 2-14 0,0 0-16 15,0 1-20-15,1 2-25 0,-1 1-34 0,2 0-37 16,-1 2-42-16,2 1 19 0,-2 2-207 0,1 3-166 15,2-4 42-15,-1 3-136 0,1 1 50 0,2-1-531 16</inkml:trace>
          <inkml:trace contextRef="#ctx0" brushRef="#br0" timeOffset="70807.4538">7569 16324 1782 0,'0'-2'367'15,"0"2"-39"-15,-1 0-29 0,-2 3-28 0,0-1-20 0,-2 5-21 16,-1 3-14-16,0 2-18 0,-1 0-18 16,2 0-11-16,0 3-20 0,1-1-6 0,1 0-9 15,3 1-14-15,0 0-14 0,1 1-9 0,3-2-6 16,-1 1-12-16,2-1-5 0,-1-1-8 15,0 2-5-15,0-3-4 0,0-3-5 0,0-1-8 0,-2-1-9 16,1-2-7-16,0 0-13 0,-2-1-7 16,2-1-2-16,0-1-2 0,0-2-2 0,2 0-2 0,-3 0-2 15,2-2 5-15,-3-1-3 0,2-1-3 0,0-1 7 16,0 1 0-16,1-7 6 0,-2 2 5 16,1-1 5-16,-2-4-3 0,2 1 6 0,-1 1-1 15,0-2 1-15,-1-1 6 0,-1 1 4 0,0 1 1 16,0 1 11-16,0 1 7 0,1 1 10 0,0 2-3 15,-1-1 8-15,0 2-2 0,0-1-5 0,0 4-7 16,0-2-5-16,0 1-7 0,1 1-4 0,-1-1-6 16,0 1-3-16,1 3 1 0,1 1-2 0,-1 0 12 15,2 1-6-15,2 5 2 0,2 2-2 0,1 4-1 16,2 2-3-16,-2 1 1 0,14 26-2 0,-9-7 2 16,0 0 9-16,-5 4-6 0,-1 2-3 15,-4 0 1-15,-1 3 0 0,-4-1-7 0,-1 2 2 0,-3-1-2 16,-5 3-1-16,2-2-3 0,-7 1-18 15,-1 0-18-15,0-4-82 0,-1-5 31 0,-2 2-29 16,-1-4-35-16,-1-5-42 0,1-2-53 0,-3-5 20 16,0-1 20-16,14-17-623 0,-4 1 71 0,0 1 59 15,0-6-831-15</inkml:trace>
        </inkml:traceGroup>
        <inkml:traceGroup>
          <inkml:annotationXML>
            <emma:emma xmlns:emma="http://www.w3.org/2003/04/emma" version="1.0">
              <emma:interpretation id="{B9A7726D-88C5-4B43-8DC3-FE751731D994}" emma:medium="tactile" emma:mode="ink">
                <msink:context xmlns:msink="http://schemas.microsoft.com/ink/2010/main" type="inkWord" rotatedBoundingBox="9008,15453 9852,16391 8881,17265 8037,16328"/>
              </emma:interpretation>
              <emma:one-of disjunction-type="recognition" id="oneOf4">
                <emma:interpretation id="interp16" emma:lang="" emma:confidence="0">
                  <emma:literal>(F)</emma:literal>
                </emma:interpretation>
                <emma:interpretation id="interp17" emma:lang="" emma:confidence="0">
                  <emma:literal>(2)</emma:literal>
                </emma:interpretation>
                <emma:interpretation id="interp18" emma:lang="" emma:confidence="0">
                  <emma:literal>is)</emma:literal>
                </emma:interpretation>
                <emma:interpretation id="interp19" emma:lang="" emma:confidence="0">
                  <emma:literal>(g)</emma:literal>
                </emma:interpretation>
                <emma:interpretation id="interp20" emma:lang="" emma:confidence="0">
                  <emma:literal>(F,</emma:literal>
                </emma:interpretation>
              </emma:one-of>
            </emma:emma>
          </inkml:annotationXML>
          <inkml:trace contextRef="#ctx0" brushRef="#br0" timeOffset="71656.4512">8289 16165 2201 0,'-2'1'386'0,"0"6"-37"0,-2 4-24 0,1 3-17 16,-1 3-27-16,1 1-18 0,0 4 7 0,1 2-19 15,2 0-29-15,2 2-1 0,-1 1-22 0,6 33-29 16,-3-28-11-16,3 1-8 0,0 0-17 0,2-4-15 16,1-1-8-16,-1 1-13 0,5 0-13 0,-1-4-18 15,0-3-4-15,-6-11-50 0,14 20-31 0,-14-23-32 16,2 4-25-16,2-2-32 0,2 1-40 0,2-1-51 15,0-3 18-15,-1-1-458 0,3-2 49 0,-4-3-94 16,2-1-834-16</inkml:trace>
          <inkml:trace contextRef="#ctx0" brushRef="#br0" timeOffset="72679.4471">8654 15925 2301 0,'-2'0'372'0,"2"-2"-44"16,0 1-32-16,2-3-36 0,-2 1-22 0,1-4-27 15,0-2-20-15,1-2-22 0,-1-2-16 0,2-3-16 16,0 0-12-16,2 0-9 0,-2 0-14 0,1 2 1 16,1-1-2-16,-2 2-1 0,-1 0-5 15,1 5-4-15,0 0-5 0,0 3 1 0,2 1-2 0,-1 2 11 16,2 2-5-16,1 5 8 0,3 1-12 0,1 2-1 15,-2 5-10-15,3-1-9 0,15 25 1 16,-22-26-8-16,17 21-6 0,-7-6-84 0,-1 0-64 16,0-2-81-16,2 4 17 0,-1-2 14 0,2-4-642 15,-9-12 67-15,2-1 55 0,4 1-833 0</inkml:trace>
          <inkml:trace contextRef="#ctx0" brushRef="#br0" timeOffset="72258.4466">8668 16263 1998 0,'0'-3'348'16,"0"2"-16"-16,0 1-23 0,0 0-24 0,0 1-10 15,0 2-30-15,1 2-18 0,2 3-18 0,1 2-24 16,2 2-15-16,-1 0-18 0,3 2-14 0,0-2-16 15,0 0-9-15,-1-2-15 0,1 2-3 0,1-2-7 16,0 0-16-16,0 0-2 0,0-3-9 16,-1 0-7-16,2-1-5 0,0 0-19 0,-2-1-8 0,1-3-14 15,-1-2-8-15,0 0-10 0,2-2-5 16,0-3 0-16,3 0 1 0,-4 3 0 0,2-5-3 16,-2-1 6-16,-1 1 0 0,-1 0-1 0,-2 0-1 15,0-1 0-15,-2 1 7 0,-1 0 1 0,-1-1 3 16,0 0 6-16,-1 1 3 0,0-1 8 0,0-1 3 15,-1-4 8-15,-1 0 3 0,0-1 8 0,0 3 6 16,-1 0 10-16,1 2 4 0,2 1-3 0,0 1-1 16,-3 0 0-16,1 4-7 0,1-3-5 0,0 2-7 15,1 0-3-15,0 2-5 0,0-1 0 0,-2 1 7 16,2 2 12-16,0 2 2 0,2 3 2 16,-2-1-7-16,3 6 27 0,1 2-3 0,-1 3-6 15,2 1-6-15,-1 2 0 0,0 1-3 0,8 34 1 16,-4-21-15-16,-5 1 12 0,1 1-3 0,-4-18-5 15,0 5-2-15,-1 39-3 0,-4-21-7 0,-2-2 5 0,2 3-7 16,-1-4-15-16,-4 0-16 0,0-2-20 16,-1-4 0-16,0-3-38 0,-1-3-20 0,6-15-28 15,-1 6-24-15,-4-1-27 0,2 1-26 0,-2-2-35 16,0-1-69-16,-2-3 28 0,3-4 24 0,1-1-519 16,0-4 55-16,2-2 56 0,-1-5-707 15</inkml:trace>
          <inkml:trace contextRef="#ctx0" brushRef="#br0" timeOffset="73306.4547">9392 15880 2465 0,'0'3'450'0,"5"5"-32"0,1 2-50 0,4 5-15 16,13 23-32-16,-8-11-21 0,0 0-26 0,-1 6-20 15,1 1-28-15,-3 3-15 0,0 1-19 0,-5 3-22 16,-1 1-10-16,-3 3-13 0,0-2-17 0,-5 2-12 16,-2-4-11-16,0 1-13 0,-5 3-5 15,-2-2-6-15,0 1-2 0,-6-3-15 0,1-4-22 0,0-2-14 16,0-1-28-16,-1-3-26 0,3-6 2 0,-4-1-92 15,11-15-51-15,-2 2-125 0,-4 1 25 16,3-5 27-16,1 0-552 0,0-5 63 0,3-4 51 16,2 0-851-16</inkml:trace>
        </inkml:traceGroup>
        <inkml:traceGroup>
          <inkml:annotationXML>
            <emma:emma xmlns:emma="http://www.w3.org/2003/04/emma" version="1.0">
              <emma:interpretation id="{67D0DCC4-F26D-4F97-A68D-4CC86858C4CE}" emma:medium="tactile" emma:mode="ink">
                <msink:context xmlns:msink="http://schemas.microsoft.com/ink/2010/main" type="inkWord" rotatedBoundingBox="10079,16264 10610,16396 10480,16918 9949,16786"/>
              </emma:interpretation>
              <emma:one-of disjunction-type="recognition" id="oneOf5">
                <emma:interpretation id="interp21" emma:lang="" emma:confidence="1">
                  <emma:literal>+</emma:literal>
                </emma:interpretation>
                <emma:interpretation id="interp22" emma:lang="" emma:confidence="0">
                  <emma:literal>x</emma:literal>
                </emma:interpretation>
                <emma:interpretation id="interp23" emma:lang="" emma:confidence="0">
                  <emma:literal>X</emma:literal>
                </emma:interpretation>
                <emma:interpretation id="interp24" emma:lang="" emma:confidence="0">
                  <emma:literal>\</emma:literal>
                </emma:interpretation>
                <emma:interpretation id="interp25" emma:lang="" emma:confidence="0">
                  <emma:literal>-</emma:literal>
                </emma:interpretation>
              </emma:one-of>
            </emma:emma>
          </inkml:annotationXML>
          <inkml:trace contextRef="#ctx0" brushRef="#br0" timeOffset="77387.6656">9998 16598 2261 0,'0'-4'420'16,"1"1"-34"-16,-1 2-37 0,0-1-31 0,0 0-36 0,1 2-33 15,0-2-19-15,4 1-12 0,-2-1-5 16,5 2-21-16,4-2-11 0,5 1-18 0,-1 1-1 15,4-1-22-15,2 1-3 0,2 0-19 0,3 0-10 16,-1 0-9-16,39 2-7 0,-51-2-6 0,9 0-21 16,-1 2 0-16,3-2-3 0,-1 0-15 0,0 0-5 15,0 0-50-15,-3 0-20 0,0 0-51 16,-1 0-25-16,-3-3-34 0,1 2-40 0,-4 0-52 16,1-1 23-16,-5 0-199 0,0 0-174 0,-2-2 48 0,-2 4-127 15,0-2 45-15,-4-1-602 0</inkml:trace>
          <inkml:trace contextRef="#ctx0" brushRef="#br0" timeOffset="77623.6684">10284 16315 2118 0,'-3'2'430'16,"2"3"-33"-16,1 4-13 0,3 5-18 0,-2 3-43 0,3 3 0 16,0 0-34-16,1 2-11 0,7 33-23 0,-6-23-18 15,-1 1-26-15,2-1-19 0,-1-2-18 16,-4-17-15-16,2 4-16 0,-2 5-17 0,1-3-12 16,0 3-12-16,-2-2-28 0,1 1-31 0,1-1-5 15,0 1-155-15,0-2-74 0,-2 1-126 0,2-3 29 16,2 0 28-16,-2-2-501 0,1-3 59 0,2-2 52 15,-2-6-756-15</inkml:trace>
        </inkml:traceGroup>
        <inkml:traceGroup>
          <inkml:annotationXML>
            <emma:emma xmlns:emma="http://www.w3.org/2003/04/emma" version="1.0">
              <emma:interpretation id="{59CAD461-6444-485E-B85F-356B9B203CC3}" emma:medium="tactile" emma:mode="ink">
                <msink:context xmlns:msink="http://schemas.microsoft.com/ink/2010/main" type="inkWord" rotatedBoundingBox="11062,15889 14154,15772 14206,17165 11114,17283"/>
              </emma:interpretation>
              <emma:one-of disjunction-type="recognition" id="oneOf6">
                <emma:interpretation id="interp26" emma:lang="" emma:confidence="0">
                  <emma:literal>(I-y)</emma:literal>
                </emma:interpretation>
                <emma:interpretation id="interp27" emma:lang="" emma:confidence="0">
                  <emma:literal>(1.y)</emma:literal>
                </emma:interpretation>
                <emma:interpretation id="interp28" emma:lang="" emma:confidence="0">
                  <emma:literal>(1_y)</emma:literal>
                </emma:interpretation>
                <emma:interpretation id="interp29" emma:lang="" emma:confidence="0">
                  <emma:literal>(i-y)</emma:literal>
                </emma:interpretation>
                <emma:interpretation id="interp30" emma:lang="" emma:confidence="0">
                  <emma:literal>(I-y,</emma:literal>
                </emma:interpretation>
              </emma:one-of>
            </emma:emma>
          </inkml:annotationXML>
          <inkml:trace contextRef="#ctx0" brushRef="#br0" timeOffset="78271.6668">11154 16092 2036 0,'-7'3'381'16,"0"4"-31"-16,-2 2-30 0,0 4-28 0,2 3-20 15,0 4-18-15,-9 28-22 0,11-13-1 0,0 2 9 16,3 0-11-16,2 1-25 0,1-3 3 0,2 0-25 16,1 2-2-16,2-4-12 0,5 2-26 0,-3-5-2 15,1-2-14-15,2 1-11 0,2-2-13 16,-1-1-7-16,2-2-15 0,-8-14-27 0,19 22-4 0,-19-23-96 16,19 18-62-16,-16-20-73 0,3 1-128 0,1 0 26 15,5 0 27-15,-1-3-501 0,2-1 61 16,2-3 55-16,-1-2-721 0</inkml:trace>
          <inkml:trace contextRef="#ctx0" brushRef="#br0" timeOffset="78686.661">11471 16121 2304 0,'-1'3'460'0,"1"6"-30"0,1 3-33 0,2 5-44 15,-2 1-13-15,2 3-36 0,1 1-20 0,2 0-25 16,-2 2-22-16,7 31-18 0,-9-42-27 15,2 5-17-15,-2 2-13 0,2 2-21 0,-1 0-11 0,2 0-21 16,-4-1-19-16,2-1-30 0,1 0-7 16,-2-2-100-16,2-1-133 0,-4 0-106 0,4 0 26 15,0-2 25-15,2-2-532 0,1-2 65 0,0-3 54 16,3 0-785-16</inkml:trace>
          <inkml:trace contextRef="#ctx0" brushRef="#br0" timeOffset="79128.6635">11867 16483 2397 0,'0'-1'461'0,"0"1"-32"0,0 0-50 16,1 0-43-16,2 0-20 0,0 0-36 0,1-1-23 15,6-1-27-15,1 0-24 0,3 2-20 0,1-3-22 16,0 0-15-16,3 1-19 0,1-1-13 16,0 2-51-16,-1-4-41 0,0 0-37 0,0 0-33 15,2 3-44-15,-3-3-42 0,2 2-54 0,1-1-64 0,-3 1 21 16,2-1 22-16,0 1-497 0,-1 0 39 15,0 0 48-15,-4 2-624 0</inkml:trace>
          <inkml:trace contextRef="#ctx0" brushRef="#br0" timeOffset="79753.6627">12314 16126 2237 0,'-1'0'405'0,"-1"3"-47"16,2 1-11-16,0 7-17 0,2 2-40 0,1 2-25 15,-1 0-38-15,3 2-17 0,-1 1-16 0,2-2-19 16,0 0-18-16,0 0-12 0,1-2-18 0,0 0-8 16,0 0-10-16,0-2-10 0,0-2-11 0,-1-1-4 15,-3-1-8-15,1-1-7 0,-1-2-4 0,0 0-4 16,1-1-3-16,-2-1-12 0,1-3-7 16,0 0-5-16,0 0-4 0,0-2-4 0,1-1-4 15,-3-1-1-15,4-3-8 0,1-1 0 0,0-2 4 16,-2 0-6-16,1-1-2 0,0-2-4 0,-1-1 0 15,-1 0-1-15,2 1-1 0,-1-3-6 0,-3 1-1 16,2 2 5-16,-2-3-10 0,1 1 12 0,-2 1 0 16,0-1-1-16,0 1 10 0,-2-1 8 0,2 2 0 15,-1 3-2-15,-1-1 14 0,1 2 7 0,1 1 9 16,-1 1-2-16,1 1 2 0,-2-1-1 0,2 3-5 16,0 0-5-16,-1 0-4 0,1 2-4 15,0-1-6-15,0 2 3 0,0 1 2 0,1 1 0 0,2 5 4 16,3 4 1-16,-2 4-1 0,2 2-5 0,12 33 10 15,-10-15-5-15,0 1 5 0,0 3 0 0,-1 3-1 16,-1 0 0-16,-2 0 0 0,-3 2-2 16,-1-1-4-16,-3 1-1 0,-1-1-1 0,-5 4-3 15,-1-3-10-15,-2 0-15 0,-2-1-17 0,-4-3-25 16,0-1-23-16,2-2 4 0,-5-2-70 0,-1-2-30 16,2-6-43-16,-3-1-43 0,-2-3 26 0,4-6 19 15,8-10-611-15,-1 0 55 0,-1-2 58 0,1-3-914 16</inkml:trace>
          <inkml:trace contextRef="#ctx0" brushRef="#br0" timeOffset="80220.6645">12664 15903 2764 0,'29'34'514'0,"-13"-5"-51"0,-2 2-47 0,-4 4-38 16,-2 3-38-16,-1 5-36 0,-3 2-32 0,-1 0-29 15,-4 0-15-15,-1 2-28 0,-2 3-19 0,-6-1-29 16,0-1-36-16,2 4-40 0,-6-1-8 16,-2-1-146-16,1-1-51 0,0-5-70 0,0-1 19 0,2-5-422 15,-1-3 48-15,0-6-159 0,9-18-966 0</inkml:trace>
        </inkml:traceGroup>
        <inkml:traceGroup>
          <inkml:annotationXML>
            <emma:emma xmlns:emma="http://www.w3.org/2003/04/emma" version="1.0">
              <emma:interpretation id="{8688E4BE-819C-460E-81CF-F05466A02284}" emma:medium="tactile" emma:mode="ink">
                <msink:context xmlns:msink="http://schemas.microsoft.com/ink/2010/main" type="inkWord" rotatedBoundingBox="13306,15772 14374,16376 13889,17233 12821,16629"/>
              </emma:interpretation>
              <emma:one-of disjunction-type="recognition" id="oneOf7">
                <emma:interpretation id="interp31" emma:lang="" emma:confidence="1">
                  <emma:literal>log</emma:literal>
                </emma:interpretation>
                <emma:interpretation id="interp32" emma:lang="" emma:confidence="0">
                  <emma:literal>toy</emma:literal>
                </emma:interpretation>
                <emma:interpretation id="interp33" emma:lang="" emma:confidence="0">
                  <emma:literal>Coy</emma:literal>
                </emma:interpretation>
                <emma:interpretation id="interp34" emma:lang="" emma:confidence="0">
                  <emma:literal>coy</emma:literal>
                </emma:interpretation>
                <emma:interpretation id="interp35" emma:lang="" emma:confidence="0">
                  <emma:literal>boy</emma:literal>
                </emma:interpretation>
              </emma:one-of>
            </emma:emma>
          </inkml:annotationXML>
          <inkml:trace contextRef="#ctx0" brushRef="#br0" timeOffset="83252.6664">13260 16448 2107 0,'-1'4'356'0,"1"1"-34"16,1 0-26-16,5 0-29 0,-1 2-30 15,1-4-21-15,1 1-19 0,0-2-29 0,0-1-4 16,-1-1-14-16,2 0-18 0,0-2-12 0,1-3-12 0,1-2-15 16,-1-1-2-16,1-1-15 0,0-2-2 15,-1 0-11-15,-2-4-9 0,-1-1-2 0,-1-1-7 16,0-3-5-16,-1-2-5 0,-1-2-4 0,2-37-5 15,-6 24-3-15,-1-1-2 0,0 0-7 0,-2-1 3 16,-2 1-4-16,0 1-5 0,0 3 2 0,0 2-4 16,-3 3 8-16,6 15-2 0,-3-2 0 15,1-1-2-15,-2-1 2 0,0 1-7 0,-1 3 1 16,1 2-5-16,1 4 0 0,-1 1 3 0,0 4 1 16,-1 0 1-16,1 7 7 0,-1 5 9 0,-3 4 4 15,-8 31 3-15,10-11 0 0,0 1 3 0,2 7 4 16,3 1 3-16,1-5 6 0,3 3 3 0,4-1-1 15,1-3 7-15,3 1 9 0,2 0-6 0,2-2-3 16,-2-2-3-16,3-4-7 0,1 0 3 0,0-2-8 16,-7-18-4-16,0 4-8 0,2 2-17 0,3-1-15 15,-1 0-44-15,2-2-26 0,2-2-27 16,2-2-31-16,-2-1-45 0,2-2-60 0,1-1 21 0,2-1-209 16,-1-1 37-16,2-2-307 0,1-1 56 0,-1-3 40 15,-3 0-577-15</inkml:trace>
          <inkml:trace contextRef="#ctx0" brushRef="#br0" timeOffset="83572.6666">13712 16240 1712 0,'-3'0'383'0,"-4"3"-21"0,0 5-35 15,1 0-25-15,-1 3-21 0,1 2-26 0,-1 1-20 16,2 1-19-16,2 0-18 0,2 3-17 0,-2-1-15 0,3 0-15 16,0 1-15-16,3-1-7 0,1 0-11 15,1 0-16-15,2-3-5 0,-1 1-5 0,2-2-12 16,0-1-11-16,-1-3 3 0,3 0-10 0,-3-1-6 16,3-3-14-16,2-2-7 0,-2-2 0 0,1-1-11 15,2-2-10-15,-3-2 1 0,2-2-1 16,-3 1-3-16,-1-4-1 0,-2 2-6 0,0-2 6 0,-3-3-9 15,-1 0 6-15,-4-1 3 0,0 0-4 16,-4 1-1-16,2-2 1 0,-3 2-8 0,-2 1-6 16,1 0-25-16,0 1-22 0,-1 1-31 0,1 1-91 15,1 3 18-15,0 0-234 0,1 1 32 16,1 1-344-16,2 0 57 0,1 1 47 0,2 0-571 0</inkml:trace>
          <inkml:trace contextRef="#ctx0" brushRef="#br0" timeOffset="84185.6667">14046 16278 1799 0,'-2'-4'361'16,"1"2"-30"-16,-3 0-23 0,1 1-28 0,0 1-22 15,1 0-25-15,-1 1-24 0,-2 1-7 0,2 0-18 16,-2 7-14-16,-2-3-12 0,2 3-14 0,0 1-12 16,1 1-19-16,1-1-8 0,0 4-9 0,3-2-7 15,0-1-8-15,0-2-13 0,0 0-7 0,0-1-9 16,2 0-4-16,-1-2-7 0,2 0-6 0,-2-2-8 16,1 1-4-16,2 0-5 0,0 2 1 0,3-2-7 15,-1 0 0-15,1 0-5 0,-1-4 0 16,0 0-4-16,0-1-3 0,1 0 0 0,-4 0 1 15,1-2 9-15,0-1 2 0,-1 1 6 0,0-1 6 16,1-1 6-16,-2-1-1 0,0 0 2 0,1-2 1 16,1-3 3-16,-1 1 8 0,0-4 5 0,0 1-1 15,0-1 10-15,1 1-4 0,0 0 2 0,-2-1 4 16,2 1 4-16,-2 1-7 0,1 2 6 0,-1 0-1 16,-1 3-3-16,0-1 12 0,1 2-10 15,-1 0-8-15,-1 0-2 0,2 3-8 0,-1-2-15 16,2 1-4-16,-3-1-1 0,1 2-2 0,0 1-6 15,0 1 0-15,3 0 10 0,-3 2-5 0,3 4-2 16,0 3 0-16,1 3-2 0,-1 2 2 0,1 3 0 16,1 3 15-16,0 1 2 0,3 34-7 0,-7-20-1 15,-2 8 0-15,-1 6-2 0,-2-1 8 16,-4 0-12-16,-4-1-10 0,-1 0 8 0,-3-1 2 0,2-1-3 16,-3-3-3-16,-3-1 2 0,0-1 1 0,-3-3-27 15,-2-2-29-15,1-1 4 0,-4-5 5 0,5 0-74 16,-2-5-124-16,2-4 36 0,0-4-66 0,-1-1 111 15,13-11-63-15,-3 1-587 0,-1-1 68 16,3-2 62-16,0-3-897 0</inkml:trace>
        </inkml:traceGroup>
        <inkml:traceGroup>
          <inkml:annotationXML>
            <emma:emma xmlns:emma="http://www.w3.org/2003/04/emma" version="1.0">
              <emma:interpretation id="{76C06173-579C-4C2F-849B-E85711936006}" emma:medium="tactile" emma:mode="ink">
                <msink:context xmlns:msink="http://schemas.microsoft.com/ink/2010/main" type="inkWord" rotatedBoundingBox="14671,15718 16591,15645 16639,16912 14719,16984"/>
              </emma:interpretation>
              <emma:one-of disjunction-type="recognition" id="oneOf8">
                <emma:interpretation id="interp36" emma:lang="" emma:confidence="0">
                  <emma:literal>"</emma:literal>
                </emma:interpretation>
                <emma:interpretation id="interp37" emma:lang="" emma:confidence="0">
                  <emma:literal>/</emma:literal>
                </emma:interpretation>
                <emma:interpretation id="interp38" emma:lang="" emma:confidence="0">
                  <emma:literal>V</emma:literal>
                </emma:interpretation>
                <emma:interpretation id="interp39" emma:lang="" emma:confidence="0">
                  <emma:literal>v</emma:literal>
                </emma:interpretation>
                <emma:interpretation id="interp40" emma:lang="" emma:confidence="0">
                  <emma:literal>\</emma:literal>
                </emma:interpretation>
              </emma:one-of>
            </emma:emma>
          </inkml:annotationXML>
          <inkml:trace contextRef="#ctx0" brushRef="#br0" timeOffset="84751.668">14735 15983 2270 0,'-3'0'385'0,"0"3"-30"0,-1 4-24 0,0 5-22 0,-2 5-27 15,-7 34-20-15,8-14 11 0,3-2-21 16,0 4-28-16,0 0-8 0,4-3-13 0,-2-22-17 16,1 6-12-16,5 32-21 0,0-20-12 0,-3-19-14 0,7 28-9 15,0-12-13-15,-5-19-6 0,3 4-14 16,0 4-6-16,1 0-9 0,-1-2-16 0,2 0-28 16,0-2-3-16,2 3-76 0,0-1-44 0,-1-2-41 15,3 0-92-15,-3-4 20 0,2 0-241 16,0-1 36-16,0-4-322 0,0-1 50 0,1-3 51 15,0-2-664-15</inkml:trace>
          <inkml:trace contextRef="#ctx0" brushRef="#br0" timeOffset="85054.662">15046 16007 2461 0,'0'9'464'16,"2"4"-37"-16,0 2-50 0,1 2-17 15,1 2-42-15,0 3-19 0,-1 2-22 0,2-5-24 0,-1 4-28 16,0 0-17-16,-1-1-16 0,0-2-23 0,1 1-17 16,-3-2-11-16,1 1-9 0,0-1-11 15,1-1-17-15,-2 0-31 0,0-3-31 0,2 2-3 0,-3-2-122 16,3 1-62-16,-1-2-89 0,1-1 24 0,0 1 19 15,3-1-594-15,2-4 66 0,4 1 53 16,0-3-845-16</inkml:trace>
        </inkml:traceGroup>
        <inkml:traceGroup>
          <inkml:annotationXML>
            <emma:emma xmlns:emma="http://www.w3.org/2003/04/emma" version="1.0">
              <emma:interpretation id="{D696C8FA-3C08-407B-B92D-45F7E91085C0}" emma:medium="tactile" emma:mode="ink">
                <msink:context xmlns:msink="http://schemas.microsoft.com/ink/2010/main" type="inkWord" rotatedBoundingBox="15509,16785 15809,15493 16715,15704 16416,16995"/>
              </emma:interpretation>
              <emma:one-of disjunction-type="recognition" id="oneOf9">
                <emma:interpretation id="interp41" emma:lang="" emma:confidence="0">
                  <emma:literal>F)</emma:literal>
                </emma:interpretation>
                <emma:interpretation id="interp42" emma:lang="" emma:confidence="0">
                  <emma:literal>-F)</emma:literal>
                </emma:interpretation>
                <emma:interpretation id="interp43" emma:lang="" emma:confidence="0">
                  <emma:literal>-y)</emma:literal>
                </emma:interpretation>
                <emma:interpretation id="interp44" emma:lang="" emma:confidence="0">
                  <emma:literal>-g)</emma:literal>
                </emma:interpretation>
                <emma:interpretation id="interp45" emma:lang="" emma:confidence="0">
                  <emma:literal>tp)</emma:literal>
                </emma:interpretation>
              </emma:one-of>
            </emma:emma>
          </inkml:annotationXML>
          <inkml:trace contextRef="#ctx0" brushRef="#br0" timeOffset="85479.6626">15623 16334 2073 0,'-3'-1'458'0,"2"-1"-48"0,-2 2-33 16,2 0-40-16,1 0-34 0,1 0-34 16,2 0-22-16,1 0-31 0,-1 0-25 0,2 0-20 15,1-1-11-15,1 1-24 0,5 0-14 0,1 0-27 0,2-1-30 16,0 1-35-16,0 0-66 0,0 0-50 16,1 0-55-16,-1 1 13 0,1-1-234 0,0 3 31 15,0-2-359-15,0-1 50 0,-3 0 47 0,-1 0-534 0</inkml:trace>
          <inkml:trace contextRef="#ctx0" brushRef="#br0" timeOffset="86001.6653">16008 16123 2187 0,'-3'1'420'0,"0"2"-33"16,1 1-31-16,1 3-45 0,1 3-28 16,0 4-29-16,0 1-26 0,2-1-26 0,0 1-17 0,1 1-20 15,3-1-23-15,-2-2-9 0,1 0-14 16,1 0-7-16,0-3 8 0,1 1-12 0,1-3-20 16,-3-1-6-16,3 1-13 0,-1-3-22 0,-1-1-4 15,0-3-13-15,1 2-9 0,-1-3-17 0,-1 0-5 16,0-2 1-16,2 0-8 0,-2-2 1 0,1-2-2 15,-1-1-1-15,-2 0 2 0,4-1 1 0,-2-3 0 16,0 3 0-16,-1-4-1 0,-1 0 1 16,-1-1 1-16,-2-1 3 0,-1 0 4 0,1 0 3 15,0 1 4-15,-2 1 6 0,0-1 1 0,1 2 11 16,1 1 5-16,-1 1 11 0,1 1 4 0,0 1 0 16,-2 2-1-16,2 0-5 0,0 1-2 0,-1 1-2 0,1-1-7 15,0 3 6-15,0-1-3 0,0 2 27 16,1 5 8-16,2 2-4 0,2 5-1 0,-2 3-3 15,6 4-4-15,-5 1-1 0,1 1-3 0,5 35-5 16,-6-20 3-16,0-2-4 0,-3 3-2 0,-2 3 2 16,-5-1-3-16,-3 2-3 0,4-3-3 0,-8-1-4 15,1 2-7-15,-1-1-12 0,-2-5-17 16,1 0-20-16,-5-4-20 0,0-2 5 0,-1 1-131 16,-1-4-46-16,0-1-57 0,0-5 24 0,-4-2 24 15,13-11-578-15,0 2 71 0,-4-3 52 0,4 1-878 16</inkml:trace>
          <inkml:trace contextRef="#ctx0" brushRef="#br0" timeOffset="86669.6631">16020 15920 1971 0,'-3'0'366'0,"2"2"-28"16,1-2-41-16,0-2-28 0,0 0-28 0,0-3-21 16,1 0-19-16,2-4-14 0,-1-2-10 0,0-2-16 0,-1-6 0 15,3 2-14-15,-3-2-10 0,2 1-8 16,0 0-10-16,-1 0-10 0,1 3-7 0,1 0-2 0,-1 2-5 16,-1 1-11-16,0 1-1 0,-1 4-6 0,2 0-13 15,-1 1-10-15,1 2-5 0,2 3-5 16,0 1-4-16,5 5-10 0,3 1-15 0,19 19-36 15,-11-5-40-15,1 5-44 0,-2 2-51 0,1 2-65 16,0 4 18-16,1 1 20 0,-2-4-539 0,-1-1 48 16,-1 1 48-16,1-3-645 0</inkml:trace>
          <inkml:trace contextRef="#ctx0" brushRef="#br0" timeOffset="87201.6649">16482 15650 2568 0,'19'28'465'15,"-2"-2"11"-15,0 6-49 0,-3 2-45 0,0 6-31 16,-2 1-30-16,1 4-30 0,-5 4-24 0,-2-1-28 0,-1 7-28 15,-5-1-19-15,-8 9-17 0,0-1-14 16,-4 2-21-16,-2 0-37 0,-4 0-49 0,-1-4-3 16,-2 1-133-16,-2-1-64 0,0-1-83 0,1-2 22 15,-3-6 20-15,0-2-596 0,1-7 64 0,5-5 63 16,-1-8-870-16</inkml:trace>
        </inkml:traceGroup>
      </inkml:traceGroup>
    </inkml:traceGroup>
    <inkml:traceGroup>
      <inkml:annotationXML>
        <emma:emma xmlns:emma="http://www.w3.org/2003/04/emma" version="1.0">
          <emma:interpretation id="{2E5CD9B0-F1B7-455B-9834-EC5C4AE77923}" emma:medium="tactile" emma:mode="ink">
            <msink:context xmlns:msink="http://schemas.microsoft.com/ink/2010/main" type="paragraph" rotatedBoundingBox="9645,17508 15343,17281 15391,18486 9693,187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CD75227-6464-41F5-973C-0E8B2A243FA5}" emma:medium="tactile" emma:mode="ink">
              <msink:context xmlns:msink="http://schemas.microsoft.com/ink/2010/main" type="inkBullet" rotatedBoundingBox="9671,18168 10159,18149 10167,18371 9680,18391"/>
            </emma:interpretation>
            <emma:one-of disjunction-type="recognition" id="oneOf10">
              <emma:interpretation id="interp46" emma:lang="" emma:confidence="0">
                <emma:literal>-</emma:literal>
              </emma:interpretation>
            </emma:one-of>
          </emma:emma>
        </inkml:annotationXML>
        <inkml:trace contextRef="#ctx0" brushRef="#br0" timeOffset="565389.561">9700 18356 2157 0,'-4'-2'366'0,"2"0"-31"16,0 2-24-16,1 0-22 0,-1-1-16 0,1 1-13 16,0 0-22-16,0 0-20 0,0 0-6 15,1 0-23-15,-1-3-5 0,-1 3-21 0,1 0-16 0,0 0-15 16,1 0 4-16,0 0-4 0,-1-1-23 16,1 1 0-16,0 0-12 0,0 0-9 0,2 0-7 15,2 0-4-15,0 0-13 0,7 1 2 0,2 2-9 16,2 0 0-16,2-1-1 0,1 1-10 0,1 0-1 15,0-1-2-15,2 0-7 0,-1 1-1 16,1 0-8-16,1-1-1 0,0-1-4 0,-1-1-5 0,-2 0-12 16,1 0-14-16,-1 0 0 0,1 0-24 15,-1 0-26-15,-1 0-16 0,-1 0-9 0,-2 0-13 16,-1 0-16-16,-1-1-23 0,-4 1-18 0,0-2-33 0,1 2-46 16,-3 0 21-16,-2-3 21 0,1 3-569 15,-2-4 56-15,2 2 47 0,-4-2-670 0</inkml:trace>
        <inkml:trace contextRef="#ctx0" brushRef="#br0" timeOffset="565651.5633">9887 18173 2140 0,'-4'0'384'16,"1"-3"-11"-16,2 3-31 0,-2 0-27 15,2-1-20-15,1 1-30 0,0 0-17 0,2 0-19 0,1 0-18 16,2 0-24-16,0 0 12 0,6 0-10 0,4 0-11 16,2 0-14-16,3 0-6 0,0 0-14 15,-1 0-14-15,1-3-11 0,-2 1-11 0,1 1-12 16,0 1-5-16,-4-3-31 0,1 1-31 0,-4 2-4 15,0-2-139-15,-3 2-70 0,-2-2 20 0,-1 1 13 16,-1 1-647-16,0 0 63 0,-2-2 66 0,-2 0-866 16</inkml:trace>
      </inkml:traceGroup>
      <inkml:traceGroup>
        <inkml:annotationXML>
          <emma:emma xmlns:emma="http://www.w3.org/2003/04/emma" version="1.0">
            <emma:interpretation id="{534D174B-0900-4278-918D-C93220DF8E8E}" emma:medium="tactile" emma:mode="ink">
              <msink:context xmlns:msink="http://schemas.microsoft.com/ink/2010/main" type="line" rotatedBoundingBox="10768,17463 15343,17281 15391,18486 10816,18668"/>
            </emma:interpretation>
          </emma:emma>
        </inkml:annotationXML>
        <inkml:traceGroup>
          <inkml:annotationXML>
            <emma:emma xmlns:emma="http://www.w3.org/2003/04/emma" version="1.0">
              <emma:interpretation id="{86ABE1B4-4130-4916-BF7E-D858DD0FE92C}" emma:medium="tactile" emma:mode="ink">
                <msink:context xmlns:msink="http://schemas.microsoft.com/ink/2010/main" type="inkWord" rotatedBoundingBox="12729,17408 14035,17356 14082,18538 12776,18590"/>
              </emma:interpretation>
              <emma:one-of disjunction-type="recognition" id="oneOf11">
                <emma:interpretation id="interp47" emma:lang="" emma:confidence="0">
                  <emma:literal>-Lyly)</emma:literal>
                </emma:interpretation>
                <emma:interpretation id="interp48" emma:lang="" emma:confidence="0">
                  <emma:literal>Fly, y)</emma:literal>
                </emma:interpretation>
                <emma:interpretation id="interp49" emma:lang="" emma:confidence="0">
                  <emma:literal>-Leg, y)</emma:literal>
                </emma:interpretation>
                <emma:interpretation id="interp50" emma:lang="" emma:confidence="0">
                  <emma:literal>-Logy)</emma:literal>
                </emma:interpretation>
                <emma:interpretation id="interp51" emma:lang="" emma:confidence="0">
                  <emma:literal>-LIF, y)</emma:literal>
                </emma:interpretation>
              </emma:one-of>
            </emma:emma>
          </inkml:annotationXML>
          <inkml:trace contextRef="#ctx0" brushRef="#br0" timeOffset="573062.4154">12814 17498 1804 0,'-3'0'314'0,"-2"0"-25"0,-2 4-25 0,-3 6-11 0,1 2-20 16,-12 29-5-16,13-11-14 0,1 3-13 15,4 4-18-15,3 2-2 0,2 2-9 0,3 3-2 16,2 1-109-16,4 1 97 0,-1-3 6 0,-1-1-1 16,6 1-5-16,-4-2-10 0,2-1-15 0,1-2-1 15,-3-1-6-15,0-3-4 0,2-1-5 0,-3-5-11 16,-5-16-5-16,2 4-12 0,0 0-5 0,0 0-8 15,-1 0-6-15,2-2-6 0,-2 0-19 0,0-4-30 16,-2 0 0-16,1-1-57 0,1-2-29 0,-5-2-39 16,1-1-58-16,2-2-69 0,-3-2 22 15,1 0 20-15,2-2-576 0,-1-4 53 0,2-4 54 16,4-2-743-16</inkml:trace>
          <inkml:trace contextRef="#ctx0" brushRef="#br0" timeOffset="573919.4129">13205 17798 1952 0,'-3'2'323'0,"1"3"-30"0,-1 0-23 0,0 3-16 0,0 4-14 16,1 4-27-16,0 1-23 0,2 0-14 16,0 2-107-16,0-1 83 0,2 1-14 0,1 0-13 15,0 0-10-15,-1-3 2 0,1 0-4 0,1-2-6 16,1 1-5-16,1-2-10 0,2-2-13 0,0-1-5 15,1-1-13-15,2-4-9 0,-1-1-9 0,-1-1-6 16,0-3-7-16,0 0-10 0,2-3 4 0,2-1-2 16,-2-2 85-16,-1-2-86 0,1-3-4 0,-1 2 1 15,0-3-3-15,1 2 4 0,-4-1 2 0,1 1 2 16,-1-2-7-16,0 0 12 0,-2-1-2 16,-1 1 5-16,2 0 0 0,-2 0 7 0,-3 0-7 15,2 3 5-15,0-1 3 0,-3 2 3 0,0-1-2 0,1 2-7 16,-1 2 9-16,0-1-2 0,0 0-2 15,0 3-6-15,0-1 1 0,0-2-6 0,0 2 0 0,0 0-7 16,0 0 0-16,-1-1 1 0,1 3-11 16,0-1 2-16,0 0-5 0,0 0-4 0,0 1 3 15,0-1-4-15,0 3-2 0,0 0-5 0,0-3 2 16,0 2 14-16,-3-2-23 0,3 3 3 0,0 0 12 16,0 0-7-16,0 3 3 0,0-1 4 0,0 3 4 15,0 6 12-15,3 4-11 0,-2 2-93 0,5 5 92 16,3 31 4-16,-2-19 3 0,2 4-10 15,-2 0 8-15,0 1-2 0,-1 0 1 0,-2 1-1 0,-4-24 4 16,2 35-6-16,-3-35 4 0,-4 31 2 16,-3-16 1-16,0 0 1 0,-7-4 0 0,-1 2-3 15,-1-4-2-15,-3-2 0 0,-3 0-3 0,-1-2-14 0,0-3-16 16,1-4-14-16,-5 1-16 0,18-10-15 16,-7 1-12-16,-3-1-39 0,-1 0-40 0,0-3-32 15,3-2-47-15,0-1 22 0,2-4-344 0,1-3 46 16,2-1-175-16,1-6 52 0,2-2-630 0</inkml:trace>
          <inkml:trace contextRef="#ctx0" brushRef="#br0" timeOffset="574517.9323">13200 17636 1702 0,'-3'0'365'0,"2"0"-28"0,1 0-22 16,-1 0-22-16,1 0-23 0,0 0-28 0,0 0-14 0,0 0-28 15,0 0-19-15,1-3-19 0,0 1-20 0,2-1-11 16,1-4-18-16,0-1-15 0,3-3-8 15,1-1-11-15,-1-1-5 0,0-3-9 0,0 1-8 16,1-2-4-16,-1 0-7 0,0 0-2 0,0 1-5 16,0 0-3-16,0 2 4 0,-1 0 3 0,-1 2 3 15,1 0 6-15,-2 4-5 0,0 1-11 0,-1 1-2 16,1 2 5-16,-2 3 9 0,2 1 1 0,0 5 13 16,3 4 6-16,1 3 8 0,-1 3-10 0,2 3 24 15,12 26 0-15,-18-34 6 0,12 29-2 0,-2-14-3 16,-8-15 13-16,2 5-11 0,0 0-9 0,2 2 3 15,-1 0-16-15,1-1-2 0,-1-2-7 16,0 1-7-16,-1-2-9 0,-2-3-7 0,0-1-21 16,0-2-34-16,-3 0 1 0,1-3-92 0,-2 0-107 15,0-2-107-15,0 1 32 0,-1-3 26 0,0 0-538 16,1 0 70-16,0 0 56 0,1 0-849 0</inkml:trace>
          <inkml:trace contextRef="#ctx0" brushRef="#br0" timeOffset="574984.9315">14057 17887 2383 0,'-3'12'430'0,"-1"2"-119"0,0 2 62 16,1 2-45-16,-4 0-12 0,3 0-31 0,0 2-24 15,-2-3-31-15,1 3-27 0,0-3-15 0,0 0-22 16,-1-1-26-16,0 0-14 0,-1 0-67 0,2-2-33 15,-2-2-35-15,4 0-35 0,-4-2-38 0,1 1-45 16,2-4-57-16,0-1 18 0,0 1-250 0,2-4 34 16,2-1-310-16,2-2 50 0,0 0 51 15,1-1-486-15</inkml:trace>
          <inkml:trace contextRef="#ctx0" brushRef="#br0" timeOffset="568832.5432">10816 18120 1851 0,'-3'3'377'0,"0"-2"-43"0,1-1-28 0,0 0-24 0,-1 3-23 15,2-3-28-15,-1 2-21 0,1-2-19 16,-1 1-20-16,1-1-15 0,0 0-18 0,1 0-14 16,0 1-11-16,0-1-5 0,1 3-15 0,0-2 3 15,2 1 2-15,2 0-13 0,3 0-1 0,4 4-8 16,1-4-4-16,3 1-6 0,1 1-12 0,2-2 2 15,-3 0-10-15,2-1-6 0,-1 2 1 0,1-1 1 16,-1-2-8-16,-3 0-8 0,-3 2-20 16,0-1-19-16,-1-1-19 0,-4 1-26 0,2-1-32 0,-4 0-40 15,0 3-75-15,1-3 20 0,-4 0 17 0,2 0-575 16,-2 0 54-16,-1 0 58 0,0 0-594 16</inkml:trace>
          <inkml:trace contextRef="#ctx0" brushRef="#br0" timeOffset="567119.5585">11028 17606 1819 0,'-9'2'349'0,"1"-1"-34"0,0 1-31 0,2-2-30 16,3 0-30-16,-2 1-24 0,3-1-20 15,1 2-16-15,1 0-15 0,1-2-16 0,6 3-10 0,4 1-7 16,2-2-9-16,5 1-13 0,0 0-11 16,34 4-3-16,-39-7-9 0,8 3-2 0,38 4 0 15,-23-5-8-15,2 0-3 0,6 0-2 0,-2 1 0 16,4-3-11-16,-7-2-5 0,-1 1-5 0,1 0-6 16,-2-3-10-16,-6 0-4 0,-17 3-3 0,6-2 0 0,0 0-3 15,0 1 2-15,1-3-2 0,0 0-2 16,-4 0-1-16,1 0-1 0,-2 1 1 0,1-2-5 15,-5-1 0-15,2 2 0 0,-1-2-4 0,-3 0-3 16,0-1 0-16,-3-1 3 0,-2 1 2 0,0-1 0 16,-3 1-1-16,0-1 5 0,0 2 2 0,-2 0 0 15,0 0 4-15,0-1 0 0,-2 3-1 0,0-4-1 16,1 4 5-16,1-2-1 0,-5 0-1 16,2-1 0-16,-3 1 4 0,2-1-1 0,-1 2 3 15,0 3-1-15,1-2 0 0,-1 1 2 0,0 1-3 16,1 3 4-16,-2 0-4 0,2 0-1 0,-5 3 7 15,0 2 0-15,0 4 3 0,-2 2-3 0,1 4 16 16,-12 24-2-16,9-12 2 0,6 6 4 0,-4 1-2 16,5 3 1-16,-1 1-6 0,3 2 3 0,-3-2 3 15,1 3 0-15,1-4-87 0,6 3 86 0,-5-2 4 16,0-3 4-16,5 4 6 0,-1-23-3 16,-1 6 1-16,1 0-9 0,0 2 0 0,0 0-4 0,0-2-3 15,0 0-8-15,0-2-2 0,0-1 7 16,0-2 0-16,0-1-8 0,0 0 0 0,-1-5-2 15,0 1-3-15,0-2-24 0,-2-2 1 0,1 0-2 16,-1 2-6-16,0-1-5 0,0 0-9 0,0-2-1 16,-1 0-1-16,-2 0-2 0,1 1 6 0,-1-2-5 15,0 0-4-15,-2-2-4 0,-1 0 0 0,0 0-6 16,-3 0-1-16,1-2-1 0,-1-1-2 0,0 1 3 16,-1-2 6-16,1 0 3 0,1 0-5 0,-3-2-2 15,4 0 4-15,0-1 0 0,2 3 5 0,1-3 2 16,0 1 0-16,1 0 8 0,0 1 2 15,2-1 1-15,0 0 2 0,0 0-2 0,1-1-5 0,0 1 2 16,2 0-5-16,-1-1 2 0,2 1 3 16,0-3 3-16,2 2 0 0,3-1 14 0,2-4 5 15,3 3 3-15,2-1 7 0,1-1 0 0,3 1 15 16,1-1 1-16,1 4 1 0,3-3 0 0,-1 3 2 16,4 1 4-16,35 2 5 0,-44 0-2 0,36 7 1 15,-16-3 6-15,2 3 3 0,0 2 14 16,-6-1-4-16,1 0 7 0,0 2 1 0,-1-1 5 0,1 1-6 15,5 3 24-15,-6-3-4 0,0 1 2 16,1-4 5-16,-4 3-9 0,3-1 2 0,-19-6-3 0,3 2-5 16,3-1-6-16,-1 1-3 0,1-2-11 0,-3 1-18 15,-1-2-16-15,-2 1-25 0,0-3-16 16,-3 0 3-16,-1 0-109 0,0 0-44 0,-2 0-52 16,-3 0-108-16,0-4 31 0,-2 1 29 0,-1 1-478 15,-1-3 45-15,1 2 67 0,-5-5-768 0</inkml:trace>
          <inkml:trace contextRef="#ctx0" brushRef="#br0" timeOffset="575814.933">14653 17755 1910 0,'-2'-3'335'0,"0"3"-30"0,-3 0-31 0,2 3-8 15,-1 2-17-15,1 4-20 0,-1 1-21 0,1 2-20 16,0 3-12-16,1-1-18 0,2 1-17 0,3 1-15 16,-1-1-5-16,2 1-12 0,0-1-96 0,2 1 80 15,-3-1-5-15,3-2-7 0,-1-1-7 16,2 0-9-16,0-3-6 0,-2 0-11 0,2-2-16 16,-1-2 6-16,-1-2-15 0,0-2 87 0,-1-1-97 15,0 0-5-15,2-3 3 0,-3 1-2 0,2-6-1 16,1-1 1-16,-2-1-3 0,1 0-2 0,1-2 1 15,0-2 2-15,-3-1-4 0,1 1 3 16,-2-2 4-16,2 2 5 0,-2-2 7 0,1 2 3 0,-1 1 7 16,1 1 3-16,-1 2 11 0,1 1 9 0,-3 1 0 15,1 2-11-15,0 1-1 0,0 0-5 16,-1 2-13-16,1-2 1 0,0 4-1 0,-1 1 1 0,2 0 9 16,1 0 1-16,1 7 0 0,2 4 2 15,2 4 2-15,8 26 9 0,-7-10-5 0,2 1-71 16,-2 3 89-16,-2-2 1 0,1 3-1 0,-5-1-5 15,0 2 6-15,-3-22 3 0,0 7-4 0,-3 33-6 16,-7-19-1-16,1-3-4 0,-3-1-1 0,-2-2-7 16,0-2-8-16,0-3 3 0,-1-3-13 0,-2 0-15 15,10-13-15-15,-3 1-36 0,-2 2 1 0,0-1-91 16,-1-3-37-16,-1 0-45 0,1-3-69 0,0-1 28 16,2-3 22-16,-3-1-557 0,3-4 63 0,0-2 48 15,2-5-782-15</inkml:trace>
          <inkml:trace contextRef="#ctx0" brushRef="#br0" timeOffset="576307.9331">15203 17403 2225 0,'10'13'414'0,"20"34"-19"16,-9-12-26-16,-6 6-23 0,5-1-22 0,-6 2-38 16,3 2-5-16,-7 5-8 0,2-4-96 0,-4 2 58 0,-3 1-18 15,-2-1-19-15,-6 4-8 0,-3-2-17 16,1-1-18-16,0-2-13 0,-6-6-14 0,3-2-13 15,-4-1-9-15,-1-3-9 0,2-2-12 0,-4-4-20 16,2-3-31-16,-6-2-63 0,1-1 3 0,9-15-104 16,-19 19-45-16,20-21-53 0,-7 3-71 0,2-1 27 15,0-1 25-15,-1 0-522 0,2-4 56 0,1-2 60 16,1-4-759-16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174.44446" units="1/cm"/>
          <inkml:channelProperty channel="Y" name="resolution" value="2087.0700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07T09:24:50.8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3721 4185 1654 0,'2'-4'280'0,"0"1"-19"16,-1 3-24-16,0-3-13 0,-1 2-28 0,1-2-9 16,0 1-12-16,-1 1-15 0,0-1-15 0,1-1-10 15,-1 3-19-15,2-1-6 0,-2-1-3 0,0 1-6 16,1 0-6-16,-1 0-2 0,0 1-4 0,0-1-4 16,0-1-5-16,1 1-6 0,-1-1-3 0,0 1-6 15,0 1-5-15,0-1-4 0,0 1 1 16,0 0-10-16,0 0-1 0,0 0-7 0,0-3-3 15,0 3-2-15,0 0-6 0,0 0-5 0,0 0-9 0,0 0-4 16,0 0 0-16,0 3 3 0,1 6 7 16,0 3 7-16,2 3-2 0,-1 4 3 0,4 33 2 15,1-15 5-15,0 1 8 0,-3 2-3 0,1-1 3 16,3 7 11-16,-2 1-2 0,-1-1 10 0,2-2 10 16,-2 0 2-16,-1 2 7 0,2-4-4 0,-3-3-5 15,3 3-5-15,-2-5 6 0,-2 0-19 0,2 0-7 16,0-1 10-16,-2-22-5 0,-1 5-5 0,0 1-3 15,2 1-3-15,0 0-6 0,-1-3-2 0,1-1-4 16,0-1 5-16,-2-3-4 0,1-1-55 16,0-2-38-16,0-3-29 0,-1-1-38 0,1-1-62 15,0-2 17-15,0-3-300 0,-1-1 42 0,4-1-281 0,-3-7 55 16,3-1 54-16,-3-4-669 0</inkml:trace>
  <inkml:trace contextRef="#ctx0" brushRef="#br0" timeOffset="723.0037">3677 4249 1682 0,'1'-3'315'0,"-1"1"-24"0,0 1-25 0,0-1-22 16,0 0-18-16,0 1-24 0,0-2-16 16,0 2-22-16,1-1-18 0,1-1-16 0,1 1-14 15,-1-1-13-15,3-1-13 0,1-1-7 0,2-1-5 16,1 1-13-16,5-1-4 0,2 0-6 0,2 3-3 15,1 0-5-15,-1 2-6 0,3-1-9 0,1 2 4 16,-2 2-9-16,1 1 3 0,-1 1-8 0,0 1 1 16,0 2-2-16,22 16 1 0,-34-17 1 0,4 4-2 15,-2 2 0-15,2 1-2 0,-4 1 2 0,0 2 0 16,-3-1-1-16,-1 3 3 0,-4 1 0 0,-4-1 1 16,1 0 0-16,-6 1-5 0,0 0 2 15,-3-2 0-15,2 0 0 0,-2-1-4 0,-1-3 3 0,3-1-8 16,-3-2-18-16,1 1-28 0,1-5-64 15,-1 0-42-15,1-2 14 0,2-2-180 0,1-2-115 16,1 0 36-16,1-2-240 0,4-1 46 0,-2-1 46 16,2-1-354-16</inkml:trace>
  <inkml:trace contextRef="#ctx0" brushRef="#br0" timeOffset="1366.0018">4222 3981 1385 0,'0'-2'278'0,"0"-1"-28"16,0 2-16-16,0-2-19 0,0 2-21 0,0 0-17 0,0-1-16 16,0 1-11-16,0 1-18 0,0 0-3 15,0 1-11-15,0 1-1 0,-1 2-10 0,-1 6-10 16,-2 2 8-16,3 2-4 0,0 3 3 0,1 3-2 15,0 4-4-15,3 35 0 0,2-21 0 0,3-1 3 16,1 2-4-16,2-2-6 0,-1 0-5 0,2-1 1 16,2-2-8-16,0 0 1 0,2-1-6 0,-2-3 3 15,2-1-18-15,0-1 5 0,0 0 1 16,-1-3-4-16,-10-17-3 0,5 6 0 0,-1 0-9 0,3 1 0 16,-3-1-10-16,2 0 3 0,-2-2-11 0,-1-1 4 15,0-2-5-15,1 0-3 0,-2-2-8 16,-2 0-7-16,1-2-26 0,-1-3-29 0,0 3-40 0,-1-4-71 15,-1-1 14-15,0-1-400 0,1-2 43 16,-1-1-170-16,3-3 57 0,-2-3-678 0</inkml:trace>
  <inkml:trace contextRef="#ctx0" brushRef="#br0" timeOffset="2443.9953">4542 4113 1598 0,'0'-1'277'0,"0"1"-31"0,0 0-24 0,0 0-12 16,0 1-12-16,0 0-8 0,0 2-9 0,0 0-9 0,0 2-9 16,0 2-10-16,1 2-10 0,1 4-9 15,1 2-9-15,1 1-16 0,1 1-7 0,0-2-8 16,3 2-3-16,-2-1-6 0,1 1-9 0,1 0-7 15,2-3 1-15,0 1-10 0,2-1 7 0,-1-2-5 16,1 1-6-16,-2-3-3 0,2-1-4 0,-1-1 2 16,-2-1-7-16,4-2-4 0,-4 0 2 0,2-4-1 15,-3-1-5-15,-1-1 0 0,1-4-3 16,1-1 0-16,-1-1-12 0,1-3 0 0,-1 1-5 0,-1-4-1 16,1 2 2-16,-2-2-5 0,0 0 6 0,1 0-5 15,-4-3 2-15,1-2 2 0,-2 4-5 0,0-2 4 16,0 1-9-16,-2 3 5 0,0-1 5 0,0-1-7 15,-2 2 0-15,0 2 3 0,1-1 3 16,0 3 4-16,0-1 3 0,-2 1 3 0,1 1 1 16,2 2-4-16,-1 0 11 0,-2 1-8 0,3-2-3 15,-2 4 11-15,1-2-4 0,1 0-12 0,-1 0-16 16,1 1-2-16,0 2 1 0,0 1-2 0,0 0-3 16,1 3 8-16,5 3-3 0,1 5 2 0,14 26 1 15,-5-11 3-15,4 8 7 0,-1 1 3 0,0 1 6 16,-1 3 2-16,0-2 7 0,-3 3 9 0,-4 1-6 15,-1-2 0-15,-1 2 8 0,-3 0-2 0,-1-2-8 16,-4 2 4-16,-1-3-3 0,0-22-2 16,0 6-7-16,-1 2 8 0,-1-2-6 0,0 1-10 15,0-4-22-15,-1 0-23 0,-1-2-32 0,-2-3-49 0,-3-2-141 16,-7-2 24-16,-1-4-431 0,-4-2 51 16,1-4-65-16,-1 0-876 0</inkml:trace>
  <inkml:trace contextRef="#ctx0" brushRef="#br0" timeOffset="3376.9988">5146 4016 1512 0,'-3'-3'297'0,"3"0"-13"0,0 1-6 16,0-1-24-16,0 2-16 0,0-2-22 0,0 2-23 16,0 0-23-16,-1 0-26 0,1-1-20 0,0 2-12 15,0 0-2-15,0 3 4 0,1 1 8 16,3 6-3-16,0 2-5 0,1 5 0 0,8 33 2 0,0-15 2 15,-3 1-2-15,3 4-9 0,-1 1 2 16,1-1 4-16,0-1-11 0,-4 2 10 0,3-2-9 16,0 0-6-16,-1-6-4 0,2-1-13 0,-5-1-6 15,-3-19-1-15,1 3-4 0,-2 2-10 0,2 0 6 16,0 0-16-16,-1-3-10 0,-1-1-7 0,1 1-21 16,-2-4-22-16,0-1-23 0,-2-1-22 0,2-1-27 15,0-4-46-15,-2 1-68 0,0-4 21 0,1 0-229 16,-2-3 34-16,2-1-329 0,-1-1 53 0,0-5 48 15,-1-2-585-15</inkml:trace>
  <inkml:trace contextRef="#ctx0" brushRef="#br0" timeOffset="4299.998">5393 4218 1607 0,'-1'-4'319'16,"1"-1"-35"-16,0 0-31 0,0 0-29 15,1 2-21-15,2-2-18 0,-1-1-19 0,1-1-13 16,2-2-12-16,1 0-15 0,0 2-8 0,3 0-10 16,0 2-8-16,0 1-13 0,1-1-9 15,1 5-8-15,-2 0-7 0,4 2-4 0,1 2-5 0,-1 4 6 16,-3-1-5-16,1 3 0 0,0 2 0 16,-1 5 1-16,-2-2-2 0,1 3-4 0,-3-1 3 0,-1 1-7 15,-1-1-1-15,-1 2-3 0,-1-2-9 0,1-2 3 16,-2-1-4-16,-1 3 1 0,0-3-3 15,0-1-2-15,0-2-2 0,-3 0 0 0,2-2-3 16,0-1 3-16,0-2-1 0,1 0 4 0,-1-1-2 16,1-1 2-16,-2 1 7 0,1-2-7 0,0-1-6 15,0 1-2-15,0-3-3 0,0 2-5 16,-1-2-4-16,2 0-6 0,0 0-5 0,-1-3-1 0,1 0-5 16,0-1-4-16,0 2-8 0,0-4 1 15,0 2-4-15,0-1 3 0,3-3-8 0,-2-4 2 0,3 1 4 16,-1-1-6-16,2-1 4 0,-2 1-2 0,4-3 4 15,-4 2 3-15,1-2 3 0,1 2 4 16,-1-1 0-16,0 2 6 0,2 0-3 0,-4 0 3 16,1 1-2-16,0 0 2 0,-2 2 4 0,1 0-1 15,-1 2 2-15,-1-2 2 0,0 3 2 0,0 0 5 16,0 0-3-16,0 0 9 0,0 1 1 0,0 1-7 16,0 1 4-16,0-2-4 0,0 4-2 15,0-2-1-15,0 1-5 0,0 1 0 0,0 1-2 0,-1 0 1 16,-1 0 0-16,1 1 1 0,0 1 1 15,-1 2 2-15,0 1-2 0,0 5-1 0,2 3 5 16,0 1 4-16,0 1 10 0,1 0 0 0,2 3-1 16,1-3 1-16,1 2-1 0,1 0 6 0,1 0 0 15,2 1-4-15,-1-1 2 0,1-3-3 0,1 2-3 16,-1 0-1-16,2-3 6 0,-2 0-6 0,1 0-2 16,0-2 3-16,-1 0 0 0,-2-4 3 0,2 0-1 15,1-2-12-15,-1-1 0 0,2-1-10 0,-2-2-12 16,3-1-14-16,-4-1-6 0,2-3-12 0,2-1-17 15,1-1-9-15,-2 0-19 0,1 1-20 0,-1-5-55 16,0 2 15-16,-1-1-153 0,-1 0-120 0,0 1 34 16,-2-2-230-16,-2 0 48 0,-1 1 43 15,-3-1-351-15</inkml:trace>
  <inkml:trace contextRef="#ctx0" brushRef="#br0" timeOffset="4532.9966">5841 3812 1643 0,'6'4'360'0,"3"2"-38"15,2 6-23-15,27 20-11 0,-16-6-13 0,2 3-22 16,-3 3-7-16,4 4-11 0,-5 5-8 0,0 7-14 15,-5-1-11-15,0 9-23 0,-3 1-9 16,-3 1-9-16,-1-4-16 0,-4-1-8 0,-3-2-15 0,2-2-1 16,-3-3-9-16,-2-3-11 0,1-3-8 0,0-1-15 15,-5-4-4-15,0-2-17 0,5-19-27 16,-4 3-24-16,1 1-28 0,-1-1-36 0,-1-1-50 0,0-4-79 16,-1-3 18-16,3-1 17 0,-1-5-589 15,-2-6 67-15,1-2 60 0,-1-6-747 0</inkml:trace>
  <inkml:trace contextRef="#ctx0" brushRef="#br0" timeOffset="5419.0042">6555 4439 1901 0,'-2'2'366'0,"-1"-1"-39"15,2 0-36-15,0 2-28 0,1-3-33 16,0 0-17-16,1 3-15 0,3-3-11 0,1 0-13 0,5 1-13 16,6 0-14-16,1-1-11 0,1 0-19 15,3-1-12-15,-3 0-11 0,2 1-14 0,1-3-8 0,-2 0-6 16,3 3-9-16,-3-2-15 0,-2-1-15 15,0 1-19-15,0 0-15 0,-2-1-21 0,-2 1-25 16,0 2-23-16,-4-3-40 0,0 2-48 0,-1 0 15 0,-3-1-320 16,-1 2 37-16,-2-2-192 0,-2 2 46 15,0-3 39-15,-1 0-369 0</inkml:trace>
  <inkml:trace contextRef="#ctx0" brushRef="#br0" timeOffset="5868.003">6507 4306 1830 0,'-3'-2'339'0,"-1"2"-30"0,2 0-28 16,0 0-28-16,0 0-21 0,0-1-28 0,1 1-14 0,1 0-11 15,1-1-6-15,4 1-5 0,-1 0-8 0,7-1-14 16,1-1-8-16,3 1-7 0,2-1-8 0,3-1-5 16,0 3-5-16,2-3-12 0,0 2-11 15,0-2-9-15,-3 1-6 0,1 0-11 0,-1 1-7 0,-1 0-8 16,2 0-14-16,-3-1-19 0,1 0-21 16,-2 0-24-16,0 1-24 0,-3-1-35 0,1-1-53 15,-5 0 14-15,-1 1-335 0,-3 0 39 0,1-1-238 16,-4 1 53-16,0-1 60 0,-2 0-509 0</inkml:trace>
  <inkml:trace contextRef="#ctx0" brushRef="#br0" timeOffset="8963.7294">7686 4039 1700 0,'-3'-1'340'0,"2"0"-44"0,0-1-28 0,1 1-31 16,0 1-23-16,0-1-23 0,0 1-21 0,-1-1-24 15,1 1-15-15,0 0-12 0,-1 0-11 16,1 1-3-16,0 3-10 0,-2-2-4 0,2 5-10 16,0-1-8-16,0 5-8 0,0 2-1 0,2 2-4 15,-1-1-4-15,1 1 3 0,3 2-4 0,1-3-9 16,2 3 2-16,-1-3-1 0,1 0-5 0,1-3-4 15,2 2-1-15,-3-2-1 0,3-1-1 0,-2-1-1 16,1-2 2-16,-1-1-6 0,0-2 3 16,-2 0-2-16,1-2-6 0,-1-1 1 0,1-1 2 0,-2 0-8 15,0-2 2-15,1-3-2 0,1-1-1 16,-1 0-8-16,-1-5 2 0,0 0-4 0,-2 1 4 0,0-2-8 16,0 1 4-16,-1 2 7 0,-3-2-1 0,0 1 2 15,0 2 5-15,0-1-6 0,0 2 8 16,0-5-11-16,-3-1 5 0,1 1 2 0,-1 1 4 15,3 0-6-15,-1-1 15 0,-1 4-11 0,1 0 4 16,-2-4-1-16,0 4 3 0,1-1-2 0,1 1 1 16,-1 2 9-16,0 0-4 0,1 1 1 15,0 0 9-15,0 1 3 0,1 1-11 0,-1 2 2 0,-1-2-6 16,1 1-2-16,1 2 2 0,0-3-10 16,-1 0-6-16,1 2-4 0,0 0 3 0,-1-1-5 15,0 1-3-15,-1 0-7 0,2 0-6 0,-2-1 0 16,2 2 0-16,0 0-6 0,0 2 9 0,2 1 6 15,0 7-1-15,2-1 3 0,0 3-14 0,2 3 18 16,1 1-1-16,12 30-1 0,-8-17-6 0,3 0 7 16,-2 2-14-16,3 4 12 0,-2 1-5 0,-1 0 9 15,0 0-7-15,-2-2 9 0,-4-1 3 16,1 3 2-16,-2-3-3 0,-5-19-1 0,-1 7 7 0,-1 3-2 16,-10 34 7-16,1-26-3 0,-3-1 4 0,0-2-1 15,-3-2 0-15,2-3-3 0,-1-2 14 16,-2-2-11-16,9-12 7 0,-3 2-30 0,-2 0-17 0,-2-1-52 15,-2-2-26-15,2-1-22 0,-1-2-32 16,1-4-33-16,-1-3-56 0,3-2 22 0,1-1-194 16,5-4 35-16,0-3-312 0,0-3 52 0,-4-33 46 15,11 13-555-15</inkml:trace>
  <inkml:trace contextRef="#ctx0" brushRef="#br0" timeOffset="9943.7278">7646 3730 1757 0,'0'5'343'16,"0"-2"-36"-16,0 1-21 0,0 0-26 0,0-1-9 0,0 0-17 15,0-1-15-15,0 0-20 0,1 1-15 16,-1-3-11-16,1 0-19 0,0 0-18 0,3 0-15 16,-3-3-12-16,4-3-4 0,-1-2-20 0,3-1-16 0,-2-3-11 15,0-3-15-15,1-2-11 0,-2-1-7 16,2-1-6-16,-1-2-2 0,-2 2 2 0,2 2-4 16,0-1 1-16,-1 4-1 0,0 2 3 0,-2 0-3 15,1 3-10-15,-1 0-15 0,-1 2 1 16,2 4 7-16,0 2 13 0,-2 1 5 0,4 3 8 0,-3-2 8 15,4 6 2-15,2 2 0 0,-3 0 7 0,3 3-1 16,0 1 0-16,1 3-4 0,1-3 3 16,-2 3-4-16,0-4-19 0,2 2 4 0,0-1 9 0,-3 1 1 15,2-4-16-15,-1 2-21 0,-1-1-36 16,0-2-104-16,1 0 13 0,1-1-413 0,-3-2 43 16,-1-1-172-16,0-2 48 0,1-3-634 0</inkml:trace>
  <inkml:trace contextRef="#ctx0" brushRef="#br0" timeOffset="11031.7289">8462 3410 1634 0,'-1'-2'299'15,"0"0"-46"-15,1 1-40 0,0-1-1 0,0 2-20 16,2 3 6-16,4 5 2 0,1 3-18 0,20 29-5 16,-9-11-7-16,2 6-11 0,3-1-7 0,1 7-6 15,-2-4 4-15,0 3-6 0,-1 0-2 0,0 5-12 16,-4 5 9-16,0-6-3 0,-4 2-15 0,0 0-16 15,-5-5 0-15,2 5-9 0,-5-5-6 0,2-1-12 16,-6 0 0-16,2-3-9 0,-3-1-5 16,-6-2-18-16,0-1-15 0,2-1-18 0,-5 0-26 0,2-3-16 15,-4-1-30-15,6-18-42 0,-2 5-48 16,0 2-92-16,-2-2 22 0,2-1 20 0,-2-2-501 16,2-4 53-16,-1-3 52 0,2-2-621 0</inkml:trace>
  <inkml:trace contextRef="#ctx0" brushRef="#br0" timeOffset="12031.7259">7237 3563 1328 0,'1'-3'280'0,"-1"2"-30"15,0-2-30-15,0 1-28 0,0 0-23 0,0 1-16 0,0-2-14 16,0 3-5-16,-2 0-5 0,1 0 1 16,1 3-1-16,-3 1-12 0,0 4-6 0,1 4-7 0,-1 2 1 15,0 3 1-15,-1 2-2 0,1 3-5 16,-4 39 3-16,6-22 4 0,-2 2-10 0,1 0 1 16,2 3-1-16,-1-2-5 0,1 1-7 0,1-2-1 15,4 2-1-15,-3-2 0 0,6 1 4 0,0 1-3 16,3-4 2-16,3 0-4 0,0 0 3 15,-1-3 3-15,0-5 0 0,3 1 5 0,-2-4-10 0,1-1-2 16,0-3-5-16,-10-13-4 0,4 0-3 16,1 3-10-16,-1 0 2 0,3-2-8 0,-3-1-3 15,0 1-10-15,0-3-35 0,0 0-38 0,-2-1-28 0,-1-2-52 16,-2-1-114-16,0-4 21 0,-1-1 20 16,-2-1-536-16,-1-2 58 0,-4-6 49 0,0-1-736 15</inkml:trace>
  <inkml:trace contextRef="#ctx0" brushRef="#br0" timeOffset="13580.7297">8880 3196 1537 0,'-3'-1'275'0,"2"1"-35"0,-2 0-26 0,2 0-20 16,0 0-27-16,0 0-21 0,-1 0-13 16,1 0-9-16,-1 0-3 0,1 1-12 0,1 0 1 0,-3 2-21 15,2-1-3-15,0 3-9 0,1-3 1 0,0 3-8 16,0 0 0-16,1 1 2 0,0 0-16 16,2 2-1-16,-1 2-1 0,3 1 1 0,-4-1 0 0,4 0-4 15,3-1-4-15,-1-1 3 0,-3 0-2 16,2-1-1-16,-2 0 4 0,3-3-6 0,-3 1-1 15,1-1-8-15,-1-1 4 0,0 0-5 0,0 0-1 16,1-2-2-16,1 0-1 0,-1 1-4 0,0 0 4 16,1-2-1-16,0 0-5 0,0 0-4 0,3-4 4 15,-1 3-3-15,-1 0-2 0,1-3 0 0,-2 1 3 16,0 0-6-16,-2 0-2 0,0-2 3 16,-1 2 0-16,1-3 2 0,-1 1-6 0,0 0-6 15,-2-2 0-15,2-2 3 0,0 1-7 0,-1-2-2 0,0 2 3 16,1-1-2-16,-2 2-3 0,1-1 3 15,0 1 1-15,-1 2-4 0,0-1 4 0,0 0 5 16,1 2-4-16,-2-1 8 0,1 2 5 0,-1-1 1 16,2 1 1-16,-2-1 3 0,1 1-2 0,-1-1 0 15,0 1 1-15,0 1 3 0,1-1-7 0,-1 0-4 16,0 3 4-16,1-2-15 0,0 2 7 0,-1-2-6 16,0 1-11-16,0 0-2 0,0 1 9 0,1 0-1 15,-1 0 1-15,3 2 6 0,-3 0-4 0,1 3 8 16,1 0-4-16,1 3 4 0,0 5 2 15,2 4-8-15,2 1 2 0,0-1 3 0,10 30 6 16,-6-22-8-16,-1 4 7 0,-7-17-4 0,3 5-1 0,-1 2 10 16,11 32 6-16,-15-39 9 0,0 7 1 15,1 1 5-15,-1 1-9 0,-1 1 0 0,0 0 0 16,0-3-3-16,-3 1-1 0,1-3 0 0,-3 2-12 16,-1-4 18-16,-2 1-22 0,0-1-3 0,-1-2-11 15,-3-1-7-15,-1-3-29 0,-1-1-18 0,-3 0-22 16,2-2-25-16,-1 0-25 0,0-3-38 0,3 3 16 15,0-5-345-15,1-1 40 0,3-1-225 16,2-4 56-16,-2 2 49 0,3-4-455 0</inkml:trace>
  <inkml:trace contextRef="#ctx0" brushRef="#br0" timeOffset="16213.7392">9542 4174 2034 0,'0'-1'328'0,"0"-1"-30"0,0 2-27 0,-2 0-22 15,2 0-22-15,0 0-16 0,-1 0-25 16,1 0-12-16,0 0-6 0,0 2-7 0,0-1-5 0,0 0-15 16,0-1-5-16,0 3-11 0,0 0-11 15,1-1-6-15,-1 1-12 0,0-1-7 0,0 1-9 0,0-2-4 16,0 2-9-16,0-1 0 0,0-1-9 0,1 1-35 15,0 0-60-15,-1-1-45 0,1 0-58 16,-1 0 13-16,2 1-419 0,-2-2 41 0,0 0-157 16,0 0 51-16,-2 0-596 0</inkml:trace>
  <inkml:trace contextRef="#ctx0" brushRef="#br0" timeOffset="17331.73">10187 3488 1673 0,'1'-3'308'16,"1"-1"-30"-16,-1 1-27 0,1 1-26 0,-1-1-25 16,0 3-13-16,-1-2-21 0,0-2-21 15,1 3-25-15,-1 1-7 0,0 0-9 0,-1 2-4 16,-1 7-12-16,-4 2 0 0,0 3-2 0,-8 32-2 16,6-11-1-16,-1 3-9 0,0 11 1 0,-1-1 3 15,0 5-5-15,5-3-8 0,2-1 1 0,2 2 0 16,5-1 1-16,3-1 0 0,1 1 11 0,3-3-5 15,2-1 3-15,5 2 12 0,-1-2-11 0,2-2 12 16,0-3-5-16,0-4-1 0,1-2-2 0,1 0 5 16,-1-4-9-16,-2-2-8 0,0-2-4 0,-2-2-2 15,1-1-5-15,-11-16-13 0,2 5 4 0,1-2-5 16,0 2 1-16,-1-3-20 0,1 2-38 0,1-2-41 16,-2 1-39-16,-1-5-47 0,-1 0-69 0,2-3 18 15,1-3 18-15,0-4-564 0,2-5 64 16,-1-1 48-16,-1-3-735 0</inkml:trace>
  <inkml:trace contextRef="#ctx0" brushRef="#br0" timeOffset="18168.7292">10584 3641 1468 0,'-1'-3'250'0,"1"0"-22"0,0 2-13 0,0 1 10 16,0 1-8-16,2 9 5 0,1 2-2 0,0 3-11 15,0 5-12-15,0 1-4 0,7 34-14 16,-2-20 0-16,-2 1-13 0,-1 0-2 0,2 1-18 16,-1-3-4-16,2 4-5 0,-2-5-5 0,-2 4-6 15,0-4-13-15,-2-20-3 0,1 4-16 0,2 3-3 16,-2 0-7-16,1-2-10 0,-1-1 3 0,0 0-11 0,0-3 1 16,-2-4-21-16,1 0 6 0,0-3-17 15,0 0-26-15,-2-1-29 0,0-1-49 0,1-2-80 16,-1-3 15-16,0 0-404 0,1-3 44 0,1-4-179 15,2-2 52-15,-1-5-685 0</inkml:trace>
  <inkml:trace contextRef="#ctx0" brushRef="#br0" timeOffset="18679.7289">10956 3892 2004 0,'-3'3'332'0,"2"-2"-33"15,-1 1-29-15,2-1-31 0,0 0-15 0,2-1-33 16,1 2-13-16,1 0-10 0,3-1-17 0,-1-1-14 16,6 1-11-16,4-1-7 0,1 0-12 0,2 3-16 15,1-3-6-15,-1 0-8 0,0 0-5 16,-1 0-7-16,0 0-5 0,-1 0-15 0,-2 0-17 0,-2 0-27 16,-3 0-23-16,1 0-37 0,-4 0-110 15,-1-3 15-15,-2 3-287 0,2 0 35 0,-1 0-229 0,-1-1 51 16,-1-2 42-16,-1 1-371 0</inkml:trace>
  <inkml:trace contextRef="#ctx0" brushRef="#br0" timeOffset="19848.7347">11512 3699 1660 0,'0'-3'329'15,"-2"0"-36"-15,1 2-33 0,-2-2-22 0,2 2-31 16,0 0-15-16,0 1-23 0,0 0-21 0,1 0-14 16,-2 0-14-16,1 0-11 0,-1 2-18 0,0 2-3 15,0-1-9-15,1 1-6 0,-2 2-5 0,3 1-8 16,0 1-1-16,0-1-2 0,0 6-1 0,4 1-14 0,-1 2 1 15,0 0 1-15,2-1-7 0,0 0-1 16,-1 2-1-16,4-3-1 0,0-2-1 0,-3 1 0 16,2-2-3-16,0 0-4 0,2-1 2 0,-1-2-1 15,-2 0 3-15,-1-4 1 0,2-1-1 0,-2 0-1 16,0 0-10-16,1-3 3 0,-2 0 1 16,0 0-1-16,3-1-4 0,-4-1 5 0,1-1-4 0,0 1-5 15,0-1-5-15,0-2 8 0,0-1-19 16,2-1 14-16,0-2-2 0,0-1-2 0,-2 1-1 15,1-1-1-15,0-1-1 0,-1 0 3 0,-1 0-2 16,0 0 6-16,-2 1 3 0,-1 0-3 0,1 3 6 16,-1-1 10-16,0 1-7 0,0 0 5 0,0 0-3 15,-1-3 4-15,1 0 8 0,-1 1 11 0,-1 1-16 16,2 1 4-16,-1 0 0 0,1 0 4 0,-2 1-5 16,-1 2 9-16,1-3-4 0,2 2 1 0,0 2-13 15,-1-2 7-15,-1 1 1 0,1 0-2 16,-1 0-5-16,2 3-5 0,-1-3 3 0,1 1 3 0,0 1-11 15,-1 0 7-15,1-1-9 0,0 1 5 16,-2 0-17-16,2 1 9 0,-1-1-8 0,-1 0-3 16,2 1 0-16,0 0-3 0,0-2 2 0,0 3-6 15,-1 0-3-15,1 0-1 0,0 0-7 0,0 0 17 16,1 3-13-16,1-1 9 0,2 8-6 16,2 3 0-16,0 0 17 0,1 4-13 0,13 28 8 0,-7-18 4 15,0 3-6-15,-2 1 2 0,-2 0 18 16,1 2 1-16,1 2 2 0,-4 1-4 0,-1-1 7 0,0-1-1 15,1 0 2-15,-5 2-4 0,-3-23 3 0,1 5 2 16,0 6-15-16,-8 33 16 0,2-24 14 16,-1-4-26-16,4-16 9 0,-12 25-5 0,9-27-2 0,-1 4-7 15,-2-1-11-15,-3 3-26 0,1-2-8 16,-3-2-25-16,0-1-57 0,0-3-36 0,0-4-65 16,1-1 19-16,-2-4-352 0,3-2 42 0,0-5-180 15,2-3 56-15,3-5-722 0</inkml:trace>
  <inkml:trace contextRef="#ctx0" brushRef="#br0" timeOffset="22429.8675">11447 3331 1516 0,'-1'2'323'15,"-1"2"-26"-15,0-3-21 0,1 2-30 0,0-1-16 16,1 0-13-16,-1 1-13 0,1-2-17 0,0 0-14 15,0 1-8-15,0-1-20 0,0-1-15 16,1 0-14-16,0 0-14 0,1-3-9 0,-1 2-10 0,1-3-15 16,1 0 2-16,0 1-6 0,0-6-11 15,3 0-3-15,-2-4-8 0,0 1 1 0,1 0-10 16,-1 0 0-16,0 0-7 0,-1-1-4 0,1 1-2 0,0 2-5 16,-2 0-3-16,-1 3 4 15,1 0-5-15,-1 2-8 0,0-2-6 0,1 4-5 0,-1 1 4 16,1-1 11-16,-1 3 6 0,2 1 8 0,1 3 1 15,4 0 9-15,0 4-4 0,0 0 12 16,0 1 1-16,2 3 1 0,0 0-2 0,-3 0 0 0,1 1 0 16,-1-3 0-16,0 2-9 0,2 2 1 0,-2-1 2 15,1-4-3-15,-2 2 4 0,-2-2-16 16,1-2-1-16,-3 0-33 0,5 0-38 0,-4 1-38 16,1 0-84-16,-2-2 16 0,0 0 15 0,0 0-571 15,-2-1 63-15,0-3 49 0,1 0-639 0</inkml:trace>
  <inkml:trace contextRef="#ctx0" brushRef="#br0" timeOffset="23319.8763">12153 3413 1696 0,'-2'-4'326'16,"1"0"-40"-16,0 0-45 0,1 1-13 15,0 3-15-15,2 3-14 0,3 3-11 0,3 5-5 16,14 26-18-16,-3-7-12 0,-3 5-4 0,3 4-8 0,-2 3 0 16,3 5-4-16,-2 10 22 0,-3 3 0 15,-2 3-6-15,-6-2-8 0,0 5-19 0,-7-4 11 16,0 0 0-16,0-3-23 0,-4 0 12 0,-1-1-13 16,0-9-7-16,-2 4-23 0,-4-8 1 0,5 2-8 15,-3-8-8-15,2-3-8 0,-1-5-1 0,5-19-8 16,-1 6-5-16,1 0-5 0,-1-1-14 0,0-1-15 15,-1-2-59-15,-1-2-41 0,0 0-42 16,0-5-70-16,0-2 19 0,0-3-465 0,-1-2 51 16,4 0-82-16,-4-4-884 0</inkml:trace>
  <inkml:trace contextRef="#ctx0" brushRef="#br0" timeOffset="24385.8706">12584 2866 1963 0,'0'-3'313'16,"0"2"-40"-16,0-2-35 0,0 3-15 0,0 0-28 15,-2 0-18-15,0 3-16 0,0-3-12 0,-2 6-10 16,-2 1-17-16,1 6-1 0,0-1-7 0,1 5-4 15,-1 0-11-15,2 0 3 0,2 6-6 0,1-2-3 16,1 3-8-16,0 0-6 0,5 0-1 0,3 34-2 16,0-24-4-16,0-1 11 0,4-1-8 0,0-2-7 15,-3-2-5-15,-1-1-11 0,-5-15 3 0,14 26-5 16,-14-30-7-16,0 5-3 0,2 2 2 0,1-1-11 16,1 0 8-16,-2-1 3 0,1 0-33 15,-1-2-22-15,0 0-27 0,2 0-15 0,-2-4-22 16,2 0-34-16,0-1-49 0,2-3 13 0,-1-3-417 15,3-3 44-15,0-3-137 0,-1-1 50 0,1-1-573 16</inkml:trace>
  <inkml:trace contextRef="#ctx0" brushRef="#br0" timeOffset="25097.8732">12814 2900 1735 0,'0'-1'309'0,"0"-1"-30"0,0 0-26 0,0 0-26 16,0 1-22-16,0 0-25 0,0 0-24 0,0-1-21 16,0 2-16-16,0 0-1 0,0 0-4 0,0 3 14 15,1 2 0-15,1 4-3 0,0 3 3 16,1 5-9-16,1-1-2 0,1 6-3 0,-1-2-6 0,0 2-3 15,0-2 0-15,1 3 2 0,-1 1 0 16,-1-3-4-16,2 2-16 0,-1 0-2 0,0 0-6 16,1-5-1-16,-2 1-14 0,1-2-5 0,-3-3-12 15,2-2 0-15,1 3-1 0,-2-6-15 0,-1 1-15 16,2-1-24-16,-2-3-31 0,1-1-20 0,0-1-32 16,0 0-60-16,-1-1-98 0,1 0 22 0,-1-3 22 15,2 0-507-15,0-3 51 0,0-1 54 0,1 1-609 16</inkml:trace>
  <inkml:trace contextRef="#ctx0" brushRef="#br0" timeOffset="25811.868">13172 3109 1930 0,'-2'0'331'16,"1"1"-35"-16,-1-1-23 0,2 0-29 0,-1 0-25 0,1 3-28 15,0-3-17-15,0 0-16 0,0 0-5 0,0 0-7 16,1 0-5-16,4 1-15 0,-1 1-6 16,6-1-17-16,4 0-8 0,1 0-11 0,2-1-6 15,2 0-12-15,0-1 3 0,-1-1-13 0,1 0-6 0,0 1 0 16,2-3-4-16,-4 1-5 0,0-1-2 15,-1 2-2-15,-1 0 0 0,-3 0 0 0,1 0-8 16,-5-1 1-16,-1 2-2 0,0 0-7 0,-1 1-3 16,-2 0-48-16,0 0-35 0,-1-1-49 0,0 1-73 15,-3 0 16-15,0 0-320 0,-2 0 40 0,1 0-209 16,-2 0 54-16,2 1 49 0,-2 0-407 0</inkml:trace>
  <inkml:trace contextRef="#ctx0" brushRef="#br0" timeOffset="26739.8681">13669 2928 1449 0,'-2'-3'296'0,"2"2"-45"0,-1-1-31 0,1 1-28 15,0 1-22-15,0 0-3 0,0 0-12 16,0 1-1-16,0 2 0 0,1 1-8 0,-1 1-13 16,2 0 0-16,0 4-7 0,1 3-5 0,4 2-5 15,-3 0-9-15,2 1-3 0,0 0-9 0,-2-2-10 16,4 1-2-16,-1 0-10 0,-1-2-2 0,1 1-4 16,1-3-1-16,-1 1-9 0,0-3 4 0,0 1 0 15,-1-4 2-15,1 2-3 0,-3-3-1 16,0-3 0-16,0 2-9 0,1-1-2 0,-1-2-2 15,0 0-8-15,1 0-6 0,0 0-6 0,-3-2-10 16,1-2-3-16,0-2-5 0,3 1 1 0,-3-5-7 16,3 0 2-16,-1-1 4 0,-1 0-9 0,0 0 2 15,-2 1-3-15,1-2 2 0,0 2 0 0,-1-2-5 16,0 1 2-16,-1-1 1 0,2 3 0 0,-1 2 11 16,0-2-1-16,-1 2 4 0,0 1 8 0,0 0 6 15,0 0-2-15,-1 0 9 0,0 1 3 0,0 0 0 16,0 1 6-16,0-2 5 0,0 2 4 0,0-1-4 15,0 2-17-15,0 0 6 0,0 1-3 0,0-2-4 16,0 2-10-16,0-1 11 0,0 0-9 16,0 1 3-16,-1-1-12 0,1 2-3 0,0 0 2 0,0-1-1 15,0 1-6-15,0 1-1 0,0 0 9 0,0 1-7 16,0 1-1-16,0 2-6 0,1-1 9 16,2 3 2-16,-3 3-1 0,1 5 3 0,2 1 16 15,2 2 2-15,-1 2-3 0,1 2 2 0,9 28-5 16,-11-34 13-16,10 28 2 0,-5-7 0 0,-6-23 2 15,6 36-5-15,-2-15 15 0,-6-20-1 0,1 5-6 16,-1 5 4-16,0 1-4 0,-6 35 4 0,1-26-4 16,-1-3-2-16,-2-2-7 0,-3 0-9 0,-3-2-4 15,8-18-2-15,-11 28-49 0,10-28-41 0,-3 6-24 16,-18 16-28-16,20-24-78 0,-4 1-58 16,-3 0 23-16,0-2-284 0,-2-3 44 0,1-3-229 0,1-3 50 15,1-4-779-15</inkml:trace>
  <inkml:trace contextRef="#ctx0" brushRef="#br0" timeOffset="27253.8688">14078 2726 1615 0,'0'0'335'16,"0"1"-21"-16,3 5-26 0,3 3-12 0,1 4-24 15,16 28-4-15,-10-12-4 0,1 5-15 16,-1 2-9-16,-2 3-1 0,1 2-12 0,-4-1-13 16,1 0-16-16,-3 1 0 0,-4-2-22 0,0 2-9 15,-2 0-13-15,-2-3-13 0,-3 1-12 0,-1 2-34 16,-2 1-21-16,0-2-35 0,-1-4-31 0,-2 0-25 15,0-1-47-15,-2-1-51 0,2 0-86 0,-2-5 20 16,1-4 19-16,-2-1-525 0,8-15 61 0,-1 0 54 16,-4 2-626-16</inkml:trace>
  <inkml:trace contextRef="#ctx0" brushRef="#br1" timeOffset="34922.8696">3398 3162 317 0,'1'-2'213'0,"0"2"-25"0,-1 0-19 16,1 0-13-16,0 0 5 0,0-1-18 0,-1 1 6 15,0 0-14-15,2 0-3 0,-2 0-14 16,1 0-8-16,-1 0 1 0,0-3 8 0,1 3-7 0,-1 0 4 15,0 0-12-15,1 0 4 0,-1 0-12 0,0 0 1 16,0 0-3-16,0 0-2 0,0 0-4 0,0 0-5 16,0 0-7-16,0 0-4 0,1 0 3 0,-1 0-1 15,0 0-6-15,0 0-7 0,0 0 0 16,0 0-9-16,0 0 4 0,-1 0-12 0,0 0-11 16,0 0 1-16,-2 0-7 0,0 3-1 0,-1-3 2 15,1 1-6-15,-3 1 2 0,0-1 2 0,2 0 0 16,-6 2 4-16,0-1-3 0,-3 2-2 0,2 1 1 15,0-2 7-15,-1 1-10 0,1-1-2 16,1 0 4-16,2-1 3 0,2 1 1 0,-1-1-3 16,0 0-2-16,2-2-2 0,1 2-6 0,-1 1-3 15,1-1 3-15,1-1-4 0,-1 0-1 0,0 2-2 0,0-1 2 16,1 1-2-16,0 0-2 0,0-1 2 16,1 2-2-16,-3 4-1 0,3 1 6 0,-2 2 0 15,2 1 2-15,-2-1-1 0,2 3-1 0,2-1 5 16,0 3 0-16,0-1 2 0,1 0 0 0,2 2-2 15,-1-2 2-15,-1 2 0 0,4 1-2 0,-3-3-5 16,1 2 6-16,1 0-6 0,2 0 1 0,-1 0 0 16,1 1 1-16,-1 1-3 0,1-2 4 0,0-1-2 15,0 1 1-15,2 0 0 0,-2-3-3 16,0 2-4-16,-2-2 3 0,3 1 1 0,0 1-1 16,-1-2-4-16,0 1 1 0,-1-2 0 0,-2 1 2 15,2-2-1-15,0 3-2 0,-1-3 4 0,0 2-7 16,-2-2 7-16,3 1 1 0,-3 1-1 0,0-1 5 15,-1 0 4-15,-1-2 0 0,0 0-3 0,-1 1 0 16,0 1 4-16,-1 1-3 0,-2 0-5 0,1 0 6 16,-3-1-6-16,-1 0 0 0,0 3-1 0,-1-4 3 15,-1 2 4-15,-2 1-9 0,2-2 2 0,-2 0 3 16,-2-1-6-16,3 0-4 0,-3 0 5 0,0-1-1 16,0-1-1-16,-2-1-1 0,2 3-3 15,-1-3 5-15,1 2-5 0,2-2 3 0,-1-1-1 0,0 1 1 16,3-2-4-16,1-1 1 0,-2 1-2 0,1-2-1 15,2-1 3-15,0-1 2 0,2 1 5 16,2-1-3-16,-2-1-2 0,1 0-1 0,0 0-8 16,3 1 6-16,-2-2 0 0,1 0-2 0,1-1 4 15,-1 1-6-15,0 0-2 0,1-1 0 0,0 1-4 16,0-1-3-16,0 0 2 0,1 0-6 0,-1 0 0 16,1 0 1-16,0 0-2 0,0 0 1 15,1 0 6-15,0 0-3 0,1 0 2 0,2-1 1 16,-2 0 2-16,3 0 0 0,1 1 2 0,-1-1-2 0,1 0 0 15,0-1 4-15,5 1-5 0,3 1 4 16,-1-2 2-16,2 0 1 0,-1 1-5 0,0 1 2 16,0-1 4-16,0 0-3 0,0 1 0 0,0 0-2 0,-4 0 1 15,1-2-1-15,-2 2 1 0,-1 2 1 16,3-1 3-16,0 2-2 0,0 1 4 0,-4 0 0 0,2 2 3 16,2 1 3-16,-4 1-3 0,0 1 0 15,0-1 0-15,0 3 4 0,-2 0-2 0,-2 2 1 16,3-1-5-16,-1 1 9 0,-3-2-9 0,2 0 3 15,-1 1 2-15,2 2 0 0,-3 0-4 0,1 1 3 16,0-1 2-16,0 4 0 0,1-1 1 0,-2 0 0 16,2 1-1-16,0 1 0 0,0-1 1 0,-2-1 0 15,2 0-1-15,-2 2-1 0,-1-1 2 16,1 1-5-16,1-2 4 0,-1 0-2 0,2-1-1 16,-2 1-4-16,3-1 7 0,-3 0-5 0,1 0 0 15,1-1-1-15,-2-1 2 0,1-2-5 0,-2-1 2 16,1-1 5-16,2 2-6 0,-3-1 8 0,2 2-5 15,0-3 3-15,-1 1 0 0,-2-3 4 0,2 2-3 16,-1-2-1-16,1 1 5 0,0 2-2 0,-2-1-3 16,2 2 3-16,1 0 0 0,-2-2-4 0,0 1 0 15,0 0 6-15,-1 1-5 0,3-3-1 0,-1 4-1 16,-1-4-3-16,1 6 5 0,1-3 1 0,-1-2 5 16,-1 3-10-16,1-2 1 0,0 3 2 15,0-3 6-15,-2 1-15 0,2 1 6 0,0 1-1 0,-1-1 2 16,0-4-1-16,-1 1 2 0,1 0-1 15,-1-2-6-15,0 1 5 0,1-2-2 0,-1 1-2 0,1-3 4 16,1 2-1-16,-1 4-1 0,0-1-3 16,-1 0 4-16,1-1-1 0,0 1 2 0,0-2-1 15,1-1-7-15,-2 0 6 0,1 1-3 0,0-3 3 16,-1 2 1-16,0 0 3 0,1-1-1 0,-1-1 0 16,2 2-2-16,-1-1 5 0,-1-1-5 0,0 1-1 15,2-2 3-15,-2 3 0 0,0-2-5 0,1 0 5 16,-1 0-8-16,1 2 0 0,-1-3 0 0,1 2 4 15,2-1 3-15,-3 0-6 0,1-1 1 16,-1 1 0-16,1-2-3 0,-1 2 3 0,0-1 3 0,1 0-2 16,1-1-5-16,0 0 8 0,0 2-6 15,-1 0 9-15,3-1-9 0,-2-1 8 0,1 3-1 16,4-2 5-16,0 2-1 0,0 0 1 0,2 0 1 0,1-1 6 16,2 0 0-16,-1-3-3 0,0-1 7 15,-2 1 2-15,2-2 3 0,0 0 4 0,2 0 1 16,4 0 7-16,-2 0 7 0,1 0 3 0,-2-2 11 15,0 1-1-15,-1 0 16 0,0 1-7 0,-4-1 13 16,1 1-1-16,-2 0-9 0,-2-2 3 0,-2 2-3 16,1 0-9-16,0 0-7 0,-3 0-10 15,2 0-16-15,0-1-3 0,0 1-82 0,-2 0-44 16,0 0-43-16,1 0-74 0,-2 0 21 0,0 0 19 16,0 0-584-16,-1 0 73 0,0 0 52 0,0-2-849 15</inkml:trace>
  <inkml:trace contextRef="#ctx0" brushRef="#br1" timeOffset="37961.867">14432 2583 968 0,'0'2'185'0,"-3"0"-26"0,2-1-28 15,-1 1-10-15,1-1-18 0,1 1-9 0,0-1-2 16,-2 0-7-16,1 1 11 0,0-2-11 16,1 1 21-16,0-1-4 0,-2 1 2 0,1-1-9 15,1 1 15-15,0-1-21 0,0 1-18 0,-2 0 0 16,2-1-21-16,0 0-3 0,0 1-3 0,0-1-4 15,0 0-4-15,2 0-8 0,-1 0-1 0,2 0 8 16,0 2-9-16,0-2-11 0,2 0-14 0,2 0 18 16,-1 0-2-16,-1 0-7 0,4 0 1 0,1 0-12 15,1 0 16-15,0 0-5 0,2 1 4 0,-1 0 8 16,-1 1-14-16,-1-2 10 0,3 1-2 16,-1 1 13-16,-1 0 10 0,0 1-22 0,-3 1 11 0,-1-2 4 15,0 2-6-15,0 1 5 0,0 2 2 0,-3 0-8 16,2 0 14-16,-3 4-1 0,1 0-3 15,-1 0 5-15,-2 2-9 0,1-1 7 0,-1 2-4 16,3 0 0-16,-4-1-4 0,1 4-5 0,0-2 3 16,0-1 0-16,2 4 5 0,-3 0 0 0,2-1 4 15,-2 1-6-15,1 1-5 0,1-2 0 0,0 2 2 16,0 0-4-16,-1-2-1 0,1 1-2 0,0 1 4 16,-1-1-2-16,2 0-1 0,0-1-2 0,2 0 4 15,-2 0-3-15,-1 0-1 0,2-1-6 0,0 1 2 16,0-1 0-16,0 0 5 0,2-1-3 0,-1 1-5 15,0-1-1-15,-2 0 4 0,2 0-3 0,0-1 3 16,0 1-9-16,1-2 4 0,-1 0-3 0,1 2 3 16,-2-3 1-16,2 2 8 0,0-2-2 15,0 2-1-15,0 0 0 0,0-1 3 0,-2-1-8 16,2 2 6-16,0-1-4 0,0-2-2 0,0 0 10 16,-2 1-3-16,2 0 2 0,1 1 1 0,-1 0-6 15,0-1 0-15,0-2 2 0,-3 3 1 0,1-2-9 16,1-1 8-16,-2-4-4 0,0 3 2 0,0-2-3 15,-1 0-3-15,1-2 6 0,0 3-7 0,1 1-5 16,-2-4 2-16,1 2 1 0,1-2 1 0,-3 0-8 16,2-1 7-16,0 2-4 0,0-1 0 0,2 1 6 15,1 0-6-15,0 2 0 0,2-3 2 0,-1 0-2 16,-3-1 0-16,5 3 0 0,0-2 1 0,-1-1-5 16,-1 0 2-16,-1-1-2 0,1 0 0 15,-1 0-4-15,0-2 9 0,-1 2-6 0,0-3 3 16,2 3-6-16,-2-3 2 0,1 0 6 0,1 0-4 15,-3 0-9-15,1 1 1 0,1-1-4 0,0 0-3 16,-2 1 7-16,0-1 3 0,0 0-9 0,-1 0 2 16,0 0 3-16,0 0-3 0,-1 2 2 0,0-2-1 15,1 0 4-15,-3 1 2 0,0-1-2 16,0 2-2-16,-2-1 2 0,-2 0 0 0,-1-1-2 0,-2 5 3 16,-3-2 3-16,0 2 5 0,-1-1 0 0,-3 0 0 15,1 3 3-15,-1-1-1 0,0 1 1 16,0 1-3-16,-1-2 2 0,-1 1 1 0,0 0-4 0,2-1 5 15,0 4-5-15,0-3-2 0,2 0 2 16,-1 0 0-16,3 1-2 0,2-1 6 0,-3-1-7 16,4 0 2-16,0 0-1 0,-1 3 1 0,2-2-1 15,2-2 6-15,-1 2-1 0,2-2 2 0,1 2-3 16,0-1 1-16,1 1 3 0,1 0-3 0,0-1 5 16,0 2 0-16,0-1 0 0,0 0-1 0,0 0-1 15,0 4 4-15,0 3-7 0,2 0 3 0,0 1 3 16,-1 0 2-16,1-1 1 0,0 3-3 15,-1-2 2-15,2 2-1 0,-2-3 1 0,1 1 3 0,2 2 0 16,-3-1 1-16,1 1-1 0,1 0-6 16,0 1 4-16,0 2 3 0,0-1-7 0,-1 0-3 15,2 2 7-15,-1-3 1 0,1 2-3 0,-1 0-8 16,2-3 6-16,-2 3-2 0,1-2 0 16,-1 2 0-16,0-3 1 0,0 3-1 0,1-2 0 0,-2 1-1 15,1-1 5-15,0-2-4 0,1 0 1 0,-1 1 9 16,0-1-5-16,0 0 4 0,-1 1-1 0,1 1-5 15,0 0 8-15,0 0-6 0,0-1 5 16,0 0-4-16,1 1-1 0,0 0-5 0,0 0 6 0,-2-1-2 16,2 1-2-16,-2 0 8 0,0 1-9 15,1-2 0-15,0 0 2 0,0 0 1 0,1 0-5 16,-2 1 5-16,0-2-8 0,-1-1 5 0,1 1-5 0,2 0 5 16,-3-2-2-16,1 0 4 0,-1-2 1 15,1 1-15-15,-2-1 9 0,0-1-1 0,0 3-1 16,1-1 8-16,-1 0 1 0,0-1 2 0,0-1-1 15,0 3-3-15,0-1 6 0,0-1-6 0,1 0 0 16,-1-2 1-16,0-1 0 0,-1 0 7 0,1-1 3 16,-1-1-6-16,-2 3-1 0,-2 2 4 15,0-2 0-15,-5 1 2 0,2 0 1 0,-2-1-9 16,-1-1 1-16,1 1 4 0,-3-3-1 0,-1 3-7 16,0-3 6-16,-1 0 4 0,-1 0 0 0,-2-2-11 15,1 3 4-15,1-1-6 0,-3-2 4 0,2 0 1 16,0 0 4-16,5 2-1 0,-4-4-11 0,2 1 5 15,0-2-22-15,2 1-41 0,-1-3-23 16,-1 0-44-16,0 0-46 0,0 0-79 0,2-3 22 16,0 3-308-16,3 0 41 0,1 0-149 0,0 0 52 0,0 0 57 15,-1 0-459-15</inkml:trace>
  <inkml:trace contextRef="#ctx0" brushRef="#br0" timeOffset="62055.0421">17762 8642 229 0,'-2'1'359'0,"0"-1"-46"15,2 1-43-15,-1-1-19 0,0 0-8 0,1 0-16 16,-2 0-13-16,2 0-14 0,-1 0-15 15,1 0-17-15,0 0-16 0,0 0-17 0,0 0-9 0,0 0-7 16,-2 0-8-16,2 0-2 0,-1-1-9 0,1 1-4 16,-1 0-5-16,1 0-3 0,0 0-10 0,-2 0-1 15,2 0-1-15,-2-1-2 0,2 1-8 16,0 0-5-16,0 0-6 0,0 0-2 0,-1 0-6 16,1 0-4-16,0 0 3 0,0 0-5 0,-2 0-3 15,2 0-6-15,-1 0-1 0,1-2-5 0,-2 2-3 16,2 0-6-16,0 0 3 0,0 0-3 0,0 0-4 15,0 0 1-15,0 0-3 0,0 0 0 0,0 0-5 16,0 0 0-16,0 0 1 0,1 0-2 0,0 0 8 16,0 0 0-16,1 0-1 0,-1 0-1 0,1 0-1 15,1 0 1-15,0 0 2 0,1 0-5 0,0 0 1 16,0 0-3-16,1 0 7 0,0-1-5 0,1 1 1 16,-3 0-2-16,2 0-2 0,-1 0 2 15,0 0-2-15,0 0-1 0,1 0 3 0,0-2-2 16,-2 2-2-16,2 0-3 0,-1 0 6 0,0 0-2 0,-1 0 0 15,2 0 2-15,-1 0 4 0,-1 0 3 16,1 0-3-16,-1-1-1 0,1 1 2 0,1-1-4 0,-1 1 0 16,2-3 1-16,0 3-1 0,-3 0-3 15,3 0 2-15,-2-1-1 0,-1 0-2 0,3 1-1 16,-1-2 1-16,0 2-5 0,-3 0 7 0,3-1-5 16,-3 1 0-16,1 0 1 0,0-2 0 0,0 2 0 15,-1 0 0-15,2 0-1 0,0-1 0 0,-1 1 5 16,1 0-5-16,-1 0 4 0,1 0 0 0,1 0-4 15,0 0 1-15,-1 0 0 0,0 0-1 0,1 0 0 16,-2 0-1-16,3 0 2 0,-1 0-1 0,0 0 4 16,-1 0-1-16,-1 0-3 0,1 0 2 0,0 0-1 15,1 0 0-15,-4 0 2 0,3 0-3 16,0 0 7-16,-1 0 4 0,1 0 0 0,0 0 2 0,0 0 1 16,0 0-3-16,0 0-4 0,2 0-1 15,-3 0 1-15,3 0 0 0,-1 0-2 0,0 0-2 16,1 0 1-16,0-1 0 0,2 1 0 0,-3 0-2 15,1 0 3-15,2 0-2 0,2 1-2 0,0-1 4 16,-2 0-1-16,3 0-1 0,-3 0 6 0,-1 0-4 16,0-1 1-16,0 1-2 0,-1 0 0 0,0 0 3 15,-1 0-1-15,3 0-2 0,-4 0 1 0,1 0-4 16,0 0 4-16,1 0-1 0,-1 0-1 0,2 0 1 16,-2 0-4-16,1 0 1 0,-1 0-2 0,0 0 0 15,0 0-1-15,1 0 0 0,-2 0 0 0,0 0 3 16,0 0-3-16,0 0 4 0,0-1-2 15,0 1-2-15,1 0 2 0,-1 0-1 0,-1 0 0 16,1 0-1-16,-1 0 3 0,2 0 0 0,-1 0 5 16,2 0 2-16,-1 0-3 0,0 0 4 0,-1 0-1 15,1 0-2-15,-2 0 1 0,3 0-3 0,0 0 1 16,-2 0-4-16,1 0 3 0,0 0 1 0,-1 0 1 16,2 0-4-16,-2 0 1 0,1 0 0 0,-1 0 2 15,1 0-4-15,0 0 5 0,0 0-3 0,1 0 2 16,-1 0-3-16,0 0 1 0,0-2 3 15,0 2 0-15,7 0 4 0,-1 0-1 0,-1 0-5 0,0 0 6 16,-2-2-2-16,-1 2 0 0,0 0-2 0,1 0-2 16,-4 0 1-16,3 0 1 0,-2 0-8 15,0 0 2-15,1 0 2 0,-1 0-2 0,0-3 1 16,0 3 0-16,-1 0-1 0,4 0 3 0,-3 0-2 0,0-1 0 16,0 1 2-16,1 0-3 0,-1-1 3 15,1 1-3-15,1-2 4 0,-1 2-2 0,0 0 0 16,1 0 1-16,-1-1-2 0,-1-1 0 0,0 2-1 15,1 0 1-15,-1 0 0 0,-1-1 3 0,4 1-5 16,-3 0 1-16,0-1 1 0,0 1 2 0,0 0-2 16,0 0-1-16,1 0 1 0,-1 0 1 0,0 0 1 15,1 0 0-15,-1 0 0 0,1-3-2 0,-2 3 0 16,2 0-2-16,-1 0 0 0,0 0 3 0,1-2-3 16,-1 2 2-16,1 0-1 0,-2 0 1 15,1 0 0-15,1 0 2 0,0 0-3 0,1 0 2 0,-3-2-3 16,2 2 2-16,-1 0-1 0,0 0 0 0,2-1 0 15,-2 1 0-15,1-2-1 0,-1 2 0 16,1 0 3-16,0 0 2 0,1 0-6 0,-1-1 2 0,-1 1 3 16,0 0-3-16,2 0-1 0,0 0-2 15,-1-1-1-15,0 1 6 0,1 0-1 0,1-1-1 16,-2 1-1-16,1 0 2 0,0-2-1 0,0 2 3 16,1 0 0-16,-1-1-3 0,0 1 1 0,5 0-3 15,0 0 4-15,-1 0-1 0,2-1 2 0,-3 1-4 16,0 0-1-16,-2 0 2 0,-1 0 0 0,1 0-1 15,-1 0-1-15,0 0 2 0,0 0-1 0,0-3 3 16,4 3-2-16,1 0 1 0,2 0-1 0,0 0 1 16,-3 0-5-16,1 0 3 0,1 0 5 0,-3 0-5 15,2 0-1-15,-1 0 0 0,-1 0 3 0,1 0-2 16,-3 0 3-16,0 0 0 0,5 0-1 0,0 0 3 16,-1 0-2-16,2 0 1 0,-1-1-3 0,2 1 0 15,-4 0 0-15,1 0 3 0,1 0-3 16,0 0-2-16,-2 0 3 0,2 0-1 0,0 0 2 15,-2 0-2-15,3 0 3 0,-2 0-2 0,-3 0-1 0,3 0 2 16,-3 0-1-16,3 0 2 0,1-2 1 16,-2 2 0-16,-2 0-2 0,1 0-2 0,-3 0 4 15,2 0 0-15,0 0 0 0,-2-1-4 0,0 1 1 16,0 0 0-16,4 0 2 0,2-1 3 0,-1-1-6 16,2 2-1-16,0-1 3 0,0 1-2 0,-2 0-1 15,-1 0 2-15,0 0-2 0,-2-2 1 0,-1 2-1 16,1 0 0-16,-1-2-2 0,0 2 2 15,0 0 3-15,-1 0-1 0,3 0-1 0,3 0-2 0,-2-2 5 16,0 2-1-16,-1 0-2 0,-1 0 0 16,1 0 4-16,-1 0-2 0,-1 0 0 0,3 0-2 15,0-2 2-15,1 1-1 0,-2 1 0 0,0-2-1 0,-2 2-1 16,0-1 4-16,1 1-1 0,3-1 0 16,-1 0-2-16,0-1 0 0,0 2 0 0,0-1 4 15,0 0-2-15,0 1-4 0,1-3 6 0,0 1-2 16,0 1-1-16,1 0 1 0,-2 0-3 0,5-1 3 15,-5 0 0-15,1 1-2 0,1-1-2 0,-3 2 2 16,0-2-2-16,0-1 3 0,-2 3-5 0,2-2 4 16,1 1-1-16,1 1 3 0,2-1-3 0,-3-2 0 15,0 2 1-15,1 0-2 0,-2 1 6 0,-1 0-2 16,0 0-3-16,-1 0 3 0,4-3-2 16,2 3 9-16,0 0-4 0,1 0 0 0,-3-2-3 0,-1 2 1 15,3 0 4-15,-1-1-4 0,-1 0 3 0,-2 1-6 16,0-1 2-16,0-1-1 0,-2 1 1 15,3 1 4-15,2-2-5 0,-3 0 4 0,3 0-2 16,0 1 0-16,-2-1-1 0,1 2 1 0,2-3 1 16,-1 3 1-16,1-1-2 0,-1-2-4 0,2 2 3 15,-3 0 0-15,0 0 1 0,-1-1-1 0,-2 2 2 16,1 0-3-16,-2-2-1 0,0 2 0 0,-1 0 0 16,0-1-2-16,0 1 5 0,4 0-1 15,0-1 2-15,1 0-3 0,-1 1-4 0,2 0 11 16,-1-2-9-16,2 2 1 0,-2 0-2 0,2-1 4 0,0 0 2 15,-1 0 2-15,2-1-5 0,0 1-1 16,-1 0 0-16,0 1 4 0,2-2 1 0,-2 1-5 0,-2-1 2 16,2 1 1-16,0 0-2 0,-1-2 1 15,2 2-2-15,-2-2 2 0,1 2-4 0,-2 1 5 16,0-2 0-16,0 1-3 0,1-1-3 0,-2 0 0 16,-1 1 3-16,1 0-2 0,-2 1 3 0,1-1-4 15,2 1 3-15,2 0-4 0,-4 0 3 0,0-2-1 16,2 2 5-16,-4-1-3 0,0 0 2 0,6 1 1 15,-2 0-2-15,2-2 0 0,-1 2 1 16,-1 0-4-16,-1-1 3 0,2 1 0 0,1 0 2 0,-3 0-2 16,0 0-2-16,0-2 1 0,0 2-3 0,2 0 5 15,-1 0-5-15,-1 0 3 0,2 0 2 16,0 0 1-16,-3 0-5 0,1 0 5 0,-2 0-7 0,0 0 2 16,0-1 3-16,-1 1 0 0,4 0-2 15,1 0 0-15,-3-1 1 0,1 1 3 0,-1 0-3 16,3 0-3-16,1 0 4 0,-3 0-1 0,-1 0-2 15,0 0 1-15,-1 0 1 0,0 0 4 0,-1 0-5 16,-1 0-2-16,6 1 2 0,1-1 0 0,-2 0 3 16,2 3-2-16,-1-3 0 0,-1 0 0 0,0 0 1 15,1 0 3-15,1 1 4 0,-2-1-9 16,-1 0 2-16,2 2-4 0,0-2 1 0,0 0-1 16,0 1 1-16,1 0 1 0,-3-1-1 0,0 0-1 0,0 2 3 15,-2-2-3-15,-1 0 2 0,2 1 2 16,2 0 3-16,-1-1-3 0,-1 1-1 0,1-1-3 15,-2 2 7-15,2-2-4 0,-3 0 0 0,0 0 0 16,0 0 2-16,-1 0-2 0,0 0 0 0,5 2 9 16,2-1-8-16,-2-1-2 0,-1 0-1 0,-2 0-2 15,1 2 1-15,-2-2 3 0,0 0-1 0,1 0 0 16,-1 0-1-16,-1 0 0 0,3 1 0 0,4 1 1 16,-1-1 1-16,0 0 0 0,1 1 0 15,-2-2-1-15,1 0 2 0,1 1-1 0,-3-1-1 0,3 0 2 16,-3 0 0-16,1 1-1 0,1-1 0 15,-1 1 0-15,0-1 1 0,-1 2-3 0,2-2 1 16,1 0 0-16,0 1 1 0,2-1 2 0,-1 0-5 16,0 0 3-16,-1 0 2 0,3 2 0 0,-4-2-2 15,4 1 3-15,-2-1 0 0,-1 0-5 0,1 1 4 16,1 1 0-16,-2-2-4 0,3 0 2 16,-2 1 0-16,2 0-1 0,-1-1-3 0,0 0-2 0,1 0 3 15,-3 1 5-15,3-1-3 0,-3 2 2 0,2-1 1 16,-1 0-6-16,-1-1 6 0,0 0-4 15,4 0 8-15,-3 0-7 0,1 1 0 0,-3-1 0 16,2 0-1-16,-2 0 1 0,-1 0 1 0,2 0-1 16,-1 0 1-16,1 0 0 0,0 0-1 0,1 0 2 15,-2 0 0-15,1 0-2 0,-4 0 1 0,1 0 0 16,-1 0-3-16,3 0 0 0,1 2 0 0,-1-2-1 0,1 0 4 16,1 2-3-16,-1-1 7 0,0-1-6 15,0 0 1-15,0 1-1 0,2-1 6 0,-3 1-3 16,3-1-6-16,0 2 7 0,-1-2-2 0,3 0-5 15,-2 0 10-15,2 1-3 0,-1-1-5 0,0 0 2 16,1 0 1-16,-1 0 1 0,1 0-3 0,-3 0 3 16,3 1-1-16,-2-1 3 0,2 0-8 15,-1 0 3-15,0 3 2 0,0-3 6 0,-2 0-8 16,2 0 0-16,-1 2 2 0,0-2 0 0,-2 1-3 0,3 0 2 16,-1 0 7-16,0 1-5 0,1-1-1 15,0 1-3-15,1 0 3 0,-2-2 4 0,0 1-1 16,2 0 7-16,1-1-11 0,-2 0-3 0,1 1 5 15,0 1 2-15,2-2-1 0,-1 0 8 0,0 0-6 16,-1-2-6-16,3 1-1 0,-2 1 3 0,0-1 0 16,-1 0 1-16,2 1-2 0,1 0 3 0,-1-3 0 15,0 2 1-15,0 1-3 0,0 0 1 0,-2-1-1 16,2 1 1-16,-2 0 3 0,0 0-2 0,2 0-1 16,-2 0 1-16,0 1 3 0,2-1-1 0,-2 0-1 15,-1 0 1-15,3 1-1 0,-2-1-2 16,0 1 0-16,0 1 11 0,-1-2-4 0,0 0-8 0,0 1 3 15,1 0 6-15,-1-1-6 0,2 0-3 16,-1 0 1-16,1 1 2 0,-1 1-3 0,-1-2 0 16,2 0 4-16,-3 3-4 0,3-3-2 0,-4 0 3 15,3 0 2-15,-2 1-3 0,2 0 4 0,0 1-1 16,-4-1-5-16,4 0 13 0,-2-1-11 0,-1 1 4 16,2 1 1-16,0-2-3 0,-3 0-3 0,1 0 1 15,2 0 7-15,0 0-3 0,1 0 0 0,-2 0 3 16,1 0-4-16,-1 0 2 0,1 0 7 15,-1 0-6-15,0 0-2 0,0 0 2 0,-1 0 0 0,1 0-6 16,1 0 2-16,-3 0-2 0,4 0 0 16,-2 0 4-16,-1 0-7 0,2 0 9 0,0 0 3 0,-2 0-9 15,4 2 4-15,-3-2 3 0,2 0-1 0,-1 0-1 16,1-2 2-16,-1 2 0 0,1 0-3 16,1 0-2-16,-1 0 6 0,-1 0-3 0,-1-2-2 15,-1 2-2-15,3-1 4 0,-3 0 0 0,1 1-9 16,-2-1 8-16,1 1-3 0,1 0-4 0,0 0 2 15,-2 0 6-15,0 0-6 0,-2 0 5 0,-1 0-4 16,1 0-1-16,-4 0-1 0,6 1 1 0,-2 0 6 16,-2-1-5-16,2 0 0 0,1 1 2 15,0 1 2-15,0-2-5 0,-2 0 3 0,2 0 2 0,-2 0 1 16,-1 0-1-16,3 2-2 0,-1-2 1 16,-1 0 1-16,2 0-5 0,2 0 0 0,-2 0 6 15,1 0-5-15,-2 0 2 0,1 0-2 0,2 0 1 0,-3 0 0 16,0 0-1-16,-1 0-3 0,-2 0 2 15,2 0-2-15,-3 0 10 0,4 1-9 0,-1-1 5 16,1 2-3-16,0-2 3 0,-1 0 3 0,2 2-6 16,-1-2-1-16,-2 0 2 0,1 0-2 0,-2 0 2 15,3 1 3-15,1 0-4 0,-3-1 1 0,1 1-9 16,-1-1 13-16,-2 0-4 0,1 0-1 0,-1 0 0 16,1 0 1-16,-1 0 1 0,2 0 4 15,4 0-2-15,-4 0-2 0,2 0 9 0,-1 0-5 0,0 0-3 16,-3 0-1-16,3 0-5 0,-3 0 11 15,-1 0-6-15,2 0 0 0,2 0-1 0,-1 0 1 16,4 2-2-16,-2-2 0 0,0 0 0 0,-3 1 1 0,-1-1-2 16,0 0 5-16,2 0 1 0,-3 0-1 15,3 1 9-15,1-1-10 0,-2 0-3 0,-1 0-1 16,-1 0 1-16,0 0 2 0,0-1-2 0,0 1 5 16,-1 0-2-16,0 0-1 0,2 0 2 0,-2 0-1 15,1 0 6-15,0 0-7 0,2 0 1 0,-2 0-1 16,0 0-1-16,5 0-5 0,0 0 9 0,-1 0 2 15,3 0 0-15,0 0 5 0,0 0-11 16,-3 0 3-16,-2 0 6 0,2 0-2 0,-3 0-1 16,0-1-1-16,-1 1-1 0,1-2 3 0,-1 2-4 0,0 0-3 15,-1 0 2-15,2 0-1 0,3-1 1 16,-1 0 2-16,2 0-3 0,-3-1 6 0,1 2-13 16,-1 0 12-16,-1-2 4 0,-1 2 6 0,0 0-9 15,1-1-1-15,4 1-1 0,-1-2 3 0,0 2 0 16,0 0-3-16,-2-2 0 0,0 2-4 0,1-1 7 15,-3 0-1-15,4 1-1 0,1 0-5 0,1-1 6 16,1-2 2-16,1 2-2 0,-1 1-3 0,0-3 0 16,3 3 8-16,-2-2-5 0,0 1-1 15,0 0-4-15,0 0 1 0,4-2-2 0,-3 2 3 16,3 1-3-16,-3-1 2 0,2-1 3 0,-2 1-2 16,-1 0 7-16,1 0-9 0,-1-1-6 0,-2-1 5 15,1 2-3-15,0 1 2 0,-2-1-1 0,1-1 4 16,-2 2-5-16,-1 0 5 0,0 0-9 0,-1 0 10 15,3 0-10-15,1 0 4 0,0 0 4 0,0 0-2 16,0 0-4-16,1-1 10 0,0 0-2 0,3 0-3 16,-2-1-1-16,2 2 2 0,1 0 1 0,-2-2-1 15,2 1-1-15,-1 0 1 0,1 1 8 0,-1-1-10 16,4-1 9-16,-1 1-6 0,-1 0 11 0,2 1-8 16,1-1-1-16,-2-1 1 0,1 2 1 0,0-1-1 15,-2 1 4-15,0-3-5 0,2 2-1 16,-1 1 2-16,1-2-1 0,0 2-2 0,-1-1-2 15,1 0-4-15,-3-2 13 0,-1 2-12 0,2 0-1 0,-3-1 9 16,4 1 4-16,0 1-13 0,-1 0 1 16,3-3 10-16,-1 1 1 0,1 2 2 0,-1-2-6 15,1 0 4-15,0 1-3 0,1 1 1 0,-1-2-5 16,1 1 7-16,-1 1-1 0,2-3 2 0,-1 2-7 16,-1-2 1-16,4 2 1 0,-3-2 0 0,1 2-3 15,0-2 0-15,-1 3 1 0,1-1-2 0,-2 0 2 16,3 1-5-16,-3-1 4 0,-1 0-3 15,-1-1 0-15,1 2 0 0,-3-3 4 0,2 3-1 16,0 0 1-16,-1-3 0 0,-2 2-1 0,4-1-5 0,-1 2-3 16,2-1 2-16,2 0 0 0,-1 1 6 15,-1-1-2-15,3 1 1 0,0-2 0 0,2 1 0 0,35-5-1 16,-47 6 0-16,38 0 3 0,-15-3-14 16,2 2 2-16,-1-3 16 0,-1 4-2 0,1-3-3 15,-4-3-2-15,2 3 0 0,-1 3 0 0,-21-2-1 16,7 1 0-16,0-1 1 0,2 0 6 0,1-1-3 15,-1 2 0-15,-1-1-1 0,-1 1 0 0,-1-1-5 16,-3 2 1-16,2 0-1 0,-2-1 1 0,-3 1-2 16,1 0 4-16,-3 0-2 0,5 0-2 15,-4 0 0-15,1 1 7 0,-1 2-10 0,2-2 7 16,-2-1 2-16,-1 1-2 0,2 0 0 0,-2 0 1 16,2-1-2-16,-1 0 1 0,4 0-1 15,-2-1 0-15,4 1 7 0,0-1-3 0,-3 1-1 0,3-1 2 16,1 0 0-16,-3-2-2 0,2 2 3 0,1 1 2 15,-4-4 2-15,4 3 9 0,-3-3-14 16,-1 2 10-16,2 0-5 0,-3 0 0 0,4 0 0 0,-4 1-1 16,2-2-12-16,-1 2 9 0,1 0 0 0,-2 0 1 15,2-2-1-15,-2 1 0 0,-1 2 0 0,2 0 0 16,-1-2 3-16,0 0 0 0,-2 2-3 0,2-2-4 16,-1 2 1-16,1 0 0 0,0 0 4 15,1-1-4-15,-2-1 2 0,1 0 3 0,2 2 3 16,-2 0-4-16,2-1-3 0,-2 1 2 0,-1-1-5 15,-1 1-1-15,1 0-1 0,-1 0 5 0,-1 0 1 16,0 0-7-16,-3 0 5 0,1 0-3 0,-4 0-5 16,1 0 5-16,1 0-10 0,-3 0 2 0,0 0 4 15,0 0 10-15,0 0-6 0,2 0-4 16,-4 0 2-16,1 0-3 0,0 0 9 0,-1 0-18 0,-1 0 6 16,1 0-7-16,-1 0 2 0,2 0-29 15,-3 0-7-15,2 0-23 0,-2 0-12 0,2 1-20 0,-1-1-23 16,-2 0-31-16,3 0-70 0,-2 0 22 15,-1 0 19-15,4 1-529 0,-4-1 60 0,0-1 43 0,-1-1-857 16</inkml:trace>
  <inkml:trace contextRef="#ctx0" brushRef="#br0" timeOffset="152892.0695">2698 14647 1268 0,'1'0'271'0,"-1"0"-22"0,0 0-20 16,1 0-17-16,-1 0-16 0,0 0-15 0,0 0-12 15,2 0-3-15,-2 0-20 0,0 3-13 0,0-3-15 16,0 0-13-16,0 0-12 0,0 0-14 0,0 0-8 16,0 0 2-16,0 0-15 0,0 0 0 0,0 0-4 15,0 0-1-15,0 0-2 0,0 0 1 16,0 0-4-16,0 0-2 0,0 1 2 0,0-1-4 16,0 0 7-16,0 0-2 0,0 0 3 0,0 0 3 0,0 0 4 15,0 0 16-15,0 0 3 0,0 0-5 16,0-1-5-16,0-2-6 0,0 1-17 0,0-3 6 15,-2 1-3-15,0-7-4 0,1-4-5 0,-1-3 0 16,-5-35-10-16,0 14-3 0,0-3 5 0,2-1-2 16,-2-6-2-16,0-1-3 0,0-4-4 0,0-2-1 15,0 0-1-15,1-3 3 0,-6 1-4 0,4-4 9 16,1 0 6-16,0 4 1 0,-1 0 0 16,0 2 7-16,0 1-1 0,-2 2 1 0,1-1-2 15,1 4-3-15,-4-1 1 0,3 3-2 0,-3-6-5 16,-2 5-3-16,6 1-3 0,0 2 3 0,-5 1-6 15,4 4 2-15,3 4 1 0,-1 6 4 0,-3-3 9 0,7 22 1 16,-1-3 5-16,1-2 4 0,-3 0 1 16,2 2-3-16,0 1 3 0,3 2-19 0,-3 1 10 15,2 5-7-15,1-3-6 0,0 4-8 0,-2 0-5 16,2 0 3-16,0 1-14 0,0 1-5 16,1 0-9-16,-3 1-1 0,2-2-8 0,0 1-8 0,1 2-10 15,-1-1-8-15,1 0-9 0,-1 0-2 0,1 1 1 16,0 0-12-16,-2 1-1 0,2 0 5 15,0-1-1-15,0 1 4 0,0 0 9 0,0 0 6 16,0 0 3-16,0 0 4 0,0 0 5 0,0 0 1 0,0 0 4 16,0 0 5-16,0 0 2 0,0 0 3 15,0 0 1-15,0 0 5 0,0 0 2 0,0 0 1 16,0 1 0-16,-1-1 6 0,1 0 1 0,0 0-1 16,0 0 4-16,0 1-4 0,0-1 11 0,0 0 4 15,0 0 3-15,0 0 6 0,0 0 0 0,0 0 8 16,0 0-4-16,-1 0 0 0,1 0-2 15,0 0 3-15,0 0-2 0,0 0 3 0,0 0-7 0,0 0-2 16,0 0-3-16,0 0 0 0,0 0 2 0,0 0-3 16,0 0-3-16,0 0-15 0,0 0 0 15,0 0-1-15,0 0-7 0,0 0 0 0,0 0-5 16,0 0 3-16,0 0 4 0,0 0-2 0,0 0 1 16,0 0 1-16,0 0-1 0,0 0-1 0,0 0 3 15,0 0 2-15,0 0-2 0,0 0 3 0,0 0-2 16,0 0 1-16,0 0 1 0,0 0-3 0,0 0-1 15,0 0-4-15,0 0-1 0,0 0 3 16,0 0-3-16,0 0-1 0,0 0-1 0,0 0 6 0,0 0-2 16,0 0 0-16,0 0 0 0,0 0 0 0,0 0-7 15,0 0 3-15,0 0-1 0,0 0 0 16,0 0 5-16,0 0-2 0,0 0 5 0,0 0-1 0,0 3 4 16,-1-1 4-16,1 1 4 0,-2 2 7 15,1 2 4-15,-2 1-1 0,1 4 5 0,0 2-2 16,-2 1 2-16,0 1 1 0,1 1-5 0,-1 0 2 15,1 2-5-15,1-2 3 0,-4 0-1 0,4 0-3 16,-2-2 7-16,3-3 10 0,0-1 0 0,-1-3 5 16,1 2 1-16,1-5 2 0,-1 0-2 0,1-1 3 15,0 0 0-15,0 0-6 0,0-2 0 16,0 0-10-16,0-1-5 0,0-1-4 0,0-1-4 0,0-3-2 16,0-1-4-16,2-3 1 0,1-3-4 0,-1-2-2 15,2-4-5-15,-2 0-2 0,3-2-6 16,-3-3-4-16,1 1 3 0,1-1 2 0,-1 0 2 15,1 0-3-15,-3-1 6 0,3 0 2 0,-2 2 1 16,2 2 6-16,-1 1 4 0,-2-1 9 0,0 4 7 16,0 1 6-16,1 2-4 0,-1 3 3 0,0 1-1 15,-1 0-7-15,1 4-2 0,-1-1-2 0,3 0 8 16,-2 2 11-16,0 1 8 0,0 2 5 0,3 0 2 16,-2 0 4-16,3 2 2 0,-2 0-5 0,4 1 0 15,-2 0-4-15,2 2 3 0,1 2-11 16,4-2 2-16,-3 3 0 0,3-2-2 0,-2 2-2 15,2-1 0-15,-3 0 0 0,3 0 0 0,-3-1-4 0,3-1-9 16,-4-1-2-16,0 1-21 0,0-2-11 16,2-1-18-16,-1 1-20 0,2 1-27 0,0-2-45 15,1 1-77-15,2 1 17 0,-4 1 20 0,1-2-514 16,-2 4 51-16,1 1 50 0,-3 1-693 0</inkml:trace>
  <inkml:trace contextRef="#ctx0" brushRef="#br0" timeOffset="154190.0719">2970 12152 1746 0,'-1'-3'312'0,"1"2"-17"0,0 1-22 16,4 1-16-16,-1 5-2 0,4 2-26 15,-1 5-14-15,3 0-17 0,-1 3-18 0,1 1-10 16,-1 0-15-16,0 1-14 0,-2 1-11 0,0-2-14 16,0 0-13-16,0-1-9 0,-1 0-12 0,0-2-3 15,-1 1-9-15,0-1-7 0,1-2-5 0,-3 0-4 16,3-4-4-16,-4 0-5 0,0-1-6 0,1-2-2 16,-1-1 1-16,1 1-2 0,-2-2-1 15,0-1-14-15,0 0-14 0,-2-1-16 0,1-1-7 0,0-3-8 16,-1 1-2-16,-4-6-6 0,0-2 0 0,1-5-11 15,1-4 1-15,-1 2-1 0,4-4 1 0,0 1 4 16,1 1 3-16,0-1-2 0,2 1 0 0,2 2 5 16,0 0-2-16,1 3 4 0,4 0 6 15,3 5 7-15,-1 2 8 0,2 2 8 0,0 4 10 16,2 1 1-16,-2 1 3 0,1 5 2 0,-1 1 6 16,-1 1 1-16,1 3 3 0,-4 2 4 0,2 0 8 15,-2 2-8-15,-2 0 3 0,0 0-8 0,-1 1 4 16,0-2-4-16,-3 1 2 0,1-1-1 0,-1-2-2 15,1 1-5-15,-3-3 5 0,0-4 4 16,0 1 5-16,-1-3 1 0,0 0-18 0,0-1-16 0,-1-3-12 16,0-2-10-16,-1-3-5 0,-2-3 1 0,-2-3-5 15,1-2-4-15,0-5-2 0,0-3 4 16,3 2 3-16,-1-2 0 0,1-1 0 0,2 2 7 16,0 0 0-16,0 2 2 0,2 0 2 0,1 1-1 15,0 3 12-15,2 2 4 0,4 4 14 0,-1 3 7 16,1 1 8-16,-2 4 7 0,3 1 3 0,1 5 0 15,-2 1 0-15,3 3 0 0,-3 0 1 0,4 3-1 16,-4 2-3-16,2 1-3 0,-2-2-2 0,0 2-2 16,1-1-3-16,-2 0-7 0,0 1-14 15,-1-1-15-15,-1-2-16 0,1 1-27 0,0-2-45 16,-1 0-37-16,-2-2-48 0,2 0 17 0,-1-1-148 16,1-1-161-16,1-4 37 0,-4 0-131 0,2-3 51 15,0-1 32-15,-2 0-368 0</inkml:trace>
  <inkml:trace contextRef="#ctx0" brushRef="#br0" timeOffset="154692.0696">3630 11996 1829 0,'-7'0'319'0,"-1"3"-29"0,0 2-25 16,-1 1-27-16,-1 5-17 0,3 0-22 0,0 2-20 15,1 3-18-15,1 2-9 0,2 1-19 16,3 2-10-16,0-1-10 0,0 1-15 0,2-3-4 0,2 2-14 16,0-2-6-16,1-1-8 0,1 0-3 0,1-1-8 15,0-2-4-15,2-1-5 0,-1-1-4 16,1-3-3-16,0 2 5 0,-2-5-9 0,0 0-1 15,-1-4-7-15,0 1-3 0,1-3-4 0,-4-1-10 16,4-3-6-16,-1-2 2 0,0-3 0 0,1-1 0 16,-1-1 1-16,-3-1 0 0,2-1-3 0,-4 1 3 15,1-4-1-15,-2 1 1 0,0-2-5 16,0-1-1-16,-2 0-1 0,1-1 2 0,-3 1-2 0,1 1 1 16,-2 2-1-16,2-3 3 0,-2 4 2 0,3 1 5 15,-1 4-4-15,0-1-3 0,2 2-6 16,0 1-8-16,1 2-3 0,-2 0-1 0,1 2-1 15,1 3 6-15,0 0 9 0,0 3 5 0,0 0 7 0,3 6 3 16,0 3 3-16,3 1 6 0,1 4-1 16,1 0 0-16,1 1-1 0,0 0 6 0,0 0-8 15,0 0-2-15,1-1 1 0,0-1-3 0,-1 1 1 16,1-2 0-16,0 0-14 0,1 0-13 0,-2-3-12 16,3 0-22-16,-3-3-18 0,1 0-14 0,0-1-36 15,-2-4-38-15,3-1 13 0,-3-2-154 0,0-4 24 16,1-2-350-16,-2-3 44 0,2-1 49 15,-4-4-518-15</inkml:trace>
  <inkml:trace contextRef="#ctx0" brushRef="#br0" timeOffset="154946.0723">4017 11867 2027 0,'1'9'370'0,"0"7"-12"0,-1 2-30 0,0 2-23 16,0 4-28-16,0-2-25 0,0 3-21 0,1 1-21 16,-1-2-13-16,0 3-22 0,1-2-20 0,-1 1-22 15,0 0-4-15,0-3-20 0,0 2-12 0,0-2-17 16,0-2-13-16,0 0-19 0,-1-3-22 0,1 1-24 16,0-2-13-16,-1-4-15 0,1-1-10 0,-1-3-17 15,-2-1-24-15,1-1-41 0,0-3-50 16,-3-1 16-16,1-1-110 0,0-2-30 0,-4-4-22 15,-3-1-73-15,2-3 31 0,-2-1-197 0,2-3 37 16,-4-3 37-16,-15-19-321 0</inkml:trace>
  <inkml:trace contextRef="#ctx0" brushRef="#br0" timeOffset="155176.0702">3812 12139 1322 0,'-8'-13'303'0,"1"1"-32"0,1 0-36 0,3 2-35 16,-2 3-32-16,0 0 2 0,4 2 0 15,1 3 8-15,1-1 10 0,4 3-9 0,2 3 10 16,4 2-7-16,2 4-8 0,3-1-7 0,0 2-7 15,24 18-4-15,-16-11-13 0,0 0-10 0,-2 2-9 16,2-2-11-16,0 0-6 0,-1 2-12 0,-4-4-9 16,3 2-4-16,-13-10-14 0,3 2-6 0,2 2-8 15,-1-2-10-15,-2-1-20 0,1 1-24 0,1-1-31 0,-3-1-31 16,0 0-62-16,-1-1-40 0,-1-2 14 16,-2-3-224-16,-1-1 31 0,1-1-279 0,-4-5 49 15,-1 1 46-15,-1-1-534 0</inkml:trace>
  <inkml:trace contextRef="#ctx0" brushRef="#br0" timeOffset="155423.0729">4199 11969 2138 0,'10'17'412'0,"0"0"-31"0,13 25-25 15,-10-16-28-15,-1 0-23 0,-8-16-26 0,15 29-27 0,-6-13-23 16,-2-1-20-16,3-1-21 0,-10-15-20 0,0 4-29 16,2 1-15-16,1 1-9 0,-2-1-14 0,2 0-10 15,-1-2-21-15,-1 1-29 0,-3-6-15 0,3 0-16 16,-3 0-19-16,-1-2-23 0,1-2-40 0,1-1-45 16,-3-2-44-16,0 0-76 0,-4-2 23 0,1-6-229 15,-3-4 40-15,-9-29-216 0,2 12 44 16,3-5 49-16,-1 2-528 0</inkml:trace>
  <inkml:trace contextRef="#ctx0" brushRef="#br0" timeOffset="155575.0697">4185 11855 2205 0,'-6'-12'359'16,"0"3"-34"-16,3 1-40 0,-1 0-45 0,2 1-46 16,-2 2-48-16,3 0-55 0,0 1-77 0,0 0-103 15,1 1 9-15,0 0 7 0,1 2-498 0,0 1 49 16,2 0 31-16,0 1-378 0</inkml:trace>
  <inkml:trace contextRef="#ctx0" brushRef="#br0" timeOffset="156191.0681">4359 11927 1723 0,'5'17'367'0,"12"30"-20"0,-6-20-19 0,-1 1-22 15,2 0-25-15,2 1-19 0,-4 1-14 16,4-1-14-16,-1-1-15 0,-8-17-17 0,3 4-16 16,-1 2-22-16,1 0-15 0,-1-1-24 0,0-2-9 15,0-1-8-15,-1-1-7 0,-2-2 25 0,-1 0-13 16,0-6-12-16,-1-1 3 0,-2-1-43 0,0-2-22 15,-4-7-31-15,-1-3-22 0,-1-6-11 0,-13-30-17 16,7 10-14-16,-1-2-12 0,4 0 2 0,-1-1 5 16,1 4 11-16,4 1-1 0,3 21 3 15,1-4 4-15,-1-1-5 0,-2-1-5 0,3 3 2 0,1 3 5 16,1 4 11-16,3 1 17 0,0 4 10 16,1 2 12-16,3 2 12 0,1 2 6 0,3 3 6 15,1 2 1-15,1 5 6 0,20 17 0 0,-25-21 4 0,18 21 3 16,-9-8 0-16,-1 1 2 0,-10-14-1 15,2 4-3-15,2 2 0 0,-2-1 8 0,1 1-23 16,0 0 8-16,-2-3-8 0,-1 0 4 0,0-1 3 16,-2-1 0-16,1-4-2 0,-4 0-9 0,-1-2-18 15,-1-2-19-15,0-2-17 0,-1-3-11 0,-2-3-15 16,-4-5-19-16,0-5-7 0,-7-26-18 16,11 29-1-16,-6-32 5 0,7 31 11 0,-1-2 7 15,1-2 6-15,1-1 15 0,0 1 7 0,1 2 8 16,0 1 16-16,1 3 18 0,3 3 41 0,0 4 13 15,4 2 14-15,-2 4 12 0,1 1 10 0,0 4 9 16,5 2 9-16,-4 4 2 0,2 2 4 0,1 2-3 16,-2-1-6-16,17 28 2 0,-13-18-11 15,2 0 2-15,-10-14-17 0,2 5-3 0,15 24-4 0,-18-29-7 16,5 2-16-16,-1 2-6 0,0 1-11 0,0-2-2 16,1-1-49-16,0 0-15 0,0 0-11 15,-2-3-18-15,0-1-19 0,0-3-20 0,-2-1-23 0,-2-1-37 16,2-1-61-16,-2-2 24 0,1-2-218 15,-2-1 37-15,1-1-239 0,-1-1 49 0,-2-5 45 16,0-1-544-16</inkml:trace>
  <inkml:trace contextRef="#ctx0" brushRef="#br0" timeOffset="156428.0675">4862 11822 1829 0,'2'1'394'0,"3"2"-31"0,2 5-16 0,0 1-14 16,1 1-10-16,2 4-13 0,1-1-26 16,0 3-27-16,1 1-20 0,-1 0-32 0,15 24-21 0,-20-33-21 15,1 6-14-15,0 1-14 0,2-1-24 0,-1 3 2 16,1 0-12-16,0-1-30 0,-2-1-36 16,-2-1-18-16,0-1-32 0,0-1-22 0,-2-4-31 15,2 1-37-15,-4-3-33 0,1 0-70 0,-2-1 20 16,0-3 18-16,-1 1-505 0,-1-3 53 0,-5-4 42 15,-1-2-678-15</inkml:trace>
  <inkml:trace contextRef="#ctx0" brushRef="#br0" timeOffset="156595.0692">4844 11759 2635 0,'-5'-8'465'0,"0"2"-54"16,3 0-49-16,-1 0-34 0,1 2-44 0,1 1-30 15,-2-1-70-15,2 0-73 0,0 2-82 0,1 0-83 16,0 0-107-16,4 2 16 0,-2 0 12 0,6 3-502 16,4-1 53-16,1 0 45 0,3 1-597 0</inkml:trace>
  <inkml:trace contextRef="#ctx0" brushRef="#br0" timeOffset="157391.0704">5112 11885 1891 0,'-4'1'377'0,"1"-1"-39"0,1 0-27 15,-2 0-23-15,3 0-37 0,0 0-34 0,1 0-26 0,0-1-22 16,1 0-17-16,2-2-16 0,4 1-15 15,4-2-10-15,-1-2-11 0,3 1-12 0,2 1-12 16,1-3-8-16,-1 2-10 0,-2 0-8 0,2 2-3 0,-2-2-11 16,-1 1-10-16,-1 1 0 0,0 1-10 15,-2-1-7-15,-2 2-3 0,0 0-5 0,-1 1-4 0,1 0 5 16,-3 0 1-16,0 2 7 0,-1-2 3 0,0 5 5 16,-2 0 2-16,0 5 2 0,-1 2-3 15,-1 2-3-15,-3 3-1 0,1 1-4 0,-2-1 0 16,-1 1 5-16,2 1 0 0,-2-1-1 0,0 2-1 15,0 1-2-15,0-1 2 0,-1 2-2 16,0-2 0-16,3 1 1 0,-1-2-1 0,-2 1 2 16,1-4 3-16,1 2 2 0,1-2 12 0,-1-1-2 15,3-1 2-15,-2-2 6 0,2-2-6 0,1 0 3 16,1-3-1-16,0 0 8 0,1 0-4 0,0-2 3 16,3 0 10-16,1 3 0 0,2-1-1 0,3-2 10 15,-2-1-4-15,0 1 5 0,0-2-19 0,2-2-2 16,-2 0 1-16,-1-1-3 0,0 0-8 0,1 0-19 15,4-1-10-15,-1-1-47 0,3-2-23 0,0-1-30 16,0 0-39-16,-1 0-62 0,0 0 21 0,-1-2-364 16,0-1 45-16,-2 1-143 0,-1-2 51 0,0 0-742 15</inkml:trace>
  <inkml:trace contextRef="#ctx0" brushRef="#br0" timeOffset="157875.0761">5484 12010 2269 0,'-2'-2'343'0,"1"-1"-36"0,1 3-11 15,1-1-27-15,2 0-22 0,0-1-30 0,3 1-20 16,-2-2-21-16,5 2-14 0,3-4-15 0,-1 2-13 16,3 1-10-16,-1-3-10 0,-1 0-12 0,0 0-15 15,0-2-18-15,2 2-15 0,-4-4-20 0,0 1-5 16,1-1-11-16,-1-2-4 0,-3 2-7 0,2 0-6 16,-3-3-5-16,-1 0-3 0,-3 1 0 15,2 2 2-15,-2 0 3 0,-2 1-1 0,0 0 0 16,-1 1-2-16,-2 2 0 0,-1-2-3 0,-2 2 1 0,-3-1 3 15,-2 2 6-15,0 1 10 0,0 3 7 16,1 0 6-16,0 2 6 0,-5 3 7 0,3 1 2 0,1 4 4 16,0 0 7-16,2 3 6 0,1 5 5 15,2 0 12-15,1 3 8 0,3 1 3 0,0 2-3 16,4-2-8-16,0 2 10 0,11 28 4 0,0-25 5 16,-2-2-6-16,6-1-9 0,-2-1 2 0,2 0-8 15,-11-17-2-15,6 6-6 0,-1 0-6 16,0 0-5-16,2-3-8 0,1 1-2 0,-3-1-1 15,1-2-14-15,0-3-14 0,1-1-10 0,-2-3 1 16,3-1-91-16,-1-5-24 0,0-1-16 0,1-4-17 16,1 0-20-16,0-3-16 0,0 2-21 0,-2-1-38 15,-2 0 23-15,1 2-223 0,-4 2 38 16,-1-1-262-16,-2 3 54 0,-3 2 46 0,-2 1-646 0</inkml:trace>
  <inkml:trace contextRef="#ctx0" brushRef="#br0" timeOffset="159905.0719">255 11901 1098 0,'0'-3'207'0,"0"2"-30"0,0 1-14 0,0-1-22 0,0 1-17 16,0 0-16-16,0 0-4 0,0 0-13 15,0-2-6-15,0 2 1 0,0-1-1 0,0 1 0 16,0-1 7-16,0 1 4 0,0 0-6 0,0-1-1 15,0 1-2-15,0 0-2 0,0 0-6 0,0 0-2 16,0 0-6-16,0-2 0 0,0 2-5 0,0 0-8 16,0 0-8-16,0 0-5 0,0 0-7 15,0 0-13-15,0 0 10 0,0 0 9 0,0 3 8 0,5 2 5 16,-2 2 2-16,4 5 2 0,3 2 9 0,-1 3-6 16,16 25 7-16,-9-13 2 0,-2 0 1 15,3 2 0-15,-1-1-6 0,0-4 0 0,-2 1-4 0,4-1-2 16,-14-17-4-16,3 4-6 0,3 0-3 15,-1 2-1-15,-1-2-6 0,-1-1 5 0,1-1-3 16,-3 0 5-16,1-2 4 0,-2-4 0 0,0 2 12 16,1-2-11-16,-3-3-16 0,-1 0-13 0,0-2-18 0,-1-2-6 15,0-2-18-15,0-7 2 0,-1-3-5 16,-1-3-2-16,-4-4-5 0,2 1-7 0,1-4 2 16,1 1-2-16,-3 0 6 0,3 1 5 0,-2 3 3 15,3-2-9-15,-1 3 4 0,-2 2-9 0,4 3-5 16,0 2 3-16,0 4 23 0,5 1 13 15,-3 3 1-15,5 5 10 0,2 2 0 0,3 3 17 16,0 2 3-16,18 21 3 0,-11-10 1 0,-13-13 4 16,3 6 8-16,3 2 76 0,-3-2-177 0,3 1 176 15,-2 1-89-15,1-3-3 0,-3 0 5 0,0 0-8 16,0-1 1-16,-1-3 12 0,-2-1-9 0,1-2 19 16,-4 0 6-16,3 0 19 0,-3-3-16 0,0-1 0 15,-2-1-105-15,2-1 160 0,-2-1-86 16,0-3-92-16,0 0 94 0,0-2-9 0,-3-3-1 0,2-3-11 15,-1-1 6-15,-3-1-7 0,3-1-8 0,-1 0 1 16,0 0-24-16,-2-1-15 0,3-1-18 0,-3 1-20 16,2 0-25-16,-2-1-29 0,4-1-53 15,-3 2-71-15,2-1 23 0,2 0 21 0,0 1-458 16,2 0 38-16,2 3 56 0,2 1-511 0</inkml:trace>
  <inkml:trace contextRef="#ctx0" brushRef="#br0" timeOffset="160571.0724">929 11869 1608 0,'-1'-1'310'16,"-3"0"-25"-16,2-1-28 0,0 2-25 0,-2 0-12 16,2 0-21-16,0 0-13 0,-2 2-17 0,2 0-9 15,-2 1-10-15,1 1-8 0,-2 4-10 16,3 1-14-16,-2 3-7 0,3 1-14 0,1 2-7 0,0-1-13 15,0 3-7-15,1-2-6 0,3 2-8 0,0-3-6 16,1 3-6-16,1-1-6 0,0-2 1 16,0 1-9-16,-1-2-6 0,2-1-4 0,-2-4 1 15,0 1 5-15,-3-3-8 0,3 0-8 0,-3-2-5 16,2-1-6-16,-1-2-12 0,2 1-9 0,-2-2-6 16,3-2-4-16,-2 1 0 0,3-2-1 0,-1-1-4 15,2-2 10-15,-4 1 2 0,2 1 6 0,-1-2-1 16,-2 2 11-16,2-3 9 0,-4 3 5 0,0-1 10 15,-1-1 8-15,0 0 2 0,0-1 2 0,0-1-1 16,-2-4 5-16,-4 1-3 0,0-2-2 0,2 1-2 16,-2 1 1-16,0-1-5 0,-2 1-6 15,2-1 0-15,0 3-5 0,1 0 1 0,1 0 1 0,-1 2-3 16,0 0 1-16,2 2-5 0,2 1-6 0,-2 0-4 16,1 0-5-16,2 2-2 0,-1-1 0 15,1 0 2-15,0 3 4 0,0-1 0 0,0 1 2 16,0 0 4-16,0 1 1 0,2 2 4 0,3 2-1 15,3 3 3-15,-2 0 1 0,1 3 3 0,0-1 1 16,1 2-2-16,3 0 1 0,-2 0 1 0,-1 2 0 0,3-2-1 16,-3 1 0-16,0 1 2 0,4-1-2 15,-4-1 4-15,0 0-3 0,-1-1-2 0,1 1 2 16,-2-2-9-16,0 0-13 0,0-2-24 0,0 1-22 16,-2-4-50-16,1 1-22 0,-3-3-27 15,3 1 17-15,-3-3-127 0,2 0-74 0,-3-1 31 16,1-1-292-16,-1-3 46 0,1 3 36 0,-2-5-367 0</inkml:trace>
  <inkml:trace contextRef="#ctx0" brushRef="#br0" timeOffset="160956.0691">1129 11879 1866 0,'6'10'380'0,"0"-1"-35"0,-1 4-14 16,1 2-19-16,0-1-29 0,0 1-23 0,-2-2-23 15,2 0-33-15,-1 2-25 0,-3-6-11 0,1 2-21 16,-1-2-15-16,0-2-8 0,1-2-9 0,-2 2-7 16,0-3-10-16,-1-1-11 0,1 1-26 15,-1-2-27-15,0-2-28 0,0 0-14 0,0-1-12 0,-2-7-21 16,-3-3-4-16,2-1-4 0,-1-3-2 16,2 1 2-16,-2-3 7 0,3 2 4 0,1-2 5 15,0 0 4-15,0 3 3 0,4-4 4 0,0 7 12 16,3 0 12-16,2 2 9 0,1 2 13 0,0 2 7 15,1 2 7-15,3 3 4 0,-2 3 1 0,2 0 7 16,-1 3 6-16,0 2-4 0,-1 2 0 0,0 2-2 16,1 2 0-16,-4 1-7 0,0 0-14 0,1-1-10 15,-3 3-14-15,-1 0-14 0,-1 0-23 0,1-2-19 16,-1 0-23-16,0-2-57 0,-2 0-38 0,1-3-31 16,-1 0 18-16,1-3-141 0,-3-2-136 15,-1-3 35-15,0-2-158 0,0-1 43 0,-1-3 38 16,-4-4-358-16</inkml:trace>
  <inkml:trace contextRef="#ctx0" brushRef="#br0" timeOffset="161211.0703">1184 11436 1643 0,'0'-4'305'0,"0"3"-19"0,0 1-18 0,1 1-15 0,2 3-10 15,3 4-18-15,3 2-9 0,14 23-6 16,-8-10-15-16,1 2-8 0,0 0 5 0,0 1-19 16,-1 1-10-16,0 1-8 0,-1-1-16 0,2 2-13 0,2 1 82 15,-3 0-99-15,-2 2-9 0,1-2-16 16,0 2-1-16,0-4-7 0,-8-16-6 0,9 25-7 16,-10-26-7-16,1 4-12 0,2 0-3 0,-3 2-5 15,1-3-8-15,-1-2-22 0,-1-2-7 0,-1 2-16 16,2-3-23-16,-3-2-15 0,-1 0-17 0,2-2-17 15,-1-1-26-15,-2 2-43 0,0-4-60 0,0 0 22 16,0 0 18-16,-2-1-488 0,-1-1 48 16,1 0-54-16,-4-3-507 0</inkml:trace>
  <inkml:trace contextRef="#ctx0" brushRef="#br0" timeOffset="161467.0772">1143 11737 2105 0,'7'-5'373'0,"1"-1"-29"0,2-1-24 16,2 2-24-16,2-1-23 0,0-1-34 15,0 3-16-15,1 0-28 0,1-2-24 0,-3 1-15 16,2 2-9-16,-2-1-22 0,-1 0-13 0,0 1-18 0,1-1-23 15,0 0 53-15,-2 2-153 0,1-1-62 16,1 1-98-16,1-4 18 0,-4 3 17 0,1 0-502 16,-4 1 53-16,-1-2 46 0,-3-1-618 0</inkml:trace>
  <inkml:trace contextRef="#ctx0" brushRef="#br0" timeOffset="162187.0705">1918 11857 1602 0,'-8'-14'317'0,"2"2"-24"0,-3 2-26 0,3 0-17 16,0 1-20-16,1 1-18 0,2 3-17 15,-2-1-27-15,3 3-19 0,-2-1-25 0,2 0-18 16,1 1-24-16,1 2-8 0,-1-2-1 0,1 3 3 16,0 0 4-16,0 3-5 0,2-2 0 0,4 7-1 15,1 2 5-15,1 4 3 0,17 23-3 0,-13-13-3 16,-7-14 3-16,16 27 0 0,-6-9 1 0,-2-1 3 15,-1 0-11-15,2-3 0 0,-1 4-6 0,-2-2-2 16,-6-15-11-16,11 28-4 0,-10-28-5 16,0 3-6-16,0 2 0 0,1-1-5 0,-1 0-3 0,1 0-16 15,-1-2-8-15,-3 1-10 0,2-1-19 16,-1-1-11-16,-1-1-14 0,-1 0-18 0,1-2-17 16,-1-1-26-16,-2-2-33 0,0 2-47 0,0-3 18 15,0 1-206-15,0-1 31 0,0 1-278 0,-5-1 50 16,3-1 46-16,-4 2-489 0</inkml:trace>
  <inkml:trace contextRef="#ctx0" brushRef="#br0" timeOffset="162441.0684">1855 12115 1702 0,'0'-10'297'0,"0"2"-14"0,4-2-18 0,1 1-20 16,1-1-15-16,2 1-20 0,2 1-14 0,0 0-16 16,1 0-17-16,-2 1-11 0,4 1-15 0,0 0-11 15,-1 0-10-15,1 4-5 0,-2-2-10 0,3 0-12 16,-2 0-5-16,2 1-9 0,-3 1-7 0,2-2-15 16,0 0-14-16,-1 0-16 0,-1 1-40 15,-1 0-25-15,-2 1-26 0,-1-1-29 0,1 2 52 0,-1-2-169 16,-1 3 41-16,1-2-183 0,-1 2 29 0,1-2-240 15,0 1 40-15,-1 0 44 0,-3-1-389 16</inkml:trace>
  <inkml:trace contextRef="#ctx0" brushRef="#br0" timeOffset="162889.0727">2301 11881 1766 0,'1'-1'336'0,"-1"0"-40"0,0 1-25 16,0 0-30-16,0 0-12 0,0 0-22 0,-1 0-13 16,0 0-13-16,1 2-13 0,-1 2-6 15,0 0-14-15,-1 3-11 0,1 2-10 0,0 4-14 16,1 2-10-16,0-1-5 0,2 3-6 0,1-1-6 15,0 1-10-15,3 2-3 0,1-1-8 0,1-1 0 16,2 0-11-16,-1 0-2 0,3-1-5 0,-3-2-1 16,-1 0-8-16,3-2 1 0,-1-1 2 15,0-2 2-15,-1-1 10 0,0-1-9 0,1-3-5 0,-2-2-1 16,0-2-10-16,-1-4-3 0,0-1-13 0,0-3-1 16,1-2-3-16,-2-2 6 0,0-2 9 15,-4 0 4-15,3 0 5 0,-3 0 9 0,1 0 4 0,-3 0-5 16,0 0 8-16,-3 1 6 0,1-2 0 15,-2 2-4-15,1 0 3 0,-3 1-3 0,0 0-3 16,-1 4-16-16,2-1-5 0,2 2-23 0,-2 2-31 16,2 0-38-16,-1 0-40 0,2 2-47 0,-4 0-55 0,3 2 20 15,-2-2-274-15,0 3 38 0,2 3-231 16,-2-3 49-16,1 2 45 0,0 1-654 0</inkml:trace>
  <inkml:trace contextRef="#ctx0" brushRef="#br0" timeOffset="186929.07">15765 17345 1508 0,'2'-5'295'0,"-2"-2"-35"15,2 3-23-15,-2-2-19 0,2-1-15 0,-1 3-15 16,-1-2-9-16,1 2-12 0,-1-3-11 0,0 2-12 16,0 1-10-16,1 0-14 0,-1-1-12 0,0 1-10 15,0 1-12-15,0 1-8 0,0-1-13 0,0 0-8 16,0 2-4-16,0-2-10 0,0 1-5 15,0 0-11-15,0 1-8 0,0-1-2 0,2 2-3 16,-2 0 5-16,0 0 6 0,1 3-87 0,1 6 98 16,2 7-1-16,-1 3 12 0,8 35-3 0,-4-19 2 15,0 4-3-15,1 1-1 0,2 3-2 0,0-2 8 16,-2 4 3-16,2-2 3 0,1 8 9 0,-2-3-83 16,1 1 93-16,0-1-4 0,-1 1-11 0,0-4 7 15,-4-3 0-15,0-1 1 0,2 0-11 0,-1-2-3 16,-1-3 3-16,0 0-6 0,2-2-1 0,-5-21-8 15,0 6-3-15,3-1-9 0,-4 2 8 0,2 0-7 16,0-2-4-16,-1-3 2 0,0 0-2 0,2-1-3 16,-2-2 7-16,2-3-11 0,-4 1-1 15,2-3 0-15,-2-2-1 0,1 1-6 0,0-2-4 16,-1-1-14-16,0 2-12 0,0-3-21 0,0 1-14 0,0-2-30 16,0 2-24-16,0-2-24 0,0 0-35 15,-1-1-60-15,0 3 21 0,1-3-388 0,-2 0 44 16,2 0-97-16,-4 0 43 0,3 0-513 0</inkml:trace>
  <inkml:trace contextRef="#ctx0" brushRef="#br0" timeOffset="187563.0694">15718 18223 1485 0,'-1'-1'260'0,"1"-4"-18"0,0 2-22 0,0 0-31 16,0 1-18-16,0-1-13 0,1 1-8 0,2 2-1 16,0 0-8-16,4 2-1 0,2 2-6 0,3 2-8 15,1 4-5-15,0 0-6 0,20 22-5 0,-17-11-3 16,5 2 1-16,-2 0-3 0,-3 1-4 0,0-2-3 16,-10-12-7-16,4 3-7 0,-1 2-5 0,1-1-7 15,-1 1-7-15,-1-1-3 0,1-2-6 0,-2-1 8 16,-1-2 5-16,0-1 14 0,2 1 12 15,-2-4-12-15,1 1-1 0,-1-5-13 0,0-1-7 0,4-4-5 16,-2-4-13-16,0-4-5 0,15-26 4 16,-10 9-9-16,-1 2-14 0,2 1-2 0,3-2 1 15,-1 0 1-15,1 2-4 0,1 0 2 0,-4 0 1 0,3 3-1 16,-1 3-1-16,-10 11-1 0,2-3-6 16,0 0-5-16,-2-1-16 0,0 1-21 0,-1 3-20 15,1 1-24-15,-2 3-37 0,-1-2-36 0,0 4-61 16,-3 1 18-16,0 2 19 0,0 0-548 0,0 2 49 15,-4 1 47-15,-2 1-597 0</inkml:trace>
  <inkml:trace contextRef="#ctx0" brushRef="#br0" timeOffset="190211.0745">15457 18412 1100 0,'2'-4'208'0,"-1"0"-15"15,1 2-36-15,0-1 3 0,-1 2-14 0,2-2-20 16,-1 1-4-16,-1 1-25 0,0 1-1 0,0-2-19 16,-1 2-7-16,1-2-5 0,-1 2 2 0,1 0 0 15,1 0-2-15,-2 2-2 0,0 0-5 16,0 1 0-16,0 1-19 0,1 1 17 0,-1 1-1 0,0-1-4 15,0 0-3-15,0-1 5 0,0 3 3 0,-1-1 5 16,1 1-2-16,-3-2 3 0,1 4-6 0,0 2 4 16,-1-2-5-16,-1 0-2 0,0 3-8 15,-1-2 0-15,1 0-9 0,0-2 3 0,0 1-8 0,-3 0 5 16,0-1-8-16,1-1 0 0,-2 1-1 16,1-2-4-16,0 1 0 0,1-1 0 0,0-2-6 15,1-1 0-15,-1 1 2 0,1 0-3 0,-1-1-2 0,1-2-2 16,-2 4-4-16,-3 0 1 15,1 1 1-15,-1-2-2 0,-1 3-1 0,1-5 0 0,0 3-2 16,-1 1 1-16,1-1-5 0,1 0 5 0,0 1 0 16,-1-3-1-16,3 1 3 0,0-1-3 0,2 0 5 15,-2-2-1-15,1 1-2 0,1 0 4 0,0-1 2 16,1-1 2-16,0 2-3 0,0 0-2 16,-1 1-9-16,1-3 12 0,0 2-5 0,0-1-2 15,-1-1 1-15,0 1-5 0,0-1-3 0,2 1 3 16,-3 1 3-16,2-2-2 0,-1 2-1 0,1-1 1 15,0-1 0-15,0 3 2 0,-1-3-1 0,0 0 0 16,1 0-4-16,-2 0 2 0,2 0 2 0,-1 0-3 16,-1 0 2-16,0 0-3 0,1 0-7 0,-1 0 7 15,-1 0-1-15,0 0-1 0,-3-3 2 0,-1 3-4 16,0 0-3-16,-1 0-2 0,1 0-5 0,2 0 2 16,-3 0 1-16,-3 0-2 0,2 0 1 0,-1 0-1 15,3 4 1-15,-4-4 6 0,2 2 3 0,0-1-6 16,-1-1 4-16,2 2-1 0,0-2 3 0,3 1-3 15,-4-1-1-15,-1 0 4 0,-1 0-1 16,-1 0-2-16,2 0 4 0,-5 0-5 0,3 0 0 16,0 1 1-16,1 0-9 0,0-1 7 0,-2 2 2 15,3-2-2-15,-4 3 2 0,2-3-1 0,-1 0-1 16,0 0 0-16,1 1 4 0,0-1-3 0,-1 0 1 16,2 1 5-16,-3 1-3 0,2-2 1 15,-2 2-5-15,1-1 8 0,2 0-4 0,-4-1 3 0,2 0 1 16,-2 0 0-16,3 1 1 0,-2 1-2 0,2-2-4 15,-1 0 8-15,0 0-2 0,0 1-2 16,-1-1 2-16,0 0 0 0,1 0-4 0,1 0 4 0,1 0 1 16,-2 0-3-16,3 0-2 0,-1 0 2 15,-1 0 2-15,0 0 0 0,1 3-5 0,0-2 1 16,2-1 1-16,1 0-2 0,-2 1 8 0,1 0-3 16,-1 2-1-16,1-2 0 0,-1 0-2 0,3 0 2 15,1-1-2-15,-4 2 1 0,3 1 2 0,-3 0 2 16,-2-2-3-16,2 0 0 0,2-1-1 15,-1 2 1-15,1-2 3 0,3 1-1 0,-4 0-2 0,0-1-1 16,-2 0 1-16,0 0 0 0,-2 0 0 16,2 0-3-16,-2 0 2 0,3 0-1 0,-3 0 2 15,3 0 0-15,-3 0 2 0,3 0-4 0,-4 0-6 16,1 0 5-16,-1 0 6 0,2 0-6 0,-1 0-3 16,2 0 4-16,-2 0 0 0,3 0 1 0,-1 0-2 15,2 3 1-15,-4-1-2 0,4-2 0 16,-2 2-8-16,2 0 9 0,-2 1-93 0,2 0 88 0,1 2 101 15,0 0-188-15,0-2 97 0,1 3 3 0,2 1-1 16,0 1-3-16,0-1 8 0,3 3-1 16,-1-3 2-16,1 2-3 0,0 0 4 0,0-2 0 15,2 0-11-15,0 0 0 0,1 0-1 0,2-2 2 16,-2-1 1-16,1 1 4 0,1-1 0 0,1-3 0 16,-3 2-1-16,2 0-2 0,1-1 1 0,0 1 1 15,-2-2-2-15,2 2-1 0,-1-1 0 0,1-1 2 16,0 1-8-16,0 0 5 0,0-1 3 15,-3 0-2-15,3 0-2 0,-1 1 5 0,1-1-1 0,0 0 4 16,0-1 0-16,-1 0 1 0,1 3 0 0,-2-3 2 16,2 3 2-16,0-3-3 0,-1 0-1 15,1 0-5-15,-2 0-4 0,0 0-1 0,0 0-6 0,0-3 1 16,-1 0 4-16,-1 1-7 0,2-1 7 16,-1-1-5-16,-2 1 2 0,-1-3 0 0,0 1 3 15,0-1-3-15,1 1 3 0,0 1-2 0,0 0-1 16,2 3 1-16,2-2 0 0,-3 1 2 15,1-1-7-15,0 1 9 0,0 0-2 16,0-1 0-16,-1 1 0 0,-1 0 0 0,2 0-1 0,-1-1-2 0,1 2 1 16,-2-2 1-16,1 2-4 0,0-2-3 15,-3 1 10-15,0-1-4 0,-1-1 1 0,-2 1 93 16,0-2-94-16,2 5-92 0,-1 0 86 0,1-3 8 0,1 3-4 16,1 0 5-16,-1-1-2 0,0 1-1 15,-2 0 6-15,2 0-4 0,-2 0-1 0,-5 0 4 16,2 0-5-16,-1 1 6 0,1 2-4 0,2-3 4 15,-3 0-4-15,0 0 4 0,-2 3-3 0,2-3 0 16,-1 2 1-16,4 0-5 0,-3-2 6 0,1 1-2 16,2-1-3-16,1 2 6 0,-3-2 0 0,-2 3-4 15,-2 0 0-15,2-2 2 0,-2 2 0 0,2 0 0 16,-1 0 1-16,1 0 1 0,-1 0-3 0,1-3 3 16,-3 2-3-16,3 1 2 0,-1-1-2 15,1 1-5-15,1 0 9 0,-2-2-5 0,0 2 1 16,0-3 4-16,1 1-2 0,-1-1 1 0,2 2-2 15,-1-2 2-15,0 1-2 0,0-1-3 0,0 1 3 16,0 2 2-16,1-1-5 0,0 1 3 0,1-2-1 16,2 3 2-16,-4-1 0 0,2 0-3 0,1-2 1 15,-1 0-6-15,-2 2 7 0,0-1 3 16,1 0 2-16,-1 1 2 0,3-2-4 0,1 0 3 0,-1 0-2 16,0-1-4-16,-1 0 3 0,1 3 2 0,1-3-3 15,-3 1-2-15,1-1 0 0,1 0 3 16,-2 0-1-16,1 0-5 0,-2 0 0 0,0 3 3 15,-2 0 1-15,2-3-3 0,-1 0 3 0,1 2-1 16,-3 1-6-16,3-1 1 0,-3 0 5 0,3 0 2 16,-3 1 1-16,2-3-3 0,-1 3 2 0,2-1-2 15,-1 0 4-15,1 0-1 0,-1 1-4 0,-1-3-1 16,-1 3 3-16,3-2-2 0,-1 0 2 0,1-1-1 16,-2 3 2-16,2-3 0 0,-2 1-3 15,1 0 4-15,0 1-3 0,1-1-2 0,1-1-4 16,-4 2 4-16,3 0 2 0,-3-2 2 0,2 0-2 15,1 3 2-15,1-3 2 0,-1 0-1 0,3 0-2 16,0 0 3-16,-3 0-1 0,1-3-3 0,-2 1 0 16,1 0 4-16,-2-1 5 0,4 0 0 0,-4-1 5 15,2 1 3-15,-1 0-4 0,2-2-2 0,1-2 4 16,0 2 3-16,2-1-4 0,-1-5-3 0,0 2 6 16,1-2 0-16,-2 1 87 0,2-2-92 0,-1-1-4 15,2 1 1-15,1 1-3 0,2-1-4 0,-2 1-11 16,2-1-20-16,0 0-22 0,2 1-21 15,1 1-49-15,2 2 10 0,1 0 11 0,0 2-565 16,4-3 62-16,1-2 37 0,2 3-369 0</inkml:trace>
  <inkml:trace contextRef="#ctx0" brushRef="#br0" timeOffset="196006.0693">11284 18911 738 0,'2'2'124'0,"-2"-2"-18"16,1 1-5-16,-1-1-7 0,1 1-18 0,-1-1-6 0,1 1 0 16,-1-1-1-16,0 2 8 0,0-2-6 15,0 0-7-15,1 0 15 0,-1 0-4 0,0 1-6 16,0-1 0-16,0 1 2 0,1-1-20 0,-1 0 4 15,0 0-8-15,0 0 23 0,0 0-3 0,0 0 6 16,2 0 2-16,-2 0 2 0,1 3-8 0,-1 0 5 16,0-3-2-16,0 0 2 0,0 0-5 0,0 0-5 15,0 0 5-15,0 0 1 0,0 0-6 0,0 0 4 16,0 0 6-16,0 0-7 0,0 0-1 0,-1 0-3 16,1 0-3-16,0 0-1 0,0 0-3 0,0 0-10 15,-2 2-3-15,0-2-1 0,0 2-9 16,1 0 3-16,-2-1-7 0,0 1-1 0,-2 0-2 0,2 1-4 15,0-3 2-15,-1 3-1 0,-2-2-1 16,2 2-5-16,0-1-6 0,-3-2 4 0,3 3 1 16,-2 0-4-16,2-2 2 0,-1 2 8 0,0-2 2 15,-1 1 3-15,1 0 1 0,-1-2 2 0,0 1-3 16,0-1-2-16,0 0 3 0,0 1-3 0,-1-1-3 16,2 0 0-16,-7 0 1 0,3 0-1 0,-2-1-7 15,2 1 5-15,-4-5 2 0,1 1-4 0,-1 0 2 16,0-3 0-16,1 2-1 0,-1-4-1 0,2 1 5 15,0-1-10-15,1-2-1 0,0 2-2 0,0 0-3 16,0-3 92-16,2-1-92 0,-2-2 1 16,2 3 2-16,-1-2-3 0,1 2 3 0,-2 0 3 15,5 1-8-15,-3 0 2 0,4 1-5 0,-3 0-2 0,2 2 4 16,2 0-3-16,-2 1-1 0,3-1-3 16,-1 2 0-16,1 0-1 0,1 0-4 0,0-1 0 15,-3-2 1-15,0-1 2 0,2 1-3 0,1-1 2 16,1 0-2-16,1-1 2 0,1 0 1 0,-1 0 0 15,2 3 0-15,-2-1 5 0,0 2-1 0,2 0 4 16,-3 2 1-16,1-1-4 0,1 2 2 16,-1-1 0-16,1 0-3 0,-1 2 1 0,-1-1 1 15,1 2-1-15,-1-4-2 0,1 5 3 0,0-2-4 16,-1 1 6-16,1 1-5 0,-1-2 1 0,0 1 2 16,0 0-5-16,2 2 4 0,-2-2-2 0,0 0 1 15,0 2-4-15,0-1 1 0,0-2-2 0,0 3-3 16,0 0 5-16,0-1 0 0,0 1 6 15,0 0-4-15,0 0-1 0,0-3 0 0,0 0-2 0,0 3-1 16,0-1 0-16,0 1-2 0,0 0-6 0,1-3 2 16,-1 3-2-16,0-1-1 0,0 1 1 15,0-2 2-15,0 2-4 0,0 0 4 0,0-2 1 0,0 2 1 16,0 0-1-16,1 0 1 0,0 0 2 16,-1 0-1-16,0-3 2 0,0 3 0 0,0 0 4 15,0 0-1-15,0 0-2 0,0-2 1 0,0 2 4 16,0 0 0-16,0 0 0 0,0 0 1 0,1 0 3 15,-1-3-1-15,0 3-1 0,2 0 2 0,-2-1 1 16,0 1 1-16,0 0-5 0,0-1 2 0,0 1-1 16,0 0-3-16,0 0-2 0,0 0-1 15,0 0 0-15,-2 0 2 0,2 0-2 0,0 0-2 0,-1 0 3 16,-1 0 0-16,1 0-1 0,1 1 2 0,-2 0-1 16,0 2-2-16,0-1 3 0,1 1-2 15,-2 1 0-15,0 0 4 0,2 0-2 0,-3 0 0 0,-2 2 4 16,2 1-1-16,-3 2 2 0,2-1 1 15,1 2 1-15,0-3 1 0,-1 0-3 0,2 0 1 16,0-2-1-16,0-2 2 0,0 2 0 0,-1-1 2 16,1 0-3-16,0-1 4 0,2-1-2 0,-1 2 3 15,0-2-3-15,0 1-1 0,2-2 1 0,-1 1-4 16,0-1-1-16,1-1 0 0,-2 3-1 0,1-3 0 16,0 1 1-16,1 0-3 0,-1-1 7 0,1 3 7 15,0-1 3-15,0-2 4 0,0 0-3 0,0 0-2 16,0 0 1-16,0 1-2 0,0-1-2 0,-1 0 2 15,1 1-5-15,0-1 0 0,0 0-2 16,0 0 2-16,0 0-3 0,0 0 1 0,0 0-4 16,0 0 1-16,0 0-1 0,0 0-2 0,0 0 3 15,1-1-5-15,-1 0 1 0,2-2 1 0,-1-1 1 16,1 1 0-16,0-1-2 0,1 0 4 0,0-1-6 16,-1 1 4-16,3-3 1 0,2 0 2 0,-3-1-3 15,2-2 0-15,-1 1-1 0,1-3 0 0,-2 2 4 16,1 0-2-16,1 0-1 0,-1-1 1 0,0 1-3 15,0-2 2-15,-1 3 2 0,0-2-4 0,0 4 3 16,-2 0-1-16,1 0 2 0,-1 2-1 16,1-2 5-16,-2 1 0 0,2 2 3 0,-3-1-1 0,1 0 0 15,-1 3 3-15,2-1-1 0,-2-1 2 0,0 0-3 16,1 1 1-16,1 0-5 0,-2 0 1 16,0 2 0-16,0-1-3 0,0 1-2 0,1-2 0 15,-1 3 3-15,0-2-6 0,1 1-1 0,-1-1-1 16,1 2-3-16,-1 0-4 0,0-2-4 0,1 2 1 15,-1-2-1-15,0 2 1 0,0-1 0 0,2 1 1 16,-2 0 3-16,1 0 1 0,0 2 2 0,2 1 5 16,1 5 1-16,2 0-1 0,-2 3 5 0,1-1 4 15,0 1 4-15,1-1 2 0,-2 3 1 0,3-1-1 16,0 2 3-16,-2-1 5 0,2-2 0 16,0 1 3-16,0 0 2 0,-1-2 0 0,1 0 0 0,-4-3 0 15,1-2 3-15,-1 2 2 0,2-2-3 0,-3 0 3 16,2-2 6-16,-4-1 2 0,2 1-3 15,0-1 2-15,0 1 0 0,-1-1-2 0,1 0 1 16,-1 1-3-16,0-2-12 0,1 0-8 0,-2 1-11 16,1-2-23-16,0 1-18 0,0-1-23 0,0 3-23 15,1-3-27-15,-1 1-32 0,-1-1 16 0,1 0-180 16,-1 0-245-16,0 0 41 0,2 0-113 0,-1 0 54 16,-1 0-411-16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9C76-5B3A-4B99-97B1-227E985715B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50B-E25B-427E-B086-88598B21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9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9C76-5B3A-4B99-97B1-227E985715B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50B-E25B-427E-B086-88598B21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7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9C76-5B3A-4B99-97B1-227E985715B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50B-E25B-427E-B086-88598B21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3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9C76-5B3A-4B99-97B1-227E985715B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50B-E25B-427E-B086-88598B21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7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9C76-5B3A-4B99-97B1-227E985715B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50B-E25B-427E-B086-88598B21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9C76-5B3A-4B99-97B1-227E985715B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50B-E25B-427E-B086-88598B21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9C76-5B3A-4B99-97B1-227E985715B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50B-E25B-427E-B086-88598B21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7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9C76-5B3A-4B99-97B1-227E985715B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50B-E25B-427E-B086-88598B21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5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9C76-5B3A-4B99-97B1-227E985715B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50B-E25B-427E-B086-88598B21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6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9C76-5B3A-4B99-97B1-227E985715B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50B-E25B-427E-B086-88598B21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9C76-5B3A-4B99-97B1-227E985715B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50B-E25B-427E-B086-88598B21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09C76-5B3A-4B99-97B1-227E985715B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D50B-E25B-427E-B086-88598B21E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5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68120" y="11880"/>
              <a:ext cx="11082240" cy="39369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800" y="3240"/>
                <a:ext cx="11108160" cy="39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6302160" y="621360"/>
              <a:ext cx="239760" cy="8985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1000" y="612360"/>
                <a:ext cx="263160" cy="9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6234840" y="1671120"/>
              <a:ext cx="1149120" cy="3229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3680" y="1660680"/>
                <a:ext cx="11710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6628320" y="1906200"/>
              <a:ext cx="2035440" cy="2548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16800" y="1896480"/>
                <a:ext cx="20556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2023200" y="3750120"/>
              <a:ext cx="1485360" cy="2498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4920" y="3743640"/>
                <a:ext cx="15008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/>
              <p14:cNvContentPartPr/>
              <p14:nvPr/>
            </p14:nvContentPartPr>
            <p14:xfrm>
              <a:off x="7253640" y="4194720"/>
              <a:ext cx="3403800" cy="82008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39960" y="4187880"/>
                <a:ext cx="342972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5439600" y="4456800"/>
              <a:ext cx="1649880" cy="6120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27000" y="4450320"/>
                <a:ext cx="167796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/>
              <p14:cNvContentPartPr/>
              <p14:nvPr/>
            </p14:nvContentPartPr>
            <p14:xfrm>
              <a:off x="1108080" y="4560480"/>
              <a:ext cx="4870800" cy="21265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0880" y="4552560"/>
                <a:ext cx="4891320" cy="21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/>
              <p14:cNvContentPartPr/>
              <p14:nvPr/>
            </p14:nvContentPartPr>
            <p14:xfrm>
              <a:off x="91800" y="929880"/>
              <a:ext cx="10832400" cy="590040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800" y="925920"/>
                <a:ext cx="10851840" cy="59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3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8160" y="115920"/>
              <a:ext cx="7532280" cy="6084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920" y="108000"/>
                <a:ext cx="7556400" cy="61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8006760" y="352080"/>
              <a:ext cx="4079160" cy="5682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00640" y="344880"/>
                <a:ext cx="4094640" cy="569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51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Yousefzadeh</dc:creator>
  <cp:lastModifiedBy>Ehsan Yousefzadeh</cp:lastModifiedBy>
  <cp:revision>3</cp:revision>
  <dcterms:created xsi:type="dcterms:W3CDTF">2021-07-07T08:43:01Z</dcterms:created>
  <dcterms:modified xsi:type="dcterms:W3CDTF">2021-07-07T09:33:02Z</dcterms:modified>
</cp:coreProperties>
</file>