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2T07:25:25.3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2306 875 1539 0,'-3'1'288'0,"0"-1"-9"16,1 0-40-16,-3 1-11 0,2-1-12 0,-1 0-8 15,0 0-19-15,1 0 89 0,-2 0-119 0,1 0-12 16,0 0-6-16,-3 0-15 0,4 0-4 0,-1 0-11 15,1 0-13-15,-1 0-3 0,2 0-8 16,-2 0-9-16,3 0-10 0,-1 0-4 0,-1 0-11 0,0 0-3 16,2 0-3-16,0 0-1 0,1 0-89 15,0 0 86-15,1 0-2 0,0 0-2 0,5 0-3 16,-2 0-6-16,6 1 2 0,4 1-1 0,1-1-6 16,1-1 1-16,3 2-6 0,2-1 2 0,1-1-7 15,-1 0-5-15,3 0-18 0,-3 0-6 0,1 0-18 16,-2-2-18-16,-1 0-26 0,2 0-22 0,-2 0-31 15,1 2 13-15,-2 0-174 0,-1-3-52 0,-3 0-197 16,1 0 41-16,-3 1-137 0,-2 0 36 0,-3-1-302 16</inkml:trace>
  <inkml:trace contextRef="#ctx0" brushRef="#br0" timeOffset="436.0036">2557 860 1562 0,'-4'0'275'0,"2"0"-33"16,-4 0-18-16,3 0-18 0,-1 0-10 0,0 0-12 16,0-1-13-16,2 1-14 0,-2-3-9 0,2 2-9 15,-1 1-4-15,0-2-21 0,2 2-8 0,-2-2-10 16,1 2-5-16,1 0 0 0,0 0-5 15,-2 0-10-15,1-3-5 0,0 3-6 0,2 0-7 0,-1 0-16 16,0 0-2-16,-2 0-10 0,2 0 1 0,1 0-6 16,-1 5-1-16,0-2 1 0,-2 6-8 15,2 3 92-15,1 3-90 0,0-1-2 0,1 4-2 16,2 1-3-16,-1 4 2 0,3-1-2 0,-3 2-3 16,4 0 8-16,-4 0-4 0,2 1 2 0,-2 2-2 15,-1 0 9-15,-1-2-2 0,-1 0 3 0,-5 34-3 16,-2-28 6-16,0 0-3 0,-3-2 5 0,-5-4 2 15,1 0 5-15,-4-3-1 0,3 0 3 16,-4-4 7-16,-2-2 6 0,11-10-9 0,-4 1 4 16,0-1-7-16,-4 2-6 0,3-4 3 0,-3 0-2 15,0-3-10-15,4-1-25 0,-1-2-10 0,2-2-21 16,2 1-26-16,2-5-32 0,2-1-48 0,3 0-81 16,4-3 20-16,3-1-261 0,14-23 40 0,2 12-267 15,-2 0 52-15,6 0 49 0,4 4-371 0</inkml:trace>
  <inkml:trace contextRef="#ctx0" brushRef="#br0" timeOffset="1281.9988">2818 1376 1938 0,'-3'3'338'0,"2"-1"-38"15,0-1-36-15,1 0-25 0,0 1-25 0,1-2-17 16,1 3-11-16,3-3-18 0,-1 1-10 0,7 1-19 16,3-2-10-16,0 0-8 0,3 0-6 15,0 0-11-15,2 0-14 0,-3-2-10 0,-1 1-7 16,2 1-4-16,-1-3-16 0,0 1-11 0,-1 2-13 15,2-1-24-15,-2 1-9 0,0-3-19 0,-3 3-28 16,-3-1-30-16,3-1-42 0,-4 2-59 0,-1-2 18 16,1 1-198-16,-3-2 31 0,-1 1-344 0,0-2 54 15,-2 2 47-15,-1-1-315 0</inkml:trace>
  <inkml:trace contextRef="#ctx0" brushRef="#br0" timeOffset="1483.9994">2883 1238 1781 0,'-5'-3'365'15,"4"2"-43"-15,1 1-21 0,0-1-27 0,1-2-24 16,2 1-17-16,6 0-15 0,3-3-33 0,0 2-14 16,2-1-15-16,0 0-22 0,1 3-14 0,2-3-11 15,-3 1-28-15,1 0-18 0,-2 0-22 16,0 1-52-16,-3 2-30 0,1-2-45 0,-1 2-71 15,2 0 16-15,2 0-203 0,0 0 31 0,0 0-358 16,-1-3 58-16,1 3 36 0,1-1-312 0</inkml:trace>
  <inkml:trace contextRef="#ctx0" brushRef="#br0" timeOffset="2033.9982">3589 1010 1500 0,'-8'-5'314'0,"0"-2"-34"0,-4 3-20 15,2 0-29-15,-3 1-19 0,-1 3-15 0,0 0 75 16,-1 4-108-16,0 1-15 0,-2 0-13 0,3 4-12 16,-1 4-3-16,1 1-9 0,1 2-16 0,2 1 2 15,3 1-4-15,0 3-9 0,5 0-9 0,1 0 0 16,2 1-4-16,2-1 2 0,12 33-2 15,-3-26-11-15,6-1-5 0,-2-3-3 0,1-4 0 16,-9-11-5-16,20 18-2 0,-19-21-3 0,3 3-8 16,3-2 1-16,0 2 8 0,2-4-4 0,0-2-2 15,2-3-2-15,1 0 4 0,-3-3-9 0,1-2 5 16,-1-2-8-16,-1-1 1 0,-2-3-7 0,-1-3 1 16,-2-1-9-16,0 0 1 0,-1-2-10 0,-1 0 3 15,-4 0-8-15,1-1-8 0,-1 1 0 16,-3-2-3-16,-1 3-10 0,-1-1-14 0,-3 0-25 0,1 1-19 15,-4 1-74-15,-4-2-59 0,3 6 20 16,-1-2-159-16,-3 2-162 0,3 2 39 0,-1 0-174 16,3 2 45-16,0-1 41 0,3 4-275 0</inkml:trace>
  <inkml:trace contextRef="#ctx0" brushRef="#br0" timeOffset="2217.9973">3601 1028 1912 0,'-8'16'392'0,"-1"-1"-35"15,2 3-40-15,-2 0-28 0,1 2-25 16,0-1-34-16,1 2-16 0,-3-1-28 0,3-1-24 0,2-2-14 16,-1 3-18-16,0-1-21 0,-1-2-39 0,2 0-35 15,1-2-50-15,-1 0-55 0,1-1-84 16,2 2 15-16,0-4-366 0,0-2 38 0,-1-2-182 15,1-1 54-15,-1-3 45 0,2 0-254 0</inkml:trace>
  <inkml:trace contextRef="#ctx0" brushRef="#br0" timeOffset="6076.0039">4360 1344 1841 0,'1'2'325'0,"-1"1"-14"0,0 1-33 0,0-1-13 16,-1 2-12-16,0 4-31 0,-3 2-10 0,2 0-18 15,0 4-24-15,-3 0-13 0,2-1-18 0,-1 2-18 16,-1 1-12-16,0-2-6 0,0 0-5 0,-1 1-14 16,2 0-4-16,1 0-12 0,-2-1-11 0,2-2-1 15,-2-2-8-15,3 1 5 0,-4 0-35 16,5-2-8-16,-3-3-21 0,3 1-16 0,0-1 73 16,0-3-198-16,-1 0 76 0,0 0-26 0,2-2-86 15,0-2 17-15,0 0-196 0,0 0 31 0,0-5-334 16,0 0 55-16,1-6 33 0,2-2-356 0</inkml:trace>
  <inkml:trace contextRef="#ctx0" brushRef="#br0" timeOffset="6354.0011">4351 1143 1568 0,'1'-7'343'0,"0"5"-26"0,3-4-47 15,-2 2-21-15,-1 1-36 0,0-1-16 0,0 1-27 16,1 0-17-16,0 1-19 0,-1-1-18 0,-1 2-11 16,0-2-15-16,1 0-4 0,0 1-4 0,-1 2-1 15,0 0-3-15,0 0-11 0,0 0 5 16,0 0-1-16,0 0-8 0,-1 0-3 0,0 0 2 0,1 1 5 16,-1 0-14-16,1-1 9 0,0 1-5 15,-2-1-6-15,2 2-3 0,-1-2-18 0,1 0-15 16,-1 0-27-16,1 0-33 0,-1 0-49 0,1 0-74 0,0 0 14 15,0 0 16-15,0 0-571 0,1 0 63 16,1-2 50-16,1 0-475 0</inkml:trace>
  <inkml:trace contextRef="#ctx0" brushRef="#br0" timeOffset="8615.0038">5363 1242 1654 0,'-4'-4'328'0,"0"1"-39"0,1-1-20 15,0 1-25-15,-3-4-15 0,-1 2-20 16,1-2-17-16,-1 3-19 0,1-1-14 0,2 1-10 16,-2 0-18-16,0 1-14 0,0 2-6 0,2 0-13 0,-2 1-13 15,0 0-7-15,-4 2-11 0,-1 3-6 16,0 3-5-16,1 1-7 0,-3 3-5 0,4 3-3 15,-2-1-2-15,2 1-2 0,2 3-4 0,0-2-2 16,0 1-2-16,3 2 0 0,1-2-2 0,0-1-10 16,2-1 0-16,1-3 6 0,0-2 0 0,0-1 7 15,1-1-12-15,2-1 4 0,-1-2 5 16,4 0-7-16,2-1 5 0,0-1-3 0,0-3-3 16,3 0-2-16,-2-3 14 0,2-2-8 0,-2-1-1 15,2-2-4-15,-2-4-7 0,3 0-2 0,-4-5-7 16,2 1-3-16,0-4 2 0,-3-2-2 0,8-29-7 15,-10 18 3-15,-3 20 1 0,0-8-3 0,0-3-88 16,-2-2 90-16,2-38 3 0,-4 27 4 0,-1 2-3 16,3 20 10-16,-1-6 0 0,-1-2-4 0,0-1 12 15,-1-2 0-15,1 1 0 0,0 1-2 0,-1 1-4 16,2 0-4-16,-2 4 5 0,0-1 4 0,2 1-1 16,-3 2 2-16,3 3 1 0,-1-1-4 0,-1 3-2 15,1 3-10-15,1 1-3 0,0 0-11 0,1 4-4 16,-1-1-4-16,-1 2 8 0,2 3 1 15,0 0 6-15,0 3-8 0,0 1 4 0,2 7 5 0,-1 1 1 16,-1 5 2-16,1 0 4 0,2 4 3 16,5 34 93-16,0-19-88 0,-3-1 7 0,2 0 0 15,1-1 4-15,1-1-4 0,-1-2 4 0,2 1-1 16,-7-20-1-16,10 31-4 0,-3-16 4 0,3 1 0 16,-3-3 4-16,-6-13-9 0,2 1-5 0,2 2 4 15,0 1 2-15,0-2-5 0,0 1-4 0,1-2-21 16,-2 0-14-16,1-2-33 0,0 0-25 0,1-1-41 15,-2-3-36-15,2 0 14 0,0-2-258 0,-2-2 35 16,1-3-331-16,2 0 53 0,-1-3 52 0,-1-3-485 16</inkml:trace>
  <inkml:trace contextRef="#ctx0" brushRef="#br0" timeOffset="9214.0005">5713 957 1741 0,'-2'-1'365'0,"2"-2"-40"15,-1 3-39-15,1-1-31 0,-1 1-33 0,-2 0-33 16,1 0-21-16,1 0-15 0,-2 3 87 0,1 0-108 15,0 5-10-15,-4 0-11 0,2 3-14 0,1 2-3 16,1 1-7-16,0 1-3 0,2 0-5 0,2 2-8 16,0 0-3-16,-1 0 1 0,3 0-7 0,-1 0-9 15,2 0-1-15,-2-2-1 0,1-2-6 0,-1 0-3 16,2-2-7-16,0 2-2 0,-2-5 5 0,2 1-6 16,-3-4-1-16,3 2-3 0,-3-4 0 0,0 1 1 15,1-3-1-15,0-1-11 0,1 0-7 0,-2-3-3 16,4-2-23-16,-1-4 14 0,0-1-6 15,0-3-2-15,1 1 6 0,-1 0-7 0,0-2 6 0,-1 2-4 16,-2 0 4-16,1 2 6 0,-2 0 9 0,0 3 4 16,0 0-13-16,0 2-9 0,-1 0-4 15,1 2-9-15,1-1 2 0,-1 1 3 0,0 3 2 16,1 0 4-16,1 0 6 0,-1 3 3 0,6 3 0 16,0 2 9-16,2 2-6 0,1 0 7 0,1-1 4 15,0 1 2-15,2 2-3 0,-3-3 6 0,2 1-4 16,-1 0 1-16,0-3 0 0,0 1 4 0,0-1 4 15,1-3-1-15,-3 1-3 0,1-2 1 0,1-1 5 16,-3-2 3-16,-1 0 0 0,0-2-3 0,0-2-1 16,0-4 1-16,-3-1-10 0,-1-4 1 0,-1-2-10 15,1-4 1-15,-3 1-82 0,-1 0 79 0,0-1-14 16,-1-2-9-16,-4 2-6 0,2 0-20 0,-2-1-31 16,0 2-69-16,-2 0-64 0,1 1 19 15,-2 3-249-15,0 2 38 0,2 1-297 0,2 5 46 16,-1 0 46-16,-1 2-410 0</inkml:trace>
  <inkml:trace contextRef="#ctx0" brushRef="#br0" timeOffset="9645.013">6292 1085 2131 0,'-2'0'336'0,"0"-3"-48"15,1 3-27-15,1 0-41 0,0 0-3 0,0 3 7 16,0 2 0-16,0 2-6 0,1 5-16 16,2 3-6-16,-2 4-14 0,1 1-11 0,-1 1-13 15,0 0-5-15,1 0-3 0,1 1-12 0,-2 1-18 16,0 0-12-16,1 0-11 0,-1-1-1 0,1-2-7 15,-1-1-14-15,0-2-17 0,0 0 0 0,1-2-28 16,0-2-13-16,-2-2-32 0,1-2-67 16,0 0-27-16,0-1-50 0,0-4-90 0,-1 2 23 0,1-1 21 15,-1-3-542-15,0-2 65 0,-1 0 43 0,-1 0-643 16</inkml:trace>
  <inkml:trace contextRef="#ctx0" brushRef="#br0" timeOffset="11383.0007">6698 1189 1891 0,'-6'0'355'0,"1"0"-33"0,2 0-34 16,-2 0-26-16,1 0-20 0,1 0-25 15,1 0-28-15,-2 0-19 0,3 0-19 0,1 0-7 16,0 0-7-16,0 0-12 0,3 0-7 0,1 0-14 16,2 0-5-16,6 0-13 0,1 0-8 0,2 0-8 15,0 0-7-15,0 0 6 0,-1 0-13 0,-1 0-11 16,1 0-4-16,-4 0-14 0,1 0-11 0,-1 0-22 15,0 0-19-15,-2 0-51 0,0-2-21 16,-2 2-35-16,1 0-69 0,-1-2 18 0,-2 2-272 0,1-1 36 16,1-2-245-16,-4 2 51 0,2-3 43 0,-3 0-331 15</inkml:trace>
  <inkml:trace contextRef="#ctx0" brushRef="#br0" timeOffset="11618.9977">6662 1022 1891 0,'-4'2'380'0,"3"-2"-37"0,0 0-31 16,1 0-27-16,1 0-25 0,4 0-14 0,4 0-19 16,2 0-37-16,3 0-13 0,3 0 9 0,1 0-36 15,0 0-15-15,2 0-15 0,0 0-12 0,-2 0-8 16,0 0-20-16,1-2-46 0,-1-1-31 0,0 3-124 15,-1-1 133-15,1 1-139 0,-3-3 12 16,2 3-244-16,0 0 30 0,-1 0-362 0,-2-2 49 0,0-1 61 16,0 1-434-16</inkml:trace>
  <inkml:trace contextRef="#ctx0" brushRef="#br0" timeOffset="12078.9983">7352 812 1841 0,'-11'-5'352'16,"2"3"-36"-16,-5 2-36 0,1 0-30 0,-1 1-32 15,1 3-24-15,-1 1-19 0,3 2-20 16,1 2-17-16,2 6-8 0,0-2 84 0,2 5-106 16,2 1-8-16,2 2-7 0,2 2-7 0,2-1-12 15,2 0-4-15,2 1-8 0,-1-3-7 0,1 2-5 16,4-2-7-16,11 26 0 0,-16-37-13 0,4 5 6 16,0 0-5-16,3 1-1 0,-2-2 2 0,2-1-8 15,1-4 0-15,-2-2-1 0,2 1 3 0,-1-3-3 16,0-3-3-16,2-1-1 0,-3-5 2 0,1-2 6 15,1-2 5-15,-1 0-10 0,-3-3 5 0,-1-4-1 16,-1 2 10-16,-1-1 8 0,1-2-3 0,-4-2-74 16,-2 0 84-16,-1-1-9 0,0 0-6 0,-1 0 10 15,-2 2-20-15,-1 1-8 0,0-2-11 16,-2 2-26-16,2 1-18 0,-2 1-22 0,2 2-15 0,-3 1-54 16,2 3-36-16,2 0-70 0,0 3 22 15,1 1-166-15,1 1-156 0,0 2 40 0,1 1-173 0,0 1 54 16,0-2 35-16,0 2-256 0</inkml:trace>
  <inkml:trace contextRef="#ctx0" brushRef="#br0" timeOffset="12298.9995">7433 776 2045 0,'-2'4'370'0,"0"4"-47"15,-3 2-14-15,-2 4-32 0,2-1-21 0,-1 1 53 16,1 3-105-16,-2 0-25 0,-2 2-19 0,2 0-10 16,-1 1-12-16,1 1-25 0,0-2-30 0,-1 3-30 15,1-3-24-15,1-1-38 0,0 0-42 16,2 0-120-16,1 1 15 0,1-5-258 0,2-1 32 16,0-2-284-16,4-3 55 0,-2-1 41 0,6-1-351 15</inkml:trace>
  <inkml:trace contextRef="#ctx0" brushRef="#br0" timeOffset="12640.9965">8122 1032 1968 0,'-4'7'387'16,"-2"1"-31"-16,-1 3-34 0,0 0-28 0,1 2-27 16,-2 2-28-16,1-1-19 0,0 2-19 0,1 1-16 15,-2-1-28-15,1 1-6 0,1 2-22 0,-1 1-16 16,1-2-6-16,0 0-13 0,0 0-19 0,0-2-11 15,1-1-22-15,-1-1-28 0,1 1-20 0,2-3-24 16,-2 0-32-16,4-4-62 0,-2 1-47 16,2-2 19-16,1-2-171 0,0-3-194 0,0 0 40 0,0-2-172 15,0-2 53-15,1-2 38 0,2-4-280 0</inkml:trace>
  <inkml:trace contextRef="#ctx0" brushRef="#br0" timeOffset="12816.999">8023 881 2383 0,'1'-5'390'0,"0"1"-31"0,-1 0-56 15,2 1-20-15,-1 1-34 0,-1-1-39 0,2 1-31 16,-2 2-29-16,1-2-42 0,0 0-36 0,0 2-47 16,-1 0-48-16,2 0 2 0,-1 2-370 0,-1 1 33 15,2-2-326-15,-1 4 48 0,-1-2 55 0,1 1-349 16</inkml:trace>
  <inkml:trace contextRef="#ctx0" brushRef="#br0" timeOffset="15259.0049">9114 962 1718 0,'0'-4'302'0,"-1"1"-31"16,-1 0-29-16,-1-1-25 0,2-1-24 0,-2 3-18 0,1-1-18 15,1 0-17-15,-3 3-15 0,1-4-14 16,-1 2-8-16,0 1-11 0,-1 1-9 0,0 0 0 16,1-2-9-16,-2 2-16 0,-1 0-3 0,0 2-5 15,-3 3-2-15,2 0 87 0,-2 2-93 0,2 1-13 0,-1 4 5 16,2 0 5-16,2 1-3 0,-1 0-1 15,3 2 0-15,1 1-2 0,0-2 3 0,2 1-2 16,0-1-3-16,2-1 2 0,0-1-4 0,1 1 1 16,0-2 0-16,1-1-2 0,-1 0-3 0,2-4 4 15,-2 1-1-15,1-3 4 0,-1 1 0 0,1-1-1 16,2-1-3-16,-3-2-2 0,2-1-2 0,0 0 7 16,2-4-9-16,1-1 0 0,0-3 3 0,1-3-6 15,-1 1-6-15,1-2 1 0,-1-2-1 16,-1-1-95-16,-1-2 89 0,0-2-6 0,-2-1-1 15,0-3-5-15,0-2 4 0,-3-1 1 0,2-1-1 16,-3-1-5-16,0 0 4 0,0 0 2 0,0-36-2 16,-3 28 1-16,0 2-4 0,-2 0 6 0,4 20 4 15,-2-5-1-15,0-1-3 0,1-1 6 0,0 1 2 16,-1 0 6-16,1 4-1 0,1 0 0 0,-2 1 1 16,1 2-3-16,0 1-4 0,1 2-5 0,-2 2-4 15,2 2-2-15,-1-1-7 0,2 3-3 0,-1 0 4 16,1 4-2-16,0 0 5 0,0 0 0 0,0 4-1 15,0 6 4-15,0 4 4 0,0 4-1 16,0 4 5-16,1 0 8 0,1 2-1 0,6 37 6 0,-4-25-1 16,2-3 1-16,-2 2 3 0,-1-22-3 0,6 34 94 15,0-12-88-15,1-1-10 0,1-3 2 16,-1-3-2-16,-1 2 3 0,-4-19-5 0,-1 5 0 0,5 3-9 16,-2-1-18-16,1-1-13 0,1 0-36 15,2 1-20-15,-2-4-28 0,1-2-50 0,1 0 16 16,0-2-212-16,1 0 30 0,-1-5-389 0,1 0 52 15,-2-3 50-15,-1-2-442 0</inkml:trace>
  <inkml:trace contextRef="#ctx0" brushRef="#br0" timeOffset="15826.0023">9439 834 1811 0,'-1'-3'354'0,"-1"0"-49"0,1 1-40 16,0 0-30-16,-2 2-16 0,1 0-32 0,1 0-10 16,0 3-11-16,-3 5-13 0,1 3-12 0,1 3-22 15,-1 1 95-15,2 2-103 0,1 1-12 16,1 0-5-16,1 0-11 0,1 2-4 0,-1-1-12 0,3 1 2 15,-1-1-6-15,1-1-6 0,1-1-5 16,-3 0 4-16,2-3-12 0,0-2-3 0,0 1-6 16,1-2-5-16,-2-2 0 0,1-1-4 0,-1-3 0 15,0-1 3-15,0 0-8 0,0-2-10 0,-1-2-4 16,0-3-16-16,1 0 3 0,0-3-8 0,2-5-1 16,-2 0-11-16,1-2 8 0,0-1-89 0,-1-2 86 15,-1-2 2-15,-2 1 1 0,1-2 4 0,-2 2-4 16,1 1 9-16,1 1 8 0,-2 1 8 0,0 2 0 15,0 2 2-15,0 2-2 0,0 1-11 16,0 0-3-16,0 2-2 0,0 0-2 0,0 3-1 16,0-1-4-16,1 3 8 0,-1 0 2 0,1 4 2 0,2-1 8 15,3 5 85-15,1 2-81 0,1 2 2 16,2 3 3-16,1-1 6 0,0 2-9 0,2 1 1 16,-2-3 0-16,0 1 7 0,2-2 2 0,-3-1-6 0,1 0 8 15,0-1-3-15,-1-1-2 0,0-2 7 16,0-2 2-16,-3-2 8 0,0-2-7 0,0-2-5 15,0 0 4-15,-3-2-6 0,2-3-7 0,0-5 5 16,-1 0-5-16,1-4-95 0,-4-1 82 16,1-1 6-16,-1-1-11 0,-2 0-10 0,0-1-3 0,0 1-12 15,-3-1-13-15,1 2-17 0,0-2-51 16,-3 2-45-16,3 2 14 0,0 2-186 0,1 1-107 16,-1 1 32-16,2 2-293 0,-1 4 53 0,1-1 44 15,0 3-307-15</inkml:trace>
  <inkml:trace contextRef="#ctx0" brushRef="#br0" timeOffset="16326.1106">9901 1048 1983 0,'2'-4'380'16,"-1"-1"-56"-16,2 0-32 0,-2-1-35 0,3 2-15 16,-1-1-29-16,-1 1-26 0,2 1-21 0,-2-1-16 0,4 2-11 15,-2 2-30-15,2 0 90 0,1 0-111 16,-2 0-4-16,4 2-10 0,1 5-9 0,1-2-6 15,-1 3-10-15,-3 3-6 0,1 1-4 0,-2 1-7 16,-5 1-6-16,-1 2 1 0,-3 2-12 0,-1 1-16 16,-14 26-4-16,7-19-10 0,-5-2-3 0,4 2-2 15,-2-3 1-15,8-14-1 0,-1 3 3 0,-2 1 0 16,0 0 4-16,1-1 3 0,0-1 0 16,0 0 3-16,3-3 10 0,0 1 5 0,1-4 1 0,1 0 6 15,1-1-1-15,1-1 8 0,2 1 6 16,1-1-3-16,2-2 6 0,2 0-2 0,4 2 4 0,4-3-1 15,2 0 5-15,1 0-2 0,2 0 8 0,-1 0 0 16,2 3 2-16,2-3 9 0,1 0-9 16,0 2-3-16,-1-2 4 0,0 0-10 0,-1 0 4 0,0 0 2 15,-2 0 5-15,0 0-18 0,-3 0-2 16,-1 0-5-16,0 0-13 0,-2 0-12 0,0 0-21 16,-2 0-26-16,-3 0-26 0,-1 0-51 0,0 0-101 15,-3 0 21-15,-1 0 19 0,0 0-559 0,0-2 61 0,-3 0 57 16,-2-1-614-16</inkml:trace>
  <inkml:trace contextRef="#ctx0" brushRef="#br0" timeOffset="17035.1158">10556 930 2203 0,'-3'3'374'16,"0"-3"-33"-16,1 2-27 0,-1-2-36 0,2 0-32 16,0 0-27-16,1 0-18 0,0 2-23 0,0-2-14 15,4 0-17-15,1 0-14 0,0 0-14 16,7 0-11-16,0 0-17 0,1-2-4 0,1-2-11 0,3 2-6 15,1-1-10-15,0 1 1 0,2-1-5 16,-3 0-16-16,3 1-12 0,-1-1-19 0,-2 1-18 0,1 0-27 16,-2-2-19-16,1 2-28 0,-3-1-22 0,1 2-43 15,-8-2-66-15,1 2 20 0,-1 0 17 16,-1-1-554-16,-5-1 50 0,1 1 48 0,-2-1-479 16</inkml:trace>
  <inkml:trace contextRef="#ctx0" brushRef="#br0" timeOffset="17252.1018">10573 812 2059 0,'-5'-3'374'0,"0"1"-39"0,2 2-33 0,2-2-31 16,2 2-34-16,2-3-19 0,0 2-29 0,7-2-22 15,1 1-19-15,1-1-11 0,4 0-15 0,1 1 4 16,0-1-19-16,1 3-26 0,2 0-47 15,2-2-33-15,-2 2-41 0,0 0-33 0,0 0-57 0,-1 0 13 16,0 0-188-16,1 0-109 0,-2 0 33 0,3-2-272 16,-1 2 44-16,-1-3 40 0,1 1-244 15</inkml:trace>
  <inkml:trace contextRef="#ctx0" brushRef="#br0" timeOffset="17644.1089">11279 553 2149 0,'-12'0'361'16,"0"1"-41"-16,-2 3-34 0,0 3-30 0,0 1-28 15,3 2-23-15,-1 3-15 0,0 2-21 0,-11 29-12 16,15-15-14-16,3-17-12 0,2 5-16 15,0 2-6-15,3 4-10 0,1-2-2 0,9 31 97 0,0-25-107 16,2 0-1-16,0-3-14 0,-4-14-5 16,16 22-5-16,-16-25-3 0,4 3-14 0,1 1 1 0,3-2-12 15,2-1-8-15,2-3-2 0,-3-2-4 16,1-1-9-16,2-2-3 0,-1-2-8 0,-2-4-79 16,1-2 81-16,-1-1-9 0,-2-2 2 0,-3-1 6 15,-1-3-13-15,-3-1 0 0,1 1 0 0,-5-2-1 16,-1-3-9-16,0 1-20 0,-2 0-14 0,-1-1-22 15,-4-1-26-15,-2 1-37 0,-12-23-49 0,14 33 18 16,-4-2-204-16,0 0 32 0,1 0-363 0,-2 0 47 16,3 0 55-16,0 1-407 0</inkml:trace>
  <inkml:trace contextRef="#ctx0" brushRef="#br0" timeOffset="17848.1141">11390 514 1977 0,'-3'6'416'16,"-1"2"-43"-16,-2 5-31 0,-1-1-37 15,-3 1-25-15,2 2-27 0,0 1-32 0,-2 3-17 16,4 0-25-16,-4-2-13 0,1 3-22 0,0-1-15 16,2 0-12-16,-2 1-22 0,-1-2-25 0,2 1-36 15,0-2-35-15,2 1-61 0,-2-1 56 0,2-2-138 16,2 2 13-16,0-2-199 0,1-3-174 0,3-1 38 15,0-1-191-15,1-4 60 0,2 0 41 0,-1-4-315 16</inkml:trace>
  <inkml:trace contextRef="#ctx0" brushRef="#br0" timeOffset="18205.1072">11912 863 1982 0,'1'3'378'0,"-1"-1"-37"0,0 2-14 15,0 1-30-15,0 1-22 0,0 0 70 16,-1 5-115-16,-2 1-24 0,1 4-33 0,-2-1-10 16,1 2-16-16,-1 1-18 0,0-2-7 0,-1 0-20 0,-1 1-9 15,2-2-7-15,1 1-18 0,0-1-27 16,-1 0-27-16,1-1-18 0,1-2-25 0,0-2-21 16,-1 0-20-16,1-3-41 0,0 0-23 0,0-2-44 15,1 1 16-15,1-2-163 0,0-2 28 16,0 0-393-16,0-2 45 0,0-2 50 0,-1 0-412 0</inkml:trace>
  <inkml:trace contextRef="#ctx0" brushRef="#br0" timeOffset="18380.1076">11902 710 2354 0,'3'-4'458'0,"-2"0"-26"16,0 0-41-16,0 1-45 0,-1-1-39 0,0 2-45 15,1-1-27-15,-1 1-86 0,1-1-48 0,-1 0-53 16,0 3-60-16,0-2-90 0,2 2 9 0,-2 0 8 16,1 0-661-16,0-2 51 0,1 2 61 0,-1 0-523 15</inkml:trace>
  <inkml:trace contextRef="#ctx0" brushRef="#br0" timeOffset="20959.1154">12938 978 1783 0,'1'-6'319'0,"0"3"-26"0,-1-1-31 16,0-2-19-16,0 3-23 0,0-1-27 0,0-2-21 15,0 1-18-15,-1 1-15 0,0-3-14 0,-1 3-9 16,2-3-14-16,-5 0-12 0,0-2-8 0,-1 1-11 16,0 0-8-16,-3-1-7 0,0 2-9 0,0 1-5 15,-4 1-2-15,1 0-7 0,-1 1 2 16,2 1-4-16,-3 3-8 0,2 0 0 0,1 0-5 16,-1 0-2-16,0 5-6 0,-1 0 1 0,3 2-2 15,0 0-3-15,-1 3 3 0,4 2 88 0,-1 0-87 16,3 1 2-16,0 3-1 0,0-1 3 0,4 1-3 15,1-1 5-15,0 2-1 0,1-2 6 0,3-1-6 16,-2 0 4-16,2-1-9 0,1-1 12 16,1-2-6-16,3-1 2 0,0-1 1 0,1-2-5 0,1-3 0 15,2 0-5-15,-3-3-5 0,4-3 1 0,0-1 0 16,1-4-2-16,-1 0-2 0,2-3 0 16,-4-1-84-16,1-1 89 0,-1-3-7 0,-2 1 5 15,-1-4 6-15,-1 0 2 0,-1-2 1 0,-1-2-3 16,-3-1-11-16,0-2 4 0,-1-38-1 0,-2 50 1 15,-1-39 1-15,-2 18 4 0,2 20 7 0,-2-6 0 16,-4-29 3-16,4 37 5 0,-1-6 2 0,0 0 0 16,-2-1-3-16,2 1 6 0,-2 1-6 0,2 1-3 15,-2 1-2-15,2 3-2 0,-1 0-7 0,2 4-5 16,0 0-9-16,0 2 1 0,2 2-4 0,-2 4-3 16,0 1 6-16,2 2 3 0,-3 5-7 0,2 3 5 15,-1 4 8-15,0 3-6 0,2 1 5 0,1 4 5 16,0 1-3-16,7 37 8 0,-3-23-3 0,1-3 3 15,1-1-2-15,1 1-1 0,2 0 99 16,-1-2-88-16,1-1 1 0,-2-1-2 0,3-2-9 0,1-1-8 16,1-1-26-16,3 0-17 0,-3-1-21 15,-6-15-20-15,1 2-23 0,1 0-34 0,1 2-54 0,-1-1 18 16,1-1-131-16,0-3-73 0,2-1 33 0,-2-3-322 16,1-3 49-16,-2-2 40 0,-2-2-324 15</inkml:trace>
  <inkml:trace contextRef="#ctx0" brushRef="#br0" timeOffset="21517.1144">13104 422 1774 0,'0'5'371'0,"0"6"-34"0,2 4-18 15,0 5-30-15,7 31-31 0,-9-37-23 0,9 35-22 16,-3-13-10-16,0 0-17 0,1 0-21 0,-1-1-8 16,-3 4-12-16,1-6 72 0,1 2-100 0,2-2-13 15,-5-21-4-15,-1 6-9 0,1 1-10 0,2 2-7 16,-1-1-14-16,-1-1 0 0,0 0-4 0,-1-5-10 16,1-1 5-16,0-2 0 0,1-1-12 0,-3-2 10 15,1-1 0-15,-1 0 1 0,1-4-7 0,0 2-3 16,-1-5-20-16,0 0-6 0,0-3-13 15,1-1-8-15,-1-6-5 0,-1-1-82 0,1-2 86 0,0-2-5 16,3 0 0-16,-2-2 3 0,1 1-1 16,2 0-1-16,-1 0 1 0,1-1 0 0,-3 2 3 0,5 1 2 15,-2 0 3-15,0 0-8 0,0 2 5 16,1 1 3-16,0-1-6 0,1 3 1 0,1 2-8 16,0-1 2-16,1 3 3 0,1 3 2 0,0-1 0 15,0 3 1-15,-2 0 2 0,4 0 3 0,2 0-1 16,1 5 6-16,-1-1-4 0,-1 4-2 0,2-1 4 15,-1 2-1-15,-1-1-1 0,-2 2 3 0,-1 0-3 16,0 2 88-16,-2 0-87 0,0 0 5 0,-2 2-7 16,-2 1 2-16,0-3 7 0,-2 5-2 0,-1-3 3 15,-2 1 0-15,0 0-1 0,-1 1-2 0,-2-1-2 16,0 2-1-16,0-3 0 0,-4 1-2 0,-1-3 2 16,-1 0 0-16,-5-2 2 0,1 0 0 0,-3 0-10 15,0-3 1-15,-1 2-4 0,1-4-2 0,1 2-19 16,-1-2-15-16,2-1-24 0,0-1-70 15,2-3-60-15,1 0 18 0,3 0-130 0,1-4-87 16,3-3 34-16,2 2-322 0,2-5 50 16,2 0 52-16,3-2-396 0</inkml:trace>
  <inkml:trace contextRef="#ctx0" brushRef="#br0" timeOffset="21893.1051">13788 1073 2160 0,'-2'4'420'0,"1"-1"-60"0,1-1-18 16,0-1-41-16,0-1-37 0,0 2-32 15,1 1-26-15,1-1-19 0,2-2-20 0,3 4-22 0,0 0-13 16,3 0-10-16,2-1-16 0,-2-2-12 0,-1 2-2 15,0-3-10-15,1 1-34 0,2 0-23 16,0-1-27-16,1 1-32 0,-1-1-39 0,0 0-50 0,0 0-71 16,1-2 21-16,-3 2-321 0,-1-3 41 0,0 1-225 15,-2-1 59-15,-3 0 44 0,0-1-371 16</inkml:trace>
  <inkml:trace contextRef="#ctx0" brushRef="#br0" timeOffset="22158.1169">13760 921 2351 0,'-5'-3'413'0,"2"1"-38"0,1 0-51 16,-1 0-35-16,1 1-31 0,2 1-33 16,1-2-26-16,3 2-21 0,0-1-13 0,6-2-19 0,2 1-17 15,1 0-8-15,2 0-31 0,0-1-20 0,0 1-26 16,0 0-20-16,1 2-44 0,-1 0-38 0,2-2-39 15,-3 2-51-15,2 0 14 0,0 0-207 16,1 0-166-16,-3-3 42 0,2 0-196 0,-1 0 45 0,2-1 42 16,-4-1-285-16</inkml:trace>
  <inkml:trace contextRef="#ctx0" brushRef="#br0" timeOffset="22557.1131">14281 624 2198 0,'-5'-1'340'0,"-1"1"-33"0,-4 0-29 16,-2 5-31-16,1 2-28 0,-2 1-19 0,1 2-17 16,0 4-17-16,1 0-16 0,1 3-17 0,2 0-10 15,2 2-14-15,1 0-8 0,2 1-9 0,3 3 81 16,1-2-98-16,4 0-1 0,1 1-14 0,10 27-6 15,-3-23-8-15,2-4-13 0,-9-13 5 0,3 2-11 16,3 2-9-16,1-2 7 0,2 0-6 16,0-3 4-16,-1-1-5 0,0-2-2 0,3-1 10 0,-3-4-8 15,2 0-4-15,0 0-2 0,-2-5-1 0,0-1-91 16,2-1 76-16,-2-3 2 0,0 0-1 0,0-3 4 16,-3-1 2-16,-1 0 5 0,-2-3 1 0,1 0 9 15,-4-1 2-15,1 1 5 0,-4-1-4 0,-2-1-4 16,0-1 0-16,-1 1 2 0,-2-1-2 15,-1 1-14-15,-1 2-11 0,-4-2-19 0,1 4-15 0,1 0-18 16,-4 1-31-16,1-1-27 0,0 6-85 16,-1 0 18-16,2 2-142 0,2 3-60 0,0 0 31 15,0 4-336-15,3 0 46 0,0 0 45 0,1 0-334 16</inkml:trace>
  <inkml:trace contextRef="#ctx0" brushRef="#br0" timeOffset="22790.1067">14413 556 2168 0,'0'0'364'0,"-1"4"-33"0,-5 1-18 16,0 4-31-16,0 4-35 0,-2-1-11 0,0 4-32 15,-1 1-20-15,1 3-20 0,0-3-20 16,-10 31-13-16,13-38-14 0,-1 3-15 0,0 3-27 15,2 1-25-15,-3 0-34 0,1-2-32 0,1 2-101 16,2-1 10-16,-2 1-204 0,1-1-55 0,0-2-329 16,1-2 54-16,1 0 51 0,0-4-426 0</inkml:trace>
  <inkml:trace contextRef="#ctx0" brushRef="#br0" timeOffset="26474.161">2604 2825 1589 0,'-16'8'304'0,"1"-2"-36"0,-1 2-27 15,-2 0-27-15,1-1-23 0,2-2-14 16,-2-1-17-16,2 0-12 0,0 0-14 0,2-2-9 0,-2 1-14 16,4-2-2-16,1 1-10 0,-2-2-12 15,3 0-9-15,-3 0-7 0,4 0 2 0,1-3-13 16,-2 0-6-16,-2 1-2 0,4 1-1 0,2-1-6 0,2 1-3 15,-4-1-9-15,4 0 3 0,-1-1-1 16,0 2-2-16,2 0 2 0,1-1 3 0,0 1-6 16,-2 0 3-16,0-2-7 0,2 3 1 0,0 0 0 15,-3-2-5-15,3 1-91 0,-1 1 179 0,2 0-103 16,0 0-3-16,-1 0-2 0,1 0-12 0,-2 0 2 16,1 0 4-16,1 1 6 0,0 4 10 0,3-3-1 15,-2 3 6-15,1 5 7 0,3 4 1 16,-1 5 6-16,2 1 2 0,0 1 0 0,9 31 3 15,-3-20 3-15,-4 0 0 0,1 0 7 0,-2-3 1 16,0 1 0-16,-3-17 2 0,7 33 10 16,-9-34-16-16,6 37-1 0,-2-17-2 0,-4-20 6 0,2 6-16 15,-2 2 6-15,2-1-6 0,0 2 0 0,0 0-3 16,-1-3-10-16,1 0 3 0,-2-2 1 0,0 0-4 16,1-2-11-16,-1-2-13 0,1 0-18 15,0-4-17-15,-2-2-9 0,0 1-12 0,-1-2-19 16,1-1-26-16,-1-3-106 0,1 2 20 0,1-2-325 15,-1-1 42-15,-1-1-194 0,0-2 45 0,0 1 53 16,-1-4-449-16</inkml:trace>
  <inkml:trace contextRef="#ctx0" brushRef="#br0" timeOffset="26706.1587">2392 3321 1844 0,'-1'-4'381'15,"0"1"-37"-15,1 1-37 0,0 2-31 16,0-3-32-16,1 3-24 0,3-2-18 0,-1 0-20 16,6 0-18-16,3-1-18 0,0 0-15 0,-1 1-15 0,5-1-10 15,-2 2-11-15,1-2-8 0,-2 2-11 16,-2-1-10-16,0 1-18 0,-3 1-25 0,2 0-28 16,-1 0-29-16,-2 0-41 0,-1-1-61 0,2 0 13 15,0-1-229-15,4 0-179 0,-2 1 38 0,-3-1-112 16,1-1 48-16,-1 1 27 0,0 0-258 0</inkml:trace>
  <inkml:trace contextRef="#ctx0" brushRef="#br0" timeOffset="27126.1584">2835 3028 2148 0,'-6'0'345'0,"-1"3"-42"0,-1-2-28 16,-4 2-32-16,4 2-27 0,-1 3-20 15,-2-1-19-15,3 5-23 0,0-2-8 0,1 2-20 0,1 1-9 16,0 2-7-16,3-1-12 0,-1 1-11 0,4-1-6 16,0 2-13-16,1-1-7 0,3 1-9 0,-1-2-7 15,3 2-1-15,2-5-7 0,2 1-6 0,-1 0-6 16,1-1 0-16,1-2-3 0,1-1-5 0,-1-1-5 15,1-2-2-15,1-1 0 0,-2 0-2 16,0-4-1-16,1 1-1 0,-4-1 2 0,0 0 3 16,-2-1-1-16,1-2 11 0,-3 0-1 0,0 1 7 0,0-1 9 15,-3-2 2-15,-1 0 8 0,-1-3 6 16,-3-3-6-16,-1 1 3 0,-1 0-1 0,-2-1-1 16,0 1-17-16,0 1 3 0,-2-1 2 0,-1 0-13 15,3 0-22-15,-4 3-16 0,4-1-15 0,1 1-24 16,1 2-24-16,3 0-23 0,-1 0-30 0,-1 1-28 15,3-1-37-15,2-1 18 0,0 2-108 16,4-3-9-16,1-3-28 0,1 1-68 0,4 1 31 16,-3-2-253-16,2 0 41 0,-1 1 32 0,0-1-235 15</inkml:trace>
  <inkml:trace contextRef="#ctx0" brushRef="#br0" timeOffset="27523.2481">2924 2977 1554 0,'3'-7'320'0,"3"2"-32"15,-4 0-30-15,3 3-17 0,-3 1-2 16,2 1-17-16,-2 0-17 0,3 1-13 0,-2 3-16 0,4 0-10 15,0 5-19-15,-1 1-4 0,1 0-13 0,4 2-17 16,-4 2-6-16,1-1-15 0,0 2-6 16,0 0-8-16,-1 0-8 0,0 2-7 0,0-3-3 15,0-1-6-15,-1 1-7 0,-1-3-9 0,-1 1-7 0,1-1-7 16,0-1 5-16,-3-2 1 0,3-1 2 16,-4-1-2-16,0-1-21 0,-1-3-1 0,1-2-10 15,-1 0-13-15,-1-2-4 0,1-3 4 0,0 1 2 16,-1-5 3-16,1-1 7 0,-1-3 6 0,-1-3 5 15,2 0-3-15,0 0 3 0,3-1 4 0,0 0-2 16,2 0-1-16,-1-2 7 0,3 2-5 0,2 0-6 16,-1 0 10-16,3 0-6 0,-1 2 4 0,2-1 6 15,1 4 5-15,1 0-6 0,-2 1 0 0,4 2 4 16,-2 0-2-16,2 1-1 0,-2 3-9 0,2 0 5 16,-2 1 2-16,3-1-7 0,-3 3 4 15,1-2-2-15,-3 3-1 0,-2-2-11 0,2 1-10 16,-4 1-13-16,0 1-30 0,0 0-59 0,-1 1-65 15,-1 1 17-15,-1-2-274 0,-2 3 38 0,1-1-276 16,-4 1 50-16,1-1 57 0,-1 0-445 0</inkml:trace>
  <inkml:trace contextRef="#ctx0" brushRef="#br0" timeOffset="29430.2449">4486 2908 1962 0,'-1'0'361'0,"0"0"-36"0,-1 0-38 15,2 1-43-15,-2 0-18 0,1 1-11 0,0 0-7 16,-1 3-10-16,-1 5-11 0,1 0-6 0,-1 4-15 16,3 2-14-16,-2 1-12 0,1 0-5 0,1 0 3 15,0 1-16-15,0 0 0 0,0-1-13 0,0 0-20 16,0 0 5-16,0-1-12 0,1-2-4 0,0-3-14 15,-1 0-8-15,1-2-4 0,1-1-1 16,-2 0-1-16,1-3-1 0,-1 1-18 0,0-1-11 16,0 0-21-16,1-1-15 0,0 0-16 0,-1 0-9 15,1-2-17-15,-1 0-31 0,0-1-64 0,0-1-48 16,0-1 18-16,-2-1-139 0,1-3-52 0,0 1-117 16,-2-4 40-16,0-3-190 0,-2-2 49 0,0-2 36 15,-1-2-356-15</inkml:trace>
  <inkml:trace contextRef="#ctx0" brushRef="#br0" timeOffset="29649.2442">4420 2680 1696 0,'3'-10'326'0,"-2"3"-29"0,0-3-20 0,0 3-31 15,-1 5-24-15,2-2-21 0,-2 0-23 0,0 0-16 16,0 2-19-16,0 1-11 0,0-1-4 0,0 2-8 15,-2 0-13-15,0 0-13 0,1 0-7 0,0 1-11 16,-2 0-10-16,0 0-23 0,1 0-28 0,0 0-33 16,0 1-44-16,1-1 7 0,0 2-213 15,1-2-124-15,0 0 34 0,0 0-259 0,0 1 47 0,1 0 33 16,2-1-287-16</inkml:trace>
  <inkml:trace contextRef="#ctx0" brushRef="#br0" timeOffset="29928.2417">4729 3081 1949 0,'1'4'370'0,"2"0"-21"16,0 0-30-16,0-1-17 0,4 2-25 0,3-1-28 15,-1 0-17-15,3 0-25 0,1 0-17 0,-4-2-16 16,1 1-28-16,3 0-8 0,-2-1-11 16,3-2-21-16,-3 3-2 0,1-3-26 0,1 2-15 15,0 0-30-15,-2-1-15 0,-1-1-31 0,-2 0-35 0,1 2-34 16,-1-2-42-16,-2 0 12 0,-1 0-317 16,1 0 36-16,-3-2-277 0,1 1 50 0,-3-1 53 15,0 0-472-15</inkml:trace>
  <inkml:trace contextRef="#ctx0" brushRef="#br0" timeOffset="30136.2442">4798 3064 2109 0,'-5'-2'420'0,"2"1"-38"0,-1 0-37 0,2-2-41 16,-2 2-45-16,2 1-13 0,2-1-31 15,0 1-23-15,0-3-18 0,1 1-18 0,4 1-26 16,-1 0-16-16,0-2-29 0,2 2-22 0,0 0-15 0,-1 0-32 15,5-2-29-15,3 1-42 0,1 0-30 16,1 0-51-16,0 1 13 0,1-1-165 0,1-1-105 16,-2-3 34-16,-1 3-281 0,-1-3 48 0,-2-2 38 15,2 1-372-15</inkml:trace>
  <inkml:trace contextRef="#ctx0" brushRef="#br0" timeOffset="30384.2531">5052 2689 1917 0,'3'-3'372'16,"-2"3"-26"-16,0 1-17 0,-1 1-22 15,1 3-18-15,3 6-17 0,-2 3-26 0,3 2-22 0,-1 4 5 16,0 1-25-16,-1 1-20 0,9 32-18 0,-6-23-19 16,-3-18-15-16,6 32-13 0,-7-30-14 0,0 2 31 15,2 1-12-15,-3 1-13 0,2 1 3 0,1-3-19 16,-2-1-12-16,2 0-8 0,-2-1-14 15,2-3-7-15,-2-1-52 0,-1-3-20 0,1-1-28 0,1 0-32 16,-2-2-39-16,0 1-77 0,0-2 19 0,1-2 17 16,0-2-607-16,-2 0 59 0,1 0 58 15,-1-2-765-15</inkml:trace>
  <inkml:trace contextRef="#ctx0" brushRef="#br0" timeOffset="32209.2445">6311 2656 1905 0,'-1'-5'350'0,"0"0"-25"0,1 2-31 0,0-1-17 15,-1 0-13-15,1 0-28 0,-2 1-17 0,2 1-24 16,0-1-21-16,-2 1-25 0,1-2-16 0,1 4-17 16,-1 0-2-16,1 0 1 0,0 2-24 15,0 2 10-15,1 7-2 0,0 1 6 0,3 6-7 16,-2 3-5-16,1 0-5 0,1 0-6 0,4 36 5 15,-2-25-14-15,-4-18 23 0,2 6-17 0,-2 1 2 16,9 33-12-16,-9-41 2 0,2 4-7 0,-1 2-13 16,2-1-8-16,-3 2 7 0,1-2-5 15,0-1-2-15,0-1-4 0,1-1-6 0,-3-3-10 0,1 0-10 16,0-1-13-16,-1-4 1 0,0 0-14 0,0-2-21 16,0 2-23-16,0-2-33 0,2-2-18 15,-3 1-34-15,0 0-69 0,0-3 21 0,0 2-233 16,-3-3 37-16,0-3-334 0,1 2 59 0,-2-2 41 15,2-1-595-15</inkml:trace>
  <inkml:trace contextRef="#ctx0" brushRef="#br0" timeOffset="32470.2483">6176 2895 1878 0,'-3'-4'394'16,"1"1"-46"-16,1 0-25 0,1 1-30 0,0-1-25 15,0 2-28-15,0-2-23 0,3 1-13 0,5-1-26 16,3-1-15-16,2 0-6 0,3 0-19 0,3-1-11 16,-2 0-12-16,3 1-19 0,-1 1-9 0,1-1-6 15,-2 0-10-15,0 2-13 0,2 0-24 0,-3-1-28 16,3 3-28-16,0-2-52 0,-1 0-43 0,-2 1-46 16,1 0 14-16,-2 0-148 0,3 1-57 0,-4 0 33 15,2-2-331-15,-4 0 46 0,1 1 46 0,-1-1-406 16</inkml:trace>
  <inkml:trace contextRef="#ctx0" brushRef="#br0" timeOffset="32786.25">6684 2775 2080 0,'-3'-1'350'0,"0"2"-30"15,-3 3-35-15,-1 1-23 0,-1 4-22 0,1-1-27 0,1 4-19 16,-1-2-23-16,1 2-7 0,3 2-9 0,-1 0-18 15,3 1-7-15,1-2-10 0,0 1-16 16,0 0-14-16,2-1-3 0,2 1-13 0,-2-2-3 0,4-1-11 16,-1 0-3-16,2 0-12 0,0-3-4 0,2-1 1 15,-1 0-23-15,1-4 5 0,1 0-7 16,-1-2-2-16,3-2-13 0,-2-2-8 0,2-1 8 16,1-2 3-16,-2 1-6 0,0-4 7 0,0 2 4 15,-5-3 12-15,0-2 11 0,-2 2-3 0,-4 1 4 16,0-3 5-16,-2 0 3 0,-2 1-2 0,0-1 5 15,-1 2-2-15,-1-2-7 0,0 3 10 0,-1-1-10 16,1 0-2-16,-1 2-20 0,3 2-12 0,-1-1-38 16,2 3-37-16,0 0-66 0,1 0 12 15,-1 1 13-15,1 1-650 0,1-1 62 0,1 1 62 16,0-1-759-16</inkml:trace>
  <inkml:trace contextRef="#ctx0" brushRef="#br0" timeOffset="33753.243">7707 2714 1772 0,'-5'-3'330'16,"4"2"-38"-16,-2 1-18 0,2 0-14 0,0 3-13 16,1 2-23-16,2 3-13 0,-1 4-23 0,2 0-11 15,-2 5-23-15,4 0-4 0,-3 2-15 0,3 0-9 16,-1 1-6-16,0 0-10 0,3-1-11 0,-2 0-19 15,-1-2-2-15,0 0-5 0,-1-2-6 0,0-1-6 16,-1-2-17-16,2 1 7 0,-1-3-5 0,-3-2 2 16,0-1-5-16,1-1 4 0,-1-2-2 15,0 0 1-15,0-1-16 0,0-2-10 0,-1-1-9 0,1-1-12 16,-5-4-10-16,2-5-1 0,-1-2-8 16,1-3-3-16,2-1-4 0,1-3-7 0,0 0 10 15,1 1-2-15,2-1 6 0,1 1-3 0,1 1-5 16,3 1 1-16,0 2-1 0,2 0-2 0,1 4 3 15,2 0 3-15,-2 4 7 0,1 0 7 0,0 5 3 16,0 1 3-16,-1 3 3 0,1 2 5 0,-2 0-1 16,0 6 5-16,-2-2-2 0,0 3-2 15,-1-3 4-15,-1 6-2 0,0-3-1 0,-2 0-3 0,1 0-4 16,-2 0-8-16,1 0-6 0,-1-2-10 16,0-3-4-16,-3 0 8 0,1-1 4 0,1-2 2 0,-1-1-10 15,-1 1-10-15,0-4-10 0,0 0-1 0,2-4-1 16,-1 2-4-16,0-6 1 0,3-3 2 0,-2-2 8 15,2-4 7-15,0 1 8 0,2-1 16 16,1-1 12-16,0-1 17 0,1 2 1 0,1 0 2 16,0 1 10-16,1 0 3 0,2 4 7 0,-2 3 8 15,1 0 6-15,-2 1 9 0,2 3-1 0,-1 3 11 16,-1 2-5-16,1 2 0 0,-1 0 2 0,2 3-4 16,-2 2-2-16,3 4 1 0,-3-2-15 0,2 3-2 15,-1 0-2-15,-1-2-5 0,1 2 0 0,0 0-5 16,-1 0-8-16,0 1-15 0,0-1-18 0,2 0-32 15,-3 0-25-15,-2-2-28 0,-2-3-40 16,1 1-83-16,-2-2 21 0,0-1-405 0,-1 2 47 0,0-4-105 16,-2 1-726-16</inkml:trace>
  <inkml:trace contextRef="#ctx0" brushRef="#br0" timeOffset="36439.3883">4571 4528 2105 0,'-1'3'363'0,"1"-1"-46"0,0-1-42 0,0 1-28 15,0-2-29-15,0 0-17 0,0 0-26 0,3 0-13 0,2 0-20 16,5-2-17-16,0 1-8 0,3-3-12 16,0 3-14-16,2-2-11 0,-2 2-7 0,-2-2-9 15,0 0-5-15,-4 1-10 0,1 0 2 0,-1 0-5 16,-2 2-1-16,1-1-8 0,-3 1 0 0,1-2-1 16,-2 2-9-16,0 0-4 0,2 0 0 0,-3 0-2 15,0 2-2-15,-1 0 2 0,0 2 0 16,-2 3-6-16,-4 2 2 0,1 2-2 0,-1 2-1 15,-1 0-1-15,-2 2 1 0,0 1-7 0,-1-1 10 16,-14 24-10-16,17-32-1 0,-16 24-3 0,8-7 5 16,7-16-7-16,-2 5 4 0,2 2-1 0,-4-2 1 15,4 1-2-15,0 1-2 0,-3-3-5 0,3 0-3 0,1-1-8 16,1 0-3-16,1-2 2 0,1-1 5 16,2 0 5-16,-1-3 0 0,3 0 12 0,3 1 5 15,-1-2 8-15,2-2 1 0,3 4-1 0,3-1 5 16,5-3 6-16,-1 3 6 0,3-3 2 15,-1 1 6-15,1-1-4 0,1-2 4 0,-2 3 6 16,2-3-3-16,-1 1 2 0,1-1 11 0,-3 0-9 0,0 1-5 16,-1 1 1-16,1-2 0 0,-2 0-11 15,-1 0 3-15,-1 0-10 0,-1 0-11 0,-3 0-10 16,2-2-25-16,-2 1-35 0,2 0-48 0,4-2-132 16,0 1 22-16,2-3 19 0,2-1-546 0,-1-2 59 15,-2-2 61-15,0-2-767 0</inkml:trace>
  <inkml:trace contextRef="#ctx0" brushRef="#br0" timeOffset="37089.3871">4975 3886 1960 0,'-7'3'366'0,"-2"4"-26"0,1 2-41 16,-1 3-11-16,1 2-22 0,0 2-9 0,2 1-22 15,3 3-20-15,0 1-16 0,3 1-13 0,0 1-17 16,2-2-9-16,-1 1-13 0,4 2-12 0,-1-3-6 16,2 0-16-16,14 29-2 0,-6-27-15 0,0 0-14 15,-8-16-7-15,1 5-7 0,3 0-10 0,1 1-9 16,0-1-17-16,3 0-35 0,-3-3-6 0,3 1-19 16,-1-5-46-16,1 0-28 0,-1-1-29 15,-3-3-33-15,3-1-43 0,0-2 19 0,1-2-173 16,-1-2-178-16,1-1 43 0,-3-1-125 0,0 0 50 0,2-1 28 15,-5-3-355-15</inkml:trace>
  <inkml:trace contextRef="#ctx0" brushRef="#br0" timeOffset="37337.3866">5229 4028 1767 0,'-3'-3'382'0,"1"3"-20"0,2 0-23 16,-1 0-15-16,1 5-24 0,0-2-34 15,0 2-9-15,0 2-18 0,0 5-15 0,0 1-10 0,2 2-15 16,2 3-19-16,-2 0-12 0,4 1-7 16,-4-1-24-16,4-1-9 0,-3 3-13 0,1-2-7 15,1-3-7-15,-3 1-17 0,3-2 0 0,0 0-27 16,-2-1-5-16,0-2-32 0,0-3-16 0,-1 1-25 16,0-3-22-16,0 0-20 0,-1-3-21 0,-1 0-20 15,1 0-40-15,-1-2-54 0,0-1 19 0,0-1-278 16,1-1 37-16,-1 0-262 0,0-5 50 0,0-3 46 15,-1-5-539-15</inkml:trace>
  <inkml:trace contextRef="#ctx0" brushRef="#br0" timeOffset="37469.3822">5202 3943 2118 0,'-5'-13'357'16,"3"1"-57"-16,-2 4-50 0,2 0-53 0,0 1-51 15,0 1-73-15,1 2-87 0,0-1-1 0,1 2-148 16,0 1-57-16,1 0-210 0,2-1 34 0,-1 2-127 15,4 0-273-15</inkml:trace>
  <inkml:trace contextRef="#ctx0" brushRef="#br0" timeOffset="37754.3829">5265 3767 1990 0,'9'7'390'0,"3"1"-35"0,2 3-24 15,17 21-9-15,-12-7-20 0,1-2-20 0,1 2-15 0,-1 4-6 16,0 4-17-16,-4 0-27 0,0 1-9 16,-4 1-11-16,1-2-26 0,-5 1-11 0,-1 0-19 15,-5-22-8-15,1 9-15 0,-2 1-10 0,2 2-13 0,-2-2-9 16,1 0-13-16,-2 2-19 0,0-4-5 16,0-3-49-16,0 0-23 0,0-2-14 0,0-3-6 15,0-3-12-15,0 0-13 0,0-4-22 0,0 2-53 16,-2-3-47-16,0 0-78 0,0-3 23 0,1 0 25 15,0 0-499-15,-1 1 51 0,1-2 56 0,0 0-674 16</inkml:trace>
  <inkml:trace contextRef="#ctx0" brushRef="#br0" timeOffset="38290.3866">5892 4706 2366 0,'-1'2'421'0,"-2"2"-49"0,2-2-47 15,1-1-28-15,0 1-41 0,3-2-12 16,0 1-30-16,3-1-24 0,1 0-10 0,5 0-23 15,0-1-13-15,5 1-22 0,-2-3-13 0,4 1-14 0,0-3-19 16,0 1-45-16,1-1-19 0,0 0-27 16,0 0-23-16,-2 1-33 0,-1-1-27 0,-1 2-37 15,-1 0-42-15,-3 1 16 0,-1-2-118 0,-1 2-71 0,-4-1 31 16,0 1-316-16,-4 1 51 0,0-1 40 16,0-2-422-16</inkml:trace>
  <inkml:trace contextRef="#ctx0" brushRef="#br0" timeOffset="38518.3865">5942 4562 2158 0,'-5'-2'444'16,"1"0"-54"-16,0 1-34 0,1 1-53 0,2-2-27 16,-1 2-11-16,4 0-25 0,0-2-3 0,3 2-17 15,0-3-24-15,1 3-7 0,5 0-18 0,2-1-11 16,-1 1-20-16,1-3-6 0,2 2-27 0,-2 0 7 15,4-1-24-15,-3 1-3 0,1-2-11 16,-1 1-55-16,1 0-38 0,0 0-34 0,-2-1-42 0,-1 2-60 16,2-3-117-16,-5 1 26 0,2 2 23 0,-4-2-500 15,-2-1 57-15,-2 0 59 0,-1 0-724 16</inkml:trace>
  <inkml:trace contextRef="#ctx0" brushRef="#br0" timeOffset="40833.3891">6662 4352 1869 0,'-2'-5'358'0,"2"0"-46"0,-2 2-42 0,2-1-29 16,0 1-19-16,0 2 0 0,0 1-3 16,0 4-13-16,0 0-16 0,1 2-8 0,2 5-20 15,0 4-17-15,2 0-4 0,-3 4-6 0,3-2-12 0,-2 4-7 16,2-1-8-16,0 0-10 0,1 1-6 15,-2-1-5-15,2-3-18 0,0 2-5 0,-2-2-9 16,0-2 3-16,3 0-15 0,-4-2 10 0,1-1-12 16,-1-2-5-16,1-2-5 0,-2 1 3 0,2-4-9 15,-3-1 4-15,1 1 2 0,1-2-2 0,0-1-9 16,0-1-13-16,0-1-5 0,0-1-4 0,3-3-14 16,0-5-3-16,1 0-2 0,2-2-1 15,0-2-5-15,-2 0 3 0,2-3 0 0,-2-1-3 16,-1 1 1-16,0-4 6 0,-1 3 3 0,1-2 3 15,-1 2 6-15,1 3 12 0,-2 1 1 0,-1 1 5 16,0 3 2-16,1 1-10 0,-3 1-11 0,2 2-5 16,-1 1 6-16,-1 1 3 0,0 3 10 0,0 2 2 15,1 1 4-15,2 4 8 0,2 1 3 0,0 4 3 16,2 0-4-16,-1 2 7 0,1-2 0 0,1 3-3 16,2-1-3-16,-2-1 8 0,2 1-5 15,2-2-5-15,-3-2 1 0,2 2 4 0,-2-3 5 16,1 0-5-16,-2-2 5 0,-1-1 12 0,-1-1 15 0,-1-2-6 15,0 0-9-15,0-3-3 0,-2 0 12 16,0-1-11-16,-1-3 9 0,0 1-9 0,0-2-6 0,0-4 3 16,-2-2-21-16,1-2-1 0,-1-2-3 15,1-2-64-15,-2-3-23 0,2-1-25 0,-2-2-34 16,1 0-25-16,0 0-44 0,0-1-58 0,3 0 26 16,-2 2-311-16,2-1 43 0,-2 2-171 0,0 0 45 15,0 2-680-15</inkml:trace>
  <inkml:trace contextRef="#ctx0" brushRef="#br0" timeOffset="41209.382">7012 3700 2178 0,'-3'-1'455'0,"1"-2"-44"16,1 3-64-16,1 0-30 0,0-1-24 0,1-1-48 16,3 0-22-16,4-1-24 0,5-1-27 0,2 0-17 15,3-1-18-15,28-10-15 0,-12 7-33 16,-3-2-14-16,2 2-24 0,1 2-21 0,-21 3-30 0,5-1-26 16,-1-1-31-16,3 1-38 0,-3-2-43 0,1 4-62 15,-4-1 18-15,0 2-155 0,-6 1-180 16,-1 1 40-16,0 0-139 0,-5 2 50 0,-1-2 36 15,-1 2-299-15</inkml:trace>
  <inkml:trace contextRef="#ctx0" brushRef="#br0" timeOffset="41617.392">7271 3642 1808 0,'-3'-1'332'0,"-1"-2"-31"16,3 3-33-16,-1 0-27 0,0 0-22 0,0 0-24 16,1 0-27-16,0-3-20 0,-1 3-17 0,2 0 2 15,0 3-5-15,-1 0 7 0,1-1 0 0,0 5 2 16,3 2-8-16,-1 6-1 0,4 2 6 15,-3 2 1-15,4 1-8 0,7 32 9 0,-5-21-5 16,-1 1 5-16,0 0-3 0,-2-3-10 0,-3-17-13 16,1 5 6-16,3 3-16 0,-3 0 2 0,1-2-6 15,0 2-1-15,-3-3-10 0,3 0-4 0,-2 0-6 16,1-2-10-16,2-3-1 0,-4-3-17 0,-1 0 6 16,1-1 1-16,1-1-3 0,-3-1-20 0,1-2 13 15,1 0-11-15,-2 0-3 0,1-1-136 16,1-2-60-16,-1 2-70 0,-1-3 22 0,1 0 21 15,1-3-604-15,-1 2 68 0,1-1 58 0,-2 0-901 16</inkml:trace>
  <inkml:trace contextRef="#ctx0" brushRef="#br0" timeOffset="44251.3851">7843 4371 1832 0,'-2'0'382'0,"1"0"-38"0,1-3-35 16,0 2-32-16,0 0-30 0,0-3-28 0,0 1-21 15,1 0-21-15,1-2-14 0,-1 1-16 0,3-1-12 16,-2 2-23-16,2-1-8 0,-2 0-5 0,4 3-11 16,-1-2-11-16,0 1-4 0,2 2-4 0,3 5-1 15,3-1-4-15,-1 4-5 0,-1 1 0 16,3 3-9-16,-5 0 6 0,-1 1-5 0,1 2 2 0,-1 2-9 15,-4-3 1-15,0 3 5 0,-2 0-3 16,-2 0-2-16,-2 2-3 0,1-2-4 0,-4 0-6 16,-1 0-4-16,-1 1 6 0,0-1 4 0,0 0-14 15,-2-1 1-15,-2-2 6 0,2-1-9 0,0 1-3 16,-2-3 6-16,2 0-1 0,2-3 4 0,-1 1 0 16,2-4 1-16,2 2 1 0,1-4-13 0,1 1-6 15,0-1-21-15,0-2-11 0,1-1-5 0,1-1-7 16,0-1-1-16,1-1-2 0,4-4-5 0,-1-3-6 15,2-4-2-15,3 0-5 0,0-2 1 0,14-25-1 16,-5 13 0-16,-1 1-2 0,-4-3 2 0,6 2 0 16,-5 1 1-16,2-2 5 0,-3 1 6 0,1 2 2 15,-1-1 3-15,-2 1 4 0,-7 15 7 0,2-3 9 16,1-2 11-16,-1 1 14 0,-1 1 13 0,0-1 3 16,0 3 6-16,-3 1-6 0,2 3-2 0,-3 0-9 15,0 4 3-15,-1 1-2 0,-1 3 13 16,-2 2 9-16,-1 3 2 0,-2 4 12 0,-2 3-6 15,0 2 6-15,1 1 2 0,-1 3 4 0,2 0 3 0,1 3-11 16,0 0 15-16,3 1 5 0,2 1-6 16,0-2 1-16,1-1-17 0,3 1 12 0,0 0-4 15,4-3-2-15,-1 1-5 0,2-1-4 0,0-2 6 16,1-1-5-16,2-2-19 0,0-2-7 0,3 0-6 16,-1-3-19-16,2 0-20 0,0-3-20 0,0-2-22 15,1-1-26-15,-3-2-34 0,4-2-30 0,-5-1-57 16,2-5 21-16,-2 0 18 0,1-2-571 15,-1-2 61-15,-4-1 50 0,0-2-748 0</inkml:trace>
  <inkml:trace contextRef="#ctx0" brushRef="#br0" timeOffset="44683.3878">8293 3659 1799 0,'0'-4'373'16,"1"4"-45"-16,0-3-42 0,0 1-32 15,-1 2-20-15,0 2-13 0,0-1-9 0,0 3-14 0,0-1-13 16,-2 4-7-16,1 2-8 0,-3 3-25 0,1 3 6 16,0 0 0-16,1 3-4 0,2 0-10 15,0-1-19-15,0 0-11 0,1 2-7 0,2-1-6 16,-1 0-17-16,3 2-1 0,-2-3-9 0,2-1-19 15,2 2-15-15,0-1-14 0,1-1-25 0,1-1-17 16,1-2-20-16,-2-1-26 0,1-3-30 16,3 1-35-16,-2-3-54 0,0 0 18 0,0-5-274 15,1-2 39-15,0-1-264 0,-1-3 52 0,-1 0 46 16,0-3-499-16</inkml:trace>
  <inkml:trace contextRef="#ctx0" brushRef="#br0" timeOffset="44892.3905">8502 3755 2145 0,'0'-2'364'0,"0"1"-17"0,0 1-19 15,0 1-30-15,1 1-12 0,-1 2-16 0,3 3-11 16,1 4-25-16,2 0-13 0,-3 3-13 0,2 1-15 16,1-1-21-16,0 1-3 0,-3 2-7 15,2-3-20-15,1 1-8 0,-2-1-31 0,1 1-6 16,0-2-7-16,-1 1-18 0,0 0 5 0,2-4-15 15,-3 2-6-15,2-3-67 0,-4 1-29 0,3-3-17 16,-3-1-27-16,2 0-24 0,-2-1-62 0,1 0-40 16,-1-2 21-16,-1 1-217 0,0-1 36 0,0-3-332 15,-1 3 50-15,-2-3 49 0,1-3-595 0</inkml:trace>
  <inkml:trace contextRef="#ctx0" brushRef="#br0" timeOffset="45048.3849">8495 3635 2194 0,'-3'-12'360'0,"0"2"-50"16,1 2-45-16,0 2-65 0,0 0-77 15,1 2-60-15,1 2-78 0,-1 0-1 0,1 2-297 16,0 0 26-16,0 2-290 0,1-1 37 0,-1-1-289 0</inkml:trace>
  <inkml:trace contextRef="#ctx0" brushRef="#br0" timeOffset="45298.3946">8692 3631 2279 0,'19'24'469'0,"-2"5"-34"15,-3-3-34-15,-1 3-48 0,1-1-28 0,-3 3-20 16,-2 1-32-16,-3-2-31 0,-4-15-2 0,1 5-26 15,-2 3-20-15,0 2-20 0,-1-1-18 0,0 1-22 16,0-1-26-16,-1-3-26 0,0 1-30 0,-4-3-4 16,1 1-121-16,-3-5-48 0,-1 1-74 0,0-2 18 15,-5-1-478-15,0-3 50 0,-1-1-79 0,-2-1-889 16</inkml:trace>
  <inkml:trace contextRef="#ctx0" brushRef="#br0" timeOffset="47194.3864">9261 4640 2239 0,'-3'0'431'0,"1"0"-52"15,0 0-44-15,2 0-34 0,0-2-32 0,1 0-30 16,5 1-30-16,1-3-22 0,6 1-26 0,0-2-10 16,3 0-23-16,-1 1-13 0,4 1-16 15,-4-1-24-15,5 0-22 0,-3 1-32 0,1-1-41 16,-1 1-28-16,0 0-31 0,1 0-46 0,-2 2-49 16,0 0 16-16,-2 1-136 0,0 0-65 0,-1-1 30 15,-3 1-310-15,-2-2 62 0,-1 2 38 0,-3-3-380 16</inkml:trace>
  <inkml:trace contextRef="#ctx0" brushRef="#br0" timeOffset="47403.39">9455 4398 1622 0,'-7'-7'367'0,"2"-1"-38"16,1 1-43-16,0 2-35 0,0 2-5 15,1 3-4-15,2 0 0 0,-3 5-3 0,2 0-12 0,-1 3-15 16,2 6-10-16,-1 3 0 0,2 0-1 15,1 5-14-15,1 0-14 0,1 0-19 0,0 2-7 16,2 0-12-16,0-2-16 0,-2 0-10 0,2-1-7 0,0-1-31 16,-1 0-38-16,2 1-79 0,0-1-63 15,0 0-94-15,0-2 19 0,-2 0 17 0,1-2-562 16,2-4 55-16,-4-3 57 0,1-4-732 0</inkml:trace>
  <inkml:trace contextRef="#ctx0" brushRef="#br0" timeOffset="48349.3909">9765 3863 1765 0,'-2'-4'334'0,"1"3"-16"0,1 1-13 0,0 1-9 16,0 3-16-16,0 4-20 0,1 6-22 0,2 0-15 15,0 5-14-15,6 34-8 0,-1-18-14 16,0 1-7-16,-2 1-15 0,-1-3-16 0,1 2-13 0,-1-2-11 16,3 0 5-16,-3-2-14 0,3 0-18 0,-7-20-5 15,1 5-20-15,0 3 7 0,1-3-13 16,-1 2-4-16,0-2 0 0,2-2-7 0,-1 1 8 0,0-4-10 16,-2-1-11-16,1-2 5 0,-1-1-8 15,2-1 7-15,-3-2 3 0,1-3 2 0,1 2-2 16,-2-1 1-16,1 0-9 0,1-3-21 0,-1 0 5 15,-1-3-7-15,1 2-3 0,-1-3-19 0,2 0-5 16,1-4-3-16,-2-4-7 0,3 0-13 0,-1 0 8 16,0 0-15-16,1-1 11 0,-1 0-4 0,1 0 0 15,3-1-8-15,0 2 8 0,-1-2-8 16,-1 2 0-16,2 1 3 0,3-1-5 0,-2 1-2 16,-1 0 13-16,2 4 0 0,2 0-4 0,-1 0 7 15,0 0 4-15,2 4-2 0,1 2 6 0,2 2-3 16,-2 2 9-16,2 3-1 0,-3-1-2 0,0 5 4 15,1-2 5-15,-3 2 0 0,0 3 3 0,-1 0 10 16,-2 1 1-16,-2 0 8 0,-3 3 8 0,-2 0 7 16,-1 1 7-16,-2-1-1 0,-1 1 1 0,-3-1 0 15,-3-1-6-15,0 0 6 0,1-2-4 0,-4 0 9 16,1-1-5-16,0-3-5 0,0 2-2 16,-1-2-3-16,0-3 16 0,2 0-6 0,-2-2-4 15,1-2-49-15,0-1-27 0,2-2-36 0,-2-2-21 16,1-2-72-16,0-2-47 0,0-1 21 0,2-1-283 15,1-1 40-15,2 2-263 0,0-2 53 0,2-2 44 16,0-2-607-16</inkml:trace>
  <inkml:trace contextRef="#ctx0" brushRef="#br0" timeOffset="53000.3915">4844 6330 1784 0,'-11'-6'345'0,"-1"-1"-35"0,0 0-27 15,2 1-24-15,-2-3-25 0,1 3-22 0,0-1-16 16,3 0-20-16,-3 1-20 0,3 0-12 0,0 2-11 16,1-2-12-16,0 2-10 0,2 1-8 0,1-1-12 15,-1 2-2-15,1 1-10 0,1-2-9 16,-3 1-7-16,3 0-7 0,-2 1-5 0,3-1-2 0,-3 2-2 15,1-1-6-15,0 1 1 0,-3 0-7 0,3 0-3 16,0 1 6-16,-3 4-3 0,-2 2 3 0,0 1 3 16,1 4 1-16,0 0 0 0,2 3-8 15,-1 1 1-15,0 1-3 0,5 0 0 0,-2 2 4 16,3 0-2-16,1 1 1 0,0 0 6 0,1-2-9 16,1 1-4-16,1-2 3 0,-1-1-5 0,3-2 1 15,0 1-8-15,0-3 3 0,0-3-1 0,0 0 5 16,0-3 0-16,1-1 4 0,1-3-2 0,-1 1 0 15,1-3-11-15,2 0 2 0,3-5-1 0,-1 0 0 16,1-1-13-16,-1-2 7 0,0-2-7 16,0-4-7-16,0 1 2 0,-2-3-7 0,1-1-4 0,-1-1-4 15,-1-2 0-15,-1 0-3 0,1-1 0 0,-2 0-2 16,1 1 1-16,-1-1 5 0,-3 2 0 16,2 0 13-16,0 1 6 0,-3 1 4 0,1 3 11 15,-1 2 3-15,-1 1-12 0,0 2-8 0,-1 2-7 16,0 2-2-16,0 1 4 0,-1 4 3 0,0 3 6 15,-1 1 4-15,-1 3 12 0,1 3 4 0,-2 3 1 16,3 3 1-16,1 1-7 0,0 0 15 0,1 2-17 16,3 0 10-16,-2 0-5 0,3-1 10 15,0 3-6-15,1-2 0 0,4-1 6 0,-2-1-1 0,0 0-3 16,1-3 3-16,3-2-8 0,-1 0 10 0,1-3-16 16,2-2 4-16,3-3-3 0,-2 0-27 0,1-3-8 15,2-1 3-15,-2 0-13 0,0-4-10 16,2 0-5-16,-5-1-14 0,2-2-17 0,-3 2-52 15,-4-2-52-15,0 1-80 0,-3-2 25 0,-4 3 19 16,-1-1-513-16,-5 0 59 0,-4-1 54 0,-4-3-789 16</inkml:trace>
  <inkml:trace contextRef="#ctx0" brushRef="#br0" timeOffset="53697.3849">5332 5573 1752 0,'-2'-6'382'15,"0"1"-39"-15,0 2-39 0,0-2-31 0,0 1-35 0,1 1-22 16,-1 1-16-16,-2 2-8 0,2 2-5 0,-3 3-14 16,-1 4 11-16,0 1-14 0,1 3-14 15,-1 1-9-15,1 3-8 0,1 2-16 0,2 1-4 16,2 0-6-16,0 1-7 0,1-2-2 0,2 1-8 15,-1-1-9-15,3 2-2 0,-1-1-8 0,2-1-5 16,1-2-3-16,-1 0-13 0,1-2-11 0,1 1-11 16,1-3-11-16,0 1-27 0,-1-2-16 0,-1-3-25 15,3-1-52-15,0 0-32 0,-1-3-45 16,2-1-62-16,-2-1 22 0,0-2-183 0,1-1 34 16,0-1-301-16,2-4 39 0,-1 2 50 0,0-4-563 0</inkml:trace>
  <inkml:trace contextRef="#ctx0" brushRef="#br0" timeOffset="53935.3874">5539 5659 2138 0,'-2'-4'351'0,"1"2"-12"16,1 0-11-16,-1 2-13 0,1 0-29 15,0 3-4-15,0 1-19 0,0 1-15 0,0 0-19 0,1 6-21 16,1 2-19-16,3 2 11 0,-3-1-37 15,2 1-5-15,-1 2-5 0,1-3-35 0,-1 1 0 16,1-1-9-16,-1-1-14 0,3 1-11 0,-3-2-3 0,1 1-10 16,1-2-3-16,-3-1-33 0,1-2-3 15,0-1-49-15,0 0-33 0,-1-2-31 0,0-1-24 16,-1-1-26-16,2 0-21 0,-1 0-31 0,0 0 18 16,-2-2-272-16,1-1 37 0,-1 0-298 0,0-1 49 15,0-4 54-15,-1-2-636 0</inkml:trace>
  <inkml:trace contextRef="#ctx0" brushRef="#br0" timeOffset="54079.3849">5504 5556 1818 0,'-2'-9'264'0,"0"4"-76"0,0-2-95 0,0 2-9 0,1 2-207 16,0 1 11-16,1 0-399 0,0 1 22 0,1-1 13 15,0 0 2-15</inkml:trace>
  <inkml:trace contextRef="#ctx0" brushRef="#br0" timeOffset="54312.3895">5666 5363 767 0,'4'0'533'16,"1"3"-73"-16,2 1-48 0,2 6-23 0,4 1-35 15,20 22-20-15,-17-13-24 0,3 4-21 0,2 1-29 16,-6 0-23-16,1 0-12 0,-4 5-11 0,1-3-19 16,-3 5-10-16,-2-1-12 0,-2 1-17 0,1-2-4 15,-6-17-10-15,2 6-21 0,-2 2-12 0,-1 0-11 16,0-1-10-16,0-1-49 0,-2 0-53 0,0-2-44 0,-1 0-136 16,-5-2 18-16,2-1 17 0,-4-2-560 15,-2-1 58-15,2-5 55 0,1 1-819 0</inkml:trace>
  <inkml:trace contextRef="#ctx0" brushRef="#br0" timeOffset="54900.3882">6447 6528 2392 0,'-2'4'412'0,"2"-2"-39"0,0 1 1 16,3 0-30-16,1-1-37 0,3 2-27 0,3-1-34 15,3-1-26-15,-1-1-11 0,3 0-5 0,1 0-29 16,-2-1-25-16,3-1-12 0,0 0-12 15,-1-2-9-15,1 0-13 0,-1 2-44 0,-1-2-39 0,-1 1-23 16,1-1-26-16,-2 0-28 0,0 1-26 0,-3-1-30 16,-2 1-34-16,0 0-113 0,0 0 22 15,-3-1-257-15,1 0 42 0,-2 1-192 0,1 0 47 16,-3 0 47-16,-1-1-537 0</inkml:trace>
  <inkml:trace contextRef="#ctx0" brushRef="#br0" timeOffset="55138.3838">6487 6331 2196 0,'-4'-2'426'16,"-2"-1"-42"-16,5 1-35 0,1 0-34 0,1 1 3 16,4 1-41-16,0 0-29 0,5-3-27 0,0 2-22 15,4-2-9-15,0 0-20 0,1 2-17 16,1 0-17-16,-1-1 1 0,-1 2-4 0,3 0-21 0,-3 0-10 15,0-1 7-15,-2 1-31 0,0 0-6 0,-3 0-59 16,-1-2-40-16,-2 0-67 0,1 1-61 16,-2 0-107-16,-1 1 24 0,0 0 21 0,1 0-496 15,-3 1 59-15,0-1 51 0,-2 0-740 0</inkml:trace>
  <inkml:trace contextRef="#ctx0" brushRef="#br0" timeOffset="57780.3848">7675 5738 1675 0,'4'-2'307'16,"-3"0"-29"-16,1 0-25 0,0 1-27 0,1-2-18 0,-3 1-13 16,1 1-24-16,-1 1-9 0,2-1-17 0,-2 1-16 15,0 0-3-15,0 0-17 0,0 0-9 16,-2 1-4-16,1 2-3 0,-2 0-8 0,0 0-8 0,-1 4-4 15,-3 1 1-15,-1 1-4 0,-1 3-2 16,2 0 1-16,0 2-5 0,-2 1-4 0,0-2 1 16,2 0-5-16,-1 2-1 0,1-1-6 0,2-1 2 15,1 2 4-15,-2-2-11 0,4 0 6 0,0-1-1 16,0 2-10-16,2-4 2 0,1 2-3 0,2 0-4 16,0 3 0-16,2-4-5 0,-1 2 4 0,4-1-9 15,0 2 0-15,0-2-2 0,0 1-4 0,4 1 5 16,-2-2-2-16,1 1-2 0,0-1-7 0,0 0 1 15,1 0-5-15,0 0 4 0,-1 0-5 0,0-2 3 16,-1 2-3-16,0 0 2 0,1 0 0 16,-2 0-6-16,-2 0 1 0,0-2 2 0,0 2 3 0,-2-1-3 15,0-2 1-15,-3 2 2 0,1-2 1 0,0 0 3 16,-3-1 0-16,0 0 6 0,-3 2-12 16,0 0 6-16,-1 1 1 0,0-1 1 0,-4 0 7 15,1-1 0-15,-2 0-2 0,-1-3 0 0,-2 1 1 16,1-2 0-16,-2-1 9 0,-1-1-13 0,0-1-1 15,0 1 10-15,0-3-15 0,-3 0-1 0,1-2 5 16,1 1 3-16,-1-1 3 0,0-2 8 0,0-1-4 16,1 0 1-16,1-1 1 0,1 0 4 15,1 0 2-15,2 2-1 0,0-3-1 0,3 0-3 0,-1 1-7 16,4-1-3-16,0-2-3 0,3 0-1 16,1-2-4-16,1-3-7 0,3 0 12 0,0-1-2 0,2-1-1 15,-1 0-4-15,2 2 2 0,0-1 4 0,1 2-4 16,-1-3-38-16,0 2-26 0,0-1-26 15,-1 1-29-15,2-1-39 0,-2 2-55 0,-2 0-83 16,2 1 26-16,-1 1 23 0,2 2-482 0,-6 0 53 16,-1 1 53-16,-1-1-711 0</inkml:trace>
  <inkml:trace contextRef="#ctx0" brushRef="#br0" timeOffset="58659.3871">8174 5593 1717 0,'-6'3'366'0,"-4"4"-27"15,0 3-22-15,2 3-22 0,-13 32-13 0,10-12-13 16,5 7-16-16,-1-2-19 0,4 4-15 15,-1 0-20-15,8-1-4 0,-4 1-15 0,7 1-24 0,3-2-1 16,-4-7 1-16,5 6-17 0,-2-5 47 16,10 5-35-16,-5-9-3 0,0-2-5 0,-1 2-5 15,-2-3-14-15,7-1-3 0,-5-5 0 0,2 0-10 0,-9-12-9 16,1 2-8-16,4 3-2 0,-1-2-7 16,0 0-5-16,1 1-9 0,-1-4-7 0,0 0-11 15,-2-3 1-15,0 3-3 0,1-4-3 0,-4 1-5 16,2-2-5-16,-2-1-17 0,-1-1-29 15,0-1-30-15,-1 0 2 0,0 0-122 0,-1-2-70 0,0 0-124 16,1 0 35-16,-2-2 30 0,2 0-493 0,0-3 70 16,-1-3 70-16,-1-2-929 0</inkml:trace>
  <inkml:trace contextRef="#ctx0" brushRef="#br0" timeOffset="60711.3853">8626 5927 2351 0,'-3'-2'390'15,"1"1"-32"-15,1 1-17 0,0 0-31 0,1-2-35 16,-2 2-30-16,2-2-28 0,-1 2-12 0,1 0-39 15,0 0-19-15,1-2-7 0,2 2-10 0,0 0-17 16,7-1-10-16,1-1-13 0,2 0-16 0,2-1 3 16,0 0 4-16,3 1-24 0,0 0 3 15,-2-3-9-15,0 1-3 0,1 1-9 0,-3-2-2 16,0 4 1-16,-3-3-5 0,0 2-7 0,-3 0-1 0,-1 1-2 16,-1-1-7-16,1 2-10 0,-4-2 0 15,1 2-7-15,-1 0-4 0,0 0-1 0,-2 2 8 16,0 1 0-16,-1 1 2 0,0 0-5 0,-1 4 3 15,-4 2-1-15,0 4-3 0,-4-2 3 0,1 5-2 16,-1-2 16-16,-17 25-4 0,11-17-14 0,9-14 1 16,-16 21 1-16,15-22-3 0,-3 5 8 0,0 2-7 15,-1-1-5-15,1 1 14 0,-1-1-19 16,1 1 0-16,0-2-3 0,2-1 6 0,-1-1-5 0,4-2 0 16,1-1 4-16,-1-2 1 0,3 0-4 0,-1-1 10 15,2-1 5-15,1 0-4 0,1 0 12 16,2-2 0-16,-1 1 0 0,6 0-1 0,4 1 0 15,-1-2 18-15,2-1-8 0,2 1-1 0,1-2 4 16,4-2-2-16,-1 1 5 0,1-1-7 0,0 0-6 16,0-1 14-16,0-2-16 0,0 3-1 0,-2-2 6 15,-1 1-25-15,1-1-6 0,-2-1-35 16,-1 0-17-16,-2 0-22 0,0 0-31 0,0 2-43 0,-2-2-68 16,3 3 21-16,-1-2-291 0,-2 1 42 0,1 0-191 15,0-1 41-15,-1-1 58 0,-2 0-552 16</inkml:trace>
  <inkml:trace contextRef="#ctx0" brushRef="#br0" timeOffset="61279.3834">9042 5235 1730 0,'3'-7'377'0,"-3"-1"-34"16,1 1-33-16,0 2-30 0,-1 0-35 0,0 1-31 16,0 1-26-16,0 1-16 0,-1 2-4 0,0 2-4 15,-2 1-10-15,0 4-6 0,-2 4-4 16,-1 1-18-16,2 4-6 0,-1 1 1 0,2 3-9 16,-2 1 5-16,4 0-9 0,-2 1-7 0,2 3-1 15,1-1-10-15,1 2-1 0,2-1-13 0,-2 1-3 16,2-2-5-16,0 1-8 0,1-3 0 0,0 1-6 15,1-3-3-15,2-1-13 0,0 0-29 16,1-2-22-16,-2-2-23 0,3 0-20 0,1-2-24 0,0-2-29 16,3-2-31-16,-3 1-44 0,3-3-50 0,0-3 21 15,0 0-172-15,1-1 32 0,-1-3-309 16,1-3 49-16,-3-2 52 0,2 0-531 0</inkml:trace>
  <inkml:trace contextRef="#ctx0" brushRef="#br0" timeOffset="61547.3933">9275 5375 2046 0,'0'-5'334'0,"0"1"-26"0,0 1-9 16,1 1-4-16,-1 2-17 0,2 2-10 16,-1 1-19-16,1 1-6 0,0 4-30 0,3 2-12 15,-2 1-25-15,1 1-15 0,0 1-16 0,2 2-28 0,-1-1-8 16,-2 0-9-16,0-2-6 0,1 3-12 15,-1-1-14-15,1 0-14 0,-1-3-24 0,2 1-20 16,-2-1-25-16,-1-1-24 0,2-1-31 0,-3-1-28 16,2 0-41-16,0-3 14 0,-2-1-244 15,1 1-195-15,1-1 44 0,-2-1-102 0,-1-2 47 0,0-1-565 16</inkml:trace>
  <inkml:trace contextRef="#ctx0" brushRef="#br0" timeOffset="61692.3879">9271 5216 2264 0,'-3'-8'394'0,"2"1"-52"16,-2 2-38-16,1 0-49 0,1 0-55 0,0 1-56 0,1 1-63 16,-2-1-87-16,2 1-1 0,0 1-305 0,0-1 26 15,3 3-306-15,-2-3 47 0,3 1 45 0,-2-2-299 16</inkml:trace>
  <inkml:trace contextRef="#ctx0" brushRef="#br0" timeOffset="62043.3895">9493 5131 2178 0,'1'0'397'0,"2"2"-30"0,0 3-14 16,2 2-34-16,2 3-25 0,3 3-18 0,13 25-15 0,-18-28-39 16,15 28-7-16,-8-9-22 0,-2-1-16 0,0 5-18 15,-2-4-18-15,-6-16-14 0,1 5-13 0,-1 4-11 16,0 0 2-16,-2 0-10 0,0 1-49 15,-2 0-35-15,0-1-32 0,-2 1-35 0,-9 28-77 16,9-41-51-16,-3 7 17 0,0 0-240 0,-3 2 35 16,2-2-315-16,0-2 55 0,2-2 38 0,0-2-595 15</inkml:trace>
  <inkml:trace contextRef="#ctx0" brushRef="#br0" timeOffset="62441.3814">10012 5403 2133 0,'13'35'471'15,"2"2"-28"-15,-1 6-51 0,-2 2 28 0,4 12-35 16,-6 1-36-16,1 2-37 0,0 1-18 0,-2 0-40 15,-2 1-23-15,-6-2-24 0,2-1-17 0,-2 0-16 16,-4-2-19-16,1-1-12 0,-7 1-22 0,-1-3-30 16,-4-2-36-16,2-3-6 0,-4-3-155 0,-3-2-77 15,-2-10-123-15,1 2 28 0,-4-7 24 0,-3-4-473 16,-2-6 54-16,-6-5 70 0,0-4-849 0</inkml:trace>
  <inkml:trace contextRef="#ctx0" brushRef="#br0" timeOffset="3.52172E6">4798 7671 1033 0,'-5'0'189'0,"2"0"-25"0,-2 0-9 15,2 0-16-15,-1-1-15 0,3 1-14 0,-2 0-9 16,0 0-7-16,2 0-9 0,0 0-7 0,-2-1 5 0,1 1 6 16,1 0 2-16,-1 0 2 0,0 0-6 15,1 0 1-15,-1 0-10 0,0 0-4 0,-2 0-10 0,3 0 3 16,-4 0-1-16,2 0-6 0,-2 0-2 15,0 0-5-15,0 0 1 0,1 1 6 0,-2-1-8 16,1 0 7-16,1 0-3 0,-1 1 3 0,0-1 0 16,1 3-2-16,-3-3-4 0,1 0 9 0,0 0-4 15,0 1 3-15,0 1-3 0,-1-1-3 0,1-1 1 16,1 1 2-16,0 1-1 0,-1-2 2 0,1 1-3 16,1-1-5-16,-1 1 1 0,3-1-3 15,-2 0-5-15,2 3 1 0,-2-3-6 0,1 0-8 0,2 0 3 16,-1 2-2-16,-1-1 5 0,3 0 6 0,2 0 4 15,2 1 1-15,4-1 2 0,4 1-5 16,3 0 0-16,0-1-5 0,5 0 0 0,1-1-6 16,0 0-5-16,4 0-4 0,-2 0 1 0,3-1 0 15,-2-2-2-15,1 1-3 0,-1-1 1 0,2 1-4 16,-4-1-1-16,1-1-3 0,-2 0 1 0,-1 0-15 16,-2 1-11-16,2 1-22 0,-3-1-18 0,-1 0-54 15,-2 1-30-15,-3-1-67 0,0 2 20 0,-3 1-275 16,-3-3 35-16,-2 3-170 0,0-1 45 0,-1 0 37 15,-2-1-428-15</inkml:trace>
  <inkml:trace contextRef="#ctx0" brushRef="#br0" timeOffset="3.52212E6">4976 7653 1562 0,'-5'0'322'0,"-1"0"-29"15,0-1-18-15,-1 1-21 0,3-2-17 0,0 2-19 0,-2-1-20 16,2-1-19-16,0 2-20 0,-1-1-17 0,3 1-21 16,-2 0-12-16,2 0-2 0,-1 1-3 15,1 1-1-15,2 2 0 0,-1 0-6 0,1 2 1 16,1 5-5-16,3 4-10 0,-2 2 1 0,11 30-6 16,-3-18-1-16,0 1-16 0,-2 1 0 0,1-2-2 15,1 3-4-15,-3-1-5 0,-2-1-3 16,4 2 2-16,-7-18-5 0,-1 4 4 0,0 6-3 15,-2 34 4-15,-1-25-3 0,-8-2 1 0,1 0 2 0,-1-2-5 16,-6-2-9-16,1-3 7 0,-1 0-4 16,-3-4-5-16,-2-1 3 0,-1-1 1 0,-3-3-6 0,1-2 2 15,12-10-2-15,-3 3-16 0,-2-2-6 0,-2-1-21 16,-1-3-17-16,1 0-20 0,2-3-21 0,-1-3-30 16,3-1-69-16,3-5-61 0,3-2 22 15,3 0-208-15,4-3 36 0,3-3-249 0,14-24 47 16,-1 15 44-16,5 3-587 0</inkml:trace>
  <inkml:trace contextRef="#ctx0" brushRef="#br0" timeOffset="3.52263E6">5857 7975 2144 0,'-6'3'397'0,"0"-3"-33"16,0 0-20-16,2 0-33 0,-1 1-27 16,1-1-32-16,1 0-19 0,2 0-32 0,0 0-19 15,1 0-7-15,0 0-27 0,1 0-17 0,3 0-12 0,2 0-10 16,6-1-9-16,2-2-18 0,5 2-13 16,-2 1 1-16,3 0-12 0,-1-2 0 0,1 2-9 15,-1-2-20-15,-2 2-21 0,1 0-19 0,-2 0-21 16,2 0-18-16,-1 0-35 0,-3 2-25 0,-3-2-25 15,0 2-31-15,-3-2-15 0,0 0-18 0,-3 0 19 16,1 0-121-16,-3-2-88 0,0 0 34 0,-2 1-210 16,-1-1 29-16,0 0 36 0,-1-1 35 15,-4-5-290-15</inkml:trace>
  <inkml:trace contextRef="#ctx0" brushRef="#br0" timeOffset="3.52287E6">5926 7749 1860 0,'-1'5'400'0,"-1"6"-28"0,2 5-32 0,0-2-24 15,3 3-18-15,-1 2-27 0,2 0-21 16,-2 1-5-16,3 3-28 0,-3-2-17 0,3 1-21 16,-3-1-21-16,1 1-13 0,0-1-19 0,0-1-14 15,1-3-12-15,-2 0-4 0,3 0-10 0,-4-1-11 16,1-1-17-16,1-3-30 0,-2-2-18 0,0-2-36 15,0-1-39-15,0-1-35 0,0-1-46 0,1 1-58 0,-1-5 20 16,4 0 16-16,-2-1-509 0,5-2 61 16,0-5 43-16,2-2-692 0</inkml:trace>
  <inkml:trace contextRef="#ctx0" brushRef="#br0" timeOffset="3.52334E6">6562 7972 2053 0,'-2'2'400'0,"2"1"-38"0,0-2-32 0,0 0-37 15,0 0-35-15,0-1-23 0,0 1-20 0,0-1-18 16,0 1-14-16,2 0-14 0,2 2-18 0,-2-3-10 16,4 2-16-16,1-2-8 0,2 1-17 0,2 1-10 15,2-1-8-15,-1 0-7 0,2 0-20 0,0 1-10 16,0-1-24-16,-2-1-19 0,0 0-15 0,-1 0-27 16,-1 0-18-16,-2 1-11 0,2-1-16 15,-3 2-16-15,1-2-22 0,-1 0-18 0,-1 0-42 0,0 0 18 16,-1 0-227-16,0 0 35 0,1-2-241 15,-3 0 45-15,3-1 41 0,-4 1-462 0</inkml:trace>
  <inkml:trace contextRef="#ctx0" brushRef="#br0" timeOffset="3.52361E6">6501 7799 2124 0,'2'0'399'0,"0"0"-40"0,2 0-24 0,1 0-30 0,1 1-32 16,5-1-31-16,3 2-15 0,0-1-25 16,1-1-19-16,-1 0-21 0,2 0-19 0,-1 0-15 0,0 0-14 15,0 0-12-15,-4-1-19 0,2-1-18 0,0 0-37 16,1 1-28-16,-2-1-36 0,-3 2-38 15,3-2-67-15,-4 2 15 0,-1 0-307 0,0 0 36 0,-3 0-227 16,-1 0 52-16,0 0 43 0,-3 0-517 16</inkml:trace>
  <inkml:trace contextRef="#ctx0" brushRef="#br0" timeOffset="3.52718E6">7542 7168 1236 0,'-2'-1'235'0,"-1"0"-26"0,0 0-16 16,-2 1-30-16,3-2-15 0,-3 0-13 0,1 2-21 0,-2 0-12 15,0 0-13-15,-4 2 1 0,-1 0-12 16,-2-1-6-16,-1 1-11 0,0 2-8 0,1-1 0 16,-2 1-7-16,1-1-6 0,-1 0 3 0,1 1 1 15,0-1 2-15,1 1 8 0,0-1 3 0,2-1 8 16,2-1 4-16,2 0 3 0,-1 0-3 0,2 2 3 15,3-3-6-15,-2 0-5 0,1 0-5 16,0 0-6-16,0 0-10 0,0 0-4 0,0 0 0 16,3 0-5-16,-3 0-1 0,1 0-2 0,2 0-6 15,-2 0 2-15,1 0-3 0,1 0 2 0,-2 0-2 16,1 0 0-16,1 0 2 0,0 2-2 0,-3-2-2 16,3 0 0-16,0 0-2 0,0 0-3 0,1 0 1 15,-3 0-1-15,2 0 1 0,0 0-2 16,0 0-1-16,0 0-3 0,0 0 4 0,1 0-6 0,-2 0 4 15,1 0-6-15,0 0 0 0,0 0 2 0,1 0 3 16,-1 0-1-16,0 0 0 0,1 0 3 0,-2 0-3 16,2 0-1-16,-1 0-4 0,0 0 1 0,1 0 1 15,0 0 1-15,-1 0-2 0,1 0-1 0,-1 0 1 16,1 0 0-16,-1 0 0 0,1 0-3 16,0 0-2-16,-2 1 0 0,2-1 3 0,-2 0-6 15,2 0 0-15,0 0 2 0,-1 1-5 0,1 0 5 16,-1 3 6-16,1 0 1 0,-1 0 3 0,1 3 3 15,0 4 0-15,0 5 5 0,1 1 3 0,3 3 1 16,-1 1 3-16,1 3 8 0,9 34 8 0,-2-21 1 16,-1 0 1-16,-1 1 0 0,-1-1 1 0,4 2-3 15,-3 0 1-15,-1-2-3 0,1 1 1 0,-1 3-3 16,-1-1 4-16,0-1 0 0,1 4 4 0,0-2-1 16,-3 0 3-16,2-3-1 0,-1 1-1 0,0 0 3 15,1-3-6-15,-1-2 0 0,0-2-6 0,2 2 2 16,-5-3 0-16,2 1-4 0,-3-18 2 15,1 5-2-15,0 2-3 0,1 1 1 0,-1 0-2 16,1 1 1-16,-1-2-6 0,1 1-3 0,-3-1-1 0,2-1 2 16,0 0-5-16,-2-1 2 0,2 0-3 15,0-2 0-15,-2-2-2 0,0-1 1 0,0-2-2 16,-1-3 2-16,2 0-2 0,-1-1-3 0,-1-1 0 16,0-1-3-16,1-1 1 0,-1 1-1 0,0-2 0 15,0-2-5-15,0 3 3 0,2-3-1 0,-2 1 4 16,0-1-3-16,0 0-3 0,0 0 4 15,0 1-1-15,0-2 5 0,0 2-8 0,0-2-1 0,1 2 2 16,-1-3-4-16,0 1 0 0,0 0 2 16,0 1 3-16,0 1-1 0,1-2-6 0,-1 0 6 15,0 0-3-15,0 1-5 0,0-2 1 0,0 2 4 16,0-2 0-16,0 3-2 0,0-3 2 0,0 0-3 16,0 2 2-16,2-1 3 0,-2 0-3 0,0-1-3 15,0 1-2-15,0-1 5 0,0 2-2 0,0-2 0 16,0 0-1-16,0 0 1 0,0 1 1 0,0-1-2 15,1 0-6-15,-1 1 1 0,0-1-2 16,0 0-2-16,1 0-1 0,0 0-4 0,0 0 6 0,2 0-1 16,1-1 4-16,3-2-1 0,5 0 1 0,4-2 8 15,5 1 1-15,32-6 7 0,-18 2 6 16,2-1-6-16,2 1 2 0,3 1 4 0,-4-2-1 16,2 1 5-16,0 1-4 0,-5 0 4 0,0 1 2 15,-2 0-2-15,-20 3 0 0,4 0-3 0,3-1-4 16,-3 2 0-16,1-1-2 0,-1 1 1 0,-1 0 7 15,-5-1 1-15,1 2-1 0,-3 0-13 0,-1-2-8 16,-2 2-17-16,0 0-33 0,-1-2-36 16,-3 1-53-16,0 0-76 0,1-1 21 0,-2 1 19 0,-1-1-530 15,0 1 53-15,0-1 58 0,-1-2-769 16</inkml:trace>
  <inkml:trace contextRef="#ctx0" brushRef="#br0" timeOffset="3.52971E6">8205 7793 1613 0,'-1'2'281'0,"1"-2"-30"0,0 2-22 16,0-2-23-16,0 0-13 0,0 0-20 0,-1 1-7 15,1-1-14-15,0 0-11 0,0 0-8 0,0 1-5 16,0-1-13-16,-1 0-10 0,1 0-5 16,0 0-9-16,0 0-9 0,0 0-9 0,0 0-7 15,0 0-5-15,0 1-5 0,0-1-4 0,0 0-4 16,0 0 1-16,-1 0-6 0,1 0 1 0,0 0-4 16,0 0-1-16,0 0-3 0,0 0-4 0,0 0-1 15,0 0-5-15,0 0-5 0,0 0 0 16,0 0-12-16,0 0-1 0,0 0-6 0,0 0-2 0,0 0-2 15,0 0 1-15,-2 3 5 0,2 0 4 0,0-2 6 16,0 2 1-16,0-1-4 0,0 3 2 0,0 0-4 16,0 1 0-16,0 1 1 0,3 2 0 0,-2 3 2 15,1 0 3-15,1-1 0 0,-1 3 1 0,2-2 0 16,0 1 4-16,2 0-2 0,-1-1-2 16,0-1-2-16,1 2 2 0,0-2-2 0,0 0-2 15,0-3 0-15,1 2 3 0,1-2 1 0,-3-2 5 0,-1-1 2 16,1-2 0-16,1 1 0 0,-2-1-1 15,2-2-1-15,-1 0-4 0,0-1 1 0,-1 0-4 0,1-1-3 16,1 0 1-16,3-3-6 0,0-3-4 16,0 0-3-16,0-1 2 0,1 1-3 0,-1-3 1 15,-2 3-2-15,1-4 3 0,-2 3 1 0,-3 1-3 16,2-3-1-16,-2 0 4 0,0 1 1 0,-3-1 1 16,0 0 0-16,0 2 3 0,0-1-1 0,0 1 3 15,-3-2 2-15,-1-3 3 0,0 0 1 0,1 2 1 16,-3-1 3-16,2 1 6 0,-1 1 3 15,0 1 4-15,3 2-1 0,-2 0 0 0,3 2-3 0,-3 1 0 16,2-1-4-16,1 2-1 0,0 1-10 0,-1-1-7 16,1 0-2-16,1 2 1 0,0 1 6 15,0 0 5-15,0 1 2 0,0 2 1 0,3 4 1 0,-1 3 11 16,4 5-5-16,-1-1 1 0,2 3 3 16,15 31 5-16,-6-16-4 0,0-2 4 0,1 1 5 15,-2 2-4-15,5 1-1 0,-3-1 8 0,1 1 3 16,-2 0-7-16,-4-2 5 0,1 2-5 0,-5 5 4 15,-1-5 0-15,-1 2-7 0,-4-2 12 0,-2-19-9 16,-1 6-5-16,-6 31-3 0,0-20 10 0,-2-3 6 16,-2 0-11-16,-1-4-16 0,-4 0-7 15,1-4-1-15,8-13-28 0,-1 1-27 0,-4 3-26 0,-2-4-32 16,2-1-22-16,-1-3-33 0,1-4-32 0,0-3-36 16,-3-2-56-16,3-6 27 0,-13-26 23 15,13 9-454-15,4-3 48 0,-1-4 50 0,3-1-707 16</inkml:trace>
  <inkml:trace contextRef="#ctx0" brushRef="#br0" timeOffset="3.53022E6">8563 7084 1680 0,'-2'-4'335'0,"0"-2"-40"0,1 3-31 15,1 0-30-15,0-1-23 0,-3 1-19 0,2 2-8 16,-2 2-6-16,2 0-10 0,-2 4-5 0,-1 2-9 15,-1 3-9-15,1 1-6 0,1 3-7 0,2 2-8 16,-2 2-4-16,2 0-4 0,1 6-1 16,1 0-14-16,6 34 2 0,-5-46-10 0,6 34-6 0,2-17 2 15,-1 0-16-15,-1 0-8 0,-5-18 1 0,3 5-10 16,1 1-7-16,2 0-3 0,0-1-2 0,1-1-16 16,1 0-17-16,-2-3-17 0,4 0-17 0,-3-3-23 15,3-1-25-15,-1-3-32 0,3 1-42 16,-2-3-46-16,0-3 18 0,2-4-287 0,-3-1 38 15,1-1-209-15,-2-4 47 0,0 1 46 0,-1-3-500 16</inkml:trace>
  <inkml:trace contextRef="#ctx0" brushRef="#br0" timeOffset="3.53049E6">8871 7173 2007 0,'0'-3'336'0,"0"0"-18"15,1 2-15-15,-1 1-2 0,0 1-25 16,2 2-16-16,0 1-14 0,-1 5-14 0,3 3-8 16,0 0-5-16,-1 2-23 0,1 3-8 0,2-1-17 15,-2 2-11-15,1 1-15 0,1-2-17 0,-3 3-13 16,1-1 0-16,-1-2-13 0,1 1-11 0,-1-1 3 16,0-1-17-16,0-2-13 0,0-1-3 0,-1-2-6 15,-1 0-70-15,1-3-22 0,2 1-21 16,-4-4-18-16,1-1-19 0,-1 1-27 0,1 0-49 0,-1-4-63 15,0 0 22-15,0-1-226 0,-1-1 36 0,-1-7-260 16,-4-4 53-16,-1-3 45 0,1-2-584 16</inkml:trace>
  <inkml:trace contextRef="#ctx0" brushRef="#br0" timeOffset="3.53063E6">8831 7040 1961 0,'-3'-8'364'0,"-2"0"-45"0,2 2-39 0,-2-1-31 0,2 3-27 15,-1-1-22-15,1 0-42 0,1 2-54 0,0-1-62 16,2 1-63-16,0 1 5 0,0 1-186 16,0-1 18-16,0 2-406 0,1 0 47 0,1 0 43 15,1-3-331-15</inkml:trace>
  <inkml:trace contextRef="#ctx0" brushRef="#br0" timeOffset="3.5309E6">8977 6936 1860 0,'13'8'411'0,"21"18"-38"0,-13-6-24 0,0 1-29 15,0 7-11-15,0 0-25 0,1 1-28 16,-4 4-29-16,-3-1-12 0,-5 3-14 0,-2 2-17 16,-4 0-20-16,-4 1-4 0,0 2-20 0,-4-2-5 15,0 1-23-15,-4-3-8 0,1-5-10 0,3-19-8 16,-1 4-10-16,-2 0-20 0,2 4-16 0,-1-5-22 15,0 1-29-15,0-3-24 0,-2-2-27 0,2-1-39 16,0-3-27-16,1-3-37 0,1-1-61 16,-2 0 20-16,4-1-295 0,-1-2 43 0,1 0-175 0,1 0 48 15,0 0 56-15,-1-2-522 0</inkml:trace>
  <inkml:trace contextRef="#ctx0" brushRef="#br0" timeOffset="3.53339E6">9482 8170 1495 0,'3'4'352'0,"3"-1"-23"0,-2-1-29 15,1 0-22-15,0-2-22 0,1 0-23 0,5-2-17 16,0 0-19-16,2-2-17 0,2 1-11 0,-2-4-13 0,1 0-7 16,0-3-7-16,0 0-8 0,-1 0-8 15,1-1-11-15,-3-2-10 0,-1-1 0 0,1 0-13 16,-1-2-5-16,-2 0-5 0,0-1-10 0,-2-1 0 16,0-1-11-16,-3-2-2 0,1 0-10 0,-3-1-5 15,1 2-4-15,-2-2-2 0,0 0-1 0,-1 1-3 16,0-1-1-16,0 2-6 0,-2 1-7 0,0-1 6 15,-1 3-2-15,1 1 1 0,0 2-4 0,-1-1-3 16,0 2-4-16,0 4-1 0,0-3-6 0,0 3-1 16,-1 1 0-16,0 3-5 0,0-2 4 15,0 3-2-15,-1 3 0 0,2-2-7 0,-2 3 6 16,2 3-4-16,-7 0-4 0,1 3 4 0,0 2-3 0,-2 4 2 16,0 0 0-16,3 2 2 0,-1 2-2 15,1 0-1-15,3 2 2 0,0 2-1 0,2 0 2 16,-1 2-5-16,4-2 4 0,1 1-5 0,0 1 5 15,0 1 2-15,2 0 0 0,2 0 5 0,11 29 5 16,-11-41 4-16,13 25 1 0,-3-12 0 0,-8-13 2 16,4 1-2-16,2 2-4 0,0 1 1 0,22 16 4 15,-27-24 0-15,5 3-8 0,1 0 11 0,0 0-2 16,0 1-2-16,0-3-5 0,-2 0 6 0,1-2-6 16,0 2 0-16,-4-4-3 0,2 0-22 15,0 0-6-15,-3-1-18 0,0-3-14 0,1 2-16 0,-1-2-13 16,3-2-19-16,2-1-20 0,0-1-26 0,1-1-35 15,-1-1-36-15,0-1 19 0,0-3-189 16,2 1 33-16,-4-1-278 0,2 0 39 0,0-1 50 16,0 1-509-16</inkml:trace>
  <inkml:trace contextRef="#ctx0" brushRef="#br0" timeOffset="3.53376E6">10096 7910 1940 0,'-2'-5'332'0,"-1"-1"-36"0,1 2-27 16,-1 1-26-16,0 0-20 0,-1 0-17 0,1 3-17 16,-1 0-14-16,1 3-9 0,-4 2-6 0,3 4-13 15,0-1-12-15,-2 5-2 0,4 1-11 16,-1 1-3-16,1 1-12 0,2 1-7 0,2 0-7 16,1 1-10-16,-1-1-5 0,4 2-12 0,-2-2-4 15,2-1-4-15,1-2-9 0,-2-1-2 0,2-1 1 0,0-1-8 16,1-1 3-16,0-2-6 0,0-1-4 15,-1-4 1-15,3-1-9 0,-3 0-1 0,-1-4-8 16,1 0-8-16,1-3-4 0,-1-2-3 0,-1-4-8 16,1-1-3-16,1-1-1 0,-4 0 0 0,0-2-2 15,-1 1 2-15,-1-3-1 0,-2 3 5 0,-3-1-1 16,0 3 2-16,-1-2 4 0,-3 2-2 0,-1 1-2 16,-2 2 0-16,-3 0 4 0,1 2-9 0,0 0-7 15,-2 2-14-15,4-1-21 0,2 4-28 16,1-1-33-16,0 2-30 0,1 0-23 0,2 1 15 15,2 0-101-15,2 0-16 0,0 0-23 0,1 0-41 16,2 0-166-16,1 0 39 0,1 0-78 0,1 1 30 16,7-1-336-16</inkml:trace>
  <inkml:trace contextRef="#ctx0" brushRef="#br0" timeOffset="3.53425E6">10437 7806 2115 0,'-6'0'383'0,"-2"4"-35"16,-3 0-33-16,1 2-30 0,-3 1-28 0,3 2-23 15,1 0-17-15,0 2-23 0,2-2-17 0,2 5-8 16,3 2-19-16,2-1-8 0,0 0-13 0,0 0-18 16,3 2-12-16,1-2-9 0,2-1-12 0,0 0-9 15,2-3-8-15,-1 0-15 0,0-1-12 16,3-1-19-16,-1-1-11 0,1-4-9 0,-1-1-11 15,2-1-8-15,-4-2-6 0,1 0-5 0,4-2-2 16,-4-5-1-16,2 2 4 0,1-3 6 0,-4 0 10 16,-1-2 5-16,-2-2 4 0,-1 0 7 0,-1 1 3 15,-2 2 3-15,0-5 11 0,-2 0 9 0,-1 0 11 16,-1-2 3-16,-1-1 14 0,1 3 9 0,0-1 0 16,-3 1 10-16,3 1 2 0,0 1-10 0,-1 2-6 15,4 1-14-15,-2 3-17 0,1 0-1 0,1 1-6 16,1 5 11-16,0 0 1 0,2 2 1 0,3 4-2 15,0 3 1-15,2 3 3 0,2 3-10 16,11 24 9-16,-6-12 8 0,-4 2-12 0,0 2-1 0,-2 10 6 16,-5-2 7-16,1 2-4 0,-3 1 13 15,-3 0 0-15,-2-1 0 0,-2 1-6 0,-3-1-2 16,0 0-4-16,-2-3-5 0,-3-1-2 0,-1-1-5 16,-3-2 0-16,3-6 9 0,-3 0-1 0,-1-3-21 15,-2-4-14-15,-1-2-1 0,0-2-61 0,10-13-18 16,-3 2-19-16,-2 1-20 0,-4-2-46 0,-1-2-35 15,3-2-45-15,0-2 24 0,1-2-367 0,3-2 48 16,1-2-118-16,2-3-906 0</inkml:trace>
  <inkml:trace contextRef="#ctx0" brushRef="#br0" timeOffset="3.53519E6">11284 7715 1892 0,'-10'-4'369'0,"2"1"-33"0,0 1-28 0,-1 0-24 16,0 1-34-16,2 1-24 0,-1 0-20 0,-3 1-16 15,0 2-17-15,-2 1-10 0,1 2-15 16,1 1-12-16,-2 2-8 0,3 3-14 0,0 0-5 0,2 0-12 16,0 1-13-16,0 2-8 0,4 2-2 0,0 0 0 15,2 0 0-15,2 3-3 0,1-3-6 0,3 2-3 16,0-2-2-16,2 0-5 0,1-3-6 0,1 1 2 16,1-2-6-16,-1-2-2 0,2 1-2 0,0-4 4 15,-1 1-6-15,2-1 0 0,-2-4-6 16,1 0-9-16,-2-3-7 0,2-1-6 0,0-2-9 15,0-4-15-15,2-1-2 0,-2 0-4 0,3-5 4 0,-5-1-7 16,1-3-1-16,-2-1-1 0,-1-2 1 16,-1-2-2-16,-1-1 2 0,-1-1 6 0,-3-1-2 15,0 0 0-15,0 0 6 0,0 1 4 0,-2-1 14 16,1 3 3-16,-1 1 6 0,0 2 3 0,-1 2-1 16,1 1-5-16,0 4-5 0,2 1-5 0,-1 2-2 15,-1 5 10-15,1 0 11 0,1 6 15 0,0 0 2 16,0 8 9-16,1 2 0 0,2 4-1 0,-1 2 14 15,3 2-6-15,-1 0 15 0,9 33-8 0,-2-25 0 16,-1 0 7-16,1 0-15 0,0-1-5 16,1-1 0-16,-7-16 4 0,2 3-14 0,1 3 0 15,1-2-15-15,-1-1-25 0,2 0 2 0,0-2-68 0,0-2-30 16,2-2-58-16,1-2-42 0,2-3-64 16,1-3 24-16,0-5-247 0,-1 0 40 0,3-4-237 0,-5-3 52 15,2-3 55-15,13-25-672 0</inkml:trace>
  <inkml:trace contextRef="#ctx0" brushRef="#br0" timeOffset="3.53561E6">11462 6907 2069 0,'-1'-3'359'16,"1"2"-36"-16,-4-2-43 0,3 2-22 0,-1 1-23 16,1 1-14-16,-3 2-17 0,-1 1-12 0,0 5-17 15,-2 0-10-15,-2 4-15 0,4 2-7 16,-2 0-7-16,1 3-9 0,2 0-9 0,0 3-8 15,2-1-8-15,2 2-8 0,2-1-7 0,1 1-6 16,1 0-8-16,-1 0-3 0,1-1-5 0,1 1-7 16,1 1-9-16,2-3-1 0,-1-1-5 0,2 0-18 15,-2-2-23-15,3-1-18 0,1-2-21 16,-2-2-18-16,3-1-21 0,-1-2-64 0,1-4-38 0,2-1-41 16,0-3 18-16,0-1-149 0,0-2-98 0,0-2 35 15,-2-3-203-15,2 2 44 0,-4-4 42 0,0-2-427 16</inkml:trace>
  <inkml:trace contextRef="#ctx0" brushRef="#br0" timeOffset="3.53582E6">11712 7011 1676 0,'2'-9'349'0,"-2"2"-39"16,1 1-3-16,-1 3 13 0,2 2-9 0,-2 2-20 15,1 2-10-15,-1 2-17 0,1 4-14 16,1 4-11-16,1 2-21 0,0 1-13 0,-1 3-22 0,1 0 6 15,1 2-17-15,-1-1-3 0,0 0-21 16,0 1-11-16,-2-1-16 0,1-3-11 0,-1 3-7 16,2-4-13-16,-2 0-7 0,1-2-10 0,0-1-8 0,0-1-13 15,-2-3-23-15,1 0-2 0,0-3-62 16,2 0-18-16,-1-2-23 0,-1 0-27 0,-1-1-37 16,0-3-49-16,0 0-69 0,1-1 26 0,-1-5 21 15,0 0-518-15,0-9 55 0,-1-3 52 0,-7-34-759 16</inkml:trace>
  <inkml:trace contextRef="#ctx0" brushRef="#br0" timeOffset="3.53595E6">11674 6834 2013 0,'-4'-14'377'0,"3"2"-46"0,-3 1-40 0,2 2-61 16,1 0-57-16,0 4-51 0,1-1-59 16,0 1-46-16,0 3-59 0,0-2 4 0,1 4-192 15,0 0 20-15,2 0-352 0,0 2 36 0,2 0-369 16</inkml:trace>
  <inkml:trace contextRef="#ctx0" brushRef="#br0" timeOffset="3.5362E6">11956 6815 2423 0,'20'29'425'0,"-3"-2"-27"16,-6 2-14-16,2 0-46 0,-2 2-25 0,-5 0-20 15,1 6-30-15,-3 1-18 0,-3-2-29 16,-1-21-18-16,-1 7-24 0,-2 34-14 0,1-41-20 16,0 4-12-16,-4 2-13 0,1 1-10 0,-1 1-9 0,2-5-17 15,-3 1-31-15,1-2-3 0,1-1-56 16,-2-2-31-16,1-2-29 0,0 0-32 16,-2-3-37-16,2-1-41 0,-1-3-61 0,0 1 23 0,2-5 21 15,-4 2-518-15,2-3 55 0,0 0 57 16,-3-3-746-16</inkml:trace>
  <inkml:trace contextRef="#ctx0" brushRef="#br0" timeOffset="3.53823E6">12339 7977 2139 0,'-2'1'431'16,"-1"1"-51"-16,2-1-35 0,1 0-39 0,0 0-31 16,0 2-31-16,3-3-21 0,5 3-21 0,3-3-22 15,3 2-18-15,4-1-17 0,2-1-13 0,0 1-11 16,2-1-15-16,2 0-9 0,0 1-11 0,-3-1-10 16,2 0-24-16,0 0-26 0,-1 0-19 0,0 0-25 15,-1-1-26-15,1 0-25 0,-5 1-29 0,1-1-30 16,-1-1-36-16,0 1-43 0,-4-1 19 0,0-3-244 15,-3 3 37-15,1-2-226 0,-2 1 53 16,-5-1 42-16,0-1-446 0</inkml:trace>
  <inkml:trace contextRef="#ctx0" brushRef="#br0" timeOffset="3.53847E6">12618 7778 1736 0,'-6'-4'315'15,"2"1"-32"-15,0 1-24 0,2 1-5 0,-2 1 2 16,1 1 3-16,3 3-12 0,-3 1-14 16,3 7-13-16,0 1-14 0,0 4-21 0,0 2-5 15,3-1-16-15,-3 2-12 0,1 0-7 0,0 0-19 0,1 1-11 16,0 1-5-16,-1-2-15 0,-1 0-11 16,1 0-5-16,-1-3-8 0,1 0-19 0,0-1-23 15,0-1-33-15,1-2-33 0,-1-1-35 0,0-2-78 16,1-1-55-16,0 0 19 0,0-3-206 0,0 0 35 15,2-3-285-15,-2 1 50 0,3-3 48 0,-2-1-550 16</inkml:trace>
  <inkml:trace contextRef="#ctx0" brushRef="#br0" timeOffset="3.53886E6">13134 7378 1868 0,'-11'5'366'0,"-17"23"-22"16,13 0-31-16,-1 1-20 0,6 6-21 0,1 5-19 15,1 0-19-15,4 5-19 0,2-2-16 0,4-1-6 16,-1 3-9-16,6 3-2 0,0-4-7 0,0 0-6 16,7 0-13-16,-4-4-14 0,2-1-14 0,3-2-1 15,-4-1-7-15,0-2 5 0,3-5-7 0,-4-3-14 16,4 2-8-16,-8-19 3 0,-1 6-21 16,2-1-4-16,3 1-6 0,-4-1-11 0,-1-2-1 15,1-1-7-15,0-1-18 0,-1-2-24 0,-1 0-3 0,1-1-53 16,-1-5-41-16,-1 3-49 0,1-4-69 15,0 0 19-15,1-1-434 0,-2 0 51 0,0-1-107 16,-1 0-997-16</inkml:trace>
  <inkml:trace contextRef="#ctx0" brushRef="#br0" timeOffset="3.54065E6">13500 7470 1811 0,'-4'-6'386'0,"2"0"-40"16,-2 1-35-16,3 1-34 0,-1 1-41 0,1 1-32 15,0 1 10-15,-1 1-6 0,2 3 0 16,0 3-15-16,2 6-10 0,-1 2-8 0,1 3-10 16,0 5-8-16,2 0-10 0,0 2-4 0,5 31-10 15,-6-20-16-15,0-21-2 0,-2 5-17 0,2 3-6 16,0 2-10-16,0-2-10 0,2 2 1 0,-4-2-18 15,2 0 9-15,0-1-13 0,-2-1-7 0,1-2-5 16,1-2-5-16,-1-2-17 0,0-1-28 0,-1-2-30 16,1-1-23-16,-2-3-27 0,1 1-23 0,1-3-33 15,-1-1-47-15,3 1 20 0,-2-5-428 0,2 0 47 16,-1 0-87-16,1 0-856 0</inkml:trace>
  <inkml:trace contextRef="#ctx0" brushRef="#br0" timeOffset="3.54094E6">13837 7766 1989 0,'0'3'422'0,"0"-2"-38"15,4 2-16-15,-1-2-31 0,5 3-39 16,3-1-25-16,1-1-26 0,0 1-24 0,2 1-30 16,0-1-20-16,0-3-22 0,0 2-8 0,0 0-18 15,0-1-25-15,2-1-32 0,-4 0-27 0,0 0-32 16,-1 0-21-16,-1 0-28 0,-1 0-36 0,0-1-36 16,-3-1-48-16,1 2 15 0,-2-2-184 0,2 2 29 15,-2-3-335-15,0 3 48 0,1 0 49 16,-2-3-544-16</inkml:trace>
  <inkml:trace contextRef="#ctx0" brushRef="#br0" timeOffset="3.54156E6">14352 7504 1900 0,'0'0'393'0,"-2"3"-34"15,1 2-24-15,-1 3-25 0,1 5-31 0,1 3-24 16,0 2-30-16,0 1-12 0,3 0-18 0,0 1-16 16,1 1-16-16,0 0-10 0,2-2-16 0,0-1-11 15,2 1-9-15,-1-2-10 0,0-1-5 16,0-2-3-16,1-1-8 0,-1-1-6 0,0-3-10 0,2-1-6 15,0 0-14-15,0-4-17 0,-1-1-5 16,2-3-19-16,-3 0-14 0,2-5-8 0,0 0-5 0,2-2-10 16,-3-3-1-16,-1 0-3 0,1-2 3 0,-3 0 0 15,0-1 4-15,-2 1-2 0,1-1 8 16,-2 0-1-16,0-2 3 0,-2 5 1 0,0-1 10 16,0 2-2-16,0-1 2 0,0 2 6 0,0 1 14 15,0-3 5-15,-1 3-3 0,1 0 6 0,0 1-7 16,0-2 5-16,0 3 8 0,-1-1-2 0,0-1 7 15,1 1 8-15,-1 0-8 0,1 1-14 16,0 3-10-16,0-3-2 0,0 1-5 0,0 3 5 16,0 1 18-16,0 1-5 0,0 3 10 0,3 5 1 0,0 4 6 15,0 4-1-15,9 32 2 0,-7-16-5 16,0 1-4-16,-1 0 8 0,-1 2-3 0,0 5-3 0,1-2 5 16,-3 2-4-16,-1 1-4 0,-2-2-3 0,1 0 2 15,-3 0-5-15,0-3 4 0,-1-2-4 16,0-3 2-16,3-19-8 0,0 5 4 0,-5 0 1 15,0 1-5-15,0-2-34 0,-2 1 0 0,-3-4-56 0,-1-1-46 16,-4-5-25-16,-1-1-31 0,-3-2-35 16,0-4-48-16,1-3 23 0,-30-15-280 0,25-2 43 15,4-4-200-15,1-4 53 0,2-2 46 0,4-9-646 16</inkml:trace>
  <inkml:trace contextRef="#ctx0" brushRef="#br0" timeOffset="3.54211E6">14684 6874 1879 0,'-1'-3'371'0,"-1"-1"-42"0,1 0-40 0,0 2-34 16,1 2-30-16,-3-2-16 0,1 2-5 0,0 2-16 15,-1 4-2-15,-3 5-11 0,1 1-18 16,-1 1 0-16,3 4-9 0,-3 1-13 0,4 2 6 0,-2 1-21 15,2 2 1-15,1 3-8 0,1-1-2 16,4 34-12-16,-1-46-15 0,-3 5-6 0,10 31-3 0,-6-38-8 16,-1 7-1-16,2-1-8 0,1 2-5 0,-1-2-14 15,4 0-12-15,-2-1-19 0,0-3-18 16,4 0-25-16,-1-1-24 0,-2-4-30 0,5-4-33 16,-2 0-42-16,0-3-41 0,2-1 19 0,1-2-158 15,1-4-52-15,-1-1-140 0,1-2 42 0,-4-1-95 16,0-3 57-16,-1 2 31 0,0-1-352 0</inkml:trace>
  <inkml:trace contextRef="#ctx0" brushRef="#br0" timeOffset="3.5423E6">14917 7057 1404 0,'2'-14'354'0,"-2"2"-7"0,2 2-37 0,-2 2-38 0,0 1-30 16,0 0-20-16,1 3-11 0,0 0-1 15,-1 2-1-15,0 2-1 0,0 1-12 0,1 1 2 16,0 3-14-16,1 5-13 0,-1 1-6 0,2 2-7 15,0 1-11-15,-2 1-10 0,1 2-16 0,1-3-11 16,0 4-7-16,-1-2-18 0,1 2 3 0,2-1-15 16,-1-2-6-16,-1 0-11 0,2-1-29 0,-2-1-31 15,-1-2-34-15,0-3-33 0,1 1-30 0,-3-4-28 16,2 2-30-16,0-2 14 0,2-2-399 0,-4-1 43 16,0-2-141-16,0-2 46 0,0-1-670 0</inkml:trace>
  <inkml:trace contextRef="#ctx0" brushRef="#br0" timeOffset="3.54246E6">14897 6769 1876 0,'-3'-7'379'16,"1"-1"-54"-16,-1 3-42 0,1-1-30 0,1 3-35 16,1 0-43-16,-1-1-43 0,1 1-57 0,0 1-45 15,1 1-61-15,0-1 3 0,1 2-201 0,1 0 20 16,1 0-361-16,0 0 39 0,0 0 39 0,1 0-279 15</inkml:trace>
  <inkml:trace contextRef="#ctx0" brushRef="#br0" timeOffset="3.54269E6">15112 6733 2353 0,'22'24'412'0,"0"2"-24"0,-3 0-44 0,-2 2-28 15,0 1-19-15,-4 0-20 0,0 0-27 0,-3 0-29 16,0 3-23-16,-8-20-11 0,6 34-21 16,-8-33 1-16,1 5-27 0,-1 4-5 0,0-3-15 15,-1 4-13-15,0-1-11 0,-1-3-59 0,1-1-31 0,-2-1-31 16,0-2-35-16,-1-1-67 0,0-1-63 16,-2-2 16-16,0 1-293 0,-1-5 38 0,-1-1-233 0,2-2 48 15,1-1 46-15,1-3-610 0</inkml:trace>
  <inkml:trace contextRef="#ctx0" brushRef="#br0" timeOffset="3.54314E6">15631 7236 1794 0,'0'-2'415'0,"3"4"-30"16,3 2-30-16,3 6-25 0,15 22-25 0,-7-6-27 16,-1 6-14-16,3 9-3 0,-4 0-14 0,-4 2-29 15,-2 2 4-15,-3-1-8 0,-1 4-11 0,-4-5-11 16,-6 1-22-16,3 0-17 0,-5 1-10 0,1-2-16 16,-6 0-12-16,-1-4-11 0,0-2-11 0,-1 0-4 15,0-5-9-15,-1-3-10 0,-1-1-15 0,0-4-26 16,0-2-2-16,8-14-68 0,-2 3-40 0,-3 1-68 15,-2 1-41-15,0-4-46 0,-1 1 22 16,-1 0-270-16,0-4 43 0,-1 2-239 0,2-3 56 16,0 1 44-16,3-2-698 0</inkml:trace>
  <inkml:trace contextRef="#ctx0" brushRef="#br0" timeOffset="3.54548E6">16197 7908 1845 0,'0'3'412'0,"0"0"-36"0,1-1-29 15,2-2-34-15,-1 0-38 0,1 0-27 0,3-2-27 16,3-1-20-16,0-3-21 0,1 0-5 0,0-1-10 16,1-3-18-16,1 0-6 0,-1-2-11 0,3-1-13 15,-4-3-14-15,16-22-12 0,-12 13-10 0,-3-1-9 16,1-1-14-16,-1-2-13 0,-6-3-5 0,3-2-8 15,-5-3-3-15,-3-5-14 0,1 3-4 16,-1-2-6-16,-3 3 1 0,-1 1-3 0,-1 5-1 16,-2 1-3-16,3 19-2 15,-1-4-1-15,-1-2 4 0,-1-1-3 0,0 2-4 0,-2 1 3 0,0 3 0 16,-1 1-3-16,-1 1-2 0,2 4-1 0,-2 3 2 16,0 0-5-16,3 3 6 0,-3 2-3 0,0 3 6 15,2 5 3-15,0 1 2 0,2 5 6 16,0 3 7-16,2 2 6 0,1 1-1 0,0 4 10 0,4 2 4 15,0-1-6-15,0 2 14 0,4 34 1 16,2-24 7-16,2-5 0 0,0-3 0 0,2 1 1 16,1-3 3-16,0-2-3 0,2 1-4 0,-8-18 5 15,5 4-6-15,0 2 1 0,2 0-5 0,1 1-2 16,0-4-6-16,1 1 6 0,-2-2-12 0,4-2-3 16,-5 1-2-16,1-2-45 0,2-1-20 0,-2-2-19 15,0 0-23-15,3 1-15 0,2-5-55 0,-2 2-26 16,3-3-37-16,-2 0-58 0,2-3 25 0,0 2-236 15,-3-2 42-15,4 0-195 0,-2 0 57 0,-2-1 42 16,1-3-547-16</inkml:trace>
  <inkml:trace contextRef="#ctx0" brushRef="#br0" timeOffset="3.54589E6">16838 7447 1941 0,'-7'-1'354'0,"1"1"-31"0,1 3-29 0,-5 4-9 15,-1 1-23-15,2 3-26 0,0 2-22 16,2 1-16-16,-1 1-14 0,3 1-16 0,0 1-13 0,1 0-12 16,1 2-8-16,2-1-17 0,1 0-4 15,1 2-17-15,3-2-4 0,-1-1-9 0,2 0-7 16,-1-1-3-16,2-2-8 0,0 1-3 0,0-2-5 0,0-1-8 15,0-5 1-15,-1 0-7 0,0 0-10 16,3-4-17-16,-4-1-8 0,2-2-10 0,0 0-6 16,1 0-9-16,2-4-8 0,1-1-9 0,2-2-6 15,-2-1-5-15,-1-1-10 0,2-2-3 16,-2 1-1-16,-1-2-5 0,-1 1 6 0,1-2-1 0,-4 3 5 16,-2-1 1-16,-1-2 8 0,-2-1 6 0,-4-1 4 15,1 0 10-15,-2 0 8 0,-2 2 6 0,-2 1 6 16,-2-3 1-16,2 5 1 0,-1-1 0 0,-1 1 2 15,1 2 1-15,1-1-15 0,-1 3-23 0,6 0-53 16,-2 1-53-16,3 2 14 0,0-1-118 16,0 1-47-16,2 1-131 0,2 2 34 0,0 0-175 15,0 0 36-15,2 0 45 0,2 0-323 0</inkml:trace>
  <inkml:trace contextRef="#ctx0" brushRef="#br0" timeOffset="3.54641E6">17106 7489 1928 0,'-10'3'436'0,"-1"4"-41"0,-3 0-33 16,3 1-39-16,-2 0-35 0,0 2-32 0,4 1-21 16,-3 2-23-16,4-2-23 0,1 4-16 0,3-3-15 15,-2 1-15-15,3 1-15 0,0-2-14 16,3 1-11-16,3-1-15 0,0 1-11 0,3-1-8 0,-2 1-26 15,2-2-14-15,2-1-18 0,3-2-12 16,-2 0-11-16,0 0-10 0,2-3-7 0,-2 1-11 16,1-2-4-16,-1-3-2 0,-1 0-1 0,0-1 2 15,-2 0 8-15,1-1-5 0,-2-2 6 0,2-2 4 16,-1 0 11-16,0-2-4 0,-2-1 8 0,0 2 9 16,-1-2 7-16,-1-3 9 0,2 2 25 15,-3 0 9-15,0-2 16 0,-1 3 7 0,0 1 12 16,0 0 9-16,0-1 9 0,0 3-7 0,0-1 1 15,0 1-9-15,0 1-16 0,0 0-13 0,2 1-6 16,-2 1-1-16,0 1 11 0,2 1 1 0,0 2 1 16,3 5-7-16,1 2 7 0,-1 3-7 0,1 1 7 15,0 4 1-15,8 33 6 0,-11-36 1 16,-2 5-5-16,6 38 11 0,-8-20-7 0,-1 0-2 0,-3-1-6 16,-2 2 3-16,-4-3-5 0,-1 2-4 0,0-2-1 15,-4 2-1-15,-1-5-5 0,-2-1-5 0,0-2 1 16,1 0-5-16,-1-5-12 0,-2-4-8 0,-1 0-25 15,0-2-29-15,-1-1 6 0,-2-4-74 0,-4-2-63 16,17-7-28-16,-6 1-18 0,-3 0-22 0,2-2-34 16,-4 1 26-16,1-3-223 0,1-1 39 0,-1 0-239 15,-1 0 49-15,1-2 45 0,2-2-695 16</inkml:trace>
  <inkml:trace contextRef="#ctx0" brushRef="#br0" timeOffset="3.54824E6">17653 7153 1837 0,'-5'-3'392'0,"-3"3"-33"0,0 4-12 15,-3 3-13-15,0 5-28 0,-13 24-21 0,12-7-16 16,1 3-21-16,-1 2-2 0,5 2-18 0,-3-4-24 16,4 4 4-16,4 0-10 0,1 1-9 15,1-21-13-15,0 5-19 0,1 3-7 0,1-1-14 0,3 2-13 16,-2 0-12-16,2-2-8 0,1-1-15 0,-1-1 5 16,1-2-26-16,0 1 4 0,0-4-17 15,0 0-23-15,1-2-24 0,0 1-3 0,1-3-65 16,-1-3-25-16,3-1-26 0,3-2-29 0,-2-1-33 15,4-4-38-15,1-2 19 0,2-4-315 0,0-1 43 16,26-17-217-16,-23 5 56 0,-2-5 46 0,1 4-693 16</inkml:trace>
  <inkml:trace contextRef="#ctx0" brushRef="#br0" timeOffset="3.54852E6">17892 7159 2042 0,'-2'-7'338'16,"2"-1"-38"-16,-1 3-18 0,1 3 20 0,0 2-16 16,0 2-8-16,0 3-25 0,3 5-15 0,2 4-1 15,0 5-14-15,8 27-22 0,-10-33 12 0,11 30-3 16,-7-13-10-16,4 4-16 0,-2-4-14 0,-1 2-14 16,1-1-17-16,-6-19-13 0,1 5-10 0,1 3-16 15,0 1-6-15,-1-2-11 0,1 0-7 0,-2 1-3 16,0-4-7-16,0 1-1 15,0 0-15-15,-2-4-16 0,2-3-24 0,-1 0-32 0,-1-1 0 16,-1-1-83-16,1-3-34 0,0-1-27 16,1 2-36-16,1-2-108 0,-1-2 30 0,2 1 25 15,0-2-468-15,0-1 54 0,-1-3 60 0,3-2-820 0</inkml:trace>
  <inkml:trace contextRef="#ctx0" brushRef="#br0" timeOffset="3.54878E6">18199 7472 2504 0,'1'1'398'0,"1"0"-35"0,0-1-30 0,3 0-24 16,1 0-24-16,3 0-29 0,6 0-24 0,2 0-26 15,2-2-21-15,3 2-24 0,2 0-15 0,-2 0-6 16,4 1-19-16,0 0-10 0,-1-1-12 0,0 1-7 15,-2 1-8-15,-2-2-9 0,2 0-8 0,-1 0-7 16,-4 0-15-16,2 0-26 0,-4 0-8 16,-1 0-28-16,-4 0-19 0,0 0-38 0,-3-2-47 0,-1 0-54 15,-2 0-76-15,-1-1 23 0,-1 0-374 16,0 2 45-16,-2-2-64 0,-1 2-804 0</inkml:trace>
  <inkml:trace contextRef="#ctx0" brushRef="#br0" timeOffset="3.54932E6">18999 7250 2190 0,'-18'0'377'0,"0"-1"-38"0,-1 2-29 16,0-1-30-16,1 4-34 0,2 3-24 0,0-1-22 16,1 4-19-16,1 0-20 0,1 2-13 0,2 0-12 0,3 5-14 15,1-3-11-15,1 4-5 0,3-1-5 16,2 1-15-16,1 0-10 0,2 0 0 0,0-2-1 16,4 1-14-16,-1-3-5 0,1 0-1 0,2 0-8 0,0-2-9 15,4-3-14-15,-2-1-4 16,3-2-8-16,-1-2-5 0,-1-2-1 0,1-2-1 0,-2-1-2 15,4-3-1-15,-3-2-5 0,-2 0-3 16,3-4-2-16,-4-3 2 0,-2-1 1 0,0-1-1 16,-1-2-1-16,-1 1 6 0,-2-2 7 0,1 1 0 15,-2 0 6-15,0 1 9 0,-1 0 8 0,0 2 3 16,0 2 10-16,0 2-4 0,0 1-5 0,0 1-13 16,0 2-5-16,-1 0 4 0,1 4-8 0,0 0 14 15,0 2 14-15,0 2 6 0,2 4 14 0,2 5-8 16,1 6 40-16,0 0-7 0,15 27 1 15,-7-18-1-15,2 4-12 0,0-2 5 0,-1-2-3 0,3 0-5 16,-2-1 4-16,0 0-13 0,1-1-6 16,-11-17 2-16,3 5-10 0,0 1-1 0,2 1-23 15,-2-5-32-15,1 3 1 0,0-3-96 0,-2-1-36 16,-2-3-52-16,2-2-60 0,0-1 22 0,2-5 23 16,1-1-548-16,-1-4 62 0,0-4 49 0,-4 0-942 15</inkml:trace>
  <inkml:trace contextRef="#ctx0" brushRef="#br0" timeOffset="3.55134E6">19105 6639 2121 0,'1'-1'341'0,"0"1"-40"16,-1 0-15-16,1 2-10 0,-1 3-12 0,0 6-1 15,-1 3-20-15,-1 3-17 0,0 2-12 0,-1 2-12 16,2 1-18-16,-3-1-9 0,4 1-11 0,-3 0-27 15,1 0-5-15,0 0-9 0,2-1-15 16,0 0-11-16,0 0-9 0,2-4 2 0,0 2-12 16,-1-3-6-16,1 0-8 0,2-2-3 0,0-1-11 15,-2-1-26-15,1 0-15 0,3-3-34 16,0-1-16-16,2 2-23 0,-1-3-22 0,2-3-24 0,0 0-17 16,2 0-24-16,2-1-21 0,-3-3-33 0,2 0 20 15,2-1-94-15,-2-2-82 0,1-2-83 0,-3-1 34 16,4-1-178-16,-2-1 40 0,-1-2 30 0,-1 1-389 15</inkml:trace>
  <inkml:trace contextRef="#ctx0" brushRef="#br0" timeOffset="3.55159E6">19338 6841 1388 0,'4'-12'262'0,"-2"0"26"0,-1 2 3 16,-1 0-16-16,0 3-16 0,0 0-22 0,0 2-20 15,0-2-24-15,0 4-25 0,2-1-11 0,0 2 3 16,-1 1 3-16,0 1 15 0,1 2-1 0,-2 3 3 15,4 1-4-15,-1 5-7 0,0 0-2 0,-1 2-18 16,-1 3-12-16,3-2-8 0,-2 2 3 0,1 0-20 16,-1 0-15-16,0 1-3 0,-1-1-15 0,-1-2-10 15,4 1 1-15,-2-2-5 0,1-2-12 16,-2-2-8-16,0-1-24 0,0-1-29 0,0-1-29 0,-1-1-36 16,1 0-17-16,-1 0-16 0,2-2-23 15,0 0-43-15,-1 0-58 0,-1-3 23 0,2 0-165 16,-2-3-116-16,0-1 41 0,0-1-174 0,0-7 53 15,-1-4 43-15,-1-3-453 0</inkml:trace>
  <inkml:trace contextRef="#ctx0" brushRef="#br0" timeOffset="3.55172E6">19357 6639 2145 0,'-2'-10'334'16,"0"2"-43"-16,0 1-41 0,1 0-53 0,1 3-74 15,0-1-75-15,0 2-44 0,0-2-1 0,3 3-151 16,-3 0-138-16,4 1 27 0,-1-1-263 0,1 1 27 15,0 1-283-15</inkml:trace>
  <inkml:trace contextRef="#ctx0" brushRef="#br0" timeOffset="3.55197E6">19513 6616 1887 0,'10'10'440'0,"0"0"-42"15,2 4-9-15,16 21-48 0,-13-12-13 16,-9-16-25-16,14 29-26 0,-6-12-21 0,-11-14-23 0,4 4-26 16,0 4-10-16,-2 2-10 0,-1 1-17 0,-1-1-13 15,-1 1-15-15,-2-1-15 0,0-3-10 0,0 3-8 16,-1-3-15-16,-1 0-27 0,-3 0-8 0,1-3-105 16,-2 1-31-16,1-2-41 0,-2-2-39 0,-1-2-58 15,1 0 21-15,0-2-301 0,1-3 40 16,-1-2-198-16,2-2 46 0,3 0 44 0,1-2-616 15</inkml:trace>
  <inkml:trace contextRef="#ctx0" brushRef="#br0" timeOffset="3.55252E6">19965 6727 2168 0,'17'50'447'0,"-1"-10"-18"0,-2 4-20 16,-1-1-46-16,3 3-43 0,-1 3-6 0,-3 0-35 0,1 3-18 15,-7-2-24-15,0 1-18 0,-5-2-19 0,0 4-16 16,-6-2-14-16,-1-5-10 0,0-1-14 0,-3-4-11 16,2-2-16-16,0-4-12 0,-2-2-5 0,1-4-11 15,4-18-12-15,-2 5-9 0,-4-2-26 0,2 2-46 16,-2-1 2-16,0-2-81 0,-1 0-26 15,1-4-38-15,-2 2-50 0,1-5-78 0,-1 1 24 16,-2-3 24-16,0-3-501 0,-1 2 60 0,-1-3 55 16,-5-3-852-16</inkml:trace>
  <inkml:trace contextRef="#ctx0" brushRef="#br0" timeOffset="3.55539E6">20352 6636 1683 0,'-1'3'353'15,"1"-2"-47"-15,0-1-39 0,0 0-30 16,2 0-26-16,2 0-25 0,0 0-22 0,1 0-14 15,4-1-17-15,4 1-15 0,0-1-14 0,2-1-10 16,0 2-9-16,3-1-3 0,-3-2-12 0,1 2-5 16,0-1-7-16,-1 0-8 0,-2 1-5 0,1-1-3 15,-4 2-6-15,-1-2-2 0,2 1-2 0,-3 1-2 16,-2-1-4-16,0 0-1 0,-1-1-3 16,1 1-4-16,-2 1 0 0,-1-1-4 0,1 1 0 0,-2-1 3 15,2 1-2-15,-2 0-2 0,-1 0-2 16,2-2 6-16,-1 2-10 0,0 0-3 0,1 0 2 15,-2 0-4-15,0 0-1 0,1 0-1 0,-1 0 1 0,2 2 5 16,-1 0 4-16,1 2 3 0,0 2 0 16,1 4 5-16,1 0 3 0,0 2 4 0,-2 3 3 15,3 3 3-15,-2 0-2 0,-1 1 5 0,1 3-2 16,-1 2 6-16,6 34 2 0,-4-22 7 0,-1 3 0 16,-1-1-2-16,2 6 7 0,1-1 7 0,1 5-7 15,-4-1 4-15,1 4 5 0,-2-4-4 0,1 3 5 16,-1 3 11-16,0 1-1 0,-1-4-3 15,2-1 3-15,0 0-7 0,-1-3-3 0,4 0 1 16,-4-3-5-16,1-4-8 0,-1 3-4 0,1-1 1 0,0 0-4 16,0-1 7-16,-1 0-3 0,0-2-3 15,1-3 1-15,-2-20-2 0,5 33-9 0,-6-34-1 16,2 3-3-16,-1 5 2 0,-1-2-1 0,0 2-2 16,2 0-4-16,-2-1-1 0,0-4 9 0,3 3-13 15,-1-1-1-15,-1-3 0 0,3 0-5 0,-2 0 2 16,1-1-11-16,0 2 6 0,-1-3-4 15,1 3 4-15,0-1 0 0,-1 0 0 0,2 0-2 16,-2 0-1-16,2 0-3 0,-2-2 2 0,-1-1 4 16,1 1-7-16,-1-2 3 0,0-3 0 0,0-1 1 15,0 0-2-15,-1-2 5 0,1 0-2 0,2 0 0 16,-1 0 0-16,-2-2 2 0,1-1-2 0,-1-1-2 16,0 3-1-16,0-3-1 0,0-1-2 0,0 3 3 15,0-2 11-15,0 1-17 0,0-3 4 0,0 4 3 16,-3-1-1-16,0-1 0 0,-1 1 2 0,-3 0 1 15,-5 2-6-15,-4-1 2 0,-3 0 2 0,-1 0-3 16,-34 5 0-16,18-8 5 0,-1 1-9 0,-2 0 4 16,-2 1 8-16,-1-2-10 0,-2 2-3 0,0-2 3 15,1-1 4-15,2 3-1 0,1-2 9 16,4 2-10-16,20-3 0 0,-4 0 0 0,0 2-1 16,-3 0 1-16,2 0-1 0,0-1 5 0,3-1-5 15,0 0 0-15,4 0 2 0,1 2 1 0,3-1-16 16,2-1-30-16,1 0 6 0,-1 0-66 0,4 2-35 0,-1-2-37 15,1 0-47-15,0 0 20 0,1 0 20 16,-1 0-585-16,2-3 65 0,0 1 55 0,0 0-986 16</inkml:trace>
  <inkml:trace contextRef="#ctx0" brushRef="#br0" timeOffset="3.55801E6">5083 10314 1922 0,'0'-4'332'0,"-1"-1"-28"16,-3 1-24-16,1-3-26 0,-1 1-19 0,0 0-20 0,1-1-18 16,-3 0-17-16,0-2-17 0,0 1-13 15,1 0-11-15,0 1-10 0,-1 2-12 0,1 0-12 16,0 1-10-16,-1 1-8 0,1-1-12 0,0 3-9 15,0-2-4-15,-2 3-7 0,1 0-8 0,0 0-1 16,-2 4 2-16,-4 3-5 0,4 0 3 0,-2 3-2 16,-1 0-2-16,4 4 3 0,-1 1-2 0,1 1-2 15,2 4 1-15,-1 1-2 0,4-1-5 16,0 2 1-16,0 0-7 0,2-3 2 0,0 3 0 0,2-4 1 16,0 0 5-16,0-1 1 0,4 0 7 15,-1-3-2-15,0-2 6 0,1 0 1 0,3-3-6 0,-1-1 1 16,0-4-2-16,0-1-10 0,4-2-1 15,-1-1-7-15,1-3-7 0,3-2-8 0,-2-2 1 16,1-3-1-16,-1-2-5 0,1-3-2 0,13-23 5 16,-16 12-17-16,-7 13-5 0,9-28-2 0,-13 27-9 15,2-6-2-15,3-39-6 0,-5 20 2 16,-1 0 4-16,-4 0 0 0,0-2 2 0,0 2 9 0,-3 0 5 16,1 2-1-16,-1 1 6 0,1 3 2 0,-1 1 6 15,0 1 16-15,3 16 6 0,1 1 4 16,-2-5-3-16,0 2 8 0,2 3-6 0,1 1-7 0,-1 1-10 15,0 0-10-15,1 5-7 0,0 1-1 16,2 2-2-16,-2 4 5 0,1 4-1 0,1-1 5 16,1 7 5-16,0 7 1 0,1 0 6 0,1 4 6 15,7 32 5-15,-4-18 3 0,1 1-2 0,5 5 9 16,-3-2 3-16,4-1 5 0,-3-1-2 0,3 1-2 16,2 1 1-16,-5-3-5 0,3-3 3 0,-1 3-8 15,2-5 0-15,-2 0-4 0,2 1 1 16,1-7-12-16,-3 1 0 0,-7-16-53 0,3 4-24 0,1 0-16 15,1 1-26-15,1-2-22 0,0-1-31 0,2-1-48 16,-2-5-82-16,3 0 27 0,0-6 24 0,1 0-443 16,-1-5 51-16,-1-2 39 0,-2-1-723 0</inkml:trace>
  <inkml:trace contextRef="#ctx0" brushRef="#br0" timeOffset="3.55847E6">5406 10189 2378 0,'-2'-1'370'0,"1"-1"-35"0,1 1-31 0,0 1-31 0,0 0-15 16,1 0-24-16,0-2-18 0,5 2-24 15,4-1-23-15,2 0-14 0,1 1-19 0,2 0-17 16,-1 0-7-16,0 0-18 0,0 0-6 0,-1 0-16 0,-1 0-3 15,-3 0-8-15,1 1-5 0,-3 0-5 16,-1 2-6-16,-1 0 2 0,1-2-1 0,-4 4-12 16,2 0-1-16,-4 1-2 0,0 5-2 0,-4 1-1 15,2 3-6-15,-5 2 4 0,0 2-6 0,-1-2 2 16,-2 2-2-16,1-1-2 0,-2-1 3 0,1 1-7 16,1-2 0-16,-2-1 0 0,3-1 0 0,-3 0-2 15,3-1-1-15,0-2-3 0,0-1 0 16,1 1-3-16,1-3-5 0,1 0 5 0,3 0 1 0,0-2 10 15,2 1 15-15,1-2 8 0,0-1-2 16,7 3 23-16,3-1 7 0,4 1 0 0,1-3-5 16,4-1 9-16,1 0-17 0,3-1 2 0,-1-2 2 15,1 0-3-15,1 0-2 0,0-3-5 0,0 1-3 16,-2 0-4-16,0-2-13 0,-1 3 5 0,-2-2-7 16,-1-1-20-16,0 0-24 0,-1 2 2 0,-2-2-74 15,-2 1-32-15,0 0-33 0,-2 1-115 16,-4-1 26-16,-1 2 21 0,-1-4-528 0,-4 5 62 15,2 0 60-15,-4 0-930 0</inkml:trace>
  <inkml:trace contextRef="#ctx0" brushRef="#br0" timeOffset="3.5604E6">5970 9489 1896 0,'-1'-3'348'0,"0"3"-37"0,0 0-27 16,-2-1-33-16,1 1-29 0,1 0-25 0,0-1-25 15,-1 1-9-15,1 1-6 0,-1 0 3 0,1 4-5 16,-4 5-3-16,2 2-5 0,-1 2-14 0,1 3-3 16,-2 3-5-16,3 0-9 0,-1 1-3 0,1 1-11 15,1 2 1-15,1 0-9 0,0-2-2 0,1 2 0 16,2 0-5-16,0 0-6 0,3 0-10 0,-2-2-4 16,1-2-2-16,1 1-15 0,0-1 3 0,2-3-4 15,-2 0-13-15,1 0-19 0,1-2-31 16,0-1-19-16,1-2-14 0,0-1-25 0,0-2-25 15,2 0-26-15,0-4-27 0,2 1-40 0,-3-3-55 16,3-3 23-16,0-2-190 0,-1-3 35 0,2-3-242 16,-4-1 48-16,2-2 45 0,0 0 31 0,-4-5-405 15</inkml:trace>
  <inkml:trace contextRef="#ctx0" brushRef="#br0" timeOffset="3.56061E6">6181 9687 1913 0,'-1'-5'364'15,"1"1"-49"-15,-1-1-30 0,1 2-7 0,0 1 0 16,0 2-8-16,0 0-11 0,0 0-9 0,1 5-20 16,0-1-7-16,2 5-7 0,0 2-8 0,0 4-22 15,0 1-12-15,2 1-8 0,-2 0-13 0,1 0-21 16,2 1-12-16,-2-1-11 0,0 0-9 0,1-1-10 16,-3-2-4-16,3-1-10 0,-2 1-18 0,3-2-7 15,-3-2-67-15,0-1-32 0,-1-1-25 0,2-1-19 16,-2-2-24-16,-1-2-19 0,1 1-43 0,0-2-76 15,-1-2 23-15,-1 0 22 0,0-2-473 16,0-2 49-16,-1-6 49 0,-4-3-738 0</inkml:trace>
  <inkml:trace contextRef="#ctx0" brushRef="#br0" timeOffset="3.56077E6">6185 9525 2157 0,'-2'-12'404'0,"-2"2"-55"16,3 1-40-16,-2 1-45 0,-1 3-37 0,3 0-39 15,1 1-42-15,0 0-40 0,0 0-48 0,-1 1-60 0,1 2-68 16,0-2 8-16,0 3-162 0,0-1-78 16,0-2 26-16,1 2-271 0,2 0 50 0,-1 0 31 15,1-1-314-15</inkml:trace>
  <inkml:trace contextRef="#ctx0" brushRef="#br0" timeOffset="3.56097E6">6226 9389 1904 0,'5'0'389'0,"3"2"-31"0,0 4-24 15,4 0-20-15,0 5-16 0,18 18-17 0,-14-8-11 16,3 1-18-16,-4 2-15 0,1 1-19 0,-3 4-15 16,1 4-19-16,-5-1-1 0,1 0-18 15,-9-19 1-15,4 5-21 0,-2 1-16 0,2 2-16 0,-3 0-8 16,2 0-11-16,-2-4-6 0,-2 0-10 0,1 0-4 16,-1-5-29-16,0 0-3 0,0-1-64 15,-1-4-39-15,0 0-42 0,0 0-43 0,-1-2-53 16,0-1 19-16,2 1-469 0,-1-2 52 0,1-1-56 15,0-1-918-15</inkml:trace>
  <inkml:trace contextRef="#ctx0" brushRef="#br0" timeOffset="3.56151E6">7167 10362 2161 0,'-5'3'459'0,"1"1"-43"15,-1-2-28-15,3-1-32 0,-2 1-44 0,2 0-29 16,2-1-25-16,3 1-25 0,8-1-27 0,1 0-23 16,4 1-19-16,1-2-15 0,3 0-16 0,0-2-10 15,0 1 3-15,2-2-14 0,1 2-49 0,-3 0-28 16,3-2-36-16,-2 2-22 0,0-1-28 0,-4-2-29 15,2 2-25-15,-2-1-26 0,0 0-30 0,-3 1-19 16,1-2-42-16,-5 3 22 0,-1-2-153 0,-4-1 32 16,-1 1-291-16,-4-1 32 0,0-1 45 15,-3 0-544-15</inkml:trace>
  <inkml:trace contextRef="#ctx0" brushRef="#br0" timeOffset="3.56175E6">7347 10154 1637 0,'-7'-7'326'0,"1"2"-43"15,0 0-36-15,3 3-9 0,-1 2 6 16,2 0 4-16,0 1-2 0,0 3-6 0,2 3-6 16,0 2-6-16,2 5 0 0,-1 2 2 0,3 4-16 0,0 0-23 15,2 2 27-15,-1 1-16 0,7 30-17 16,-9-41-6-16,7 29-22 0,-6-29-16 0,-2 3-19 16,1 2-7-16,0 1-10 0,-1-1-10 0,2 0-11 15,-3-2-3-15,1 0-35 0,-1-3-2 0,2 0-82 16,-2-3-47-16,0-1-41 0,0-1-40 0,3-2-43 15,-3 0-68-15,0-1 25 0,0 0 24 16,3-3-480-16,-1 1 61 0,1-2 47 0,0 0-776 0</inkml:trace>
  <inkml:trace contextRef="#ctx0" brushRef="#br0" timeOffset="3.56205E6">7893 10343 2211 0,'2'0'417'15,"-1"2"-33"-15,1-1-17 0,0 0-25 0,1 2-29 16,1-1-33-16,6 1-27 0,-1 2-31 0,4-2-26 15,-1 1-16-15,2-2-19 0,0 1-20 16,0-1-24-16,1-1-23 0,0-1-27 0,1 0-25 16,-2-3-23-16,3 3-24 0,-2-3-24 0,1-1-22 0,-1 2-44 15,2-1-31-15,-4-2-48 0,2 2 19 16,-2-2-162-16,2 0-109 0,-5-2 35 0,0 0-208 0,0 0 43 16,-2 0 51-16,-1-1-484 0</inkml:trace>
  <inkml:trace contextRef="#ctx0" brushRef="#br0" timeOffset="3.56227E6">7813 10188 2199 0,'-2'0'419'15,"0"0"-35"-15,2 0-27 0,3 0-27 0,1 0-26 16,7 1-27-16,2-1-31 0,3 1-26 15,3-1-24-15,1 3-18 0,1-3-4 0,0 2-44 16,0-2-37-16,1 2-34 0,-1-2-42 0,-1 0-42 16,2 0-78-16,-2 0-71 0,-3 0 17 0,2 0-314 15,-3-3 39-15,1 2-183 0,-5-3 48 0,1-2 42 16,-5 1-506-16</inkml:trace>
  <inkml:trace contextRef="#ctx0" brushRef="#br0" timeOffset="3.56528E6">9117 10215 1989 0,'3'2'379'0,"0"-2"-33"16,-1 0-36-16,-1 0-26 0,2 0-25 16,-3-2-28-16,1 1-21 0,1-2-21 0,-1-1-10 0,1 2-17 15,-2-3-13-15,0 0-14 0,1 0-15 16,-1 0-10-16,0-2-15 0,0 0-4 0,0 1-14 15,-1-5-6-15,-1-2-7 0,0 0-8 0,0-2-2 16,-4 1-6-16,0 1-7 0,2-1-4 0,-1 2-5 16,-1 2-4-16,2 0-4 0,0 1-1 0,-3 4-5 15,3-1 5-15,0 2-7 0,-2 2-6 16,-1 2-1-16,-2 0-3 0,-2 4 3 0,0 3 0 0,0-1 2 16,-2 6-1-16,5 0-5 0,-3 2 6 0,4 0-1 15,1 2 6-15,2 0 1 0,-2 1 4 16,5 0 11-16,1-2-7 0,0 2 3 0,0-3 1 15,4 1-1-15,0-1 6 0,-1-2-6 0,1 1 2 16,2-1 1-16,1-2 3 0,0-1-5 0,-1-2-6 16,-1-2-4-16,1 0 2 0,0-3-1 0,2-1-11 15,-2-1 3-15,0 0-2 0,5-3-10 0,-1 0-2 16,0-2-9-16,1-2-2 0,2 0-6 0,-4-3 2 16,2 1-7-16,-1 0 0 0,1-2 0 0,-3-1-3 15,2-1-4-15,-1 1-1 0,-1-1 0 0,0 0-5 16,-1 0 5-16,0 0-1 0,-1-2 3 0,0 2 2 15,-1 0 3-15,-1 1 10 0,-2 0 3 16,1 2 2-16,-2 2 8 0,-1 0 0 0,0 1 2 16,0 1 5-16,0 3-1 0,0-2 1 0,0 1-6 15,0 1-7-15,0 1 1 0,0 2 1 0,-1 0 3 16,1 2 6-16,0 1 6 0,0 2 11 0,0 4 9 16,1 4 2-16,0 3 4 0,4 1 3 0,-3 0 2 15,4 2 1-15,1-2 3 0,-3 0-7 0,3 0 3 0,2 0-6 16,-1 0 0-16,2 1 0 15,-1-4 4-15,-1 0-12 0,1-3-9 0,0 1-21 0,1-3-15 16,-1 0-28-16,3-2-24 0,1-1-25 0,-1-2-27 16,4-3-78-16,0-2-63 0,3-5 24 0,-3-2-243 15,25-14 41-15,-18 3-193 0,-4-2 46 16,-4-5 40-16,1 1-559 0</inkml:trace>
  <inkml:trace contextRef="#ctx0" brushRef="#br0" timeOffset="3.56558E6">9452 9341 1941 0,'-3'-5'338'0,"-1"1"-13"0,1 3-20 0,0 2-20 15,1 3-20-15,-1 3-6 0,0 6-21 16,0 0-19-16,-1 5-7 0,1 2-20 0,2 1-17 15,-1 1-11-15,1 0-14 0,0 0-14 0,1 2-9 16,0-3-13-16,0 2-16 0,1-1-10 0,2-1-2 16,-1-1-13-16,3 0-13 0,-2-2-26 0,1-2-21 15,0-1-21-15,2 0-17 0,1-1-19 0,2-4-21 16,1 0-51-16,3-1-39 0,1-4-50 0,1-2 20 16,1-3-193-16,-1-3 33 0,2-1-289 0,-3-4 43 15,1 0 52-15,-1-3-537 0</inkml:trace>
  <inkml:trace contextRef="#ctx0" brushRef="#br0" timeOffset="3.5658E6">9665 9433 2065 0,'1'2'405'16,"0"1"-24"-16,-1-1-14 0,2 8-20 0,1 1-18 15,-2 2-30-15,2 2-23 0,0 0-31 0,2 1-7 16,-3-1-23-16,3 2-21 0,-2-1-13 0,3 1-19 15,-3 1-21-15,1-2-5 0,1-1-17 16,-2 1-14-16,2-1-11 0,-4-2-19 0,2-2-6 0,0-3-62 16,0 2-39-16,1-3-35 0,-3-1-24 0,1 0-37 15,1-1-11-15,-2-1-19 0,1-2-64 16,-1 1 20-16,0-3-195 0,2 0 34 0,-3 0-290 0,0-4 48 16,-3-4 50-16,0-2-600 0</inkml:trace>
  <inkml:trace contextRef="#ctx0" brushRef="#br0" timeOffset="3.56594E6">9658 9305 2335 0,'-1'-12'355'0,"-2"5"-47"15,1-1-40-15,1 1-54 0,0 0-53 0,1 4-60 0,0-1-103 16,0-1-56-16,2 3 7 0,0 1-167 16,1 1-208-16,1 0 40 0,1 0-118 0,1-2 33 0,0 1-276 15</inkml:trace>
  <inkml:trace contextRef="#ctx0" brushRef="#br0" timeOffset="3.56615E6">9893 9307 2198 0,'22'24'397'0,"-4"1"-25"16,2 4-27-16,-2 0-16 0,-2 2-27 0,0 0-22 16,-3 6-10-16,-3 0-22 0,-1-1-28 0,-4 0-13 15,-5 2-12-15,0-23-22 0,-6 34-11 0,4-36-10 16,-8 31-24-16,7-32-11 0,-1 5-7 0,-2 1-14 15,0-2-10-15,-2 4-61 0,0-6-32 0,0 1-36 16,0-1-33-16,0-2-38 0,2-1-36 0,-4-2-55 16,2-1 20-16,1-4-244 0,1 1 38 15,1-2-268-15,0-1 52 0,1 0 42 0,0-2-631 16</inkml:trace>
  <inkml:trace contextRef="#ctx0" brushRef="#br0" timeOffset="3.56873E6">10514 10149 2253 0,'0'3'406'0,"1"-1"-26"15,1 1-26-15,3 0-33 0,1-2-38 0,2 2-33 16,4-1-26-16,0 1-20 0,0-1-24 0,2 1-15 0,-1-1-14 16,1 0-16-16,-1 1-30 0,-1-2-17 15,0 0-23-15,-2-1-29 0,-1 0-23 0,2 2-31 16,-1-1-34-16,2-1-37 0,-2 2-51 0,1-2-63 0,3 0 20 15,1-3-326-15,1 0 41 0,1-1-136 16,0 0 47-16,0-2 46 0,1-1-448 0</inkml:trace>
  <inkml:trace contextRef="#ctx0" brushRef="#br0" timeOffset="3.56942E6">11167 9944 1593 0,'0'-3'321'0,"0"-1"-28"0,-2 2-32 16,2-1-24-16,-1 1-25 0,-1-1-22 0,2 2-18 15,-1 1-2-15,-2 0-10 0,0 1-5 0,1 2-1 16,-1 4-11-16,0 0-1 0,-1 3-6 0,1 3-1 16,2-3-4-16,1 2-4 0,0 1-1 0,1 2-1 15,0-1-9-15,2 1-7 0,1-1-4 0,2 0-15 16,2 1 1-16,-1-3-5 0,1 2-11 0,0-2 3 15,3-3-7-15,-3 2-1 0,2-4-3 16,1 0-4-16,1-2-6 0,-1-1-10 0,-1-1-7 0,0-2-5 16,2-1-2-16,-3-1-8 0,3-2-9 15,1-1 2-15,-3-1-10 0,1-3-5 0,-1-1-5 16,0-3-2-16,-3 0-5 0,1 0 3 0,-2 0-2 16,-2-1-2-16,0-1 0 0,-2 0 4 0,0-1-2 15,0 1-1-15,-2 0 11 0,-2-1-6 16,1 3 5-16,-2-2 1 0,2 1 1 0,-2 2 4 15,0 0-3-15,2 1 2 0,-2 2 3 0,1 2 8 0,1 0 7 16,-2 1-13-16,2 0-8 0,0 2-1 0,-1-1-13 16,2 1 1-16,0 1-1 0,0 2 19 0,0 2 4 15,2 2 15-15,0 4-4 0,3 6 10 0,11 28 9 16,-7-11 1-16,3 2 0 0,-3 2-3 0,1 1 7 16,1 2 15-16,-4-1-3 0,1 2 1 15,-1 1-3-15,0-1-2 0,-4 1-9 0,-2 1 5 16,-2-3 4-16,0 3-3 0,-2-5-8 0,-1 0-5 15,1-2 2-15,-2-21-1 0,2 6-7 16,-2 0-6-16,-1 0-17 0,0 1-15 0,-3-3 2 16,-1 0-113-16,-4-3-59 0,-3-3-62 0,-26 10-110 0,11-14 29 15,-2-4 31-15,20-1-447 0,-39-4 63 0,19-4 52 16,-4-6-860-16</inkml:trace>
  <inkml:trace contextRef="#ctx0" brushRef="#br0" timeOffset="3.57007E6">11599 9199 1743 0,'0'-3'366'16,"-2"3"-25"-16,-1 1-16 0,-1 5-25 0,-1 1-17 16,-4 4-24-16,4 5-20 0,-1 1-19 0,0 3-2 15,2-1-11-15,0 4-21 0,1 0-8 0,1-1-17 0,2 3-6 16,0 0-19-16,1 2-12 0,3-2-11 15,-2 1-12-15,3-2-7 0,-2-2-6 0,2-1-9 16,0 1-14-16,2-4-17 0,-2-1-19 0,2-1-26 16,2-1-13-16,-2-3-16 0,4 0-16 0,-1-2-17 15,1-2-31-15,3-2-25 0,-1-2-33 0,1-3-36 16,0-1-38-16,2-1 21 0,-1-3-140 16,0-1-69-16,-4-2 33 0,1 0-217 0,-1-1 43 15,-3-4 37-15,-1 3-425 0</inkml:trace>
  <inkml:trace contextRef="#ctx0" brushRef="#br0" timeOffset="3.57031E6">11832 9353 1777 0,'1'-5'371'0,"0"0"-54"0,-1 1-30 16,0 1-13-16,0 0-3 0,0 3-4 0,2 1 5 15,-2 4-13-15,1-1-10 0,1 6-2 0,1 2-15 16,-2 1-26-16,2 3-6 0,1 4-10 15,-2-3-18-15,3 3-16 0,0 1-10 0,0-1-15 16,-1 1-18-16,0-1-9 0,0-1-9 0,2 0-14 16,-3-2-9-16,1 0-15 0,-1-3-6 0,1-1-72 0,-2-3-29 15,0-1-29-15,1-2-45 0,-1 0-27 16,0-4-46-16,0 2-63 0,-1-4 24 0,2-1-246 16,-2-1 41-16,0-4-209 0,-1 2 49 0,0-9 49 15,-1-5-573-15</inkml:trace>
  <inkml:trace contextRef="#ctx0" brushRef="#br0" timeOffset="3.57045E6">11840 9175 2034 0,'-3'-10'308'0,"2"2"-54"0,-2-1-55 16,2 1-62-16,1 4-61 0,0-1-44 0,0 3-3 16,1-1-127-16,2 3-86 0,-1-2 17 0,3 2-350 15,-1 0 39-15,0 0 25 0,3 0 15 0,-1 0-8 16</inkml:trace>
  <inkml:trace contextRef="#ctx0" brushRef="#br0" timeOffset="3.57067E6">11961 9105 468 0,'4'0'563'0,"2"2"-82"0,3 5-52 16,0 1-36-16,-1 3-24 0,3 2-12 0,14 27-29 16,-10-14-7-16,-2 2-12 0,2 6-35 0,-2-1 7 15,-1 5-23-15,-2-1-12 0,0 2-21 0,-1-3-15 16,-3 4-20-16,-2-2-20 0,1 2-7 0,-4-5-15 15,-1-19-9-15,-1 37-17 0,-1-38 3 16,-1 3-21-16,1 5-13 0,0-2-24 0,-2-1-26 0,1-1-31 16,-2-1 0-16,2-4-88 0,0 1-45 0,0-5-46 15,-1-1 17-15,1-5-351 0,-1 0 45 16,2-1-242-16,1-3 52 0,1 0 50 0,0-1-770 0</inkml:trace>
  <inkml:trace contextRef="#ctx0" brushRef="#br0" timeOffset="3.57341E6">5289 12449 1869 0,'2'-1'326'0,"-2"-1"-24"0,0-1-28 0,0-1-19 16,-4-3-11-16,1 0-18 0,-1-1-12 0,-1 0-6 15,1-1-13-15,-3 0-9 0,2 1-13 16,0 3-17-16,1-2-13 0,-1 2-18 0,0 2-5 0,0-1-24 16,-3 0-10-16,-1 3-12 0,1-2 3 15,-3 3-16-15,1 3-5 0,-2 1-5 0,1 2-3 0,-1 2-8 16,1 3-2-16,2-1-3 0,1 5-2 16,1 1-4-16,0 1 0 0,3 2-6 0,1-2 0 15,2 0-6-15,1 1 5 0,0 0-7 16,0-3 6-16,1 0 1 0,0-1 0 15,3 1 1-15,-1-3 5 0,3 0-6 0,0-3 2 16,-2 0-6-16,2-3 4 0,0 0-1 0,2-2-7 0,-2-3-5 0,1 0 0 16,-1-1-8-16,4-2-10 0,1-3 1 15,1-3-4-15,-1-1-3 0,0-3-4 0,-1-1 3 16,1-5-5-16,-4 0-2 0,13-28 0 0,-13 13-2 0,-4 1 7 16,2-7 3-16,-5-2-1 0,0 3 0 15,-1-1 3-15,-2 0-1 0,1 0 4 0,-2 3 3 16,0-2 5-16,-2 3 7 0,1 2 5 0,-1 2 6 15,-3 3 5-15,7 16 2 0,-3-2 0 0,-1-4 2 16,2 3-2-16,-1 0 1 0,3 2-5 0,-2 1-5 16,3 3-7-16,-1 1-7 0,-1 1-7 0,1 2-10 15,2 1 1-15,0 3 6 0,0 1-4 0,0 1 7 16,0 3 0-16,1 5 8 0,3 7 5 0,-1 3 5 16,9 29 1-16,-3-13 7 0,2 3 11 0,-2 0 3 15,1 2-5-15,0 0 8 0,-3-3-4 16,0-1 2-16,1-1-13 0,0-2 2 0,-2 0-1 0,1-1-2 15,-3-20-3-15,0 6-2 16,1 0-2-16,2 2-17 0,0 0-15 0,-2-1-27 0,3 0-21 16,-2-4-25-16,1 2-24 0,0-3-27 0,1 0-42 15,0-2-63-15,0-3 21 0,4-1 23 0,1-3-483 16,0-1 54-16,0-3 40 0,2-2-654 0</inkml:trace>
  <inkml:trace contextRef="#ctx0" brushRef="#br0" timeOffset="3.57398E6">5676 12215 2085 0,'-2'-4'367'0,"-1"2"-46"16,1 1-26-16,-1 1-26 0,0 0-19 0,0 3-13 15,-2 4-19-15,0 3-19 0,2 4-17 0,-2-1-21 0,3 3-7 16,-2 2-18-16,3-2-15 0,1 4-6 16,0-1-14-16,0 0 0 0,1 1-17 0,1-3-1 15,1 2-7-15,1-2-6 0,0-2-4 0,1 1-2 16,-1-3-8-16,1 1 3 0,1-3-6 0,-1 0 3 16,0-3-18-16,0 0 5 0,0-3-3 0,2-1 0 15,-3 0-7-15,1-2-3 0,1-1-15 0,-3-1 4 16,2-1-23-16,2-3-7 0,1-3-5 0,0-1-13 15,-1-2-5-15,2-4-1 0,-4 0 8 0,0-1-8 16,0 0 6-16,0-4 2 0,-2 4 12 0,0-1-4 16,-1 2 10-16,-1 1 12 0,-1 2 2 0,1 2-3 15,-1 1-12-15,0 3-10 0,0-1 2 16,0 3-1-16,0 1 4 0,1 2 7 0,-1 2 4 16,2 0 5-16,2 6 2 0,1 3 8 0,1 0-3 15,2 4 11-15,1 1 8 0,2 0 2 0,0 0 0 16,1-2-1-16,1 1 9 0,22 17-10 0,-28-25 2 0,4 1 3 15,0 1 3-15,3 0 17 16,-1-2 8-16,0 1-8 0,-2-3 19 0,0-2 9 0,-3-2-15 16,4-1-5-16,-3-4-2 0,3-2-21 0,-3-3 17 15,-2-2-11-15,2-4-14 0,-4-2 1 16,1-2-12-16,-3 0-3 0,0-2-2 0,-2 0-30 0,-1 1-23 16,-1 0-28-16,-4 2-49 0,0-1-74 15,-3 2-142-15,-2 2 31 0,-3 3 27 0,-2 1-441 16,-1 3 63-16,-2 0 41 0,3-1-793 0</inkml:trace>
  <inkml:trace contextRef="#ctx0" brushRef="#br0" timeOffset="3.57603E6">6331 12478 2106 0,'-3'-3'429'0,"0"0"-49"15,1 1-39-15,1-1-39 0,-1 2-39 0,1 1-20 16,-1 0-10-16,1 1 8 0,1 3-13 0,-3 2-9 16,3 4-23-16,0 4 3 0,0 3-16 0,0 1-16 15,2 0-11-15,-2 1-14 0,0 1-14 0,0-3-14 16,1 2-12-16,1-2-4 0,-1 0-10 15,0-2-11-15,2 0-4 0,-3-2 2 0,1-2-16 16,1 1-11-16,0-3-13 0,-2-1-36 0,3-1-1 16,-3-2-101-16,1 0-39 0,1 0-58 0,0-2-133 0,-1-2 33 15,1-1 24-15,0-4-438 0,1-4 63 16,1-2 48-16,0-6-804 0</inkml:trace>
  <inkml:trace contextRef="#ctx0" brushRef="#br0" timeOffset="3.57701E6">7624 12181 1383 0,'-5'3'315'0,"1"-1"-27"0,0 1-25 0,1-2-25 0,-2 1-20 0,2 2-11 0,0-2-15 0,0 1-8 0,0-3-11 0,1 2-10 0,-1-1 0 0,1 0-5 16,1 0-7-16,0 1-8 0,-1-1-15 0,0 0-14 0,2-1-12 15,0 1 4-15,0-1 2 0,4 2 3 0,-2-1-1 0,7 1 2 16,3 1 3-16,1 0-3 16,2 1-15-16,3 0 0 0,-1-2-7 15,1 1-10-15,-1-1-8 0,2 0-3 0,-1 1-10 0,0-2-4 0,-1 1-13 16,0 0-14-16,0-2-14 0,0 0-21 0,-3 0-15 15,-2 0-22-15,-1 0-16 0,-2 0-22 0,1 0-25 16,-3-2-35-16,0 1-37 0,-1-1 16 0,-1-1-192 16,2 1-96-16,-3 0 38 0,1-3-200 0,-2 2 39 15,-1-1 46-15,1-1-461 0</inkml:trace>
  <inkml:trace contextRef="#ctx0" brushRef="#br0" timeOffset="3.57727E6">7759 11983 1592 0,'-1'0'370'0,"-2"3"-29"0,1 0-25 16,2 4-19-16,4 2-15 0,-2 7-15 0,3 0-17 0,1 4-19 16,-1 1-19-16,1 1-10 0,11 30-6 15,-15-41-18-15,3 8-15 0,-1 2-14 0,0-1-10 16,2 1-17-16,-3-1-11 0,1-1-23 0,-1-1 3 15,1-1-10-15,-2-3-9 0,2 0-52 0,-3-2-34 16,0-2-29-16,1-2-36 0,-1-1-35 0,1-2-44 16,0 0-69-16,-1-1 22 0,2-1 20 0,0-2-483 15,2-1 50-15,2-1 45 0,1-4-599 0</inkml:trace>
  <inkml:trace contextRef="#ctx0" brushRef="#br0" timeOffset="3.5776E6">8240 12237 2117 0,'5'1'404'0,"0"0"-34"0,-2 0-27 0,6 2-30 0,2-1-24 15,2 0-28-15,1-1-28 0,0 2-31 16,0-2-22-16,3-1-13 0,0 0-18 0,0 0-17 16,2 0-11-16,-2 0-12 0,2-1-13 0,0 0-12 15,-1-1-8-15,0 1-10 0,-1-1-18 0,0 1-17 16,-2-1-15-16,1 0-22 0,-3 0-12 0,1 1-23 16,-2-1-23-16,0-1-30 0,0-1-68 0,-2 1-69 15,-3-1 22-15,1 1-242 0,-2 0 37 0,-4-1-212 16,0 2 48-16,-2-2 48 0,0 0-476 0</inkml:trace>
  <inkml:trace contextRef="#ctx0" brushRef="#br0" timeOffset="3.57785E6">8258 12025 1937 0,'-3'0'421'0,"1"0"-24"0,2 0-25 0,2 0-27 15,1 0-35-15,5 0-22 0,5 2-25 0,0-1-26 0,2 1-7 16,-1 1-17-16,3-1-19 0,0 0-20 16,2-2-7-16,-1 2-18 0,1 0-17 0,-2-2-11 0,1 0-13 15,-2 0-17-15,0 0-10 0,0 0-60 0,-4-2-24 16,4 0-30-16,-4 0-66 0,1 0-52 16,-1-1-100-16,0 0 22 0,-2-2 22 0,-2 2-496 0,-1 0 57 15,-1 0 47-15,-1 0-725 0</inkml:trace>
  <inkml:trace contextRef="#ctx0" brushRef="#br0" timeOffset="3.58083E6">9329 12061 1922 0,'-3'0'406'0,"1"-2"-47"0,1 1-32 0,0-1-27 16,1-3-23-16,-2 2-29 0,2 0-29 0,0-1-18 15,2 0-20-15,-1-1-13 0,2-2-22 16,1 0-18-16,4-1-11 0,-2 3-15 0,1 0-8 16,1 1-2-16,2 1-14 0,-3 3-4 0,4 3-10 15,2-2-3-15,-3 5-5 0,2 1-6 0,1 4-3 16,-1 0-3-16,-2 2-3 0,-1 1-10 0,0 0-2 15,-2 0 1-15,-2 2-5 0,0 0 3 0,-2-2-4 16,-1 2-4-16,-1 2 4 0,-2-3-3 16,-2 1-2-16,0 1-7 0,-4-2 4 0,2 0-8 0,-2-1 3 15,0-1-3-15,1 0 4 0,-2-2-2 16,1 1 2-16,1-5-2 0,2 0 0 0,-1 0 1 16,0-1-6-16,2-2-5 0,0-2-9 0,1 0-11 15,0-2-4-15,1 0-2 16,-1-1-12 15,1-2-3-31,1-2-8 16,1-4-5-16,2-3 0 0,0-4-1 0,3-1 2 0,13-26 3 0,-6 16 1 15,2 1 4-15,-1-3 2 0,5 2 4 0,-3-4 3 0,0 0-3 0,1 2 5 0,-2 4 2 0,0 1 7 0,-9 15 7 0,1-4 15 16,-1-1 14-16,0 1 9 0,-1 1-3 0,-1 3-1 0,-2-1-5 0,-1 3-7 16,-1 2-2-16,-3 2 6 0,0 2 5 0,-1 2 4 0,-4 3 8 15,1 3 1-15,-3 3 3 0,-1 2-2 16,1 2 2-16,1 2-3 0,0 3 5 0,2-1 11 15,1 5 4-15,1-2-1 0,3 1 3 0,2-1 12 16,0 2-12-16,3-3-2 0,1 1 1 0,0 0-2 16,3-1 2-16,3-2 1 0,-2-2-1 0,2 0-7 15,3-1 1-15,-1-1-7 0,1-5-4 0,1 1-17 16,-1-3-17-16,2-1-20 0,1-4-29 0,2 0-31 16,0-4-93-16,-1-3-106 0,1 0 26 0,-2-3 22 15,-1-1-466-15,-2-2 56 0,1-2 54 0,-5 1-729 16</inkml:trace>
  <inkml:trace contextRef="#ctx0" brushRef="#br0" timeOffset="3.58131E6">10082 12203 2407 0,'-4'15'465'0,"2"2"-36"16,1 4-50-16,0 2-12 0,1 0-35 0,0 1-29 15,0 1-38-15,0 3-25 0,0-3-23 0,1 0-15 16,-1 1-30-16,2 2-16 0,-1-3 3 0,0 0-31 16,2-1-4-16,-3-2-28 0,1-1-6 0,-1-3-9 15,2-2-23-15,-2-1-7 0,1-3-75 0,1-1-46 16,-1-3-70-16,-1 0-57 0,2-3-101 0,1-1 27 16,0-1 24-16,0-3-470 0,0 0 55 0,4-6 54 15,-3 1-771-15</inkml:trace>
  <inkml:trace contextRef="#ctx0" brushRef="#br0" timeOffset="3.58363E6">10197 11253 1795 0,'1'-3'397'0,"-1"1"-43"0,0 1-37 15,0 0-35-15,0 1-31 0,0-3-30 0,0 3-28 16,0 0-21-16,0 0-8 0,0 3-6 0,-1 0-6 15,-1 5-12-15,1 4-5 0,0 2-11 16,-1 1-10-16,2 2-9 0,0 3-3 0,0-3-8 16,2 3-4-16,-1-2-8 0,2 2-8 0,0 0-6 15,3 1-3-15,-2-4-3 0,2 3-12 0,-1-3-5 16,2 0-2-16,-3-1-2 0,3 0-6 0,1-2-13 16,0-2-20-16,-3 0-12 0,4 0-27 15,0-3-18-15,0-1-29 0,2 0-27 0,0-2-38 0,1-2-48 16,0-1 17-16,2-2-169 0,-1-1-146 0,2-1 40 15,-1-1-146-15,0-5 45 0,-1 2 47 16,-1-2-422-16</inkml:trace>
  <inkml:trace contextRef="#ctx0" brushRef="#br0" timeOffset="3.58386E6">10500 11378 1978 0,'0'0'365'0,"0"1"-22"16,0 2-25-16,0 1-17 0,3 4-24 0,0 5-17 16,1-1-26-16,0 5-18 0,2-2-22 0,-4-1-14 15,3 1-19-15,-3-1-12 0,1 2-19 16,0-3-14-16,2 0-12 0,-4-1-7 0,2 0-9 16,0-4-7-16,-2-1-13 0,1 1-16 0,0-4-21 0,1 2-13 15,-2-2-27-15,-1 0-17 0,1 0-14 0,-1-1-9 16,1 1-16-16,0-1-36 0,0 0-42 15,1-3-59-15,-1 3 19 0,-1-3-184 0,2 0 31 0,-2 0-288 16,0 0 38-16,0-3 50 0,0 2-506 0</inkml:trace>
  <inkml:trace contextRef="#ctx0" brushRef="#br0" timeOffset="3.58413E6">10509 11324 2424 0,'-3'-3'422'0,"1"0"-44"0,0-3-38 15,0 2-39-15,2 2-35 0,-3-1-29 0,2 0-35 16,0 0-37-16,1 1-35 0,-1 1-40 15,0-1-39-15,1-1-47 0,0 3-50 0,0-3-72 0,0 2 13 16,0 1-181-16,0-1-119 0,0 1 32 16,1-1-213-16,0 1 49 0,1-1 41 0,1-2-394 0</inkml:trace>
  <inkml:trace contextRef="#ctx0" brushRef="#br0" timeOffset="3.58435E6">10680 11289 2092 0,'15'24'444'0,"2"2"-37"0,-1 0-17 0,-3-1-37 0,0 7-22 15,-2-3-31-15,-3-2-33 16,1 1-18-16,-6-16-26 0,1 4-23 0,1 4-23 0,-2-2-14 16,-1 2-17-16,-2-1-13 0,0 0-10 0,0-2-12 15,-2 0-76-15,1-1-40 0,-2 0-40 16,2-2-44-16,-5-2-50 0,4 1-71 0,-3-5 21 0,1 0-388 15,1-3 45-15,0 2-102 0,-1-5 48 16,1 1-671-16</inkml:trace>
  <inkml:trace contextRef="#ctx0" brushRef="#br0" timeOffset="3.58701E6">11816 12016 2038 0,'0'0'337'0,"0"-1"-35"0,0-1-24 0,-1-1-18 0,-3 1-16 15,-1-1-23-15,0-2-16 0,-1 1-12 16,-2 1-15-16,1 1-14 0,1-1-16 0,-1 1-16 15,-1-1-7-15,1 1-13 0,1 2-13 0,-5 0-9 16,-3 2-11-16,2 2-3 0,-1 2-14 0,0 1-3 16,1 3-6-16,3 1 0 0,-1 2-5 0,3 3-3 15,0 0 1-15,3-2-4 0,1 6 1 16,2-3 0-16,1 2-5 0,3 0 0 0,-1-2-1 16,3 1 0-16,0 0 0 0,1-3 0 0,-1 0 2 0,2-2-3 15,-1 0 3-15,2-4 6 0,0 2-3 16,0-5 2-16,3 0-5 0,-2-2-8 0,0-3-10 15,3-2-4-15,0-3-5 0,-1-1-6 0,1-1 2 0,-1-3-6 16,0-5-3-16,0-1-4 0,12-29-7 16,-14 14-3-16,0 0-3 0,-2-5-1 0,-2 1-2 15,-3-3-5-15,0-1 6 0,-3-1-8 0,0 0-1 0,-5-3 7 16,1 1 0-16,-1 0 4 0,0 3-2 16,-1 1 6-16,1 2 3 0,-2 2-1 0,1 3 11 15,3 17 0-15,0-5 3 0,1 0 5 0,-5 1 7 16,3 1-1-16,0 0 0 0,2 1-4 0,-3 1 1 15,5 4-7-15,-4 0-7 0,2 4-10 0,1-1 1 16,0 3 3-16,1 4 3 0,1 1 10 0,0 3 13 16,0 11 6-16,1 2 7 0,1 3 6 0,8 38 0 15,-3-21 7-15,-3 2 6 0,2-3-4 0,0 3-6 16,0-1-3-16,1 5 32 0,-1-3-14 16,0 0-8-16,1-2-2 0,-2-3-1 0,2-2-3 0,2 1-7 15,-2-4 1-15,-6-19-11 0,5 6-1 0,-1 1-52 16,3 1-33-16,-1 2-25 0,3-4-19 0,1 0-25 15,0-3-29-15,1 0-44 0,1-1-66 16,2-3 25-16,0-1-359 0,1-3 48 0,0-2-73 16,1-1-834-16</inkml:trace>
  <inkml:trace contextRef="#ctx0" brushRef="#br0" timeOffset="3.58753E6">12112 11876 1926 0,'-1'-1'400'0,"1"1"-19"16,1 0-20-16,1 0-33 0,2 0-24 0,1 0-36 15,8 0-23-15,0 0-26 0,4 0-21 0,1 0-22 16,0 0-15-16,2 0-15 0,-1 0-9 16,1 0-14-16,-1 0-8 0,-3-3-16 0,1 3-12 0,-2-3-7 15,-1 3-6-15,-4 0-6 0,0 0-17 0,-3 0-12 16,0 0 0-16,-1 0-18 0,-2 0-7 16,-2 0 0-16,0 0 0 0,0 3 0 0,-2 0 0 0,-3 3-4 15,-2 4 0-15,-2 3 0 0,-2-1 0 0,0 2 0 16,-19 23 1-16,10-13-4 0,0-2 1 15,-3 2 3-15,2-2 0 0,0 2-5 0,2-4 4 16,10-9-1-16,-19 18-5 0,19-22 4 0,-2 4-6 0,0 1 3 16,-2 1-5-16,3-1 3 0,2-2 4 15,-1 0 4-15,1-2 7 0,2-1 14 0,3 0 9 16,1-2 8-16,3 1-5 0,4 0 15 0,1-1 3 16,2 0-2-16,5 0-1 0,1-1 1 0,1-1-2 15,1-1-2-15,3 0 7 0,-2 0-15 16,1-1 9-16,0-1-3 0,2 2-3 0,1-2 3 15,-2 0-7-15,1-2-4 0,0 1-7 0,-3-1-3 16,1 0-7-16,-3 0-11 0,1-1-39 0,-2 0-11 16,0 3 3-16,-1-2-78 0,-2-2-85 0,0 1-65 15,1 0 25-15,-3-1 23 0,0-2-567 0,-1 0 70 16,-3-2 59-16,-1-1-959 0</inkml:trace>
  <inkml:trace contextRef="#ctx0" brushRef="#br0" timeOffset="3.58838E6">12636 11096 2176 0,'1'-6'395'0,"1"0"-35"0,-1 1-31 0,0 2-33 16,2-1-42-16,-3 1-28 0,0 1-33 15,0-1-19-15,0 3-14 0,-3 0-15 0,2 0-8 16,-1 3-13-16,-2 6-6 0,0 3-6 0,0 2-1 16,1 3-3-16,-2 6-4 0,3-2 3 0,0 1-6 15,0 3-4-15,2 0-6 0,0 0-2 0,4-1-1 16,-3 0-10-16,2 0 0 0,1-1-5 0,1 0-5 16,-1-1-8-16,2-3 1 0,0 1-6 15,0-1-11-15,0-2-13 0,-1-2-2 0,1-1-46 0,2-1-18 16,-2-1-13-16,2-3-43 0,1-1-29 15,1-3-32-15,-1-1-41 0,2-1-56 0,1-3 23 16,2 0-191-16,0 0 36 0,0-3-272 0,0-1 46 0,-1-1 42 16,-2-1-619-16</inkml:trace>
  <inkml:trace contextRef="#ctx0" brushRef="#br0" timeOffset="3.58872E6">12911 11229 1840 0,'1'-7'383'15,"-1"2"-36"-15,0-1-32 0,0 3-28 16,0-3-38-16,0 4-31 0,0-1-34 0,0 0-9 0,2 1-7 16,-2 2 4-16,1 0-5 0,1 2-4 0,0 1-8 15,-1 1-13-15,4 6 7 0,-1 2-11 16,0 3 0-16,1 0-10 0,0 0-3 15,0 1-13-15,-1 0-11 0,1-1-10 0,-4 0 7 0,2-1 0 16,0-1-1-16,-1 0-21 0,0-2 9 0,1-2-26 16,-1 1-3-16,-1-3-1 0,3-2-3 0,-3 2-11 15,0-3-9-15,1 0-3 0,-1 0-51 16,1 0-20-16,-2 0-38 0,1-3-14 0,0 2-14 16,0 1-21-16,0-3-39 0,1-1-45 0,-2 0-58 0,1 0 26 15,-1 0-210-15,0-1 39 0,0-2-223 0,-1-2 35 16,1 0 59-16,-2-6-560 0</inkml:trace>
  <inkml:trace contextRef="#ctx0" brushRef="#br0" timeOffset="3.5889E6">12915 11006 2064 0,'-3'-5'331'0,"2"2"-37"16,-1-2-45-16,1 1-45 0,-1 1-48 0,2 1-56 0,0-3-65 15,-1 3-3-15,1 0-231 0,0 1-104 16,3-4 31-16,-3 4-239 0,3-3 33 0,1 1-295 16</inkml:trace>
  <inkml:trace contextRef="#ctx0" brushRef="#br0" timeOffset="3.58914E6">13091 11028 2327 0,'17'36'436'0,"-2"-2"-31"15,1 2-30-15,-4-2-25 0,-2 0-40 0,-1 2 4 16,-3-3-29-16,1 1-22 0,-6-21-17 0,1 6-20 16,-2 3-21-16,0-1-28 0,0 0-12 15,0-3-19-15,0 2-15 0,-2-3-16 0,0 0-29 16,0-1-31-16,-2-3-6 0,0-1-95 0,-2 0-41 16,0-2-52-16,-3 0-57 0,3-2 19 0,-1-2-323 15,0 1 44-15,-1-2-222 0,2-2 54 0,-1-1 50 0,1 0-694 16</inkml:trace>
  <inkml:trace contextRef="#ctx0" brushRef="#br0" timeOffset="3.60622E6">5307 13461 1431 0,'2'3'236'16,"1"0"-28"-16,-2-2-17 0,0 2-25 0,0-2-17 15,1 1-15-15,1 0-13 0,-2 1-7 0,1-2-4 16,1 2-2-16,-1-2-3 0,0 0-2 0,0 0 2 16,0 1 8-16,-1-1 4 0,0 1-2 15,1-2-2-15,0 0-2 0,-1 2-3 0,-1-2-2 0,1 3-3 16,-1-3 0-16,1 0-5 0,-1 0-7 0,2 1 4 16,-2-1-5-16,0 0-2 0,0 0-7 15,0 0-1-15,0 1-6 0,2 1-6 0,-2-2-4 0,1 1-4 16,-1-1-8-16,0 0-9 0,0 0-6 15,-1-3-6-15,-1 1-4 0,0-1-8 0,0 1-3 16,-2-1-6-16,1-1 0 0,-3-1-3 0,-1-2 1 16,-1 1 0-16,2-1-4 0,-5 0-3 0,3 2-2 15,0-2 2-15,0 4-3 0,-3 0 0 0,1 1 2 16,2 0 0-16,-3 2 4 0,3 0-3 0,1 2 3 16,-2 3 3-16,-3 2 9 0,3 3 5 0,0 2 9 15,-1 2 2-15,3 3 1 0,2 1 4 16,2 1 8-16,-1 1-1 0,3 1 1 0,1 1 0 15,0-2-3-15,3 2 6 0,0 0-2 0,2-1-2 16,-2-2-1-16,3 1-5 0,0-4-10 0,1 2 7 16,-1-4 2-16,-1 1 1 0,0-3-4 0,1-1-7 0,1-1-2 15,1-2-3-15,-2-2-3 0,1-1-1 16,1-2-2-16,-2-1 1 0,1-2-8 0,2-2 0 16,2-3 0-16,-1-2-4 0,1 0 7 0,2-1-19 15,-3-3-4-15,2-1 1 0,-2-1-5 0,0-1-3 16,-2-1-6-16,1 0-1 0,-1-2-2 0,-2-2 3 15,1 1 7-15,-1 0-8 0,-1-4-8 16,-4 0 4-16,0-1 4 0,0-2 0 0,-3-33-2 16,-4 27-4-16,0-4-2 0,-2 1-5 0,-1-3-2 15,0 3-6-15,-1-2 5 0,0 1 1 0,-1 1 5 16,3 5 4-16,3 17 6 0,1-2 4 0,-1-3 4 16,-1 1 6-16,-1 0 3 0,4 2 1 0,-2 2 4 15,3 2-7-15,-2 3-7 0,2-1 4 16,-1 1-3-16,1 4 4 0,1 1 11 0,1 2 10 15,0 1 11-15,0 3 4 0,1 5 12 0,1 6 8 0,9 28 8 16,-5-7-4-16,2 0 25 0,-2-1-1 16,2 4 7-16,0 0-4 0,4-1 2 0,-3 1-5 15,2-2-1-15,-1-2-1 0,1 1-8 0,-1-4-7 16,3 1 5-16,-5-3-2 0,-3-19-15 0,10 29-2 16,-12-30 3-16,1 4-11 0,2 2-4 0,0 0 0 15,1-2-9-15,-3-1-3 0,2 1-75 16,0-2-81-16,0 0-48 0,2-4-91 0,1-1 27 0,0-1 23 15,-1-5-518-15,2-5 60 0,2-1 57 0,-1-5-827 16</inkml:trace>
  <inkml:trace contextRef="#ctx0" brushRef="#br0" timeOffset="3.60709E6">5502 13513 1714 0,'-4'-1'351'16,"2"-1"-30"-16,1 2-24 0,0-1-24 0,-2 1-16 15,2-1-28-15,0 1-20 0,0 0-21 16,0 0-16-16,1 1-2 0,0 0 1 0,-2 3-5 0,2 3-3 15,2 2-10-15,-1 4-21 16,-1 2 4-16,3 2-8 0,1 3-7 0,1-1-12 0,0 1-6 16,2 1-8-16,0-1-15 0,0-1 5 0,0-1-4 15,1 0-9-15,0-3-17 0,-1-1 11 0,0 0-3 16,-1-3-6-16,2-1-12 0,-3 1-6 0,2-3-11 16,-1-3-5-16,-1-2-5 0,2-1-7 0,-1-2-2 15,-2-1-11-15,4-3-8 0,1-4-6 0,-2-1-7 16,0-3-5-16,0-1 3 0,1-1 1 15,-2-1-1-15,-1 1-2 0,-2-1 4 0,1 1 9 16,-2 1-3-16,-1 1 2 0,1 1 10 0,-2 4 5 16,2-1 3-16,-1 1-7 0,-1 2-1 0,1 2-3 15,-1-1 5-15,1 2 6 0,2 2 16 0,0 1-5 16,3 3 9-16,2 3 9 0,-1 4-14 16,5 2 11-16,-2 2 4 0,3-1-6 0,0 3-2 0,16 19 1 15,-22-27 1-15,2 4 0 0,3-2 2 0,1 0 7 16,0 2-4-16,-2-3 17 0,2-2 4 0,1-1-17 15,-1 0-5-15,1-4-10 0,-2-1 1 0,3-2-2 16,-3-1-8-16,-2-3-5 0,2-4-2 0,-4-1-9 16,-1-3-16-16,0-2 15 0,-1-3-2 15,-4 2-4-15,0-2 16 0,0 2 7 0,-2-1 2 0,0 1-1 16,-3 1 3-16,0 0-5 0,-1 1 0 0,-1-1-27 16,-1 2-28-16,-1 0-24 0,-2-1-50 0,0 4-59 15,0-3-102-15,-1 3 27 0,-1-2 24 16,0 2-503-16,2 1 61 0,1-1 43 0,0 1-793 15</inkml:trace>
  <inkml:trace contextRef="#ctx0" brushRef="#br0" timeOffset="3.60774E6">6221 13641 2253 0,'-3'2'391'16,"0"-1"-33"-16,1 1-37 0,0-2-25 0,0 0-39 16,2 0-29-16,-2 0-30 0,2 0-15 0,4-2 0 15,-2-1-11-15,3 3-17 0,-1-2-9 0,2 1-15 16,6 1-12-16,0 0-12 0,-2 0-6 0,3 3-9 15,0 0-6-15,1 2-11 0,-3 4-6 16,0 1-4-16,2 4-7 0,-5 0-7 0,0 2-10 16,0 2-1-16,-3-1-6 0,0 1-10 0,-4 2 0 0,0 0-3 15,-1 0 0-15,-1-1-15 16,-4 2-4-16,0-2 0 0,-1-1-4 0,0 1 0 0,0-2-8 16,-1-1 4-16,1-3-4 0,-1-1 3 0,3-2 0 0,0 0-7 15,3-3-6-15,-3-2 4 0,3 0 0 16,1-2 3-16,0 1 4 0,0-2 2 0,1-1 19 15,1 1-2-15,1-2 5 0,1 0 4 0,2 0 5 16,5-2 11-16,3 0 7 0,4-1 5 0,-1 0-3 16,4 1 24-16,-3-1 3 0,1 1 0 0,1-1 6 15,1 1-2-15,-3-3 1 0,-1 4-11 0,2-2-5 16,-3 0-7-16,-1 0-9 0,1 1-16 16,-6 0-23-16,3-1-1 0,-5 2-75 0,1 0-41 15,-1 1-42-15,0 0-61 0,-4-3 19 0,0 2 17 16,0-1-602-16,-1 1 63 0,-2-2 57 0,0 2-912 15</inkml:trace>
  <inkml:trace contextRef="#ctx0" brushRef="#br0" timeOffset="3.60834E6">7533 13459 2251 0,'-3'0'434'0,"1"3"-26"0,1-1-43 0,1 0-19 0,0-1-24 15,2 0-35-15,0 0-12 0,2-1-27 16,2 2-29-16,5-2-15 0,3 0-16 0,4 0-22 16,0-2-18-16,1 1-12 0,2 1-18 0,-2-2-19 15,1 0-24-15,1 2-9 0,-4-2-53 0,3 1-19 16,-1-1-33-16,0-1-29 0,0-2-22 0,-2 1-25 16,3-1-28-16,-2-2-24 0,-1 2-32 0,-2-3-30 15,-1 1 21-15,0 0-106 0,-2-2-36 0,-3-1-78 16,-1 1 33-16,-2-2-187 0,-3 0 46 0,-1 2 30 15,-2-1-373-15</inkml:trace>
  <inkml:trace contextRef="#ctx0" brushRef="#br0" timeOffset="3.60858E6">7753 13118 1809 0,'-2'4'429'0,"2"3"-25"16,2 3-16-16,0 5-16 0,2 2-4 0,1 3-44 0,-2 2 8 15,9 38-7-15,-6-22-27 0,1-3-27 16,-1 1-23-16,-3-2-31 0,2 1-20 0,-4-20-26 16,1 4-13-16,0 4-15 0,-1 2-24 0,0-2-12 15,-1 1-42-15,1-1-35 0,-1-1-3 0,1-3-120 16,0-2-59-16,-1-1-78 0,3-3 21 0,-3-2 20 16,1-5-574-16,0 1 64 0,0-5 55 0,1-2-852 15</inkml:trace>
  <inkml:trace contextRef="#ctx0" brushRef="#br0" timeOffset="3.60901E6">8377 13526 2258 0,'-3'4'443'0,"2"0"-43"16,0-1-32-16,1 1-35 0,1-2-17 0,2 2-30 16,1 0-34-16,2 3-14 0,3-2-26 0,1 0-24 15,2 1-15-15,0-2-22 0,1-2-15 0,2 1-30 16,1-1-44-16,0 0-24 0,0-2-36 0,1 0-27 15,-2 0-33-15,0-3-36 0,-2-1-42 0,2 2-55 16,-3-4 19-16,-1 0-206 0,0 1-209 0,-2-2 46 16,-3-3-51-16,-1 3 44 0,-4-3-543 15</inkml:trace>
  <inkml:trace contextRef="#ctx0" brushRef="#br0" timeOffset="3.60921E6">8362 13334 2478 0,'0'0'462'0,"2"2"-37"0,0-2-53 0,2 2 0 15,-1 0-4-15,1-1-39 0,1 1-33 16,-1-2-30-16,2 0-30 0,4 3-25 0,0-3-25 16,0 0-38-16,4 0-40 0,-1 0-42 0,0 0-8 15,1-3-160-15,1 3-52 0,-2-2-113 0,3 2 24 16,-2-2 24-16,2 1-489 0,-2-1 60 0,1-2 54 15,-2 0-768-15</inkml:trace>
  <inkml:trace contextRef="#ctx0" brushRef="#br0" timeOffset="3.61164E6">9291 13480 2250 0,'-2'1'373'0,"1"1"-30"0,-1-2-27 0,1 0-34 0,1 0-29 15,0 0-24-15,-1-2-26 0,1 0-16 16,0-1-18-16,1 0-11 0,2-2-21 0,-2 1-13 15,4-4-12-15,-1 2-10 0,4-5-7 0,-1 4-7 16,2 0-1-16,-1 0-4 0,3 2-1 0,0 1 1 16,1 1-8-16,3 3-4 0,-2 3-8 0,2 1 2 15,-1 1-6-15,1 4 0 0,-2 1-5 0,1 3-4 16,-4 1-2-16,0 1-16 0,0 4 9 16,-3 1-7-16,-1 1-3 0,-2-1-4 0,-2 0 3 15,0 1-3-15,-2 0 2 0,-2-1-7 0,0-1-5 0,-3-1-3 16,1 0-10-16,0 0-2 0,-2-2-5 15,-1-2-1-15,2-2-5 0,-2-1 3 0,2-1 0 16,1-1 0-16,-2-2-3 0,1-2-2 0,1-2-5 0,1-1-1 16,0-2-14-16,0 0-8 0,2-2 0 15,0-1-1-15,1-1 3 0,0 0 1 0,0-2-1 16,2-4 3-16,2-2-4 0,1-3-1 0,-1-2-5 16,13-27-4-16,-4 19-6 0,-1 0 0 0,-1-2-1 15,3 1 1-15,-10 14 3 0,4-3 2 0,0 0 6 16,-1-1 7-16,1-1 4 0,-1 0 13 0,-1 2 7 15,0 3 6-15,-3 0 4 0,2 4 3 16,-3 1 1-16,0 0 4 0,-2 2 1 0,0 1 6 0,0 1 9 16,0 3 12-16,-1 3 30 0,-2 4 3 15,0 3 10-15,-2 3 4 0,1 3-3 0,-1 0-8 16,2 1 11-16,2 3 0 0,-2-1-11 0,3 1 0 0,0 1-5 16,0 1-1-16,2 0-6 0,-1 0-8 15,3-2 1-15,-1 0-13 0,3 0-13 0,-1-2-8 16,1 1-2-16,1-3-37 0,0 1-12 0,2-3-14 15,0-2-42-15,1-1-21 0,0-3-27 16,2 0-39-16,0-3-49 0,1 0 22 0,-1-1-216 0,3-3 36 16,-2 1-303-16,1-2 50 0,-1-2 45 0,-2 1-640 15</inkml:trace>
  <inkml:trace contextRef="#ctx0" brushRef="#br0" timeOffset="3.61208E6">9909 13791 2052 0,'4'-3'362'0,"-1"-1"-34"0,3-4-28 0,1 1-16 0,0 0-23 16,1 1-25-16,-2 0-13 0,3 0-8 0,1 2-22 15,-1 1-10-15,-2 1-22 0,1 2-10 0,-1 0-19 16,0 1-9-16,-1 0-10 0,1 5-10 0,0 1-11 16,0 0-3-16,-4 3-5 0,0 2-7 0,-2 5-7 15,-1-1-10-15,-1 1-6 0,-4 1-10 0,0 0-8 16,0 0-2-16,-1 0-7 0,-1 0-13 0,0 0-5 16,-3-2 0-16,1-2 7 0,2 1 2 15,1-5-11-15,0 2-4 0,2-4 5 0,0-1 0 16,2-1 6-16,-1-1-8 0,2-2-2 0,1 0 1 0,1-1 0 15,2 0 6-15,0-1-5 0,2 0 1 16,1-1 2-16,5 0 2 0,2 0 2 0,2-2 9 16,2 0 5-16,2 0 2 0,-3 1 17 0,4-1-5 15,-2-1 28-15,-1 1-7 0,0-1-3 0,-1 1-5 16,-3 0-6-16,-2 0-12 0,-2-1-18 0,1 3 0 16,-3-2-46-16,-1 1-28 0,-2 0-53 0,0 0-32 15,0-1-70-15,-1 2 20 0,-2-1 19 16,-1 0-575-16,0 1 56 0,-1-3 52 0,-2 3-850 0</inkml:trace>
  <inkml:trace contextRef="#ctx0" brushRef="#br0" timeOffset="3.61278E6">10179 12977 2260 0,'0'-4'373'0,"0"0"-39"0,0 3-25 0,0-1-23 15,0 2-23-15,-1 0-9 0,1 3-4 0,-3 8-16 16,1 2-9-16,1 3-14 0,-2 4-23 0,1 2-15 16,2 3-16-16,0-1-7 0,0-1-11 0,2 1-11 15,1 3-9-15,8 29-2 0,-1-25-16 0,-8-19-7 16,3 3-11-16,2 4-14 0,0 0-8 0,0-2-22 15,0 0-5-15,0-2-55 0,1 0-25 0,2-1-24 16,0-2-34-16,-1-2-33 0,3-2-28 16,1-3-47-16,-1-1-62 0,1-3 24 0,2-2-251 15,1-3 40-15,-1-1-176 0,-1-2 47 0,-1-2 44 0,1-5-552 16</inkml:trace>
  <inkml:trace contextRef="#ctx0" brushRef="#br0" timeOffset="3.61304E6">10459 13063 2177 0,'-4'-4'384'0,"3"2"-34"0,-1 0-24 0,2-1-15 16,0 2-26-16,0 1 3 0,0 1-15 0,0 2-26 16,1 2-13-16,1 5-25 0,0 4-9 0,1 0-17 15,1 4-11-15,-2-1-7 0,1 0-24 0,0 1-11 16,0 1-15-16,0-1-5 0,1-1-15 0,-1 2-7 15,-1-1-12-15,3-2-8 0,-4 0-16 16,2-2-29-16,0 1-1 0,-2-3-59 0,1-1-25 0,0-3-26 16,0-1-22-16,-2-2-21 0,1 1-17 0,0-3-57 15,0 0-34-15,0-3 20 0,0 0-156 16,-1-2-127-16,0-1 42 0,-1-6-157 0,0-3 43 0,-2-4 52 16,-1-3-500-16</inkml:trace>
  <inkml:trace contextRef="#ctx0" brushRef="#br0" timeOffset="3.6132E6">10391 12865 2459 0,'-2'-6'390'0,"1"1"-39"0,0 1-40 15,1 0-40-15,-2 0-36 0,2 0-37 0,-1 1-72 16,1 1-54-16,0-2-56 0,0 1-68 16,0 1-72-16,1-1 12 0,2 0-218 0,0 3 31 15,1-2-279-15,3 0 51 0,-2 1 37 0,4-1-355 16</inkml:trace>
  <inkml:trace contextRef="#ctx0" brushRef="#br0" timeOffset="3.61341E6">10639 12874 2419 0,'24'27'400'16,"-2"8"-9"-16,2 0-31 0,-8 1-10 15,2 0-39-15,-4 1 0 0,-3 1-26 0,2 3-23 16,-5 1-22-16,0 2-22 0,-8-6-19 0,-1 0-20 0,2 2-9 15,-3-3-20-15,-5-3-13 0,5-19-15 16,-2 4-11-16,0 0-23 0,-2 1-14 0,0 0-41 16,-2-3-5-16,0-1-88 0,-1-2-43 0,-2-2-90 15,0-3-82-15,-2-2 27 0,3-4 21 0,3-1-510 16,1 0 58-16,1-4 49 0,2 0-819 0</inkml:trace>
  <inkml:trace contextRef="#ctx0" brushRef="#br0" timeOffset="3.61563E6">11732 13626 1772 0,'3'3'349'0,"-3"-1"-33"0,0 0-26 0,0-1-22 0,0-1-25 15,0 0-21-15,0 0-21 0,0 0-8 16,0 0-20-16,0-1-17 0,-1 0-14 0,1 0-14 0,-2-1-9 16,1-1-16-16,-1-1-10 0,0 1-11 15,-1-4-7-15,-3-3-11 0,-1 0-2 0,0 1-8 16,0-2-2-16,0 3-6 0,0-1 2 0,-2 1-3 0,1 2-2 15,0-1-2-15,1 2-1 0,-2 1 4 16,-2 0 7-16,3 1-8 0,0 2-1 0,1 1 4 16,1 3 2-16,-2 2 5 0,1 3-3 0,0 2 5 15,1 2 0-15,1 4 1 0,1 1-1 0,4 2 2 16,0 0 3-16,0-1-8 0,2 1 3 0,2 1 4 16,0-2-13-16,1-1-7 0,2 0 4 0,0-2-9 15,0 0 2-15,1-1-5 0,1-2 5 16,1-1-10-16,-1-1-7 0,3-3-5 0,-2-1-5 0,1-1-9 15,0-4 0-15,0-1 1 0,2-1-9 0,-1-6-13 16,-2-2 0-16,2-2-6 0,-3-2-5 16,-1-3 1-16,2-2-9 0,-6-3 1 0,0 0-2 0,-3-4 0 15,1-1-9-15,-3-37-1 0,-6 21-9 16,-1 1 1-16,0 0 0 0,1-2 2 0,-4 1 3 16,-3 3 2-16,2-1 7 0,0 3 8 0,2 4 0 15,2 3 11-15,-2 1 8 0,5 18 4 0,-1-3 3 16,0-1 6-16,2 1-3 0,-1 1 2 0,0 1-1 15,1 0 2-15,1 4-6 0,1 0-3 0,0 2 1 16,2 4 15-16,0 2 26 0,0 4 14 16,1 5 14-16,2 6-4 0,1 3 13 0,10 32-1 0,-5-18 7 15,2 4 9-15,-1 0-7 0,1 3 17 0,0 0 2 16,2 2-3-16,-3 2 4 0,1-5-22 0,0 2-4 16,-3-2-10-16,4-1-5 0,-4 0-6 0,-1-2-5 15,0-4-20-15,3-1 0 0,-7-18-64 16,2 4-39-16,2 2-25 0,1-1-29 0,0 2-21 15,1-2-33-15,2-2-42 0,0-3 20 0,1-3-181 16,2-2-167-16,0-4 45 0,-1-1-125 0,3-5 49 16,-2-2-645-16</inkml:trace>
  <inkml:trace contextRef="#ctx0" brushRef="#br0" timeOffset="3.61612E6">12107 13476 2322 0,'0'-2'385'0,"1"0"-21"16,2-1-23-16,5 0-38 0,3-2-25 0,1 0-30 0,2 0-19 15,0 1-30-15,0 0-9 0,3 0-16 0,-3 0-19 16,1 1-17-16,-1 1-20 0,-1 0-19 0,0 2-3 16,0 2-25-16,-4-2-7 0,-1 3-11 0,-1-1-6 15,0 2-5-15,-3 4-11 0,-1 0-3 0,0 4-10 16,-4 2 0-16,-2 2-4 0,0 2-5 16,-3 1 0-16,-2-2 9 0,0 3-2 0,-13 23-3 15,7-20-4-15,8-14 0 0,-4 3-2 0,0 2-1 0,0 1-2 16,-1-1 1-16,3-1 1 0,-2 0-3 15,2-3 0-15,1 1-2 0,1-2-4 0,2-1 6 16,0-1 7-16,1-2 3 0,1 2 11 0,2-2 9 16,2-3 7-16,1 4 0 0,3-1-4 0,3 1 6 15,3-1-4-15,0-1 0 0,3-1 2 0,-1 0-4 16,2 0-4-16,-1-2-2 0,2-1 0 16,-1 0-15-16,-1 0-12 0,0-1-21 0,-1 0-15 0,0-2-21 15,-2 2-19-15,-1-1-23 0,0-2-31 16,-2-1-38-16,-1 2-49 0,0-3 20 0,-1-2-314 15,-1 1 41-15,1-2-192 0,-3 1 52 0,-1 1 39 16,0-2-603-16</inkml:trace>
  <inkml:trace contextRef="#ctx0" brushRef="#br0" timeOffset="3.6163E6">12184 13555 2576 0,'0'-1'424'16,"3"1"25"-16,2 0-38 0,1 0-37 0,-1 0-40 16,1 0-32-16,1 0-34 0,1 0-24 0,4 0-43 15,0 0-42-15,2-3-15 0,0 2-140 16,0-3-62-16,-1 1-94 0,1 1 15 0,-1-2 14 0,-1-1-594 16,-2-2 67-16,0 0 45 0,2-2-758 0</inkml:trace>
  <inkml:trace contextRef="#ctx0" brushRef="#br0" timeOffset="3.6168E6">12464 12753 1980 0,'-4'-7'368'0,"2"2"-38"16,0 2-37-16,1 0-18 0,-1 2-3 15,1 2-6-15,-1 2-18 0,0 6-10 0,-2 6-10 0,2 3-15 16,-1 3-11-16,2 4-11 0,-1 36-12 15,4-25-13-15,-2 2-19 0,4-2-10 0,-4-21-13 16,0 6-11-16,3 1-17 0,5 34-9 0,2-25-8 16,-9-19-7-16,5 4-7 0,0 2-64 0,1-1-25 15,3 0-24-15,-1-2-30 0,2-1-29 0,2-2-35 16,1-1-48-16,2-5-79 0,-1-1 25 0,3-4-362 16,-1-4 46-16,1-2-54 0,-1-2-770 0</inkml:trace>
  <inkml:trace contextRef="#ctx0" brushRef="#br0" timeOffset="3.61706E6">12702 12799 2139 0,'-2'-4'422'0,"1"3"-16"0,1 2-17 15,0 1-49-15,0 2 19 0,3 9-18 16,2 3-31-16,-3 4-29 0,10 30-28 0,-10-38-22 15,2 6-28-15,0 3-26 0,2-1-19 0,-1 3-11 16,-1 0-18-16,1-2-18 0,-1 0-31 0,0-1-30 16,1-1-4-16,0-1-69 0,-1-1-25 0,0-3-30 15,-1-2-29-15,0-1-20 0,0-1-17 0,0-1-17 16,-2-2-31-16,0-2 18 0,0-3-219 0,-1-2-128 16,0-4 42-16,-3-4-134 0,-1-4 37 0,-2-3 56 15,-10-28-492-15</inkml:trace>
  <inkml:trace contextRef="#ctx0" brushRef="#br0" timeOffset="3.61722E6">12675 12692 2377 0,'-4'-9'471'0,"4"1"-50"0,-3 1-48 0,2 0-45 16,-1 2-39-16,2 0-50 0,0 2-52 0,-1-1-54 16,1 2-60-16,0-1-114 0,0 0-87 15,2 1 13-15,0-1-218 0,1 1 29 0,2 0-296 0,-1 0 45 16,4-1 35-16,1 0-444 0</inkml:trace>
  <inkml:trace contextRef="#ctx0" brushRef="#br0" timeOffset="3.61746E6">12932 12644 2341 0,'22'32'472'0,"-3"-1"-56"0,0 5 3 0,-1 0-30 15,-4 1-29-15,-1 5-24 16,-2 0-21-16,-4 2-38 0,-3 1-27 0,-2-1-27 0,-2 0-25 15,-3 0-17-15,1-3-24 0,-3-2-12 0,-2 0-17 16,0-3-14-16,0 0-29 0,-1-5-23 0,5-19-29 16,-2 3-30-16,0 1 1 0,1-1-50 0,-1 0-18 15,1-1-9-15,0-4-22 0,3 0-17 0,-2-3-17 16,1 0-33-16,1-3-29 0,-1 0-61 16,2-2 21-16,0 0-371 0,-1-2 48 0,1 0-82 15,0 0-844-15</inkml:trace>
  <inkml:trace contextRef="#ctx0" brushRef="#br0" timeOffset="3.62013E6">5804 15623 1866 0,'0'2'373'0,"-1"1"-44"0,0-2-37 15,1 0-29-15,-1-1-28 0,-2 0-21 16,1 0-21-16,0-1-17 0,-3-1-11 0,2 0-16 0,-5-3-12 16,-2-3-17-16,1-1-9 0,-4-1-14 15,1 0-7-15,-1 1-11 0,1-2-8 0,-1 3-3 16,-1-2-10-16,1 3-5 0,-1-1-3 0,3 4-6 0,0-1-4 15,-2 3 0-15,3 1-1 0,-1 1-3 16,1 2 4-16,0 4 8 0,0 2 2 0,2 3 3 16,3 3-1-16,-1 2-1 0,2 3 1 0,2 2-11 15,2 1 2-15,1 0 4 0,3 2-3 0,-1-1-14 16,2-2 13-16,11 30 0 0,-10-42-1 0,-1 8 3 16,3-3-8-16,0 1 3 0,4-3 1 15,-3 0-4-15,4-1-7 0,0-2-4 0,-2-3 0 16,1-2-4-16,1 0 3 0,1-4-8 0,-1-3-4 15,1-2-4-15,-3-2-3 0,0-3-6 0,16-23-8 16,-24 22-8-16,2-5-5 0,2-4-1 0,-4-2-2 16,4-38-6-16,-9 21-4 0,-1-1 1 0,0-1-2 0,-6-1 9 15,1-3-4-15,0-1-2 0,-3 1 7 16,1 4 1-16,-2 1 6 0,-1 3 8 0,3 2 7 16,-2 6 1-16,-1-1 6 0,3 3-3 0,5 15 9 15,-2 0 6-15,-1-5-6 0,1 3 6 16,0-1 0-16,-3 1 0 0,3 1 0 0,1 1 1 0,2 2-10 15,-2-1 0-15,2 4-4 0,0-1-13 0,2 4 0 16,0 1-1-16,2 3 11 0,2 3 10 16,-1 1 1-16,1 6 9 0,5 6 3 0,7 29 1 15,-7-14 5-15,5 3 1 0,-3 2-3 0,2 3 4 16,-1 3-10-16,3-1 1 0,-2 0 0 0,0-3-7 16,0 2 3-16,3-2-4 0,-2 2-9 0,4-6-23 0,-4-2-16 15,4 0-19-15,0-3-40 16,3 0-23-16,-4-5-22 0,2-5-25 0,-10-11-41 0,4 1-48 15,3 0 24-15,-1-2-160 0,2-1-189 0,-2-4 43 16,2-2-87-16,-3-4 45 0,-1-1-487 0</inkml:trace>
  <inkml:trace contextRef="#ctx0" brushRef="#br0" timeOffset="3.62065E6">5856 14976 2173 0,'-4'-9'350'16,"2"0"-46"-16,-1 1-34 0,1 3-35 0,1 1-5 15,1 4-1-15,1 2-4 0,3 3-14 0,1 4-5 16,1 5-7-16,13 27-8 0,-10-12-23 0,2 3-1 16,3 7-13-16,-6-2-10 0,4 8-6 15,-2 2-15-15,1 0-12 0,-4-2-16 0,4 5-10 16,-1-4 0-16,-4-2-10 0,2-4-7 0,0 2-8 0,-1-3 6 15,1-4-2-15,1-2-11 0,-2-1-1 16,-4-20-12-16,0 2 1 0,1 2-5 0,-1 0-3 0,0-2-4 16,1 0 5-16,0-3 10 0,-3-3 2 0,1-1-18 15,-2-3-8-15,0-4-5 0,0-1-2 16,0-4-22-16,0-6-7 0,0-4 4 0,-2-1-1 16,4-5-2-16,0 2-3 0,-1-3 3 0,0-2 7 15,2 2-8-15,1 1 4 0,1 0 3 0,0 2-5 16,4 2-4-16,-1 0 2 0,0 5 13 0,4-2-14 15,-2 3 0-15,2 5-5 0,1-1 3 0,-2 5 2 16,2 2 6-16,-1 2-2 0,-2 2 10 0,1 4 3 16,-3 1 8-16,-1 4-4 0,-1 2 7 0,0 1 1 15,-5 1 6-15,-1 3 3 0,0-1-2 0,-4 0 2 16,1-2 15-16,-3 0 3 0,1-2-5 0,-2-1-12 16,-2-2 10-16,1-2-1 0,1-3-6 0,-3 1-17 15,-1-4-8-15,-1-4 1 0,2 0-80 16,-3-4-30-16,1-1-31 0,0-2-52 0,2-1-91 15,2-1 27-15,-2-2 24 0,2 0-520 0,0-4 64 0,1 3 50 16,2 0-777-16</inkml:trace>
  <inkml:trace contextRef="#ctx0" brushRef="#br0" timeOffset="3.62121E6">7159 15488 2319 0,'0'3'443'0,"1"-1"-22"0,6 0-37 0,6 2-35 16,0-3-39-16,2 1-35 0,5 0-31 0,-2-1-13 15,1 1-23-15,1-1-28 0,0 0-17 0,-1 1-19 16,0-1-45-16,-2 0-27 0,1 2-36 0,1-1-32 16,0 0-34-16,-2-1-33 0,-1 0-32 0,0 0-43 15,0-1-45-15,1 0 17 0,-3-1-168 0,1-2 30 16,-1-4-366-16,1-3 49 0,-2-1 44 0,0-1-551 15</inkml:trace>
  <inkml:trace contextRef="#ctx0" brushRef="#br0" timeOffset="3.62143E6">7424 15138 2291 0,'0'20'455'0,"1"2"-33"0,1 2-38 0,0 1-35 15,0 36-39-15,1-26-18 0,1 0-32 16,-3-22-28-16,1 7-28 0,1 3-20 0,-2 1-22 16,3-1-17-16,-2 1-50 0,2 1-32 0,-1-4-31 0,0 1-49 15,1 0-27-15,-1-3-33 0,1-3-34 16,-3 0-47-16,4-2-65 0,-2-2 20 0,1-1-308 16,-2-3 42-16,0-1-167 0,1-1 48 0,-1-5 46 15,3-1-446-15</inkml:trace>
  <inkml:trace contextRef="#ctx0" brushRef="#br0" timeOffset="3.62177E6">7857 15475 2293 0,'3'-2'387'0,"-1"2"-26"0,0-1-28 0,2 1-19 16,0 0-10-16,7 1-30 0,2 1-19 0,2-2-26 15,-1 1-21-15,3 0-21 0,0 1-19 0,0-1-17 16,-3-1-23-16,3 1-4 0,-3 1-23 0,2-1-17 15,-3-1-24-15,1 0-46 0,-4 0-28 16,0 0-33-16,4 0-25 0,-3 0-35 0,1-1-45 0,0-2-67 16,-4 0 21-16,0 1-257 0,0-1 38 0,-3-1-243 15,0 0 51-15,-4 1 49 0,1 0-492 16</inkml:trace>
  <inkml:trace contextRef="#ctx0" brushRef="#br0" timeOffset="3.622E6">7889 15250 2416 0,'0'0'465'16,"2"0"-4"-16,2 0-34 0,4 3-41 16,3 1-36-16,3 0-34 0,3 0-31 0,-2-2-46 0,2 2-14 15,-1 0-23-15,0-2-22 0,-1 3-33 0,0-4-30 16,-3 0-34-16,1 1-9 0,-3 0-123 15,1 0-45-15,2-1-55 0,-2-1-65 0,-1 0 18 16,-2 0-319-16,-1 0 41 0,-1-3-208 0,0 2 47 16,-2-2 55-16,1 2-575 0</inkml:trace>
  <inkml:trace contextRef="#ctx0" brushRef="#br0" timeOffset="3.62463E6">9372 15137 1585 0,'0'1'356'16,"1"2"-26"-16,1 1-30 0,-2-2-20 0,1 1-20 16,-1 0-17-16,0-2-15 0,0 0-17 0,0 2-12 15,0-3-17-15,0 1-13 0,0 1-13 16,0-1-21-16,-1-1-14 0,0 0-11 0,-1 0-9 16,1 0-5-16,-3-1-8 0,1-1-3 0,-2 1-11 0,3 1-3 15,-4-3-6-15,1 3-4 0,-1-1-10 16,-1 1-1-16,1 0-4 0,1 0-5 0,-6 1-4 15,1 3 2-15,-2 2-7 0,1-1 5 0,0 3 1 16,1 1 6-16,1 1 3 0,0 4 1 0,2 0-3 16,1 3 2-16,0 0-18 0,4 1 4 0,0 1 9 15,2 1-10-15,0 0 6 0,0-2-6 0,3 3 3 16,3-3 0-16,-1-2 0 0,0 1-4 0,2-2-9 16,1-1 1-16,-1-3-4 0,0 0 4 0,0-1-8 15,1-3-8-15,-1 0 7 0,1-3-2 0,-3 0-3 16,3-2-8-16,-2-2 0 0,4-3-7 15,0-1-4-15,1-3-6 0,-3-2-2 0,1-2-4 0,-1-2-5 16,-2-4-6-16,-1-1-4 0,3-35-17 16,-6 17 4-16,-2-4-4 0,0 2-1 0,-1-5-3 15,-2-1-2-15,-1-1 5 0,-2 2-4 0,-1-3 2 16,-4 0 6-16,3 1 5 0,-1 3 15 0,1 1 7 16,0 6 18-16,-1 0 9 0,6 22 7 0,0-3 9 15,-1-1 2-15,-1 0 3 0,-1 0-4 0,1 3-2 16,1 0-1-16,1 4-9 0,2-1-4 0,-4 5-4 15,3 0 7-15,0 5 15 0,2 2 14 0,0 5 12 16,2 4-1-16,1 5 7 0,5 32 4 0,-2-13 7 16,3 6-3-16,0 0-5 0,1 2 3 15,0-2-6-15,-1 1 5 0,2-3-1 0,-2 1-7 0,4-3-4 16,1 4-6-16,-1-6 0 0,-1-1-19 0,1 1 15 16,2-2-23-16,0-2-2 0,-2-5-59 15,2 0-24-15,-10-14-33 0,2 2-29 0,3 2-31 16,0-1-31-16,2 0-45 0,1-2 23 0,1-2 19 15,0-1-548-15,2-1 59 0,-3-5 45 0,3 0-743 16</inkml:trace>
  <inkml:trace contextRef="#ctx0" brushRef="#br0" timeOffset="3.62524E6">9768 15080 2367 0,'-2'0'436'0,"2"0"-38"0,0 0-41 15,0 0-43-15,2 0-42 0,-1-1-32 16,2-1-18-16,5 0-24 0,1-1-23 0,5 1-26 0,0 0-11 16,1-3-8-16,1 2-14 0,3 2-17 15,1-1-9-15,-2 0-16 0,2 2-12 0,-2-1-1 16,-3 1-16-16,4 0-5 0,-5 0-8 0,1 0-16 0,-2 3-12 15,-2-1-10-15,-1 0-13 0,-2 0 6 16,-2 3-2-16,1-2 5 0,-4 2 0 0,-1-1 1 16,0 3 1-16,-2 3-1 0,-3 2 4 0,-1 3-1 15,-3-1 5-15,-12 28-2 0,4-15 5 0,1-1 0 16,-7 0 4-16,-3-2-4 0,2 4 5 0,4 1 2 16,-5-6-5-16,2 1 5 0,3-3 3 0,-1 0 3 15,12-13-6-15,0 3 3 0,-2 3-2 16,0-3-5-16,2 0-11 0,2-2 12 0,-2 0 5 0,4-2 4 15,2 0 9-15,1-3 9 0,3 1 2 0,1-1 1 16,1 0 7-16,3-3-4 0,4 2-1 16,3-3-2-16,-1 0 12 0,3 0-5 0,0-1 14 0,3-2 0 15,-2 0 1-15,1 2-6 0,1-5-2 16,0 3-5-16,-3-1-3 0,1-1-12 0,-4-1-22 16,1 2 1-16,0-2-33 0,0 3-5 0,-3-1-13 15,1 0-13-15,-2 1-28 0,-1 1-78 0,-2-2-61 16,-1 2 21-16,-1-1 20 0,-2 1-580 0,0 0 48 15,0 1 62-15,-3 0-823 0</inkml:trace>
  <inkml:trace contextRef="#ctx0" brushRef="#br0" timeOffset="3.62599E6">10288 14413 2129 0,'2'-5'350'0,"-2"2"-23"0,-3 2-10 0,2 2-16 16,-1 2-19-16,-1 5-20 0,0 5-12 0,-1 5-10 15,-3 35-16-15,7-39-20 0,0 8-5 0,3 36-22 16,-2-22 2-16,5 0-17 0,0-1-6 0,-2-2-17 16,2-1-12-16,2-1-16 0,-5-19-6 0,2 8-8 15,1-1-16-15,0 0-8 0,1 1-14 16,0-3-5-16,1 2-58 0,0-3-27 0,1-1-26 16,-1-4-24-16,2 1-26 0,1-2-66 0,3-3-48 15,2-4 20-15,2-3-198 0,-1-2-186 0,1-3 47 16,-1-3-101-16,-2-3 46 0,1-3-626 0</inkml:trace>
  <inkml:trace contextRef="#ctx0" brushRef="#br0" timeOffset="3.62621E6">10572 14532 2120 0,'-1'-6'363'0,"1"3"1"16,0 2-8-16,0 1-12 0,0 2-21 0,0 1-21 15,2 9-27-15,1 0-25 0,2 4-28 0,0 1-12 16,0 1-14-16,1 3-9 0,1 0-20 0,-3 1-14 16,2-2-20-16,-1 2-10 0,1-3-8 0,-2 1-19 15,2-1-8-15,0-1-12 0,-1 1-26 0,-1-5-5 16,0 1-53-16,-1-3-47 0,-1-2-27 16,2-2-18-16,-1 0-17 0,-1-3-22 0,1 0-30 15,-1-1-44-15,-1-1 20 0,0-3-145 0,-1-3-49 0,-1-2-120 16,-2-6 42-16,-2-4-148 0,-8-30 46 15,3 12 42-15,-1-1-392 0</inkml:trace>
  <inkml:trace contextRef="#ctx0" brushRef="#br0" timeOffset="3.62636E6">10524 14382 2446 0,'-3'-7'388'0,"2"1"-47"0,-2 1-44 0,2 0-48 0,-1 1-52 15,2 1-55-15,0 1-53 0,0-1-66 16,0 1-80-16,0 0 6 0,1 0-143 0,1-1-35 0,2 2-52 15,-1-1 22-15,1 2-307 0,-1-1 36 16,1 0-366-16</inkml:trace>
  <inkml:trace contextRef="#ctx0" brushRef="#br0" timeOffset="3.62656E6">10666 14343 1971 0,'22'19'422'0,"3"-1"-31"15,-2 3-19-15,-2 6-11 0,2 2-6 16,-1-3-43-16,-1 5 6 0,-4-1-30 0,-2 1-31 0,1 1-13 15,-3-3-24-15,-1 1-25 0,-2 0-14 16,-2 0-25-16,-4 5-14 0,-4-21-20 0,0 6-22 16,1 2-25-16,-1 2-9 0,-1 1-63 0,-2-1-34 15,-1 1-37-15,2-3-22 0,-3 0-41 0,2-2-33 16,0 1-79-16,-2-5 24 0,2-1-266 0,-5-3 39 16,4-1-233-16,-1-6 54 0,1-1 50 0,1 1-579 15</inkml:trace>
  <inkml:trace contextRef="#ctx0" brushRef="#br0" timeOffset="3.63291E6">5011 16881 1810 0,'-4'-3'347'0,"-2"0"-35"16,2 2-25-16,0 0-21 0,-1-1-21 16,3 1-26-16,-2 1-15 0,2-1-10 0,-2 1-16 15,2 0-11-15,0-3-9 0,1 3-12 0,-2 0-11 0,1 0-13 16,1 0-8-16,-2 0-8 0,3-1-10 15,-2 1-11-15,2 0-12 0,-1-1-7 0,1 1-7 16,0 0-4-16,0-2-9 0,0 2-7 0,2 0 5 16,4 0-5-16,3-3 7 0,3 2-11 0,4 1-1 15,0 0-4-15,0 0-4 0,-2-1-2 0,3 1-7 16,-1 0 19-16,-1 0-7 0,0 1-2 0,-1-1-2 16,-1 0-3-16,1 0-3 0,-1 0-3 0,-3 0 1 15,2 0-4-15,0 0-6 0,0 0-3 16,-2 0-6-16,-2-1-7 0,2 1-4 0,-1-1-16 15,-2 1-15-15,-1-2-17 0,0 2-20 0,-1 0-26 16,0 0-49-16,1 0-70 0,-3 0 21 0,1 0-208 16,0 0 35-16,1 3-302 0,0-1 52 0,-3 1 51 15,2 0-474-15</inkml:trace>
  <inkml:trace contextRef="#ctx0" brushRef="#br0" timeOffset="3.63336E6">5199 16865 1708 0,'-3'-3'318'16,"1"0"-37"-16,-2 2-26 0,3 0-27 0,-1-2-24 15,-2 3-18-15,3-2-10 0,0 2-11 0,-2-3-9 16,0 3-11-16,2 0-9 0,0 0-10 0,-2-2-10 16,2 1-14-16,-1 1-7 0,2 0-13 0,-1 0-6 15,1 0 4-15,0 3-2 0,0 2-1 16,1 5-2-16,3 3-2 0,0 3-4 0,3 1-7 0,12 29-6 16,-5-15-4-16,-2-2 7 0,0 0-1 15,-1 0-7-15,-2 0-87 0,3-3 85 0,-2 1-5 0,-6-17 1 16,2 7 1-16,-1-1-2 0,1 4-5 15,-1-2 2-15,-2 1-5 0,0 0 4 0,-1 1-4 16,-2-1-6-16,-1-2 3 0,-1 2-2 0,-3-2-2 16,-1-2 3-16,-2 0-6 0,-3-1-6 0,0 1-8 15,-25 15-2-15,25-23 1 0,-3-1-7 0,-2 4 4 16,-3-3-6-16,1 0-7 0,-1-2-19 0,1-1-4 16,-1-1-9-16,1-3-22 0,0 0-13 0,2-3-17 15,3-1-26-15,2-2-38 0,0-3-68 0,5-1 20 16,2-3-331-16,2 0 43 0,2-4-171 0,4 0 152 15,1 0-52-15,15-24-414 0</inkml:trace>
  <inkml:trace contextRef="#ctx0" brushRef="#br0" timeOffset="3.63405E6">5870 16811 2016 0,'1'-3'320'0,"0"1"-16"16,-1 2-13-16,0 2-6 0,0 2-16 0,0 7-16 0,-1 6-19 16,-1 2-16-16,-3 37-12 0,1-18-16 0,-2 3-22 15,-1 1-94-15,-4 4 80 0,3 0-16 0,-3-3-13 16,1-2-7-16,0 1-12 0,0-5-6 0,-2 0-12 15,3-3-5-15,-2-2-12 0,2-3-6 0,1 2-3 16,4-19-9-16,0 2-12 0,-1 1-8 16,0 2-17-16,2-3-13 0,-1-1-12 0,2-2-15 15,0 0-17-15,-1-2-27 0,2-4-26 0,0 2-44 0,1-3 14 16,0 0-309-16,0-2 37 0,0 1-324 16,2-3 56-16,-1 0 47 0,3 0-547 0</inkml:trace>
  <inkml:trace contextRef="#ctx0" brushRef="#br0" timeOffset="3.63449E6">6068 17329 1950 0,'-2'0'377'0,"2"0"-40"0,0 0-38 0,0 0-30 16,0 0-25-16,2 0-15 0,3 0-17 0,4 2-20 16,5-2-6-16,3 0-23 0,1 0-8 15,3 2-16-15,0-2-13 0,2 0-13 0,-1 3-3 16,0-3-12-16,-2 0-16 0,2 0-6 0,-3 0-7 16,-1 0-3-16,0 0-5 0,-2-3-14 0,0 1-15 15,-1 2-17-15,-3 0-9 0,-1 0-15 0,-4 0-12 16,1 0-15-16,-2-3-13 0,1 2-40 0,-4-2-34 15,2 2-56-15,0-2 106 0,-1 2-293 0,0-3-62 16,-1 1-156-16,1 0-147 0,-3-2 249 0,0 0-588 16</inkml:trace>
  <inkml:trace contextRef="#ctx0" brushRef="#br0" timeOffset="3.63477E6">6087 17163 2059 0,'-4'-1'388'16,"3"0"-15"-16,1 1-30 0,3-2-29 0,2 2-30 16,5 0-21-16,1-2-25 0,6-1-24 0,-1 1-13 15,4-1-15-15,0 0-18 0,0-1-17 0,1-1-17 16,-2 2-14-16,0-2-15 0,0-1-15 0,0 3-23 15,-4 0-17-15,0 1-20 0,-2-4-23 16,-3 5-22-16,1-2-29 0,-4 2-28 0,-1 0-74 16,-2-1-74-16,0 2 21 0,-1 0 19 0,1 2-536 15,-2-1 53-15,-1 1 53 0,-1 0-605 0</inkml:trace>
  <inkml:trace contextRef="#ctx0" brushRef="#br0" timeOffset="3.63731E6">6622 17033 1937 0,'2'-2'324'0,"-1"1"-41"0,0 1-30 15,1 0-18-15,-1 1-2 0,6 4-8 0,-1 2-10 16,2 3-16-16,-1 4-10 0,14 25 3 16,-17-29-107-16,2 3 167 0,1 4-199 0,0 1 85 15,0 1-6-15,0 2-12 0,0-1-13 0,0 0-7 16,-2 1-11-16,1-3-10 0,-1 1-9 0,-2-2-7 15,3 0-8-15,-3-2-5 0,1-4-1 0,-3 0 0 16,3-2-5-16,-2-1 0 0,-2-2 2 0,1-1-3 16,-1-2-4-16,1-1-13 0,-1-2-8 0,0 0-10 15,0-3-8-15,-2-4-5 0,2-4 87 0,-2-2-85 16,-2-3 3-16,2 0-3 0,0-1-4 0,0-2-5 16,1 2 3-16,1 0 2 0,0 1-3 15,0 2 0-15,2 1-7 0,1-2 1 16,1 2-1-16,1 2 1 0,1 2-1 0,1 0 2 15,3 3 6-15,-1 3-4 0,-1 0 0 0,1 3 5 16,2 1-2-16,-2 3 4 0,1-1 0 16,-1 4 1-16,-1 0 2 0,-1 0 0 0,2 1-89 0,-2-1 92 15,-1-1 86-15,0 1-177 0,-3-5 94 0,1 3 85 16,-1 0-171-16,-2-3 176 0,2 0-174 0,-2 0 173 16,1-1-86-16,-1 1-2 0,-1-1-4 0,0-1-7 15,0 0-1-15,-1 0-6 0,0-1-2 0,0-2-5 0,-1-1-6 16,-1-3-4-16,0 0-7 0,-3-6-12 15,5-1-5-15,0-1-10 0,1-1 5 0,1-1 4 16,-1 0 14-16,1 2 13 0,1-2 6 0,3 3 5 16,0 0 9-16,0 2 9 0,3 2 15 0,0 3 2 0,1 3 10 15,3 0 15-15,2 4-1 0,0 4 1 16,1-1 2-16,-2 3-6 0,1 3 13 0,1 1 1 16,-1 0 0-16,0 1 0 0,-1 3 7 0,-3-1-2 15,1 1-3-15,-3 1-4 0,4 1-97 0,-4-1 92 16,-1 0-7-16,1-1 1 0,0 2-8 0,-2-3-1 15,0-1-4-15,0-2-1 0,-2 2-8 16,3-1-7-16,-3-3-9 0,-1 1-4 0,0-4-7 16,0 3 1-16,0-1-16 0,0 2-3 0,1-1-18 0,-3 0-24 15,1 1-31-15,3 2-73 0,-3 0-90 16,0 1 25-16,1 0 22 0,-2-2-521 0,1-2 60 0,1 1 41 16,-1-3-619-16</inkml:trace>
  <inkml:trace contextRef="#ctx0" brushRef="#br0" timeOffset="3.63992E6">9101 17079 1612 0,'0'0'314'0,"0"1"-24"16,0-1-25-16,0 1-18 0,0 0-20 0,0-1-8 15,0 2-15-15,0-2-19 0,0 0-10 16,0 0-12-16,0 0-8 0,-3 2-21 0,3-2-12 16,-1 0-12-16,0 0-12 0,-1 0-10 0,2 0-10 15,-4-2-5-15,0-1-4 0,0 1-11 0,1 0-4 16,-3-1-7-16,-4-3-2 0,0 0-11 0,-1 0 0 15,-1 0-3-15,-1-1-5 0,0 2-4 16,-2 0 0-16,2 0-4 0,-1 1 3 0,1 1-2 16,1 1-1-16,2 2-5 0,0 0 1 0,-1 3 9 0,1 2 6 15,2 4 3-15,1 3 8 0,-1 5-2 16,3 0 16-16,2 5-88 0,2-3 89 0,1 4-10 0,0-1 0 16,2 0-2-16,2 0-3 0,-2-2-3 0,2-1-1 15,0 0 4-15,1-2-3 0,-1-2 0 16,1-1 2-16,0-1-1 0,1-1-4 0,1-2 0 15,-2-3-7-15,0 0-4 0,0-3-2 0,1 0 1 16,0-3-9-16,2-1 5 0,-2 0-4 0,2-1-2 16,2-3-5-16,1-3-4 0,-3-2 90 0,1 1-91 15,1-4-1-15,-2 3-2 0,2-1-4 0,0-5-2 16,-3 2-7-16,-2-4-4 0,1-1 1 0,-1-1 2 16,1-1-6-16,-4-1 7 0,2-2-1 0,-2-1-4 15,-1 0-2-15,0-3 2 0,-1-40 0 16,-3 28-1-16,-1-2-1 0,0 1-3 0,-4-2-6 0,-1 1-1 15,2-1 0-15,-2 1 1 0,1 0-1 16,0 3 2-16,-3 3 3 0,2-1 6 0,-1 6 1 16,7 18 8-16,-3-4 6 0,2 0-9 0,-1 1 11 15,0-2-2-15,0 4-1 0,1 2-3 0,1 0-14 16,1 4 11-16,1 2 2 0,-2 4 23 0,2 1 3 16,-1 2 1-16,2 3 5 0,1 6 1 0,1 5 4 15,1 3 2-15,6 32-1 0,-3-18 3 0,2 2 3 16,-2 1 9-16,3 3-1 0,1-3 7 15,-1 2-11-15,-1-4 1 0,0-2 6 0,1 1-3 0,1-3-8 16,-1 0-4-16,4-2-5 0,-3 1-4 0,-9-20 6 16,5 6-9-16,0 3-20 0,2 0-20 15,0-3-18-15,-2 2-25 0,0-3-24 0,-1 1-34 16,2-3-44-16,0 0-64 0,2 0 20 0,-2-1-381 16,2-1 47-16,-2-2-116 0,0-1-799 0</inkml:trace>
  <inkml:trace contextRef="#ctx0" brushRef="#br0" timeOffset="3.64061E6">9285 16902 1825 0,'-3'-4'297'0,"3"1"-31"0,-3-1-22 16,2 1-27-16,-1 2-22 0,1 0-20 0,-1-2-17 15,0 1-14-15,2 2-5 0,-2 0-10 0,1 0 1 0,0 0-3 16,0 2-1-16,-3 6-1 0,4 3-8 15,0 2-7-15,0 1 0 0,0 1-8 0,4 2 1 16,-3 0-10-16,0 0-7 0,2 0-3 0,1 2-4 16,-1-3-7-16,1 0-2 0,0 0 1 0,0-1-3 15,2-1-9-15,0-2 8 0,-2 0-11 0,0-4 4 16,-1 1-12-16,0-4 0 0,0 0-10 0,-2 0-1 16,2-3 2-16,-2 2-4 0,2-3-8 15,0-1-3-15,-2 0-15 0,1-1-5 0,3-1-9 16,-4 0-5-16,3-3-9 0,-3-5-4 0,2-3 2 15,0 0 3-15,-2-3-2 0,0 1 1 0,1 1 5 16,-2 2 3-16,1 3 1 0,2 0 2 0,-3 2-7 16,0 0-2-16,0 2-6 0,0 1-4 0,2 1 14 15,2 3 8-15,-1 2 3 0,5 5 3 16,2 0-2-16,1 4 1 0,1 1 0 0,1 2 6 0,21 20 7 16,-14-16-6-16,-12-10 18 0,4 2 7 15,1 0 5-15,2 2 5 0,0-2-93 0,-1-1 178 16,-2 1-80-16,2-3-92 0,-2 0 87 0,0-3 84 0,-1 0-172 15,-1-3 169-15,-4-2-96 0,4-3 0 16,-1 0-8-16,0-4-2 0,-1-1-8 0,1 0 7 16,-2-4 0-16,-2-1-4 0,0 0-4 0,-2-1-3 15,-1 0-8-15,-2-4-25 0,0 2-14 0,-1 0-19 16,-2-2-20-16,0 2-28 0,0 0-30 0,-1 0-38 16,0 1-63-16,0 1 19 0,1 1-245 0,-2 2 37 15,3 4-244-15,2 0 47 0,0 1 47 16,0 5-494-16</inkml:trace>
  <inkml:trace contextRef="#ctx0" brushRef="#br0" timeOffset="3.64083E6">9852 17007 2368 0,'7'16'422'0,"-1"0"-36"0,-2 4-23 16,1-2-27-16,12 30-132 0,-8-19 108 0,-2 3-25 16,-5-20-27-16,10 31-18 0,-8-11-24 0,-3-19-18 15,2 5-24-15,0 4-18 0,0 0-15 0,-1-1-16 16,0 1-27-16,2-2-28 0,-2 0-4 0,0-2-68 16,1-1-17-16,-2-3-68 0,1-2-31 0,-1-2-51 15,2 0-69-15,-3-3 23 0,0-4 18 16,0-1-558-16,0-2 56 0,0 0 48 0,1-3-702 0</inkml:trace>
  <inkml:trace contextRef="#ctx0" brushRef="#br0" timeOffset="3.64164E6">10716 16666 2150 0,'2'-3'354'0,"0"1"-44"0,0-1-33 0,-1 0-29 16,-1 2-30-16,1 1-20 0,-1 0-14 0,0 4 2 16,-2 4-8-16,-1 6-7 0,-1 3-12 0,-2 4-12 15,-9 28-6-15,6-17-7 0,-1-1-8 0,-4 0-9 16,1 2-7-16,-2 0-10 0,-3-2-8 0,-1 4-6 16,-1-2-11-16,3-3-6 0,-1-2-9 0,1-1-2 15,-1-1-90-15,4 0 78 0,7-16-3 0,-2 3-10 16,1 0-4-16,1 3-15 0,-2-4-19 15,2 0-22-15,2-3-18 0,1-1-29 0,1 1-28 0,2-4-25 16,1 0-30-16,0 1-42 0,2-2 18 0,1-2-182 16,1-2 30-16,2 0-360 0,1 0 56 15,4-1 42-15,3-3-422 0</inkml:trace>
  <inkml:trace contextRef="#ctx0" brushRef="#br0" timeOffset="3.64197E6">10856 17096 2254 0,'0'1'372'0,"0"0"-37"0,0-1-24 16,1 2-37-16,1-1-31 0,2 1-24 15,1-1-31-15,5 0-12 0,5 2-16 0,1-3-13 0,3 1-14 16,2-1-15-16,0 0-11 0,3-1-9 16,0 1-6-16,1 0-12 0,-4-2-5 0,2 2-15 15,-1-1 1-15,-1 1-7 0,-1 0-6 0,1 0-9 16,-3 0-15-16,-3 0-14 0,1 0-25 0,-4 0-12 16,-1 0-17-16,-2 0-16 0,-3 0-18 0,1 0-19 15,-3 0-21-15,1 0-30 0,1 0 15 0,-4 0-187 16,2 0-162-16,-2-1 37 0,0-2-185 0,-1-1 52 15,-1 0 41-15,0-1-353 0</inkml:trace>
  <inkml:trace contextRef="#ctx0" brushRef="#br0" timeOffset="3.64223E6">10984 16891 1897 0,'-4'0'395'0,"0"0"-33"0,0 2-5 16,4 0-31-16,0-2-24 0,1 3-26 0,4-1-27 16,3 4-27-16,1-1-18 0,5-1-23 0,0 0-13 15,3 0-8-15,-1-3-22 0,0 2-7 16,2-3-14-16,0 2-14 0,2-2-15 0,-1 0-7 0,-2 0-12 16,1 0-13-16,-1 0-22 0,1-2-6 0,-4-1-19 15,0 3-15-15,2-2-36 0,-4-1-29 16,1-1-41-16,-4 1-52 0,0 2 15 0,-1-2-339 0,-2 1 43 15,-2-1-243-15,2 2 61 0,-5 1 52 16,1 0-520-16</inkml:trace>
  <inkml:trace contextRef="#ctx0" brushRef="#br0" timeOffset="3.64327E6">11405 16812 1858 0,'0'-4'362'0,"0"2"-42"0,0 0-21 0,0 1-10 15,1 1-20-15,2 2-9 0,1 4-13 0,2 6-18 16,0 1-12-16,2 3-14 0,8 30-14 0,-13-34-14 16,0 2-11-16,10 35-17 0,-11-37-8 0,0 7-13 15,1-2-11-15,0 3-11 0,0 2-94 0,-1-3 157 16,0 2-95-16,1-4-90 0,-3 0 86 15,1-2-11-15,2-1 2 0,-2-2-9 0,1-3-15 0,-2-1 3 16,0 0-5-16,1-3-21 0,-1-2 65 16,0-3-89-16,1-3-8 0,-1-1-4 0,1-1-9 15,-1-6 3-15,0-4-4 0,1-2-2 0,2-4-6 16,-2-1 1-16,1 0-3 0,9-35-2 0,-4 27 3 16,3 2 2-16,-6 17 4 15,2-5 0-15,2 1 6 0,0-1 2 0,2 3 12 0,1 1 7 16,2 2-2-16,0 5 13 0,1 2 2 0,-1 5 4 15,2 2 2-15,-1 2-3 0,0 2 4 0,-4 3 4 16,0-1 1-16,1 3 4 0,-3 2 0 16,-2-1-2-16,-2 3-1 0,0 0 2 0,-1-2-2 0,0 1-5 15,0-1-2-15,-2-3-3 0,-1-2-5 0,0-2 1 16,1 0 3-16,0-3-9 0,-1 1-17 0,0-4-8 16,-1 0-23-16,0-4-6 0,0-1-1 0,-3-4-8 15,1-5-12-15,0-2-7 0,1-3-15 16,1-3-9-16,1-2-9 0,0-2-8 0,2 1-1 0,7-33 3 15,-2 26 21-15,5 4 41 0,-8 15 19 16,5-2 28-16,0-2 24 0,2 3 22 0,3 2 23 0,-1 3 16 16,2 2 14-16,0 5 12 0,0 4 14 15,-1 4 10-15,-1 2 8 0,-1 5 7 0,13 26 1 16,-21-29-14-16,11 26 19 0,-10-26-10 0,-2 5-5 0,1 3-16 16,0-1-4-16,0 3-10 0,-1-3-14 15,1 3-9-15,0-4-3 0,-1 1-15 0,0-3-26 0,-1-1 0 16,1-3-47-16,-1 2-14 0,0-4-17 0,0-1-19 15,0-1-23-15,1-1-12 0,-2-4-16 16,0 2-31-16,0-1-44 0,0-2 18 0,1-1-309 16,-2-1 41-16,0 0-256 0,-2 0 54 0,1 0 52 15,-1 2-575-15</inkml:trace>
  <inkml:trace contextRef="#ctx0" brushRef="#br0" timeOffset="3.64575E6">12562 17100 2150 0,'1'5'400'15,"-1"-1"-33"-15,0 2-33 0,0-1-22 0,-2 5-37 16,1 2-37-16,-2 4-94 0,-1 1 65 16,0 3-20-16,1 0-17 0,-3-1-20 0,2 3-13 0,0-3-16 15,1 3-11-15,-1-3-21 0,-1-2-12 0,1 1-17 16,0-1-25-16,0-1-52 0,3-3-21 15,-1-2-26-15,1-1-27 0,1-2-35 0,-2-2-30 16,2-1-60-16,0-2 22 0,2 0-208 0,-1-3 35 16,1 0-296-16,2-6 49 0,0-3 50 0,-1-3-388 15</inkml:trace>
  <inkml:trace contextRef="#ctx0" brushRef="#br0" timeOffset="3.64591E6">12525 16883 2435 0,'1'-4'381'16,"-1"-1"-60"-16,1 1-63 0,-1 3-77 0,1-3-85 15,-1 1-116-15,0 0 3 0,1 2 1 16,2-1-605-16,-1 0 51 0,0 2 44 0,1-2-341 0</inkml:trace>
  <inkml:trace contextRef="#ctx0" brushRef="#br0" timeOffset="3.64711E6">7628 17380 2366 0,'-3'14'391'16,"-1"1"-38"-16,0 2-35 0,-1 0-39 0,0 2-32 0,-2-2-23 15,3-1-21-15,-2 1-27 0,0 0-22 16,0 0-9-16,3-2-15 0,-3 1-18 0,1-3-15 0,0 1-20 16,1-2-33-16,-2-2-14 0,5 1-26 15,-2 0-15-15,-1-2-21 0,4-1-21 0,-1-1-11 16,1-2-27-16,-2-3-29 0,1 2-34 0,1-1 16 15,0-2-206-15,0-1 27 0,0-2-351 16,1-4 45-16,1-6 48 0,-1-2-400 0</inkml:trace>
  <inkml:trace contextRef="#ctx0" brushRef="#br0" timeOffset="3.64726E6">7557 17265 2074 0,'-2'-11'417'0,"1"1"-56"16,-1 0-33-16,0 3-44 0,1 0-32 0,1 2-49 15,-3 1-55-15,2-2-65 0,1 3-103 16,0-1 2-16,0 4-363 0,1-3 30 0,1 3-254 16,-1 0 55-16,2 0 36 0,0 0-283 0</inkml:trace>
  <inkml:trace contextRef="#ctx0" brushRef="#br0" timeOffset="3.65055E6">14489 16898 1496 0,'2'4'337'0,"-1"-1"-21"0,0-1-27 16,-1-1-25-16,3 1-17 0,-1-1-16 0,-2 0-29 15,0-1-11-15,0 0-22 0,0 0-12 0,0 0-18 16,0 0-6-16,0 0-22 0,-1 0-8 0,-3-2-12 16,3 0-7-16,-2 0-3 0,-2-5-12 15,-2 2-2-15,-2-2-9 0,1 1-4 0,-2-2-12 16,0 1 1-16,-1-1-8 0,0-1 5 0,1 2-8 15,-3 1-1-15,2-2-1 0,-1 3-2 0,0-1-4 16,1 1-6-16,0 1 1 0,2 2-4 0,1 0-1 16,1 2 5-16,0 0 3 0,-2 4 9 0,0 1 11 15,0 5-3-15,1 2 2 0,2 2 1 0,1 1-1 16,3 2-4-16,-2 0-4 0,2 1 1 0,2 1-2 16,2 0 1-16,2 0-3 0,-1 0 10 15,1-1-7-15,2-1 3 0,1-1-5 0,-1-1 1 16,0-4-5-16,0 1 0 0,1 0-3 0,3-2-6 0,-2-2 5 15,-1-2-4-15,0 0-20 0,4-1 3 16,-2-1-3-16,1-2-5 0,-1 1 0 0,0-3-6 16,-4 0-3-16,3 0-3 0,2-4-4 0,1-1-3 15,-2-3 1-15,4-1-12 0,-6-5 5 0,0-2-1 16,0-2-8-16,0-2-2 0,6-33 0 0,-9 19-3 16,-1-2-4-16,-2-1-1 0,-1-6 1 15,0 1 0-15,-1 1 2 0,-3-4 8 0,-1-1 3 16,0 2 5-16,-1 0 11 0,1 3 8 0,2 6 7 15,-1-1 8-15,-2 3 7 0,3 20 5 0,0-3 6 0,1-1 8 16,0 0 0-16,-2 0 3 0,1 2-1 16,2 2-10-16,-2 1-1 0,2 2-4 0,-1 2-3 15,1 2-5-15,-1 0-9 0,1 2 0 0,1 1 19 16,0 3 24-16,0 4 4 0,3 2 2 0,-2 8 3 16,1 2-10-16,2 4 4 0,5 34 7 0,-3-20-7 15,0 3 8-15,1-2 2 0,-4 6-3 0,4 0 2 16,0-2-8-16,1 2-13 0,-4-6 10 0,0 0-9 15,6-1 1-15,-2-1-8 0,-6-20-8 0,2 3-12 16,1 4-20-16,1 1-42 0,3 0-23 16,-2-2-26-16,-1-2-33 0,3 0-42 0,1-2-62 15,0 0 20-15,1-2-241 0,-1-2 39 0,0 0-257 16,1-5 55-16,-4-2 49 0,2-2-514 0</inkml:trace>
  <inkml:trace contextRef="#ctx0" brushRef="#br0" timeOffset="3.65114E6">14725 16699 1801 0,'0'-3'357'0,"0"-1"-38"0,0-1-27 0,0 2-21 16,0 1-22-16,0-3-27 0,0 3-18 0,-2-1-20 15,2 1-20-15,0-2-11 0,0 3-20 16,-1-1-10-16,1 0-6 0,-1 2 1 0,1 0 4 0,0 2-3 16,0 1-7-16,0 3 0 0,0 5-16 15,1 2 0-15,2 2-7 0,-2 3-7 0,2 1-3 16,2 0-3-16,0 2-11 0,-1-1 1 0,0-1-8 16,0-1-5-16,0 1-13 0,1-2 5 15,-1-3-2-15,2 2-1 0,-2-5-5 0,0 1-6 16,0-2 0-16,1-2-15 0,-2-2 9 0,1 0-10 0,1-2-4 15,-1-2-5-15,1 1-8 0,-2-3-2 0,1 0-13 16,3-4-9-16,-3-4-6 0,4-1-5 16,-2-4-4-16,-1-3-3 0,0-1-7 0,-2-2 12 0,1 1 4 15,-1 1 5-15,-2 0 7 0,2 0 7 16,-2 3-5-16,1 1 4 0,-1 3-2 0,0 1-6 16,1 2 0-16,-1 2 13 0,1 3 18 0,2 2 9 15,1 2 1-15,4 5 4 0,-1 0 1 0,1 6 3 16,3 1 6-16,15 22 2 0,-9-14-1 0,-11-12-2 15,3 0 4-15,-1 2 5 0,2 2-5 0,0-3 6 16,-1 2 2-16,-2-3 2 0,3-2 3 16,-2-1 2-16,1 0-2 0,-2-3-6 0,2-1-3 0,-3-3-16 15,2-4-7-15,3-2-5 0,-5-3-10 0,1-1 8 16,0-5-3-16,-2-1-8 0,-2-4-4 16,1 1-5-16,-2-3-4 0,-1 0-1 0,-1 0-4 15,-1 0-9-15,0 1-18 0,-1 1-10 0,-1-1-29 16,-1 1-44-16,-2 3-152 0,2 0 26 0,-1 1 24 15,0 4-494-15,2 4 54 0,-1-2 58 0,1 4-700 16</inkml:trace>
  <inkml:trace contextRef="#ctx0" brushRef="#br0" timeOffset="3.65203E6">15245 16734 1933 0,'0'-1'355'0,"0"-1"-41"16,0 0-36-16,0-1-25 0,0-1-21 0,4 0-26 15,-2 0-17-15,5-3-13 0,0 2-17 16,0-1 1-16,0 0-11 0,3 0-20 0,-3 2-9 16,1 0-8-16,-1 2-8 0,1 2-5 0,3 1-9 15,-1 1-4-15,0 5-10 0,2-1-1 0,-2 6-7 16,0 0-5-16,-3 2-8 0,-1 0 4 0,-1 3-6 16,-2 1 1-16,1 1-5 0,-3 2-5 0,-1 2 5 15,-8 27-6-15,-2-20-4 0,7-16-4 0,-8 27-5 16,5-30 2-16,1 5-2 0,-4 1-4 0,3 0-2 15,-2 0-5-15,1-2-3 0,0-2-2 16,1-1 1-16,2-1-4 0,0 0-4 0,2-4 1 0,-1-1 1 16,3-1 0-16,0-1-9 0,0-1 8 0,1-1 2 15,2 0 7-15,2-1 8 0,-1-1 11 16,4 0 1-16,3 0 6 0,6 0-2 0,1 0 5 16,2 0-4-16,1 0 23 0,0 0-3 0,-2 0 2 15,1-1-1-15,1 1-4 0,-5 0-2 0,1 0-9 16,-2-2-1-16,-2 2-2 0,-2 0-8 0,-2 0-7 15,-2 0-25-15,2 0-18 0,-4 0 3 0,0 0-47 16,0 0-19-16,0 0-55 0,-1 2-44 0,0-1-57 16,-1 0 22-16,1 2-445 0,-1 0 52 0,-2 2-101 15,0-3-941-15</inkml:trace>
  <inkml:trace contextRef="#ctx0" brushRef="#br0" timeOffset="3.65398E6">16211 16487 1516 0,'6'-13'342'16,"1"1"-35"-16,0-1-23 0,0 1-25 0,-1 0-15 16,0 1-13-16,-2 1-16 0,1 2-3 15,-2 2-21-15,0-1-15 0,-1 1-18 0,1 1-19 16,-3 1-12-16,1 1-8 0,-1 0-9 0,0 3-1 15,-1 0 6-15,-3 5 4 0,-3 3 0 0,-2 7 16 16,-12 21-3-16,4-5-4 0,2 2-21 0,-4-3 8 16,4 4-7-16,-1 0-3 0,-2-2-10 0,6 3 4 15,-7-6-8-15,2 3-9 0,1-3-9 0,3 0-24 16,1-4-5-16,6-16-2 0,-1 6-6 0,0-1-5 16,-1 1-2-16,1-2-15 0,1 0-14 0,1-3-20 15,0 0-26-15,1-1-26 0,2-1-27 0,-1-1-31 16,2-2-39-16,0-1-41 0,1 0 22 0,0-2-222 15,2 1 35-15,-1-2-336 0,3-1 53 0,4-1 51 16,2-2-596-16</inkml:trace>
  <inkml:trace contextRef="#ctx0" brushRef="#br0" timeOffset="3.65436E6">16380 16854 1955 0,'-1'2'400'0,"1"0"-44"0,0-1-38 0,0 1-37 15,0-1-29-15,1 1-28 0,2-1-26 16,6 0-18-16,2 2-16 0,4-3-21 0,1 0-18 16,4 0-7-16,2 0-7 0,2 0-12 0,-1-3-3 15,1 2-4-15,3-2-2 0,32-3-11 16,-48 4-7-16,8-3-6 0,0 3-10 0,-1-1-4 0,1 0-15 16,-2 2-9-16,-2-3-12 0,-1 1-15 15,-2 0-15-15,0 2-5 0,-4-1-31 0,-1 2-13 16,-2-2-13-16,-1 2-23 0,-2 0-32 0,-1 0-45 15,0 0 17-15,-1 0-136 0,0 2-81 0,-1-1 30 16,-1-1-287-16,1 2 48 0,-2 0 33 0,-2-1-362 16</inkml:trace>
  <inkml:trace contextRef="#ctx0" brushRef="#br0" timeOffset="3.65464E6">16421 16666 1980 0,'-3'-1'417'0,"0"1"-41"16,2 0-24-16,1 0-29 0,1 0-29 0,1 0-20 0,2 0-20 16,2 0-25-16,6 1-21 0,3 1 10 15,2 0-23-15,1-2-2 0,1 0-16 0,0 0-10 16,-2 0-33-16,2 0-3 0,-3 0-9 0,0 0-14 15,0 0-9-15,-3 0-21 0,-1-2-9 0,-2 0-49 16,-1 2-31-16,-1 0-24 0,-1 0-37 0,-1 0-49 16,0 0-68-16,0 0 18 0,-3 2-426 0,1 0 50 15,0 0-149-15,-1 0-881 0</inkml:trace>
  <inkml:trace contextRef="#ctx0" brushRef="#br0" timeOffset="3.65555E6">17067 16599 2041 0,'-1'-1'354'0,"1"1"-24"16,0 0-14-16,0 2-31 0,0 1-11 0,0 2-22 0,2 6-17 16,1 4-23-16,-1 0-11 0,3 6-23 0,-4-3-5 15,1 3-15-15,-1 0-19 0,2 1-12 16,0-2-8-16,-1-1-2 0,-2 1-18 0,2-3-7 16,0-3-22-16,-2 0 5 0,1-4-6 0,0 2-4 15,1-4-6-15,-2-1-10 0,0-2 5 0,0 0-4 16,0 0-3-16,1-1-12 0,-1-1-19 0,0-2-11 15,0-1-14-15,0-1-8 0,0-3-10 16,0-7-6-16,2-2-1 0,-1-3-3 0,3-1-1 16,-1-1 1-16,1-2 3 0,0 0 1 0,1 3-1 15,0-2-1-15,1 4 5 0,2-1 6 0,1 3 11 16,0 2 6-16,3 5 13 0,-1 1 1 0,-2 3 1 16,1 2 2-16,0 2 7 0,1 3-7 0,-1 1 8 15,-1 2 8-15,-2 0 10 0,-1 2-1 0,0 1-5 16,0 0 0-16,-4-1-1 0,1 1-11 0,-1-4 4 15,0 0-15-15,-1-1-6 0,-1-1-2 0,0-1-6 16,1-2-31-16,0 1-19 0,-1-3-22 16,0 0-5-16,0-4-1 0,0-1-2 0,0 0 1 0,2-8-4 15,0-3 0-15,-1-4 2 0,2 1 6 0,0-2 12 16,0 3 19-16,3 1 10 0,-1 1 13 16,1 3 9-16,1 1 12 0,2 1 10 0,1 4 12 15,-3 2 5-15,2 2 3 0,-1 3 3 0,3 2 1 16,2 3 6-16,-1 0 0 0,0 3 3 0,0 0 0 15,-2 2 6-15,1 0 2 0,-4 0 3 0,2-1 3 16,-3 1-13-16,-1-2 2 0,0 0-3 0,-1-2-1 16,-1 1-9-16,-2 0-8 0,1-2-17 0,0 0-17 15,-1 0-24-15,2 0-32 0,-3 1-40 0,2 2-65 16,1 1 17-16,1 3-435 0,2 3 45 0,-1-2-102 16,3 1-707-16</inkml:trace>
  <inkml:trace contextRef="#ctx0" brushRef="#br0" timeOffset="3.65592E6">17943 16832 2177 0,'0'9'451'16,"-2"4"-49"-16,-1-1-39 0,-1 5-35 0,-1 0-39 16,-1 2-28-16,0-1-27 0,2 1-23 0,-2-2-23 15,0 2-17-15,-1-2-25 0,2 0-9 0,1-2-9 16,0 0-27-16,0-2-19 0,1 0-25 0,1-1-20 15,-1-1-30-15,2-1-26 0,-2-5-25 0,0 1-30 16,2 0-24-16,0-1-24 0,-1-4-41 0,1 1 13 16,-1-2-171-16,1-2-72 0,0-2 34 15,-1-5-289-15,0-5 41 0,2-3 45 0,0-1-416 0</inkml:trace>
  <inkml:trace contextRef="#ctx0" brushRef="#br0" timeOffset="3.65607E6">17890 16474 2255 0,'2'-12'450'0,"0"3"-46"0,0 1-43 0,-2 0-45 16,1 2-34-16,0 0-42 0,-1 0-22 0,2 1-43 0,-2 2-56 15,1-1-47-15,0 1-52 0,0 1-65 16,0-1-85-16,1 1 11 0,-2 1 12 0,0 1-570 16,0-1 48-16,0 1 51 0,0 0-529 0</inkml:trace>
  <inkml:trace contextRef="#ctx0" brushRef="#br0" timeOffset="3.65827E6">19506 16594 1892 0,'-1'1'342'0,"1"-1"-37"16,0 0-33-16,0 0-23 0,-2-1-22 0,1-2-24 15,-1 0-17-15,0 1-25 0,1-3-10 16,-1 1-12-16,0-1-5 0,-2-1-8 0,-2-3-7 0,0 1-14 15,-2-1-16-15,0 1 0 0,1-1-8 16,-2 1-10-16,0 1-4 0,0 1-8 0,-1-1-6 16,1 2-13-16,0 1-3 0,1 1 5 0,1 2 2 15,-1 1-3-15,-2 0-1 0,0 5 15 0,-1 3-2 16,2 5 2-16,0 2-2 0,-1 2-3 0,2 2-2 16,1 0-7-16,2 2 4 0,-3 0-5 0,6 0 1 15,1 1-2-15,1-1 1 0,2-1-5 0,-1-2 1 16,3 0-3-16,0-3 1 0,0-1-4 0,-1-2-1 15,2-2-1-15,1 0 0 0,2 0-8 0,0-3-10 16,1-2-5-16,-1-1-7 0,1-3-7 16,0-1-3-16,1-3 0 0,3 1-3 0,-3-5-12 15,1-3-1-15,0-1-8 0,-1-2 0 0,0-3-5 16,13-31 1-16,-10 16-1 0,-3-2-2 16,0-3 6-16,-1 3-5 0,-2-4 11 0,1 0-1 15,-3 2 6-15,0 0 5 0,0 0 4 0,-5 20 4 16,1-5 6-16,-1-3 2 0,0-2 2 0,0 1 1 15,-4-2 7-15,4 6-3 0,-3-2 2 0,1 3 4 16,-1 1 3-16,1 0 4 0,-2 3 1 0,3 3 3 16,-2 1-1-16,1 3 4 0,2 0-5 0,-2 1-3 15,2 3-5-15,-1 2 7 0,1 0 7 0,-1 2 5 0,0 4 8 16,-1 3-5-16,1 7 5 0,-1 1 2 16,2 6-8-16,0 1-2 0,2 3 2 15,3 37-8-15,-4-28 10 0,1 4-5 0,3 2-10 16,-4-1 2-16,2-2 2 0,1 5 0 0,0-5-9 0,4 4-12 15,-5-9-18-15,2 2-18 0,-2-21-9 0,0 6-27 16,1 1-16-16,0-2-12 0,2 2-24 16,1 0-29-16,1-3-86 0,0-2 23 0,4-1-183 0,-3-4 36 15,3-1-318-15,-1-4 49 0,-1-4 47 0,-2-1-493 16</inkml:trace>
  <inkml:trace contextRef="#ctx0" brushRef="#br0" timeOffset="3.6588E6">19737 16021 2015 0,'0'-5'320'0,"-2"1"-21"15,2 2-8-15,0 2-3 16,0 2-23-16,2 7-16 0,0 4-24 0,-1 3-14 0,1 3-15 15,0 2-4-15,7 34-11 0,-4-19-16 0,0-2 0 0,0 3-7 16,-1 2-10-16,3-1-14 0,-3-1 9 16,-1-2-5-16,2 0-14 0,-5-22-17 0,2 5-4 0,0 4-10 15,-1-3-34-15,1 3 2 0,-2-5-5 16,3 0-7-16,-3-4-4 0,1-1-2 0,-1-1 5 16,0-3-1-16,1 1-9 0,-1-3 6 0,1 0-7 15,-1-1-8-15,0-2-8 0,0-1-3 0,0-2-48 16,0-3-13-16,2-1-1 0,0-6-8 0,0-4 1 15,0-3-10-15,3-1 8 0,0-1 1 0,-1 1 2 16,2 1-1-16,1 0 3 0,1 1 3 16,1 1-1-16,1 4 4 0,3 0 4 0,0 3-1 15,2 3 11-15,-1 2 0 0,4 3 8 0,-2 0 4 16,1 3-2-16,-1 3 8 0,0 2 13 0,-2 3 9 16,-2 1 7-16,-1 1 4 0,-1 2 15 0,-5-1 1 15,-3 2 2-15,-4 2 5 0,-1-1-12 0,-6 1 12 16,0-1 4-16,-19 23-5 0,8-23 0 0,-2-1 4 15,13-10-9-15,-3 2 3 0,-4 0-15 0,1 0-14 16,-3 0-34-16,3-2-17 0,-2-2-48 0,1 0-37 16,1-2-170-16,2-2 27 0,2-3 25 15,1-1-510-15,3-1 62 0,3 0 51 0,1-2-744 0</inkml:trace>
  <inkml:trace contextRef="#ctx0" brushRef="#br0" timeOffset="3.65945E6">20595 16216 1922 0,'-5'10'445'0,"-3"5"-32"16,-18 33 0-16,11-10-35 0,-2 3-32 15,1 3-43-15,0 1-25 0,-3 1-31 0,3 3-25 16,-4-6-26-16,3 5-8 0,-1-3-17 0,1 0-18 0,-2-4-17 15,0 1-13-15,5-4-14 0,1-6-13 16,1-2-9-16,1-2-43 0,6-16-33 0,2 1-22 16,-1 0-20-16,-1 0-32 0,2-2-29 0,2-1-58 15,1-4-37-15,1-2-72 0,3-3 25 0,0-1-227 16,7-4 39-16,-1-1-253 0,2-6 45 0,2 2 56 16,-1-3-498-16</inkml:trace>
  <inkml:trace contextRef="#ctx0" brushRef="#br0" timeOffset="3.65975E6">20700 16687 2219 0,'0'0'397'0,"1"0"-28"0,-1 0-28 0,2 0-32 15,2 0-31-15,-1 1-27 0,3 1-19 0,5 0-29 16,3 0-16-16,4 1-24 0,-1-1-10 0,3 1-8 16,2-1-16-16,0 0-12 0,0 3-11 0,0-4-17 15,4 1 0-15,-3 0-24 0,0-2-30 16,0 0-11-16,-1 0-11 0,-1 0-20 0,-1-2-16 0,0 1-31 16,-1 0-23-16,-1 0-13 0,0-3-17 15,-3 2-22-15,0 1-39 0,-6-4 17 0,1 0-137 16,-2 1-54-16,-3 1-172 0,-1 0 41 0,-2-1-140 15,-2-2 50-15,0 2 31 0,-3-5-299 16</inkml:trace>
  <inkml:trace contextRef="#ctx0" brushRef="#br0" timeOffset="3.65998E6">20826 16462 2335 0,'-3'-1'459'15,"3"0"-31"-15,0-1-50 0,2 2 8 0,1-1-35 16,1 1-38-16,6 0-36 0,2 0-22 16,2 0-29-16,2 0-36 0,2 1-6 0,-2-1-23 0,2 2-20 15,-1-2-22-15,-2 1-25 0,1-1-25 16,0 1-8-16,-3-1-69 0,2 0-27 0,-1 3-28 16,1-3-29-16,-2 0-22 0,1 0-27 0,-3 0-40 15,-1 1-57-15,1-1 21 0,-2 0-285 0,2 3 41 16,2-2-207-16,-3-1 43 0,0 1 54 0,2 1-500 15</inkml:trace>
  <inkml:trace contextRef="#ctx0" brushRef="#br0" timeOffset="3.66056E6">21333 16286 1967 0,'0'2'394'16,"0"2"-33"-16,2 4-26 0,3 5-8 0,0 3-27 15,0 4-23-15,8 31-16 0,-7-20-26 16,0 0-16-16,-1 2-30 0,-4-20-1 0,0 9-19 0,0-3-13 16,0 4-14-16,-1-1-21 0,0-3-8 0,1-2-8 15,-1 0-6-15,0-3-11 0,3-2 3 16,-3-2-4-16,0-3-8 0,0-1-33 0,0-1-21 0,0-4-22 15,-3-1 4-15,3-3-10 0,-2-6 0 16,1-4-10-16,-1-3-16 0,2-4-3 0,0-3-11 16,0-2-8-16,1-2-3 0,1 3-7 0,0 0 11 15,4 0 4-15,-2 1 9 0,0 4 2 0,3 0 4 16,-1 5 15-16,4 1 9 0,-1 4 8 0,0 4 7 16,4 4 2-16,-1 2 1 0,1 6 6 0,-2 1 4 15,1 4-3-15,1 0 2 0,-3 2 6 16,-3 3 1-16,3 0-3 0,-3 0 8 0,-3 1-4 15,1-2-1-15,-3-2 0 0,3 1-6 0,-3-2 2 0,2-2-2 16,-3-1-12-16,0-3-3 0,0-2-9 16,2-2-20-16,-2 0-18 0,-1-3-13 0,0-1-4 15,1-3-2-15,0-4-2 0,0-4-2 0,3-4-6 16,-1-5-3-16,4-30-16 0,3 19-9 0,-1-1 2 16,3 4 2-16,-1 0 12 0,2 4 14 0,2 2 24 15,-9 15 20-15,3-2 21 0,0 1 21 0,2 2 15 16,1 3 30-16,1 4 8 0,1 6 9 0,0 1 11 15,-1 4 13-15,-3 3 12 0,2 2-11 0,10 28 25 16,-19-34-4-16,0 7-12 0,-1 2-3 0,2 3-11 16,-3 0-7-16,-1 2 1 0,0-2-21 0,0 0-14 15,-2-1-20-15,-1 2-2 0,3-2-68 0,-3-2-41 16,-2 0-35-16,3-1-52 0,-3 0-155 16,-1-1 31-16,3-2 24 0,-2-1-502 0,-1-2 61 15,1-2 51-15,1-2-753 0</inkml:trace>
  <inkml:trace contextRef="#ctx0" brushRef="#br0" timeOffset="3.66645E6">25734 3435 1712 0,'1'0'355'0,"0"0"-36"0,-1 0-32 0,2 0-24 16,-1 0-16-16,0 0-21 0,-1 0-15 0,1 0-15 15,0-1-12-15,-1 1-15 0,0 0-15 16,1 0-16-16,-1 0-18 0,2-2-12 0,-1 0-18 16,-1 2-11-16,0-5-7 0,0 4-7 0,1-1-12 15,-1-1-10-15,0 0-7 0,0-3-6 0,0 2-1 16,-2-1-8-16,0 0-2 0,1-3-9 0,-5-2 0 16,3-1-4-16,-4 1-4 0,0 1-2 0,0-1-3 15,0 3-3-15,0-3-2 0,-4 3 0 0,4 0 1 16,0 3-3-16,-1-2-3 0,1 4 3 0,-2-1-4 15,-2 2 0-15,1 1-1 0,-1 1 3 16,1 2 1-16,-2 2-2 16,2 1 2-16,-1 2 0 0,1 2 3 15,0 3 1-15,4 0 2 0,-4 1 3 0,3 1 0 16,1 1-1-16,1 1 1 0,-2-2 5 16,4 1 3-16,-1 0 3 0,3-2 8 0,-1-2 4 0,2-1 5 15,0 0 3-15,1-1 1 0,0-3 6 0,2 3-5 0,1-1 4 0,0-1-3 16,1-1 2-16,1-2-2 0,0 2-2 0,1-4-2 0,1-1 2 15,-1 0-2-15,0-2-2 0,4 0-1 0,2 0-1 16,0-4 1-16,1-1-2 0,0 0 1 0,-2-3-6 16,1-1 2-16,0-2-7 0,20-19-13 15,-26 20-4-15,16-22-1 0,-10 7-1 0,-8 14-1 16,12-26-3-16,-9 8 3 0,2-1-8 0,-2-2 2 16,0-1 4-16,-3-2-1 0,-1-3-6 0,1 0 4 15,-3 0 3-15,2 0 2 0,-2 2 1 0,-2 20 2 16,0-5-2-16,0-1 2 0,1-3-2 0,-1 0 8 0,0 5-1 15,0-3-3-15,0 3 10 0,0 4-3 16,0-1-1-16,0 2-7 0,0 2 1 0,-1 1-2 16,1 5-6-16,-2 0-6 0,1 0-1 0,0 2-4 15,-1 4 4-15,1 1-1 0,-1 3 0 0,-2 3 3 16,1 5-1-16,-2 2 1 0,1 3 7 0,-1 2 2 16,-1 3 0-16,0 0 4 0,3 4 5 0,-3 37 2 15,2-26 6-15,2-2 0 0,1-19 5 16,0 5-2-16,1 4 0 0,0-1 2 0,0 0-1 15,0 2-4-15,1-1 4 0,0-1 1 0,0 0-2 16,2 2 1-16,1-3-2 0,-3-1-2 0,3-1-3 16,-2-2 0-16,-1 0-6 0,2-2-19 0,-1-2-17 15,-1 1-21-15,0-4-22 0,3-1-53 16,-3-1-42-16,0-2 16 0,2-1-105 0,-1 0-46 0,0-2-104 16,2 0 32-16,-1-2-260 0,1-1 54 0,-1-1 27 15,2-1-300-15</inkml:trace>
  <inkml:trace contextRef="#ctx0" brushRef="#br0" timeOffset="3.66708E6">26028 3214 1697 0,'4'-1'318'0,"-3"-2"-27"0,1 1-32 0,-2-1-22 16,0 0-19-16,1 3-24 0,1-2-14 0,-1 2-14 16,-1-3-24-16,0 2-16 0,1 1-23 0,-1-1-10 15,0 1-2-15,0 0 1 0,0 2-8 0,-1 1-7 16,-2 2-5-16,2-1-5 0,0 4-5 0,-2 4-6 15,-1 1-5-15,3 0-1 0,0 2 0 0,1 0-7 16,0 1 7-16,0-1-5 0,2 1 0 0,-1-1-2 16,4-1-2-16,-3 1-2 0,2-3-2 0,-1-1-4 15,2 2-1-15,0-3-3 0,-2-2-3 16,1-1 0-16,0-1 2 0,0-1-4 0,-1 0 1 16,0-2-4-16,-1 0-1 0,0 0-7 0,2-3-3 15,-1 0-16-15,3 0-6 0,1-6-14 0,0 2-1 16,-1-3 0-16,0-3-1 0,1-1 2 0,-1-1 4 15,-2-1-5-15,1 2 6 0,-3-3 2 0,3 3 6 16,-3 1 6-16,1 2 8 0,0 1-4 0,-3 1-6 16,3-1-7-16,-1 3-11 0,-1 2-3 15,0-3 6-15,0 4 16 0,3 1 9 0,-2 3 5 16,1 0 6-16,2 3 11 0,5 4 2 0,-1 2 2 16,0 0 3-16,4 0 0 0,-3 1 2 0,0-1 4 15,3 1 2-15,-4 0 4 0,3-3 3 0,0 1-2 16,-2-2 8-16,3-1-1 0,-1-1 6 0,-1-1-9 15,2-2-1-15,-3-1-2 0,-1-1 2 0,0-1 2 16,1-1-4-16,-1-2-7 0,1-3-7 0,0 0-12 16,-1-6-2-16,-2-1-8 0,1 0 0 0,-3-2-4 15,0-2-8-15,-4 0-11 0,0 0-12 0,-1-1-12 16,0 1-25-16,-2-1-29 0,-2 0-102 16,1 2 19-16,-3 1-236 0,-5 3 34 0,3 4-328 0,1 1 54 15,0 1 52-15,0 2-519 0</inkml:trace>
  <inkml:trace contextRef="#ctx0" brushRef="#br0" timeOffset="3.66738E6">26616 3414 2186 0,'0'5'376'0,"0"6"-23"0,-3 4-28 16,3 2-31-16,0 3-20 0,0 0-27 0,0 1-21 16,0 2-19-16,0-3-33 0,-1-1-7 0,1 1-17 15,0-2-19-15,0 0-10 0,-1-2-17 0,1-3-5 0,0-1-14 16,0-1-30-16,0-1-30 0,0-3-33 15,0 0-33-15,0-1-28 0,0-2-40 0,0-1-41 16,-1 2 15-16,-3-2-249 0,3 0 32 0,-1-2-330 16,0-1 49-16,0 0 57 0,1-1-485 0</inkml:trace>
  <inkml:trace contextRef="#ctx0" brushRef="#br0" timeOffset="3.66772E6">27017 3485 2078 0,'3'0'447'0,"-2"0"-56"16,0 0-41-16,0 0-36 0,0 0-38 16,3 0-28-16,2 0-31 0,4 0-18 0,2-2-23 15,2 1-17-15,1 0-16 0,1 0-16 0,0 1-17 16,1-2-14-16,-3 1-14 0,1 0-30 0,-1 0-25 16,0-1-28-16,-1 0-30 0,1 2-32 0,-2-3-30 15,-3 2-35-15,1 1-38 0,-3-1 17 0,0 1-166 16,-4-2-87-16,2 1 34 0,-3 0-286 0,2-1 53 15,-3 1 40-15,-1-3-348 0</inkml:trace>
  <inkml:trace contextRef="#ctx0" brushRef="#br0" timeOffset="3.66792E6">27038 3321 2214 0,'6'-2'393'15,"1"0"-41"-15,7 2-27 0,0-3-34 0,5 2-32 16,-3 0-19-16,5 1-25 0,0 0-26 0,-2-3-22 16,0 3-19-16,-3-2-18 0,0 1-31 0,0 1-34 15,-1-1-36-15,-5 0-36 0,1 0-94 0,-3 1 10 16,-2 0-208-16,0 0-104 0,-3 1 35 0,2 0-287 16,-4 1 53-16,1 0 46 0,-2-2-363 0</inkml:trace>
  <inkml:trace contextRef="#ctx0" brushRef="#br0" timeOffset="3.67031E6">28603 2517 2127 0,'-1'-4'408'0,"0"1"-46"16,1 1-38-16,0-1-43 0,0-1-30 0,2 2-27 15,1-1-27-15,2 3-14 0,5-3-26 0,0 1-15 16,5 0-19-16,1 0-21 0,2-1-26 0,0 0-21 16,3 1-19-16,0-1-23 0,0 1-22 0,1-2-23 15,0 1-35-15,-1 3-28 0,0-3-76 0,0 2 15 16,-1-2-182-16,-5 1 28 0,3-1-361 0,-5 0 51 16,-2-1 45-16,-1 1-358 0</inkml:trace>
  <inkml:trace contextRef="#ctx0" brushRef="#br0" timeOffset="3.67064E6">28846 2418 1862 0,'-5'-1'322'0,"2"1"-41"0,-2 0-43 15,3 0-24-15,-2 1-9 0,3 2-9 0,-7 2-10 16,3 3-18-16,1 1-11 0,-1 3-10 0,-1 2-12 15,0 1-13-15,3 4-4 0,1 1-9 0,-1 1-8 16,0 3-9-16,0-1-9 0,2 3-6 0,0 0-7 16,-1-1-6-16,-1 1-5 0,2-1-7 0,-2 0-4 15,0 0-2-15,-12 31 0 0,6-29 7 16,-3 0-5-16,6-16 4 0,-1 2-5 0,-2 3-1 0,-3-1-4 16,2-1 2-16,-4 0-3 0,1-2-12 15,0-1 7-15,-3-4-24 0,-1 2-21 0,1-5-29 16,-1 0-30-16,-1-1-31 0,0-1-54 0,3-1 17 15,0-1-298-15,0-1 34 0,2-1-296 0,4-1 49 0,2 0 61 16,3 0-454-16</inkml:trace>
  <inkml:trace contextRef="#ctx0" brushRef="#br0" timeOffset="3.67111E6">27891 3364 1917 0,'-5'3'416'0,"-1"-3"-55"15,4 3-40-15,1-3-37 0,1 3-27 0,2 0-20 0,9 0-18 16,32 8-18-16,-2-5-7 0,7 3-12 15,4-1-16-15,5-2-11 0,5 0-12 0,2 1-6 16,4 0-11-16,-1 0 0 0,3-2-8 0,-1-1-5 16,2 0-5-16,0-3-20 0,-2 1 1 0,-6-1-8 15,-2-2-10-15,-4 2-4 0,-8-2-8 0,-1-1-9 16,-6 1-5-16,-2-2-4 0,-26 3-8 0,6 0-38 16,0 0-24-16,-1-1-31 0,1 1-41 15,-5 0-48-15,2 0-75 0,-8 0 22 0,-2 0 19 0,-1 0-582 16,-6 0 61-16,-6 0 59 0,-3 0-711 15</inkml:trace>
  <inkml:trace contextRef="#ctx0" brushRef="#br0" timeOffset="3.67251E6">28603 3974 1680 0,'0'-7'346'16,"0"0"-52"-16,0 2-44 0,0 2-18 0,0 1-14 16,0 2-7-16,0 0-14 0,1 3-13 0,2 4-15 15,-1 4-9-15,0 2-12 0,2 1-9 0,-2 1-8 16,2 4-8-16,-1 0-9 0,2 1 0 0,0 1-14 16,-2 0-5-16,4 0-9 0,-2-1-6 0,1 0-4 15,-2-3-6-15,2-1-2 0,1 2-2 0,-1-4-3 16,-1 0-2-16,0-3-3 0,0-1-7 15,1-2 4-15,0-2-8 0,-2-1-1 0,2-2-21 0,-1-3-5 16,0 0-12-16,3-3-14 0,0-5-8 0,-2-3-4 16,1-3-5-16,-1-3-12 0,1-1-1 15,-3-3-7-15,2 0 0 0,-1 1-1 0,-2-1 8 16,1 1 4-16,-2 3 4 0,-1 0 3 0,3 3 6 16,-2-1-6-16,-2 5-4 0,0 0 0 15,0 6 2-15,0 1 15 0,0 1 11 0,0 4 2 0,0 0 8 16,0 3 6-16,1 3 10 0,3 7-1 0,-1-2 2 15,17 28 4-15,-15-32 0 0,3 6 3 0,0 1 2 16,4 1 2-16,-2-1 1 0,2-1 8 0,0-1 1 16,-2 0 1-16,4-1 0 0,-1-2 5 0,-2 0 2 15,3-5-5-15,-3 0 1 0,3-3-1 0,-1-3-7 16,1-2 2-16,-2-4-8 0,0-1-4 16,0-5-3-16,0-1-7 0,0-1-4 0,-4-1-11 15,0-2-6-15,-1-1-12 0,0 0-14 0,-2 0-17 16,-3-2-23-16,-1 3-27 0,2-1-20 0,-3 2-29 15,0 0-51-15,0 0 17 0,0 7 18 16,0 0-588-16,0 4 54 0,0-2 50 0,-3 3-664 0</inkml:trace>
  <inkml:trace contextRef="#ctx0" brushRef="#br0" timeOffset="3.67277E6">29233 4120 2348 0,'3'5'444'0,"-3"0"-21"16,4 6-34-16,-1 2-46 0,-1 2-22 0,4 3-21 16,-3 2-26-16,-2 1-28 0,1 1-26 0,-1 1-18 15,2 0-21-15,-1-1-12 0,-1-1-18 0,3 3-15 16,-1-3-13-16,-1 0-15 0,1-2-17 0,0-2-8 15,-3 0-30-15,3-3-6 0,-3-2-53 0,1-1-33 16,-1-3-29-16,0 0-33 0,1-2-32 0,-1-2-44 16,0 1-66-16,0 0 22 0,0-3 21 15,0-1-547-15,0-1 53 0,-1 0 59 0,-2-1-731 16</inkml:trace>
  <inkml:trace contextRef="#ctx0" brushRef="#br0" timeOffset="3.68724E6">27860 2435 1628 0,'0'-2'266'0,"2"-1"-27"16,-2 1-20-16,1-3-19 0,1 3-23 0,-2-1-15 16,0-1-10-16,4-1-18 0,-2 2-14 15,0-2-9-15,2 1-16 0,2-4-9 0,1 2-5 0,0-1-14 16,3-4-4-16,1 4-10 0,-2-3-5 16,0 2-5-16,4 2-6 0,-1-2-5 0,-2 1 2 15,3 2-9-15,0-2-3 0,-1 2 6 0,-1 0-9 16,1 0-2-16,2 1-2 0,-3-2-3 0,-1 2-4 15,-2 2 0-15,1 2-3 0,-2-3-3 0,-1 3-2 16,0 0 0-16,1 3 6 0,2-1 3 0,1 5 0 16,-2 0-2-16,3 3 2 0,-1 0-3 15,0 4 5-15,-1 0 0 0,0 5 3 0,-2-2-3 0,1 1 3 16,-1 4-1-16,10 26 0 0,-15-33 7 16,2 2-10-16,-1 4-1 0,2 1 1 0,-3 0-2 15,1 2 2-15,-3-3 0 0,0 1-1 0,0-2 1 0,0 1-5 16,-3 2 9-16,1-4-6 0,-3 3-1 15,2-3 2-15,-1 1 0 0,-2 0 1 0,-2-2 2 16,1-1-2-16,-1 2 4 0,-1-1 1 0,-2-2 0 16,-1 0 1-16,2 0 3 0,-2-3 2 0,1 0 2 15,-2-2-2-15,2 0 3 0,1-1 3 0,-1-2 1 16,1 0-2-16,-1-2-4 0,1-1 3 0,-1-1-1 16,1-3-4-16,-3-1 2 0,2-1-4 15,0-2-2-15,1 0-2 0,0 0 0 0,-2-3 2 16,4 0-2-16,1 1-1 0,0 0-1 0,-1-2 4 15,4-1-4-15,-2-2-2 0,4-1-2 0,0 4-4 16,-1-3 1-16,3 1 2 0,0 0-4 0,0-2-3 16,4-2-1-16,-2 2-1 0,3-1-3 15,0-1 0-15,-1 4-2 0,4-3-1 0,1 4-1 0,1 1-2 16,1 0 4-16,-1-1-3 0,4 4 5 0,-2-1-3 16,2 1 3-16,1 0-8 0,0 2-14 0,-1 0-8 15,0 2-16-15,0 0-9 0,-2 0-20 0,2 2-31 16,-1 0 9-16,-2 1-171 0,2 0-156 15,0 1 32-15,-2-1-241 0,-3-1 53 0,-4 1 41 16,1-3-251-16</inkml:trace>
  <inkml:trace contextRef="#ctx0" brushRef="#br0" timeOffset="3.6884E6">27862 3917 1770 0,'0'-2'343'0,"0"1"-40"15,0-3-32-15,0 0-30 0,0 2-22 0,1-3-22 16,1 2-22-16,-2-1-14 0,1-1-18 0,0 0-14 15,4 0-12-15,2-4-13 0,0 0-13 0,0 1-5 16,3-2-12-16,-2 3-5 0,2-3-9 0,1 2-5 16,-1-1-8-16,2 1 0 0,-2 1-4 15,3-2-5-15,-1 1 2 0,-3 1-10 0,5 3-6 16,-4-3 1-16,0 3-6 0,-2-2 0 0,-1 4-3 0,-1-2-3 16,1 1-4-16,-1 1-5 0,-1 1 1 15,-1-1-4-15,1 2 1 0,0 2 2 0,-1 0-1 16,6 2 1-16,-1 0 3 0,0 4-2 0,3 1 1 15,-4 0 0-15,3 3 2 0,-1 3-2 0,1 0 3 16,-2 2-2-16,13 28 0 0,-10-21 4 0,-7-13-2 16,-1 5 2-16,9 26 2 0,-9-29-2 0,-1 5-2 15,0 4 5-15,5 32-3 0,-8-41 4 0,1 7-4 16,0 1-1-16,0 1-1 0,-1 1-1 16,0-1 1-16,-2-2 0 0,-1 2 1 0,1-4-4 0,-4 1 2 15,2-1 0-15,-1-1 4 0,-1-2-1 16,-2-1-2-16,-1 2 3 0,-1-3-2 0,0-1 0 15,-2-1 1-15,-1-2 2 0,-2 1-3 0,0-3 0 16,-4 0 3-16,3-2-2 0,-3-3 1 0,3-1-1 16,-3-1 1-16,3 0 7 0,2-2 2 0,-1-2 3 15,2-1 1-15,2-2 0 0,-2 2 7 0,4-4-2 16,0 1 0-16,1 0-6 0,2-2-4 0,0 2-3 16,2-1-2-16,3 1-9 0,1-2-3 0,0 3-3 15,1-2 2-15,5-1-5 0,4-2-3 16,0 1 1-16,1 1 4 0,-1 0-2 0,3-2 1 15,-1 3 2-15,3-1-11 0,-2 2-15 0,1-2-15 0,0 2-27 16,-1 0-64-16,-1 1-59 0,1 1 18 16,0 2-212-16,-2 1 35 0,-2 1-322 0,0 1 37 15,-2 1 58-15,0 0-476 0</inkml:trace>
  <inkml:trace contextRef="#ctx0" brushRef="#br0" timeOffset="3.69289E6">25370 6278 1875 0,'-3'-1'339'0,"3"-1"-35"0,0 0-29 15,0 1-26-15,0-1-22 0,0 1-22 0,0 0-19 16,0-1-16-16,-2 2-19 0,2 0-14 0,0-2-15 15,0 1-15-15,-1 1-16 0,0-2-11 0,-2 2-7 16,2 2 0-16,0-1-5 0,-1 3-5 0,-2 1-6 16,1 2-2-16,-2 3-2 0,0 1 1 0,-1 2 0 15,2-1 3-15,-1 3-1 0,2 1 0 16,0-1 3-16,0 1-2 0,0 0-1 0,2 1-2 0,1-1 0 16,0 1-3-16,3 0-5 0,-1-2 1 15,1 2-3-15,1-3-8 0,0 1 1 0,0-1-8 16,2-2 4-16,-1-1 2 0,1-2-5 0,-1-1-3 15,1-1 1-15,1-2 1 0,-2 0-5 0,1-2-2 16,0-2 2-16,-2-1-9 0,7 0-15 0,-1-3 7 16,-3-2-7-16,4-1-9 0,-1-2-3 0,-3-2-4 15,4 1-2-15,-2-3-3 0,-1-1-1 16,2 0 0-16,-1 0 0 0,-1-2 1 0,-2 1 1 16,1 2 4-16,-1-1-2 0,-3 3 8 0,2 1 10 0,0-1-4 15,-2 0-16-15,2 4-4 0,-3 0-3 16,3 2 0-16,-2 2 7 0,-2 2 12 0,2 1 0 15,-1 2 7-15,1-1 1 0,2 5 9 0,1 4 4 16,3-1 10-16,0 2 4 0,-2 0 2 0,1 0 7 16,1 0 0-16,-1-3 4 0,1 0 0 0,1 2 11 15,-2-3-12-15,-1-2-1 0,3 1 5 0,0-1 1 16,-2-3 3-16,-1-2-4 0,4-1-5 0,-1 0-7 16,1-2 1-16,2-3-3 0,-3-2 3 0,2 0 3 15,1-1-1-15,-3 2-18 0,1-5 9 16,-1 2-3-16,-3 1 3 0,0-4-15 0,0 2-14 15,-1-1 4-15,-2 1-25 0,-2-2-13 0,0 1-15 0,-2 2-26 16,0-5-27-16,-3 1-71 0,-3-1-45 16,-1 2 20-16,0 2-227 0,0 1 36 0,-1 2-290 15,1 2 49-15,-1 2 42 0,-1 0-618 0</inkml:trace>
  <inkml:trace contextRef="#ctx0" brushRef="#br0" timeOffset="3.69325E6">25930 6522 1879 0,'3'-5'381'0,"-1"3"-44"0,0 2-42 0,3-2-17 16,-3 4 1-16,1-2-11 0,1 7-12 0,1 3-4 16,-2 2-32-16,3 2 12 0,1 2-8 0,-2 0-25 15,0 3-1-15,-1 0-12 0,1-1-17 0,0 3-7 16,-2-2-14-16,2 1-19 0,-2-1-5 16,-3-2-11-16,3 0-9 0,-2-1-11 0,0-3-17 0,0 2-3 15,-1-5-8-15,0-1-24 0,1-2-5 16,-1 1-72-16,0-1-18 0,1-2-36 0,1 0-22 15,-2-1-26-15,0-1-25 0,0 1-33 0,1-2-64 0,0 1 23 16,0-2 23-16,-1-1-489 0,2 0 49 16,1-3 49-16,-1 0-737 0</inkml:trace>
  <inkml:trace contextRef="#ctx0" brushRef="#br0" timeOffset="3.69353E6">26313 6352 2433 0,'0'-5'425'0,"1"1"-29"0,2 0-51 16,-3 1-42-16,1 1-31 0,-1-1-31 0,1 1-41 15,-1-1-6-15,1 1-20 0,-1 0-28 0,0 1-25 16,0-1-55-16,0 1-31 0,0 0-27 0,0 1-27 16,1-1-30-16,-1 1-57 0,0 1-72 0,0 0 19 15,0 2-233-15,0-2 35 0,0 3-258 0,0 1 36 16,-1 0 50-16,1 0-474 0</inkml:trace>
  <inkml:trace contextRef="#ctx0" brushRef="#br0" timeOffset="3.69373E6">26314 6484 1825 0,'0'6'409'0,"0"0"-25"16,0-2-6-16,-1-1-26 0,1 1-29 0,0 0-33 15,0 0-24-15,0-2-36 0,0 1-12 0,0 0-36 16,0-1-4-16,0 1-14 0,0 1-20 0,0-4-25 16,0 2-4-16,0 1-10 0,0 0-26 15,0-1-37-15,0 0-27 0,0 0-25 0,0 1-29 16,0-1-31-16,0 0-30 0,0 2-42 0,0 0 14 15,5 4-217-15,-3-2-187 0,3 2 42 0,0-1-118 16,-2-2 42-16,3-1 54 0,-4 0-456 0</inkml:trace>
  <inkml:trace contextRef="#ctx0" brushRef="#br0" timeOffset="3.694E6">26512 6617 2135 0,'2'0'426'0,"3"-1"-29"16,-2 1-15-16,4 0-38 0,-1 0-32 16,4 0-27-16,2 0-12 0,1 0-37 0,2 0-25 15,-2 1-22-15,0-1-15 0,1 2-19 0,-1-1-19 16,-1-1-41-16,-1 0-37 0,2 1-28 0,-1-1-40 15,-3 0-34-15,3 0-31 0,-4 0-34 0,-1-1-57 16,1 1 14-16,-2 0-231 0,-3 0 32 0,1-1-303 16,-2-1 50-16,-2 0 45 0,0-1-567 15</inkml:trace>
  <inkml:trace contextRef="#ctx0" brushRef="#br0" timeOffset="3.69422E6">26598 6483 2394 0,'-2'-2'432'0,"2"-1"-34"0,2 1-23 0,1 1-30 15,1 0-40-15,5-2-31 0,3 1-28 16,2-1-26-16,-1 0-22 0,0 2-16 0,1 0-23 16,-1-1-16-16,-2 2-41 0,2-2-46 0,0 2-41 15,-2-3-82-15,-2 3-60 0,-1 0-86 0,1 0 21 16,-3 0 17-16,0 0-510 0,-1 0 53 0,-3 0 45 15,-1 0-679-15</inkml:trace>
  <inkml:trace contextRef="#ctx0" brushRef="#br0" timeOffset="3.69727E6">27299 6278 1710 0,'1'-3'380'0,"0"0"-44"16,-1 0-29-16,0 2-30 0,0-1-21 0,0 0-23 15,0-1-18-15,0 3-22 0,0-2-13 0,-2 1-19 0,2-1-21 16,-1 0-16-16,1 1-16 0,-2 1-16 15,2 0-3-15,-2 0-5 0,2 1 0 0,-2 3-4 16,-2-1-2-16,1 2-5 0,-1 4 0 0,0 1 2 16,0 0-1-16,1 4-3 0,-1-1-5 0,2 1-2 15,-1 0-9-15,2-1-1 0,-2 0-7 0,2 0 2 16,1 1-7-16,1-1-1 0,0-1-5 0,0-2 0 16,0-1 12-16,0 1-26 0,1-4 10 0,0 1-4 15,-1-2-5-15,1 1 0 0,1-1-5 0,-1-3 6 16,3 1-11-16,-2-2-6 0,2 0-11 15,1-1-2-15,-2 0-3 0,6-3-6 0,0-1-7 0,0-1-5 16,1-5-1-16,-3 2-8 0,2-4-1 0,-1 1 4 16,2-1 0-16,-3 0 5 0,-1-1 1 15,1 1 8-15,-3 2 11 0,-2 1 3 0,2 1 5 16,-3 2-3-16,1 0-4 0,-2 1-9 0,0 1-6 16,0 2 2-16,0 0 10 0,0 2 14 0,1 0 11 15,-2 3-2-15,1 0 11 0,1 2 5 0,0 3 3 16,3 4-1-16,-1-3 9 0,0 5 0 0,3-1-1 15,-1 2-1-15,2-1 1 0,-1 0 0 0,0-2-11 16,2 1 11-16,0-4 2 0,-1 0 4 0,0 2 0 16,-1-6 1-16,1 2-6 0,3-5-5 15,3 1 12-15,-1-3-6 0,1-3-14 0,3-1-9 0,-3-1 3 16,4-3-4-16,-2 1 3 0,-2-2-3 16,2-1-1-16,-3-2-3 0,0-1 1 0,-2-1-1 15,-2 0 1-15,-1 1-2 0,-1-1-1 0,-2-1-2 16,-3 1-30-16,-2 1-1 0,0-1-23 0,-1 0-29 15,-4 1-24-15,-2 2-56 0,-1-1-56 0,0 1 20 16,-1 2-321-16,-4 1 42 0,2 0-222 0,1 2 53 16,0 1 51-16,3 3-669 0</inkml:trace>
  <inkml:trace contextRef="#ctx0" brushRef="#br0" timeOffset="3.69755E6">27892 6422 2269 0,'1'3'473'0,"1"1"-58"15,0 1 30-15,-1 3-36 0,1 4-43 0,-2 3-32 16,3 2-39-16,-2 1-23 0,-1 2-30 0,1 2-20 15,-1 0-16-15,0 0-21 0,0 2-21 0,0-2-23 16,0-2-9-16,-1 3-12 0,1-5-14 0,0 2-16 16,0-3-21-16,0 0-20 0,0-1-6 15,0-2-115-15,1-2-40 0,-1 0-36 0,1-2-30 0,-1-1-36 16,0-1-61-16,1-4 27 0,-1 1-389 0,3-2 50 16,0-1-57-16,-2-2-895 0</inkml:trace>
  <inkml:trace contextRef="#ctx0" brushRef="#br0" timeOffset="3.69789E6">28331 6429 2362 0,'0'-1'477'0,"0"1"-43"15,1 0-52-15,2 0-33 0,1 0-38 0,6-3-33 16,2 3-25-16,7 0-38 0,3 0-17 0,1 3-15 16,36 1-16-16,-44-4-7 0,6 1-22 0,-1-1-7 15,3 0-15-15,0 0-14 0,-2 0-10 0,-3 0-11 16,2 0-19-16,-2 0 5 0,-1 1-4 0,-4-1-20 15,2 0-16-15,-5 0-1 0,-1 1-62 16,-1-1-31-16,-2 0-39 0,-3-1-60 0,1-1-130 16,-3 0 29-16,-1 2 23 0,0 0-469 0,-5-1 51 15,-3-3 66-15,-7 0-794 0</inkml:trace>
  <inkml:trace contextRef="#ctx0" brushRef="#br0" timeOffset="3.69878E6">29617 6100 1922 0,'1'-1'366'0,"1"1"-33"0,-2 0-24 15,0 1-21-15,-2 3-27 0,1 5-19 0,-3 2-22 16,-3 1-19-16,1 1-15 0,-2 0-11 0,0 2-15 15,-20 19-14-15,21-25-15 0,-20 20-17 0,3-10-2 16,1 2-10-16,0-3-13 0,14-11-9 0,-5 1-6 16,-21 16-7-16,24-20-7 0,1 3-11 0,-5-1-1 15,-2 1-12-15,3-3-2 0,-1-2-5 16,2 1-20-16,-1-3-18 0,0-4-8 0,5 0-3 16,-2-3-6-16,3-2 7 0,1 1-1 0,1-3 5 0,4-1 2 15,0 1 1-15,2 0 10 0,0 0 2 16,0 1 7-16,0 2-8 0,0-1 1 0,2 4-1 15,0-1 6-15,1 2 10 0,0 2 12 0,2 1 14 16,1 1 8-16,5 1 6 0,2 5 14 0,5 2 23 16,23 13-5-16,-16-5-11 0,3 2 21 0,0 1 10 15,0-1-4-15,-1 0-10 0,2 2-3 0,0 2 2 16,1-2-6-16,-6-2-5 0,3 1-5 16,-5-3-6-16,3-2-4 0,-3 3-7 0,-14-12-9 15,3 2-1-15,3 3-5 0,-4-3-2 0,3 1-6 16,1-1-2-16,-2 0-8 0,0-1-12 0,0-2-14 15,0 0-22-15,0-3-29 0,-2 1 6 0,-3-1-118 0,2-1-58 16,1-3-90-16,-3 0 31 0,0-2 25 16,0 1-512-16,-5-1 52 0,0 0 66 0,-2-2-924 15</inkml:trace>
  <inkml:trace contextRef="#ctx0" brushRef="#br0" timeOffset="3.70142E6">30693 6232 1820 0,'-2'2'369'0,"2"-1"-31"0,0 0-38 15,-1-1-26-15,1 0-25 0,-1 0-22 0,1 0-23 16,-1 0-10-16,-2 0-10 0,2-1-9 0,0-2-11 16,0 2-15-16,-2-3-11 0,2 1-11 0,-3-1-10 15,0 0-14-15,1 0 1 0,-1 0-19 0,-2-1-18 16,-1-2 11-16,-2 2-15 0,1-2-1 16,1 2-8-16,-3 0-8 0,1 1-2 0,1 1-6 15,0 2-2-15,-2 1 4 0,2 0-8 0,-1 3 5 0,-3 2 6 16,2 4 3-16,-1-1 8 0,-1 4 1 15,3 1-12-15,0 0-7 0,-1 2 14 0,3 0 8 16,2-1-9-16,0 1 2 0,0-2-8 0,0 0-4 16,2 1 10-16,1-1-1 0,2-2-1 0,0-1-3 15,0-2 1-15,0-1-6 0,2 0-6 0,-2-3 8 16,5 1 2-16,-2-2-7 0,1 1 1 0,5-1-4 16,0-1-3-16,3-2-4 0,2-2 5 0,0-2-14 15,0-2-9-15,0-1 1 0,1-2-2 0,2-2-1 16,-3-2-7-16,1 1 2 0,20-22-14 15,-18 10 4-15,0 2-7 0,-11 12 0 0,1-6 1 0,14-25-10 16,-11 14-1-16,-4 14 1 0,-1-3-2 0,6-31 1 16,-4 16-4-16,-1-4-4 0,-1 0 7 15,-2 1 6-15,-3 19-6 0,0-8 4 0,0-1-2 16,-1-35 7-16,-1 43-2 0,2-4 6 0,-1-4-4 16,-2 2 8-16,2 0 4 0,-2 0 1 0,2 5 9 15,-2-1-13-15,1 3 7 0,1 2-11 0,-1 1-11 16,1 3-7-16,1 1 1 0,0 1-2 0,-1 2 14 15,0 4 0-15,0 1 4 0,0 3 2 0,-2 0 5 16,2 7 7-16,1 4 8 0,-2 3 2 0,-2 5 3 16,3 1 2-16,1 2 8 0,-1 38 11 0,-4-23-3 15,4-2 21-15,1 2 0 0,0-1 4 16,0-1-2-16,0 0-2 0,0-22-3 0,0 5-1 0,0 4-3 16,0 0-3-16,0 0-3 0,0 0-2 15,0 2-1-15,0-3-5 0,1 0-2 0,2 0-4 0,-1-2-5 16,-1-2 6-16,-1 1-15 0,1-3-14 15,2-2-21-15,-1-2 2 0,0 1-75 0,2-5-12 16,0 1-19-16,1-2-19 0,3-2-34 0,0-2-32 16,-1-1-53-16,2-4 24 0,2 0-253 0,-1-2 42 15,-1-3-220-15,4-2 47 0,-3 0 48 0,3-4-645 16</inkml:trace>
  <inkml:trace contextRef="#ctx0" brushRef="#br0" timeOffset="3.70192E6">31030 6058 1887 0,'2'-4'386'0,"-2"0"-51"0,1 1-32 0,-1 1-13 16,1 0-11-16,-1 2-15 0,2 0-14 0,-2 3-15 16,0 1-13-16,0 6-14 0,1 2-17 0,0 2-19 15,-1 0-7-15,2 4-15 0,-2-3-10 0,1 1-17 16,0 0-8-16,2 1-2 0,-1-1-13 15,3-1-9-15,-3 1-9 0,4-3 6 0,-2 1-7 16,-1-2-9-16,4-2-1 0,-3 1-8 0,0-2-6 0,0 0-1 16,-2-3-5-16,2 0-6 0,-2-1 11 15,-1-1-4-15,3-2-7 0,-1-1-16 0,2-1-8 16,-2-1 0-16,3-1-33 0,-2-2-11 0,3-1-12 16,2-5-17-16,-1-4 3 0,-1 0-8 0,4-1-11 15,-4-2 0-15,-2-1 2 0,0-1 3 0,1 2 9 16,-2 1-2-16,0 1 19 0,-2 1 6 0,1 2-13 15,-1 2 3-15,1 3 4 0,-2 2 16 0,1 2 14 16,-2 1 14-16,0 4 14 0,0 1 10 0,1 1 6 16,3 5 4-16,-1 3 10 0,3 1 1 15,2 4 1-15,13 23-4 0,-4-19-1 0,-13-12 15 16,6 3-13-16,0 1 16 0,2 1-2 0,1-1 0 16,-2 0-6-16,1-1 2 0,1-2 4 0,-4-2 1 15,5-1-2-15,-2-2-9 0,0-3-3 0,0-2-6 16,2 0-2-16,-1-4-8 0,1-3-12 0,1 1-8 15,-3-3-7-15,1-2-12 0,-1-2-6 16,-3 0-15-16,-2-4-3 0,1 0 2 0,-4-1-54 0,-1 0-41 16,-3 0-39-16,0-2-46 0,-2 1-68 15,-3 1 26-15,-4 1 23 0,-3 1-549 0,2 3 65 16,-1-1 54-16,1 4-858 0</inkml:trace>
  <inkml:trace contextRef="#ctx0" brushRef="#br0" timeOffset="3.7023E6">31795 6205 2191 0,'2'1'463'16,"-2"1"-26"-16,0 3-51 0,0 2 3 0,0 4-31 15,0 4-33-15,0 2-19 0,0 3-28 0,2 4-20 16,-2-1-25-16,0 0-18 0,0 1-16 0,0-1-27 15,0 2-14-15,0-1-12 0,0-2-13 0,0 0-18 16,0 0-9-16,0-3-9 0,3 0-7 16,-1-2-13-16,-2-2-11 0,1-2-10 0,-1-2-25 15,0-3-17-15,0-1-27 0,1 1-31 0,-1-4 3 16,0 3-160-16,3-2-58 0,-1 0 25 0,-2-2 23 16,0-1-574-16,0 2 64 0,0-3 52 0,-4-1-936 15</inkml:trace>
  <inkml:trace contextRef="#ctx0" brushRef="#br0" timeOffset="3.70352E6">25486 8314 1764 0,'-1'-5'411'0,"1"2"-24"0,-2-2-37 16,2 2-32-16,0-1-30 0,0 2-34 0,0-1-28 15,-1 0-27-15,1 3-25 0,-1-3-24 0,1 1-16 16,0 2 0-16,0 0 0 0,0 1-6 16,0 3-4-16,0-1-8 0,0 4-3 0,1 4 2 0,2 2-3 15,0 2-24-15,1 0-1 0,-1 2-3 0,1 0-2 16,0 1 1-16,-1 1 3 0,3-2-10 16,0-2-1-16,-1 2 3 0,-1-4-12 0,2 3-2 15,0-4 0-15,0 0-8 0,0-4 6 0,-2-1-2 16,2 0 0-16,0-3-1 0,0 0-6 0,1-3-7 15,-2-1-5-15,-1 0-9 0,6-4-8 0,1-1-12 16,1-3-12-16,-3-3-7 0,3-2-2 0,-2-3-25 16,1-1-2-16,-2-1-6 0,1-2 4 15,-2 2 6-15,1 1 4 0,-2-2 1 0,-1 3 9 0,-1 0 2 16,-2 3 1-16,2 2-1 0,-2 2-14 16,1 1-4-16,-1 2 2 0,0 3 0 0,-1 0 11 15,-1 3 6-15,3 0 11 0,0 6 7 0,2 0 1 0,1 4 8 16,1 2 9-16,2 1 6 0,0 2-2 15,0-1 9-15,1 2-2 0,2 0 5 0,-1-1 2 16,1 0-5-16,-2-2-2 0,1 1 9 0,0-3-1 16,-2 1-8-16,2-2 15 0,-2-3 5 0,2 3-6 15,-4-3 5-15,3-1-1 0,-4-4-1 0,0 0 3 16,-1-2-8-16,1 0-3 0,1-4-1 0,-1-3-6 16,1-2-6-16,-1-3-1 0,-1-2-5 15,-3-1-6-15,1-2-4 0,-2-1-10 0,-1 0-7 16,2-2-12-16,-3 1-3 0,0-2-30 0,-3 3 4 0,1-2-113 15,0 3-41-15,-1 0-49 0,-1 0-74 16,1 2 31-16,-1 3 26 0,0 3-472 0,2 4 54 16,1 0 57-16,-2 0-899 0</inkml:trace>
  <inkml:trace contextRef="#ctx0" brushRef="#br0" timeOffset="3.704E6">26179 8494 2311 0,'-1'1'475'0,"1"-1"-44"0,0 0-43 15,-1 0-47-15,-2-1-23 0,3-2-38 0,0 1-30 16,3-2-26-16,-2 1-24 0,0-1-26 15,1 0-4-15,3 0-15 0,-3-1-20 0,2 2-20 0,-1 1-17 16,1-2-8-16,0 1-14 0,1 3 3 16,3 0-12-16,2 0-1 0,-1 1-6 0,3 5-4 15,-1-1-6-15,2 4-12 0,-1-1 5 0,-3 2-3 16,1 1-7-16,-1 1-3 0,-4 1 0 0,-1-1 1 16,-1 3-6-16,-3 0-2 0,-3 4-10 15,-1-1 5-15,-2 0-2 0,0 1-5 0,-3-2 2 0,-1 3-9 16,-13 21 0-16,16-32-4 0,0 3 7 0,-1 1-5 15,-2 1 12-15,4-1-17 0,-1-2 2 16,3-1 1-16,-1-1-1 0,-1-3 16 0,6 0-10 0,-2-2 13 16,2 0-13-16,2 0 4 0,1-1-2 15,6 0 1-15,0-1 5 0,5 0 3 0,3 0 4 0,0-1 11 16,2-1 11-16,1 0-7 0,1 2 2 16,3-1 3-16,1-1-1 0,0 1 7 0,2-1-2 15,-1 0-5-15,-1 0-3 0,0-1-2 0,0 1-4 16,-3 0-5-16,1 0-8 0,-5-1-12 0,-1-1-22 15,-1 1-18-15,0-1 2 0,-2 2-152 0,2 0-52 16,-4-1-89-16,-3 1 34 0,2 0 27 0,-5-2-482 16,-2 1 54-16,0 0 55 0,-2-1-954 0</inkml:trace>
  <inkml:trace contextRef="#ctx0" brushRef="#br0" timeOffset="3.70603E6">26870 8232 2372 0,'0'-1'383'16,"3"1"-19"-16,-3 0-17 0,0 2-9 0,0 1-27 15,0 1-20-15,1 1-33 0,-1-1-18 0,0 1-24 16,0 1-22-16,0 1-12 0,1-2-23 0,0 5-12 15,-1-2-21-15,1 1-8 0,-1 0-8 0,0-3-15 16,1 0-17-16,-1-1-17 0,3 0-6 0,-3-3-93 16,1 3-38-16,0-2-42 0,0 1-42 0,-1-1-54 15,1 0 20-15,-1-2 17 0,3 2-512 0,-3-2 53 16,1 0 45-16,-1 0-801 0</inkml:trace>
  <inkml:trace contextRef="#ctx0" brushRef="#br0" timeOffset="3.70624E6">26926 8470 2166 0,'3'12'484'0,"-2"1"-33"0,1 0-51 0,-1-1-3 16,2 1-29-16,-2-1-29 0,-1 0-31 16,0-3-37-16,0 1-29 0,1-3-27 0,0 0-21 0,-1-1-18 15,0 1-17-15,0-3-19 0,0 0-24 0,0 0-37 16,0 1-8-16,0-2-102 0,0 1-39 0,0-1-41 15,0-1-43-15,1 1-59 0,3-1 18 0,-1 1-356 16,0 0 45-16,-1-2-132 0,3-1 46 16,-2 0-787-16</inkml:trace>
  <inkml:trace contextRef="#ctx0" brushRef="#br0" timeOffset="3.70696E6">27435 8424 2203 0,'-3'3'504'0,"-1"-1"-62"0,2 1-21 16,-1-2-43-16,0 2-35 0,2-3-33 15,-1 3-33-15,1-2-21 0,-1 0-31 0,2 0-24 16,2 0-15-16,-1 2-15 0,1-1-17 0,5 3-18 16,6-1-8-16,-1-1-16 0,3 2-9 0,-1-2-10 15,3 0-10-15,3 0-10 0,-1 0-5 0,2-1-17 16,-2-1-13-16,2-1-18 0,-3-1-21 0,0 0-1 16,2 0-64-16,-3-2-20 0,-2 0-20 0,2 2-41 15,-6-2-19-15,1-1-46 0,-2-1-61 0,0 1 26 16,-2 0-397-16,-3 0 50 0,-1-1-26 0,-1 0-861 15</inkml:trace>
  <inkml:trace contextRef="#ctx0" brushRef="#br0" timeOffset="3.70717E6">27447 8251 2308 0,'-6'-2'433'0,"0"1"-31"0,5 1-7 16,-1 0-49-16,2 0-6 0,2 0-32 15,3 0-23-15,1 0-35 0,8 1-20 0,2 2-23 16,3-3-21-16,2 1-9 0,2 0-18 0,1 1-15 16,-1-2-12-16,-1 0-18 0,0 0-20 0,-1 0-27 15,0 0-26-15,-3-2-7 0,-2 2-92 0,-1-1-60 16,-2 0-80-16,-1 1 19 0,-3 0 17 16,-2 0-562-16,-3-1 55 0,-1-1 49 0,-3 0-890 15</inkml:trace>
  <inkml:trace contextRef="#ctx0" brushRef="#br0" timeOffset="3.7081E6">28206 8100 2083 0,'-2'-2'395'0,"-1"-1"-36"0,1 1-52 16,1 1-34-16,0-1-25 0,-2 4-12 15,2 1-6-15,-1 0-8 0,0 6-14 0,-1 5-6 0,0 1-12 16,3 2-11-16,0 2-17 0,0 0-9 0,3 1-13 16,-3 2-10-16,3-1-12 0,-1 1-1 15,0 0-14-15,2-2-9 0,-2 0-11 0,2-3-8 0,-1 0-4 16,-2-1-4-16,3-3-7 0,-2 0-2 0,2-2-13 16,-2 0 3-16,0-5 9 0,1 1-7 15,-1-3-3-15,-1-1-11 0,3-2-8 0,-1-1-15 0,0-3-2 16,1-1-19-16,4-5-6 0,-1 0-6 15,-1-4-8-15,1-1 4 0,-1-1 10 0,2 3-8 16,-1-2 5-16,-2 0 3 0,1 2 4 0,-3 1 0 16,4 2-3-16,-5 0-1 0,2 1-15 0,-2 3-8 15,2-1 1-15,-2 5 12 0,3-2 7 0,-3 3 10 16,6 3 3-16,2 1 5 0,-1 2-2 0,4 2 6 16,-1 0 12-16,1 2 10 0,2 1-7 15,-2 0-3-15,2 0 16 0,-2 0-1 0,2 1 0 0,-2-1-6 16,2-2 1-16,-1 1 3 0,0-1 2 0,-3 0 3 15,2-2 2-15,1-1 2 0,-1 0 2 16,-1-1 5-16,-1-4-5 0,2 1-2 0,-7-2-1 16,2-2 1-16,1-3-1 0,-4-2-2 0,3 1-4 15,0-5-4-15,-4-2-3 0,1-4-2 0,-4 0-2 16,0-4-5-16,-2 0-13 0,-6-34-8 0,6 42-14 16,-7-32-15-16,4 33 3 0,-2-5-88 0,3-2-29 15,-2 0-99-15,2 1-78 0,-1 1 31 0,1 0 25 16,0 5-458-16,2 2 57 0,0 2 48 0,1 0-891 15</inkml:trace>
  <inkml:trace contextRef="#ctx0" brushRef="#br0" timeOffset="3.70858E6">28861 8343 2277 0,'-2'0'436'0,"1"0"-36"0,-2 0-34 0,3-3-30 16,0 2-36-16,0-1-38 0,0 0-26 0,1-2-23 0,1 1-28 16,0-2-11-16,0 2-8 0,4-2-18 15,0-1-1-15,2 0-17 0,-1 1-18 0,0 0-18 16,-1 2-14-16,1 2-4 0,1 1-3 0,-2 0-7 15,5 1-3-15,0 5-23 0,0-1 10 0,-1 3-6 16,2 1 0-16,-4 1-4 0,0 2-4 0,-2 0-5 16,1 4-3-16,-3 0-5 0,-1 1-2 0,-3 1 1 15,-3-1 0-15,-5 0-3 0,-11 26 2 16,4-20-3-16,-2-2 2 0,-1 5-5 0,-3-6 0 16,0-3 6-16,10-10-7 0,-2 3-2 0,0 0-8 0,1-1 3 15,-1 1 5-15,0-2 0 0,2 1 4 16,3 1 10-16,1-5 13 0,3 0 11 0,0-1-11 15,2 1-6-15,2-4-14 0,0 1 7 0,3-2 2 16,1 0-3-16,6 0-1 0,5 0 0 0,5-1 2 16,-1-1-1-16,3 0 3 0,3-1 0 0,0 3 1 15,2-1 0-15,0-2-4 0,35-2 0 0,-28 2-1 16,-19 3-2-16,7-2 1 0,-1 0-13 0,0-1-16 16,1 1-18-16,0-1-28 0,-3 2 5 0,1 0-87 15,-2-2-37-15,-6 3-80 0,2-1-64 0,-2 0 29 16,-3 1-363-16,0 0 54 0,-2 0-42 0,0 0-1039 15</inkml:trace>
  <inkml:trace contextRef="#ctx0" brushRef="#br0" timeOffset="3.70888E6">29487 8315 2343 0,'-2'-2'496'16,"2"-1"-58"-16,0 1-20 0,2 1-43 0,4-3-35 16,3 4-34-16,4-4-25 0,3 2-28 0,3 2-29 15,5 0-14-15,0 0-22 0,-1 0-14 0,0 0-19 16,-4 0-17-16,1 0-12 0,-1 0-21 0,-4 0-17 15,-1 0-30-15,0 0-29 0,-6-1-2 16,2 1-106-16,-2 0-45 0,-2 0-49 0,-2 0-68 16,1 0 20-16,-1 0-432 0,-2-2 50 0,-1 1-33 0,2 0-930 15</inkml:trace>
  <inkml:trace contextRef="#ctx0" brushRef="#br0" timeOffset="3.70933E6">30299 7943 2446 0,'3'0'434'0,"1"2"-17"0,-2 3-50 0,-2 1-13 15,0 5-23-15,-1 1-34 0,-3 2-29 0,0 3-22 16,-2 2-29-16,-1 1-26 0,-13 23-13 0,3-16-15 15,0-5-21-15,2 0-15 0,0 0-10 16,-6-5-12-16,15-8-25 0,-3 1-3 0,-4 1-9 16,1 0-7-16,-2-1-18 0,0-3-7 0,0 0-15 15,-1-4-3-15,1-3-20 0,-1-1-13 0,2-3-11 16,1-4-1-16,0 2-14 0,4-5-5 0,-1 2 2 16,3-3 5-16,1 1 6 0,3 2 10 15,1-3 12-15,0 4 17 0,1-1 1 0,1 4 1 0,0-2 10 16,3 5 3-16,0-4 7 0,4 2-1 0,2 3 26 15,3 1-3-15,3 5 14 0,-1 1 0 16,4 3-3-16,21 16 5 0,-31-18-10 0,22 22 3 16,-10-12 5-16,-14-9-4 0,5 3 0 0,16 24-4 15,-21-26-3-15,19 23-10 0,-20-23 3 0,1 2-4 16,3 4-2-16,-1-2-14 0,0 1 6 0,0-1-2 16,2-1-4-16,-4 1-7 0,1-3-13 0,-2-4-30 15,1 1 3-15,-3-3-140 0,2 1-105 0,-4-4 25 16,3-1 25-16,-1 0-574 0,0-1 63 15,-1-2 54-15,-2-2-1065 0</inkml:trace>
  <inkml:trace contextRef="#ctx0" brushRef="#br0" timeOffset="3.71021E6">31057 8120 2274 0,'-4'-5'407'0,"3"0"-44"0,-4-2-23 16,0-1-28-16,-1-1-14 0,1 2-41 0,-1 2-23 16,0-2-19-16,-1 1-11 0,-4 1-11 0,1 2-11 15,1 1-17-15,-4 2-19 0,0 5-15 0,0 0-5 16,2 1-14-16,0 5-11 0,-3-2-5 0,5 4-9 15,-3 2-8-15,5 2-4 0,0 2-3 16,1 0-8-16,3 1 0 0,-1 0-6 0,1-2-12 0,3-1 10 16,0 2-5-16,3-3-5 0,1 0 9 15,-2-2-7-15,5-1 1 0,1 0-4 0,3-4-6 16,-1-2 0-16,3-1-6 0,-1-4-4 0,-1-2 0 16,3-2-6-16,2-2-6 0,-1-3 1 0,0-3-2 15,22-19-5-15,-18 6 1 0,-2-5-7 0,-5 2-3 16,1-6 5-16,-1-2-4 0,-3-3 2 0,-1-3-7 15,-3 1 3-15,1-4-6 0,0-1 6 0,1-4-7 16,-1-1 1-16,-3 3-5 0,3 0 8 0,-4 0-2 16,4 2-6-16,-5 6 2 0,0-2 5 0,0 5-1 15,-1 21 1-15,2-3-1 0,0-2 1 0,-2 0 1 16,0 0-8-16,1 3 7 0,-1 2 0 0,0-1-1 16,0 5-9-16,0 1-9 0,1 2 0 0,-1 2-4 15,2 2 8-15,-2 3 0 0,0 3 10 0,0 6 4 16,0 4 11-16,-2 4 5 0,2 3 0 15,-2 39 3-15,2-43 7 0,0 37 1 0,-2-13 0 0,4-2 1 16,-1 4 0-16,-1 1 6 0,0-1-5 16,3 1 7-16,0-2-2 0,-2-2-5 0,5-2-4 0,-1 1 1 15,-2-5 2-15,3 1-3 0,-5-22-9 0,9 30-4 16,-8-31-18-16,1 5-24 0,3 1 2 16,-2-1-83-16,-1 1-31 0,3-1-39 0,-1-3-28 15,2 0-44-15,0 0-61 0,0-1 29 0,1-1 25 16,1-2-441-16,-2-1 56 0,4-1 45 0,2 0-840 15</inkml:trace>
  <inkml:trace contextRef="#ctx0" brushRef="#br0" timeOffset="3.71083E6">31512 8032 2017 0,'0'-9'451'0,"0"4"-45"0,-1-2-31 0,0 2-35 0,1-1-30 16,-2 0-35-16,0 2-34 0,2 0-36 0,-1-2-30 15,0 4-10-15,0-1-5 0,-2 3-11 16,2 2-3-16,-1 0-18 0,-2 1-8 0,2 6 2 0,1 3-12 15,-3 0-6-15,4 5-2 0,0-2-9 0,1 2-9 16,3 1-1-16,-3 0-15 0,4 1-1 16,-3-2-4-16,3 0-7 0,-3-2 0 0,3 2-3 15,1-5 0-15,-3 2-5 0,4-6 1 0,0 4 2 16,3-4-5-16,-2-2-22 0,0-3 2 0,-1-2-15 16,0-1-7-16,1-1-4 0,2-2 1 0,1-3-1 15,-2-2-13-15,3 0 2 0,-3-1-103 0,0-4 66 16,0-1 4-16,-1 1 93 0,-3-3-174 0,1 2 176 15,-2-1-166-15,2 2 172 0,-2 0-168 0,-1 0 171 16,-2 4-80-16,0 1-4 0,1 1-11 16,-2 2 6-16,1 1 3 0,-1 1-69 0,2 2 185 0,-2 1-167 15,4 1 181-15,-2 3-167 0,2 2 85 0,0 3 3 16,2-1-5-16,1 4 27 0,1-1-8 16,3 4 6-16,-2-1-12 0,0-1 18 0,2 1-1 15,-2-4-2-15,1 2 3 0,-1-3 3 0,1-1 0 16,1 1-12-16,1-3 10 0,-2-1-10 0,-1-1 3 15,2-3-4-15,-3-1-19 0,3-3-5 0,-2-2-2 16,3 0-7-16,-3-2-3 0,3 0-2 0,-3-5-3 16,-2-1-6-16,0-3-4 0,1-2-10 0,-2 0 0 15,-2 0-15-15,-1-1 3 0,-1 1-44 0,1 2-17 16,-3-4-33-16,0 4-40 0,0 0-60 0,-3 1 23 16,1 5 18-16,-1-1-569 0,-1 2 58 0,0 3 45 15,2 3-913-15</inkml:trace>
  <inkml:trace contextRef="#ctx0" brushRef="#br0" timeOffset="3.71131E6">32129 8182 2504 0,'0'-7'439'16,"0"0"-1"-16,1-5-36 0,2 0-47 16,1 1-39-16,-2 0-36 0,4 1-36 0,0 1-32 0,0 1-14 15,0 0-21-15,2 2-23 0,-1 0-17 0,0 4-8 16,1-1-17-16,0 3-7 0,2 1-14 16,1 3-10-16,1 2-8 0,-3 3-12 0,4 0 1 0,-4 3-8 15,1 1-1-15,1 1-10 0,-4 1-1 0,-1 2 0 16,-5 0-4-16,-1 3-1 0,0-1-10 15,-2 2-6-15,-11 28 1 0,-2-25 4 0,0 0-7 16,-2 0-9-16,-1 0 6 0,9-18 2 0,-19 21 1 16,21-20-5-16,0 2-7 0,-2 0 3 0,1-1 3 15,0-1-2-15,3 1 2 0,-1-3 1 0,0-1 3 16,4-1-3-16,0 1-3 0,2-2 1 16,2 1-2-16,4 0-1 0,2 1 12 0,3-2-8 0,-1-1 0 15,4 2 3-15,-1-2 6 0,4 2-4 0,0-1 8 16,-1 0-4-16,5 1 2 0,-3-2 6 15,2 3-2-15,-3-3 1 0,1 0-5 0,-1 0-80 0,1 1 159 16,-2-2-168-16,-2 3 83 0,1-2-2 16,-4-1-11-16,-1 0-22 0,-1 0-26 0,-2 0 3 15,-2 1-97-15,0-1-65 0,-3 0 8 0,1 0-55 16,-2 2 25-16,-1-1-535 0,0 0 62 0,-5 2 50 0,-2-3-997 16</inkml:trace>
  <inkml:trace contextRef="#ctx0" brushRef="#br0" timeOffset="3.71426E6">25819 10130 1855 0,'-3'-10'384'0,"-1"1"-20"0,1 1-41 15,0 1-34-15,2 2-39 0,-1 0-35 0,1 2-25 16,-2 2-16-16,2 1 4 0,1 0-7 0,0 2 3 15,-1 4 0-15,1 7 1 0,0 6-14 16,0 3-6-16,4 39 1 0,-2-25-6 0,-1 3-15 0,0 2 4 16,-1-4-2-16,3 4-25 0,-3-5 0 0,-2 0-17 15,1 3-2-15,1-25-4 0,0 6-16 0,-2 1-1 16,1 0-17-16,1 2-2 0,-1-4 2 16,-1-2-5-16,2 1-3 0,-1-5-2 0,-1-3-1 15,2 2 12-15,-1-4 6 0,0-1 3 0,1-2-3 16,-2-1-6-16,2-1-6 0,0-2-11 0,0-1-16 15,0-4-9-15,0 0-9 0,2-4-4 0,2-3-16 16,0-2-4-16,-1-4-7 0,4 3-5 16,-2-2 4-16,2 0 0 0,-1 2-11 0,1-1-4 0,0 3 7 15,0-1-3-15,0 2-5 0,1 2-4 16,0 0-1-16,4 3 3 0,0 0 2 0,0 2 6 16,1 2 2-16,1 2 4 0,1 2 0 0,3 0 1 0,-2 3 2 15,-1 3 1-15,1-1 5 0,-1 3 1 16,-1 2 4-16,-2 2 1 0,0-2 5 0,-3 3 19 15,-1-2-6-15,0 1-4 0,-5 1 15 0,0 1 1 16,-3-2 5-16,-3 1-3 0,-5-1 21 0,1 1-2 16,-2-2-1-16,-2-1 6 0,1 0-6 0,-1 1 0 15,-3-5 14-15,0 1-18 0,1-3 2 0,-2 0-6 16,0-3 3-16,-1 0-3 0,-2-3-7 0,2 0-5 16,-2-5-13-16,4 3-1 0,-1-3-40 0,2 3-14 15,-2-4-20-15,5 0-17 0,0 0-15 0,0 1-61 16,3-4-36-16,3 2-45 0,1 0 23 0,3 1-204 15,3-1 36-15,4-2-271 0,3 2 51 0,1-4 40 16,0 0-691-16</inkml:trace>
  <inkml:trace contextRef="#ctx0" brushRef="#br0" timeOffset="3.71458E6">26397 10536 1972 0,'-1'-5'381'0,"0"1"-34"16,1 1-30-16,0 0-23 0,0 1-24 0,-2-1-22 15,2 1-23-15,0 0-12 0,-3 0-17 0,3 2-15 16,0 0-5-16,0-3-9 0,0 3 12 16,0 0-8-16,-1 3-15 0,1-3-6 0,0 0-8 15,0 2-16-15,0 1-18 0,0-1-3 0,0 2-13 0,0-1-7 16,0 1-9-16,0 1-61 0,0-2-43 16,-1 1-38-16,1 1-33 0,0 1-40 0,-1-2-53 0,1 1-65 15,0 0 24-15,0 0-285 0,0 2 44 16,-1-2-128-16,1 0 50 0,-3 2 40 0,3-2 35 15,0 0-448-15</inkml:trace>
  <inkml:trace contextRef="#ctx0" brushRef="#br0" timeOffset="3.71486E6">26362 10725 2224 0,'-1'5'451'0,"0"0"-18"0,1-2-26 15,-1 2-46-15,1-1-5 0,0 0-32 0,0 1-29 16,-1-1-29-16,1 0-29 0,0 1-22 0,-2 1-16 0,2-3-29 15,0 2-17-15,0 0-18 0,0-1-20 16,0 0-41-16,0-3-6 0,0 4-85 0,2-3-41 16,-2 1-31-16,0 0-39 0,1-1-33 0,1 2 14 15,3-2-303-15,-2 1 37 0,4-2-238 0,3 2 49 16,-1-2 51-16,0 1 43 0,3-1-577 0</inkml:trace>
  <inkml:trace contextRef="#ctx0" brushRef="#br0" timeOffset="3.71506E6">26683 10800 2668 0,'3'0'448'0,"0"0"-7"0,-2 0-47 15,3 0-46-15,-1 2-29 0,8-1-39 0,-2-1-31 0,5 1-24 16,1 0-23-16,2-1-19 0,-1 0-23 16,4 0-11-16,-2 0-29 0,0 0-25 0,1 0-28 15,-3 0-8-15,4-1-79 0,-2 0-20 0,0-2-36 16,-1 0-37-16,-3-1-37 0,1 3-58 0,-2-3 21 0,1-1-388 16,0 0 44-16,-1 0-87 0,-2-1 45 15,1-2-735-15</inkml:trace>
  <inkml:trace contextRef="#ctx0" brushRef="#br0" timeOffset="3.71532E6">26777 10593 2039 0,'0'-1'437'0,"2"-1"-37"0,2 2-31 0,0 0-25 16,3 0-33-16,6 0-25 0,5 0-19 16,-1-1-18-16,3-1-29 0,0 1-27 0,-1 0-20 15,2-2-15-15,-3 3-17 0,2-2-26 0,0-1-34 16,-2-1-25-16,0 1-40 0,0-2-19 0,-1 4-28 16,1-3-35-16,-2 1-47 0,-1-1-65 0,-2 2 18 15,-2-3-445-15,-2 2 47 0,-1 0-39 0,-2 2-795 16</inkml:trace>
  <inkml:trace contextRef="#ctx0" brushRef="#br0" timeOffset="3.71768E6">27607 10194 1945 0,'-3'-6'421'0,"-2"-1"-26"16,3 0-31-16,-2 1-26 0,2 2-13 0,-2-2-48 15,4 2-43-15,-2 2-30 0,-1 1-11 16,2 1 12-16,0 1-23 0,0 3 22 0,-4 4-10 15,4 6-5-15,-2 2-10 0,-1 4-22 0,2 2-1 16,-5 36-7-16,3-18-9 0,0-2-12 0,0 2-10 16,0-5-10-16,-1 1-16 0,1-2 0 0,3-20-8 15,-1 6-9-15,1-1-9 0,-3 4-7 0,3-2-5 0,0-3-5 16,-2 1-4-16,1-3-4 16,2-3 0-16,-2-1-3 0,1-3 0 0,0-1 3 0,1-2 0 15,0 0 3-15,0-2-5 0,0-2-12 0,0-2-11 16,0-4-5-16,2-4-9 0,0-3-7 15,4-4-6-15,0-2-4 0,2-2-3 0,0 1 0 0,0 0-4 16,2-2 0-16,-1 3-9 0,0-1 8 16,2 2-4-16,-1 3-6 0,3 1-1 15,-2 2 1-15,1 3 8 0,3 2-1 0,0 3-10 0,2 2 15 0,3 3 5 16,-2 2 0-16,24 17 4 0,-34-16 0 16,2 4 1-16,3 2 4 0,-3 2 4 0,-1 2 3 15,-1-2 3-15,-3 1 3 0,-2 1 1 16,-3-1-1-16,-3 2 0 0,-3-2 4 0,-6 0 0 0,2-1-8 15,-22 18 9-15,7-19-2 0,1 0 1 0,11-8 1 16,-2 2-3-16,-1-2-4 0,-4 2 7 16,0-2-13-16,1-2-6 0,0-3-11 0,1 0 2 0,-1-3-60 15,4 0-32-15,2-3-23 0,4 0-30 0,1-4-39 16,4 1-46-16,4-1 21 0,6-2-273 16,3-2 41-16,24-17-213 0,-6 14 55 0,2 2 45 15,-3-2-767-15</inkml:trace>
  <inkml:trace contextRef="#ctx0" brushRef="#br0" timeOffset="3.71799E6">28290 10628 2616 0,'-2'2'511'0,"1"-1"-44"0,-2 0-48 0,3-1-55 15,0 2-34-15,1-2-38 0,3 1-33 0,4 2-23 16,3-2-24-16,5 0-15 0,4-1-16 16,0 0-21-16,3 3-13 0,2-3-16 0,-1 0-14 15,1 0-7-15,-2 0-13 0,0-3-13 0,1 3-16 16,-2-1-21-16,-1-2-55 0,-1 2 0 0,-3-2-87 15,0 1-49-15,0 0-44 0,-4 0-61 0,1 2 22 16,-5-3-348-16,1 1 47 0,-1 0-127 0,3 1-1018 16</inkml:trace>
  <inkml:trace contextRef="#ctx0" brushRef="#br0" timeOffset="3.71846E6">29311 10311 2422 0,'6'7'437'16,"-3"3"-32"-16,-1 0-27 0,0 2-45 0,-4 2-12 16,-1 1-31-16,-3 0-21 0,-1 2-24 0,-14 21-29 15,5-13-24-15,-3-5-7 0,-4 3-27 0,-2-4-14 16,2 1-19-16,-2-4-10 0,3-3-15 0,12-8-4 15,-4-1-3-15,0 3-16 0,1-2-17 0,0-2-14 16,1-2-12-16,2-4-5 0,-2-3-38 16,4-2-21-16,1-3-3 0,2-3-10 0,0-3 0 15,3 2-2-15,2-2 0 0,0 1 13 0,2 0 7 0,3 2 7 16,0 0 10-16,2 2 4 0,1 4 14 16,0-1 20-16,3 8 9 0,-2-1-2 0,5 4 27 15,0 2-1-15,1 4 6 0,21 15 1 0,-27-14 5 16,19 23 4-16,-9-10 1 0,-1 2-6 0,0-1-8 15,-1 2 8-15,-2-2 0 0,-9-15-5 0,16 25-11 16,-4-11-1-16,-14-14-6 0,5 3-5 0,1 3-4 16,2-2-10-16,-3 1-19 0,3-2-20 0,-2-1-23 15,2 1-34-15,0-5 8 0,-1 1-110 0,1-3-47 16,0-3-59-16,-3 2-78 0,3-3 31 16,-1-4 28-16,1-1-432 0,-2-2 58 0,0 1 52 15,-4-4-906-15</inkml:trace>
  <inkml:trace contextRef="#ctx0" brushRef="#br0" timeOffset="3.72054E6">30083 10478 2153 0,'1'-3'402'0,"-1"-1"-41"0,0 0-32 15,0-2-25-15,-3 2-32 0,2-3-9 0,-2-1-21 16,-2-2-16-16,-1-2-23 0,2 1-3 0,-2 1-18 15,-1-2-24-15,0 2-12 0,0 2-12 0,0 1-20 16,0 0-13-16,-1 2-9 0,-3 1-6 16,2 4-8-16,-2 1-1 0,-2 4-8 0,2 3 12 0,-4 1-12 15,2 1 2-15,2 4-7 0,-3 4 3 0,7 0-2 16,0 0 3-16,0 3-6 0,4-1-8 16,-1 2 0-16,4-3-4 0,0 1-4 0,1-1 3 15,2-1 0-15,0-1-4 0,4-1 3 0,0-1-1 16,0-2-3-16,5-3-6 0,0-2 0 0,-2-1-13 15,5-3-4-15,0-1-7 0,2-3-2 0,-1-3-7 16,2-1-3-16,-2-4 0 0,0-1-8 0,22-16 2 16,-16 2-12-16,-4-4-2 0,-2-4-2 0,0 1-5 15,-5-4-3-15,-1-2-2 0,4 1 6 0,-6-2 7 16,-2 0-2-16,1-2-4 0,-2-1 4 0,-2 1-3 16,3-5 9-16,-6 2 0 0,4 2 2 0,-3-1-2 15,1 3 3-15,-2 2 11 0,0 22-11 16,0-6 8-16,0-2 1 0,0-1-5 0,0 2 7 15,0 0-1-15,0 1 4 0,0 2-5 0,0 3-5 16,0 1-2-16,0 2 2 0,0 0-19 0,0 5-22 16,0 2 10-16,0 1 8 0,0 4 29 0,-1 4 0 15,-1 4 7-15,0 5 17 0,1 4 12 0,0 6-3 16,1 1 6-16,-7 36 2 0,5-20 4 0,-1-2 8 16,1 0-6-16,6 6 2 0,-4-5 3 15,0 2-9-15,3-1-4 0,-1 0-1 0,3-3-5 0,-1-3-3 16,2-1-2-16,-2 1-2 0,1-20-4 15,-3 4-4-15,11 30-16 0,-12-38-21 0,4 4-17 0,0 3-24 16,0 0 7-16,1-1-46 0,1-2-29 16,-1 1-12-16,2-2-22 0,2-1-16 0,-1-2-18 0,-1-2-73 15,5 0 25-15,-5-5-193 0,4 2 38 16,-1-3-275-16,1 0 47 0,-4-4 53 0,3-1-728 16</inkml:trace>
  <inkml:trace contextRef="#ctx0" brushRef="#br0" timeOffset="3.72127E6">30616 9777 2160 0,'3'-5'392'16,"-2"-2"-48"-16,-1 2-26 0,1-1-30 0,-1 1-27 16,1 1-15-16,-1-1-42 0,0 2 9 0,0-2-17 15,0 1-14-15,0 1-17 0,0-2-19 0,0 1 7 16,0 2-14-16,0-1 0 0,0 0-24 0,0 1-14 16,0-1-16-16,0 2-21 0,0-2-10 0,0 1-12 15,0 2 4-15,0 2 16 0,0 1 6 0,0 3 2 16,0 5-6-16,0 6 4 0,-2 3-2 0,-2 35 5 15,3-15 2-15,-6 2 4 0,3 2-16 16,0-2 5-16,-2 0-2 0,3 2-1 0,3-1-5 0,-4-2-4 16,2-1-8-16,-2-3 4 0,1-3-11 0,3-17 3 15,0 3 0-15,-1 2-13 0,-1 2 3 16,0-4-2-16,2 1-2 0,-2-4-4 0,1-1 1 16,-1-3 0-16,2-2 1 0,0-2-3 0,0-1 4 15,-1-2 3-15,1 0-4 0,0-1 6 0,-1 0-1 16,1 0-3-16,0-2 1 0,0-1-3 0,0 0-2 15,0-1-2-15,0 0-3 0,0-1-9 0,0 0-1 16,0-1-3-16,0-2-1 0,0 0-6 16,1-1-5-16,2-4-4 0,0 0-2 0,1-5-7 0,-1 0-5 15,4 0 1-15,0-2-11 0,-1 1-2 16,1-1-4-16,2 3 6 0,2 0 1 0,-3-1-9 16,4 2 6-16,-4 1 10 0,0 0-13 0,5 3 10 0,-1 2 2 15,-1 0 3-15,2 0 9 0,-4 3-14 16,4 3 11-16,0 0 6 0,0 5 8 0,2 0 2 15,-3 2 2-15,1 0 4 0,-3 3 1 0,0-1 8 16,-2 5 6-16,-3-1 2 0,0-1-1 0,-1 3 5 16,-2-2 0-16,-2 1-10 0,-2 1 9 0,-2-2-4 15,1 1-4-15,-4-1 3 0,-4 0 1 0,1-1-1 16,-4 0-2-16,-2-2 3 0,1 0 2 16,0-2-9-16,0-1 11 0,-1-2-8 0,-1 0 1 0,2-4 1 15,-2 1-3-15,1-3-3 0,0 0-12 16,3-3-8-16,-3 1-21 0,3-3-11 0,0 2 3 15,5 0-122-15,0-1-57 0,1 1-78 0,1 1 33 0,0-1 24 16,3-1-522-16,-1 2 59 0,2-1 54 16,1-1-1000-16</inkml:trace>
  <inkml:trace contextRef="#ctx0" brushRef="#br0" timeOffset="3.72932E6">23144 1528 1546 0,'1'0'266'0,"1"-2"-27"0,1 2-18 0,-3-3-11 16,0 1-15-16,1 0-19 0,0 2-15 0,-1-1-15 0,1 1-16 15,-1-3-16-15,0 2-10 0,0 1-17 16,0-3-7-16,0 1-15 0,0 2-7 0,0 0-6 15,0 0-7-15,0 0-9 0,0-3-12 0,1 3 0 16,-1-2-5-16,0 2-13 0,0 0 2 16,2 0 1-16,-1 0 3 0,0 0 11 0,0 2-1 0,0 1 2 15,-1 1 0-15,0 1-2 0,3 3-7 16,-2 4 5-16,0 1 2 0,1 0-5 0,0 4 0 16,0 0 99-16,0 0-94 0,-1 3 3 0,4 1-1 15,-3 2 1-15,2 0 2 0,3 38-3 16,-4-25 1-16,3 3-1 0,1-3-1 0,-6 0-6 0,4 0 2 15,0 1-3-15,2-1-1 0,-4-1-2 0,2 0-2 16,-1 2 1-16,0 4 6 0,1-3-1 16,-1 1-1-16,2 0 8 0,-5 0-4 0,4 3-3 0,2 0 3 15,-2 2-2-15,-3-2-4 0,0 1 2 0,2 2 3 16,-1 3 1-16,1 1 0 0,-2-5-3 16,1 2-1-16,-2 0-6 0,0 0 4 0,2 2 1 0,1-4-7 15,-2 0 13-15,3 1 2 0,-2 2-1 16,3 4 5-16,0-1-3 0,1 1-3 0,-3-1 2 15,0 2-6-15,1-2 3 0,0 1-4 0,-2-1-3 16,-2 1-1-16,4 1 4 0,-3-2-5 0,-1 6 3 16,4 0-2-16,-4 0 1 0,2 1 3 15,-1-1 0-15,0 2 0 0,-2-3-2 0,0 4 0 0,4-1-1 16,-4-3-1-16,1 2 1 0,-1 3 0 16,0 0 0-16,0 1 1 0,0-5 0 0,-1 1 1 15,2 1-1-15,-1 0-1 0,0-1-7 0,-2 3 7 16,1 0 0-16,-1-2 0 0,1 3 0 0,-2 0 2 15,-1 1 1-15,-2-4 6 0,6 0-5 0,-4 3 6 16,4-1-11-16,-3 1 7 0,3 2-1 0,5 0-1 16,-4-1-3-16,0 4 5 0,-2 0-7 0,1-2 3 15,1 2 3-15,-3-1 0 0,4 0-4 0,-1 1 2 16,-1-6-3-16,4 5 1 0,-2 0-4 0,0-1 2 16,0 6 1-16,1 0-1 0,0-1 0 15,0-4-1-15,-2 2 0 0,3-1 6 0,2 0-10 0,-5 0 6 16,2 2-5-16,2 0 4 0,0-2 3 0,-1 8-7 15,3 0 10-15,0-2-4 0,-1 0-5 0,-2-2 10 16,4 0-4-16,-2-2-8 0,-2 7 11 16,2-3-5-16,-2-1 6 0,-1-1-5 0,3 8-2 0,-3-5 4 15,5 1 2-15,-6-3-8 0,0 0 1 16,4 2-3-16,-4-2 1 0,2-4 3 0,2 5 10 16,-3-1-11-16,2-2-2 0,0 7-6 0,-1 1 7 15,0-1 6-15,-1-2-8 0,0 2-6 0,-1-4 2 16,0 3 2-16,0 0 3 0,2-2-4 0,-3-3-5 15,-1 0 5-15,1 5-12 0,1 0 12 0,2-2-8 16,-1-3 8-16,0-2-6 0,2 2 6 0,1 1-8 16,-3-4-2-16,4 3 8 0,-3-2-10 0,0 2 2 15,-1 3 8-15,1 1-2 0,3 1 9 0,-2-4-17 16,1 0 7-16,1 3 4 0,-4 1 3 0,3-5-1 16,-2 3 0-16,0-4-5 0,0 0-12 0,-1 3 21 15,2 0 2-15,-3-3 3 0,4 0 8 16,-6-3-7-16,5-2 6 0,-3 1-12 0,1-3 3 0,1 0 0 15,0-2-6-15,-1-2 3 0,-2 6-2 16,4-2-1-16,-1 0 2 0,-2-4-9 0,5 0 6 16,-4 0 0-16,4-1-3 0,-1-4 1 0,-2-1-5 15,-1-3 1-15,4 2 16 0,-3 0-16 0,-1-3-3 16,1 3-1-16,-1-2-14 0,-1-6-8 0,1-1 6 16,-2 0-30-16,0-4-13 0,-1-1-27 0,0-21-33 15,0 5-37-15,0 0 18 0,-2 1-444 0,0-4 46 16,-1-5-104-16,3-3-954 0</inkml:trace>
  <inkml:trace contextRef="#ctx0" brushRef="#br1" timeOffset="3.75596E6">23250 13343 1878 0,'-3'-5'366'15,"0"0"-26"-15,0 1-33 0,-2-1-15 0,4 0-27 0,-2-2-20 16,0 3-25-16,2-1-18 0,-1 0-18 0,-1 0-15 15,2 2-12-15,-1-1-14 0,1 1-24 16,1-1-16-16,0 3 7 0,0 1 9 0,1 2 7 0,4 4-9 16,3 6 0-16,14 29-10 0,-2-3 4 15,-3 4-3-15,3 3-11 0,-1 3 1 0,-2 1-9 16,2-1-3-16,-3-2-6 0,2 0-10 0,-2 1-19 16,3-4 6-16,-2-3 0 0,1 0-7 0,-1-7-4 15,0 0-9-15,-1-4-2 0,-4-4-5 0,-6-15 2 16,2 2 1-16,-1 1-4 0,1 1 0 0,0-2 3 15,-1-2 0-15,0-3 7 0,-1-4-12 16,-1-3-9-16,4-5-4 0,-2-3-3 0,0-8-17 0,9-31 0 16,-6 10 2-16,-3-1-8 0,1-5 1 0,1 1 0 15,1-3 3-15,-1 2 10 0,4 1-12 16,-5 3 4-16,0 1 0 0,0 4-3 0,-2 3-22 0,-4 18-7 16,2-4-26-16,0 1-7 0,-1-1-29 15,-1 1-55-15,2 2-50 0,-2 2-87 0,3 0 28 16,-2 4 22-16,-3 1-467 0,4 3 52 0,-1 3 52 15,-1 1-799-15</inkml:trace>
  <inkml:trace contextRef="#ctx0" brushRef="#br1" timeOffset="3.75715E6">23841 13757 1889 0,'-5'2'357'0,"4"0"-18"15,0-1-29-15,1 2-27 0,1-1-32 0,3 2-20 16,4-2-29-16,1 2-16 0,5 0-11 0,0 0-16 0,-1-3-12 15,2 2-14-15,2-3-16 0,-1 0-7 16,-1 0-14-16,3 0-10 0,-3-3-4 0,1 0-13 16,0-1-13-16,0-1-10 0,-4-2-22 0,0 1 3 15,-2-3-5-15,0-1-10 0,-3-2 4 16,-1 1-2-16,-1 0-2 0,-3 0 1 0,-2 1 1 0,0 1-1 16,-1-2 1-16,-3-1-1 0,1 3-2 0,-2-3 9 15,-2 3-7-15,-3-2 0 0,0 0 0 16,-4 3 5-16,4-2 3 0,-2 5 0 0,-1-1 1 0,-1 0 4 15,1 4 8-15,3 0-2 0,-1 2-1 0,0 2 5 16,0 0 1-16,2 4 1 0,-3 0 1 16,4 4 4-16,1 0-1 0,0 4 8 0,1 1-4 15,4 2 7-15,1-1-1 0,1 2 3 0,1 3-11 16,1-1 9-16,3 1-8 0,2-1-2 0,-1 1-8 16,1-1-5-16,1-1 0 0,2 1 1 0,-3-3-7 15,0-1-5-15,2-1-4 0,0-1-13 0,0-2-2 16,-1-2-8-16,3 1-5 0,-2-5 0 0,-2-1-12 15,2-2-1-15,0-1-5 0,1-4-7 0,1-3-6 16,-1 0 1-16,2-5 3 0,0 0 2 16,-1-2 4-16,0 0 1 0,-1-2 6 0,1 2 2 15,-2-4 3-15,-1 0 1 0,2 2 6 0,-3-3-2 0,-1 0 0 16,-2 0 1-16,3-1 8 0,-2-1 5 16,-2 1-1-16,1 0 5 0,-2 1 1 0,2 0 12 15,-3 1 10-15,1 2 5 0,1 1 13 0,-2 1-7 16,2 3-12-16,-2 2-8 0,2 1-4 0,-2 0 15 15,1 5 9-15,2 1 11 0,-1 1 2 0,4 5-5 16,-1 4 0-16,2-1 8 0,-2 8-5 0,0 3 2 16,0 0 3-16,-3 3-12 0,2 0 7 0,-3 1-6 15,-1-1-12-15,1 1 5 0,-1-2-3 16,-1-1 0-16,0-1-3 0,0-2-3 0,0-2 3 16,0-4 1-16,0-2-3 0,0 0 9 0,0-4 0 15,0 1-11-15,1-3-5 0,-1 0-13 0,0-3-15 0,0-1 4 16,1-3-8-16,0-4-7 0,3-5 3 15,-2-3-11-15,3-4-1 0,-2 1-9 0,4-1-16 16,-1-2-13-16,0 1-21 0,2-1-23 0,10-28-24 0,-15 38-23 16,4-4-33-16,0-2-5 0,1 2 5 15,2-3 8-15,-1 3 6 0,-1 2 11 0,0 1 9 16,-2 3 18-16,1 1 20 0,-2 2 17 0,1 2 23 16,-2 4 50-16,2 1 27 0,-1 2 28 0,1 3 34 15,2 2 23-15,1 2 24 0,-2 4 18 0,2 0 10 16,1 1 11-16,-2 2 7 0,0 2-12 0,17 25-12 15,-22-32 14-15,14 24-6 0,-14-26-8 16,3 4-14-16,1 3-12 0,0 0-10 0,1 0-13 16,-1 0-2-16,0-2-10 0,-1-2-18 0,2-1-17 15,-2-1-11-15,0-2-2 0,0-4-38 0,0 0-13 16,2 0-18-16,-2-4-12 0,4-5-13 0,2 0-9 16,0-5-13-16,-1-3-14 0,17-33-14 0,-13 13 2 15,-2-6-2-15,-1 0 8 0,1 2 11 0,-5-1 11 16,1 4 15-16,1 3 17 0,-8 18 19 0,2-4 13 15,0 0 14-15,-3 2 18 0,2 0 21 16,-3 5 28-16,0 4 13 0,0 1 29 0,-1 4 29 0,-2 5-11 16,-3 6 23-16,0 5 1 0,-11 31 6 0,5-14-6 15,-2 15 0-15,-1-1-8 0,-1 5-11 16,-2-1-8-16,3 5-7 0,-2-2-5 0,-3 1-8 16,-1-1-8-16,3-1-10 0,-2-1-5 0,2-3-6 15,-1 1-8-15,-1-6-2 0,5 0-7 0,1-6-16 16,-1-6-8-16,1-3-18 0,3-1-10 0,8-19-15 15,-2 3-25-15,0 2 5 0,-3-2-83 0,5-1-70 16,-1-5-75-16,2-3 30 0,1-1 22 0,1-4-567 16,0-4 56-16,3-5 67 0,1-4-969 0</inkml:trace>
  <inkml:trace contextRef="#ctx0" brushRef="#br1" timeOffset="3.75825E6">25762 13397 2218 0,'-2'-4'423'0,"2"1"-27"16,-2 2-28-16,0-1-28 0,2 1-38 0,0-1-28 16,-2 2-29-16,2-2-28 0,0 2-11 0,0 0-21 15,0 2 23-15,0 1 0 0,0 1-16 0,2 7-14 16,-2 5-15-16,0 0-14 0,0 4-8 0,0 2-20 15,4 2 4-15,-3 1-21 0,1 0-8 16,-1 0-10-16,2 0-10 0,-1-1-8 0,-1-2-4 16,0-1-4-16,1-1-8 0,0 0-9 0,0-2-9 0,1-1-24 15,-1-3-15-15,0-1-27 0,2-3 3 16,-2 1-57-16,-1-4-23 0,2-2-26 0,0-2-28 16,-2-3-26-16,3-2-19 0,-1-4-26 0,3-7 21 15,7-29-150-15,-8 6-45 0,-3-4-108 0,1 0 43 16,1-2-148-16,-3-3 43 0,-1 2 43 0,0 2-494 15</inkml:trace>
  <inkml:trace contextRef="#ctx0" brushRef="#br1" timeOffset="3.75843E6">25815 13241 2635 0,'-3'-16'373'16,"1"-4"-23"-16,0 2-26 0,-1 1-8 0,0 2-40 15,0 0-29-15,2 4-27 0,-1 0-37 16,1 1-37-16,-2 2-44 0,3 1-51 0,0 1-50 0,0 0-53 16,0 1-61-16,0 1-73 0,0 2 17 0,3 2-262 15,0 0 36-15,2 5-185 0,2 4 49 16,2 3 38-16,1 2-453 0</inkml:trace>
  <inkml:trace contextRef="#ctx0" brushRef="#br1" timeOffset="3.75866E6">26042 13346 2186 0,'6'16'479'0,"-1"1"-29"15,-2-3-51-15,1 2-6 0,-1 0-47 0,-3-1-31 16,0 0-34-16,0-1-28 0,-1 0-32 15,-2-1-25-15,0-4-22 0,2 0-34 0,-1-1-24 0,1-1-19 16,-2-2-9-16,2 0-43 0,1-2-35 0,0-2-20 16,0-1-17-16,-1-1-26 0,1-2-4 15,1-6-6-15,4 0 0 0,-2-4-1 0,5 1 7 16,1 0 4-16,-2 1 2 0,1 0 8 0,2 1 11 16,-3 2 15-16,4 2 30 0,-1 1 16 0,2 2 16 15,-3 3 15-15,4 2 3 0,-3 0 8 0,0 2 6 16,2 2 8-16,-2 1-3 0,-3 1-8 0,1 1 17 15,1 2-12-15,-5-1 10 0,2 2-26 16,2-1-9-16,-4-1-6 0,-1 1-57 0,1-3-31 0,-2 1-29 16,-2-3-36-16,1 2-34 0,1-1-51 0,-1-3 18 15,-1 1-264-15,2 0 39 0,-1 0-279 0,0-2 45 16,3 1 53-16,-2-1-696 0</inkml:trace>
  <inkml:trace contextRef="#ctx0" brushRef="#br1" timeOffset="3.75903E6">26403 13547 2195 0,'18'-4'441'0,"-1"0"-37"0,2-2-17 16,-3 0-60-16,3 1-39 0,-3-3-46 16,3 2-45-16,-4-2-25 0,0 1-26 0,1-2-29 0,-1-2-24 15,-4 2-19-15,1-1-18 0,-4-1-12 0,-2-2-30 16,-4 1-12-16,1-2-11 0,-3 4 2 15,-3 0-4-15,1-1 1 0,-4 1 13 0,0 2 12 16,-4 1 14-16,2 2 19 0,-2-2 11 0,0 3 27 16,-1 1 5-16,2 2 10 0,-4 2 12 0,4 1-11 15,-2 1 0-15,2 4-13 0,0 1 27 0,-1 1 3 16,3 5 3-16,0 0-9 0,1 2-3 0,5 4-1 16,-1 2-17-16,2 0-7 0,0 1-8 15,2 0-9-15,-1-1-7 0,12 34-16 0,-8-46-12 0,-2 6-16 16,4 2-12-16,2-1-31 0,2-1 2 15,1-1-42-15,2-3-11 0,2-2-19 0,2-3-12 0,-1-2-20 16,3-5-12-16,2-1-15 0,31-13-18 16,-25 0-21-16,1-11-66 0,0-5 27 0,-1-6-162 15,-1-4-147-15,-1-2 42 0,-2-3-101 0,3-1 43 16,-6-5-613-16</inkml:trace>
  <inkml:trace contextRef="#ctx0" brushRef="#br1" timeOffset="3.75928E6">27044 12797 2107 0,'-7'-20'424'0,"-2"3"-30"0,-3 3-22 16,2 3-18-16,-4 2-13 0,0 2-37 0,-3 5-11 16,3 6-17-16,-1 4-24 0,-16 18-18 0,13-2-10 15,5 10-15-15,-1 3-14 0,4 2-15 0,3 2-11 16,3 5-12-16,2-1-11 0,1-2-10 16,4 2-14-16,-2 0-5 0,5 1-11 0,1 0-12 0,1 3-5 15,2-1-11-15,-3-2-7 0,0-2-8 16,1 2-2-16,-2-5-6 0,-5-7-7 0,4 3-5 15,-4-23-7-15,0 6-15 0,0 3-10 0,-1-1-30 16,-1-1-15-16,-1-1-30 0,-1-1 6 0,1-1-81 16,-3-2-27-16,1-1-30 0,-2-3-39 0,-2-1-51 15,-1-5 25-15,1 0-274 0,-2-6 46 0,-1-6-214 16,-2-2 57-16,3-6-899 0</inkml:trace>
  <inkml:trace contextRef="#ctx0" brushRef="#br1" timeOffset="3.75955E6">26722 13399 2507 0,'0'-13'418'0,"2"-1"-36"0,5 0-27 16,3 2-29-16,0-1-41 0,5 1-29 0,21-16-40 15,-10 15-49-15,1-1-48 0,3 2-46 0,0-2-39 16,1 3-39-16,3 0-33 0,3 1-67 16,2 0-41-16,-3-1 13 0,3 0-181 0,-2 2-176 15,-1-1 39-15,-3-5-95 0,-2-1 41 0,2 0 32 0,-1 2-365 16</inkml:trace>
  <inkml:trace contextRef="#ctx0" brushRef="#br1" timeOffset="3.75982E6">27442 12874 1825 0,'-7'-15'436'15,"-2"3"-22"-15,0 1-35 0,-2 1-14 0,-3 2-23 16,0 2-19-16,-3 1-38 0,3 2-1 0,-4 3-16 0,4 1-13 16,-3 3-18-16,1 5-8 0,-19 20-13 15,17-4-14-15,0 3-10 0,4 4-14 0,6 1-14 16,-5 2-14-16,6 5-14 0,0 0-10 0,6 3-13 0,0 1-7 15,0 2-15-15,-1 0-7 0,4 2-8 16,-1-3-11-16,-1-1-5 0,3-1-6 0,-3-3-6 16,1-2-2-16,-1-1-10 0,-2-1-12 0,2-22-14 15,0 6-36-15,-1 0-27 0,0 1 4 0,-3-2-89 16,3-1-26-16,-2-2-25 0,-1-4-13 16,2 0-20-16,-3-6-23 0,2-2-35 0,-1-1 27 0,-2-8-236 15,-2-1-146-15,0-5 51 0,1-4-36 16,0-2-826-16</inkml:trace>
  <inkml:trace contextRef="#ctx0" brushRef="#br1" timeOffset="3.75989E6">26993 13471 2362 0,'-2'-9'439'0,"2"1"-30"15,4 1-33-15,4-1-45 0,5-1 10 0,1 2-21 0,33-6-14 16,-14 5-32-16,2 4-13 0,2-4-19 16,3 5-26-16,-2 0-21 0,-3-4-21 0,0 3-22 0,-1 0-28 15,-20 3-34-15,6-2-51 0,-1-1-3 16,-1 0-194-16,1 0-129 0,0 0 27 0,-2 1 23 15,-3 1-484-15,-1 1 57 0,-2-2 57 0,-3 1-852 16</inkml:trace>
  <inkml:trace contextRef="#ctx0" brushRef="#br1" timeOffset="3.76107E6">27675 13363 2422 0,'2'-1'485'0,"-1"1"-19"16,2 0-37-16,-2 1-24 0,1 3-33 0,-1-1-41 15,2 8-25-15,-1 2-30 0,0 4-33 16,1 2-22-16,0-2-23 0,-2 3-20 0,3-1-17 0,-2 0-21 16,0 1-13-16,1-3-19 0,-1 2-7 0,-1-1-19 15,2-1-19-15,-2-4-30 0,1 3-31 16,-2-4-1-16,3-1-80 0,-2-4-29 0,0 1-10 16,1 1-26-16,-2-6-24 0,1 1-31 0,1-1-83 15,0-1 26-15,-1-2-287 0,0-2 44 0,-1-5-159 16,2-6 53-16,1-3-779 0</inkml:trace>
  <inkml:trace contextRef="#ctx0" brushRef="#br1" timeOffset="3.76129E6">27737 13271 2190 0,'0'-20'453'0,"-3"1"-60"0,2 0-46 0,0-1-45 16,-2 3-34-16,0 0-51 0,-1 1-56 16,1 1-61-16,1 0-65 0,1 3-79 0,1 0 3 0,0 4-237 15,2 3-208-15,-1 1 36 0,4 1-70 16,3 4 43-16,0 4 36 0,0 0-317 0</inkml:trace>
  <inkml:trace contextRef="#ctx0" brushRef="#br1" timeOffset="3.76149E6">28130 13209 1770 0,'7'2'435'15,"-3"-1"-28"-15,-1 0-21 0,0 1-17 0,-3-1-28 16,0 1-12-16,-2 1-37 0,1-2-5 0,-6 4-6 15,0 1-13-15,-1 0-22 0,0 2-18 16,-2 2-17-16,1 1-17 0,-1-1-18 0,0 0-18 0,2 2-14 16,1 0-15-16,0 2-11 0,1 1-16 15,3 1-6-15,-1-1-16 0,2 0-15 0,1 2-17 0,1-2-17 16,1 1-22-16,1 0-21 0,3 0 0 0,1-2-58 16,0 1-26-16,3-1-29 0,-1-2-16 15,3 0-15-15,-1-2-9 0,3 0-20 0,-1-3-13 16,3-2-22-16,-2-3-21 0,2-2 21 0,0-2-81 15,0-2-37-15,-1-4-121 0,3-4 37 16,15-21-167-16,-26 24 48 0,4-3 42 0,13-26-442 0</inkml:trace>
  <inkml:trace contextRef="#ctx0" brushRef="#br1" timeOffset="3.76169E6">28329 13323 1999 0,'3'-18'359'16,"3"1"-19"-16,-4 3-18 0,2 1-7 0,-2 3-17 0,1 1-11 16,-1 1-22-16,-1 3-24 0,1 1-5 0,1 1-26 15,-1 3 33-15,-2 3-10 0,2 6-21 0,1 2-6 16,-1 2-11-16,-1 4-16 0,3 1-6 0,-2 3-10 15,-1-1-16-15,3 1-13 0,-2-1-12 0,2 4-12 16,-2-4-23-16,0 3-3 0,1-4-10 16,-1-1-11-16,-1-1-17 0,2-3-17 0,-1 1-24 15,0-6-20-15,-1 1-24 0,0 0 6 0,1-5-110 16,-1 0-26-16,1-1-19 0,-2-1-35 0,1-3-48 16,2 0 23-16,-2-3-187 0,1-6-138 0,1-1 45 15,-1-6-108-15,0-4 53 0,-1-39-729 16</inkml:trace>
  <inkml:trace contextRef="#ctx0" brushRef="#br1" timeOffset="3.76265E6">28386 13007 2086 0,'0'-5'373'0,"0"3"-50"16,0 2-34-16,1 2-33 0,3 5-24 0,0 5-28 16,4 2-28-16,14 26-29 0,-7-14-25 0,0 1-19 15,5 2-7-15,-2-5-12 0,-1 3-3 0,4-3 11 16,1-2 7-16,-1 0-13 0,1-1 0 0,-15-16-8 15,7 5-10-15,0-1-5 0,2-1-9 16,-1-1-10-16,0-2-21 0,0-2-9 0,1-1-6 16,-2-2-6-16,4-2-5 0,-3-3 0 0,0-5-2 15,-1 0 3-15,1-2 5 0,-2-2 9 0,0 1 18 16,-2 1 7-16,-2-2 11 0,0 0 8 0,-3 1 10 0,-1 1 4 16,-2-2-5-16,-2 4 20 0,1-1 1 15,-2 3 3-15,0 0 4 0,-4 1-10 0,1 0 16 16,-2 2 2-16,0 0-2 0,-3 4 2 0,2 1 0 15,-3 6-4-15,-4 3-2 0,1 3-7 16,-17 25 0-16,15-15-5 0,0 4-6 0,2 2-7 0,9-16-3 16,-3 5-5-16,-1 3-4 0,4 0-9 0,0 2-7 15,3 1-1-15,0-2-5 0,0 0-10 16,3-1 1-16,-1-2-7 0,0-2-3 0,2 0 0 0,-1-3-6 16,3-2 1-16,-2-3-12 0,1-1-5 15,1-2-3-15,0-4-9 0,5-2-1 0,-1-5-2 16,2 0-7-16,2-5 1 0,17-18-9 0,-14 6 6 0,1-4-3 15,0 2 11-15,-3 1 5 0,0-1 8 16,-10 17 9-16,3-4 11 0,-1 0 0 0,1 0 2 16,-1-1 7-16,-1 4-5 0,1 2-2 0,-3-1-9 15,-1 2 4-15,4 3 1 0,-6 0 4 0,3 3 4 16,-2 0 1-16,0 2 4 0,1 1 3 0,-1 0-1 16,-1 2-1-16,1 2 3 0,-2-2 0 0,0 2-3 15,-2 4 0-15,1-1-1 0,-2 3-5 0,-1-1-1 16,1-1-10-16,-1-1-5 0,2-2-1 0,-3-2-9 15,4 0 2-15,-1-1 0 0,1-1-6 16,-2-2-13-16,3-2 4 0,0-2 0 0,0-2-1 0,5-3-8 16,4-3 11-16,-2-4-3 0,5 1-5 0,1-1 15 15,0 0 4-15,2 2 3 0,1 3 5 16,2 0 3-16,-1 4 2 0,3 1 3 0,-1 4 1 16,-2 4 5-16,1-1-2 0,-3 4 0 0,1 1 0 15,-4 3-7-15,-3 1-3 0,3 1-1 0,-5 1-8 16,-1 0-12-16,-2 0-21 0,2 1-23 0,-3-2 7 15,-1-1-63-15,0-1-14 0,-1-3 3 0,2-1-2 16,-1 0-12-16,0-2-28 0,1-3-9 0,-1-1 0 16,6-2-9-16,-1-3-17 0,0-3-4 0,4-4 1 15,16-22 15-15,-13 6 12 0,-1-6 8 0,-3-2 0 16,5-17 16-16,-2-6-37 0,0-4 14 16,0-2 25-16,1-1 18 0,1-4 12 0,-2 0 88 15,0 1 34-15,0 5 47 0,-2 3 49 0,1 6 36 0,-3 3 47 16,-3 6 10-16,0 7 11 0,-1 4-21 15,-4 21-10-15,1-4-12 0,-1 1 9 0,3 3 9 16,-3 6-18-16,-1 6 33 0,0 5-8 0,0 10 6 16,-1 37-1-16,1-6-9 0,0 4-12 0,-1 6-8 15,-1-1-11-15,1 3-9 0,2 1-7 0,-2 1-15 16,1-1-8-16,-1-1-13 0,-1 2-8 16,-1-1-5-16,2-2-14 0,-2-3-11 0,-1-4-14 0,2-2-7 15,-3-5-16-15,1-1-17 0,1-3-18 16,3-24-36-16,-2 6 6 0,0 0-108 0,-1-1-17 15,1-2-26-15,1 0-23 0,-2-5-28 0,2-2-33 0,-1-5 26 16,-1-4-179-16,0-5-127 0,-2-3 46 16,2-7-125-16,-9-38 47 0,4 12-745 0</inkml:trace>
  <inkml:trace contextRef="#ctx0" brushRef="#br1" timeOffset="3.76285E6">29193 12879 2794 0,'-8'-12'498'0,"2"3"-54"0,2-2-25 15,4 4-32-15,6 0-33 0,8 2-35 0,5 1-30 0,37-4-32 16,-15 5-26-16,3 1-22 0,3 0-22 0,-3-3-18 16,9 2-19-16,-3 1-15 0,4-1-11 0,-3 2-14 15,-3-2-20-15,-2-5-26 0,-3 4-32 16,-5-4-41-16,-24 8-1 0,6-2-147 0,-1-1-74 0,-1 0 24 16,0-1 20-16,-4 2-588 0,-3-1 68 0,-7 1 55 15,-4-1-1000-15</inkml:trace>
  <inkml:trace contextRef="#ctx0" brushRef="#br1" timeOffset="3.76336E6">30741 12564 2139 0,'0'-14'400'0,"0"1"-51"0,0 6-30 0,0 0-7 15,1 5-14-15,1 2-14 0,1 12-6 0,4 31-29 16,0-6 11-16,0 6-12 0,-3 2-2 0,-1 4-23 16,-1 2-13-16,0 1-21 0,-1-1-16 0,-4-1-8 0,8 5-16 15,-5-1-9-15,0-4-12 0,-1-4-19 16,1 0-9-16,-4-4-17 16,2-2-6-16,-1-3-18 0,3-22-10 0,-3 4-20 15,2 3-20-15,1-1-28 0,-4-3 2 0,2 1-105 16,1-2-33-16,-1-3-25 0,-3-2-37 0,2-2-65 15,-1-3 27-15,-2-4-247 0,2-3 42 0,-5-5-228 0,0-5 51 16,-12-25 50-16,6 6-682 0</inkml:trace>
  <inkml:trace contextRef="#ctx0" brushRef="#br1" timeOffset="3.76358E6">30406 12973 2710 0,'7'-5'434'0,"6"2"31"0,4 1-40 0,1 0-44 15,4 0-34-15,5 2-38 0,33 4-30 0,-23-1-25 16,-2 0-26-16,-20-1-28 0,37 3-15 0,-41-5-21 16,9 2-18-16,2 0-12 0,3 1-30 0,-2 0-18 15,2 0-29-15,-2 1-39 0,-2-3-1 0,1-1-88 16,2 1-44-16,-3 1-42 0,0-2-44 0,1 0-87 16,0 0 28-16,-1 1-96 0,1-1-28 0,2 0-92 15,-3 0 38-15,0 0-185 0,1 2 51 0,-5-2 48 16,2 0-514-16</inkml:trace>
  <inkml:trace contextRef="#ctx0" brushRef="#br1" timeOffset="3.7639E6">31346 12978 2308 0,'-23'34'556'0,"4"-10"-47"0,2 3-57 16,1-1-42-16,1 1-47 0,5 0-35 0,7-16-38 0,-1 5-25 15,0 3-32-15,3 1-22 0,1 1-24 0,2 0-18 16,3-1-22-16,2-1-4 0,2-1-16 16,3-3-21-16,2-2-15 0,1-3-9 0,3-1-19 0,2-4-8 15,1-2 1-15,1-3-11 0,34-8-13 16,-28-6-1-16,5-1-7 0,-6-4-78 0,-3-3 162 16,-3-1-76-16,-1 0-1 0,-5 0-3 0,-11 12-82 15,-1-3 168-15,4-3-85 0,-6 0-5 0,-1-2 4 16,-3 2-11-16,-2 0-4 0,-17-22-21 0,13 32-34 15,-3-3 4-15,-4 1-116 0,-3 0-80 0,-3 3-133 16,-2 4 39-16,-32 6 29 0,27 6-451 16,2 1 59-16,17-6 54 0,-1 0-922 0</inkml:trace>
  <inkml:trace contextRef="#ctx0" brushRef="#br1" timeOffset="3.76508E6">25521 14737 2055 0,'-11'-5'453'0,"-2"0"-22"0,-1 3-25 0,0 2-40 16,-1-3-29-16,-2 3-37 0,1 0-25 0,0 3-27 15,-2 1-14-15,2 1-24 0,-2 2-22 0,4 3-6 16,-3 1-18-16,-19 19-16 0,29-22-19 15,-3 4-11-15,2 2-8 0,0 1-12 0,2 2-8 0,1 2-9 16,2-1-13-16,3 2-5 0,3-2-1 0,0 3-15 16,0-2-11-16,4-1-22 0,0 2-3 15,4-4-38-15,-1 1-23 0,1-1-27 0,19 19-20 16,-21-30-25-16,4 3-29 0,0-1-25 0,6-1-78 16,2-1 23-16,0-2-132 0,2-2-64 0,2-1 37 15,32-5-268-15,-24-3 41 0,-1-2 48 0,2-2-558 0</inkml:trace>
  <inkml:trace contextRef="#ctx0" brushRef="#br1" timeOffset="3.76541E6">25920 14816 2033 0,'-5'-8'448'0,"0"0"-24"0,-3 3-17 16,-2 1-48-16,-1 1 7 0,-3 2-32 0,1 2-26 15,-2 4-23-15,2-1-31 0,-1 4-21 0,0 2-28 16,-1 1-18-16,2 4-15 0,-1 1-15 0,5 0-13 15,0 2-17-15,0 2-14 0,2 1-13 0,5-1-11 16,0 1-8-16,4 1-7 0,0-1-8 0,5 1-4 16,0-2-8-16,0-1-8 0,4-1-7 0,-1-1-8 15,1-3-14-15,2-3-5 0,1-1-9 16,1-2-2-16,1-2-6 0,1-4 1 0,-1-2-3 16,0-1 1-16,1-3-3 0,-1-4-2 0,-3-4 12 0,0 3 17 15,-3-7 5-15,-3 0-5 0,0-1 3 16,-1-1 0-16,-4-1-5 0,-2-2-7 0,-1 2 7 15,-1 0-5-15,-4-3-5 0,0 4-6 0,-3-2-24 16,-16-24 5-16,18 36-67 0,-3-3-40 0,-3-2-36 16,0 1-25-16,-3 2-31 0,2 1-34 0,0 4-41 15,2 1 26-15,-1 3-263 0,6 1 45 0,0 1-180 16,0 3 55-16,4-1-761 0</inkml:trace>
  <inkml:trace contextRef="#ctx0" brushRef="#br1" timeOffset="3.76594E6">26292 14808 2513 0,'0'-4'474'0,"1"0"-53"15,-1 4-22-15,-1-3-29 0,-1 3-28 0,-2 3-42 0,0 1-18 16,-3 4-29-16,-3 4-22 0,2 2-19 0,-1 2-17 15,-11 29-23-15,8-17-20 0,12-16-11 16,-3 6-16-16,-2 1-13 0,3 2-15 0,-1 1-11 16,3-1-8-16,2-2-10 0,-1-1-11 0,1-2-11 15,4-1-11-15,0-2-12 0,0-4-18 0,4-1 4 16,1-1-6-16,-1-3-17 0,2-2 6 0,2-4-6 16,-1-3 1-16,1-2-18 0,-1-4-18 0,19-26-16 15,-15 7-6-15,0-2 5 0,-4-5-12 16,-1-3 5-16,-2-2 6 0,1 0 9 0,-3-3 9 0,-1 2 8 15,-1-1 9-15,-2 1 11 0,0-1 16 16,-2-1 16-16,-2 4 15 0,3 0-11 0,-3 3 19 0,0 0-2 16,-3 2 3-16,3 21 11 0,-1-3 4 15,0-2 6-15,-3-1-1 0,2 3 2 0,-3 1-1 16,4 0-7-16,-1 4-6 0,2 2 2 0,0 1-6 16,-1 3-7-16,0 1-7 0,1 2 5 0,0 3 4 15,0 1 9-15,-2 10 6 0,1 4 4 0,0 7-2 16,1 3-10-16,-2 39-2 0,-2-24-1 0,4 2 0 15,0 0-4-15,1 2-6 0,-2 0-1 0,1-2-4 16,4 4-5-16,-3-4-2 0,-1-3-15 16,7 3-13-16,-5-7-22 0,4 1-25 0,-4-21 8 0,-1 3-87 15,3 4-33-15,0-1-24 0,-1 0-32 0,1-2-81 16,0-1 26-16,0-4-273 0,3-3 45 16,-4-2-203-16,3-3 60 0,-1-1-852 0</inkml:trace>
  <inkml:trace contextRef="#ctx0" brushRef="#br1" timeOffset="3.76634E6">26584 14861 2379 0,'4'0'461'0,"-1"-3"-34"0,4 3-49 16,-1 0-19-16,7 0-28 0,1-1-59 15,2-2-17-15,2 2-30 0,2-2-25 0,-1-1-22 0,1 1-22 16,1-2-17-16,0-1-38 0,-3 0-15 0,0-3-34 15,25-13-17-15,-33 17-9 0,-1-5-3 0,3-2 2 16,1-2 0-16,-4 2-3 0,2-1 0 16,-2-1-2-16,-2 2 5 0,-2 0-2 0,-3 0 0 15,-2-1-1-15,0 4 14 0,0 2-5 0,-6-3 8 16,0 4 9-16,-2 0-5 0,-1 4 26 0,-2 2 2 16,-3 1 3-16,0 5-3 0,-1 3 4 0,-17 18 2 15,15-3-6-15,2 3-3 0,2 0-4 0,3 1-3 16,0 0-1-16,8-16-2 0,0 5-3 0,0 4-7 15,4-1 3-15,6 33-4 0,-4-42-4 0,2 6-2 16,2 0-2-16,2-1 0 0,1 0-6 16,1-1-2-16,3-3-5 0,-1-1-5 0,3-3-7 0,0-2-5 15,1-2-17-15,-2-3-14 0,4-1-26 16,-4-3-30-16,2 0 7 0,-3-4-142 0,-5 0-129 16,0-3 35-16,-3-1 29 0,-1 0-507 0,-5-2 64 0,-2-3 63 15,-2 5-978-15</inkml:trace>
  <inkml:trace contextRef="#ctx0" brushRef="#br1" timeOffset="3.76699E6">28252 14512 1801 0,'-3'-5'407'0,"-1"0"-26"15,0-2-34-15,-3 2-22 0,0-2-28 0,1 0-21 16,-5 0-15-16,0 2-12 0,2 0-4 0,-5 0-15 16,1 3-26-16,0 0 6 0,0 2-10 0,-3 2-15 15,2 3-11-15,0-1-15 0,1 3-14 0,1 3-11 16,4 0-12-16,-1 5-15 0,3 1-11 0,2 4-5 15,4-1-12-15,12 38-6 0,4-25-8 16,3 4-4-16,0-5-9 0,2 1 0 0,-4-3-8 0,3 3-3 16,-2-2-5-16,-2-1-8 0,-4-1 0 0,-1-1 11 15,-8-15-3-15,-1 5-8 0,-2 0-1 16,0 2-2-16,-5-2-8 0,1 0-10 0,-6 0-5 16,1-3-18-16,-4 1-1 0,-2-6-12 0,2-1-7 15,-4-2 2-15,-1 0-66 0,4-4-15 0,-4-2-27 16,1 0-16-16,1-4-17 0,1-1-19 0,1-3-20 15,2 1-38-15,0 0 24 0,3-5-147 0,2-2-181 16,2-1 43-16,1-3-114 0,1-1 45 0,3 2-651 16</inkml:trace>
  <inkml:trace contextRef="#ctx0" brushRef="#br1" timeOffset="3.76743E6">28371 14630 2306 0,'7'15'490'0,"-4"2"13"0,0 1-45 16,-1 3-42-16,-1 0-40 0,0 3-39 0,2 0-34 0,5 35-37 16,-7-44-22-16,1 4-27 0,6 34-21 15,-5-40-19-15,-1 3-18 0,4 4-17 0,-1-1-17 16,4-1-19-16,-1 0-17 0,-1-2-16 0,4-1-11 16,-1-4-8-16,3-1-24 0,2-2-2 0,-2-4-13 15,2-1-15-15,-2-4-18 0,3-2 2 0,0-4-51 16,-1-1-1-16,-2-5-7 0,15-24-17 0,-18 9 0 15,2-1-5-15,-4-5 2 0,-4-3 2 0,-1 1 11 16,-1-1 8-16,-2 20 8 0,-2-34 14 0,1 36 20 16,0-5 14-16,0-3 26 0,-2 1 19 15,1 3 11-15,-2-3 15 0,1 4 4 0,-1 2-5 16,2 3 8-16,0 2 9 0,2 2 1 0,0 2-1 0,-3 4 5 16,2 3 12-16,1 1 6 0,-1 4-3 15,0 5 1-15,1 4-10 0,-1 3-2 0,0 3-2 0,1 2-14 16,2 2-2-16,-1 1-6 0,7 31-1 15,2-21-11-15,-2-6-13 0,-6-14-4 0,13 28-13 16,-5-15-15-16,0-2-18 0,-5-15-15 0,1 2-30 16,1 1 7-16,1 0-70 0,2-1-28 0,-2-2-51 15,4-1-27-15,0-2-40 0,-2-3-45 0,3 0 29 16,-1-4-137-16,0-2-108 0,-1-4 44 0,3-1-159 16,-2 0 48-16,0-2-666 0</inkml:trace>
  <inkml:trace contextRef="#ctx0" brushRef="#br1" timeOffset="3.76804E6">28952 14679 2211 0,'-3'-8'457'15,"-4"3"-38"-15,0 3-47 0,-1 2 20 0,-4 4-19 16,-1 3-36-16,3 2-29 0,-3 2-33 16,2 2-29-16,2 4-22 0,0-3-21 0,3 6-26 0,2-1-15 15,2 0-16-15,2 1-15 0,12 28-19 16,-1-23-19-16,-4-15-9 0,14 22-13 0,-14-24-18 0,3 2-17 15,2-1-10-15,4 1-19 0,0-2-1 0,2-1-40 16,0-1-14-16,3-5-29 0,-1-1-18 16,2-3-15-16,-1 0-15 0,-1-3-10 0,0-2-6 15,23-13-3-15,-34 14-1 0,18-23 2 0,-10 8 3 16,-2-1 2-16,-2-6 7 0,-3-1 3 0,0-4 13 16,-3 0 12-16,-4-2 4 0,2-3 14 0,1-2 11 15,-2-1 14-15,-4 0 17 0,0-2 17 0,0 1 23 16,0-3 35-16,-3 2 26 0,3 5 18 15,-3 1 25-15,3 23 16 0,-1-4 22 0,0-3 14 0,1 3 9 16,0 0-19-16,-1 1 3 0,1 3-1 16,0 3-2-16,1 3-11 0,-1 4-2 0,0 0 0 15,0 5 2-15,2 8-10 0,1 4-2 0,0 5-12 16,3 35-4-16,-1-16-8 0,-3 7-14 0,-1 5-5 16,-1 2-5-16,4 2-5 0,-4-1-10 0,-1 1-4 15,1-3-8-15,0-1 1 0,-4-2-7 0,3-2-4 16,-3-6-3-16,1-4-2 0,3-18-8 15,-1 0-2-15,-2 4-8 0,2-2-4 0,-2-1-3 0,2-1-1 16,-1-4 1-16,0-3-3 0,2-1-5 0,0-4 1 16,0-4-4-16,0-6-15 0,1-7-3 15,6-5-9-15,6-29-9 0,-4 12-9 0,2 1 5 16,-2-1-26-16,2-2-2 0,0 4 14 0,0 4 7 0,0 3 32 16,-8 16 10-16,5-2 6 0,-1-1 4 15,0 2 10-15,1 2 8 0,2 2 8 0,-2 7 2 16,0 0 5-16,4 5 7 0,-3 4 1 0,-2 4 12 15,2 3-1-15,-2 0-2 0,-1 5-2 0,0-2-5 16,0 3-3-16,-2-2-4 0,0 1-6 0,-2 1-5 16,0-2-13-16,-1-1-13 0,-1 0-29 0,0 1 4 15,-1-4-180-15,-2-1-89 0,2 1 28 16,-3-1 27-16,1-2-563 0,0-1 65 0,1-3 68 16,0-1-1058-16</inkml:trace>
  <inkml:trace contextRef="#ctx0" brushRef="#br1" timeOffset="3.76873E6">30357 14593 2205 0,'-3'-4'434'0,"-1"1"-48"16,-2-3-17-16,-1-1-26 0,-1 2-17 0,1 0-32 16,-1 0-33-16,-1 4 3 0,0-2-16 0,-1 3-16 0,-5 4-17 15,1 1-16-15,-4 2-17 0,4 3-17 16,-24 21-17-16,20-9-13 0,-1 2-16 0,4-2-11 15,10-10-20-15,-1 2-5 0,0 1-17 0,1 4-10 16,5 1-13-16,0 0-8 0,1-2-10 0,3 1-3 16,2-1-8-16,0-1-3 0,3-2 3 0,0-1-4 15,0-2-10-15,3-2-5 0,-4-3-6 0,3 0-1 16,-2-4 1-16,0-1-22 0,1-3-11 16,-1-3-2-16,2-4 3 0,-2-2-1 0,0-4-5 15,-1 0 11-15,-2-2-2 0,0-2 1 0,1-1 17 0,-2 2 7 16,-3-3 19-16,3 3-1 0,-3 1 44 15,1 3 0-15,-1 1 7 0,-1 3-8 0,0 1 3 16,2 1 1-16,-1 2-4 0,-1 3-4 0,2 2 6 16,1 2 0-16,1 5 12 0,2 4-4 0,0 3-10 15,16 25-1-15,-10-13-3 0,2-1-2 0,3 3-2 16,-3-1-2-16,1 3-7 0,2-2 0 0,-3-4-4 16,4 1-13-16,-3-1-17 0,-10-16-22 0,3 3-38 15,5 1 6-15,-2-1-141 0,2 0-98 16,-1-5 31-16,1 0 27 0,-4-4-558 0,3-2 70 0,0-5 48 15,1-1-955-15</inkml:trace>
  <inkml:trace contextRef="#ctx0" brushRef="#br1" timeOffset="3.76926E6">31420 14066 2178 0,'-1'-13'463'0,"-3"2"-54"0,4 2-41 16,-1 2-34-16,1 4-23 0,0 3-35 0,1 6 30 15,0 5-12-15,3 6-19 0,-1 5-20 0,8 35-16 16,-8-11-17-16,1-1-19 0,-2 3-12 16,2 2-16-16,-3-3-14 0,0 1-24 0,0 0-19 0,-1-4 1 15,0 1-18-15,0-2-12 0,0-4-6 0,0 1-7 16,0-2-13-16,0-23-11 0,0 3-14 0,0 3-24 16,0-1-16-16,0-2-26 0,0-1-21 15,1 0 4-15,-1-3-72 0,0-4-21 0,0-2-39 16,0 0-17-16,-1-5-32 0,1-2-44 0,-3-1 25 15,-1-8-266-15,-3-3 44 0,0-2-229 0,-13-27 46 16,5 11 58-16,-1 1-677 0</inkml:trace>
  <inkml:trace contextRef="#ctx0" brushRef="#br1" timeOffset="3.76979E6">31144 14454 2333 0,'-7'-7'443'0,"1"2"-28"0,3 0-27 0,2 2-48 0,1 2 4 16,2 0-31-16,6 1-34 0,4 1-24 15,9 0-35-15,37 2-23 0,-17 1-16 0,0 0-19 16,2-2-8-16,-2-2-19 0,1-1-10 0,0-1-22 16,-6-1-106-16,1-1 64 0,0 0-7 0,-1-2-49 15,-6-3-14-15,0-1-1 0,-5-5-12 0,1 2-4 16,-5-3-2-16,-2-3 2 0,-12 11 0 0,14-25-4 0,-18 21 18 16,11-32 0-16,-8 14 7 15,1-5-2-15,-5 2 7 0,-2 17 0 0,0-5 6 0,0-1 13 16,0-3 2-16,0 2 8 0,0 1-3 0,0 2 10 15,0 1-6-15,0 2 14 0,0 3-1 0,0 2-6 16,0 2 6-16,2 5-3 0,-2 2 9 0,0 3 7 16,0 5-9-16,0 4 8 0,0 7 10 0,-4 40-1 15,4-15 3-15,-2 4 0 0,-2 2-3 16,3 0-9-16,1 2 2 0,1-1-23 0,2 1 4 0,-3 0-5 16,-4-3-3-16,4 0-6 0,-1 0 3 15,-1-5-7-15,0-3-4 0,0-23-1 0,1 5-5 16,-3 2-9-16,2-2-4 0,0-1-8 0,-2-1-6 0,2-2 1 15,0-4-2-15,-1-2 0 0,3 0 2 16,-2-5-4-16,2-3-14 0,0-2-5 0,0-4-10 16,0-5 3-16,3-5-41 0,1-5-14 0,5-30-6 15,3 20-2-15,-2-6-1 0,2 3 23 0,2 5 18 16,0 2 16-16,-10 14 11 0,3-1 8 0,1-2 6 16,0 4 9-16,3 2 18 0,0 4 8 0,-3 2 9 15,4 6 19-15,0 3-4 0,-1 4 22 16,0 3 5-16,-1 2 2 0,0 3 0 0,10 26-2 0,-12-16-2 15,-6-18-4-15,4 6-8 0,-2 1-2 0,0 2-6 16,0-2-14-16,-1 1-15 0,-1-2-16 0,1-1 0 16,-1-3-47-16,-2-3-20 0,1 1-17 15,2-4-26-15,-1 0-18 0,-1 0-26 0,2-2-61 16,0-1-51-16,-3-1 26 0,5 0-312 0,-3-1 46 16,1-2-167-16,1 0 46 0,-1 0-697 0</inkml:trace>
  <inkml:trace contextRef="#ctx0" brushRef="#br1" timeOffset="3.77008E6">32247 14485 2196 0,'3'-3'480'0,"-1"1"-59"0,1 2 23 0,-2 3-42 15,1 2-31-15,-2 2-36 0,0 5-26 0,2 3-24 16,0 3-30-16,0 0-23 0,-1 3-22 0,1-2-23 15,-2 1-17-15,0 1-18 0,0-2-14 0,0 2-20 16,0-5-17-16,0 1-18 0,0-2-21 0,0 0-29 16,0-3-24-16,0-2-1 0,0-1-80 15,0-2-23-15,0 0-16 0,2-1-7 0,-2-2-14 16,0-1-17-16,0-3-20 0,0-3-39 0,-4 1-56 0,3-6 25 16,-3-5-245-16,-6-35 41 0,9 11-224 15,-3-5 45-15,2-3 42 0,2 0-538 0</inkml:trace>
  <inkml:trace contextRef="#ctx0" brushRef="#br1" timeOffset="3.77028E6">32241 14287 2516 0,'2'-19'464'0,"-1"1"-54"0,2 1-21 0,-2 2-50 16,-1 2-41-16,2 1-48 0,-2 2-26 0,0 3-87 15,0 0-46-15,2 2-114 0,1 0-73 0,-2 0-110 16,0 5 18-16,0 0 20 0,3 0-488 0,-2 2 53 16,3 5 38-16,1-1-526 0</inkml:trace>
  <inkml:trace contextRef="#ctx0" brushRef="#br1" timeOffset="3.77049E6">32453 14488 2784 0,'5'17'640'0,"-4"2"-262"0,3 0 134 0,-3 1-144 16,2-2-41-16,-3-1-40 0,0-1-37 0,0-2-31 15,0-2-28-15,0-1-40 0,0-3-20 0,2 1-26 16,0-2-29-16,-1-2-11 0,0 0-20 0,0-3-88 0,3 0 135 15,-2-2-186-15,5-5 72 0,0 0-14 16,1-5-11-16,0 0-2 0,2 1 3 0,0-2 5 16,1 0 13-16,-3 3 11 0,-1-2 9 0,2 2 7 15,-3 4 10-15,0-1 13 0,-3 3 14 0,1-2-1 16,2 4 7-16,-2 4-4 0,-1-2-3 0,-1 1 1 16,0 0 0-16,2 2-3 0,-4 0-44 15,5 2-24-15,-3 4-25 0,4-2-29 0,-2 0-37 16,0 0-28-16,2-4-41 0,-1 2-59 0,3-1 25 0,1-2-293 15,3 0 43-15,2-2-198 0,0-2 53 16,2-2 48-16,-1-2-491 0</inkml:trace>
  <inkml:trace contextRef="#ctx0" brushRef="#br1" timeOffset="3.77106E6">32928 14514 2095 0,'-4'-2'432'0,"-8"2"-35"16,0 0-46-16,-4 3-40 0,2 1-33 0,-1 1-28 0,1 0-33 15,0 5-35-15,1-1-16 0,2 1-19 16,0 1-17-16,1 1-19 0,3-1-22 0,3 2-16 16,-2 2-22-16,5-2-23 0,1 1-20 0,1-3-25 15,1 2-13-15,4-2-9 0,-2 0-8 0,0-3-7 0,1-1-3 16,2-2-17-16,0-3-1 0,-1 0-3 16,1-2 10-16,1-3 3 0,2-2 17 0,1 0 2 15,0-4 13-15,0 0 13 0,2-1 19 0,-2 0 18 16,3-1 37-16,-3-1 14 0,2-2 2 0,-2 1 8 15,-1-1 5-15,2 1 11 0,-4-1 3 16,1 0-1-16,-1 1 3 0,-1 0-4 0,1 1 4 0,-3 1 5 16,0 1 5-16,2 2-11 0,-5-1 17 15,2 3-2-15,-3 1-8 0,3 0-8 0,-2 2-17 16,-1 0 5-16,1-1-11 0,0 2-12 0,0-1 4 16,-2 1-8-16,1 1-3 0,0 0-7 0,-1 1-3 15,0 0-4-15,3 2 3 0,-3 3-2 0,2-1-5 16,-1 5 5-16,-1 4-10 0,0 2-6 0,0 2 1 15,-3 4-4-15,1 1-5 0,2 1-1 0,-2 1 0 16,1 3-7-16,-3 34-7 0,-1-27-2 0,-1 1-6 16,-4-2 1-16,-1 6-4 0,-3 0 0 0,-2 1 0 15,0-3 3-15,1 3-14 0,2-3 3 0,-3 2 13 16,1-8 5-16,-2 1 6 0,5-3 3 0,-3-3 4 16,-1-2 0-16,9-13 4 0,0 0 1 15,0 2 0-15,-2 1 4 0,1-4 5 0,1 2-6 16,-1-1 5-16,3-3-3 0,-1-1-9 0,0-1 0 0,-1 1-4 15,-1-2-8-15,1 0-4 0,-1-1-14 16,1 0-9-16,0-3-15 0,1 2-15 0,0-2 5 16,-1-1-52-16,1 0-23 0,-1 0-25 0,-5 0-87 15,1-1-71-15,-1-2 28 0,-2 2 26 0,0-1-530 16,0 2 151-16,1 0-31 0,-2 3-826 0</inkml:trace>
  <inkml:trace contextRef="#ctx0" brushRef="#br2" timeOffset="3.77646E6">24532 16097 2013 0,'2'-5'372'0,"-2"3"-32"16,0-2-31-16,0 0-22 0,0 0-29 0,0 1-27 16,0 1-24-16,0-1-25 0,0 2-24 0,0-2-18 15,0 2-16-15,0-2-17 0,0 2-14 0,1 1-13 16,-1 0 11-16,2 1 4 0,2 6 5 0,0 3 12 15,3 3-14-15,-2 6-6 0,14 32-4 0,-8-12-6 16,1 2-10-16,-3 1 6 0,3 1-5 0,-3 7 0 16,5-3-7-16,-3 3 2 0,3-4-8 15,-4-1-8-15,1-2-3 0,-1-3-2 0,0-1-5 16,0-4-6-16,-3-2 2 0,0-2-13 0,-4-19 4 16,1 5-5-16,0 1 0 0,-1 1-8 0,3-2 4 15,-1-3-1-15,-2 1-5 0,1-2-4 0,-1-2 1 16,-2-2-2-16,2-1-6 0,-1-3-1 15,-1 2-2-15,1-2-2 0,0-3 0 0,-1 1-1 0,0 0-2 16,0-1-3-16,-1 1-1 0,3-2 4 0,-1-1-1 16,-1 0 0-16,0 0-3 0,0-1 1 0,2-3-1 15,0 0-7-15,2-1 7 0,0-4 0 0,-1-3-6 16,1 0-4-16,1-4 1 0,-3 0-2 16,1-4 4-16,2 1-12 0,-3-4 4 0,4-34-2 15,-1 25-4-15,-2-3 2 0,-4-4 0 0,1 3-3 16,2-1 4-16,-3-2 1 0,0 22 0 0,0-5 2 0,0-36 13 15,0 43 6-15,-1-4 2 0,1 0 11 16,0 0 2-16,0 0-4 0,-1 2 6 0,1 4-2 16,0 1 0-16,0 0-5 0,0 3 2 0,0 3-6 15,0 0-1-15,0-1-4 0,0 3 1 16,0 0 3-16,0 0 2 0,0 1 4 0,0 0-1 0,0 3 5 16,1 0 3-16,-1 0-3 0,1 0 5 15,3 3 2-15,-1 1 2 0,4 6-3 0,4-4 11 16,-1 2-1-16,0 0 1 0,2 0 1 0,4 1-2 15,0-2 7-15,-1 0 12 0,6-2-14 16,1-3-3-16,-1 0-3 0,4-1-2 0,-2-1 14 0,1 0-6 16,0-1-4-16,-3-3 0 0,1 1 4 0,-1 1-5 15,-1-3-5-15,-2 3 6 0,-2-2-5 0,-1 0-5 16,-3 2-4-16,0-1-28 0,-3 0-26 16,-2 2-17-16,-1-1-25 0,1 1-50 0,-4 0-76 15,-2 0 20-15,-1 1 18 0,0 0-610 0,-1 0 61 16,-1 1 54-16,0 1-845 0</inkml:trace>
  <inkml:trace contextRef="#ctx0" brushRef="#br2" timeOffset="3.77727E6">25245 16606 1701 0,'-3'-1'378'0,"0"-1"-37"15,2 2-38-15,0 0-31 0,1 0-27 0,0 0-15 16,1 0-29-16,3 0-16 0,-1 2-21 0,0-2-12 16,2 1-17-16,1-1-11 0,0 1-15 15,1-1-11-15,-2 1-8 0,2 1-9 0,-1-2-7 16,1 0-8-16,1 0-8 0,-2 0-14 0,1 0-12 15,-1 0-5-15,6-2-4 0,-2 1-9 0,-1 0-8 16,0 0 3-16,-2-2-2 0,-1 0-4 0,1-2 2 16,0-1 2-16,-2-1-4 0,-1 0-2 0,-3-1 1 15,-1 3-2-15,0-2 1 0,0-3-1 0,-1 1-1 16,-4-3 2-16,2 0 4 0,-2 3 2 0,3 1 3 16,-3-2 2-16,3 5 2 0,-4-3 1 0,1 2 3 15,-3 2 13-15,5 0 2 0,-3 1 8 0,0 1 3 16,1 2-1-16,-3 0 13 0,1 5 17 15,-2 0 5-15,-2 3-5 0,2 3 1 0,0 2 3 16,-1 1 1-16,1 1-4 0,2 4-7 0,0 0 0 16,1-1 4-16,1 2-8 0,1-1 7 0,1 0-6 15,2-1-5-15,-1 0-4 0,2-3 1 0,0 1-6 16,0-1-7-16,2 0-9 0,1-2-9 0,-1-3-3 16,1-1-27-16,1-1 3 0,-2-1-9 0,5 0-8 15,0 0-17-15,0-1-11 0,1-1-31 16,3 0-26-16,-2-5-32 0,6 0-37 0,-2 0-48 0,5 0 19 15,-2-5-263-15,1 2 39 0,1-1-280 0,0 0 49 16,0 0 43-16,1-1-589 0</inkml:trace>
  <inkml:trace contextRef="#ctx0" brushRef="#br2" timeOffset="3.77764E6">25770 16494 1788 0,'-7'-10'365'0,"0"0"-24"0,0 3-26 15,1 1-31-15,2 0-28 0,-2 1-18 16,1 3-26-16,-2-3-14 0,0 3-10 0,1 1-11 16,2-1-16-16,-2 2-4 0,-6 2-10 0,0 1-5 15,0 2-9-15,0 0-11 0,0 4 11 0,2 0-12 16,-1 1-4-16,3 3-5 0,-1-1-4 0,1 2-8 15,2 1-8-15,2-1-6 0,2 3-8 0,2 0-5 16,2 1-14-16,3 0-30 0,0-1-3 0,0 1-10 16,5-2-9-16,-2 1-5 0,0-3 0 0,0-1-5 15,3 1-9-15,-2-4-18 0,2 0-5 16,1-1-7-16,0-4-8 0,3 2-21 0,-2-4-11 16,3-1-11-16,2-2-12 0,-2-3-13 0,2-2-17 0,-1-2-16 15,23-16-49-15,-18 5 19 0,-3-3-99 16,0-1-31-16,-8-6-46 0,-6 16-110 0,2-4 38 15,-1-3-153-15,0-2 35 0,-3-1 32 0,2-2-252 16</inkml:trace>
  <inkml:trace contextRef="#ctx0" brushRef="#br2" timeOffset="3.77787E6">25926 15998 1715 0,'0'-20'329'15,"-3"1"-26"-15,3 5-26 0,0 1-19 0,0 1-11 16,0 5 0-16,0 3 11 0,0 4-16 0,1 6-12 15,4 4-10-15,0 6-15 0,6 30-10 0,-4-12-6 16,2 6-23-16,0-2 13 0,-2 2-20 0,2 2-2 16,-4 3-1-16,-2 2-9 0,4 0-15 0,-1-2-16 15,-3-2-10-15,1-1-8 0,-1-2-12 0,-2-5-30 16,1 1-1-16,-1-21-15 0,2 4-3 0,-2 1-50 16,1 0-18-16,-1 0-22 0,3-2-20 15,-1-1-27-15,-2-2-28 0,2-1-21 0,-2 0-27 0,1-5-33 16,-2-2 20-16,0-2-216 0,0-1 36 15,-2-4-319-15,1 0 46 0,-3-1 48 0,1-6-568 16</inkml:trace>
  <inkml:trace contextRef="#ctx0" brushRef="#br2" timeOffset="3.77815E6">25693 16283 2117 0,'-3'-4'415'0,"-1"-1"-30"16,3 2-24-16,1 1-33 0,1 1-32 0,3 1-32 16,7 0-17-16,2 0-21 0,6 0-18 0,2 0-6 15,3 0-15-15,3 0-20 0,38 0 23 0,-25-2-14 16,-6-1-31-16,2 0-6 0,-23 2-16 16,8-2-20-16,4 1-22 0,-2 0-22 0,-2-2 3 0,1 1-6 15,0 2-53-15,0-1-33 0,-4 1-64 16,-1 1-35-16,-3-1-46 0,-4 1-50 0,1 0 20 15,-3 1-170-15,-2 1-94 0,-3 0 39 0,1 3-237 16,-2-1 52-16,0 1 40 0,-1 2-510 0</inkml:trace>
  <inkml:trace contextRef="#ctx0" brushRef="#br2" timeOffset="3.7786E6">26351 16392 1752 0,'-3'0'379'0,"0"-1"-30"15,-1 0-18-15,0 1-26 0,-1 0-27 0,0 0-25 16,-2-3-23-16,1 3-19 0,2 0-19 0,-2 0-14 16,-1 0-12-16,1 0-11 0,0 3-13 0,0-2-12 15,-2 4-9-15,1 0-9 0,0 2-8 0,1 4-7 16,-1-1-14-16,0 1-3 0,4 2-11 0,-1 0-5 15,3 3-1-15,1 0-13 0,0 1-4 16,5 1-5-16,-3 1-5 0,6 0-7 0,-2-1-4 16,0 0-1-16,0-1-6 0,1 0 5 0,2-2-2 15,-3-1-6-15,2-4 3 0,-1 0-11 0,4-1-3 16,-3-4-4-16,2 2-4 0,3-4-7 0,1-1 1 16,0-2-7-16,0-3 1 0,1 1-5 0,1-5-8 15,0-1 0-15,-1-3 1 0,1 0-1 0,21-19 3 16,-21 10 5-16,-8 9-5 0,-1-3 9 0,-1-2 7 15,0-2 1-15,0 1-2 0,-3-1 5 0,-3-1 4 16,0 2 8-16,-3 0 3 0,-3 0 5 16,1 0 5-16,-2 2 5 0,0 0 7 0,-3 3-5 0,0 2 9 15,2 1 1-15,-3 0 5 0,0 2 3 0,-1 0-1 16,1 4 2-16,0 1-7 0,3 2-12 16,-1 0-9-16,2 0-8 0,1 0-24 0,0 2-6 15,-1 1-21-15,-1 5-39 0,1 0-40 0,-1 4 13 16,2 1 9-16,0 1-672 0,1 1 64 0,3-3 59 15,0 0-832-15</inkml:trace>
  <inkml:trace contextRef="#ctx0" brushRef="#br2" timeOffset="3.77931E6">26647 16284 2319 0,'-2'-1'377'0,"1"-2"-37"0,-2 3-25 16,3 3-4-16,4 3-27 0,-1 6-22 0,3 3-17 15,-1 3-21-15,11 31-10 0,-8-18-18 0,1 3-12 16,0 0-18-16,-3 2-7 0,-3-2-11 16,1 0-10-16,-4-22-8 0,1 7-6 0,1 1-14 15,-2 1-6-15,0-2-8 0,0 1-11 0,0-3-7 0,-2-1-8 16,1-1-4-16,1-3-13 0,-1-3 4 16,-2-3 0-16,3 1-4 0,0-2-9 0,-1-1-2 15,0-1-9-15,-1-3-11 0,-1-2-7 0,1-4-8 16,-4-5-2-16,4-3-14 0,-2-3 5 0,1-2-10 15,0-2-2-15,3-2-1 0,0 1-5 0,0-2-2 16,3 0-12-16,0 2-4 0,0-3-12 0,8-30-2 16,1 28-2-16,0 2-6 0,-7 14-8 0,5-1-10 15,-1-3-17-15,3 1-24 0,-1 2-35 0,2 0-31 16,2 4-44-16,1 1 20 0,1 5-221 16,2 2 36-16,-3 1-296 0,-1 3 52 0,2 0 42 15,0 3-577-15</inkml:trace>
  <inkml:trace contextRef="#ctx0" brushRef="#br2" timeOffset="3.77964E6">27023 16292 2437 0,'-2'1'449'0,"0"3"-26"16,-1 4-50-16,3 6 8 0,-3 3-28 0,1 1-34 0,2 3-27 15,-1 3-30-15,1 0-24 0,3 1-19 0,0 1-22 16,-3 2-25-16,7 31-17 0,-6-44-18 16,2 3-23-16,-1 1-15 0,-1 2-21 0,4-1-25 15,-3-1-8-15,-1-2-22 0,1-3 0 0,-1-2-65 16,0-2-27-16,1 0-11 0,-1-3-12 0,2-2-8 16,-2 0-8-16,0-1-19 0,0-2-27 0,-1-2-32 15,0 0-59-15,0-2 22 0,-2-10-320 0,-3-2 42 16,1-3-163-16,-12-31 48 0,6 14-654 0</inkml:trace>
  <inkml:trace contextRef="#ctx0" brushRef="#br2" timeOffset="3.77997E6">26939 16145 1844 0,'6'-14'351'16,"0"2"-16"-16,0 1-10 0,0 3-6 0,-2 2-15 15,2 2-17-15,-1 0-24 0,-2 4-25 0,1 0-18 16,-2 1-17-16,-1 2-18 0,0-2-11 15,2 5-15-15,-3-3-11 0,1 1-18 0,-1 0-15 0,0 0-11 16,0 0-23-16,0-1-17 0,1 1-24 0,-1-1-29 16,0 0-29-16,1-1-81 0,-1 0-87 0,0-2 18 15,0 3 17-15,0-3-571 0,0 2 55 0,1-2 53 16,1 0-702-16</inkml:trace>
  <inkml:trace contextRef="#ctx0" brushRef="#br2" timeOffset="3.78042E6">27225 16406 2051 0,'-7'-2'459'0,"-1"2"-43"0,2 0-34 16,2 0-41-16,1 0-37 0,1 0-27 0,2 2-24 16,2-1-28-16,4 3-19 0,3-2-24 0,5 1-24 15,3 0-10-15,3-3-13 0,2 0-12 0,2 0-22 16,31-8-18-16,-40 5-13 0,5-1-22 0,29-6-10 15,-35 6 1-15,4 1-7 0,2-4-15 0,-3 2 3 16,2-2-3-16,-4 2-3 0,-1 0 4 16,-3 2-3-16,0-1-3 0,-4 2 2 0,-2-1 7 15,-2 3 4-15,0 3 3 0,-2-2 2 0,-1 3 8 16,-5 4-3-16,-2 3-2 0,-1 3 2 0,-18 20 0 16,8-10 5-16,-2-3-5 0,-5 4 16 0,0 2-7 15,-2-2 5-15,0-2-1 0,-1 4-2 0,2-5-9 16,3 2-1-16,-2-2-3 0,2-5-4 0,3 2-6 15,12-12-6-15,-3 2-5 0,2 0-14 16,-1 0-3-16,0 0 1 0,4-4 2 0,2 2-1 16,0-5 2-16,1 1-1 0,3-1 0 0,1-1 2 0,1-1-3 15,9-2 15-15,2-1-2 0,5 0 12 16,0-2 1-16,4 0 4 0,33-7-5 0,-20 4 14 16,1 5-3-16,-1 0-1 0,-1-2 0 0,0-1-8 15,2 3-22-15,-4-2-11 0,-18 4-13 0,4-2 2 16,1 0-35-16,-2 1-17 0,3 1-10 15,-3 1-9-15,-2 0-16 0,-3-2-19 0,-1 2-23 0,-1 0-48 16,-2 2-28-16,-1-2-34 0,3 3 26 16,0 0-155-16,-2 1-106 0,0 0 38 0,-2-1-201 0,1-2 43 15,-1 0 51-15,-2 0-477 0</inkml:trace>
  <inkml:trace contextRef="#ctx0" brushRef="#br2" timeOffset="3.78085E6">27913 16379 2382 0,'-13'-4'434'0,"1"1"-28"0,0 3-28 16,-1 3-42-16,-1 4-5 0,1 1-32 0,1 4-29 16,-1 5-20-16,-10 24-28 0,20-31-18 15,-3 6-22-15,2 2-24 0,0 2-7 0,1 0-22 0,3 1-20 16,0-3-8-16,1 0-11 0,3 0-15 0,-1-3-14 15,3-1-12-15,-1-1-11 0,2-2-9 16,0-3-4-16,1-1-19 0,-1-4-18 0,1 0-12 16,2-3-1-16,0-3-6 0,1 0-10 0,-1-7-1 15,-2-2-3-15,2-2 1 0,-2-3-7 0,-1-2 0 16,0-1 4-16,-1 2 2 0,-1-2 5 0,0 0 7 16,0 3 5-16,0 1 12 0,-1 2 27 15,-1 1 8-15,0 3 6 0,-2 3 0 0,4 0 5 16,-3 3 3-16,1 3 10 0,-1 1 8 0,0 1-5 0,3 7 26 15,0 1 3-15,-1 4 3 0,4 3-19 16,-1 1 2-16,2 1-2 0,-2 0-18 0,2 0-14 16,-2 0-24-16,1-1 1 0,-1 0-36 0,2 0-22 15,1-1-9-15,-3-3-33 0,1 0-15 0,-1-3-18 16,-1 0-20-16,1-3-15 0,-1 0-24 0,-1-5-14 16,1-1-56-16,0-1 26 0,1-3-116 0,-1-4-64 15,2-5 36-15,-3-4-272 0,0-2 58 16,-1-4 40-16,4-33-448 0</inkml:trace>
  <inkml:trace contextRef="#ctx0" brushRef="#br2" timeOffset="3.78107E6">28137 15752 2015 0,'-1'-8'439'0,"-2"2"-22"0,0 6-12 0,1 3-18 15,2 8-45-15,0 3-1 0,0 6-28 0,8 37-26 16,-3-20-32-16,4 8-16 0,-1 0-24 0,-1 1-9 15,0 0-21-15,-1-1-18 0,3 4-13 0,-2-3-16 16,-2-1-12-16,2-3-13 0,-3 2-13 0,-3-2-12 16,1-1-20-16,-2-2-17 0,0-23-12 15,0 7-19-15,0 1-21 0,0 0 0 0,-2 0-42 0,2-2-16 16,-3-3-21-16,2 0-18 0,0-2-19 0,0-2-43 16,0-3-21-16,1-5-26 0,-3 0-62 15,1-4 25-15,0 0 22 0,-1-3-519 0,2-3 55 0,-3-2 50 16,-3-7-731-16</inkml:trace>
  <inkml:trace contextRef="#ctx0" brushRef="#br2" timeOffset="3.78132E6">27887 16056 2149 0,'-3'-5'489'0,"-2"4"-27"16,5 1-54-16,1 0-3 0,3 3-43 0,3 0-35 15,5 2-36-15,5 1-27 0,32 10-28 0,-10-8-26 16,7 1-4-16,2-3-7 0,-1-4-6 0,3 2-24 16,-4-4-14-16,2 1-12 0,-3-1-13 0,-6-3-13 15,-3-1-9-15,-1 0-14 0,-20 2-11 0,1-1-20 16,4-2-21-16,-2 3-24 0,-1-1-28 16,0 1-1-16,-6-1-104 0,0-1-79 0,-5 1-124 0,-2 1 30 15,-1-1 29-15,-3 2-525 0,-4-1 77 16,-2 2 57-16,2 0-905 0</inkml:trace>
  <inkml:trace contextRef="#ctx0" brushRef="#br2" timeOffset="3.78195E6">28351 16385 2100 0,'1'-3'425'0,"-1"0"-44"0,1 1-19 16,-1 0-30-16,1 0-23 0,-1-1-25 0,0 3-13 0,2-2-27 15,-2 2-27-15,1 2 34 0,2 5-17 16,3 3-14-16,0 4-16 0,-1 4-12 0,-2-1-12 0,4 1-16 15,-3 5-12-15,-1-1-10 0,0 2-16 0,1-2-10 16,-3 3-11-16,3-1-10 0,-3-1-13 16,-1-1-19-16,0 0-19 0,0-1-21 0,0-4-28 15,0-2-27-15,0 0 1 0,0-3-71 0,0-3-26 16,1-1-48-16,-1-3-19 0,0-1-32 0,1-2-48 16,0-4 26-16,1-2-251 0,-1-5 42 0,-1-4-253 15,0-6 51-15,0-1 46 0,-4-39-609 0</inkml:trace>
  <inkml:trace contextRef="#ctx0" brushRef="#br2" timeOffset="3.78216E6">28425 15917 2878 0,'1'-16'468'0,"0"0"-46"0,2 1-44 0,-3 4-41 16,0 2-41-16,0 0-56 0,0 2-34 15,0 1-22-15,0 2-88 0,0 1-36 0,1 0-49 0,1-2-60 16,0 3-69-16,-1 0-78 0,0 2 18 0,4 4 17 15,-1 5-530-15,0 6 48 0,-1 1 48 0,-1 6-618 16</inkml:trace>
  <inkml:trace contextRef="#ctx0" brushRef="#br2" timeOffset="3.78283E6">28614 16380 2575 0,'3'-5'434'0,"-2"2"-39"0,2-2-38 0,1-3-44 16,2 2-32-16,1-3-21 0,4 2-30 16,-3-1-22-16,1 3-21 0,3-2-8 0,-3 3-11 15,2 3-15-15,-1-1-13 0,3 4-11 0,3-1-16 0,0 3-10 16,0 4-11-16,-1 1-8 0,-1 3-8 15,0 1-10-15,-1 1-2 0,-4 0-7 0,1 3-4 16,-3-1-3-16,0 1 2 0,-4 0-1 0,0-1-7 16,-2 0 4-16,-2 0-3 0,-2-4 5 0,-3 1-6 15,2 0-4-15,-2-4 1 0,1 2-4 0,-3-5-1 16,0 1 0-16,-1-2-4 0,0-2-1 0,2-1-2 16,-1-2-10-16,0-2 4 0,-1 0-4 0,-1-3-15 15,0-3 3-15,0-1-7 0,2-3-22 16,0 0-5-16,1-2-8 0,1-2 3 0,3-1-33 15,-1-2-22-15,3 1-19 0,1 0-23 0,0 1-18 16,1-1-21-16,4 1-24 0,0 1-23 0,-1 2-32 16,2-1-31-16,2 3 24 0,2 0-121 0,0 2 11 15,2-1 49-15,1 3 73 0,1 1 94 0,-3 3 13 16,3 0 144-16,0 4 61 0,-1 0 43 0,2 3 23 16,-2 1 21-16,4 4 18 0,-2 2 5 15,0 0-4-15,0 2-1 0,-2 2-6 0,0 0-19 0,0 1 35 16,-3-1-7-16,0 0-6 0,-3-1-13 15,1 1-13-15,-2-1-9 0,-2-1-20 0,1-3-4 16,-3 0-14-16,2-1-23 0,-2-4-1 0,-2 1-16 16,2-2-8-16,-1 0-10 0,1-1-16 0,-1-2-25 15,0 0-8-15,0-5 0 0,3-3 1 0,-1-3-13 16,3-1-3-16,1 0 0 0,1-3 2 0,-1-1-2 16,0 1 4-16,3 0-2 0,-1 1 7 0,-1 2 20 15,3 1-1-15,-1 2 16 0,1 2 11 16,-1 3 8-16,2 3 12 0,0 1 6 0,0 3 1 0,1 3 2 15,0 2 3-15,2 1 1 0,-2 3 10 16,-1 0-2-16,-2 3-3 0,2-2-4 0,0 1-4 16,-2 1-5-16,-3-3-8 0,2-1-13 0,-2 0-21 15,-2-2-31-15,1 0-44 0,-2-1 6 0,-3-1-203 16,1-2 24-16,-1 2 22 0,-1-1-622 0,-3-2 70 16,2 2 52-16,-2-2-1070 0</inkml:trace>
  <inkml:trace contextRef="#ctx0" brushRef="#br2" timeOffset="3.78332E6">29937 15712 2532 0,'-7'-1'431'16,"3"-1"-25"-16,1 2-29 0,3 0-44 0,8 3-16 15,6 1-28-15,5 0-32 0,38 10-11 0,-16-8-28 16,4 0-19-16,3 0-20 0,3 0-21 0,3 1-19 16,-5-2-18-16,5 0-31 0,1-2-14 15,-2 1-10-15,-3-2-49 0,-5 0-18 0,-5-1-34 16,-3-1-29-16,-19 0-40 0,1 0-43 0,0 0-59 16,1 0 19-16,-1 3-260 0,-5-2 38 0,-5 0-275 15,-2 1 49-15,-5-1 46 0,-2 1-621 0</inkml:trace>
  <inkml:trace contextRef="#ctx0" brushRef="#br2" timeOffset="3.78364E6">30277 15691 1801 0,'-6'-1'381'0,"1"-2"-32"0,-1 2-33 0,3 1-5 16,-1 1-6-16,4 3-21 0,0 0-7 15,0 9-16-15,0 3-12 0,0 4-4 0,7 35-27 0,-3-17-1 16,-4 1-1-16,3 3-16 0,-4 9 0 16,5-1-15-16,-4 0-11 0,-4 4-11 0,5-2-6 15,-6-1-12-15,1 1-11 0,-1-3-18 0,1-1-2 16,-1-3-15-16,1 1-9 0,1-1-6 0,-2-4-11 16,-1 0-8-16,4-4-16 0,0-24-10 0,-2 5-15 15,4 4-17-15,-1-1-17 0,0-3-26 0,-1 0 3 16,0-1-67-16,1-3-58 0,1-2-26 0,0-1-25 15,0-4-32-15,0 0-67 0,0-3 27 16,3 1 25-16,-1-2-513 0,-1-3 56 0,0 0 53 0,3 0-784 16</inkml:trace>
  <inkml:trace contextRef="#ctx0" brushRef="#br2" timeOffset="3.78483E6">30344 16559 2089 0,'0'0'452'0,"0"0"-53"0,0 0-33 0,3 0-39 0,0 0-28 16,1 0-30-16,0 0-37 0,8 2-24 0,0-1-21 15,0 1-21-15,4-2-17 0,-2-3-19 16,1 3-13-16,0-1-13 0,-1 0-17 0,0-1-25 16,1-1-12-16,-2 1-9 0,2-2 4 0,-4 1-8 15,-2-2-2-15,2 1-7 0,-4-1-4 0,0-1-9 16,-4 1 1-16,1 1-3 0,-2-1-1 0,-1-2-3 16,0 1-2-16,-1 2 0 0,0-7-2 15,-3 1-10-15,-2-1 11 0,0 1-9 0,-2-1 7 0,-2 1-8 16,-1-1 9-16,-2 3 8 0,-1 0 7 15,0 3 3-15,0 0 7 0,4 1 4 0,-3 4-1 16,3-3-4-16,1 3-4 0,1 0 13 0,0 3 3 0,-1 2 8 16,0 4-4-16,2 3 42 15,0 1-3-15,1 1 0 0,2 3-8 0,-2 0-5 0,4 0-6 16,0 1-9-16,1 2-4 0,0-3-20 0,2 4-2 16,4-2-3-16,0-1-44 0,1 2-16 15,2-3-9-15,0-2-18 0,3 0-2 0,0-2-7 0,3-1-10 16,0-2-8-16,3 0-15 0,0-1-10 15,2-4-37-15,0 2-20 0,2-5-10 0,-2-1-26 16,2-2-26-16,-1 0 22 0,-1-3-53 0,0-2 9 16,-1 0 23-16,-2 0 29 0,3-1 35 0,-5-1 17 15,-1-3 75-15,-1 1 33 0,0-3 38 0,-5 1 37 16,-1 0 31-16,0 0 28 0,-2 1 22 0,-3 1 25 16,-1 0 14-16,-1 2 4 0,-2-1 10 15,-4 0-6-15,3 1-2 0,-1 1-5 0,-2 2 10 0,0 2-14 16,0 1-16-16,0 2 11 0,-3 2-14 0,1 4-12 15,0 0-13-15,0 6-4 0,1 3-11 16,1 0-7-16,1 3-9 0,3-1-8 0,0 1 1 16,2-2-10-16,1 3-7 0,2-1-14 0,2-2 9 15,0-1-9-15,2 0-9 0,0-1-1 0,3-1-10 16,-3-4-4-16,4 1-3 0,0-1-10 0,1-1 5 16,-3-6-1-16,3 2-26 0,0-3-10 0,0-1 0 15,3-2-12-15,-2-3 3 0,-2-1-1 0,2-3-2 16,0-1-12-16,-4-4 2 0,2 0 9 0,-1-1 3 15,1 0 0-15,-2-3-3 0,-1 0 9 0,6-30-3 16,-13 36 9-16,2-6-2 0,-1-5-1 16,6-32-3-16,-8 39 4 0,2-37 4 0,1 16-3 0,-4-5 5 15,-1 0-2-15,2-3-1 0,2-5 2 16,-2 0 11-16,3-1 1 0,2 1-6 0,-4-1 5 16,-1-1 7-16,0 5 11 0,4 2 3 0,-1 4 11 15,-4 4 1-15,1 24 5 0,1-5 26 0,-1 0 1 16,0-2-1-16,0 6-10 0,1-1 4 0,0 6 0 15,2 2 1-15,0 4-5 0,-2 4 21 0,2 7-4 16,-1 7 16-16,10 43 3 0,-8-14 4 0,1 3 3 16,2 5-2-16,-1-1 0 0,-4 1 2 0,1 2-5 15,1-1-8-15,1 1-3 0,-4-4 1 0,-1 1-12 16,0-1-4-16,-2-1-4 0,-1-8-3 16,1 1-3-16,2-6-7 0,-2-23-7 0,1 5 0 0,-2 2-10 15,3-1-4-15,-1-2-7 0,-1-2-9 0,1-1-4 16,-1-2-4-16,1-4 5 0,0 0-5 15,0-4-8-15,0 0-6 0,1-3-1 0,0-1-14 16,1-3-13-16,0-5 7 0,3-5-42 0,-1-3-19 16,6-37-4-16,0 15-4 0,1-3 5 0,-2 4 0 15,2-4 27-15,0 8 12 0,3 3 12 0,-1 1 6 16,-2 1 15-16,-6 18 17 0,2-2 11 0,1 0 6 16,1 2 22-16,0 2-2 0,-1 6 29 0,1 3 10 15,3 5 4-15,-2-1 13 0,-1 7-9 0,1 0-6 16,-2 5 13-16,2 0 1 0,-4 4-4 0,1-1-3 15,-1 0-6-15,0 1-8 0,-2-1-5 0,1-1-9 16,-2 1-16-16,-1 0-15 0,2-2-14 0,-2-2-22 16,0 2 4-16,0-3-59 0,-1 2-10 15,0-1-17-15,1-1-8 0,1 0-14 0,1 0-27 16,-1-2-13-16,-2 0-22 0,2-4-32 0,0-2-51 16,0 1 23-16,-1-3-171 0,0 1-97 0,0-3 42 15,1 2-173-15,-1-5 46 0,-1 0 46 0,0 0-428 16</inkml:trace>
  <inkml:trace contextRef="#ctx0" brushRef="#br2" timeOffset="3.78522E6">31417 16399 2446 0,'5'-3'456'0,"-3"4"-30"16,3 6-50-16,0 2-3 0,-2 3-36 0,1 1-26 15,-2 6-20-15,-1 1-26 0,2-1-25 16,-3 3-21-16,0 0-17 0,0-3-22 0,0 0-19 0,0-2-19 15,0 1-10-15,0-4-22 0,0-2-17 0,0-3-22 16,0 1-13-16,0-5-7 0,-2 2-28 16,2-5-7-16,0 0-7 0,0-1-7 0,0-1-9 15,2-2 1-15,0-1-17 0,1-6-11 0,2-6-18 16,1-2-8-16,2-1-3 0,8-28-3 0,0 18 4 16,-5 5 9-16,-5 13 14 0,5-3 13 0,-2-1 14 15,-2-1 10-15,3 1 8 0,-1 3 3 16,0 3 17-16,3 2-1 0,-3 2 39 0,-1 4-11 15,3 0-4-15,-2 2 19 0,-2 5-10 0,0 1 0 16,2 1 1-16,-3 1-87 0,0 1 155 0,-2 2-91 16,-1 2-3-16,1-1-21 0,-1 1-12 0,2-1-19 15,-3 1 2-15,0-3-42 0,0-2-7 0,0-1-21 16,-1-1-11-16,-1 0-33 0,2-2-19 0,0-1-14 16,-1 0-18-16,1-2-14 0,-2-1-20 0,0 1-49 15,0-2 25-15,1-1-136 0,2 0-52 0,-2 0-209 16,0-4 133-16,4-1-95 0,0-3 41 0,1-4-398 15</inkml:trace>
  <inkml:trace contextRef="#ctx0" brushRef="#br2" timeOffset="3.78542E6">31833 16303 1936 0,'0'-8'416'0,"4"2"-27"0,-3 3-12 16,1 1-44-16,-2 4 49 0,2 3-23 15,0 4-21-15,-2 6-27 0,2 1-27 0,-1 3-21 16,1 1-23-16,0 4-28 0,-2 1-17 0,0-3-22 15,0 3-20-15,0 0-20 0,0-1-18 0,0 1-27 16,-2-3-15-16,0 2-4 0,1-7-33 0,-1 0-16 16,0-1-23-16,2-3 0 0,-2-1-69 0,2-3-56 15,0-3-28-15,-1 1-19 0,1-3-25 0,0-3-36 16,0-1 23-16,0 0-203 0,0-1-207 0,0-6 47 16,0-3-76-16,0-8-749 0</inkml:trace>
  <inkml:trace contextRef="#ctx0" brushRef="#br2" timeOffset="3.78563E6">31863 15997 2614 0,'3'-11'432'0,"-3"0"-46"0,0 2-57 0,0 1-96 16,0 2-80-16,0 0-107 0,0 1-5 0,0 1-4 16,0 0-702-16,0 0 56 0,0 1 51 0,0 2-484 15</inkml:trace>
  <inkml:trace contextRef="#ctx0" brushRef="#br2" timeOffset="3.78631E6">32139 16235 2395 0,'-13'0'417'0,"0"2"-31"0,-1 4-34 0,1 3-17 16,-19 18-34-16,24-20-36 0,-17 22-9 0,10-3-30 16,4 0-25-16,7-15-13 0,-1 5-13 0,0 2-19 15,2 3-46-15,1-2-21 0,2 3-16 0,0-2-10 16,2 0-8-16,2-3-11 0,2-1-16 15,4-2-4-15,-1-2-12 0,4-2-7 0,0-2-7 16,1-1-4-16,1-5-5 0,2-2-5 0,-1-1-4 0,0-4-3 16,0-1 4-16,24-18-3 15,-24 2 4-15,1 0-7 0,-13 10 15 0,3-2 1 0,2-3 16 16,-2-5 2-16,1 3 19 0,-2-1 5 0,1 0 10 16,-3-1 7-16,2 1 17 0,-4 1-6 0,1-1 4 15,-2 2 6-15,-1 1 10 0,3 2-1 16,-1 0-5-16,-2 4 2 0,0 1-3 0,2 3-2 0,-2-1 1 15,0 4-3-15,0-1-3 0,1 1-8 16,-1 3 10-16,0 1-10 0,0 2-1 0,0 6-4 16,0 7-5-16,0 3-2 0,-5 36-5 0,2-14-2 0,-1 7-2 15,-1 4-1-15,-6 4-2 0,4 3 0 16,-1 3-6-16,-7-1 3 0,3 1-1 0,3 2 0 16,-3 4-5-16,-2-6 4 0,2 2-6 0,0 0 0 15,-1-2-10-15,3 0 1 0,-1-4-6 0,-1-3 0 16,3-4-3-16,0-2 2 0,-1-5-2 0,4-5-1 15,-1-5-2-15,0-2 1 0,5-18-6 0,-2 3-3 16,0-1-4-16,-1 2-5 0,0-3-7 0,2-1-6 16,-2-2-11-16,3-1-16 0,-2-2-21 0,3-1 9 15,-2-2-60-15,-2 0-48 0,5-1-16 0,-2-1-19 16,-1-1-23-16,2 1-21 0,-2-1-47 0,0-2 28 16,1 0-367-16,0 0 50 0,2-3-110 0,-3-1-897 15</inkml:trace>
  <inkml:trace contextRef="#ctx0" brushRef="#br2" timeOffset="3.78655E6">31753 17076 2510 0,'0'-7'352'0,"0"3"78"15,2 1-54-15,1-4-31 0,7 0-21 0,-1 4-25 16,5-4-38-16,1 2-23 0,34-4-23 0,-14 6-21 15,-22 1-17-15,38-1-14 0,-15 1-23 0,-1 0-22 16,-21 1-30-16,37-1-11 0,-36 0-56 0,5 0-22 0,1 1-8 16,1-4-46-16,0 1-13 0,2-1-16 15,-2 1-15-15,-1-4-16 0,-3 3-22 0,0-3-21 16,-3-1-39-16,1 1 19 0,-4-3-157 0,1 1-96 16,-1-2 36-16,-2-1-262 0,-1-1 47 0,-2-1 43 15,-2-1-423-15</inkml:trace>
  <inkml:trace contextRef="#ctx0" brushRef="#br2" timeOffset="3.787E6">32476 16560 1518 0,'5'-20'240'0,"1"0"-21"15,-1 1-2-15,-2-1-9 0,3 1-8 16,-2 2 0-16,-1 3 3 0,1 2-3 0,-1 0 6 16,-3 2 3-16,2 3-6 0,0 0 3 0,-1 2-17 0,0 2 18 15,-1 1-1-15,1 2 98 0,-1 4-204 16,0-1 186-16,0 8-195 0,1 4 73 0,0 2-16 15,3 1-11-15,-3 3-16 0,1-2-14 0,1 3-15 16,-1-1 4-16,-1 2-24 0,3-4 0 0,-2 1-8 16,2-1-12-16,-1-2-12 0,2-3-5 0,1-1-22 15,-1-1 5-15,2 0 0 0,0-3-23 0,-1-4-7 16,1-2-1-16,-1-3-20 0,0 0 1 0,2-3 1 16,3-1-16-16,-2-5-5 0,2-1-3 0,-1-2-3 15,-2-1-13-15,13-27-3 0,-17 27 4 16,0-3 1-16,1-5 8 0,1-3 4 0,-1 2 6 0,-1-2 4 15,2 2 9-15,-4 1 14 0,1-1 11 0,-1 5 9 16,-1 0 18-16,2 4 5 0,-3 2 7 16,0 1 14-16,0 3 10 0,0 2 14 0,0 1-5 15,0 4 32-15,-4 1 12 0,2 6-3 0,-3 1-1 16,-1 4-1-16,0 3-11 0,3 2-8 0,-1 0-7 16,2 1-13-16,0 2-16 0,2 1-22 0,0 2-17 15,0-1-2-15,0-1-42 0,0 1-16 0,0-2-26 16,0 0-12-16,0-1-17 0,2-2-23 0,0-1-32 15,1-1-34-15,-1-3-70 0,0 0 25 0,3-1-392 16,-1-3 49-16,-1-1-93 0,2-5-778 16</inkml:trace>
  <inkml:trace contextRef="#ctx0" brushRef="#br2" timeOffset="3.7874E6">32835 16530 2140 0,'2'-2'396'0,"3"-1"-43"0,-1 3-23 0,-1-1-39 0,4 0-37 16,1-2-21-16,3 1-37 0,0-2-24 0,1-2-31 15,0 0-20-15,2-2-13 0,-3 1-12 16,1-1-12-16,2-2-16 0,-1-1-14 0,-3 1-4 0,1-2-13 16,-4-4-2-16,0 3-7 0,0-2 4 15,-2 2-5-15,-3-1-1 0,2 2 0 0,-4 0-3 16,0 2 4-16,0 3 2 0,-4 0 3 0,2 2 3 15,-3 0 2-15,0 1 12 0,0 4 22 0,-4 6 12 16,0 1 21-16,-4 4-10 0,3 3-10 0,-1 1 13 16,2 4 4-16,1 0-3 0,-10 30 8 0,18-34-13 15,-1 4 4-15,1 3-6 0,0 2-6 16,9 32-3-16,-1-27-6 0,3 0-6 0,-7-18 1 0,2 5-5 16,0 2-4-16,2-1 4 0,2-2-5 0,1 0-5 15,4-3-7-15,-2-3-10 0,3 0-7 16,0-3-4-16,-1-1-9 0,3-1-85 0,-3-2 153 0,4 1-94 15,-5-3-94-15,-2 0 56 0,-1 0 5 16,1 0-104-16,-3 0-31 0,-2 0-35 0,-2 0-46 16,-3-3-3-16,3 1-55 0,-5 0 28 0,0 1-497 15,0-1 64-15,-4 2 51 0,0 0-766 0</inkml:trace>
  <inkml:trace contextRef="#ctx0" brushRef="#br2" timeOffset="3.79188E6">32316 15559 1716 0,'-3'-11'330'15,"3"0"-28"-15,0 3-18 0,0-1-12 0,5-2-24 16,-3 1-18-16,3-1-16 0,1 2-12 0,1-2-10 16,1 1-16-16,-1 0-6 0,2 3 0 0,0-1-14 15,3 0-16-15,1 1-92 0,3 1 85 0,2 0-16 16,0 1-19-16,2 2 0 0,1 0-8 15,5 3-8-15,32 5-5 0,-21 3-9 0,0 4 6 0,3 4-10 16,1 3-5-16,-3 9 3 0,-1 0-9 16,2 4-7-16,-4 7 5 0,-1-3-4 0,-4 7-4 15,-2-2-2-15,-2 5-10 0,-4-1 2 0,-3 2-7 16,-4 1 14-16,-4-2-9 0,-4 0-3 0,-2-2 2 16,-2-5-2-16,-3 2-3 0,1-4-15 0,-4-23 1 15,0 5-2-15,2 1 0 0,-3 0 18 0,2-1-3 16,0 0 0-16,-2-3-5 0,2-1-1 0,-2-3-2 15,2-4-1-15,0 1-2 0,0-2-2 0,-1-2 0 16,3-2-2-16,0-1 0 0,0-2-2 16,0 0-25-16,0-4-7 0,6-1-8 0,1-5-8 15,1 0-4-15,6-2-6 0,-1-2 3 0,23-13-3 0,-9 15-77 16,-15 7 84-16,4 0-10 0,4-1 2 0,1 5 4 16,1 3 7-16,29 11 1 0,-23 1 4 15,-4 5 0-15,-2 3 0 0,-1 5 11 0,-7 1 2 0,0 4 6 16,-3 12 7-16,-7-2 11 0,2 3 8 15,-8 1 8-15,-1 5-1 0,0 0 6 0,-8-1 10 16,1-1 6-16,-6-1-8 0,3 3 10 0,-4-5-2 0,-6 0 7 16,3-3 82-16,-2-2-90 0,-3-2 23 15,3-3 5-15,1-6 0 0,-1-4 6 0,2 1-12 16,1-5-2-16,10-14-1 0,-1 3-3 0,-2-1-1 16,-2-1-11-16,1-1-2 0,-2-4-1 0,2-1-8 15,-2-3-3-15,0-3-4 0,-2-4-4 0,1 0-5 16,0-4-19-16,0 2-8 0,0-3 2 15,2 2-11-15,0 0-4 0,4 1-14 0,-1 2-6 0,-1 1-4 16,4 2 9-16,1 2 0 0,0 2 11 0,-2 2 1 16,-2 2 4-16,0 4 3 0,-22 17 2 15,13-4 4-15,-2-4 1 0,-4 3 4 0,2-3-2 0,-2 4 2 16,-2-1 11-16,-4-1 91 0,-2-1-89 0,-2-1 2 16,-3-3 13-16,-1 0-9 0,-2-2 3 15,1-2-8-15,3-1-3 0,-1-1-8 0,1-4 3 16,0-3 6-16,23-1 0 0,-5 0 0 0,-2 0-2 15,-1-2 14-15,1-1-16 0,2-2 0 0,0 1 2 16,2 0-3-16,3 2-5 0,4 0-1 0,0 1 5 16,1 1 0-16,3 0-9 0,2 0 9 0,-2 0 7 15,-2 3-6-15,0 4-7 0,-1 1-3 0,-1 3 12 16,-3 1 2-16,1-2-7 0,-1 3 6 0,-21 16-14 16,12-11 8-16,-3-1-6 0,-8-1-3 15,-2-3-7-15,-1-1-7 0,-5-1-9 0,3 3-4 0,-6-7 1 16,3 1 1-16,-5-3-2 0,0-3 1 15,2 0 11-15,-1-1 0 0,-5-9 1 0,0 3 6 16,0-7 2-16,2-2 2 0,1-1 2 0,0-4 1 16,1 1 0-16,1-3 9 0,-1-3-4 0,5 2 0 15,1-2 7-15,-2 2 7 0,5 1 9 0,0 6 11 16,2-6 8-16,3 6 90 0,-3 2-89 0,2 5-1 16,3 0-76-16,18 8 83 0,-6 0-3 0,-4 0 1 15,-33 4 3-15,17 1-8 0,4 3 1 0,-1 0-6 16,0 1 5-16,-4 1-4 0,4 1-6 0,-4-3 1 15,3 4-11-15,-1 0 9 0,1-4-21 0,-4-1-3 16,6-1-9-16,-5-1-6 0,4-2-3 0,22-3-6 16,-9 0-8-16,-2 0-1 0,-32-8 4 0,43 4 2 15,-33-6 4-15,17-1-6 0,-4-6 13 0,4-1 6 16,4-4 88-16,-1 0-72 0,5 1 4 0,1 1-4 16,2-2 3-16,4 1 1 0,8 13 2 0,-3-3 1 15,-1 1-2-15,3-2 21 0,-2 4-3 16,1 0 0-16,2 2-8 0,3 1-3 0,-2 3 3 15,-1-1-4-15,1 3 2 0,-2 3-3 0,-5 1-7 16,0 1-4-16,-6 3-13 0,-24 13-85 0,18-8 79 16,-6-2 0-16,4 2 3 0,-4 0-5 0,-1-1 2 15,0-1-7-15,-4-4 3 0,3 0 9 0,-4-3-5 16,-2-3 0-16,-2-2 3 0,1-3 4 0,1 0 3 16,2 1-6-16,1-6 2 0,-3-3 85 0,2-1-73 15,6 4-1-15,-1-4 0 0,-1-4 0 0,2-2 2 16,3-1 0-16,3 2 0 0,3-2-5 0,-1 0 3 15,4 1 0-15,-1-2 3 0,14 16 6 0,-3-5-1 16,1 0 2-16,-2 1 8 0,0-1 5 0,2 1 3 16,0 2-2-16,2 4 2 0,-1-1 6 15,0 3 1-15,0 5-5 0,-3 2 1 0,-1 3-3 0,-2 1-1 16,-20 22-8-16,9-11 2 0,-1 4 0 16,0-1-86-16,-1 2 93 0,0-5-13 0,-1 2-5 15,-3-2 1-15,1 1-2 0,-3-2-10 0,-2-4-13 0,1 0 8 16,-8-5-16-16,3 1 5 0,-5-2-5 15,5-5 5-15,-5-3-5 0,0-2-3 0,2-2 8 16,3-3 2-16,-6-5 1 0,5 1-1 0,0-5 95 16,0-6-91-16,0-1 7 0,4 1-4 0,4-1 4 15,0-4 5-15,3 0 4 0,3 1 1 0,1 3 4 16,3-1 3-16,0 5 10 0,15 11 8 0,-3-3 10 16,-3 0 9-16,2 1-11 0,2 1-8 15,-2 2 12-15,3 3-2 0,-2 2-7 0,-4 5-8 16,1 0 3-16,-3 5-6 0,-17 18 3 0,9-6-8 15,-2 0-83-15,-1 4 83 0,-1-5-1 0,-1 2-8 16,-1 1 0-16,-4 0 1 0,-1-3-4 0,-1 3-2 0,0-3 1 16,-2 0-5-16,-6-5-7 0,2 0-10 15,-1-3 3-15,0-4-3 0,2-2 6 0,-1-6-10 16,4 2 11-16,-2-7-2 0,1 0-2 0,0-4 4 16,2-4 2-16,2-1 2 0,0-3 1 0,4-1 90 15,3 0-84-15,3 2-3 0,14 8 15 0,-4-3-1 16,0 1 13-16,0 0 0 0,3-2-2 0,-1 3 24 15,0 2 1-15,3-1-3 0,1 2-5 0,0 2 1 16,1-1-20-16,1 3-2 0,1 1-7 0,-2 4 2 16,-3 1-85-16,0 6 79 0,-4 2-1 0,-20 24-6 15,13-10-4-15,-3-2-3 0,-2 1-12 0,-1-1-3 16,-1 0 2-16,0-2 7 0,0 0 3 0,0-2-2 16,-2-3 5-16,-2 0-8 0,-3-5 12 15,1 0-12-15,-1-4-3 0,1-3-3 0,-1-1 0 16,20-5 1-16,-8 0-1 0,-39-6 10 0,22-3-16 15,5-1 7-15,-2-3 3 0,-2-3 4 0,3-3 2 16,2 4-2-16,3-6-6 0,2 7 12 0,2-3 7 16,16 11 7-16,-3-3 3 0,1 1 12 0,-1-1 8 0,-2 1 9 15,4 1-5-15,-2 1 20 0,1 0-2 16,2 3-5-16,0 1 2 0,1 3-7 0,-2 4-5 16,0 2-2-16,-2 3 2 0,2 2-7 0,-20 19-2 15,12-9-4-15,0 2 0 0,2-3-7 0,-1 0-4 16,0 0-2-16,-2-3-5 0,-2 0-3 0,15-13-15 15,-5 4-3-15,-3 0-7 0,-1-1-4 0,-3-1 0 16,-1-2-3-16,-2-1 2 0,1-4-1 16,-2 0 2-16,-32-6 1 0,26-2-6 0,-3-1 14 0,3-1-5 15,-2-4 3-15,2-1 6 0,-3 1 9 16,2-3-3-16,3 5 7 0,-3-1 7 0,6 2 7 16,14 7 11-16,-4-2 0 0,-4 1 1 0,1 0 14 0,-3 1 0 15,2 3-8-15,-3 1-3 0,0 1 3 16,-1 1-3-16,1 3 17 0,-2-1-29 0,-1-1-1 15,1 0-4-15,0 3 0 0,1-3-15 0,-3-1-12 16,3 1-7-16,-3-3 7 0,-33-3-12 0,25-2-3 16,2-4-1-16,0-1 1 0,-2-4 4 0,1 3 3 15,0-5 10-15,-1-1-6 0,3 0 2 0,-1-5 5 16,-3-7 96-16,-1 3-85 0,2 0-1 16,6-2 8-16,0-5-12 0,5-1 8 0,-3-3 0 0,3-4-4 15,3-2-4-15,2-3-4 0,3 2-4 0,5-12-5 16,0 3 13-16,2 3 3 0,6 3 3 15,3 2 3-15,0 4 11 0,1 4-4 0,6 5 9 16,-1 1 5-16,-4 19 8 0,1-4-3 0,3-2-6 16,1 4-4-16,1 2 4 0,-1-3-7 0,-1 4 0 15,0 1-7-15,0 2-1 0,-2 2-4 0,0-1-4 16,-2 3-2-16,0-1-6 0,0 1-4 0,-1 0 0 16,-2 0-1-16,3 3-3 0,-1-2 5 15,-2-1-3-15,0 0-3 0,2 2 7 0,-2-1-5 16,0 0 14-16,0-1 1 0,0-1 1 0,-2-4 2 15,1-3 0-15,1-3 1 0,0-2-5 0,1-2 4 16,0-3-8-16,2 0 3 0,7-32 2 0,-1 18-7 16,1 0-1-16,6 0-2 0,0-6 0 0,5 4 1 15,1 0-2-15,2 1 2 0,5 0-3 0,3 4 6 16,3 0 1-16,1 2 6 0,2 4 2 0,3 3 26 16,8 0 5-16,-7 6-8 0,6 1 0 0,0 2-4 15,-1 5-4-15,-3 6-2 0,2 2-5 0,-4 2-3 16,-1 2 4-16,-3 5-4 0,-2 4-5 0,-3 2 3 15,-4 2 6-15,2 2 3 0,-6-2-1 0,-18-9-10 16,5 3 8-16,1 0-6 0,-3 0-3 16,3 0-1-16,-3-3-1 0,-1 3 2 0,-2-3-12 15,0 0 8-15,-1-3-6 0,-3 0-4 0,1 0 9 16,-1-2 5-16,0 0 2 0,-1-1-2 0,-1-1-19 16,4-2 0-16,2-2 6 0,1-5 2 0,19-20-12 15,-9 7 13-15,-1-3-3 0,5 1-2 0,4 1 6 16,4 1-2-16,0-5 3 0,4 4 0 0,5 2 0 15,-1 1 3-15,13 1 5 0,-2 2 9 0,3 5 0 16,3 2 5-16,0 4 0 0,3 7-2 0,2 3 3 16,-2 2-2-16,1 6 3 0,0 5-1 0,-2-1-5 15,1 7 8-15,-3 1 0 0,-2 4 10 16,-5-2 1-16,-5-1-5 0,-2-1 1 0,-7 1-4 16,0-3-1-16,-5-2 2 0,-7-2-7 0,-11-10-5 0,-1 1 5 15,3 2-6-15,1 1-10 0,-3-5 0 16,-3 1 0-16,1-3-4 0,-3 1-2 0,-1-2-5 15,-2-2 1-15,1-1 1 0,-2 0-7 0,2 0 5 16,-1-8-10-16,-1-3 8 0,2-2-6 0,-1-4 7 16,2-2-8-16,8-31 3 0,-6 16 1 0,4-2-3 15,2 2 4-15,4-3 1 0,4-1 3 16,2 2 6-16,4 3 1 0,-1 2 2 0,4 1 6 0,5 6-2 16,5 3 10-16,0 3 6 0,4 3-4 0,0 7 4 15,3 2 1-15,3 8-12 0,6 6 8 16,0 8-3-16,0 1-2 0,-3 4-4 0,-2 4 6 15,3 4-4-15,-6-3 2 0,1 6 0 0,-5 2 12 0,-4-2-3 16,-4 2 4-16,-4-5-8 0,-3 0-3 16,-5-3 0-16,-4-3 1 0,0-2 4 0,-13-13-6 15,3 2-6-15,-1-1 2 0,-1 2-2 0,1-2-8 16,-2-3-12-16,-1-1 6 0,-2 0-4 16,0-3 0-16,1-1-4 0,-1-1 0 0,0-1-11 0,1-6 3 15,0-4-2-15,3-4 2 0,13-25 0 0,-4 10 2 16,-1 1 3-16,7-1 1 0,-2-2-2 0,1 3 2 15,8 2-1-15,2 1 5 0,-2 0-4 16,4 2 13-16,6 5 5 0,-3 1 10 0,5 1 10 16,1 4 1-16,4 4 7 0,1 2-3 0,-5 7 0 15,6 3 4-15,-1 3-1 0,-6 5-1 0,5 4 1 16,-4 2-6-16,-2 3-5 0,2 4 7 16,-4 4-3-16,-2 1-1 0,-4-3-1 0,-3 0 2 15,-5 1-2-15,-3-5 1 0,-3-1 2 0,-1 0-1 0,-12-14-3 16,1 2-1-16,1 2-7 0,2 1 3 15,-3-3 0-15,-1 0-18 0,-1-1 0 0,1-3-4 0,-4 0-3 16,1-1-12-16,-1-2 15 0,1 1 3 0,-1-2-1 16,0-1 11-16,1-2-5 0,0-6-7 15,5-5-3-15,-1-1-13 0,18-23 15 0,-9 12-1 16,3-5-2-16,4 1-2 0,5 0 0 0,1-3-4 16,6 0 2-16,2-1-2 0,5 6 8 0,-2 0-2 15,1 1 0-15,7 6 10 0,-3 2 12 0,-2 1 3 16,5 5 2-16,-2 4 3 0,1 3-3 0,2 8 2 15,-2 1-1-15,2 6-4 0,-6 1-4 0,0 3 6 16,1 7 1-16,-6-3 2 0,3 5-12 0,-7 0 8 16,0 3 1-16,-5-2 0 0,-1 4-12 15,-4-1 6-15,-3 0 4 0,-1-2 5 0,-2-5 0 0,-11-10-1 16,2 1-1-16,-2 1 0 0,4 0-3 16,-3 0 0-16,-1-2-20 0,0-1 5 0,-1 1-11 15,-2-4-2-15,1 0 5 0,-4-4-3 0,2 1 5 16,-1-1 2-16,0-1-11 0,-2-1 8 0,1 0 3 0,1-3-7 15,0-5 5-15,-1-3-8 0,4-2 4 16,-1-3 1-16,1-2-4 0,0-3 2 0,16-25-1 16,-12 17-3-16,3 0 4 0,3 1-1 0,0 0 8 15,6 2-7-15,0-1 12 0,5 3-1 0,2 4 0 16,2-1 0-16,2 3-3 0,3 3 5 0,-4 0 2 16,5 4-3-16,2 5 6 0,-2 3-1 0,1 3-1 15,1 5 4-15,-2 4 3 0,-1 2 2 0,0 4-3 16,0 3-2-16,-3 1 4 0,-1 1-3 15,-3 4 1-15,-1-4 1 0,-5 3-4 0,0-1 0 16,-4 0 1-16,-1-1-3 0,-10-14-4 0,2 4 7 16,0 1 3-16,-1 0-1 0,0-3 0 0,0 0 2 15,-2-1 2-15,0 0 0 0,-2-1-13 0,-1-3-5 16,1-1-3-16,0 0-3 0,-1 0-2 16,0-2 3-16,-1-1 1 0,1 0-2 0,-1 0-7 0,2-1-17 15,2-6 15-15,5-2 7 0,-1-3-1 16,21-20 1-16,-10 9 0 0,-1-2-1 0,5 1 3 0,0-2-1 15,2 2 5-15,3-1-2 0,0 4 3 0,-1 0 4 16,7 5 5-16,-1-2 11 0,2 5 7 16,1 4 8-16,-6-2 1 0,2 7-4 0,-20 2 5 15,8 2-9-15,35 4 11 0,-21 6-6 0,-1 2-4 16,6 5 2-16,-4 3-5 0,3 3-4 0,-5 0-12 16,6 5-1-16,-3 0-1 0,-3 0 2 0,-1-1-8 15,-2-2 5-15,-2 7 4 0,-2-7-1 0,0 1 5 16,-4-3-86-16,0-2 86 0,-4-2 0 15,-13-12 5-15,3 3-4 0,1 0 2 0,-2-2 1 0,2 1-9 16,-4-1-1-16,-2-2 87 0,0-1-84 16,1-2 1-16,-3 1-89 0,1-2 78 0,-1 1 4 0,-1-2-1 15,-1 0 89-15,0-1-88 0,0 0 6 0,-1 0-86 16,1 0 171-16,-1-3-85 0,2-1-5 16,-1-2 3-16,0-5-1 0,0 0-1 0,3-1-92 15,0-3 83-15,3 2-7 0,-1-3 6 0,1 3 3 16,0-3-3-16,3 1-5 0,1 2-5 0,2 0-6 15,-3 0 4-15,2 1 7 0,2 0 3 0,0 3 4 16,0 0-2-16,2 1 1 0,3 3 0 0,-2-1 1 16,0 4-4-16,4 2 2 0,-2 1-1 0,2 3-1 15,-2 1 5-15,-1 4 4 0,24 16 4 16,-21-9-4-16,0 6 3 0,-2 0 2 0,-4 0 4 0,0 5-6 16,0-3 1-16,-10-14 7 0,0 2-4 15,2 5 8-15,-1-2 0 0,-3 1-2 0,1-1 7 0,-1-3-1 16,-2-1-1-16,2-2-9 0,-1 2 1 15,-1-5-1-15,0 0-3 0,-1-1 9 0,1 0-1 16,2-1 0-16,-3-1-8 0,0-2 18 0,2 3-5 16,-2-1 5-16,0-2-5 0,0-1 1 0,0-1 0 15,0-2 1-15,2-5-4 0,1-3-8 0,-1-4-4 16,4-2-5-16,1-5-11 0,13-23 13 0,-8 15-4 16,4 2-5-16,0-1 1 0,4 4 3 15,-6-1-3-15,9 3 3 0,-2 1-79 0,3 5 90 0,-2 1 0 16,-12 9 0-16,1-3-5 0,6 2 1 0,-1-1 14 15,1 1-6-15,2 1 6 0,0 0 2 16,-1 3 1-16,1 1 0 0,0 0-1 0,-3 2-10 0,1 1 4 16,2 0-8-16,-6 1 1 0,3-1-8 15,0 3 14-15,-1 0-2 0,-4-1 2 0,1 2 1 16,2-1 2-16,-7-1-3 0,2-2 2 0,0 3-2 16,-4-2-5-16,0 1 10 0,0-1-4 0,-2 0 5 15,2 1-1-15,-3-1 1 0,3 0-3 0,-3-1-6 16,1 0-23-16,0 1-14 0,-3-1-18 0,2 2-25 15,1-2-25-15,-2 0-45 0,1 2-158 16,0-1 29-16,-2 1 23 0,0-2-506 0,0 0 58 0,-3 1 64 16,1 2-706-16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2T08:34:5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7763 1571 1562 0,'-2'-2'308'0,"2"0"-30"0,-2 2-9 16,2 0-14-16,0 0-18 0,0-3-19 0,0 2-13 0,-1 1-22 15,1-3-17-15,0 2-12 0,0-2-15 16,0 2-10-16,0-2-10 0,0 2-7 0,0-2-10 15,0 0-8-15,0 0-6 0,0-1-7 0,1 1 0 16,-1-1-3-16,0 0-8 0,0 0-1 0,0 2-5 16,0-1-7-16,0 0-6 0,0 1-2 0,-1-1-9 15,1 2-9-15,0 1-3 0,0-3-11 0,0 3-1 16,0 0-3-16,-3 0 1 0,1 0-3 0,0 3-3 16,1 1 6-16,-4 4 8 0,0 1-1 0,0 1-2 15,0 2-5-15,-1 0-3 0,1 0-5 0,1 1 5 16,-2-1 2-16,1 0-5 0,2 2-7 0,-1-2 102 15,1 1-89-15,3-2-1 0,0 0 3 16,0-2-5-16,0-2 7 0,0 0 3 0,0 1 7 16,2-3-10-16,-1 1 11 0,1-3 4 0,1 2 2 15,2-2 4-15,-2 1-5 0,4 1 0 0,1-2-1 16,2 2-8-16,-2-4-84 0,0 0 164 0,1-1-90 16,-2 0-104-16,3-3 74 0,2-3-30 0,-1 2-17 15,1-3-23-15,2 1-34 0,-3-2-45 0,1 1-64 16,-3-3 21-16,0 0-154 0,-1 1-136 0,0-3 40 15,-2 0-214-15,-4 2 50 0,2-5 44 16,-4 2-324-16</inkml:trace>
  <inkml:trace contextRef="#ctx0" brushRef="#br0" timeOffset="258.9946">7787 1366 1417 0,'-2'-7'291'15,"2"2"-28"-15,0-3-27 0,3 1-18 0,0-4-23 16,-2 1-17-16,2 2-16 0,0-1-9 0,1 1-11 16,0 0-10-16,-1-1-10 0,0 2-6 0,-1 1-11 15,3 1-4-15,-4 2-7 0,1-1-8 0,-1 0-13 16,0 2-3-16,1-1-16 0,-1 0-10 0,-1 2 0 16,1-2-5-16,-1 3-5 0,0 0-5 0,0-2-6 15,0 2 0-15,-1 0 1 0,0-2-4 0,-1 2-2 16,1 0-1-16,0 0-3 0,-1-2 3 0,1 2-3 15,-2 0-1-15,1 0-3 0,1 0 0 16,0 0-1-16,1 0-12 0,0 0-21 0,-1 0-33 0,-1 0 4 16,2 0-235-16,-2 0-148 0,2 0 36 15,0 0-245-15,0 0 53 0,0 0 33 0,0 0-227 16</inkml:trace>
  <inkml:trace contextRef="#ctx0" brushRef="#br0" timeOffset="565.1013">8161 1069 1724 0,'3'-3'331'0,"1"1"-38"0,-4 2-31 15,1 0-6-15,0 2 3 0,-1 3-16 0,0 7-15 16,0 5-14-16,0 2-14 0,-1 3-21 0,0 2-11 15,-4 37-19-15,2-29-14 0,1-18-5 0,-2 35-15 16,-1-16-5-16,3-18-10 0,1 3 5 16,-2 4-10-16,0 0-8 0,0 0-6 0,1 2-15 15,0-4 1-15,-1 1-7 0,0-4-11 0,2 0-9 0,-2 0-29 16,2-5-24-16,1 1-16 0,0-3-23 16,-1-1-19-16,1-2-22 0,0-1-63 0,0-2 15 15,0 0-237-15,0-1 33 0,1-3-371 0,-1 0 50 16,1-3 54-16,-1 1-480 0</inkml:trace>
  <inkml:trace contextRef="#ctx0" brushRef="#br0" timeOffset="777.1106">8067 1480 1998 0,'-2'-3'385'0,"2"0"-60"0,0 1-30 16,1-2-27-16,4-1-26 0,3-2-20 0,5 2-25 15,1-3-25-15,5 0-12 0,-3 1-18 16,4-1-17-16,-3 2-13 0,2 1-13 0,0-2-18 0,-4 3-18 16,2-2-21-16,-3 3-26 0,2-1-33 0,-5 1-78 15,1 0 7-15,0 2-203 0,-4 1-112 0,-1 0 31 16,0 0-294-16,-1 0 50 0,-3 1 43 0,2 2-302 16</inkml:trace>
  <inkml:trace contextRef="#ctx0" brushRef="#br0" timeOffset="1434.2013">8398 1510 1829 0,'7'3'372'0,"1"-3"-44"16,0 0-39-16,3-3-22 0,2-1-37 0,2 0-30 16,-2-4-20-16,2 0-27 0,-1-1-20 0,1-1-21 15,-2-1-17-15,0 0-14 0,2 0-13 0,-6-1-14 16,2 1-5-16,-3 0-7 0,-3 0-3 0,-1 3-4 15,0 0-5-15,-4-2-4 0,0 5-1 16,-6-3-2-16,1 3 2 0,-2-1 1 0,-3 2 2 16,-1 3-1-16,-2 1 8 0,-1 0 4 0,-1 3-3 15,0 2 3-15,1 0-3 0,1 4 4 0,0-1-6 0,0 2 5 16,2 1-4-16,2 2 8 0,0 1 0 16,3 0-4-16,2 1 1 0,1 1 12 0,1 0-2 15,2-2-5-15,4 1-3 0,-3 1-8 0,3-2 6 16,1-1-7-16,2-1-8 0,0 0-3 0,2 0-7 15,3-2-10-15,0-3-5 0,-1 1-4 16,2-4-20-16,1-1-3 0,1-3-10 0,1 0-8 0,-1-4-8 16,1-2-22-16,3-3 4 0,-3-1-1 15,1-1 5-15,-2-2-6 0,-1 0 6 0,0-2 6 0,1 1 2 16,-2-1 12-16,0 1 10 0,-3-1 15 0,1 1 24 16,-2 2 13-16,-2-1 14 0,-1 2-1 15,0 1 6-15,-2 1-3 0,1 2-11 0,-2 1-6 0,0 2-1 16,0 1-1-16,0 1 10 0,-2 2 10 15,2 0 0-15,0 2-1 0,0 2 0 0,0 1 2 16,0 3-1-16,0 4 9 0,0 0-5 0,-1 2 5 16,-1 1-8-16,1 0 1 0,-2 1-5 0,0 0 1 15,-2 0-4-15,-1-2-4 0,0 1 0 0,1-2 0 16,-1-1 2-16,0 0-5 0,2-4 5 0,-1 1-1 16,1-4 3-16,1-1 2 0,-1 0-11 15,-1-1-9-15,1-3-9 0,0 0-1 0,1-3-2 0,-1-1-1 16,1 0-3-16,0-1-1 0,1-7-5 0,1 0 2 15,2-1-2-15,2-3 1 0,-1 0-3 16,3 2 6-16,-3-2 0 0,2 0-3 0,3 2-11 0,-3-1-12 16,3 2-15-16,-1-2-10 0,3 2-22 0,-1-1-60 15,2 1-60-15,-1 0 18 0,4 3-164 16,-2 0-146-16,1 1 37 0,-1 3-197 0,-1-1 56 16,2 3 30-16,-2 1-257 0</inkml:trace>
  <inkml:trace contextRef="#ctx0" brushRef="#br0" timeOffset="1833.202">9133 1373 1951 0,'-5'6'364'0,"-5"4"-31"0,0 0-39 0,0 0-23 16,-2 0-31-16,0 2-22 0,1 0-22 0,0 0-25 15,1 0-16-15,2 1-19 0,-2-1-8 0,4-2-10 16,2 2-16-16,1 0-9 0,1-3-8 0,0 1-12 15,2 0-7-15,2-2-8 0,0 0-14 0,3 1-9 16,-3-3-4-16,4 2-6 0,-3-4-6 0,2 2-11 16,0-4-6-16,-1 1-11 0,1-3-8 15,0-3-11-15,2 0-9 0,2-2-4 0,-1-4-1 0,0 0 1 16,-2-2 0-16,2-2 7 0,-2 2 5 16,-1 0 10-16,0-2 11 0,-2 2 14 0,1 2 6 0,-3 0 7 15,2 3-3-15,-2 0-1 0,0 1-3 0,2 2-1 16,-3 0 7-16,1 3 12 0,1 0 9 15,-1 3 0-15,1 0 1 0,0 2 0 0,2 4-4 16,-2 0-3-16,4 3 2 0,-1 1-6 0,0-1-6 16,0 4 1-16,2-3 5 0,0 3-7 0,0 0-11 15,1-2 74-15,-2-2-102 0,0 1-107 0,3-1 159 16,-2-3-102-16,-1-1-103 0,0-3 149 0,-3-1-225 16,3-4 104-16,0 0-234 0,-1-4 31 15,0-3-334-15,3-5 38 0,-4-4 47 0,2-4-378 0</inkml:trace>
  <inkml:trace contextRef="#ctx0" brushRef="#br0" timeOffset="2033.2005">9320 946 2222 0,'3'21'379'0,"-2"3"-43"15,2 36-23-15,0-18-22 0,0 4-28 0,2-1-26 16,-5-3-24-16,1 2-19 0,1-2-27 0,0 0-14 15,-1-4-14-15,1 1-13 0,2-3 1 0,-3-1-15 16,0-21 79-16,1 5-102 0,2 1-27 16,-3 0-34-16,1-2-26 0,1-1-20 0,0-2-23 15,-1-3-24-15,0-3-64 0,-1-3-75 0,-1-2-237 0,-1-4 39 16,-1-4-301-16,-1-6 53 0,-3-5 50 16,1-4-456-16</inkml:trace>
  <inkml:trace contextRef="#ctx0" brushRef="#br0" timeOffset="2271.2027">8988 1321 1994 0,'0'0'372'16,"1"-1"-38"-16,3 1-33 0,6-3-18 0,4 2-31 0,4-1-26 16,33-6-23-16,-19 3-19 0,0-2-16 15,-2 0-14-15,1 0-15 0,-19 3-12 0,31-8-8 16,-31 11-17-16,5-4-4 0,2-1-21 0,2 1-15 0,1-1-35 15,0 0-19-15,-2-1-26 0,-4 0-20 16,3 0-21-16,-4 2-17 0,0 0-23 0,-2 1-30 16,1 0-54-16,-7 0 16 0,0 1-135 0,-1 1-50 15,-2 0-13-15,1-1 6 0,-2 1 35 0,-1 2 83 16,-1 0 89-16,1-3-573 0</inkml:trace>
  <inkml:trace contextRef="#ctx0" brushRef="#br0" timeOffset="2433.2014">9534 1177 2604 0,'2'0'204'0,"1"3"13"16,-3 1-3-16,0 1-10 0,0 2-2 0,0 3-8 0,0 5-8 15,0-1-3-15,0 6-2 0,0 0-14 16,0 3-15-16,0-3-11 0,0 4-17 0,0-2-16 0,0 1-3 16,1-3-15-16,1 1-8 0,-1-1 2 15,1-1-14-15,1 0-7 0,1-1-30 0,-3-1-26 16,2-3-28-16,0-1-24 0,-1-2-26 0,0-1-28 16,2-3-43-16,-3-2 14 0,1-2-258 0,-1-2 34 15,1-1-358-15,-1-4 55 0,1-4 44 0,-2-8-455 16</inkml:trace>
  <inkml:trace contextRef="#ctx0" brushRef="#br0" timeOffset="2555.2018">9549 1044 1833 0,'-6'-13'298'0,"1"1"-106"0,-2 0-82 16,1 3-12-16,1 2-210 0,0 3-108 0,2 2 19 15,2 2-268-15,1 0-85 0,0 1 3 0</inkml:trace>
  <inkml:trace contextRef="#ctx0" brushRef="#br0" timeOffset="3165.2009">9602 1164 333 0,'7'21'648'0,"-3"0"-119"0,0 3-75 16,6 32-42-16,-2-24-50 0,1 6-23 15,-2-4-34-15,0-1-27 0,0 0-35 0,2-2-35 0,-5-19-2 16,-1 7-15-16,2 1 72 0,0-2-100 0,-1 2-17 15,1-2-13-15,-1-2-13 0,-1 0-12 16,2-3-12-16,-2-1-10 0,1-2 6 0,-3-2-10 16,0-1 10-16,1-3-89 0,1 0 158 0,-2-1-183 15,0-3 65-15,5-6 0 0,1-2-14 0,0-6-11 16,-1-1-6-16,2-3-11 0,9-28-7 0,-8 17 3 16,-6 16-13-16,3-2 1 0,0-4-16 0,-1 0-18 15,3 1-41-15,-2-1-24 0,1 4-26 0,-2 1-38 16,0 0-53-16,1 4 21 0,1 2-70 0,-4 0 5 15,1 3 0-15,0 4 15 0,-1 1 19 16,0 0 22-16,0 0 34 0,-1 1 49 0,1 3 57 0,0 0 6 16,2 2 98-16,1 1 47 0,0 0 30 15,1 3 16-15,1-2 8 0,-1 1 5 0,3-2 9 16,-3 2-8-16,2-3-3 0,-1 1-7 0,0-2 2 16,1 0-14-16,-1-1 3 0,-1-2-14 0,-1 1-3 15,1-3-16-15,0 0-3 0,-3-3-14 16,3-1-9-16,0-1-2 0,0 0-4 0,-1 0 1 0,-1 1-2 15,0-1 0-15,-4 3-11 0,0-1-2 0,0 1-4 16,-1 2-7-16,-2 0-1 0,-1 0 5 0,-3 5-6 16,-3 3 1-16,1 0-2 0,-1 4 4 0,2-2 1 15,-1 4 17-15,2 0 5 0,1 2 2 0,1-3 0 16,4 3 5-16,0-2 2 0,4 1 9 16,2-1 16-16,3-2 1 0,3 1-9 0,1-2 95 0,4-3-175 15,1 0 79-15,3-2-13 0,3-3-1 0,38-7-8 16,-22-5-1-16,1-4-8 0,-3-2-15 15,2-2-1-15,-1-3-8 0,-3 2-1 0,-2-5-24 16,-4 4-6-16,-6-4-16 0,0 5-11 0,-16 8-42 16,-1-3-28-16,-1 0-54 0,-3 0-100 0,-5 1 22 0,-5 2 24 15,-5 0-563-15,-4 2 62 0,-6 2 62 16,-38-8-712-16</inkml:trace>
  <inkml:trace contextRef="#ctx0" brushRef="#br0" timeOffset="4550.1967">21336 1082 1880 0,'-1'-2'319'0,"0"-1"-27"15,1 3-24-15,0 0-24 0,0 4-17 0,0 0-18 16,1 6-10-16,0 5-20 0,0 1-11 0,2 4-10 16,0-1-13-16,-3 4-10 0,3-2-11 0,-1 3-9 15,0-2-5-15,1 0-9 0,0-1-5 0,-1-2-8 16,0-1-7-16,0 0-1 0,0-3 4 0,3-1 0 16,-3-4 20-16,0 0 8 0,1-2 3 15,-1-2-12-15,2-3-2 0,-2 0-10 0,3-3-11 16,2-3-9-16,0-4-13 0,1-2-13 0,1-2 1 0,-2-2-3 15,4-4-14-15,-1 0-8 0,13-24-19 16,-19 30-16-16,4-3-12 0,-2-2-20 0,3-2-25 16,-1 1-26-16,1-1-33 0,0 2-41 0,0 2 17 15,1 1-256-15,-1 1-156 0,0 3 45 16,1 1-171-16,-1 1 45 0,-2 3-573 0</inkml:trace>
  <inkml:trace contextRef="#ctx0" brushRef="#br0" timeOffset="4898.2025">21638 1252 1953 0,'2'5'383'0,"0"-3"-43"0,3-1-41 16,-2-1-30-16,3 0-31 0,6-2-26 16,-1-1-22-16,2 0-16 0,2-2-20 0,-3 0-12 0,4-2-19 15,-4 0-17-15,2-2-19 0,-3 0-12 0,1-1-11 16,-3-1-1-16,-2 2-9 0,0 0-4 15,-2-2-6-15,-2 3-6 0,-1 2-4 0,0-2-8 16,-2 1 0-16,-2 3-3 0,1 0-7 0,-2 0 0 16,-2 2 3-16,-1 2-8 0,3 0 4 0,-3 0-4 15,1 0 3-15,-4 4-6 0,-2 1 5 0,2 3-2 16,-1-2 4-16,1 5-3 0,1 1 9 0,0 0-2 16,1 2 0-16,2 1-2 0,2-1 4 15,1 2-2-15,2 0-3 0,2-2-8 0,1 2 0 0,3 0-9 16,2-2-9-16,3 1-27 0,3-1-14 15,0-4-13-15,3 0-30 0,1-1-32 0,3-4-60 16,1-2 15-16,0 0-180 0,3-3-155 0,29-8 40 0,-26-4-173 16,3-3 48-16,-1-1 39 0,-2 1-257 15</inkml:trace>
  <inkml:trace contextRef="#ctx0" brushRef="#br0" timeOffset="5101.2069">22207 1085 2108 0,'-4'-4'374'0,"-1"1"-37"0,-1 3-22 15,-4 0-29-15,-4 5-19 0,-3 2-21 16,2 2-23-16,-19 19-21 0,17-9-15 0,8-12-15 16,0 5-20-16,-1 4-11 0,-1 2-11 0,4-1-13 0,0 1-8 15,1 0-15-15,4 0-6 0,2 1-10 16,0 0-7-16,2-2-16 0,2-1-14 0,2-1-16 0,2 0-12 16,2-1-15-16,2-4-8 0,1 0-15 15,3-3-29-15,1-2-23 0,1-3-24 0,1-2-20 16,-3-3-34-16,5-3-44 0,22-14 19 0,-20 3-136 15,-3-6-71-15,-3-2 33 0,2-4-314 0,-3-10 49 16,3-4 39-16,-4 1-432 0</inkml:trace>
  <inkml:trace contextRef="#ctx0" brushRef="#br0" timeOffset="5302.1998">22438 660 1885 0,'2'-17'283'0,"-1"4"-15"0,-1 2-9 15,-1 4-5-15,-1 5-11 0,-1 2-10 0,-2 8-12 0,1 4-2 16,-1 3-10-16,-1 6 5 0,-1 35-19 0,4-19-24 15,0 0 84-15,0 1-104 0,-2 1-12 16,5-1-16-16,-6 0-12 0,3-1-9 0,-2 4-6 16,2-3-12-16,-1-1-11 0,1 0-15 0,-3-4-12 15,4-20-19-15,0 6-21 0,-2 0-19 0,0 1-25 16,3 0-28-16,-2-2-22 0,0-1-42 0,1-2-35 16,0-5-73-16,-2-1 24 0,-1-4 18 0,2-3-532 15,-3-2 53-15,3-4 47 0,-2-3-545 0</inkml:trace>
  <inkml:trace contextRef="#ctx0" brushRef="#br0" timeOffset="5517.2046">22107 957 2067 0,'-2'-5'449'0,"-1"2"-59"0,3-3-37 0,5 1-41 15,3-2-33-15,5 0-38 0,3 0-25 0,31-11-29 16,-15 8-10-16,0 1-17 0,3 1-19 0,-1-1-17 15,4 4-12-15,-2-2-12 0,-2 0-23 16,-2 0-24-16,-20 5-24 0,4 1-27 0,5-2-34 0,-3 0-42 16,-1 1-38-16,-1 2-44 0,0 0 15 0,-4 0-198 15,-1 1-223-15,-4 3 41 0,-2 0-132 16,-1 0 50-16,-1 1-419 0</inkml:trace>
  <inkml:trace contextRef="#ctx0" brushRef="#br0" timeOffset="5899.1985">22628 1001 1994 0,'-9'12'409'0,"0"0"-44"16,1 2-43-16,-1 0-29 0,-1 2-28 15,3 0-32-15,3-1-22 0,-3 2-21 0,2 0-16 0,0 0-25 16,3-1-11-16,0 1-12 0,-1-1-9 15,3-2-11-15,0 1-15 0,3-1-8 0,-1 0-10 16,3-2-7-16,0 0-8 0,4-2-10 0,-2 0-12 16,2-3-7-16,-1-2-11 0,6-2-11 0,-1-1-4 15,2-2-7-15,-2 0-11 0,2-2-2 0,-3-2 0 16,0-3 4-16,1 0 1 0,-2-3 5 0,-1 1 1 16,-1-1 0-16,-2-2 9 0,-2-2 2 15,-1 1 6-15,0 1 1 0,-2 0-6 0,-1 3 0 16,-1 0 2-16,-2-2 0 0,-3 2-1 0,2 1-11 15,-1 0-13-15,-4 2-39 0,0-1-34 0,-4 2-33 16,2 2-47-16,0 3 15 0,-1 0-181 0,1 3-157 16,0-1 39-16,-1 2-199 0,4 2 47 0,0-4 41 0,4 3-313 15</inkml:trace>
  <inkml:trace contextRef="#ctx0" brushRef="#br0" timeOffset="6214.2002">22837 1095 2174 0,'5'0'387'15,"0"3"-41"-15,-1 1-33 0,-1 3-39 0,2 1-23 16,0 2-23-16,-2 2-25 0,0 0-20 0,-2 1-15 16,-1 3-16-16,0-2-17 0,-3 1-14 15,1-1-14-15,2 2-9 0,-1 0-17 0,-1-4-6 16,-1-2-2-16,2-1-7 0,0-2-8 0,0-1-6 15,1-1-1-15,0 0-5 0,0-2-14 0,0-1-10 16,1-2-17-16,1 0-10 0,3-5-7 0,2-1 1 0,3-3 2 16,-1-2 4-16,1-2-8 0,2 1 6 15,-2-1-1-15,3-2 4 0,-1 2-5 0,-2-2 3 16,4 2-4-16,-3 0-5 0,-1 0-14 0,4 1-44 16,-2-1-32-16,1 2-44 0,-3 1-64 0,2-1 19 15,0 4-158-15,-2 0-195 0,1 3 42 0,-2 1-138 16,-1 1 50-16,-1 2 37 0,1 0-250 15</inkml:trace>
  <inkml:trace contextRef="#ctx0" brushRef="#br0" timeOffset="6428.2086">23220 1070 2119 0,'1'0'386'0,"1"0"-33"0,-2 3-21 0,2 2-26 16,-1 0-27-16,0 2-24 0,-1-2-24 0,0 6-13 15,0 2-25-15,0 2-22 0,-1-1-15 0,-2 1-12 16,2 2-18-16,-1-3-9 0,-2 3-22 0,4 1-1 16,-2-2-8-16,-2-2-11 0,3 2-8 0,-2-4-10 15,2 0-23-15,-2 1-20 0,1-3-44 16,1 0-29-16,-1-1-32 0,0-4-35 0,2 2-52 16,-2-2 17-16,1-2-253 0,-1-2 33 0,0-1-326 15,-1 0 52-15,-1-3 49 0,1-5-481 0</inkml:trace>
  <inkml:trace contextRef="#ctx0" brushRef="#br0" timeOffset="6599.2014">23169 888 1938 0,'3'-13'397'0,"-2"-2"-50"0,5 6-42 16,-4-3-50-16,2 4-61 0,-1-1-60 15,2 4-95-15,0 0-4 0,2-2-538 0,3 3 36 0,1-2-130 16,-1 1 45-16,4 0-219 0</inkml:trace>
  <inkml:trace contextRef="#ctx0" brushRef="#br0" timeOffset="7214.2042">23439 1100 2220 0,'-1'2'385'0,"-2"-2"-47"0,0 0-35 0,2 0-34 16,1 0-31-16,0 0-28 0,1 0-24 0,3 3-19 16,-1-3-19-16,3 0-16 0,0 0-28 0,1 0-16 15,2 0-14-15,5-3-11 0,-2 1-14 0,0 2-11 16,-2-2-2-16,-2 2-9 0,2-1-6 0,-4 1-15 15,-1 0-1-15,1 0 3 0,-2 0-3 16,-1 0-4-16,-1 0 2 0,-1 0-2 0,-1 0 5 16,-1 2 0-16,-1 1 3 0,-3 4 2 0,-4 1 7 0,-1 2-1 15,-1-1 0-15,-5 3 8 0,-18 17-3 16,25-22 3-16,-3 3 1 0,-22 17 2 0,26-19-3 0,-4 1-1 16,-3 3-4-16,2-2 4 0,-1 2-2 15,4 0-3-15,-1-2-1 0,1-1 2 0,-1 0 0 16,4-3-4-16,3 1 12 0,-2-2 4 0,2 0 3 15,4-1 6-15,0 1 0 0,0 0 4 0,4-1-4 16,5-1 6-16,2 2-6 0,3 0 0 0,0 0 0 16,2-2 3-16,0 1-7 0,3 0 1 15,-3-1-4-15,3-3-6 0,-3 3-7 0,4-2-4 0,-2-1-32 16,-1 0-21-16,1 0-23 0,-2 0-27 16,1 0-25-16,-1 0-37 0,0 0-57 0,-2 0 21 0,0 0-215 15,-1 0 33-15,-2 0-351 0,-2 0 47 16,-2 0 48-16,0-2-500 0</inkml:trace>
  <inkml:trace contextRef="#ctx0" brushRef="#br0" timeOffset="7584.1999">23729 1339 1842 0,'9'-6'333'0,"3"0"-29"0,0-1-32 16,-1-1-38-16,3 0-21 0,-1 0-21 0,2-1-29 0,-2 1-22 15,1-1-12-15,1-1-14 0,-2 2-14 16,1-3-11-16,-4 1-11 0,-2 0-5 0,0-2-1 16,-1 3-7-16,-2-2-10 0,-2 2-2 0,-2 1-2 15,-1 0-4-15,0 3-2 0,-1-1-3 0,-1 1 2 16,-2 1 3-16,0 0 3 0,0 0-3 0,-3 2 0 16,3 2-4-16,-1 0 4 0,-6 0 3 15,0 1 3-15,-1 4 3 0,-1 1-3 0,0 0 1 0,3 5-1 16,-2-1 6-16,0 1-3 0,4 1-5 15,-2 1 2-15,3-1-15 0,1 2 14 0,0 1-5 16,4-2-1-16,-1 0 0 0,3 0-6 0,3-1-5 16,0 1-9-16,2-2-11 0,3-2-6 0,3 1-15 15,0-3-22-15,7 1-23 0,-1-4-17 0,4-1-14 16,-1-3-19-16,0 0-16 0,3 0-25 0,1-2-35 16,-2-3 18-16,34-5-140 0,-26 0-44 0,0-2-61 15,-2-2 33-15,-2-1-277 0,1 0 41 16,0-1 86-16,-5 1-332 0</inkml:trace>
  <inkml:trace contextRef="#ctx0" brushRef="#br0" timeOffset="8030.2027">24250 1218 2002 0,'7'-9'231'0,"-1"0"4"16,-3 1 17-16,-3 1-6 0,0 2-9 16,-3 1-13-16,-1 1-13 0,-2 1-12 0,-3 2-11 0,-4 1-10 15,-1 3-18-15,-1 1-12 0,1 3-3 0,-2 2-11 16,0 0-7-16,2 4-7 0,3 1-4 16,-1-1 8-16,0 3-16 0,5-1-8 0,-1 0-4 15,1-1-7-15,5 1-5 0,1-3-7 0,1 1-2 16,3 0-10-16,3-2-13 0,1-2-8 0,2 0-1 15,4-3-14-15,-1-2-10 0,1-2-6 0,3-3-12 16,-1-1-12-16,4-4-11 0,23-18-16 0,-16 2-10 16,-2-5-1-16,-2-5-5 0,0-5 0 0,-2-3 9 15,0-5-83-15,-6-2 90 0,3 0 7 0,-4 0 3 16,-1-4 2-16,-5-3 17 0,-2 3 8 0,2 3 3 16,-5 3 6-16,3 3 7 0,-5 4 10 15,-5 1 2-15,4 22 1 0,-2-5-10 0,-1-2-4 16,1 3-2-16,-3 0-4 0,-1 5-6 0,-4 4 1 15,2 4 2-15,-3 5 3 0,-2 8 2 0,-14 22 3 16,11-1 7-16,-1 4 7 0,2 4 1 0,2 5 105 16,4 11-74-16,7-1-5 0,-2 1-7 0,10 1 3 15,-3 1-5-15,5-2 6 0,-1-3-12 0,6-3-3 16,1 2-19-16,-3-8 12 0,3 0 1 0,2-4 0 16,0-4-6-16,-1-4-1 0,4-3-6 15,-2-4 3-15,-9-15-8 0,7 1-3 0,0-1-8 0,5 0-25 16,0-5-5-16,-1-2-18 0,30-13-27 15,-20-2-6-15,-1 1-12 0,-19 6-18 0,4-1-29 16,2-4-44-16,-3 1 18 0,-2-1-321 0,-2 0 40 16,-4 0-275-16,0 3 55 0,-6-1 54 0,-5-1-537 15</inkml:trace>
  <inkml:trace contextRef="#ctx0" brushRef="#br0" timeOffset="10051.2085">6453 2917 2242 0,'-15'31'362'0,"4"3"-31"16,-2 0-21-16,6 0-30 0,2-3-20 0,3 5-12 15,2-21-17-15,1 37-21 0,5-19-15 16,-3 0-27-16,0-20-16 0,6 30-7 0,-6-30-19 0,2 3-8 16,0 1-10-16,2 1-12 0,0 1-30 15,5-2-20-15,-3-1-16 0,3-2-23 0,-2-1-23 0,3-2-33 16,0-4-32-16,1-1-43 0,1-3-61 0,0-2 18 16,1-3-187-16,0-2 31 0,0-4-354 15,-2-2 48-15,0-1 49 0,-1-1-507 0</inkml:trace>
  <inkml:trace contextRef="#ctx0" brushRef="#br0" timeOffset="10447.1992">6751 3081 1912 0,'5'3'395'0,"0"-3"-39"0,-3 4-26 16,0 1-18-16,2 3-26 0,-3 1-14 0,0 3-30 15,-1 0-23-15,0 2-25 0,0 2-18 0,-1 0-25 16,0 1-8-16,1-1-21 0,0 0-16 0,-2-3-14 15,0-2-18-15,1-1-19 0,1-2-4 16,0-2-12-16,0-1-10 0,0-2-39 0,0 0-21 16,-1-3-18-16,0-3-15 0,1 1-5 0,0-3-9 15,0-1 0-15,0-4 5 0,1-6 5 0,3 1 4 0,-2-2 12 16,4 0 30-16,0 0 14 0,2-1 11 16,0 2 9-16,-1 1 3 0,2 2 10 0,-1 2 2 15,2 2 9-15,-2 0 8 0,4 4 10 0,-3-1 3 16,0 4 15-16,1 2 2 0,-1 3 0 0,2 2-2 15,-1 1-16-15,-1 2 5 0,0 0-2 0,-1 2-12 16,1-1-6-16,-2 1 2 0,0-1-16 0,-1 3-36 16,2-4-14-16,-2 1-27 0,0 1-26 15,1-1-27-15,0-1-25 0,-1-3-36 0,1 3-51 16,1-4 21-16,3 0-179 0,-1-1 34 0,1-3-316 16,2-3 42-16,1-1 48 0,0-1-439 0</inkml:trace>
  <inkml:trace contextRef="#ctx0" brushRef="#br0" timeOffset="10764.2012">7225 2967 2056 0,'-3'0'399'0,"-1"3"-41"16,-1 2-36-16,-5 5-14 0,1 0-38 0,2 4-22 16,0 0-9-16,-1 2-26 0,3 1-14 0,3 3-19 15,1-2-14-15,1 2-24 0,1 0-7 0,1 0-23 16,3-3-9-16,3 0-11 0,0 0-11 0,3-1-8 15,1 0 1-15,1-5-18 0,1 0-14 16,4-3-11-16,-1-3-11 0,1-2-14 0,-1-1-14 0,0-4-12 16,-1 0-6-16,0-3 1 0,-2-1-5 0,-3-5 3 15,1 1 9-15,-7-5 12 0,-2 1 11 16,-3-3 4-16,-3 0 9 0,0-2 4 0,-6 4 5 16,2-2 7-16,-4 3-1 0,1 1 6 0,-3 0-9 15,0 0-10-15,-2 2-6 0,1 0 9 0,-1 2-9 16,2 0 0-16,0 2-9 0,0 0-29 0,5 1-34 15,-2 1-36-15,3 0-37 0,3 2-17 0,0 0-22 16,2 2-55-16,2 1 22 0,2 0-151 0,2 0 29 16,-1 0-354-16,2 0 51 0,7 1 49 0,-2-1-483 15</inkml:trace>
  <inkml:trace contextRef="#ctx0" brushRef="#br0" timeOffset="11046.2052">7475 2905 2199 0,'5'3'386'0,"2"5"-36"15,0 0-29-15,0 2-30 0,0 4-24 0,0 0-22 16,-1 1-10-16,0 0-23 0,-2 3-24 0,0-2-29 16,-1 1-3-16,0-1-18 0,0 1-12 0,1 0-14 15,-3-3-8-15,2-1-10 0,0-2-4 0,-1 0-14 16,0-3-3-16,0-2-10 0,-1 0 6 0,0-1-6 15,0-4-24-15,0-1-18 0,2-1-3 16,-2-2-6-16,0-2-12 0,1-4 2 0,3-2-3 16,-2-3-2-16,0-1-14 0,0-2 3 0,1 0-14 0,-1-4-43 15,1 1-24-15,1 0-40 0,-2-3-43 16,0 4 14-16,2-1-162 0,0 1-63 0,-2 1 33 16,1 1-322-16,1 1 46 0,1 2 47 0,-2 1-473 15</inkml:trace>
  <inkml:trace contextRef="#ctx0" brushRef="#br0" timeOffset="11530.2087">7714 2888 2291 0,'4'17'388'0,"0"3"-38"0,-1-1-33 0,2 0-28 16,-3 0-19-16,1 1-27 0,-1-2-27 0,-1-1-15 16,1-2-26-16,0 0-13 0,-1-3-18 0,-1-2-12 15,1-1-6-15,0-2-22 0,0-2-12 0,0-2-51 16,-1 0-31-16,0-3-24 0,0-2-20 0,2 1-23 15,-1-3-4-15,0-5-8 0,3-1-4 16,-1-3 1-16,0 0 7 0,1-1 7 0,1 3 22 16,0-1 8-16,1 1 9 0,0 2 10 0,0 4 14 15,0 0 12-15,1 2 8 0,-2 1 9 0,0 2 4 16,2 0 4-16,-3 3 3 0,2 0 2 0,-3 1 3 16,1 0-2-16,2 4 9 0,-1-1-5 0,0 3-9 15,1-3 5-15,-4 0-8 0,3 3-3 0,-2-5-11 16,0 2 1-16,0-3-5 0,-1-1-13 0,1 0-27 15,-3-2-21-15,1-1-24 0,1-2-16 0,1-1-8 16,-1-3-14-16,2-4-9 0,-1 0-16 0,2-3 4 16,-1 0 0-16,3-1 15 0,0-1 18 15,-1 3 28-15,1 1 20 0,1 0 15 0,1 2 18 16,-4 1 19-16,1 4 15 0,-1-1 21 0,1 3 8 16,0 2 14-16,-2 2 9 0,1 0-5 0,0 2 0 15,-1 3-2-15,3 1-5 0,-3-1-3 0,0 3-4 16,1 0-9-16,0 2 0 0,1 0-11 0,-2 0-15 15,1-1-15-15,1 0-19 0,-3 0-23 0,1-3-24 16,1-1-33-16,0 2-50 0,2-1 14 0,2 0-197 16,1-1-156-16,3-2 38 0,0-3-186 15,3 1 51-15,-1-3 36 0,2-3-335 0</inkml:trace>
  <inkml:trace contextRef="#ctx0" brushRef="#br0" timeOffset="11946.2004">8341 2905 2298 0,'-6'0'401'0,"-1"0"-39"15,-4 4-40-15,1 3-24 0,-1-1-26 16,1 4-29-16,2 3-18 0,-2 0-28 0,3 2-23 16,3 0-13-16,-2 0-9 0,3 0-3 0,2 0-13 15,1 0-11-15,1-3-17 0,1 0-14 0,-1-3-18 16,1 0-8-16,3-1-4 0,-1 0-18 0,0-4-13 15,3-1-19-15,-2 0-7 0,0-3-16 0,0 0-7 16,0-3-12-16,1-4-12 0,2-1-18 16,-1-3-1-16,0-3 3 0,-1 0 5 0,1 0 7 0,-3 1 16 15,0 0 16-15,0 0 19 0,-1 1 20 16,0 3 6-16,0-1 4 0,-2 4-4 0,0-1-7 16,0 2-4-16,0 3 5 0,1-2 5 0,-1 4 7 15,1 2 4-15,0 1-6 0,-1 0 8 0,3 4 1 16,-1 4-7-16,0 1 0 0,2 3-3 0,-1 1-11 15,1-1 6-15,2 0-21 0,0 2-2 0,-1 0-11 16,1-3-25-16,0 1-15 0,0-1-14 0,0-2-23 16,0-1-27-16,0-5-26 0,0 1-31 0,0-4-38 15,-1-3 19-15,-1-2-107 0,-1-2-31 0,3-2-37 16,-2-6-119-16,-3-3 38 0,1-2-175 0,-1-6 46 16,-1-39 43-16,0 22-288 0</inkml:trace>
  <inkml:trace contextRef="#ctx0" brushRef="#br0" timeOffset="12115.2041">8481 2539 1912 0,'-1'-13'363'16,"-1"3"-24"-16,2 4-25 0,0 0-12 0,0 5-19 0,0 3 8 15,0 3-21-15,3 8-17 0,-1 3-11 16,9 35-13-16,-6-17-14 0,4 5-23 0,-1 0-9 16,-1-1-11-16,0 3-15 0,-1 0-14 0,2 3-17 15,-1-5-6-15,0 1-9 0,-2-3-18 0,0-5-6 16,-2-19-10-16,-1 4-12 0,3 2-10 0,-3 2-4 15,1-5-69-15,0 0-44 0,-2-2-69 0,0-2-60 16,2-2 18-16,-2-3 17 0,0-2-633 0,1-2 60 16,1-3 61-16,-2-3-816 0</inkml:trace>
  <inkml:trace contextRef="#ctx0" brushRef="#br0" timeOffset="12812.2055">9905 2670 1849 0,'-15'5'402'16,"-1"1"-37"-16,1 2-38 0,-2 2-29 0,0 0-25 16,2 2-31-16,1 0-22 0,0-1-17 0,1 2-17 0,2 2-18 15,2 1-7-15,5 1-16 0,1 1-11 16,3 1-10-16,3 1-19 0,2 1-9 0,1-2-7 16,15 28-10-16,-7-22-7 0,-9-15-6 0,2 4 0 15,0 2-2-15,0 1-10 0,2 1-3 0,-3 0-1 16,-1 0-5-16,-2-1 2 0,-2 1-2 0,-1 0-1 15,-3 0-4-15,-4-1-13 0,1-1 1 0,-21 21-25 16,18-32-15-16,-4 3-18 0,0 1-24 16,-2-2-24-16,1 0-26 0,0-3-26 0,1-2-31 15,2 0-19-15,4-2-26 0,2-2 18 0,2 0-129 16,3-4-47-16,1-4 33 0,2-1-332 0,4-3 46 16,1-1 45-16,15-22-401 0</inkml:trace>
  <inkml:trace contextRef="#ctx0" brushRef="#br0" timeOffset="13112.2014">9994 2905 2129 0,'1'0'388'0,"-1"2"-41"15,-1 1-16-15,-1 1-24 0,-1 4-30 0,-1 4-26 16,1 0-7-16,0 1-29 0,1 2-9 0,-1 0-14 16,3 1-20-16,0 0-15 0,0 1-14 0,3 0-17 15,-1-3-5-15,4 1-8 0,0-1-11 0,2-2-16 16,5-2-5-16,-2 0-13 0,4-2-15 15,1-4-16-15,4-2-8 0,-2-2-11 0,1 0-7 16,2-2-5-16,-2-3-5 0,0-2-3 0,-1 0-2 16,-2-3-1-16,-2-2-4 0,-3 0 7 0,-3-1 3 15,-3-1 1-15,-1 1 4 0,-4 1-4 0,-4-2-2 16,-2 3 3-16,-2-2 1 0,-4 2-6 0,-3 1-3 16,0 2-10-16,-5 1-27 0,-2 0-20 15,-1 0-16-15,2 2-28 0,3-1-30 0,-2 2-40 0,5-1-50 16,2 1 20-16,0-1-116 0,6 2-42 0,2 0-124 15,3-3 37-15,2 1-178 0,2-1 48 16,1-1 33-16,1-3-296 0</inkml:trace>
  <inkml:trace contextRef="#ctx0" brushRef="#br0" timeOffset="13339.2034">10313 2467 2189 0,'6'0'412'0,"-3"4"-15"0,1 4-28 0,0 2-16 16,-1 5-25-16,3 5-36 0,2 32-15 16,-6-16-18-16,0-2-21 0,-2 5-27 0,2-3-19 15,-2 2-20-15,0-1-14 0,0-23-21 0,0 9-10 0,0 1-13 16,-2 2-29-16,2-1-8 0,0 1-56 16,0-3-31-16,2-3-30 0,-1 1-21 0,1-4-10 15,1-2-19-15,-1-2-21 0,1-4-27 0,2-1-38 16,0-5 17-16,0-2-210 0,0-3-103 0,3-1 39 15,2-6-245-15,-3-2 44 0,1-2 54 0,1-3-465 16</inkml:trace>
  <inkml:trace contextRef="#ctx0" brushRef="#br0" timeOffset="13728.2012">10514 2813 2030 0,'6'0'372'16,"-2"7"-19"-16,1 0-26 0,1 4-25 15,1 2-20-15,1 2-24 0,-1-1-19 0,1 2-24 0,-1 0-6 16,1 0-20-16,-2-1-18 0,1-2-18 0,0 0-10 15,0-2-15-15,1 0-14 0,-1-1-22 16,0-4-6-16,0 0-20 0,2-3-18 0,-2 0-33 16,-2-3-7-16,4-3-19 0,0 0-12 0,-1-5-22 15,0-2-14-15,-1-3-3 0,0-3 0 0,-2 0 7 16,0 3 12-16,-1-4 20 0,-1 2 25 0,-1 1 21 16,-1 1 15-16,2 2 0 0,-2 3-4 15,-1 0-6-15,3 2-3 0,-2 3 4 0,2 0 9 16,-2 3 13-16,-1 0 14 0,1 3 15 0,1 0-9 0,1 1-2 15,-2 1-5-15,2 3-1 0,0 3-8 16,1 0-4-16,1 1-5 0,2 0-12 0,-1 0-7 0,1 0-5 16,2 1-7-16,2-3-11 0,-3-2-23 0,4 2-9 15,2-3-32-15,-2-1-19 0,1-3-15 16,0 0-19-16,1-3-22 0,-2 0-11 0,1-3-39 16,-2-1-32-16,-1-4 19 0,-1-2-96 0,-1-1-50 15,-3-7 29-15,1-3-349 0,2-37 40 0,-9 17 51 16,1-2-440-16</inkml:trace>
  <inkml:trace contextRef="#ctx0" brushRef="#br0" timeOffset="13912.2011">10955 2323 1894 0,'1'-6'388'0,"1"3"-31"0,-2 6-23 16,1 1 6-16,-1 6-16 0,1 5-8 16,0 4-20-16,4 35-33 0,-1-16 4 0,-2 1-21 15,1 4-22-15,-2 1-19 0,0 1-23 0,-1 0-22 16,0 5-10-16,1-4-19 0,1 1-11 0,-1-4-11 15,-1-2-17-15,0-3-6 0,3-2-6 0,-3-23-16 16,0 5-23-16,2 0-3 0,-1 1-57 0,-1-5-40 16,0-1-11-16,1-1-6 0,-1-3-37 0,0-3-36 15,0-1-42-15,0-3-69 0,-1-2 26 0,0-1-264 16,-2-3 41-16,-3-3-235 0,-3-6 54 16,-12-25 39-16,5 10-527 0</inkml:trace>
  <inkml:trace contextRef="#ctx0" brushRef="#br0" timeOffset="14280.1998">10654 2694 2183 0,'-7'-5'381'0,"2"0"-42"0,1 1-31 0,2 1 0 15,4 0-10-15,2 1-23 0,1 0-27 0,5 1-24 16,7-1-28-16,0 0-19 0,4 1-20 0,3 0-15 16,0 1-14-16,39-5-13 0,-25 3-9 15,-2-2-12-15,1-2-17 0,-2 3-27 0,-4-4-23 16,4 0-32-16,-4 1-30 0,-3-3-31 0,-16 6-32 0,2-2-33 15,2 0-31-15,-2 1 16 0,1-2-123 16,-5 3-15-16,-1 0-6 0,-1 1 8 0,-4 1 24 16,0 0 38-16,-1 1 48 0,-3 0 51 0,1 0 55 0,-1 1 10 15,0 0 146-15,0 3 32 0,0-1 18 16,0 4 16-16,0 3 13 0,0 2 1 0,0 4 5 16,0 1-1-16,0 3-2 0,-1 0-9 0,1-1 0 15,0 5 0-15,0-2-13 0,-1 2-12 0,-1 0-22 16,1-2-1-16,-1 2-12 0,1-4-9 0,1 1-7 15,-1-1-21-15,1-2 1 0,-2-2-9 0,2-2-40 16,-1-2-32-16,1-4-23 0,0 1-17 16,0-1-15-16,0-2-28 0,0-2-38 0,1 1-55 15,-1-4 17-15,2-1-196 0,-1 0 31 0,-1-4-360 16,0-4 50-16,-3-7 51 0,0-4-528 0</inkml:trace>
  <inkml:trace contextRef="#ctx0" brushRef="#br0" timeOffset="14384.2081">11116 2452 1817 0,'-2'-14'238'0,"0"2"-104"0,2 4-14 16,0 3-239-16,0 3-223 0,1 2 24 15,2 0-207-15,0 2 9 0</inkml:trace>
  <inkml:trace contextRef="#ctx0" brushRef="#br0" timeOffset="14794.1982">11362 2689 658 0,'3'5'625'16,"-3"-2"-93"-16,0-1-63 0,0 1-52 0,-1 0-48 0,-1-2-27 15,-2 2-33-15,-2 2-32 0,-1 2-30 16,-3-1-24-16,0 2-21 0,0 1-27 0,-1 2-16 16,3-2-12-16,-1 4-14 0,2-1-9 0,0 2-13 15,2 0-16-15,2 2-8 0,1-2-8 0,2 2-10 16,2 0-10-16,-1-2 0 0,4 1-14 0,-2-2-11 15,4 3-4-15,-1-4-7 0,0 1-2 0,-2-2-8 16,2-2-3-16,2 1-4 0,-2 2-9 0,0-4 3 16,0-1-2-16,-1-3 3 0,1 0-16 0,0 0 3 15,1-3-6-15,-1-1-8 0,2-4-10 16,4-3 3-16,-1 0-9 0,1-3 5 0,-1-3 2 16,-1-3 2-16,0 1-2 0,-1-1 3 0,-1-1 13 15,-1-2 4-15,0 1 9 0,-2-1 10 0,-2 2-6 16,0-2 0-16,-1 4-3 0,-2-1-7 0,-2 1-10 15,1 1-18-15,-3 2-10 0,-2-1-20 0,2 2-18 16,-3 3-17-16,1 0-38 0,-1 0-34 16,3 2 16-16,0 0-128 0,-2 1-39 0,2 1-87 0,1 2 34 15,2 2-227-15,-1-3 40 0,1 1 30 0,1 1-297 16</inkml:trace>
  <inkml:trace contextRef="#ctx0" brushRef="#br0" timeOffset="15146.2075">11485 2640 1737 0,'6'-1'410'0,"1"3"-28"0,1 3-29 15,-1 1-20-15,1 2-31 0,0 4-29 16,-3 0-13-16,1 1-21 0,-3 0-20 0,1 0-28 0,0 2-13 16,-2-1-9-16,0 3-22 0,-2-5-15 15,0 1-13-15,0 1-16 0,0-2-13 0,0-2-12 16,-1-1-28-16,-1 1-17 0,1-3-18 0,1-1-4 0,-3 0 5 15,3-3-25-15,-1 0-5 0,1-2-3 16,0-1-4-16,0-1-6 0,1-2 2 0,3 0-3 16,1-3 3-16,0-4 6 0,4 0 14 0,-2 0 5 15,4-1 18-15,-1 0 3 0,1 2 7 0,2 2 2 16,-1 1 4-16,1 2 3 0,-2 0 3 0,-1 1 2 16,2 3-9-16,-2 2 5 0,3 0-5 0,-3 2 2 15,-2 2-9-15,1 1 0 0,-1-1-12 16,-1 3-4-16,-1-1-17 0,-1 1-10 0,-1-2-24 15,2 1-20-15,-5-1-31 0,2 0-33 0,0-3-69 16,-3 1-46-16,0-2 23 0,1 1-154 0,1-3-202 16,-1-1 46-16,1 0-105 0,-2-1 51 0,1-3-477 15</inkml:trace>
  <inkml:trace contextRef="#ctx0" brushRef="#br0" timeOffset="15396.1988">11836 2248 1904 0,'9'11'414'0,"1"3"-34"16,14 32-4-16,-10-12-21 0,-2 5-40 0,-3 2-22 15,-1 2-20-15,-3 2-30 0,-2 4-14 0,-2 0-19 16,-4 2-21-16,-3 2-21 0,-3-2-18 0,-1 5-16 16,-3 1-4-16,-2-5-11 0,0-2 6 15,-1-2-11-15,2-4-18 0,-1 0-7 0,1-6-17 0,-2-4-7 16,0-4-43-16,1-3-28 0,2-4-27 15,7-13-22-15,-3 0-14 0,1 5-31 0,-3-4-39 16,0 1-72-16,1 0 21 0,-2-4 17 0,0 0-579 0,-2-1 64 16,-3-1 56-16,1-4-741 0</inkml:trace>
  <inkml:trace contextRef="#ctx0" brushRef="#br0" timeOffset="16432.2049">21948 2375 1845 0,'0'-2'357'0,"-2"2"-34"0,0 0-30 15,-2 2-20-15,-3 3-13 0,-3 4-21 0,0 2-19 16,0 3-12-16,-15 27-19 0,12-14-19 0,0 4-5 0,3 2-15 15,-2 2-6-15,6 1-15 0,-1-2-14 16,2 0-9-16,2-20-7 0,2 8-13 0,0 1-6 0,1 2-11 16,0-1-2-16,1 0-7 0,0-2-7 15,5 2-15-15,0-2-11 0,1-2-20 0,0-1-17 16,1-2-20-16,0-1-25 0,3-3-31 0,0-3-38 16,0 1-52-16,2-4 17 0,1-2-303 15,0-3 38-15,2-2-258 0,-3-3 48 0,1-2 48 0,-3-4-448 16</inkml:trace>
  <inkml:trace contextRef="#ctx0" brushRef="#br0" timeOffset="16777.2046">22078 2595 2054 0,'3'0'362'0,"-1"4"-36"0,2 4-19 0,0 4-15 16,0 4-34-16,1 4-14 0,0 0-20 15,-2 1-29-15,2-1-8 0,-1 2-18 0,2 2-18 0,-1-5-13 16,0 3-15-16,-1-3-12 0,2-2-10 16,-1 1-7-16,-2-2-5 0,2-1-8 0,-1-3-2 15,-1 0-1-15,1-4-3 0,0 1 5 0,-2-4 3 16,1 0-8-16,0-1-3 0,1-4-13 0,-1-2-11 16,2-2-11-16,3-6-5 0,0-3-12 0,-1-1-6 15,12-27-5-15,-6 15-19 0,-4-2-12 0,1-1-15 16,-1 1-24-16,0-1-25 0,-6 16-25 0,1-1-27 15,1-4-33-15,1 2-36 0,-1 2 19 16,0 1-131-16,-1 3-6 0,-2 1 2 0,2 3 5 16,-2 2-2-16,-1 4-45 0,0 1 5 0,-1 2 27 15,3 1 120-15,-2 0-510 0</inkml:trace>
  <inkml:trace contextRef="#ctx0" brushRef="#br0" timeOffset="17511.1995">22341 2664 2607 0,'4'13'184'0,"3"2"-7"0,3-2 4 15,-1-2-9-15,0 0-7 0,2 0-7 16,-2-1-9-16,1-3-8 0,1 0-11 0,-2-2-17 0,2-3-3 15,-2 0-9-15,1-2-15 0,1-2-16 0,1 0-11 16,0-3-15-16,-2-2-6 0,3-1-10 0,-4-1-2 16,1-2-6-16,-1 0-2 0,-2 1 0 0,-1-2 8 15,-2-1 4-15,0 2 3 0,-3 1-1 16,3 1-3-16,-4 2 0 0,0-1-5 0,0 3 0 0,-1 1-6 16,-2 0 8-16,1 3 1 0,-1 1 9 15,0 0 6-15,-2 1 5 0,1 4 0 0,-4 2 3 16,-1 3-2-16,2 0 1 0,0 2 1 0,2 1-1 0,0 1-2 15,0 1-4-15,2 1-1 0,0-1-7 16,3 1-1-16,3 0-3 0,0 0-5 0,4 0-13 16,0-3-2-16,1 0-2 0,2-1-12 0,3-2-17 15,0-3-10-15,5 0-41 0,3-2-17 0,-1-5-17 16,3 0-21-16,1-2-15 0,29-10-28 0,-21 2 16 16,-2-2-82-16,-1-1-11 0,-3-3 4 0,0-1 9 15,-3-3 37-15,-3-1 46 0,-4 1 64 16,-8 13 7-16,1-5 113 0,-1-3 35 0,0 2 24 15,-2 0 2-15,-3 1 5 0,0 2 10 0,-3 2 2 0,-4 0 15 16,-3 2-2-16,0 3 0 0,-1-1-7 16,-5 4-4-16,3 4-7 0,-3-2-6 0,-1 4-1 15,0 1-7-15,0 3-5 0,2 0-1 0,-1 2-3 16,3 1-7-16,0 2-4 0,5 0-9 16,-1 1-4-16,2 0-9 0,1 0 0 0,3 0-3 0,3 1-11 15,-1-1-2-15,1-2-7 0,4-2-8 16,0 0-5-16,2-1-11 0,3-1-10 0,1-3-13 15,1-1-25-15,1-2-8 0,0-3-18 0,3-3-9 16,0-2-9-16,-1-4-10 0,21-13-22 0,-17 1-6 16,-3-2-3-16,-1-2-7 0,1-4-4 0,-2-3 13 15,-3 0-4-15,0-5 9 0,0-3 15 0,-6-2 6 16,0-3 25-16,1-6 24 0,-1 0 33 0,0-1 24 16,-1 2 29-16,-3 3 21 0,2 5 22 0,-3 4 13 15,-2 21 12-15,4-4-10 0,-3 1 3 0,1-1-12 16,-1 4-26-16,2 3 10 0,-3 3 15 15,1 6 8-15,-1 3 1 0,0 2 3 0,0 8 2 0,0 6 4 16,0 2-8-16,0 5 2 0,-1 35 5 0,-2-16 29 16,6 0-14-16,-2 5 4 0,-2-1-10 0,0-1-15 15,-1-1-8-15,1 0-2 0,0-2-8 16,-1 1-6-16,0-2-5 0,0-3-9 0,2-20-7 16,-1 2-18-16,1 5-7 0,-1-3-2 0,1 2-38 15,0-4-21-15,0-1-17 0,0-4-12 0,0 0-14 16,0-4-17-16,-1-2-36 0,0-2-124 0,-2-1 24 15,2-3-293-15,-2-2 41 0,0 0-218 0,-4-4 37 16,-2-5-718-16</inkml:trace>
  <inkml:trace contextRef="#ctx0" brushRef="#br0" timeOffset="17710.2018">22777 2513 2189 0,'-7'-5'432'0,"3"-2"-40"16,1 2-36-16,3 0-33 0,4 0-26 0,2-2-36 15,4-1-30-15,5 1-15 0,27-7-22 16,-10 5-17-16,3 2-13 0,1-1-23 0,2-1 5 16,-1 1-25-16,3 3-15 0,-1-3-8 0,-3 0-11 0,0 1-16 15,-4 1-22-15,1-2-32 0,-3 1-25 16,-17 5-31-16,2-3-35 0,5 3-38 0,-2-1-45 16,-2 1-63-16,0 0 21 0,-5 1-153 0,-1 1-64 15,1 0 34-15,-4 1-294 0,-1 1 46 0,-2 0 49 16,2 1-419-16</inkml:trace>
  <inkml:trace contextRef="#ctx0" brushRef="#br0" timeOffset="18012.1983">23445 2392 1564 0,'1'5'361'0,"-1"7"-21"15,-1 0-19-15,-1 1-18 0,-3 1-15 0,2 2-18 16,-3 2-16-16,-1 1-17 0,-1 1-16 0,1 1-15 16,1 0-18-16,2 1-18 0,-2 0-16 15,5-1-16-15,-2 2-9 0,2-4-10 0,1 0-9 16,0-2-11-16,1 0-8 0,2-2-6 0,0-1-9 15,1-2 0-15,3 0-8 0,-1-4-2 0,1-3-3 16,1-1-17-16,-1-1-8 0,0-3-3 0,5-3-8 16,0-4-14-16,0 1-6 0,1-5-6 0,0 1 3 15,1-3-1-15,-2 0-4 0,-1-2 7 0,1 0-1 16,-2 1 4-16,-2-1 0 0,-1-1 2 0,-4-1 2 16,0 2-4-16,-2 0 1 0,-1 1-11 15,-4-1 3-15,-2 2 0 0,-3-1-8 0,1 3-9 0,-4 0-18 16,-2 1-16-16,0 2-12 0,-3 3-47 15,0-1-27-15,1 3-35 0,-1 1-37 0,3 2 21 16,-2 0-86-16,5 2-8 0,1-2-16 0,0 2-25 16,3 0-115-16,2-1 36 0,1 3-210 0,2-4 52 15,2 2 32-15,0-1-244 0</inkml:trace>
  <inkml:trace contextRef="#ctx0" brushRef="#br0" timeOffset="18526.2009">23633 2495 2162 0,'6'9'412'16,"1"3"-30"-16,-1 0-32 0,0 2-35 0,-3 1-25 16,4 1-27-16,-4-1-27 0,-1 3-28 0,-1-2-25 15,0 0-20-15,-1-1-12 0,0 0-18 0,0-3-16 16,0 0-7-16,0 1-14 0,0-2-14 0,0-1-10 15,0-1-4-15,0-4-9 0,0 2-10 16,0-2 9-16,0-1 1 0,0 0-11 0,0-2-17 16,0-2-12-16,0 0-9 0,0-2-6 0,0-1-3 15,0 1-9-15,1-6-8 0,3-1-8 0,1-3-6 0,-1-1-9 16,4-1-4-16,1-1-21 0,0-1-1 16,1 0-7-16,2 0-4 0,-1 2-10 0,0 1-14 15,0 1-21-15,-1 0-22 0,3 1-17 0,-1 2-14 16,0 1-6-16,-1 3 19 0,-1-2-36 0,0 4 14 15,-2 2 25-15,1-1 21 0,-2 2 34 0,-1 2 10 16,0-1 70-16,1 1 34 0,-1 3 34 0,1 1 24 16,1 4 39-16,-1 1 14 0,-1 1 7 0,-1 0 10 15,-2 2-4-15,2-1-1 0,-3 0-5 16,-1 2 1-16,-1-1-7 0,-1 1-7 0,1-1-9 16,-2 1-19-16,1-2 0 0,-3 0-12 0,4 0-9 15,-1-3-7-15,1-3 0 0,0 0-11 0,0-2-4 16,0 0-9-16,-2 1-10 0,1-2-6 0,1-2-14 15,0 1-9-15,0 0-29 0,0-1-32 0,0 0-34 16,0-2-49-16,0 0-72 0,0-2 21 0,0 0-297 16,0-4 41-16,-1-1-208 0,-1-8 50 15,1-2 46-15,1-3-418 0</inkml:trace>
  <inkml:trace contextRef="#ctx0" brushRef="#br0" timeOffset="18740.2031">23904 2259 2387 0,'0'-5'403'0,"0"0"-43"0,0 0-38 16,0 2-29-16,0-1-37 0,0 1-24 0,0 0-25 16,0 0-22-16,0 2-20 0,0-1-18 0,2 1-13 15,-2 0-17-15,0 0-5 0,0 1-18 0,0 0-13 16,0 0 0-16,0 0-11 0,0 0-15 0,0 0-18 15,0 0-30-15,2 0-32 0,-1 1-45 16,-1 0-77-16,0 0 13 0,1 1 14 0,0-1-616 16,0 1 64-16,0-1 51 0,3-1-684 0</inkml:trace>
  <inkml:trace contextRef="#ctx0" brushRef="#br0" timeOffset="19278.2113">24121 2501 2260 0,'-2'0'424'0,"0"0"-48"0,2 0-31 0,0 2-38 16,2-1-32-16,0-1-35 0,3 1-23 16,-3-1-19-16,4 1-23 0,-1 1-23 0,1-2-29 15,1 2-5-15,-3-2-21 0,2 0-19 0,-1 0-18 0,1 2-15 16,-3-1-11-16,4 1-13 0,-2 0-7 15,-3 2-5-15,4 2-1 0,-4 2 1 0,-2-1 4 0,-1 4-2 16,-5-1-2-16,2 3 1 0,-4-1 0 16,-3 2 0-16,-1 0 0 0,0-1 5 0,0 2 5 15,0-2 1-15,-2 0-3 0,4-1 3 0,-1 0-4 16,3 0-2-16,1-2 3 0,0-1 3 0,-1-1-1 16,4-2 0-16,0 1 2 0,0-3 1 0,1 1 2 15,1-1 7-15,1 0-8 0,1 0 13 0,1-2-2 16,2 1 2-16,0 0-1 0,0-1-1 0,1 1 2 15,4 1-4-15,3-2 1 0,1 3-2 16,0-2-4-16,1-1-10 0,4 0-12 0,-3-2-26 0,3 2-21 16,0-1-26-16,1-1-24 0,0 0-68 15,3-1-46-15,0 1 19 0,1 0-162 0,-2-2-73 16,2 2 38-16,0-2-308 0,-1 0 49 0,-2 0 48 16,1-4-494-16</inkml:trace>
  <inkml:trace contextRef="#ctx0" brushRef="#br0" timeOffset="19678.2005">24532 2609 2209 0,'-2'-3'410'15,"-4"0"-33"-15,2 3-28 0,-6 3-31 0,0 2-20 16,-3 1-27-16,0 5-29 0,1 0-18 0,-2 2-21 16,4 0-18-16,-1 2-17 0,3-1-13 0,1 1-16 15,1-1-11-15,2 2-19 0,1-3-10 16,3-1-7-16,0 0-7 0,1-2-12 0,3 0-23 0,1 0-10 15,1 0-16-15,3-3-11 0,-2-3-8 16,0-1-13-16,0 0-9 0,1-3-35 0,0-3-7 16,-1-4-16-16,1-3-5 0,2 0-5 0,-2-4-2 15,-2 0 6-15,0-4 7 0,2 1 7 0,-4-2 13 16,2 1 21-16,0 1 33 0,-1 0 26 0,1 3 11 16,-1 2-2-16,1 0-4 0,-3 3-7 0,1 1-8 15,-3 1-6-15,3 3 3 0,-2 2 20 0,1 2 9 16,-2 1 8-16,3 7 3 0,1 3 4 0,-3 0-4 15,4 5-5-15,-3 0-1 0,1 1-4 16,1 1-3-16,1 1-6 0,-2-2-10 0,2 3 1 0,0-3-26 16,1 0-21-16,1-1-17 0,2 0-18 0,-2-3-23 15,0-1-22-15,1-3-35 0,2-2-62 16,-2-3 20-16,2-3-211 0,-4-1-156 0,1-4 44 16,1-4-159-16,-2-5 54 0,0-2-546 0</inkml:trace>
  <inkml:trace contextRef="#ctx0" brushRef="#br0" timeOffset="19928.2041">24825 2017 1982 0,'0'-3'379'0,"-1"3"-31"0,1 3-25 0,-1 9-14 0,0 2-20 16,-1 6-25-16,0 2-18 0,2 4-15 15,2 44 0-15,-5-28 0 0,4 3-24 0,-1-1-23 16,3 2-20-16,-3-2 3 0,-1 0-21 0,1-1-13 15,1-2-22-15,-2 0-11 0,1-1-10 0,-2-3-6 16,2-21-7-16,0 5-7 0,0 0-42 0,-1 1-10 16,-3 0-28-16,1-3-29 0,3 0-19 0,0-2-25 15,-1-4-22-15,1 1-17 0,0-7-77 16,-2 1 19-16,-2-3-272 0,1-1 38 0,-1-3-296 16,1-1 52-16,-5-5 47 0,0-3-558 0</inkml:trace>
  <inkml:trace contextRef="#ctx0" brushRef="#br0" timeOffset="20140.1989">24427 2438 2489 0,'-2'-5'412'16,"2"1"-35"-16,2 1-41 0,4 0-38 0,4-1-27 16,5 1-27-16,2 1-9 0,4 1-14 15,1 0-20-15,4 1-22 0,35-1 2 0,-47 1-11 0,7-2-18 16,38 2-13-16,-45-3-13 0,39 1-19 15,-16-2-5-15,-4 0-15 0,0 0-4 0,-19 1-28 16,4 2-6-16,2-3-49 0,1 0-23 0,-2 1-29 0,1 1-35 16,-4-2-35-16,-1 1-69 0,-2-1-73 0,-2 3 23 15,-4-3-309-15,-1 1 45 0,-2 2-198 16,0-1 50-16,0 0-651 0</inkml:trace>
  <inkml:trace contextRef="#ctx0" brushRef="#br0" timeOffset="20351.2002">25024 2404 2143 0,'-5'17'424'16,"2"2"-15"-16,-2 3-24 0,3 0-31 0,-2 2-22 15,2 0-32-15,-2 0-34 0,-4 34-15 0,7-43-28 16,0 4-23-16,-1 2-23 0,-1 2-18 0,1-4-22 16,0 1-8-16,-1-1-20 0,3-2-8 0,-1-3-52 15,0 1-26-15,0-5-38 0,1 0-16 16,0-3-18-16,0 0-40 0,0-3-31 0,0-1-34 0,1-2-81 15,0-1 23-15,-1-3-253 0,0 0 41 0,0-6-263 16,-1-6 47-16,-4-36 52 0,4 15-482 16</inkml:trace>
  <inkml:trace contextRef="#ctx0" brushRef="#br0" timeOffset="20471.204">24997 2167 1999 0,'2'-14'367'0,"1"1"-55"0,-2 2-48 16,1 3-42-16,-2 1-62 0,0 2-55 0,0 3-75 15,0 2-1-15,0 2-231 0,-1 1-265 16,1 4 39-16,0 2-134 0,-1 5-306 0</inkml:trace>
  <inkml:trace contextRef="#ctx0" brushRef="#br0" timeOffset="21227.2077">25075 2521 1980 0,'10'6'420'0,"0"0"-37"0,0 0-24 15,0-3-20-15,5-1-22 0,-4-1-24 0,2 0-29 16,-2 0-35-16,2 3-24 0,-2-3-25 0,-2 0-28 16,0 1-13-16,3 0-14 0,-4 0-15 0,-1 2-11 15,1 1-10-15,-2-2-13 0,1 4-12 16,-2 0-6-16,0-2-7 0,-3 2-9 0,0-1-4 16,2 1-4-16,-3-1-13 0,-1 0 4 0,0 0 3 0,0 0-9 15,0-1-4-15,0 1-4 0,-2 0 3 16,-1-2-4-16,0 1 4 0,-1-2 3 0,-2 3-3 0,-1-1 2 15,0 1 1-15,-1-4-1 0,-1 1-3 16,1-2 7-16,-2-1-2 0,3 0 2 0,0 0-3 16,3-2 8-16,-2 0-11 0,0 0 2 0,-1-3-7 15,-1-1-10-15,1 0 5 0,0 1-7 0,2-1-12 16,-1-1-3-16,4 0-6 0,-3 0-12 0,3 2-16 16,1 0-13-16,-2 0-16 0,3 0-28 0,0 0-22 15,0 1-23-15,3 0-12 0,-1 0-30 16,0 0-10-16,2 1-4 0,3-3 20 0,2-1-9 15,-2 1 3-15,4-1 19 0,-1 1 19 0,3 0 31 0,-2-1 12 16,1 2 66-16,0 0 54 0,0-1 15 16,2 3 14-16,-2-2 17 0,0 3 15 0,1-1 5 15,-3 3 7-15,2 0 3 0,1 0 8 0,1 2 4 16,-4 0 1-16,0 1 6 0,-1 2-1 0,1 0 3 16,-2 0-4-16,-2 2-9 0,0-2 8 0,-3 3-5 15,1-2-11-15,-2 1-3 0,-1-2-8 0,-1 2-4 16,1-2-9-16,-1 1-7 0,0 1-4 0,0-2-14 15,0 2-5-15,0-3-7 0,0 1-2 0,0 0-7 16,2 0 3-16,-2-2 2 0,1 1-17 0,0-1-20 16,1-3-6-16,-1-1-1 0,5-5-5 15,1 2 0-15,0-3-2 0,3-3 1 0,1 1 1 0,0 0 1 16,-1-2 10-16,3 0 3 0,-1 2 5 16,-2 0 3-16,4 1 0 0,-3 2-2 0,0-1 6 15,1 3 8-15,-4 2 9 0,2 2 9 0,-2 1 11 16,-2 2 14-16,2 2 9 0,0 5 9 0,-2 2 8 15,1 2-5-15,-2 3 3 0,-1 0 9 0,1 0-1 16,-3 1-8-16,2-1-9 0,-1 0 4 0,-2 1-2 16,4-1-11-16,-1-3 7 0,-1 1-5 0,2-1-6 15,-3-2 3-15,4 1-2 0,-1-4-4 0,-1 1 1 16,2-1-2-16,1-1-3 0,4-3-7 0,-2-1-1 16,0-3-28-16,5-1-11 0,0-1-15 15,3-3-16-15,-2-1-17 0,1-3-16 0,22-16-23 0,-17 7-17 16,-4-1-27-16,-9 7-25 0,2-1-39 0,-2-5 17 15,-2 0-411-15,-4-2 46 0,-3 1-140 16,-4 0-827-16</inkml:trace>
  <inkml:trace contextRef="#ctx0" brushRef="#br0" timeOffset="24559.2016">26714 2380 1974 0,'3'-17'360'0,"1"0"-41"0,-2 2-35 0,0 1-20 0,2-1-23 16,-2 5-13-16,-2-1-22 0,3 3-15 0,-2 1-23 15,0 1-35-15,-1 2-17 0,1 0-12 16,-1 3-4-16,0 1 3 0,0 2 5 0,0 4-3 16,0 4-9-16,-1 4 6 0,-1 5 0 0,-1 1 3 15,-5 42-2-15,5-25 4 0,0 4-8 0,-3-2-6 16,-1-1-15-16,6 1-6 0,-7-3-3 0,3-4-11 15,2 4-3-15,1-22-12 0,-1 5 3 0,0 1-4 16,-1 1-1-16,2 0-16 0,-2-2-20 16,1-2-25-16,1 0-17 0,-1-2-17 0,3-3-17 0,0-1-11 15,-1-3-17-15,1 1-18 0,0-3-93 16,0-1 18-16,0-2-261 0,-1-2 39 0,0-1-289 16,-2-1 48-16,2-2 54 0,1-2-532 0</inkml:trace>
  <inkml:trace contextRef="#ctx0" brushRef="#br0" timeOffset="24756.1998">26536 2582 2069 0,'-1'-6'430'0,"-1"3"-42"0,1 0-19 16,1-1-51-16,0 1-36 0,1 1-31 15,1-2-32-15,2 1-21 0,6 0-20 0,2-3-17 16,1 0-31-16,4 1-3 0,2 1-14 0,1-1-15 15,1 0-10-15,1 1-13 0,-2 0-25 0,3-2-23 16,-1 1-27-16,-2 2-32 0,1 0-36 0,0-1-48 16,-3 0-55-16,0 1 15 0,-1 1 14 15,-3-1-581-15,-4-1 46 0,1-1 49 0,-4 2-575 0</inkml:trace>
  <inkml:trace contextRef="#ctx0" brushRef="#br0" timeOffset="25160.1989">26884 2580 1798 0,'1'5'390'0,"2"-2"-38"0,0 0-41 0,1 1-33 16,4 0-30-16,1-2-32 0,2 0-28 16,-2-2-31-16,4-1-24 0,0-1-24 0,1 0-16 15,-3-2-17-15,1-2-19 0,2 1-16 0,-2-2-10 16,-2 0-6-16,2-3 6 0,-4 3 4 0,-3-1-2 15,2 3 2-15,-4-2-2 0,1 1 7 0,-2 1-2 16,-2 0-3-16,0 1 5 0,0-2 2 0,-2 3 4 16,0-1-1-16,-1 1 3 0,-1 0 0 0,0 1 4 15,-2 0 0-15,0 2 0 0,-2 0 0 0,-5 2 1 16,2 2-1-16,-2 0 2 0,1 3 3 0,2 3-3 16,-1 1 1-16,2 1-8 0,-1 2 5 0,1 1-9 15,2-1-2-15,1 1-6 0,2-1-3 0,-1-1-2 16,1 2-16-16,3-2-1 0,1 2-12 15,1-2-7-15,2-1-9 0,1-2-9 0,2-1-21 0,4-1-19 16,-1-1-22-16,1-2-18 0,3-1-31 0,4-4-77 16,1 0 19-16,0-1-122 0,2-5-58 15,-3 1 33-15,30-15-330 0,-19 9 52 0,-4-1 41 16,0-5-389-16</inkml:trace>
  <inkml:trace contextRef="#ctx0" brushRef="#br0" timeOffset="25742.2008">27295 2496 1796 0,'-1'-1'399'0,"-2"1"-34"16,-2 0-27-16,-2 3-25 0,-4 3-19 0,1 2-22 0,-1 1-23 16,2 3-21-16,-1 1-16 0,0 2-22 0,3 0-10 15,0 3-17-15,3 0-21 0,1 0-15 16,-2 0-10-16,3 1-14 0,2-2-4 0,0-2-9 0,1 1-7 16,3 0-6-16,1-3-9 0,2-1-27 15,3-1-15-15,-1-1-18 0,3-2-22 0,3-1-9 16,-2-3-13-16,2-4-11 0,-2 0-17 0,3-2-13 15,0-3-15-15,-1 0-12 0,-1-7-23 0,16-21-4 16,-17 8 1-16,-1 0 3 0,-3-4 11 0,-5 15 11 16,6-29 18-16,-3 11-4 0,-2-5 13 0,-3 1 9 15,2-2 10-15,-1-3 30 0,-2-1 23 16,3 5 6-16,-3-1 17 0,1 1 13 0,-2 21 3 16,0-3 17-16,3-1 9 0,-3-1 8 0,1 1-8 0,0 3-19 15,1 3-17-15,1 4 3 0,-1 3 9 16,-1 3 3-16,1 4 5 0,1 3 7 0,-1 3 4 15,4 6 4-15,-4 5 5 0,3 4 13 0,-3 1 4 16,4 36 9-16,-5-16-1 0,-1-4 11 0,0 3-2 16,0 0-21-16,-1-4 6 0,0 1-2 0,-1-1-3 15,-1-2-9-15,1-22-5 0,1 7-8 0,-3-1 4 16,3 0-20-16,-2 1 7 0,0-3-13 0,2-3 5 16,1 0 3-16,-2-4-2 0,1 0-12 15,-1-5-5-15,2-1-23 0,-1-3-21 0,0-4-28 16,1 0-12-16,0-7-11 0,0-4-14 0,0-5-3 15,1 0-6-15,3-5 1 0,5-30 8 0,-1 25 5 16,2 0 15-16,-7 17 9 0,4-4 17 0,1-1 9 16,2 2 6-16,-1-1 1 0,3 3 3 0,-2 3 4 15,4 1 4-15,-2 3 7 0,0 2 10 0,-1 4-1 16,-1 2 8-16,-1 3-2 0,0 2 10 16,-2 5 0-16,-1 1 1 0,-1 2-2 0,-2 1-3 15,1 1 0-15,-1 0-5 0,-3 2-11 0,0 0-11 0,0-1-17 16,1-2-45-16,1 1-35 0,-1-2-52 15,1 2 14-15,-1-5-163 0,2 2-127 0,0-5 35 16,-3-1-252-16,2-3 48 0,2-1 45 0,-3-3-375 16</inkml:trace>
  <inkml:trace contextRef="#ctx0" brushRef="#br0" timeOffset="26175.201">27785 2430 1804 0,'1'0'394'0,"1"3"-37"0,-2-1-34 16,1 4-7-16,0 4-24 0,-1 2-21 0,0 1-16 0,0 2-28 15,0 0-13-15,-2 3-23 0,2-3-17 16,-2 1-18-16,-2 0-18 0,3-2-14 0,-1 1-13 16,-2-1-9-16,4-4-12 0,0-2-11 0,0 0-9 0,-2-2-16 15,1 0-7-15,1-1-11 0,0-2-13 16,-1 0-19-16,1-3-19 0,0 0-15 0,0 0-7 0,0-5-14 15,0 0-8-15,2-3-14 0,0-5-4 16,3 0-9-16,0-3 9 0,-1 0 8 0,6 0 8 16,-2 0 8-16,1 0 9 0,0 0 14 0,1 3 8 15,-1-1 13-15,2 0 8 0,-1 2 6 0,-3 1-7 16,1 2 1-16,2 1 6 0,-3 4 7 0,-1 0 7 16,-1 3 5-16,1 1 1 0,0 0 5 0,-2 2-2 15,1 4 1-15,1 1 2 0,1 4 4 16,0 1 2-16,-1 1-4 0,-1 1 1 0,-1 1-8 15,1-1 0-15,-4 0-1 0,5 0-1 0,-5 0-5 0,3-1 0 16,-3-1-9-16,1-1-18 0,-1-2-16 16,1-1-22-16,-1-2-16 0,0 0-9 0,0-1-11 0,-1-1-24 15,0-1-64-15,1-3 17 0,0 2-189 16,1 1-149-16,-2-3 38 0,1-5-184 0,1 3 55 16,-2-2 33-16,1-2-296 0</inkml:trace>
  <inkml:trace contextRef="#ctx0" brushRef="#br0" timeOffset="26382.1994">28075 2312 1973 0,'0'5'413'0,"0"-1"-32"0,-1 5-33 0,0 3-31 0,-1 2-31 16,-1 2-23-16,1 1-21 0,-1 3-16 15,0 1-22-15,0 1-22 0,-1-2-23 0,2 0-18 16,1 1-8-16,-2-2-13 0,2 0-15 0,-1-1-22 15,2-2-20-15,0 0-39 0,0-3-29 0,0-1-30 16,-1-3-28-16,1 0-23 0,0-2-29 0,0-2-75 16,0-1 18-16,0-1-346 0,0-3 39 0,0 0-183 0,0-3 51 15,-3-4 49-15,3-1-402 0</inkml:trace>
  <inkml:trace contextRef="#ctx0" brushRef="#br0" timeOffset="26545.2063">28045 2119 2130 0,'1'-10'386'0,"-1"3"-57"0,1 1-64 15,-1 1-71-15,1 1-79 0,1 0-80 0,-1 1-66 16,1 3 1-16,-1 0-333 0,4 0 34 0,3 5-255 16,-1 2 37-16,3 0-238 0</inkml:trace>
  <inkml:trace contextRef="#ctx0" brushRef="#br0" timeOffset="27075.2001">28380 2299 2108 0,'-20'0'403'0,"3"0"-50"0,-4 2-29 0,1-1-17 0,1 4-36 15,2 2-32-15,0 0-23 0,2 3-20 16,2 2-21-16,-1 0-22 0,4 3-15 0,2 0-24 16,-1 1-15-16,4 0-18 0,1 1-20 0,3-1-11 15,1-2-11-15,1 1-11 0,3-3-18 0,0 0-10 16,3-2-12-16,3 1-7 0,-1-5-8 0,-1 3-9 16,5-4-2-16,-4-2-5 0,4-1-9 0,-4-2-10 15,3-2-5-15,2-1 2 0,-2-2 9 16,-2-4 14-16,2 2 11 0,-3-3 12 0,1 0 15 0,0-2 13 15,-3 0 12-15,0-3 12 0,-1 3 14 0,2-2 9 16,-3-1 14-16,-2 3 2 0,2-2 4 16,-3 2 2-16,2 3-3 0,-3 0 2 0,4 2-9 0,-3 0-12 15,-1 2-12-15,0 0-13 0,1 1-5 16,-1 1 5-16,0 3 0 0,-1 3 7 0,0 1 0 16,0 1-4-16,-1 7 3 0,0 5 4 0,1 6-6 15,-6 39 2-15,1-23-4 0,-2 5 0 0,1 10 12 16,0-1-1-16,-2 1-5 0,0-1-2 0,2-2 1 15,-1 1 17-15,0 0-2 0,-2-4 2 0,1-3-7 16,2 3 3-16,-1-7-2 0,-2 2-4 16,3-3-2-16,-3-5-6 0,4-1 0 0,-1-2-7 0,4-20 2 15,-1 3-8-15,0 2-6 0,-1 0-7 0,2-3-2 16,1 1-20-16,-2-5-8 0,2 0-12 16,0-4-27-16,1-1-33 0,0-1-36 0,0-2-44 15,1-2-51-15,-1-2 22 0,1-1-230 0,0-3 38 16,1 2-345-16,-1-8 58 0,1-2 49 0,2-3-622 15</inkml:trace>
  <inkml:trace contextRef="#ctx0" brushRef="#br0" timeOffset="27268.207">28109 2922 2364 0,'1'-3'409'0,"5"-2"-39"0,1 0-36 0,7 1-36 16,-1-1-35-16,5 2-26 0,0-1-18 0,2 1-24 15,2 0-17-15,34-5-20 0,-24 2-13 16,1 1-17-16,-2 0-24 0,-17 1-17 0,29-4-29 16,-30 4-29-16,6 1-31 0,2-2-46 0,-1 1-61 15,1-1 10-15,-1 0 10 0,-3-2-657 0,1 2 58 16,-4-3 65-16,0-1-677 0</inkml:trace>
  <inkml:trace contextRef="#ctx0" brushRef="#br0" timeOffset="28056.1997">28485 2338 1947 0,'-3'10'375'0,"-2"5"-34"0,-1-2-39 0,3 3-24 16,-1-2-26-16,3 6-26 0,-1-3-24 0,-1 2-19 16,3-1-19-16,0-2-18 0,3 1-9 0,-1 0-21 15,-1-1-1-15,3-1-11 0,-1 0-7 0,2-3-8 16,-3 0-19-16,3-3-1 0,2-1-12 0,-1-1-12 16,0-2-10-16,-1-2-7 0,1-1-16 15,1-2-8-15,1-3-9 0,2-2-7 0,-1-4-9 0,4 1-2 16,-3-2-3-16,2-2 4 0,-4-1-2 0,4-2 2 15,-2 1 1-15,0-1 2 0,-1-2 6 16,2 0 8-16,-3-2 8 0,-1 4 4 0,0-1 3 0,-1 0 15 16,1 0 3-16,-4 2 13 0,2 2-3 0,-3 0 1 15,1 1-9-15,-1 4 5 0,-1 0-4 16,0 2-4-16,-1-1 3 0,0 4 9 0,0 0 0 16,-1 2 6-16,1 2 3 0,-3 0-2 0,0 4 5 15,-1 4 1-15,-1 2 19 0,0 1-8 0,2 3 2 16,0 1-15-16,1-1 0 0,1 2 4 0,1-2-6 15,0 4-6-15,0-3-5 0,1-1-1 0,3 1-17 16,0 0-4-16,0-3-19 0,-1 1-13 16,3-2-21-16,-1-1-22 0,1-3-24 0,0 0-30 0,2-1-36 15,-3-1-53-15,1-4 21 0,1 0-326 16,1-1 41-16,-2-2-238 0,1 0 55 0,2-3 48 0,-1-4-514 16</inkml:trace>
  <inkml:trace contextRef="#ctx0" brushRef="#br0" timeOffset="28556.2042">28799 2479 2036 0,'3'-3'399'0,"-2"1"-41"0,1 0-37 0,-2 2-29 16,1-1-33-16,2 0-26 0,0 0-34 0,1-1-12 16,0 2-27-16,2-3-24 0,4 1-21 0,0-2-28 15,5 1-18-15,-2 0-18 0,0-2-14 0,1 1-7 16,0-1-10-16,-1 1-2 0,-1-2-4 0,-1-1-3 15,0 0 3-15,-3-1 2 0,1 3 7 16,-4-2 4-16,-1 1-1 0,1 1 2 0,-2-1-9 0,-1 1 4 16,-1 1-2-16,-1-1 2 0,0 2-3 15,-1-1 1-15,-1 0 2 0,-1 0 0 0,-3 2 6 16,3-1 5-16,-8 0 8 0,1 1 2 0,-2-1-2 0,-2 3 7 16,0 3 2-16,-1 2 2 0,1 3 3 15,1-1-4-15,0 2 7 0,3 1-6 0,-2 2-5 16,2 0 18-16,1 1-8 0,4 2 1 0,-1-1-5 15,2 2-1-15,4 0-11 0,0 1 3 0,4-1-3 16,-2-1-3-16,4-1 2 0,1 0-3 0,0-2-4 16,1-1-4-16,4 0 2 0,-2-2-13 0,3-2-10 15,0-1 0-15,2 1-7 0,0-4-4 16,2 2-2-16,0-1-3 0,-2-2-2 0,2-1-7 0,0-1 12 16,-3 0-3-16,1-1 4 0,-2-1 2 15,1-1-1-15,0-1-1 0,-1 2-2 0,1-3 3 16,-3 0 1-16,-1 0-3 0,2 2-4 0,-3-3 9 0,1 1-3 15,-2 0-1-15,-4 2 11 0,2-1-3 16,-2 1 5-16,-1 1-10 0,1 0-7 0,-1-1-1 16,1 2-21-16,-2-1-4 0,-1 0-18 0,3 0-17 15,-2 0-22-15,-1 0-44 0,2 1-28 0,-1 0-33 16,0 0-47-16,1-2 22 0,-2 1-180 0,-1 0-176 16,0-1 42-16,-1 2-115 0,-2-3 51 0,2 0-507 15</inkml:trace>
  <inkml:trace contextRef="#ctx0" brushRef="#br0" timeOffset="28889.2008">29292 2019 2298 0,'11'30'454'0,"-2"4"-22"0,-1 4-51 16,-1 3-3-16,-1 2-36 0,-1 8-23 15,-1 2-27-15,0-2-23 0,-2 5-26 0,-2-5-28 16,-1 2-15-16,-1-2-25 0,-6 1-19 0,2-5-12 16,-4 1-16-16,1-3-21 0,-4 0-2 0,-1-6-7 15,-3-1-13-15,3-4-11 0,-3-5-9 0,3-3-11 16,-1-2-12-16,12-15-8 0,-6 4-3 0,1-1-9 16,1 0-15-16,-1 0 2 0,1 1-7 15,1-4-8-15,-1 0-8 0,5-2-7 0,-3-1 2 0,3-1-32 16,-2 0-14-16,3-2-17 0,0 1-22 0,-1-2-21 15,-1 2-60-15,2-2-36 0,1 0-50 16,-1 1 26-16,0-2-194 0,1 0 36 0,-1 1-322 0,1-1 55 16,-4-1 50-16,4 0-593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2T08:36:10.06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13041 1451 1222 0,'0'0'269'0,"-4"1"-13"15,3-1-6-15,1 1-11 0,-2-1-16 0,2 2-17 16,-1-2-12-16,1 1-2 0,0-1-19 0,0 0-15 15,0 0-14-15,-2 0-17 0,2 0-13 0,-1 0-11 16,1 0-16-16,-1-1-3 0,1-2-9 0,-2 2-8 16,2-4-4-16,0 0-10 0,0 0-2 15,0 0-6-15,0 1-3 0,0-3-8 0,0 1-6 16,0-1 1-16,0 2-1 0,0-2-3 0,0 0 2 0,1 1-6 16,0 0 0-16,0 0 0 0,0 0-4 15,-1 1-4-15,0 0-3 0,2 0-5 0,-2 0-4 16,2 2 7-16,3 1 1 0,-3-3 2 0,6 4 0 15,1 1 1-15,2-3 0 0,-2 3-1 0,1 0 3 16,4 0 2-16,0 0-3 0,2 0 5 16,0 0-1-16,1 0 0 0,-1 0 2 0,2 0-2 15,-2 0-1-15,1 0 2 0,-1 0-4 0,-1-2 3 16,1 1-2-16,-1-1 6 0,-1-1-1 0,2-2-1 16,-4 1-2-16,1-1-2 0,0-2-3 0,-1 2 3 15,-1-3-4-15,-2 1-4 0,1 1 1 0,-2 0-1 16,-2 0 3-16,-1 1-2 0,1 2-2 0,-3-1-5 15,1 0-8-15,-3 2-9 0,0 0 2 16,-1 2-3-16,-1 0 3 0,0 0-1 0,-3 0-3 0,1 0 3 16,-4 5 2-16,-3-1 1 0,0 4 3 0,-1 1-1 15,-2 2 1-15,1 2 3 0,-20 21 3 16,16-17 0-16,-4 5 2 0,0-1 3 0,13-13 1 0,-17 23 5 16,2-11 0-16,18-10 3 0,-24 21-4 15,11-8 3-15,0-1-2 0,-1 1 1 0,1-3 3 16,10-11-2-16,-3 3 0 0,-1 2 89 0,0-1-90 15,0 1 5-15,0-2-4 0,1-2 2 0,1 2 0 16,-1-2-1-16,3-1-1 0,1-2 2 0,1-2-3 16,1 0 5-16,1-2-91 0,-2 1 172 0,2-1-178 15,0-1 169-15,2-2-87 0,-2 0-98 16,2 0 92-16,1 0-5 0,0 0 2 0,0 0 1 16,0-2 0-16,1-1 0 0,2 1-1 0,0-1-1 0,1 1 1 15,0-2 1-15,4 1-3 0,2-1 2 16,-1 0 1-16,2 0 4 0,-1 3-1 0,2-3 3 15,-3 1 1-15,2 2-4 0,-2 1 5 0,0 0 3 16,1 0 1-16,1 0 1 0,5 1-4 0,-2 3 2 16,3-1 5-16,0 0-2 0,0 0 1 0,2 1 2 15,-3 1 1-15,1-2 0 0,1-1 2 0,-1-1 4 16,3 1 12-16,-1-2 83 0,0 0-179 0,2 0 90 16,-5-2 3-16,2-1-1 0,-1 1 3 15,1-1-5-15,-3-2 0 0,1 0 1 0,-3 0-7 0,1-1 8 16,-1 0 1-16,0-1-2 0,0 0-3 15,-3 2-1-15,1-3-4 0,-1 1 7 0,1 1-2 16,-2-1-5-16,-1-2-11 0,-1 1 4 0,0 0-21 16,-1-4-25-16,-1 2-26 0,-3-2-38 0,0 1-56 15,1 2 14-15,-3 0-194 0,2-3-159 0,0 2 37 16,0 0-211-16,-1 2 51 0,1-1 53 16,-1 2-330-16</inkml:trace>
  <inkml:trace contextRef="#ctx0" brushRef="#br0" timeOffset="407.9964">13905 1556 1904 0,'-1'4'401'0,"1"0"-58"16,0-1-38-16,0-1-33 0,1 1-26 0,1 1-22 0,1-1-26 16,0-1-10-16,1 1-19 0,5-1-16 15,3 3-10-15,0-2-17 0,2-1-12 0,2 3-14 16,-2-3-11-16,-1-1-9 0,2 0-2 0,-4-1-12 0,2 0-13 16,-2 0-22-16,3 0-55 0,-1 0-17 15,1 0-11-15,-3 0-9 0,-1-2 5 0,-2 0-275 16,1-1-164-16,-2 1 37 0,-2 2-207 0,-2-3 46 0,0-1 44 15,-1 0-324-15</inkml:trace>
  <inkml:trace contextRef="#ctx0" brushRef="#br0" timeOffset="603.0036">13938 1481 2251 0,'-3'0'369'16,"1"-1"-42"-16,2 1-28 0,0-3-28 0,2 3-23 0,1 0-19 15,4-4-29-15,4-1-18 0,2 1-19 16,2 0-14-16,-1 1-18 0,4-3-16 0,-1 1-26 16,2 0-39-16,0 2-36 0,-1-1-43 0,1-1-33 15,-4 2-121-15,2-1 18 0,-2 2 15 0,-2 1-562 16,-2 1 45-16,-2-3 64 0,-3 3-489 0</inkml:trace>
  <inkml:trace contextRef="#ctx0" brushRef="#br0" timeOffset="3066.9956">14880 1349 1764 0,'-2'-8'338'0,"-3"-1"-34"0,3 0-32 15,0 3-25-15,0 1-17 0,1-1-20 0,0 1-24 16,1 3-22-16,0 1-22 0,-1-3-17 0,-1 4-7 15,1 0-3-15,0 0-6 0,-2 2-5 0,1 1-8 16,-2 3-6-16,-2 4-4 0,0 2-18 0,1 0-2 16,1 5-2-16,-2-2-7 0,2 2-7 15,1 0 1-15,1 0-7 0,2 0 0 0,-2-3-7 0,2 2-3 16,2-1-3-16,-2-2 1 0,2-1 12 16,3 0 1-16,-1-2-4 0,2-1 1 0,-1 1-1 15,1-5 0-15,1 2-1 0,-2-5-4 0,4 1-4 16,-2-1 1-16,0-2 3 0,3-2-6 0,3-1 1 15,1-2-6-15,-1-2 3 0,1-2-14 0,0-2 1 16,-1 0-3-16,1-1-6 0,-3-3-1 0,0 1 1 16,-1-3 2-16,-1 0-9 0,-2 0 6 15,0-1-7-15,0 1 3 0,-3-1-7 0,-1 3 9 0,0 0 1 16,1 3-1-16,-3 1 6 0,1 3-9 0,-2 1 0 16,1 0-5-16,-1 4-7 0,0 1 2 15,0 2 4-15,-1 0 1 0,0 3 3 0,0 2-3 16,0 4 7-16,-3 5-1 0,2 0 3 0,1 3 3 0,1 1 0 15,0 0-2-15,1 0 4 0,1 1 2 16,2 1-3-16,0-3 0 0,1 0 4 0,1-1 1 16,1-1 10-16,0-1 3 0,0-2 3 0,2-2 3 15,2-2-2-15,0-1 1 0,3-2-15 16,-1-2 12-16,2-1-4 0,1-2 2 0,-1 0 1 0,1-2-3 16,-1-4 1-16,-2 1-5 0,1-4 7 15,-3-1-1-15,-1 0 0 0,1-2 6 0,-3-2-7 16,-2-1-3-16,0 1-17 0,-2-6-3 0,-4 1-29 0,0 0-6 15,-3-1-38-15,-10-28-78 0,1 19-60 16,-2 2 22-16,-1 0-237 0,-1 2 35 0,2 0-349 16,-3 3 62-16,13 11 48 0,-4-4-603 0</inkml:trace>
  <inkml:trace contextRef="#ctx0" brushRef="#br0" timeOffset="3385.9959">15250 568 1982 0,'-3'-2'413'0,"0"1"-51"16,1-2-33-16,0 1-44 0,2 2-31 0,-2-2-29 0,2-1-24 15,0 3-23-15,2-1-14 0,1 1-17 16,3 0-15-16,6-2-10 0,2-1-14 0,5 0-13 16,1-1-4-16,32-5-12 0,-18 1-6 0,8-1-6 15,-3-1-14-15,1 1-12 0,0 2-32 16,-5-4-25-16,0 1-16 0,-3 2-24 0,-2-1-25 0,-17 6-24 16,1-2-46-16,0 3 16 0,-3-2-454 15,-5 1 46-15,-2 1-105 0,-4 2 41 0,-5 0-468 16</inkml:trace>
  <inkml:trace contextRef="#ctx0" brushRef="#br0" timeOffset="3655.9946">15507 490 1690 0,'-4'8'361'0,"0"4"-25"0,0 3-25 15,2 2-23-15,0 4-22 0,2 0-24 0,0 3-18 16,2 0-14-16,-2 0-4 0,1 1-15 0,-1 0-17 16,0 1-12-16,1 1 77 0,2-1-98 15,-3 3-8-15,1-2-14 0,1-2-11 0,-1-2-9 0,-1 0-12 16,0-2-11-16,1-1-5 0,-1-2-5 0,0-1-18 16,2 0-38-16,-2-3-27 0,2-3-39 15,-2-1-47-15,0-2-68 0,2 0 17 0,0-3-312 0,-1-1 41 16,1 0-276-16,2-3 53 0,-1-1 66 15,5-2-508-15</inkml:trace>
  <inkml:trace contextRef="#ctx0" brushRef="#br0" timeOffset="20209.9946">15756 1410 1602 0,'-1'0'337'0,"-1"0"-34"0,2 0-22 16,-1 0-23-16,1 0-22 0,0 0-24 0,-1-3-16 15,1 3-22-15,0-2-18 0,0-1-15 0,0 1-16 16,1 0-9-16,2-2-12 0,-3-1-13 0,2 1-6 16,3-3-12-16,-1 0-7 0,3-2-6 0,0 1-7 15,1-1-4-15,-1 1-2 0,3 1-8 16,0-2-2-16,2 3-8 0,0 0-2 0,-2 1 1 15,1 0-5-15,3 2-1 0,-1 1-4 0,-2 2 2 16,-1 0 1-16,-2 0-4 0,3 4-4 16,1 1 6-16,-3 2 0 0,3 1-5 0,-3 2 5 15,-2 1 1-15,2 0-1 0,-5 1 1 0,1 0 1 0,-2 2-1 16,-1 0 1-16,-2 0 0 0,-2 1 1 16,0-1-1-16,-1 1-4 0,-3-1 2 0,-2 1 2 0,1-2-5 15,-2 0 1-15,0 0 0 0,-1 1-1 0,-1-1-3 16,-1-1-2-16,3-3 2 0,0 0 0 15,0 2-4-15,0-4 10 0,3-2-3 0,0 0 2 16,1-3 2-16,0 3-2 0,0-3 4 0,2 2 5 16,1-3 1-16,-1 2 12 0,1-3 3 0,1 0-13 15,-1 2 2-15,2-2 3 0,-1 0-11 0,1 0 2 16,0 0-9-16,1-2 1 0,2-2-2 0,2-4-1 16,2 0-1-16,3-1-5 0,-1-3 0 15,1 2 0-15,1-2 1 0,-1 0-1 0,1-3-3 0,2 1 0 16,-3-1-1-16,2 1-4 0,-2-3 6 15,0 0-2-15,1 0 0 0,0 0-4 0,-2 2 5 16,1-1-5-16,-2 0 2 0,1 0-5 0,-2 1 1 0,1 3 0 16,-3 0-1-16,0-1-1 15,1 0 3-15,-1 4 2 0,0 1-2 0,0 0 6 0,-3 1-5 16,0 2-4-16,0 0-3 0,-1 1 2 0,2 1-5 16,-3 1-11-16,0-1-1 0,1 2 1 0,-1 1-1 15,0 0 2-15,0 0 2 0,-1 0 0 0,1 2 3 16,-3 2 2-16,0 3 1 0,-1 4-1 0,-1 0-1 15,-1 2 3-15,2 3 5 0,1 1 1 16,-2-2-2-16,1 1 8 0,1-1-8 0,2 1 8 16,1 0 6-16,0-2-2 0,0 1-3 0,3-1 4 0,1 1-1 15,3 2 1-15,2-3 0 0,1 1 1 16,2-3 5-16,1-1-4 0,-2 0 3 0,-1 1-2 16,4-3 2-16,-3-2 2 0,3 1-3 0,-3-3 9 15,2-1-4-15,1-1-7 0,-2-1-26 16,1-2-30-16,-4 0-49 0,3 0-58 0,0-2-97 0,1-3 23 15,0 0 21-15,0 0-526 0,-2-4 57 16,3-3 48-16,0 0-600 0</inkml:trace>
  <inkml:trace contextRef="#ctx0" brushRef="#br0" timeOffset="20590.9991">16816 1445 2001 0,'-3'1'394'16,"-1"1"-42"-16,0-2-32 0,3 0-34 0,-2 0-32 16,1 0-31-16,2 0-21 0,0 0-21 0,2 0-21 15,2 0-15-15,1 0-13 0,5 0 2 16,5 0-17-16,1-2-11 0,2 0-7 0,-1-1-11 0,4 1-6 15,-2-2-10-15,0 0-9 0,1 1-15 0,1-2-29 16,-1 1-22-16,3 1-54 0,-2-1-33 16,-2-1-41-16,2 0-75 0,-2 2 21 0,-2-2-208 15,-4 2 34-15,-1 0-320 0,-4 0 48 0,-2 0 51 16,-2 0-397-16</inkml:trace>
  <inkml:trace contextRef="#ctx0" brushRef="#br0" timeOffset="20942.9978">16986 1252 1537 0,'-6'-4'324'0,"0"1"-21"0,2-1-35 16,-1 1-25-16,2 0-28 0,-1 2-20 0,1 0-23 15,0 1-28-15,0 0-3 0,1 0-3 0,0 0 8 16,2 2-3-16,-3 4-15 0,1 3-2 0,-1 1-6 15,1 5-4-15,1 1 2 0,-1 1 5 0,0 2-11 16,2-1-8-16,-1 1-12 0,0 2-4 16,1 1-9-16,1-1-9 0,0-1-7 0,1 1-5 15,0-3-5-15,-1 1-7 0,1-4-2 0,1 2 0 16,2 0-10-16,-3-5-11 0,1-2-35 0,2 1-18 16,-2-1-21-16,-1-2-14 0,1-1-26 0,-1-2-35 15,1-1-65-15,0-1 19 0,0-3-357 0,-1 0 41 16,2-3-157-16,-2-5 47 0,2-5 46 15,1-4-381-15</inkml:trace>
  <inkml:trace contextRef="#ctx0" brushRef="#br0" timeOffset="21475.9947">17224 744 1659 0,'2'-7'323'0,"1"2"-43"16,-1 3-24-16,-1-1-8 0,0 3-15 0,1 0-18 15,1 3-14-15,-3-1-8 0,2 3-16 0,0 5-5 16,1 3-10-16,-1 3 0 0,0 3 78 0,1 1-96 16,5 33-19-16,-6-39-2 0,2 33-6 0,-2-33-10 15,-1 7-2-15,5 33-17 0,-3-18-3 0,-1 0-3 16,4 0-19-16,-2 1 1 0,-3-24-5 0,0 7-7 15,1 3-3-15,0 1-3 0,0 0-10 0,-1 0 4 16,-1-1-4-16,0-2-3 0,0 0-8 16,2-1 3-16,0 1-5 0,-1-4 1 0,0-3 1 0,-1-2-10 15,0-1 13-15,2-2-3 0,-2-1-8 16,0-2 17-16,0 0 7 0,0-4-3 0,0 1-2 16,0-2-6-16,0-1-5 0,0 0-7 0,1-2-6 15,1-2-13-15,-1-6-2 0,2 0-5 0,-2-4-5 16,1-1-7-16,1-2 0 0,2 0-4 0,1 1 0 15,-1 1-2-15,1 0 0 0,-1 3 2 16,3 0 1-16,0 1-2 0,0 1 0 0,3 5-7 0,1 2 12 16,4-1 1-16,0 4 0 0,1 4-2 15,-1 1 7-15,2 1-1 0,-2 1 1 0,-1 4-1 0,0-1 0 16,-2 2 7-16,-1 0 4 0,-4 1 1 16,0 2 15-16,-3 1 6 0,-2 1 0 0,-3 0 8 15,-3-1 2-15,-2-1 5 0,-4 1 4 0,-1 0 1 16,-2-2-7-16,-3-2 9 0,-23 16-2 0,26-22-3 15,-2-1 6-15,-3 1-17 0,0 1 10 0,0-3-5 16,1 1-2-16,1-1-5 0,1-1-11 0,1-3-14 16,3 0-36-16,2 0-64 0,1 0-54 15,3 0-65-15,2-3 21 0,-1 2 18 0,3-2-587 16,0 3 52-16,3-3 57 0,-3 2-740 0</inkml:trace>
  <inkml:trace contextRef="#ctx0" brushRef="#br0" timeOffset="25239.0904">19867 1308 1641 0,'-1'-3'319'16,"0"-1"-37"-16,0 2-30 0,1 1-28 0,-2-3-17 16,0 2-16-16,2-1-23 0,0 1-10 0,0 2-16 15,-1-2-18-15,1 0-11 0,0 2-15 16,-1 0-9-16,0 0-7 0,-2 0-3 0,3 0-2 15,-1 1-7-15,-1 1-3 0,-2 3-5 0,2 2-3 0,-3 1-7 16,-1 2-4-16,1 1-5 0,0 1 2 16,2 2-4-16,1 1-3 0,-1-2 1 0,1 1 0 15,0 1-2-15,2-2-4 0,0 2-3 0,2-1 2 16,-1-2-2-16,1 1-8 0,0 2 4 0,0-5 0 16,2 2-2-16,0 0 0 0,-1-4 3 15,1 0 0-15,2 0 1 0,-1-2-1 0,0 1 1 0,1-3 0 16,0-2 2-16,0-2-3 0,-1 0-1 15,3 0-6-15,0 0 2 0,3-5-2 0,-2 0-2 16,0-2-1-16,1-2-1 0,-1-2 0 0,-1 0-2 0,-1-4-2 16,1 1 2-16,-5-1-8 0,4-2 4 15,-3 2-7-15,-1-1 4 0,1 1-2 0,-2 0 1 16,4 1-1-16,-4 2 1 0,1 1-5 0,-1 3 5 16,0 0-3-16,-2 3-6 0,2-1-5 0,-1 1-4 15,0 3 6-15,0 1-5 0,-1 1 0 0,2 0 8 16,0 1-5-16,1 1 6 0,2 7-1 15,2 1 1-15,1 0 3 0,0 4 2 0,0 0 1 0,3-2 0 16,-2 1 2-16,2 1 5 0,0-2-3 0,-1 1 3 16,2-4 1-16,-1 1 9 0,-2 0 0 15,4-3 0-15,-1 0 0 0,0 0 3 0,0-2 4 16,-1-2 2-16,-3-1 1 0,1 1 0 0,-2-3-3 16,-1 0 6-16,1 0 7 0,-2-3-8 15,-2 1 3-15,2-1 4 0,-3-2-4 0,2 0 5 0,-2-2-11 16,2-2-6-16,-3-2-1 0,-1 2-10 0,0-5-9 15,-1-1-29-15,-3 0-22 0,2-2-21 16,-2 1-17-16,1 1-31 0,-1-2-37 0,2 5-94 16,-4-2 23-16,5 3 19 0,-1 2-535 0,0 2 53 0,2 0 53 15,0 1-606-15</inkml:trace>
  <inkml:trace contextRef="#ctx0" brushRef="#br0" timeOffset="25583.095">20589 1410 2207 0,'-1'2'396'0,"0"0"-38"16,1-2-38-16,-1 0-26 0,1 0-39 0,-2 0-33 15,2 0-24-15,0 0-18 0,0 2-27 0,0-2-23 16,2 1-2-16,0-1-13 0,1 2-8 0,1-2-10 16,6 1-12-16,-1 1 0 0,3-2-11 15,5 0-11-15,-1 0-3 0,-1 0-2 0,0 0 5 16,-1-3-1-16,-1 3-6 0,2-3-7 0,0 1-4 0,-2 0-6 15,0 2-28-15,-1-1-39 0,-4 1-31 16,0-2-34-16,-1 2-40 0,-1-2-60 0,-2 2 18 16,-1-2-252-16,0 2 36 0,-1-3-309 0,-1 3 55 15,-1 0 45-15,0-4-472 0</inkml:trace>
  <inkml:trace contextRef="#ctx0" brushRef="#br0" timeOffset="25762.092">20612 1301 2161 0,'-6'-2'387'0,"2"1"-36"0,1-3-32 16,-1 1-33-16,2 0-35 0,2 0-24 0,2 1-35 0,2-2-12 15,0 0-14-15,2-1-23 0,4-1-20 0,2-1-4 16,0 1-29-16,1 1-55 0,3 0-46 16,0-1-63-16,-1 2-78 0,2 1 16 0,-2 1 13 15,0-3-559-15,-1 1 49 0,-1 0 53 0,2 0-529 16</inkml:trace>
  <inkml:trace contextRef="#ctx0" brushRef="#br0" timeOffset="26941.0907">21402 470 1398 0,'-1'-2'272'0,"-2"1"-30"0,-1-2-28 16,-1 3-23-16,-3 0-23 0,-2-1-13 0,-3 1-13 16,-3 0-10-16,0 0-9 0,-2 0-11 0,2 0-12 15,1 0-8-15,-3 0-5 0,3 0-11 0,-1 0-3 16,1 0-2-16,2 0-5 0,1 0-6 0,1 0-5 16,1 0-6-16,2 0 5 0,0 0-4 0,1-2 5 15,1 2 2-15,1 0 0 0,0 0-2 16,2 0-7-16,-1 0 0 0,1 0-3 0,-1 0-7 0,1 0-2 15,0 0-9-15,1 0 3 0,0 0-5 0,1 0-6 16,-2 0-1-16,2 0-4 0,0 0-1 16,0 0-5-16,-1 0 2 0,0 0-3 0,2 0-2 15,-2 2 1-15,1 1 0 0,0-1-1 0,0 3-1 16,-1-1 4-16,2 4 2 0,-2 5 2 0,1 2 5 16,1 3-3-16,0-1 5 0,-3 2 2 0,1 3 0 15,0-1 0-15,1 4 1 0,-2-1-5 0,3 2 5 16,-1 38-2-16,1-48 86 0,1 38-85 0,1-17 5 15,-1 1-2-15,0-3 1 0,-1-21-1 0,1 9-1 16,0 1-3-16,4 37 4 0,-5-46 3 0,2 40 2 16,-2-16 6-16,1-2-5 0,1 1 9 15,-1 1-9-15,-1-24 8 0,-1 38-2 0,-1-19 3 16,2-19-5-16,0 6-2 0,0 1-3 0,2 2 0 16,-2 2 12-16,0 0 81 0,2 36-85 0,-2-48-2 15,0 6-1-15,0 4 3 0,0-2 0 0,1 4-1 16,1-1-5-16,-2-1-3 0,3 38 4 0,-3-48-4 15,0 6-5-15,0 4 2 0,0-2 0 16,0 3-2-16,-3-1-3 0,3 0-3 0,0 1 1 0,0-3-4 16,0 1 4-16,0-1-4 0,0 0 6 15,-1 2-5-15,1-4-4 0,1 1 4 0,-1 0 3 16,0 1-2-16,0-4 2 0,0 2-2 0,0-2-3 0,0-1 1 16,0 2 0-16,-1-2-2 0,1-1-3 15,0 0-6-15,0-2 10 0,-1 2-3 0,1-3 1 16,-1-1-9-16,1 0 10 0,0-3 3 0,-2-1-9 15,2-1 2-15,0 1 2 0,-2-3-2 0,2 0 4 16,0 2-6-16,0-2 5 0,0-1 2 0,0 0-9 16,0 0 5-16,0 0-1 0,0-1 3 0,0 0-6 15,0 0-1-15,0-1 9 0,0 0-1 0,0 1-16 16,0-2 11-16,0 2 4 0,0-2-8 0,0 0 5 16,0 2-3-16,0-3 4 0,0 2-5 15,0-1-6-15,0 0 4 0,2 0-14 0,0 1 11 16,-2-2 6-16,1 1-3 0,1-1 3 0,3 1-11 0,0-1 13 15,1 0-1-15,6 0 6 0,3-1-6 16,3-2 0-16,3 2-11 0,1-1 8 0,-1-3-2 16,5 4 0-16,-1 0-5 0,-1-2 3 0,1 1 5 15,0 0-2-15,-2 0 2 0,1 0 19 0,-3 1-7 16,0-1-1-16,-1 1 0 0,-4 0-2 0,-1 0 0 16,-2-1-2-16,-1 1 4 0,-4 0 0 0,0 1-9 15,-1-1-1-15,0 1-42 0,-1-2-33 16,-1 2-41-16,-2 0-58 0,2-3-57 0,-3 2 21 0,2-3-251 15,-3 0 39-15,0-1-307 0,0 1 52 0,-1-8 54 16,0-4-672-16</inkml:trace>
  <inkml:trace contextRef="#ctx0" brushRef="#br0" timeOffset="27489.1012">21690 793 1880 0,'2'0'341'0,"-2"0"-28"0,0 0-25 16,0 0-26-16,0 0-19 0,0 2-16 15,0-1-17-15,0 1-13 0,0 0-18 0,0 0-15 16,0 1-2-16,0-3-7 0,0 2-16 0,0 1-8 15,0 0-11-15,0-1-11 0,0 0-11 0,0 0-1 16,0 0-10-16,0-1-13 0,0 1-7 0,0-1 1 16,0 0-18-16,0-1-14 0,0 2-26 15,0 0-22-15,0-1-36 0,0-1-76 0,-2 3-54 16,2-3 18-16,0 1-207 0,0-1 33 0,0 3-375 16,0-2 47-16,0 1 50 0,0-1-478 0</inkml:trace>
  <inkml:trace contextRef="#ctx0" brushRef="#br0" timeOffset="27788.0928">21667 995 2029 0,'-3'4'369'0,"3"3"-39"0,0-1-24 15,-2 0-17-15,2-1-21 0,-1 0-24 16,1 2-24-16,-1-1-15 0,-1 0-18 0,0 0-13 16,2-1-30-16,0 1-8 0,0 0-12 0,0 0-15 15,0-2-10-15,0 1-7 0,0 0-8 0,0-1-9 16,0 0-10-16,0 0-9 0,0-1-10 0,0 1-23 16,0-2-19-16,0 1-26 0,-2 0-63 15,2-1-41-15,0 0-43 0,0 1 16 0,2 0-254 0,-2 0 34 16,0-2-316-16,0 2 49 0,0-2 49 15,2 0-469-15</inkml:trace>
  <inkml:trace contextRef="#ctx0" brushRef="#br0" timeOffset="28022.0882">21658 1251 1966 0,'0'4'391'0,"0"1"-42"0,0-1-30 16,0 2-27-16,2-1-28 0,-1-1-24 0,-1 1-20 16,0-2-21-16,0 2-19 0,1-1-23 0,-1-1-6 15,0 1-21-15,0-1-11 0,0 0-10 0,2 0-14 16,-2 0-11-16,0-1-6 0,0 1-18 0,0-1-30 16,3 1-27-16,-3-1-31 0,0-1-55 15,0 1-40-15,0 1-60 0,0-1 16 0,0 2 16 16,1-2-541-16,0 1 42 0,-1-1 51 0,1 2-557 0</inkml:trace>
  <inkml:trace contextRef="#ctx0" brushRef="#br0" timeOffset="28289.0979">21670 1503 2113 0,'-1'3'388'0,"1"2"-41"0,0-1-23 0,0-1-31 0,0 0-27 16,0 2-31-16,0-3-20 0,0 2-24 0,0-1-21 16,0 0-9-16,0-1-23 0,-1 1-11 15,1-1-14-15,0 1-8 0,0 0-11 0,0-2-16 0,0 2-22 16,0-1-26-16,0 0-33 0,0 1-62 0,0-1-39 16,0 1-47-16,0-1 15 0,0-2-244 15,0 3 31-15,0 0-334 0,1-2 48 0,0-1 56 0,-1 1-451 16</inkml:trace>
  <inkml:trace contextRef="#ctx0" brushRef="#br0" timeOffset="30137.0934">22037 502 1733 0,'-5'-3'274'0,"3"1"-29"16,-2 1-23-16,2 1-18 0,-1-3-14 0,0 3-12 0,3-1-17 16,-2 1-11-16,1 0-13 0,-2-2-9 15,2 2-9-15,1 0-3 0,-1 0-13 0,0 0-6 16,0 0-7-16,1-5-12 0,-3 5-4 0,3 0-8 16,0 0-5-16,0 0-8 0,0 0-3 0,0-2-5 15,4 2-5-15,-2-2-5 0,3 0-4 0,-1 1-1 16,2-1-6-16,1-1 2 0,4 0-6 0,-1 1 1 15,-3 1 11-15,3 1-9 0,-3-3 1 16,1 3-3-16,-2 0-8 0,-1-1 2 0,0-1-2 16,-1 2 0-16,-1-2 1 0,3 2-4 0,-4 0-5 15,2 0-3-15,0 0 1 0,-1 0 1 16,-1 0-10-16,2 0 8 0,-3 0 2 0,0 0-1 0,3 0-1 16,-1 0-5-16,1 3 8 0,-2-1 0 0,0 1-5 15,2 1 2-15,-2 2 1 0,2 2-4 0,-2 0 2 16,0 4 4-16,1 2-3 0,0 0 6 0,-3 2-8 15,2 1 1-15,-1 1 3 0,-1 1 4 0,0 4-2 16,0 0 0-16,0 0-2 0,0 0 4 16,-1 1 2-16,-1 1 0 0,2-1 90 0,0 0-88 15,0 1 1-15,0 0 0 0,2 1 1 0,-1 0 6 16,2 1 6-16,-2 0 0 0,0-3 7 0,5 39 6 16,-5-49 2-16,4 35-4 0,-4-36 1 0,-1 6-5 15,3 3-5-15,-1 3 4 0,0-1 0 16,0 1 0-16,-1-1-1 0,1 1-4 0,1-1-4 0,0 0 1 15,-2-2-2-15,1 2-2 0,-1-3 0 0,2 3-7 16,-1-4 9-16,-1 2 7 0,0-1 0 16,2 1-9-16,-1 0 2 0,-1 0 0 0,1-1 81 15,1-1-84-15,-1-1-8 0,4 0 9 0,-4-2 1 16,2 3-4-16,-2-1-1 0,1-1 0 0,-1 0-5 16,0 2-3-16,0-1 7 0,0 0-4 0,1-2-2 15,-3 2 2-15,0-1 1 0,2-1-4 0,-2 0-2 16,0-1 4-16,0 1 1 0,0-2-2 15,1 3 1-15,-1-2-2 0,0-2-9 0,2 1 17 0,-2-1-6 16,0-1 2-16,0-1 3 0,0-1-7 0,0-1 2 16,0 3 2-16,0-1 0 0,0-1-6 15,0 0 2-15,0 2-8 0,1 0 8 0,-1-3-3 16,0 2 1-16,0-3 0 0,0 1 0 0,0-2-1 16,0 0-7-16,0 0 10 0,0 0-6 0,0-3 0 15,1 3 0-15,-1-2 4 0,0 3 0 0,0-2-1 0,1-1 2 16,-1 1-5-16,0-1-1 0,0 0 5 15,0-1-4-15,2 4-8 0,-2-4 14 0,0 0-11 16,0 2 5-16,0-2 0 0,1-1 3 0,0 1-2 16,0 1-1-16,-1-1 1 0,1 0-2 15,-1-1 7-15,0 0-3 0,0 1 4 0,2-2-11 0,-2 2 5 16,1-1-1-16,-1-1-5 0,1 1 1 0,0 0 5 16,-1-2-6-16,0 2 7 0,2 0 2 15,-2-2-6-15,0 3 3 0,0-3 1 0,0 1-3 16,0 0-2-16,0-2 7 0,0 2-5 0,0-3-2 0,0 2 1 15,0 0 1-15,0 1 3 0,2-1-9 16,-2-1 10-16,1 3-3 0,0-1-1 0,-1 0-3 16,1 1 5-16,0-2-3 0,0 3 4 0,-1-2-2 15,0 0 2-15,0 1-5 0,0-2 4 0,0 1-4 16,0 0 2-16,0-1-12 0,0 1 14 0,0-2 2 16,2 2 1-16,-1-3-9 0,-1 2 6 0,1 1 2 15,-1-1-3-15,0-1 4 0,0 0 8 16,0 0-14-16,1 1-1 0,-1-1 6 0,0 0-1 0,0-1-3 15,0 0-3-15,0 3-1 0,0-3 9 16,0 0-17-16,0 2 17 0,0-1 1 0,0-1-7 16,0 1 4-16,0 0-4 0,0-1 1 0,0 2-1 15,-1-1 2-15,-3 0 6 0,2 2-11 16,-1-1 6-16,-2-1-19 0,0 1 15 0,-3 2 7 0,-4 0-6 16,-1 0 2-16,-2-1-2 0,0 1 4 0,-1-2-6 15,-3 1 9-15,-2 0-10 0,1 1 6 0,0-1 1 16,2 1-3-16,-1-1 5 0,1 0-6 0,2-1 2 15,1 1 6-15,0-1 5 0,3 0-2 0,1 0 23 16,2 0-18-16,2-1 17 0,1-1-10 16,-1 0-6-16,3 0 12 0,-1 0-11 0,2 2-2 15,0-2-45-15,0 0-28 0,0 0-38 0,2-2-94 16,-1 2-56-16,-1-3 22 0,2 3-316 0,1-4 46 16,0 1-220-16,0 1 50 0,0-3-796 0</inkml:trace>
  <inkml:trace contextRef="#ctx0" brushRef="#br0" timeOffset="33788.098">23542 1140 2082 0,'-3'0'338'0,"0"0"-41"16,2 0-32-16,0 0-29 0,0-2-26 0,0-2-22 15,1 1-18-15,0 0-17 0,0-1-15 0,1-1-17 16,0 1-8-16,0 0-15 0,3-1-10 0,0-1-9 16,1-1-5-16,1 2-8 0,-3-2-9 0,3 2-8 15,0 0-2-15,1 3-7 0,-1 2-3 16,0 0-4-16,3 0 5 0,0 4-7 0,3 0 0 0,-3 4-4 16,4 0 2-16,-5 1 0 0,1 1-1 0,-2 2 7 15,-3 2-1-15,1-1 0 0,-3 1 0 0,-1 2 0 16,-1-1 2-16,0-1 0 0,-1 2-5 15,-5-3-1-15,3 3-1 0,-3-2-7 0,0 0 4 16,-3-3-2-16,2 1 0 0,-2-1-2 0,0-1-2 16,4-2-1-16,-1 1 0 0,0-4-1 0,0 0 4 15,1-1 7-15,3 0-10 0,-1-2 0 16,0 2-2-16,1-3 1 0,0-1-2 0,0 0-10 16,2 0 4-16,-2 0-1 0,2 0-4 0,0-3 0 0,0-1-5 15,0 1-4-15,2-5 2 0,2-1-1 16,-1-1-7-16,3-1 3 0,1-1-3 0,1 1-3 15,-1-1 0-15,3-2-3 0,0 1 0 0,-2 0-3 0,2-2-3 16,-2 1 4-16,1-1 5 0,-2 1 2 16,2-1-3-16,-4 2 2 0,1 1 3 0,-2-1-1 15,0 2 10-15,-3 2-1 0,2 1 2 0,-1 1 0 16,-1 1 0-16,1 2-6 0,-1-1-2 0,0 3 0 16,-1 0-3-16,1-1 4 0,-1 3 3 0,0 0 2 15,-1 3-2-15,0 1 7 0,-2 1-4 0,2 3 6 16,-1 4-2-16,-1 0 0 0,2 2 1 15,-1 2 4-15,0 0 2 0,2 0 0 0,0 0 1 0,0-2 2 16,2 2 1-16,0 0 5 0,3-2 8 16,1 0 1-16,1-1 1 0,1 1-9 0,1-3 10 15,-2-1 3-15,4-2 1 0,-3 1 2 0,0-4 1 16,5 0-1-16,-1 0-1 0,-2-3 0 0,2 1-9 16,-3-3 0-16,2 0-2 0,-2 0 1 0,-1 0-3 15,2-3-19-15,1 0-18 0,1-1-32 0,-4-1-33 16,4 0-42-16,-2 0-128 0,1-1 22 15,-1 1-401-15,0 0 48 0,0 1-108 0,-2-1-793 0</inkml:trace>
  <inkml:trace contextRef="#ctx0" brushRef="#br0" timeOffset="34060.097">24094 1301 2120 0,'4'0'407'0,"1"0"-46"0,-1 0-33 0,8 0-30 16,0 0-33-16,1 0-23 0,3-3-24 16,-2 3-27-16,1-4-23 0,-3 2-13 0,-1 1-14 15,0 1-16-15,-2-3-11 0,-1 3-17 0,-1 0-29 16,1-1-28-16,-3 1-30 0,1-2-38 0,1 2-46 15,-2-1-61-15,-2 1 13 0,2 0-255 0,-1-3 32 16,-2 3-335-16,0-2 42 0,-2 0 55 16,0 0-448-16</inkml:trace>
  <inkml:trace contextRef="#ctx0" brushRef="#br0" timeOffset="34286.0902">24126 1152 2303 0,'-1'-4'366'0,"1"0"-37"0,1 0-35 0,3-2-28 0,4 0-35 16,1 1-20-16,2-1-16 0,0 0-23 15,2 0-23-15,0-1-23 0,0 1-34 0,1-1-42 16,-4 0-51-16,4 2-59 0,-2 1-82 0,2 1 12 0,-2 3-389 16,-2 0 39-16,1-2-134 0,-1-1 55 15,3 1 45-15,1 1-307 0</inkml:trace>
  <inkml:trace contextRef="#ctx0" brushRef="#br0" timeOffset="35304.0972">24925 594 1631 0,'0'-5'298'0,"-4"-1"-34"0,0 1-32 0,-5 1-29 16,0-2-18-16,-4 3-19 0,0-2-21 0,-1 0-14 16,0 3-17-16,-1 1-12 0,-1 1-8 15,-2-3-8-15,-1 3-9 0,1-1-12 0,-1-1 1 16,5 2-6-16,0-2-4 0,0-3-2 0,0 3-3 0,1-2-5 15,4-1-10-15,1 1 0 0,0-1-1 16,-2-1-4-16,2 1-1 0,1 0-6 0,2-1-1 16,1 2-5-16,0 1 7 0,2-2-3 0,-3 4 6 15,3-2-7-15,0 1 2 0,-1 2-4 0,2-2-1 16,-1 1-2-16,1-2-1 0,-2 3-5 0,3-2-2 16,-2 2-4-16,2 0 0 0,-1 0-1 0,1 0 8 15,-1 0 4-15,1 3 2 0,0 2 3 0,-2 0 3 16,1 1 4-16,1 3-3 0,0 5 7 15,0 1 0-15,-2 5 7 0,2-2-1 0,0 6 7 16,2 34-1-16,-2-42 0 0,-2 5 3 0,2 38 84 16,0-20-85-16,-1-3-2 0,-2 3-3 0,0-2-2 15,1 3 0-15,-1-3-2 0,3 6 2 0,-2-2 0 16,0 1-1-16,2 0-8 0,-2-1 13 0,1-1-2 16,1-1-4-16,-2 0-5 0,2 1-3 0,0-3-10 15,-4-1 15-15,3 0 5 0,1 5 3 16,1-4 83-16,-1-21-91 0,0 5 0 0,-1 2-4 0,1 4 1 15,0-1-7-15,0 2-3 0,0-2 0 0,0 0 4 16,0 1-7-16,0-1-3 0,0-2 6 16,0 3-2-16,0-3 1 0,1-2-2 0,1 0 0 15,-1 0-3-15,0-1 1 0,1 0 2 0,-2-3-5 16,0 1 0-16,1-1 1 0,1 1-3 0,-1-2 0 16,0 0 2-16,1 0-4 0,0-1 0 0,0 0 1 15,-1-2 0-15,-1-2 4 0,1 2-1 0,-1 0-8 16,2-2 5-16,1 0 1 0,-2-1-16 15,0-2 16-15,0-1-3 0,-1 1 1 0,1-2-17 0,-1-2 14 16,2 2 9-16,-1-2-10 0,-1 0 3 16,0 0-1-16,0 2-7 0,1-2 3 0,-1 2 3 15,0-2-2-15,0 3 1 0,0-2 2 0,0 1-5 0,0 1 1 16,0-3-2-16,-1 3 8 0,-2-1-1 16,3-1 17-16,-1 0-5 0,1 1-17 0,0 0 20 15,0-3-3-15,0 3-7 0,0-1 1 0,0-2-5 16,-1 2-6-16,1-4 4 0,-1 3 0 0,1 0 6 15,0 0-2-15,0-3-1 0,0 3-1 0,0-2 0 16,0 0-6-16,0 1 7 0,0-2-7 0,0 1 3 16,0-1 0-16,0 0-5 0,0 1 5 15,0-2 2-15,0 0-5 0,0 2 3 0,0-3-6 16,0 2 4-16,0-1 0 0,1 0-2 0,-1 0-4 0,0 1 7 16,1-1 1-16,-1 0-11 0,0 0 9 15,0-1 0-15,1 2-1 0,-1-1-4 0,0-1 4 16,2 1 1-16,-1-1-2 0,0 0-4 0,1 1 6 15,3-1 2-15,3 2-8 0,4-2 6 0,1 0 1 16,2 0 1-16,1-2-4 0,2 0 3 0,0 1-11 16,5-1 4-16,-1 0-4 0,35-6 1 15,-44 8-3-15,8-3-6 0,1-1 10 0,0 2-3 16,4 1 0-16,-3-1 4 0,-2-1-3 0,-1 1 1 0,0 0 5 16,-3 0 1-16,-1 1 1 0,-2-2 2 15,-4 3 6-15,1-1-10 0,-4 0 8 0,1-1-17 16,-2 2-37-16,-2 0-60 0,1 0-71 0,-3-3 16 15,2 2 16-15,-4 0-652 0,0-2 69 0,-1 1 63 16,-3-5-879-16</inkml:trace>
  <inkml:trace contextRef="#ctx0" brushRef="#br0" timeOffset="35941.0929">25400 560 1991 0,'-1'-4'327'15,"0"4"-35"-15,-1-1-19 0,2 1-8 0,0 0-26 16,-1 0-14-16,1 0-21 0,0 0-23 0,0 1-12 16,-3 1-15-16,2 0-15 0,1 0-17 0,0-1-13 15,0 1-9-15,-1 1-11 0,-1 1-5 0,2-2-6 16,0 1-6-16,0 0-27 0,0 0-26 15,0 0-34-15,0 1-41 0,0-2-41 0,0 1-66 16,2 3 17-16,-1-1 12 0,-1-1-564 0,1 2 43 16,-1-1 49-16,0 0-510 0</inkml:trace>
  <inkml:trace contextRef="#ctx0" brushRef="#br0" timeOffset="36153.0978">25381 822 1887 0,'0'5'400'0,"0"2"-41"16,0-3-40-16,-1 1-22 0,1 0-32 0,0 0-31 15,0 1-23-15,0-2-22 0,0 1 76 0,0 0-208 16,0 0 83-16,0 0-16 0,0 0-29 0,0 1 57 16,0-3-157-16,1 2-47 0,1 1-48 0,-1-2-84 15,0 2 17-15,1 5 15 0,-1 0-506 0,2 2 29 16,-2 0 49-16,2-1-477 0</inkml:trace>
  <inkml:trace contextRef="#ctx0" brushRef="#br0" timeOffset="36338.0972">25404 1200 2046 0,'1'6'358'15,"-1"1"-29"-15,0-1-24 0,0 1-32 0,0-2-31 16,0 2-26-16,0 0-23 0,0 0-20 0,0 0-21 15,0-2-9-15,0 3-23 0,0-1-29 0,-1 0-34 16,1 0-70-16,0 1-36 0,0-1-31 0,0 3 5 16,0 2-192-16,0 0-114 0,0-1 32 15,0-2-253-15,0 0 44 0,1-1 30 0,-1 0-309 16</inkml:trace>
  <inkml:trace contextRef="#ctx0" brushRef="#br0" timeOffset="36505.0976">25388 1562 1798 0,'0'11'321'0,"0"1"-35"0,0-1-33 0,-1-2-29 0,0-1-34 0,0 1-52 16,0-1 26-16,1-1-263 0,-3-2 194 15,3 3-247-15,0-2-29 0,0 1-12 0,3 4-14 16,-3 3 4-16,0-2 23 0,1 1-517 0</inkml:trace>
  <inkml:trace contextRef="#ctx0" brushRef="#br0" timeOffset="36604.095">25385 1780 2364 0,'0'15'163'0,"0"1"20"0,0 0 11 0,0 1 3 16,0 0-4-16,0 0-9 0,1 1-3 0,0-1 4 15,-1-3-12-15,1 3-13 0,2-2-18 16,-2-1-10-16,-1-2-15 0,0 1-12 0,2-3-9 0,-1-1-23 16,-1-1-53-16,0-2-65 0,1 0 5 15,1 0 3-15,-1-1-660 0,1-2 62 0,-1 0 46 16,1-2-580-16</inkml:trace>
  <inkml:trace contextRef="#ctx0" brushRef="#br0" timeOffset="37867.0896">25642 342 1741 0,'-3'-4'345'0,"2"1"-34"16,-1 1-34-16,-2 0-22 0,3 1-26 0,0-2-19 0,0 2-23 16,1 1-18-16,0-3-16 0,-1 3-16 15,1-3-19-15,0 3-8 0,0-1-9 0,2-2-15 16,0 2-8-16,4-1-4 0,1-1-13 0,3-1-2 15,0 1-9-15,5 1-3 0,-2-2-6 16,2 1-4-16,-1 1-4 0,3 0-2 0,-7-1-2 0,3 1-9 16,-4 1-3-16,1 1 3 0,-2-3-6 0,-1 3-1 15,-1 0-1-15,-2-1 0 0,2 1-1 0,-3 0-2 16,1 0 0-16,-1 0-5 0,0 0-1 0,-2 0 0 16,3 1 3-16,-1 2 1 0,0 0-2 0,0 4 0 15,2 1-1-15,-2 1 4 0,4 3-4 16,-4 0 5-16,1 4-1 0,-1-2 1 0,-1 2-2 15,2 4 6-15,-1-1 3 0,-1 1-2 0,2 2 4 16,-2 1 6-16,3 37 1 0,-2-24 4 16,2-1-2-16,-3 1 1 0,-2-22 1 0,3 6-2 0,0 38 0 15,1-21 107-15,0 1-91 0,1 2 6 0,-3 0-3 16,4 1-5-16,-2-2-11 0,-1 2 9 16,0-2 1-16,0 1-2 0,-2-1 0 0,3 3-5 0,-3-4 1 15,0 1-5-15,-2 0-4 0,0 0 1 16,1 2-2-16,-3 0-3 0,7-3 0 0,-5-1 3 15,3-1 82-15,-1 0-84 0,0 1-14 0,-1-23 13 16,0 8-4-16,0 2 4 0,4 37 8 0,-3-23-2 16,-1-24-2-16,5 36 5 0,-5-36 3 15,1 8-1-15,1 2-1 0,-2-1-4 0,1 1 11 0,2 1-11 16,-2 0-4-16,-1-1 15 0,2 2-13 16,-2-2 11-16,0 1-8 0,1-1 8 0,1-2-2 15,0 2 5-15,0-3-18 0,-1 2 6 0,2-4-2 16,-1 3 3-16,-1-3-4 0,0 0-4 0,2 0 3 15,-1-2 7-15,-1-2-13 0,2 1 2 0,-2-1-4 16,1 0 10-16,-1-4-4 0,0 0-10 0,1-1 10 16,-1-1-8-16,1 1-3 0,0 3 9 0,0-2-7 15,-1-1 0-15,0-1 5 0,1-1-8 0,-2 1 2 16,0-2-3-16,0 0 3 0,1-1-5 0,1-1-1 16,-2 2 4-16,0-2-5 0,1 2 1 0,0-2-7 15,-1-1 13-15,0 1-6 0,1 0 0 16,-1-2 2-16,0 2-4 0,0-2-8 0,0 1 10 15,0-1-9-15,0 0 11 0,0 1-4 0,0-2 3 16,0 0-4-16,0-1 2 0,0 1-1 0,0 0 2 16,0 1 1-16,-1-1-8 0,-1 0 6 0,-1 1 3 15,0-1-1-15,-5 3-1 0,-2 0-1 0,0 1 3 16,-4-1-3-16,0 0 2 0,-4 0 0 0,2-2-3 16,-3 1 0-16,-1-1-1 0,2 1-6 0,-2-1 7 15,-1-1 0-15,1 1-11 0,0-2 14 0,0 1-2 16,3-2-2-16,-2 0 1 0,1 2 0 0,2 1 2 15,0-3-2-15,-2 0-3 0,2 1-3 16,-2-1-10-16,1 0-21 0,2 0 3 0,-2 0-13 0,5 0 3 16,1 0-72-16,-1 0-47 0,5 0-49 0,0-1-140 15,-1 1 32-15,4-5 30 0,0 5-497 16,2-2 55-16,-1-1 65 0,2 0-841 0</inkml:trace>
  <inkml:trace contextRef="#ctx0" brushRef="#br0" timeOffset="40600.0948">27692 881 1792 0,'-1'-11'341'0,"1"1"-40"16,-2 4-29-16,2-2-22 0,-1 4-19 0,1-1-19 0,-2-1-18 16,2 3-18-16,0 0-19 0,-1 0-19 15,1 0-16-15,-1 1-14 0,1 0-15 0,0 2-6 16,-2 0-7-16,1 0-7 0,-2 0-13 0,2 2-4 15,-2 0-3-15,0 1-4 0,-4 5-6 0,3 0-1 16,-1 2 0-16,0 2-8 0,1 3 87 0,1-2-90 16,-2 0 1-16,2 2-4 0,2-1-1 0,-1 1-5 15,-1-2 1-15,2 1 0 0,1 0-3 16,0-2 3-16,0-2 3 0,1 0-5 0,2-3 5 0,-1 0-2 16,-1 1 1-16,2-4 4 0,2 4-1 0,-1-1-1 15,-1-1 1-15,2 0-4 0,0-1-4 16,-1-4 1-16,3-1 1 0,-2 0 0 0,1 0 12 15,-3 0-4-15,7-4-6 0,0 0 1 0,1-4-6 0,-1 3-2 16,1-5-2-16,-1 0-92 0,-3 1 87 16,4-3 1-16,-4 3-8 0,0-2 1 0,-1 1-3 15,-2 2 7-15,3 0-3 0,-6 1-4 0,2 1-6 16,-1 2 6-16,-1 1-9 0,3 0-1 0,-2 2-2 16,-2 1 2-16,1 0-6 0,2 0 12 0,-1 3 82 15,-1-1-81-15,0 1 3 0,2 3 3 16,1 4 4-16,0 0 5 0,-1 2-4 0,3 2 7 15,1-1-4-15,-2 0 3 0,2 0 7 0,1 1-4 16,0-1-2-16,3-1 5 0,-1-1 9 0,1 0-1 16,0-2-1-16,2-2 4 0,-1 0 0 0,2-1 4 15,-4-4 1-15,3 1 12 0,-5-3 3 0,4 0-5 16,0-4 4-16,-3-1 11 0,2-4-4 0,0 0-3 16,-4-1 0-16,-1-2-5 0,1-2-82 0,-2-2 73 15,-3 2 9-15,-1-4-13 0,0 3-2 0,-1-2-18 16,-1-1-25-16,-1-1 1 0,-1 2-65 15,0 1-23-15,0 1-36 0,0 1-45 0,2 2-80 16,1 3 24-16,0 1-328 0,0 3 44 0,0 2-214 16,0 3 61-16,0 3-729 0</inkml:trace>
  <inkml:trace contextRef="#ctx0" brushRef="#br0" timeOffset="42527.0923">28322 1114 2163 0,'0'-3'361'0,"0"1"-45"0,0-1-24 0,-4 3-23 0,2 0-17 16,-4 4-6-16,-4 3-9 0,0-1-15 0,-5 5-8 16,-20 18-16-16,14-12-20 0,1 3-26 0,3-1-8 15,-1 0-10-15,-1 1-11 0,12-11-25 0,-1 1 3 0,-3 1-8 16,1 0-7-16,0 0-3 0,-1-1-13 16,4-3-17-16,2 0-35 0,2 1-26 0,-1-4-41 15,2 1-32-15,1 0-54 0,1-3-64 0,1-1 20 16,3 1-435-16,-1-2 49 0,2 0-117 15,0 0-778-15</inkml:trace>
  <inkml:trace contextRef="#ctx0" brushRef="#br0" timeOffset="45048.0909">28688 919 2032 0,'-3'0'336'0,"1"0"-31"16,-1 0-26-16,0 0-27 0,-1-2-23 0,1 1-18 16,2 1-20-16,-2-3-16 0,2 2-21 0,0-1-8 15,0 0-17-15,0 0-13 0,-1-1-13 0,1 1-9 16,1 1-9-16,0-2-14 0,0 1-8 0,0 1-6 16,1-1-8-16,1-2-6 0,-1 4-5 15,1 0-8-15,-1-1-4 0,2 1 3 0,1 1-9 0,1 1-1 16,1 3-3-16,1 1 1 0,-1 3-5 15,0 0 106-15,-1 3-90 0,1 3 0 0,-5 1-4 16,-1 0 3-16,3 1 3 0,-3 0-2 0,-3-1-1 16,-3 2 2-16,2-3 0 0,-4 1 2 0,1-1-2 15,-3-1-2-15,0 1-1 0,-1-1 4 0,1-1-11 16,-2-1 1-16,0 1 3 0,2-2-1 0,-2-3-2 16,5 1 7-16,0-1 4 0,-1-3-4 0,2-1 3 15,0-1-4-15,4-1 1 0,0 1-6 16,-1-3-1-16,2 0-5 0,1-3-11 0,1 1-4 0,2-2-6 15,1-3-7-15,3 1-16 0,3-6 2 0,0 0-14 16,2-1-6-16,18-23 1 0,-10 16-1 16,-3 1-83-16,1 0 86 0,-11 10 10 0,5-2-2 15,-3-1 7-15,3-1 6 0,-3 3-3 0,-2-2 26 16,0 4 2-16,0-2 0 0,-3 3-1 0,-1 2-1 16,-2 0 3-16,-1 3 0 0,-1 2 8 0,0 0 6 15,-3 0 94-15,-1 5-91 0,-2 2 2 0,-3 3 6 16,3 0 5-16,-2 4-4 0,2-2 4 0,2 2-2 15,-1-1 7-15,4 2 4 0,2 1 6 0,1-1-11 16,3 2 2-16,3-3 16 0,2 3-8 16,24 16-1-16,-10-18-1 0,2-2-4 0,-15-8 1 15,7 0-9-15,1 2-1 0,2-3 1 0,2 0-6 16,2-3-4-16,-3-1-25 0,0 0-14 0,0 0-14 16,-4-1-12-16,2-2-24 0,-4 0-24 0,0-2-40 15,-2 1-44-15,-1-1-68 0,-5-3 21 0,-4 3-313 16,0-2 43-16,-3 2-216 0,0 0 47 0,-2 1-660 15</inkml:trace>
  <inkml:trace contextRef="#ctx0" brushRef="#br0" timeOffset="45448.0948">29414 878 1833 0,'1'-6'381'0,"-1"1"-47"16,0 1-42-16,-1 1-28 0,-2 1-33 15,-2-1-15-15,-5 3-10 0,0 0-15 0,-5 4-8 16,-1 0-15-16,-4 4-14 0,4 1-16 0,-24 14 83 15,31-16-113-15,-3 2 5 0,1 3-13 0,0 2-8 0,-1 0-8 16,3 3 0-16,3-2 10 0,4 1-6 16,2 1-5-16,1 0-1 0,5 1-12 0,2-1 4 15,0 0-12-15,3-1 1 0,19 16-10 0,-9-14 3 16,-12-13-5-16,5 3 4 0,3 0-6 0,0-3-8 16,2 2 3-16,2-3-8 0,1 0-5 0,0-3-9 15,-1-1-7-15,2 0-13 0,-2 0-21 0,-1-1-10 16,-1-3-21-16,1 0-18 0,-3-1-19 15,-1-2-21-15,-3 2-34 0,0-2-48 0,-3 2 18 16,-5-3-260-16,-2 1 37 0,0 0-339 0,-3 2 55 16,-6-3 48-16,-5-1-538 0</inkml:trace>
  <inkml:trace contextRef="#ctx0" brushRef="#br0" timeOffset="45670.1092">29328 1016 2135 0,'-1'-1'394'0,"1"-2"-27"0,1 1-40 16,4 2-21-16,4-2-28 0,4 2-27 0,0-1-13 16,2-1-26-16,-2-2-2 0,5 4-14 0,-3 0-17 0,1-3-18 15,2 3-18-15,-2-2-11 0,-1 0-14 16,2-1-98-16,-2 0 64 0,-4 0 13 0,1 1-23 16,-4 0-25-16,0 2-30 0,-2-2-30 0,0 2-54 15,2 0-64-15,-6 0-64 0,1 2 18 16,-3 0-598-16,0 0 66 0,-3-1 60 0,0 0-699 0</inkml:trace>
  <inkml:trace contextRef="#ctx0" brushRef="#br0" timeOffset="46301.094">29939 706 1943 0,'-2'-5'355'16,"1"2"-47"-16,1-1-41 0,0 1-29 0,0 2-29 0,0 1 1 16,-3 0-10-16,3 3-10 0,-1 2 4 15,1 5 1-15,-2 5-21 0,1 4-6 0,1 0-12 0,0 3 85 16,0 0-94-16,-3 1-16 0,3 2-13 15,0-2-11-15,-1 1-14 0,-1 0-6 0,-1 2-8 16,2-4-3-16,-1 2-11 0,0-1-3 0,-1-2 7 16,2-3-13-16,1 0-10 0,-1-1-1 0,0-3 3 15,0 0-16-15,-2-4-12 0,3-1-13 0,0-1-13 16,0-3-17-16,0 2-16 0,0-3-27 0,1 1-18 16,1-2-36-16,-1 0-36 0,0-3-49 0,0 0 19 15,0 0-170-15,2-4-36 0,1-4-95 0,2-2 37 16,0-2-212-16,1-1 46 0,0-1 44 15,2-5-415-15</inkml:trace>
  <inkml:trace contextRef="#ctx0" brushRef="#br0" timeOffset="46532.0983">30090 702 1889 0,'3'-6'298'0,"0"3"7"0,0 3 0 0,-2 0-21 15,0 3-18-15,0 2-16 0,1 1-15 0,-2 5-8 16,0 6-1-16,1 3-6 0,1 1 65 15,-2 4-102-15,0 0 2 0,0 2-21 0,0 0 10 16,-1-1-25-16,0 3 7 0,-4 31-28 0,2-47-11 16,0 6-6-16,1 3-22 0,0 2 2 0,-2-3-8 15,2 2-4-15,-1-4-9 0,1 1-5 0,-1-3-11 16,0-1-24-16,2-1-15 0,0-5-3 0,-1-1-60 16,-1-1-15-16,3-1-30 0,0-2-38 0,-1-1-42 15,0-1-69-15,0-2 25 0,-1-1-427 0,-1 0 53 16,0-4-129-16,-1-4-837 0</inkml:trace>
  <inkml:trace contextRef="#ctx0" brushRef="#br0" timeOffset="47049.092">29880 855 2067 0,'1'-13'352'0,"1"-1"-42"16,4 1-27-16,1 0-30 0,2 1-34 0,4 0-20 15,0 2-14-15,0-2-15 0,3 3-11 0,1-1-11 16,1 0-13-16,0 0-11 0,0 1-15 0,2 2-9 16,-1 0-12-16,0 1-4 0,2-1-13 0,-2 3-4 15,1 1-9-15,0 1-11 0,-1 2-5 0,1 0 0 16,-2 0-7-16,0 2 0 0,-1 2-7 0,0 2-2 16,-1 1-2-16,-2 0-1 0,-1 1-3 0,-4 1-4 15,-1 2-3-15,1-1 4 0,-5 2-10 16,-1 0 2-16,-3 1 0 0,-3-1-3 0,1 1-1 15,-3-2 3-15,-1 1-7 0,-1-2-1 0,0 0-8 0,-1-3 1 16,-1 3-4-16,0-3-6 0,-2-1 1 16,1-1-7-16,0-1 4 0,1-3 4 0,2 0-3 15,-1-1 3-15,2 0-11 0,1 0 1 0,0 0 6 16,2 0 0-16,-1 1-3 0,1-1 4 0,0 0-2 16,0 0-4-16,1 0 2 0,-1 2-5 0,1 1 8 15,0 1 2-15,1-1 11 0,-2 2 92 0,3 1-75 16,1 7 16-16,4 3 7 0,0 2 7 15,13 28-2-15,-2-20 12 0,1-2 4 0,4-2 9 16,0 1 7-16,3 0 1 0,0-5 4 0,-2-1-9 0,3 0 12 16,-1 1-4-16,1-4-9 0,-16-9 32 15,5 3-9-15,0-1-13 0,2 0 4 0,-1 0 2 16,-1-3-16-16,-3 2-7 0,1-1-5 0,-3-3-4 16,1 1-80-16,-2-3-34 0,-1 0-34 0,-1 0-31 15,-3-3-54-15,1 2-80 0,-3-2 24 0,-1 0 22 16,0 0-573-16,-3-1 60 0,-2 0 64 15,-6-4-706-15</inkml:trace>
  <inkml:trace contextRef="#ctx0" brushRef="#br0" timeOffset="49214.1049">30549 372 1546 0,'-3'-8'327'0,"3"1"-34"0,0 2-31 15,-1 0-26-15,1 0-29 0,0 1-22 16,0 1-9-16,0 3 4 0,0 0-2 0,-2 3-7 15,1-1-12-15,-2 9-9 0,0 1-8 0,-1 2-8 16,1 3-3-16,-1 2-7 0,-3-2-14 0,3 3-6 16,0-1-5-16,-2 2-16 0,3-5-2 0,-1 1 0 15,-2-2-10-15,2 0-4 0,0-2-12 0,2-1 4 16,-2-1-1-16,3-5 3 0,0 2-2 0,0-2-1 16,1-1 1-16,-1-3 0 0,-1 1-7 15,0-3-3-15,2 0-11 0,0 0-1 0,-2-5-10 16,2-1-12-16,0-6-9 0,0-1 0 0,2-4-10 15,2 0 1-15,-1 1-2 0,2-3-8 0,1 1 4 16,1 1-4-16,0 0-2 0,2 3 3 0,0 0-1 16,3 1-3-16,0 2 0 0,2 2 0 0,-3 0 0 15,1 2 2-15,2 3-3 0,-2 4 6 0,1 0 2 16,-3 4 3-16,3 2 3 0,-3 1 7 0,0 3 1 16,-2 0 2-16,0 2 3 0,-2 0-1 0,-1 2 6 15,-2-2 0-15,1 1-4 0,-2-2-1 0,0 0-6 16,0-1 7-16,0-2 2 0,0 2 0 15,-2-4 1-15,0 1-7 0,0-2-21 0,1 1-21 16,1 1-27-16,-2-3-35 0,0 2-46 0,0-1-61 0,0 0 19 16,0 2 19-16,0-1-600 0,-2 1 61 15,1-1 54-15,-1-2-581 0</inkml:trace>
  <inkml:trace contextRef="#ctx0" brushRef="#br0" timeOffset="53069.0958">16197 5695 1938 0,'-1'0'343'0,"1"1"-34"16,0 0-26-16,-2-1-17 0,2 2-28 15,0-2-26-15,0 1-18 0,0 1-23 0,0-2-15 0,0 1-13 16,0 0-20-16,0-1-12 0,0 3-5 15,0-3 12-15,0 2 10 0,0 4-7 0,0-1 6 16,2 0-14-16,-1 6-10 0,0 1-4 0,2 1-6 16,-3 1-4-16,2 1-6 0,-1 1-4 0,0-2-9 15,0 2-6-15,2 2-7 0,-1-1 0 0,1-2-5 16,0 2 2-16,1-2-7 0,-4 1-5 0,2-1-6 16,1-1-17-16,0 1-18 0,-3-3-29 0,3 2-46 15,-1-1-29-15,0-1-26 0,-1 0-27 16,1 0-28-16,-1 1-50 0,-1-2 22 0,0-1-148 15,0 2-167-15,-1 0 40 0,0 1-109 0,-1-2 44 16,-1-1 41-16,1-1-398 0</inkml:trace>
  <inkml:trace contextRef="#ctx0" brushRef="#br0" timeOffset="53314.0943">16226 6307 1618 0,'3'9'352'16,"-3"-4"-22"-16,1 7-24 0,1 0-21 0,0 2-2 16,0 2-6-16,0 0-12 0,-1 1-16 0,0-2-15 15,1 3-8-15,-1-2-7 0,1-2-23 0,2 1-17 16,-3-1-9-16,1 1-13 0,0-1-10 0,1 2-8 16,-2-3-14-16,1 0-15 0,0 1-9 0,0 0-9 15,0-2-10-15,2 1-8 0,-4-1-11 0,1 0-24 16,1-3-34-16,-1-1-32 0,-1 3-54 15,1-3-45-15,-1 3-33 0,0 3-47 0,0 0 21 0,0 0-199 16,0 0-173-16,0-1 46 0,0 1-92 0,0-2 45 16,0 1-621-16</inkml:trace>
  <inkml:trace contextRef="#ctx0" brushRef="#br0" timeOffset="53519.0868">16281 6997 2013 0,'1'10'385'0,"1"2"-20"0,1 0-12 16,-3 2-28-16,0 1-27 0,0-3-32 0,0 1-30 16,1 0-9-16,-1 1-35 0,0-4-23 0,0 2-12 15,0-2-18-15,0 0-12 0,0-3-23 0,0 3-24 16,0 1-34-16,-1 2-33 0,1-4-32 0,0 3-33 16,0-1-33-16,0-2-42 0,0 0-50 0,-2 3 16 15,2 1-181-15,0-4 33 0,0 3-293 16,0-3 45-16,0-1 42 0,0 2-528 0</inkml:trace>
  <inkml:trace contextRef="#ctx0" brushRef="#br0" timeOffset="53684.0905">16296 7449 1606 0,'3'15'324'0,"0"-1"6"16,0 1-10-16,-1 2-12 0,0-2 16 0,-1 1-13 16,2 1-20-16,-1 0-17 0,2 0-21 0,-2-1-19 15,0 4-27-15,1-3-10 0,-2 1-29 0,1 1-12 16,-1-1-24-16,-1-1-58 0,1 2-56 15,-1 1-59-15,0-1-74 0,0 1 10 0,0-1-427 0,0 0 44 16,-2 1-114-16,-1-1 47 0,1 2 52 0,-1-3-548 16</inkml:trace>
  <inkml:trace contextRef="#ctx0" brushRef="#br0" timeOffset="54895.195">16374 8177 1308 0,'-2'-3'234'16,"2"1"-14"-16,0 0-27 0,0 0-16 15,0-1-13-15,0 1-17 0,-1 1-10 0,1-1-18 16,0 0-11-16,0 1-13 0,0 0-6 0,0 1-2 16,0 0 32-16,0 0 19 0,0 1 6 0,0 2 1 15,0 0-9-15,0 2-7 0,0 0-4 0,0 1-4 16,3 5-5-16,-3 0-2 0,1 2-1 0,3 1 0 15,-1 1-3-15,-2-1 0 0,1 1-7 0,0-1-6 16,0 1-11-16,1-1-3 0,0-1-9 0,0 1-7 16,1-1-6-16,-3-2-6 0,2 1-2 15,1-4-4-15,-4 2-3 0,1-2-9 0,0 0-14 16,1 0-21-16,-1-3-34 0,1 3-30 0,-1-2-38 0,1 5-41 16,1-1-72-16,-3 0 21 0,2 2 17 15,0 2-463-15,1-3 51 0,-3-2 39 0,0 3-632 16</inkml:trace>
  <inkml:trace contextRef="#ctx0" brushRef="#br0" timeOffset="55195.1965">16423 8837 1553 0,'0'12'381'0,"0"3"-25"0,0-1-28 0,0 1-23 16,0 0-13-16,1 1-15 0,0 1-15 0,1 0-11 16,1 1-13-16,-3 0-10 0,2 2-22 0,0 1-7 15,-1 0-1-15,4-1-27 0,-3 1-8 0,-1-2-17 16,1 0-4-16,-1 1-4 0,1-1-24 0,1-1-6 16,-2 2-20-16,1-2-2 0,-2-1-10 0,1 0-10 15,-1 1-5-15,0-2-37 0,1-2-33 0,-1 0-23 16,2-1-25-16,-2-1-44 0,0 0-27 15,0 0-26-15,0 2-39 0,0-2-54 0,0-2 25 16,0 2-264-16,-3-4 41 0,2 0-161 0,-1-2 43 0,1 2 37 16,1-1 36-16,-3-3-433 0</inkml:trace>
  <inkml:trace contextRef="#ctx0" brushRef="#br0" timeOffset="55399.1975">16428 9631 1688 0,'-2'14'348'0,"1"2"-10"0,1-2-13 0,0 2-10 15,0-1-8-15,0 2 10 0,0-2-14 16,0 3-5-16,0-2-44 0,0 1-17 0,0 0-26 0,-1-3-12 16,1 3-23-16,0 0-18 0,0-2-16 15,1 1-15-15,-1 0-10 0,0-3-13 0,0 2-10 16,1-1-19-16,0-1-24 0,-1-1-25 0,0 0-32 16,0-3-29-16,0-1-33 0,0 2-36 0,1-3-31 0,-1 5-97 15,2 4 20-15,-2-2-220 0,0 1 37 16,-2 0-224-16,2 0 45 0,-1 1 47 0,0-1-619 15</inkml:trace>
  <inkml:trace contextRef="#ctx0" brushRef="#br0" timeOffset="55556.1958">16406 10276 1804 0,'-2'11'369'16,"0"2"-21"-16,0 1-28 0,1 0-22 16,-1 0-25-16,0-3-24 0,2 0-27 0,-3 0-20 0,2-2-25 15,1 0-13-15,-1-1-25 0,0-1-27 0,1 0-56 16,-2-1-45-16,2 1-46 0,-1-2-56 15,1 2 6-15,0 0-174 0,-1 0-106 0,1 0 30 0,-2 3-208 16,1 1 46-16,1 0 34 0,0 1-408 16</inkml:trace>
  <inkml:trace contextRef="#ctx0" brushRef="#br0" timeOffset="56727.198">16496 11455 1719 0,'4'-2'284'0,"-4"0"-22"0,1-1-12 0,-1 2-4 16,0 1-17-16,1 0-14 0,0 0-9 0,-1 0-2 0,1 1-9 16,-1 2-7-16,3 1-14 0,-3 1-9 15,0 6-16-15,2 0-6 0,0 1-11 0,-1 4-9 16,1 0-14-16,0 1-9 0,0-2-4 0,-1 2-4 16,2 0-13-16,-1-1-2 0,1 0-8 0,0 0-12 15,0-2 4-15,-1 2-19 0,0-2-2 0,-1 1 1 16,1-3-18-16,0-1-30 0,-1-1-24 0,0-2-33 15,1 5-33-15,-1-3-28 0,-1-1-38 0,3 1-49 16,-1 1 19-16,1-2-236 0,0 3 36 0,2 0-191 16,-3-2 43-16,0-2 46 0,-1 1-507 0</inkml:trace>
  <inkml:trace contextRef="#ctx0" brushRef="#br0" timeOffset="56968.2109">16605 12001 1515 0,'3'11'366'16,"0"-1"-15"-16,-3 2-13 0,2-1-19 0,0 1-15 0,-1 2-18 16,1 0-16-16,1 1-25 0,-2-1-18 15,0 2-11-15,0 0-14 0,1 1-13 0,1 1-12 16,0-1-11-16,-2 3-20 0,1-3-11 0,0 2-11 16,0-2-25-16,-1 1-4 0,0-2-12 0,1 4-3 15,-1-4-15-15,-1 1 9 0,0 0-28 0,2 0-24 16,-1-1-26-16,0 0-24 0,-1-1-29 0,0 0-32 15,1-1-31-15,-1-2-42 0,2 2 17 16,-1 0-255-16,-1 1-193 0,0-3 46 16,0 0-39-16,0-3 41 0,0-1-604 0</inkml:trace>
  <inkml:trace contextRef="#ctx0" brushRef="#br0" timeOffset="57147.1956">16621 12754 1906 0,'0'14'430'0,"-2"0"-27"0,2 0-23 0,-1 1-34 16,-1-1-25-16,0 1-33 0,1-2-33 16,-1 1-21-16,2 1-24 0,-3-1-32 0,2 1-22 15,-1-1-5-15,-1 0-15 0,2-2-28 0,0-2-26 16,-1 0-35-16,2 2-31 0,-2 0-48 0,1 0-29 16,-1 0-32-16,0 0-39 0,2 3-54 0,0-3 17 15,0 2-145-15,0-4-76 0,0 1 32 0,0 0-217 16,0-1 30-16,2 1 40 0,0-1-458 15</inkml:trace>
  <inkml:trace contextRef="#ctx0" brushRef="#br0" timeOffset="57319.1983">16599 13278 2221 0,'0'12'385'16,"0"-2"-23"-16,0 2-17 0,0-3-24 16,0 1-18-16,0-1-29 0,0-3-30 0,0 3-18 15,0-3-23-15,0 2-35 0,0-2-31 0,0 1-38 16,0-2-40-16,-1 2-38 0,1 0-36 0,-2-4-47 15,2 3-46-15,0 0-97 0,0-1 17 0,0 0-121 16,0 1-61-16,2 2-132 0,0 2 37 0,-1-1-70 16,2 1 37-16,-1 2 35 0,0 0-289 0</inkml:trace>
  <inkml:trace contextRef="#ctx0" brushRef="#br0" timeOffset="57486.1975">16609 13679 2196 0,'2'15'443'0,"-2"-2"-18"0,0-1-30 0,0 1-45 15,0-3 18-15,0 3-25 0,0-2-28 0,0 2-22 0,0-2-24 16,0 2-27-16,0 1-24 0,0-2-24 16,0 1-20-16,0 0-23 0,1 0-35 0,-1-3-40 0,1 4-7 15,1-1-123-15,-1 1-65 0,-1 0-89 0,2 0 20 16,-2 1 18-16,0-1-571 0,0 1 57 16,0 0 55-16,0 0-871 0</inkml:trace>
  <inkml:trace contextRef="#ctx0" brushRef="#br0" timeOffset="58310.2006">16458 14596 1641 0,'1'-3'297'0,"-1"2"-39"0,1 0-26 0,0 1-26 0,-1-2-23 16,0 2-19-16,0-2-14 0,1 2-21 0,-1 0-11 16,0 0-2-16,1-1-9 0,-1 1-8 15,0 0-5-15,2 0 5 0,-2-2 2 0,0 2 5 16,0 0 1-16,1 0 2 0,-1 2 4 0,1-1 9 16,1 3 2-16,-1 1 6 0,0-1 1 0,1 6 4 15,0 2 2-15,2 4-2 0,-3 0-8 0,1 2 18 16,0 1-13-16,0 1 9 0,1 2-4 15,-1 0-10-15,2 2-13 0,-2-1-10 0,1-1-17 16,0 0 0-16,-1 2-6 0,0-2-14 0,0 2-5 0,0-3-6 16,1 1 0-16,-2 2-11 0,1-3-9 15,0 1-27-15,0-1-5 0,0 0-3 0,-1-3-50 16,2-2-35-16,-2 1-15 0,2-3-27 0,-3-2-34 16,0-2-32-16,1-2-89 0,2-1 25 0,-2 0-137 15,1-1-71-15,0-2 40 0,0 0-235 0,1 0 47 16,-1-2 48-16,1 1-533 0</inkml:trace>
  <inkml:trace contextRef="#ctx0" brushRef="#br0" timeOffset="58511.196">16556 15236 2068 0,'0'4'390'0,"0"1"-32"15,-1 2-21-15,1 3-27 0,-3 4-23 0,1 0-24 16,-1 0-37-16,3 2-11 0,0 1-25 0,-2 0-25 15,1 0-9-15,1 1-26 0,-2-2-4 0,0 1-14 16,2-2-11-16,0 1-15 0,0 3 6 0,0-3-16 16,0 1-21-16,0-1-27 0,0 1-36 0,0-1-41 15,0 0-48-15,0-2-55 0,0 2-73 0,0-3 20 16,2 2 18-16,0-1-497 0,0 0 43 16,-1-4 43-16,-1 2-609 0</inkml:trace>
  <inkml:trace contextRef="#ctx0" brushRef="#br0" timeOffset="58711.1978">16577 15840 2308 0,'1'7'390'0,"-1"-2"-22"0,-1 2-39 0,-1 0-24 16,1 3-44-16,1 1-20 0,-2-2-30 0,1 1-16 16,-2-1-23-16,3-1-22 0,-1-1-18 0,1 1-16 15,-1 4-19-15,-1-1-16 0,2 1-26 0,0-2-34 16,-1 0-34-16,1 2-38 0,0 3-56 0,0-2-74 15,0 0 17-15,0 2 15 0,0-1-547 16,0-2 52-16,0 0 48 0,0-1-585 0</inkml:trace>
  <inkml:trace contextRef="#ctx0" brushRef="#br0" timeOffset="59059.306">16611 16375 2396 0,'0'8'411'15,"0"-1"-41"-15,0 0-43 0,0 0-37 0,0-2-32 16,-3 5-31-16,0 0-37 0,2-1-36 0,-1 1-35 16,1-3-35-16,1 0-26 0,0 0-25 0,-1 1-32 15,1-4-38-15,0 2-45 0,0-2-23 0,-1 1-41 16,1 2 13-16,0-2-12 0,1 1 5 16,0 0 9-16,2 4-3 0,-2 2 4 0,1-2-6 0,0 2-6 15,0-3 6-15,1 4 28 0,-1-4 22 0,3 4 39 16,-3-1 25-16,-1-1 2 0,1-1 76 15,0 0 12-15,2 0 20 0,-4-1 8 0,1-1 20 16,1 1 21-16,-1 0 4 0,2-3 11 0,-3-1 7 16,0 2-3-16,0-2-9 0,0 2-4 0,0 0-2 15,0 0-10-15,0-2-14 0,0 3-14 0,0-1-7 16,0 4-15-16,0 2-25 0,0 2-32 16,0-1-30-16,1 0-35 0,-1-1-40 0,0-4-73 0,0 3 15 15,0-4-345-15,0 1 39 0,0-4-182 0,0 2 48 16,0-2 27-16,1 0-385 0</inkml:trace>
  <inkml:trace contextRef="#ctx0" brushRef="#br0" timeOffset="59176.3037">16664 17178 2014 0,'0'8'331'0,"0"-1"-56"0,0-1-69 16,0 0-59-16,0 0-89 0,-1-1-7 0,1 0-224 15,-1 1-157-15,1-2 27 0,0 1-229 16,0-1 24-16,1 0 16 0,0 1-20 0</inkml:trace>
  <inkml:trace contextRef="#ctx0" brushRef="#br0" timeOffset="59360.3039">16670 17380 331 0,'1'14'583'0,"-1"1"-110"15,0-1-56-15,-1 0-40 0,0 0-26 0,1 1-10 16,0-1-28-16,0-1-35 0,0-1-35 0,0 3-27 15,0-2-30-15,0-1-25 0,0-1-21 0,0 0-26 16,0-1-20-16,0-2-24 0,0 4-41 16,1 2-28-16,0 0-31 0,0-1-35 0,1-1-40 0,0 0-45 15,0 0 14-15,-1 1-139 0,2-4-111 0,0 3 32 16,0 0-234-16,-3-1 36 0,1 2 47 16,-1-1-262-16</inkml:trace>
  <inkml:trace contextRef="#ctx0" brushRef="#br1" timeOffset="69889.419">5676 7720 1905 0,'1'3'423'0,"-1"1"-44"16,0-2-33-16,0-2-30 0,0 0-34 0,0 0-26 16,0-2-31-16,0-3-24 0,0-2-18 0,0-5-19 15,2-3-20-15,0-3-14 0,-2-3-16 0,2-3-13 16,-2-1-6-16,3-36-16 0,-1 24-9 0,-4-5-6 16,4-1-5-16,-1 3-8 0,-1 0-7 0,0 24-5 15,1-5-2-15,2 0-9 0,-2-2 5 16,1 1-4-16,-1 2 6 0,2 3-14 0,-1 2 0 15,-1 1-2-15,1 5 4 0,2 3 4 0,-1 5 5 16,2 1-7-16,3 5 0 0,0 4 8 0,1 4 0 16,15 28 0-16,-11-12 4 0,2 4 1 0,-1 0 17 15,0 2-4-15,-2-2-7 0,0-3-4 0,0 3 13 16,-3-4 1-16,4-1-5 0,0 2-4 0,-8-20-2 16,-1 5-10-16,3-1 2 0,-2 1 6 0,2 1-8 15,-1-3 2-15,1 0 8 0,0-2-9 0,-2-2 0 16,-2-1 0-16,1-4 0 0,-3 0-3 0,2-2 1 15,1-2-2-15,-2-2-6 0,4-6-3 0,-5-4-2 16,3-1-13-16,-2-4 7 0,0-2-4 16,1-2 0-16,-2-1-3 0,0-1-1 0,-1-1-10 15,-1-1-13-15,0-2 14 0,-1 2-2 0,0 2-46 16,1-1-21-16,0 2-20 0,1 0-13 0,0 3-22 16,0 0-31-16,0 2-35 0,0 4-55 0,0-1 21 15,2 3-420-15,2 4 51 0,0 0-54 16,0 3-906-16</inkml:trace>
  <inkml:trace contextRef="#ctx0" brushRef="#br1" timeOffset="70322.4201">6241 7294 2254 0,'-6'0'380'0,"-1"2"-34"16,-1 2-29-16,-1 3-29 0,-3 1-29 15,3 2-22-15,-1 2-22 0,1 0-23 0,2 3-16 0,0-1-18 16,1 2-7-16,3 0-13 0,-2 1-17 0,4-1-2 16,1 1-9-16,0 1-10 0,2-3-9 0,4 2-3 15,-3-2-9-15,1 0-7 0,1-2-7 16,1-1-3-16,-3-1-6 0,4 0-7 0,-1-2 5 15,1-2-4-15,-2-3-3 0,-1 2-5 0,0-4-5 16,3 0-3-16,-3-1-2 0,0-1-8 0,2-1 2 16,-3-1-3-16,1 0-5 0,3-5-3 0,-2 0-2 15,1-3-6-15,0-1 0 0,1 0-2 0,-3 1-6 16,3-2 10-16,-4-1-8 0,2 1 3 0,-4-1 8 16,3 1-18-16,-3 1 2 0,-1-2-5 15,0-1-8-15,0 3-2 0,0-3-23 0,-3 2-27 0,0 0-29 16,-2 0-30-16,2 2-44 0,-4 2-68 0,1 1 22 15,0 1-397-15,0 1 48 0,1 2-55 16,0-1-850-16</inkml:trace>
  <inkml:trace contextRef="#ctx0" brushRef="#br1" timeOffset="70723.4166">6387 7282 2121 0,'9'10'398'0,"-2"1"-34"0,0-1-25 0,-2 5-6 16,1-1-28-16,-2 4-20 0,0-4-40 0,0 3-27 15,-2 0-17-15,-2 0-25 0,1 0-21 0,0-2-16 16,0 0-7-16,-1-3-14 0,2-1-8 0,-2-4-9 16,1 1 7-16,-1-2-22 0,0-2-3 0,0 0-8 15,0-1-18-15,1-3-16 0,-1 0-12 0,0-3-15 16,1-1-10-16,0 0 2 0,0-6-6 15,1-3 1-15,-1 1-1 0,1-3 1 0,3 2-2 16,-3 2-2-16,2-2-2 0,-2 4 2 0,3 0-2 16,0 0-6-16,4 1 7 0,0 0-1 15,3 4 6-15,2 1 2 0,0 1 1 0,1 3 17 0,0 2-4 16,1 2 14-16,0 0 1 0,0 3 3 0,-2 1 13 16,20 20-5-16,-26-21 17 0,15 21-4 15,-16-21-2-15,-1 5-5 0,3-1-1 0,-1 2-3 16,1 1-5-16,-3-2-1 0,1 1-2 0,-1-1-1 15,-1 0-19-15,1-2-1 0,-1 0-99 0,-2-2-56 16,1-1-78-16,-4-2 22 0,1 0 18 0,0-1-570 16,-1-1 62-16,-1-1 55 0,0-3-932 0</inkml:trace>
  <inkml:trace contextRef="#ctx0" brushRef="#br1" timeOffset="71743.4173">7204 7643 2113 0,'-4'2'401'16,"1"-1"-33"-16,0 2-31 0,2-2-19 0,-2 1-36 15,2-2-31-15,1 1-22 0,1-1-17 0,1 1-11 16,0-1-10-16,4 0-15 0,0 0-13 0,4 0-23 15,3-1-16-15,3 1-14 0,2-1-4 16,-3-2-9-16,3 0-10 0,-1 2-12 0,-1-1-21 0,1 1-28 16,-1-1-21-16,0-1-27 0,2-1-28 0,-4 2-30 15,2-1-50-15,-2-1-42 0,1 0-42 0,-3-1 20 16,0 1-145-16,2-2-116 0,-1 0 37 16,-2 0-191-16,0-2 51 0,-1 0 50 0,1-2-470 0</inkml:trace>
  <inkml:trace contextRef="#ctx0" brushRef="#br1" timeOffset="72088.4251">7606 7328 2040 0,'2'-3'361'16,"-2"3"-15"-16,3 3 9 0,0 2-14 0,1 4-20 16,3 3-23-16,-1 4-13 0,3 0-30 0,11 26-17 15,-5-18-26-15,-9-15-11 0,15 27-11 0,-16-26-7 16,13 24-31-16,-12-25-11 0,2 4-14 15,0 1-14-15,3-1-11 0,-4 1-2 0,0-3-11 16,0-1-13-16,1 0-4 0,-2 0-1 0,0-3-8 0,-3-2 5 16,1-1-4-16,-1 0-7 0,0-2 0 15,-1 0-12-15,0-2-6 0,1-2-3 0,-2-2-5 16,0 1 1-16,1-3-8 0,-1-3-3 0,2-4-3 16,-3-4 0-16,1 1-10 0,1-4-12 0,-1 1-5 15,-1-1-13-15,2-1 3 0,-1-1-49 0,-1 0-13 16,0 0-25-16,0 1-16 0,1 1-53 0,0 1-34 15,2 0-55-15,-1 5 23 0,1-1-204 0,2-1 38 16,-2 5-287-16,1 0 59 0,0 0 49 0,-2 5-687 16</inkml:trace>
  <inkml:trace contextRef="#ctx0" brushRef="#br1" timeOffset="72476.4184">7925 7410 2120 0,'7'10'354'0,"0"-3"-24"0,0-2-21 0,-1-1-14 16,1-1-31-16,-1-2-27 0,2-1-23 0,2-1-26 16,2-2-16-16,2-1-17 0,-2-3-23 0,3 2-14 15,-3-4-13-15,0 0-14 0,-1-3-17 0,1 1-5 16,-2-1-10-16,-2 2-10 0,-1-5-7 0,-2 4-5 16,1 0-4-16,-4-1-6 0,0 3 0 0,-2 1-8 15,0 0 1-15,-4 0 0 0,1 0-3 16,-1 2 0-16,-1 1 3 0,-2-1 4 0,-1 4-7 0,0-1 6 15,0 3 11-15,-1 0 4 0,-1 3 8 0,1 2 2 16,-2 1 14-16,-1 2 6 0,3 4 11 16,1 1-6-16,1 2 2 0,-1-1-7 0,2 2 4 15,2 0 13-15,1 0-24 0,3 1 2 0,0 0-7 0,1 0 2 16,2-1-5-16,3 0-9 0,1 0 1 16,1-2 5-16,2-1-25 0,0-2-3 0,1-1-51 15,2-4-35-15,2 1-28 0,1-5-21 0,4 0-34 16,1-2-23-16,32-6-23 0,-22-3-28 0,1-2-55 15,-3-1 25-15,-1-1-97 0,1-1-46 0,0-1-76 16,-4-2 38-16,-1-1-128 0,-3-1 16 0,0-3 48 16,-1 2 44-16,-14 11-285 0</inkml:trace>
  <inkml:trace contextRef="#ctx0" brushRef="#br1" timeOffset="72920.5682">8505 7285 1780 0,'3'-8'306'16,"-2"-2"-1"-16,-1 4 3 0,-4-1-8 16,1 3-6-16,0 0-21 0,-1 1-14 0,-2 2-8 15,-1 1-2-15,-1 3-11 0,-3 1-26 0,1 1 9 16,-2 4-13-16,1 2-8 0,-1 1-10 0,2 2-10 15,1 1-15-15,1-1-11 0,3 4-11 0,2-3-15 16,0 1-10-16,1 1-7 0,3-1-16 0,2 1-4 16,2-1-9-16,3-2-9 0,2 1-8 0,0-2-3 15,2-2-15-15,1-1-17 0,3 1-12 0,1-4-18 16,-1-2-2-16,1-3-52 0,3-1-18 0,0-2-34 16,-1-3-12-16,2-3-15 0,26-10-8 15,-38 10-8-15,22-17-1 0,-22 16 0 0,16-21-7 16,-20 18-3-16,14-25-4 0,-17 24 1 0,9-34-6 15,-10 31 15-15,1-34 16 0,-4 13 8 0,1 0 12 16,-4-2 14-16,-1 2 5 0,1-3 14 0,-4 0 14 16,4 3 11-16,-1 2 16 0,-1-3 18 0,-4 3 24 15,4-1 15-15,0 6 8 0,3 16 22 0,0-4 15 16,-2 0 17-16,-1 0 17 0,3-1 7 0,0 2 4 16,0 4-9-16,2 2-11 0,-1 2-3 15,0 2-6-15,2 4 11 0,1 2 12 0,0 2 4 0,0 5 6 16,1 7 10-16,2 1 5 0,0 7-13 0,7 31 18 15,-2-16-3-15,2-1-4 0,-3 1-4 16,0-1-1-16,3 2-14 0,0-2-10 0,-2 1-5 16,-1 1-8-16,0-2-8 0,1 1-8 0,-1-4 0 15,1 1-9-15,-3-2-4 0,3-1 9 0,-6-19-23 16,2 5-9-16,-1 2-18 0,1 1-25 0,1-3 2 16,-2 0-46-16,1-1-28 0,-1-2-18 0,0-2-36 15,0-3-22-15,-2 2-25 0,1-4-58 0,-2-1 21 16,0-1-188-16,-2-3-172 0,0 0 47 0,-3-2-89 15,-2-4-847-15</inkml:trace>
  <inkml:trace contextRef="#ctx0" brushRef="#br1" timeOffset="73124.5691">8447 7178 2340 0,'-1'-6'414'0,"2"2"-16"0,2 2-19 16,6-3-35-16,0 4-41 0,4-4-2 15,1 3-27-15,3-1-25 0,1-1-20 0,3 2-16 0,-1 0-10 16,1 1-16-16,1-1-18 0,2 1-16 16,0 0-11-16,-1 0-11 0,3-1-15 0,-4 0-12 0,1-1-1 15,1 0-28-15,-2-1-34 0,0 0-6 16,-2 0-113-16,0-1-58 0,-2-2-193 0,-2 2 29 16,0-2 28-16,-4 1-462 0,-2-4 67 0,1 4 56 15,-4-2-856-15</inkml:trace>
  <inkml:trace contextRef="#ctx0" brushRef="#br1" timeOffset="73822.5682">9105 7240 1624 0,'-3'-4'391'0,"2"2"-41"16,-3-2-34-16,1 2-32 0,-2-1-25 0,1 2-21 0,-2-2-24 15,1 3-14-15,0 0-12 0,-1 0-16 0,-5 3-5 16,1 2-2-16,-2 2-21 0,0 3 2 16,1 2-10-16,0 1-6 0,3 3-4 0,-1 1-13 0,2 3-8 15,0-2-5-15,3 4-13 0,3 0 0 16,1 0-4-16,0-1 5 0,1 2-16 0,2-3 1 15,1-2 4-15,3-1-15 0,-1 0-4 0,1-2-1 0,1-4-4 16,3 0-9-16,0-2-1 0,1-5-1 16,3-3-7-16,-2-1-2 0,2-4-7 0,-2-2-1 15,2-2-3-15,-2-3 2 0,-1 0 1 0,-2-3-5 16,-1-1 3-16,0-2-4 0,-3 0-3 16,-2-3-3-16,-2 3 5 0,-2-3-6 0,0 3-1 15,-2 0-8-15,-2-2 2 0,0 5-4 0,-3-2-18 0,0 3-35 16,-2 0-58-16,0 1-34 0,-1 0-34 15,-1 4-38-15,2 1-46 0,0 1 26 0,0 2-188 16,3 0 37-16,1 1-290 0,-1 3 55 0,4-2 51 16,0 0-617-16</inkml:trace>
  <inkml:trace contextRef="#ctx0" brushRef="#br1" timeOffset="74187.6829">9205 7127 2205 0,'6'0'428'0,"3"4"-37"0,1 2-15 0,-1 3-28 16,3 2-20-16,-2 3-36 0,2 2-15 0,-3 0-14 15,15 27-27-15,-11-14-17 0,-2-2-13 0,0-1-21 16,-8-14-12-16,3 2-19 0,-2 6-16 0,1-3-16 16,0 2-14-16,2-1-6 0,-3-2-10 0,0-2-10 15,-1 0-4-15,1-2 1 0,-3-3-10 16,1-1-1-16,-1-2-8 0,-1-1-5 0,0-3 5 0,-1 0-17 15,0-4-13-15,-1 0-10 0,-1-6-14 0,0-3-9 16,1-1-1-16,-1-5-7 0,1-2 13 16,1 1-10-16,1-1 7 0,0 0-13 0,0 0 4 15,2 1 11-15,2-2-8 0,0 1 0 0,2 2-19 16,2-1 4-16,-1 1-45 0,0 2-24 0,3 0-21 16,-1 4-28-16,1 0-20 0,0 2-20 0,4 1-18 15,-6 4-18-15,3 1-18 0,-2 2 21 16,4 2-142-16,-3 2-26 0,1-1-95 0,-1 3 40 0,0-1-152 15,1 0 28-15,-3 2 45 0,-1-4-446 0</inkml:trace>
  <inkml:trace contextRef="#ctx0" brushRef="#br1" timeOffset="74407.6787">9595 7161 1791 0,'0'-2'405'0,"0"-3"-26"0,0 1-36 15,0 0-33-15,-1 2-18 0,1 0-3 0,-2 1-7 16,2 1 1-16,-1 2-30 0,-1 1 19 0,2 3-15 15,-1 3-25-15,1 8-23 0,0 0-15 0,1-1-14 16,0 2-25-16,1 2-12 0,1-2-12 0,0 1-13 16,0 1-7-16,-1-1-11 0,2-2-10 0,-2 1-9 15,1-4-9-15,0 1-16 0,-1-2-23 16,0-4-27-16,-1 0 0 0,1-1-59 0,-1-1-19 0,0-3-23 16,1 1-40-16,-1-3-25 0,-1 1-31 15,0-3-40-15,0 0-44 0,-1-3 26 0,-1 1-203 16,-2-5 37-16,0-1-250 0,-2-3 60 0,-1-1 36 0,0-3-621 15</inkml:trace>
  <inkml:trace contextRef="#ctx0" brushRef="#br1" timeOffset="74611.6741">9485 7099 1543 0,'-2'-18'318'16,"-1"1"-20"-16,0 0-15 0,2 1-20 0,1 3-13 15,0 1-10-15,1-2-16 0,1 4-19 0,-1 0-17 16,2 1-11-16,1 2-12 0,-1 1-15 0,-2 2-10 15,2 1-8-15,-2-2-8 0,1 3-12 0,-1 2-7 16,1-2-2-16,-2 2-4 0,0 0-15 0,0 0-4 16,0 0-7-16,0 2-4 0,0-2-25 0,0 2-32 15,0-2-41-15,-1 3-58 0,1-1-82 0,0 0 18 16,0 2 13-16,1 0-541 0,2-1 53 16,-2 1 53-16,0-1-649 0</inkml:trace>
  <inkml:trace contextRef="#ctx0" brushRef="#br1" timeOffset="75103.6738">9716 7106 2160 0,'-2'3'468'0,"1"-2"-49"0,0-1-38 0,1 2-44 16,0-2-32-16,0 0-35 0,1 0-29 0,2 0-10 16,1 1-24-16,3-1-27 0,3 0-15 0,2 0-13 15,4 0-21-15,-2 0-16 0,3 0-7 0,-2 1-9 16,0 0-18-16,-3 1-7 0,3 1-10 0,-6-1-9 16,-1 1-2-16,-2 0-7 0,0 1-10 0,-1 2 6 0,-5 1-5 15,0 4 1-15,-3 4-13 0,-1 2 2 16,-4-1-12-16,-1 4 10 0,0-2-13 0,0 1-2 15,-2-2-1-15,2 1 0 0,-3-1-3 0,3 2 1 16,-2-3-2-16,1 0 0 0,3-1 0 0,0-1-6 16,0-4 6-16,1 2 2 0,2-4-1 0,1 0 1 15,2-3 6-15,-2 2 4 0,3-4-2 16,3 0 14-16,0 0-1 0,2-1 5 0,5 0-10 0,2-1 9 16,3-1-4-16,0 0 3 0,2 0 4 0,-2 0 6 15,2-1-11-15,1-1 4 0,2 1 4 16,0 0-6-16,-2-2-3 0,2 1-13 0,-3 0-21 15,1 0-2-15,0-1-64 0,-3 2-30 0,1-2-24 16,-2 2-28-16,1-2-61 0,0 0-55 0,-2 1 25 16,-1-2-231-16,-1 1 41 0,-1 0-254 0,-2 1 41 15,-1-2 59-15,-2 1-681 0</inkml:trace>
  <inkml:trace contextRef="#ctx0" brushRef="#br1" timeOffset="75537.6744">10104 7300 2207 0,'0'-4'403'0,"0"2"-46"15,3-1-27-15,2-2-35 0,2-2-30 0,4 2-24 16,-2-2-29-16,2-1-20 0,0 2-23 0,0-4-18 16,-1 3-18-16,1-1-20 0,0 0-18 0,-1-1-22 15,-1 0-12-15,0 2-18 0,-2-1-10 0,1-1-6 16,-2 2-3-16,-2 1-3 0,-1 0-5 0,-1 0 0 15,-2-1 1-15,0 3 2 0,-2-2 0 16,1 1 1-16,-3-2 4 0,-2-2 2 0,-1 2 2 0,0 1-3 16,-3 0-1-16,-1-1-3 0,0 3-2 0,-2 0 6 15,-1 1 1-15,3 2 2 0,-3 1 8 16,2 0 0-16,0 1-3 0,-1 3 0 0,2 0 10 16,-1 0 0-16,3 3-4 0,1-1 1 0,0 5 8 15,3 0 1-15,1 1 4 0,1-2 2 16,3 2-2-16,1 1-6 0,2 0 4 0,1 1 3 0,2 0-2 15,2 0-4-15,1-1-14 0,3 1 9 16,1-1 4-16,0-1-20 0,2-1 0 0,-1-2-10 16,1 0-3-16,0 2-21 0,3-5-7 0,-2 2-21 0,0-3-10 15,3-1-20-15,0-1-29 0,-1-3-21 16,2 0-21-16,0-3-25 0,0-2-26 0,1 0-34 16,-1-2-42-16,27-12 23 0,-22 4-145 0,-5-2-91 0,-9 10 40 15,0-2-164-15,3 0 41 0,1-4 38 16,-2 2-434-16</inkml:trace>
  <inkml:trace contextRef="#ctx0" brushRef="#br1" timeOffset="75987.676">10591 7173 1884 0,'3'-8'261'0,"0"2"10"16,-3 0 30-16,-3 2-7 0,1 0-4 16,-2 3-10-16,0 1-9 0,-3 0-13 0,-1 2-17 15,-4 4-4-15,-1-1-2 0,0 3-25 0,2 1 0 16,-3 4-14-16,4 0-17 0,-1 0 1 0,4 1-30 16,1 0-17-16,-1 1-4 0,4-1-20 0,2-1-1 15,2 3-12-15,2-4-12 0,0 1-3 0,4-2-15 16,1-1-17-16,4-2-17 0,-1-4-3 0,3 0-21 15,-3-1 0-15,2-3-14 0,1-4 2 0,0-2-3 16,1 0-14-16,-2-5 7 0,1-1-4 16,10-27-1-16,-10 12-5 0,-4-2 4 0,-1-4 0 15,-2-3 2-15,-3-3-4 0,1-3 6 0,-4-2-3 16,0-2-2-16,-2-1 3 0,1-4-2 0,-1 3 3 16,-2 0 3-16,0 3 7 0,-3 2 1 0,0 2 8 15,-1 3 11-15,-1 4 3 0,6 21-1 0,-3-5 13 16,-1 0-4-16,-1 0 0 0,-1 2-7 0,1 2-4 15,-1 2-5-15,-2 2 0 0,1 5-5 16,0 8-1-16,-1 2 38 0,2 6-12 0,-9 28 4 0,7-7 6 16,7 9 15-16,3 3 5 0,5 4-1 0,2 1 13 15,3 0-9-15,2 4 7 0,3-3 0 0,0 3-7 16,1-2-3-16,1-2-1 0,1-2-4 0,1 2-7 16,0-1 0-16,2-4-7 0,-4-5 8 15,1-1-9-15,2-4-7 0,-2-4-2 0,1-1-5 0,-3-7 1 16,3-1-9-16,-12-14-8 0,5 2-14 15,1 1-14-15,0-3-33 0,2 0-25 0,-1-4 9 16,0 0-86-16,-4-3-32 0,1 0-31 0,0-3-35 16,-1 0-50-16,-4-1 28 0,0-3 25 0,-3 3-505 15,-2-2 61-15,-1 2 57 0,-4-6-892 16</inkml:trace>
  <inkml:trace contextRef="#ctx0" brushRef="#br1" timeOffset="82270.8197">3874 9672 1874 0,'-5'-2'394'0,"1"2"-16"0,-1 0-31 16,0 0-29-16,1-2-21 0,-1 2-25 0,0 0-19 0,1 0-27 15,-1 0-14-15,2 0-13 0,-2 0-6 16,2 0-24-16,1 0 5 0,1 0-16 0,-1 0-16 16,0 0-16-16,0 0-10 0,1 0-16 0,-1 0-5 15,1 0-12-15,1 0-7 0,0 0-8 0,0 0 2 0,0 0-13 16,1 0-1-16,3 0-8 0,1 0 1 15,3-1-7-15,5 1-5 0,2 0 3 0,3 0-10 16,-3 0 10-16,4-2-17 0,-3 0 1 0,4 2-4 16,0-1 8-16,-3 0-9 0,3-2 2 0,-4 1-4 15,2 0-7-15,-4 1 8 0,1-3-5 16,-1 1-1-16,-1 1-6 0,-1-1 0 0,-4 1 0 0,0 2-1 16,-1-3 5-16,-1 3 9 0,-3-3-9 15,1 2-1-15,-1 0-1 0,2-1-8 0,-2-1 5 0,0 1-4 16,-1 0 3-16,0 1-13 0,0-1 6 15,-1-1 1-15,1 1 1 0,-1 0 1 0,0 0-1 16,1 2-16-16,-1 0-2 0,-1-2 3 0,0 2 1 0,0 0-1 16,0 0-6-16,0 2 8 0,-1 1 8 15,-1 3-2-15,0 1 9 0,-1 6-1 0,-2 1-3 16,0 1 4-16,-3 2 1 0,2 1-5 0,0 2 2 16,-11 26 8-16,6-18-3 0,0-2 0 0,-1 0-10 15,-1-1 2-15,0-1 5 0,8-14 3 0,-2 4 2 16,-14 24 0-16,15-28-3 0,-3 5 0 0,-15 20 5 15,17-27 1-15,-1 6-4 0,-4-1 4 16,4 1-6-16,-1-2 1 0,-2 0 9 0,3-2-1 16,1 0-2-16,-1-3 1 0,2 1-6 0,0-1 3 15,1-2-5-15,2-1-1 0,-2-1-1 0,3-1-6 16,-3-2-4-16,3 0 0 0,0 0 0 0,0 0-18 0,0 0 15 16,1 0-4-16,1 0-3 0,-1-2 2 15,1-1 11-15,0 3-20 0,0-3 6 0,0 2-1 16,0 0-1-16,1-2 3 0,0 2 0 0,3-4 3 15,-1 3 3-15,8-2 2 0,-1-1-2 0,2 1 1 16,3-1 3-16,-1 1 2 0,1-2-1 0,3 2 4 16,-3-1-3-16,3 3 2 0,0-1 3 0,2 3 3 15,-1 0 1-15,-1 0 2 0,1 0 13 16,1 0-22-16,0 1 11 0,-2 1 0 0,0 0 2 0,0 0-1 16,-1 1 2-16,2-1 1 0,-4 0 1 0,0-1-4 15,-2 1 6-15,-2 1 0 0,-2-3-2 16,-1 0 1-16,0 1 0 0,-1 0 3 0,-2-1 5 0,-1 2 3 15,1-2 6-15,0 0 7 0,-1 0 6 16,1 0-6-16,-2-2 2 0,1 0-3 0,1-1-7 16,1-1 4-16,0-4-6 0,-1 0-5 0,0-3-1 15,1 3-16-15,-2-4-21 0,1-2 1 0,2 0-70 16,-1-1-25-16,-1 0-30 0,0-2-36 0,1 0-38 16,2 0-46-16,-1 1 23 0,-2 1-202 0,1 0 38 15,0 2-259-15,-3 1 58 0,3 1 41 16,0 4 47-16,-4 0-587 0</inkml:trace>
  <inkml:trace contextRef="#ctx0" brushRef="#br1" timeOffset="82906.8168">4722 9968 2588 0,'-4'4'449'0,"3"-1"-37"15,0-1-44-15,1 1-42 0,0-1-29 0,0 1-33 16,2-1-19-16,2-1-7 0,-1 1-16 0,5 2-29 16,1-4-18-16,-1 3-18 0,6-3-17 0,-4 0-15 15,6 2-13-15,-4-1-9 0,2-1-11 0,0 1-14 16,2-1-34-16,-1 0-5 0,0-1-57 16,1 0-31-16,1-1-34 0,-2 1-28 0,-1-1-38 0,-1-2-34 15,-2 2-43-15,0 1 20 0,-3-1-196 0,-1-1 35 16,0 1-274-16,-2 1 46 0,-3-2 45 15,-1-1 45-15,-1 0-544 0</inkml:trace>
  <inkml:trace contextRef="#ctx0" brushRef="#br1" timeOffset="83086.8151">4785 9890 2166 0,'-14'-1'437'0,"4"-3"-31"15,1 2-37-15,1 0-31 0,3-1-38 0,2 1-31 16,3-1-26-16,0-1-25 0,2 0-26 0,4 0-16 0,6-3-27 15,1-3-16-15,2 2-22 0,0 0-30 16,4-1-37-16,-3 3-37 0,3-4-41 0,-1 4-41 0,27-15-46 16,-36 17-48-16,8-2 16 0,1 0-392 15,2-1 43-15,1-1-81 0,-2 3 44 0,-1-2-636 16</inkml:trace>
  <inkml:trace contextRef="#ctx0" brushRef="#br1" timeOffset="83651.8174">5266 9561 2196 0,'-9'1'425'0,"-3"3"-39"16,-3 2-13-16,0 3-24 0,-1 2-24 0,4 1-32 16,-2 3-33-16,3 0-15 0,2 2-10 15,2 2-26-15,1 3-23 0,4-3-13 0,0 3-11 0,4 1-15 16,0-2-14-16,12 30-9 0,-11-40-3 15,15 24-22-15,-11-25 6 0,0 2-24 0,3 2-5 16,2-2 2-16,1 2-18 0,1-2-6 0,2-2-7 16,2-1-3-16,-3-4-9 0,5 0-8 0,-3-2-13 15,3-3 0-15,-1-1 0 0,-2-3-9 0,1-3-1 16,-2-1 0-16,2-1 0 0,-3-1 0 0,0-4 2 16,-3-1 0-16,-1-1-8 0,-2-2 6 0,-3 0-3 15,-4-3 9-15,-1 0-12 0,-1 1-2 0,-1-2 7 16,-5 0-9-16,-9-28-9 0,-1 24 0 0,-1 2 3 15,2 2 5-15,8 14 4 0,-3-4-2 0,-1 0-6 16,2 0 3-16,-3 2 8 0,4-1-12 0,-2 1 6 16,0 2-4-16,3 1-2 0,0 0 2 0,1 2 5 15,2 1 0-15,0 0-8 0,-1 0 4 0,3 1 1 16,-2 2 1-16,2-2-2 0,0 3-1 0,1-2-7 16,-3 2 0-16,3 0 6 0,0 0 0 15,-3 2 5-15,2 0-6 0,-2 5 11 0,0 3 0 0,-1 3 18 16,2 3 20-16,-2 3-14 0,-6 39 4 15,3-21 4-15,2 1 3 0,-1 3 0 0,3-3 0 16,-2-1 5-16,-1-3 4 0,1 0-5 0,5-22 0 0,-2 6-6 16,0 1-1-16,1 2-3 0,-2-1 12 15,3-4-19-15,0 1 1 0,1-2-6 0,-1-3-5 16,-2-2-14-16,1 0-16 0,2-3-29 0,0-1 4 16,0 0-65-16,0-3-53 0,0 0-28 0,2 0-27 15,1-1-44-15,-2-1 24 0,0 1-279 16,0-2 43-16,-1 0-199 0,1 0 48 0,0 0-879 0</inkml:trace>
  <inkml:trace contextRef="#ctx0" brushRef="#br1" timeOffset="85216.8147">4013 11246 2275 0,'-3'1'394'0,"-1"0"-41"16,2-1-31-16,0 0-35 0,0 0-26 0,2-1-31 16,2-3-25-16,2-3-25 0,2 0-19 0,2-5-19 0,2 2-10 15,1-3-19-15,2 1-11 0,-3 1-6 16,2-4-13-16,2 1-2 0,-1-1-14 0,-1 1-6 16,-2 1-3-16,1-2-6 0,-2 2-12 0,-2 0-3 15,-1-2-5-15,-2 3-5 0,-1-1-3 0,-2 2-5 16,-1 1-1-16,-2-2-2 0,-3 0-3 0,-1-2 0 15,0 2-1-15,-2 0-2 0,0 0-2 0,-1 2 8 16,-3-3-12-16,3 2 5 0,-2 0-3 0,1 0 3 16,-1 1 5-16,2 1 6 0,-3-1-1 15,4 5 6-15,0-3-4 0,-1 4 7 0,0-1-4 0,3 1-9 16,0 1 1-16,2 3 7 0,-1 0-5 0,1 2 5 16,0 4 10-16,2 5 8 0,-2 4-16 15,3 2 11-15,1 2 11 0,1 3-4 0,5 37 7 16,0-21 24-16,2 3-4 0,-1 0 9 0,4 8 8 15,-1 0 1-15,-1-2-9 0,1-1-1 0,-1 1-5 16,3-2-7-16,-5-2 1 0,1-2-8 0,2-1-6 16,-1-2-5-16,-1 0-4 0,1-1-3 0,-2-3-8 15,-1-2 0-15,0 0-2 0,-4-20-3 0,2 6-4 16,-2 1 2-16,1 1-6 0,0-3-7 0,-1-1-4 16,0-1-20-16,0 0-30 0,-1-3-11 15,0-2 5-15,-1-1-70 0,0-3-37 0,0-2-30 0,0 0-27 16,-1-1-28-16,-2-2-40 0,0-1 25 0,1-1-172 15,-5-6 37-15,0 0-307 0,-4 0 57 16,2 0 46-16,-4-4-747 0</inkml:trace>
  <inkml:trace contextRef="#ctx0" brushRef="#br1" timeOffset="85337.8179">3936 11697 1991 0,'-7'-9'343'0,"5"1"-36"15,0 0-22-15,4-2 6 0,0-1-18 16,4-1-23-16,1-1-21 0,1 0-22 0,0 0-20 0,5-1-18 15,0 0-26-15,20-16-21 0,-24 22-22 16,3-3-38-16,23-15-59 0,-12 12-37 0,3-1-45 16,-17 10-51-16,6-3 13 0,1 1-204 0,3-1 28 15,1 2-301-15,1-1 45 0,0 2 39 0,-2-2-473 16</inkml:trace>
  <inkml:trace contextRef="#ctx0" brushRef="#br1" timeOffset="85682.8222">4422 11322 2116 0,'-6'0'408'0,"1"0"-32"0,1 0-37 15,-1 2-29-15,0 0-38 0,-2 2-24 0,-1 2-31 16,1 2-17-16,1 1-17 0,1 2-14 0,2 1-14 0,1 0-10 16,-2 1-20-16,4 1-3 0,0 2-19 15,4 0-4-15,-2-3-11 0,3 2 0 0,-2-2-13 16,3 1-6-16,1-2-5 0,1 0-3 0,-1 1-7 0,3-2-9 15,-1-3 3-15,0 1-14 0,1-1-12 16,-1-3 0-16,1 0 12 0,-1-3-19 0,-2 0 2 0,2 1-5 16,-2-3 3-16,0-3-3 0,1 0 0 15,3-4-3-15,-3 0 2 0,-1-2-9 0,0-2 7 16,1 1-4-16,-2-2-2 0,-2 0 2 0,0 0 3 16,1 0 1-16,-3 0-6 0,-1 1 2 0,-1 1-3 15,-2-3-1-15,2 4-4 0,-2-3-15 0,-2 2-18 16,-2-2-17-16,1 1-30 0,-3 2-29 0,3 0-39 15,-1 0-46-15,0 1 19 0,1 0-381 16,2 1 45-16,-3 2-116 0,4-2 53 0,-2 3-742 16</inkml:trace>
  <inkml:trace contextRef="#ctx0" brushRef="#br1" timeOffset="86083.8215">4520 11211 2211 0,'10'3'390'0,"2"4"-31"0,0-2-13 0,-1 5-23 16,2 0-32-16,-1-1-16 0,-1 3-15 0,0 2-29 16,-2-1-18-16,2 0-21 0,-2 2-16 0,1-1-17 15,-3 1-17-15,1 1-15 0,-2-2-14 0,-2 1-14 16,1-1-11-16,0-2-9 0,-2 1-15 16,2-4-3-16,-4-2-6 0,1 1 0 0,-1-3-3 15,1-1-13-15,-2-1-6 0,0-1-14 0,0-2-5 0,-2 0-4 16,0-2-10-16,1-1-1 0,-1 0 5 15,-2-2-5-15,2-1 3 0,1-4 2 0,-3 0-4 16,2-5 2-16,1 3-1 0,-1-2-2 0,2-3-1 16,2 1-3-16,0-2 6 0,3 0 12 0,2 1-12 15,0 0-1-15,0 2-1 0,0-2 4 0,2 2 5 16,1 2 1-16,1 2 4 0,2 0 4 0,0 0 0 16,1 1 3-16,0 2 6 0,1 0-19 15,-1 0 6-15,-1 1 11 0,1 2-15 0,-3 0 1 0,2 1 7 16,-2 1-12-16,-1-1-24 0,0 1-53 15,-2 2-40-15,0 0-49 0,-1 1-69 0,1 0 21 16,-2 0-372-16,0 0 47 0,-1 1-113 0,-2 0-947 0</inkml:trace>
  <inkml:trace contextRef="#ctx0" brushRef="#br1" timeOffset="87949.8133">5888 11300 1844 0,'-3'-4'372'0,"-3"-2"-26"15,0 0-13-15,2 1-17 0,-1 1-13 0,1 0-16 16,1 0-18-16,0 3-16 0,0-3-25 0,2 3-25 15,-2 0-28-15,1 1-5 0,1 1 13 0,-1 2-18 16,2 1 19-16,-1 6-4 0,1 4-11 0,-2 1-6 0,2 4-7 16,-1 2-14-16,1-1-13 0,1 2-12 15,1 0-11-15,-2-1-12 0,0-2 0 0,1 1-15 16,-1-2-5-16,2 0-8 0,-1-2-7 0,1 0-4 16,-2-4-12-16,2-1-9 0,-1-1-21 15,-1-3-23-15,0 0-23 0,0-1 2 0,1-1-70 0,-1-1-37 16,1-1-39-16,-1-2-42 0,0-1-124 15,1 0 32-15,-1-1 27 0,0-2-449 0,-1-6 53 16,-1 0 61-16,-1-3-842 0</inkml:trace>
  <inkml:trace contextRef="#ctx0" brushRef="#br1" timeOffset="88202.8134">5669 11028 1819 0,'0'-9'347'0,"0"3"-29"0,1-2-25 16,-1 1-20-16,2 1-25 0,0 0-25 0,0 2-20 15,-1-1-21-15,1 2-13 0,2-2-17 0,-3 4-8 16,1-2-9-16,0 2-9 0,-1-1-6 16,0 2-5-16,0 0-8 0,-1 0-11 0,0 0-2 0,0 0-7 15,0 2 0-15,0-1-6 0,-1 0 7 16,0 1 10-16,1-1-9 0,-1-1-4 0,-1 0-3 15,2 3-6-15,-1-3-6 0,0 0-7 0,1 0-22 16,-1 0-30-16,1 0-35 0,0 0-83 0,0 0-69 16,1-3 16-16,1 2-399 0,1-1 44 0,5-2-125 15,0 2 43-15,4-3-726 0</inkml:trace>
  <inkml:trace contextRef="#ctx0" brushRef="#br1" timeOffset="88956.9194">6764 11226 2149 0,'0'-1'432'15,"0"-1"-29"-15,0 1-43 0,0 0-29 0,0 0-37 16,0 0-31-16,0 1-14 0,0 0-28 15,1 2 42-15,1 2-10 0,0 3-17 0,0 4-12 0,2 1-14 16,-3 4-21-16,2 2-16 0,0-2-15 0,1 3-7 16,0 1-12-16,-3 0-15 0,3 2-11 15,-2-1-9-15,0-1-12 0,1 0-8 0,-2-2-8 16,-1 0-7-16,1-1-8 0,-1-3-6 0,1-2-8 16,-1-2-17-16,1 0-20 0,0-2-20 0,-1-2-23 15,0-1-20-15,0-1 7 0,0-1-110 0,0 0-37 16,2-3-43-16,-2 0-43 0,0-3-56 0,0-6 30 15,-2-4 29-15,0-3-448 0,0-1 59 16,-3 0 53-16,2-5-822 0</inkml:trace>
  <inkml:trace contextRef="#ctx0" brushRef="#br1" timeOffset="89082.9069">6682 11080 2149 0,'-2'-13'453'0,"0"-3"-30"16,-1 4-37-16,1 3-31 0,0-2-33 0,1 5-42 0,-1-2-30 15,2 4-35-15,-1-1-49 0,0-1-58 0,1 2-95 16,0 3-49-16,1 0-57 0,2 1-79 16,-2 0 17-16,5 2-391 0,1 4 42 0,-1-1-70 0,3 1 51 15,0 4-515-15</inkml:trace>
  <inkml:trace contextRef="#ctx0" brushRef="#br1" timeOffset="89466.9057">6968 11171 2418 0,'8'8'448'0,"-3"2"-38"0,0 1-27 0,1 1-45 16,0 1-15-16,-3 0-31 0,2 0-28 0,-3 2-25 16,2-3-30-16,-3 0-21 0,0 1-16 15,0-4-19-15,0 0-16 0,1-1-17 0,-1-2 5 0,-1 0-43 16,1 0-1-16,-1-3-3 0,0 0-11 0,1-1-23 15,0 0-4-15,-1-2-41 0,0 0-8 16,0-4-5-16,0 1 6 0,0-3-19 0,1 2 2 0,2-6 4 16,0-1-16-16,1-1 6 0,2 0 0 15,-1-1-1-15,2 2 4 0,3 0-3 0,-2 1 5 16,1 2 10-16,2 1 9 0,0 1 10 0,-1 0 7 16,1 4 11-16,-1 2 11 0,2 2 23 0,0 4-4 15,-1 0 22-15,3 2 4 0,-4 2-2 0,1 1-2 16,1 1-3-16,-4 1-2 0,0 1-5 0,1 1-7 15,1-3-6-15,-3 2-4 0,0-1-2 16,-1 0-27-16,0 0-1 0,0 0-121 0,-1-2-78 16,1-1-129-16,-1-1 31 0,-1 0 25 0,2-4-491 0,-1-1 62 15,2-1 48-15,3-7-890 0</inkml:trace>
  <inkml:trace contextRef="#ctx0" brushRef="#br1" timeOffset="90114.9074">8285 10975 2441 0,'-4'-1'386'16,"3"1"-18"-16,1 2-27 0,0 3-22 0,1 4-23 15,4 4-22-15,-1 2-22 0,2 3-22 0,-1 1-27 16,3 2 1-16,-2 0-11 0,10 33-19 0,-8-23-18 15,1 1-14-15,-7-20-13 0,2 8-11 16,-2 0-10-16,3 3-10 0,-2-1-16 0,0-1-6 0,-1 0-6 16,-1-1-5-16,0-3-7 0,0 0-1 15,-1-5-3-15,1 1 11 0,0-3-11 0,2-1 5 0,-3-2 3 16,0-2-10-16,0-3-6 0,0-2-6 0,0 0-5 16,0-2-11-16,-3-8-3 0,3-3-2 15,-1-1 5-15,1-2-19 0,0-1 3 0,0-3-5 16,0 0-6-16,1-1-8 0,2 0-11 0,0-1-12 15,16-29 6-15,-6 20-69 0,3 2-33 0,1 2-30 16,2 1-37-16,0 3-37 0,1 0-52 0,4 3 28 16,-3 1-211-16,3 6 40 0,4 1-251 0,-1-2 53 15,1 6 49-15,-14 4-690 0</inkml:trace>
  <inkml:trace contextRef="#ctx0" brushRef="#br1" timeOffset="90532.9099">8878 10972 2124 0,'-6'5'429'0,"-2"3"-25"16,-2 3-6-16,-2 1-34 0,-1 2-42 16,-18 20-19-16,13-16-29 0,10-9-27 0,-3 1-30 0,1 4-22 15,-1-2-17-15,3 4-16 0,-1-1-17 0,3-1-18 16,0 0-12-16,3-1-11 0,1-3-10 16,2 1-12-16,4 0-4 0,-2-1-14 0,4 0-7 15,0-2-10-15,3-1-7 0,0 1-2 0,1-2-24 16,2 0-6-16,-2-1-18 0,0-3-20 0,1 2-10 15,-2-4-9-15,-1 0-14 0,3-4-3 0,-1 2 1 16,0-3-1-16,-1-2 4 0,-1-3 1 0,-3-2 7 16,1 1 3-16,-1-4 6 0,-3-1 3 0,1-2 4 15,-3 0 5-15,0-3 4 0,-1 0 2 0,-1-1 4 16,1 1 5-16,-2 2 19 0,0-4 13 16,0 6 14-16,1 0 17 0,0 1-1 0,1 3 2 15,-1 1-9-15,0 4-6 0,1 2 1 0,1 0 6 0,0 3 23 16,0 3-6-16,1 1 34 0,1 2 2 15,1 4-5-15,1 4 5 0,1 2-7 0,2 3 7 16,-1 1-21-16,1 1-5 0,-1 2-4 0,1 1-5 16,10 28-6-16,-14-36 0 0,3 3-24 0,-1 1-25 15,2 3-1-15,-2-1-57 0,0-3-29 0,1 0-10 16,-1-1-22-16,2-3-20 0,0 0-13 0,0-1-35 16,-1-5-14-16,0-1-15 0,1-2-14 15,-2-3 23-15,-1-2-97 0,-1-2-34 0,3-1-53 16,-3-5-156-16,1-1 40 0,-2-5-45 0,0 1 43 15,-1-4 35-15,-1-1-332 0</inkml:trace>
  <inkml:trace contextRef="#ctx0" brushRef="#br1" timeOffset="90886.9051">9024 11047 1970 0,'0'-9'376'15,"0"1"-36"-15,0 4-19 0,0 0-18 0,2 1-11 16,0 2-15-16,0 1-10 0,1 1-21 0,1 2-4 16,0 2-11-16,0 3-23 0,3 1-5 15,-4 3-24-15,2 0-8 0,0 0-16 0,-2 4-18 0,1-4-15 16,-2 2-13-16,1 0-15 0,-1-2-10 0,0-1-12 15,0-2-19-15,0 1-4 0,-1-3-19 16,-1 0-15-16,1-2-6 0,0-1-3 0,0 1-9 16,0-3-5-16,-1-1-15 0,3-1-9 0,-3-1-12 0,1-1 0 15,-1-4 1-15,1 2 0 0,1-3 8 16,-1-2 3-16,2-3 8 0,-2-2 1 0,1 2 9 16,1-1 10-16,-1-1 9 0,0 4 6 0,1 1 2 15,0-1 1-15,1 3-5 0,0 1 4 0,0 1 7 16,-1 1 4-16,1 1 6 0,1 1 6 0,-1 2 5 15,1 0-1-15,5 2 4 0,-1 4-6 0,0 0-2 16,3 2-3-16,-3 1 1 0,0 4 2 16,2-2-10-16,-3 2 1 0,1-1-31 0,1 3-26 15,-2-2-27-15,0-1-22 0,3 1-19 0,-1-3-45 16,2-1-27-16,3-1-25 0,-2-2-26 0,3-5 20 16,2-1-121-16,-1 0-22 0,1-5-40 0,0-2-75 15,0-1 36-15,-1-4-126 0,17-23 35 0,-16 13 27 16,-2 0-393-16</inkml:trace>
  <inkml:trace contextRef="#ctx0" brushRef="#br1" timeOffset="91381.9144">9533 10986 1987 0,'-2'-14'411'0,"-4"2"-29"16,0 1-19-16,-2 2-29 0,0 4-18 0,-1 0-21 15,0 3-20-15,0 2-24 0,-1 2-16 0,-1 1-25 16,1 4 0-16,1 1-12 0,1 1-12 0,-2 3-26 16,3 1-11-16,3 1-12 0,-1 0-15 15,3 2-4-15,-1-2-21 0,3 2-11 0,0-3-17 0,2 2-15 16,0-2-24-16,1 0-3 0,0-1-28 15,1-3-14-15,2 2-6 0,0-5-10 0,0 0-4 16,0-4-6-16,0 1-6 0,-2-3-9 0,0 0-2 0,2-4-12 16,2-1-3-16,-2-3 7 0,0-2 3 15,-1 0 3-15,-1-2 6 0,2 2 11 0,-4-2 1 16,1-2 9-16,0 1 1 0,-1-1 10 0,-2 2 10 16,0-4 9-16,0 0 13 0,0 2 17 15,-2-1 24-15,1 1 8 0,-1-3 23 0,1 4-2 0,0 1-9 16,0 2 17-16,0 1 16 0,1 0 8 15,-3 1-9-15,2 3-19 0,1 0-2 0,-2 0-9 16,2 1-14-16,0 1-6 0,0 1-3 0,0 2 1 16,3 2-2-16,0 0-6 0,1 7 0 0,2 2 2 15,1 6-13-15,0 2-5 0,1 0 0 0,8 33-5 16,-5-18 2-16,-1 2-1 0,-2 1 8 0,0-1 4 16,1 4-2-16,-3 5 0 0,-2-4 0 0,-2 2-6 15,-2-3 1-15,-2-1-1 0,1 0 1 0,-3-3-6 16,-2-2-3-16,-2-1 0 0,-1-4 0 0,-3-1-3 15,-3-2 1-15,-2-2-5 0,-3-2-8 0,0-4-12 16,10-12-10-16,-22 15-19 0,21-17-25 0,-4 3 6 16,0-3-72-16,-4 0-19 0,0-3-16 0,2-3-39 15,1-2-17-15,1-1-21 0,3-2-37 16,4-3 28-16,2-2-158 0,1 1-100 0,4-4 44 16,1-2-187-16,3-1 55 0,2-1 53 0,15-30-612 15</inkml:trace>
  <inkml:trace contextRef="#ctx0" brushRef="#br1" timeOffset="91780.9067">9685 11159 2241 0,'7'-3'402'0,"1"1"-30"16,-5-1-31-16,1 2-37 0,1-1-31 0,-1 0-27 15,0 0-20-15,-1 0-24 0,1 2-19 0,1-3-19 0,4-2-22 16,-2-2-33-16,2-1-27 0,2-3-19 15,-3 1-28-15,1-2-17 0,-1-1-13 0,-1-1-4 16,0-1-8-16,-2 1-3 0,0-1 2 0,-3 3-5 16,1-2 1-16,-3 3 1 0,0 2 2 0,-4 1 1 15,2 2 8-15,-3 0 10 0,1 3 9 0,-2 0 8 16,1 3 1-16,-7 0 5 0,0 5 12 0,1 2 1 16,-2 3 9-16,1 3 10 0,2 3 8 0,0 3 6 15,3-2 8-15,1 4 1 0,3 1 2 0,3 1-10 16,0-2 12-16,13 33-1 0,-5-28 0 15,7-1-17-15,-1 0-2 0,-8-17 5 0,6 5-20 16,-1 1 1-16,3-2-5 0,0 0-6 0,4-3-7 0,-1-1-13 16,3-2-13-16,0-3-2 0,-1-3-35 15,2 0-24-15,-2-4-16 0,-1-2-22 0,1-1-28 0,-3 0-43 16,0-1-61-16,-3 0 21 0,-2-3 20 0,-7-2-564 16,-2-1 67-16,-5-1 52 0,-4 1-874 15</inkml:trace>
  <inkml:trace contextRef="#ctx0" brushRef="#br1" timeOffset="92364.9133">10372 10686 1921 0,'3'-9'369'0,"-3"0"-14"0,0 1-34 16,1 3-34-16,-1 0-30 0,0 0-27 0,0 4-9 15,0 1-9-15,0 3-9 0,-1 5-6 0,0 6-10 16,-2 3-7-16,-5 40-1 0,1-19-9 0,1 3-16 16,3 4 0-16,-4-1 1 0,1 2-16 15,2 0-5-15,3-2-17 0,0-1-8 0,5 1-6 0,1-3 0 16,2-2-9-16,2-2-3 0,2-3-4 15,3-1 0-15,2-7-15 0,-1 0 2 0,1-3-8 0,-8-14-4 16,2 0-7-16,2 2-7 0,2-1-23 0,0-2-26 16,3-1 1-16,-3-3-83 0,3-2-32 15,0-1-30-15,1-1-36 0,-1-1-39 0,0-1-45 16,1-1 25-16,-4-2-250 0,0 1 44 0,-1-3-228 16,-3 0 49-16,2 0 49 0,-3-1-688 0</inkml:trace>
  <inkml:trace contextRef="#ctx0" brushRef="#br1" timeOffset="92816.9083">10769 10910 2029 0,'2'1'460'0,"0"2"-39"0,-1 2-31 15,2 4-28-15,-2 3-22 0,-1 1-41 0,1 2-14 16,-1 3-27-16,0-1-30 0,0 1-26 16,0 0-15-16,0-1-24 0,0-1-10 0,0-2-23 0,0-2-5 15,0 0-22-15,0-4-18 0,-1 0-3 16,1-2-20-16,0-1-6 0,0 0-6 0,0-3-32 16,0 0-13-16,0-2-13 0,0-3-13 0,0-1-2 15,0-1 1-15,0-4-5 0,0-6-5 0,1-2-2 16,2-2 6-16,1 0 5 0,-1-1 0 15,3 0 5-15,-1 4 9 0,1-1 8 0,1 3 10 16,0 1 1-16,1 1 15 0,1 1 10 0,1 4 17 16,1 2-6-16,-1 3 22 0,3 2 8 0,0 2 2 15,0 3-4-15,1 1 1 0,-3 1-10 0,3 3-5 0,-2-1-5 16,-3 3 0-16,2 3-13 0,-2-2-18 16,-1 1-30-16,2 1-1 0,-4-2-84 0,1 2-30 15,-1-2-34-15,1 0-37 0,0 0-51 0,0 1 24 16,0-2-185-16,1-1 37 0,3-2-328 0,-4-1 59 15,2-1 48-15,2-3-740 0</inkml:trace>
  <inkml:trace contextRef="#ctx0" brushRef="#br1" timeOffset="93279.9083">11175 10510 2254 0,'-5'-11'369'15,"3"4"-24"-15,2 2-5 0,1 3-12 0,5 5-23 0,1 6-11 16,20 21-30-16,-8-4 16 0,5 3-30 0,-4 3-11 15,2 1-9-15,1 9-2 0,-3-1-9 16,-1 3-29-16,-5 0-16 0,0 0-18 0,-4 2-10 16,0-2-12-16,-6 0-17 0,-1 0-13 0,-3 0-9 0,-2-1-9 15,-6 2-19-15,-2-3-13 0,-1 1-38 16,-4-5-37-16,2-3 2 0,-3 2-111 0,2-4-34 16,-1-3-47-16,-2-2-56 0,0-6 25 0,11-13-358 15,-3 2 47-15,-3-1-119 0,3-2-1024 0</inkml:trace>
  <inkml:trace contextRef="#ctx0" brushRef="#br1" timeOffset="93913.9041">11725 10817 2495 0,'0'-2'438'0,"0"0"-32"16,0 1-35-16,0-1-44 0,0 2 13 0,0 0-29 16,0 0-20-16,0 0-25 0,0 2-17 0,0-1-17 15,0 1-25-15,0-1-16 0,0 1-20 0,0-1-16 16,0 2-16-16,0-3-15 0,0 3-12 0,0-2-11 16,0 2-12-16,0 0-18 0,0-2-32 0,0 1-44 15,0-1 2-15,0 0-118 0,0 1-45 0,0 1-110 16,1 0 25-16,-1 0-237 0,1 0 41 0,0 0-251 15,-1 1 53-15,0 0 53 0,1-2-772 16</inkml:trace>
  <inkml:trace contextRef="#ctx0" brushRef="#br1" timeOffset="94129.9065">11719 10979 2613 0,'-1'11'459'0,"1"0"14"15,0 1-32-15,0-2-44 0,-3-1-35 16,3 1-32-16,0-2-31 0,0 1-30 0,-1-1-28 0,1-3-23 16,0 2-24-16,0-1-19 0,0-1-20 0,0 1-20 15,0 0-31-15,0-1-32 0,0 0-38 16,0-2-3-16,0 1-108 0,0-1-52 0,1 1-58 16,-1 0-82-16,2-2 24 0,-1 0 23 0,-1-1-514 15,0 0 63-15,1 0 51 0,-1 1-871 0</inkml:trace>
  <inkml:trace contextRef="#ctx0" brushRef="#br1" timeOffset="96962.0001">6128 13139 2195 0,'-3'3'404'0,"0"-3"-33"0,-1 1-16 0,1-1-26 16,1 0-32-16,0 0-20 0,1 0-27 0,-1 0-17 16,1 0-37-16,1 2-27 0,0-2-14 0,0 0-7 15,1 0-22-15,4 0-8 0,4 0-9 16,3-2-7-16,4 1-15 0,0-2-10 0,2 2-6 15,1-2-4-15,0 2-13 0,0 0 1 0,0-2-3 0,1 1-7 16,-3-1-9-16,2 0 4 0,-3 2-2 16,-1-2-7-16,0 1-4 0,-3 0-2 0,-1-1-4 15,-2 2 1-15,-2 0-3 0,-1 0-6 0,0 1 0 16,-3-2-13-16,2 2 1 0,-3 0-7 0,0 0 4 16,1 0-2-16,-2 0-1 0,0 0-5 0,-1 2 3 15,0 0 4-15,-2 2-3 0,-1 3 6 0,-3 5-3 16,-1 1 6-16,-2 3 0 0,-13 23-4 0,16-29-2 15,-3 4 1-15,-13 22 2 0,6-14 2 0,3 2-4 16,7-15 3-16,-5 4-4 0,-13 27-5 16,7-19 8-16,12-12 4 0,-5 5 2 0,0-1-5 15,-1 0 0-15,1 0 2 0,-2-1-5 0,4 0 6 16,0-3 4-16,0 2 2 0,2-5 0 0,0 1-1 16,3-2 2-16,-1 1-1 0,3-4-5 0,-2 1-7 15,1-2-3-15,2 0-12 0,0-1 8 0,0 2 4 16,0-2-16-16,0 0 6 0,0 0-5 15,2-2 6-15,2 1 6 0,0 0 3 0,5-2-4 0,3 3 7 16,3-2 2-16,0 0 2 0,1-1 7 0,3 2-7 16,-1 1 0-16,3 0 3 0,0 0 3 15,-1 1 0-15,0 1-2 0,0-1 2 0,-1 2 0 16,1-2-1-16,-3 2 2 0,-1-1 1 0,1 1 5 0,-3 1-7 16,1 1-2-16,-2-2 1 0,0-1-1 15,-4 3 3-15,0-3 2 0,0 1-3 0,-3-2-7 16,0 0 9-16,-1 2-16 0,1-1-5 0,-3-2-30 15,1 1-13-15,2-1-24 0,-4 0-26 0,3 0-35 16,-1-3-38-16,2-2-55 0,2 1 20 0,2-4-204 16,-2 0 37-16,2-1-302 0,2-1 40 0,0-1 55 15,0-2-610-15</inkml:trace>
  <inkml:trace contextRef="#ctx0" brushRef="#br1" timeOffset="97584.1256">7046 13262 2266 0,'-2'2'426'0,"1"2"-38"16,1-3-34-16,0 1-45 0,0 0-18 0,1-1-21 16,2 0-16-16,4 2-14 0,6-1-25 15,2 0-6-15,0-2-19 0,1 0-18 0,3-2-24 0,1 0-14 16,0 0-11-16,1 0-15 0,0-1-10 0,-3 1-12 16,2 1-18-16,-1-4-9 0,0 3-45 15,-3-1-27-15,0-1-19 0,1 1-23 0,-3 1-16 16,1-1-29-16,-3 1-30 0,-3-1-30 0,3 2-37 15,-5-2 19-15,1 3-136 0,-3-3-41 0,0 3-53 16,-1-1-127-16,-1 0 38 0,0-1-77 0,-2 1 41 16,-1-3 27-16,0 1-299 0</inkml:trace>
  <inkml:trace contextRef="#ctx0" brushRef="#br1" timeOffset="97774.0961">7263 13070 2336 0,'-2'12'435'16,"2"4"-25"-16,1 2-14 0,0 1-48 16,0 4-1-16,1-1-26 0,1 2-18 0,-1-3-37 0,1 4-26 15,0-2-15-15,1 1-24 0,-1-2-18 0,0 0-22 16,1-1-13-16,-1 1-13 0,1-4-20 0,0 1-18 16,-1-2-26-16,-2-4-44 0,1-2-1 0,-1-2-98 15,1-1-47-15,-1-2-74 0,0 0 20 0,1-1 14 16,1-5-609-16,1 0 61 0,2-3 56 0,2 1-890 15</inkml:trace>
  <inkml:trace contextRef="#ctx0" brushRef="#br1" timeOffset="98266.1071">7885 13251 2162 0,'-2'3'459'0,"1"0"-46"0,-1-2-31 0,2 2-50 15,3-1-11-15,-2 3-45 0,3-4-27 16,3 3-27-16,1-1-22 0,3 1-21 0,0 1-23 16,3-3-21-16,-1 2-27 0,1-3-38 0,3 2-38 0,1-1-53 15,-1-2-35-15,2 0-41 0,-1-4-42 16,0 2-62-16,1-1 18 0,-5 0-218 0,2-2 33 0,-3 0-268 16,-1-1 50-16,1 1 48 0,-6 0-500 15</inkml:trace>
  <inkml:trace contextRef="#ctx0" brushRef="#br1" timeOffset="98467.0929">7861 13105 2387 0,'-6'-1'420'0,"0"1"-26"0,3 0-9 0,1 0-46 15,2 0-7-15,0 1-29 0,4 0-23 0,0 2-35 16,6-1-23-16,2 1-20 0,3-1-24 0,-1 0-13 15,3 1-16-15,2-3-15 0,-3 1-15 0,3 0-21 16,0-1-37-16,0 0-7 0,-1-2-80 0,0-1-63 16,-2 3-46-16,-1-2-60 0,0-1-90 0,-1 0 27 15,-1 2 24-15,-2 1-479 0,-3 0 60 0,0 0 51 16,-1 0-712-16</inkml:trace>
  <inkml:trace contextRef="#ctx0" brushRef="#br1" timeOffset="100794.0932">8599 12959 1772 0,'-3'-3'381'16,"0"1"-25"-16,2 1-31 0,-3-1-26 0,2 0-27 16,-1 1-30-16,1 0-21 0,0-1-17 0,-2 2-22 15,2 0-8-15,0 2-5 0,-1 2-2 0,-1 3 0 16,1 6-21-16,0 1-2 0,-1 3-1 0,2 2-5 15,0 0-16-15,2 1-16 0,1 0-7 0,-1 0-11 16,3-2-1-16,1-1-7 0,1 2-1 0,-1-2-9 16,1-1-7-16,2-2 11 0,0 0-6 0,-1-2 1 15,1-2 0-15,1 0-1 0,-1-1-2 0,1-4-6 16,-2 0-3-16,3-3-4 0,-1-1-2 0,-1-1-9 16,3-1-9-16,1-4-18 0,0-1 3 15,1-4-7-15,-1 0-22 0,-1-2 0 0,1-2 6 16,-1-4-1-16,-3 1-17 0,1-1-4 0,-1-2 8 15,0 3-4-15,-2 0 6 0,-1 0 9 0,1 2 0 16,0 3 1-16,-2 2 1 0,-1 1-11 0,1 2 6 0,-2 3 3 16,0 3 10-16,1 1-1 0,0 4 14 15,-1-1 4-15,0 7 4 0,2 1 4 0,1 2 2 16,2 1 1-16,1 2 1 0,0 0 5 0,1-2 4 16,3 2-2-16,17 19-5 0,-20-27 0 0,1 2 1 15,3 0 1-15,3 1-1 0,-2-2 4 0,2-1 3 16,-3-3 1-16,4 0 0 0,-4-2-3 15,0-3 2-15,1-1-8 0,-1-2-1 0,1-2-5 16,-3-2 0-16,0-2 1 0,1 1-6 0,-3-4-1 16,0 3-2-16,0-4-4 0,-4 0-2 0,0-2-2 15,-2 0-10-15,0 0-8 0,1 0-7 0,-2 1-10 16,-1-1-9-16,0 1-27 0,-1 0 5 0,-2 0-75 16,0-1-33-16,1 2-74 0,-4-1-47 15,1-1-72-15,1 2 32 0,-1 0 29 0,1 1-454 0,2 0 58 16,1 0 50-16,0 1-835 0</inkml:trace>
  <inkml:trace contextRef="#ctx0" brushRef="#br1" timeOffset="101434.1124">9455 12530 2163 0,'2'0'379'0,"-2"-2"-42"0,-2 2-33 16,1 0-35-16,-4 2-27 0,-2 1-28 0,-1-1-25 15,-5 3-15-15,0-1-18 0,-2 0-22 0,1 1-11 16,-3 1-14-16,2-1-8 0,-2-2-12 0,1 3-3 16,1-3-4-16,1 0-9 0,2-2 1 0,0 0 0 15,2 0-2-15,1-1-4 0,1 2 3 0,1-2-11 16,2 0 1-16,1 0-6 0,-2 0-5 0,2 1 8 15,1-1-14-15,0 0-6 0,0 0-6 0,1 0-6 16,-1 0-8-16,1 1-2 0,1-1-5 0,0 2 3 16,-1 0 9-16,2 1 8 0,0 2 3 15,2 4 8-15,0 3-1 0,3 3 7 0,-1 2 8 16,11 29-6-16,-8-17 11 0,3 3 8 0,-9-19 9 0,13 41-4 16,-7-13-2-16,-1 3-4 0,1 0-4 15,0-1-4-15,-4 6-3 0,1-6-4 0,-1 1 2 16,3 2-7-16,-3-4-4 0,1 1-1 0,1 2-4 15,-2-3-1-15,-2-6-7 0,3 3 4 0,-4-25-10 16,0 5-2-16,2 2 3 0,-1 0-8 0,1 0 0 16,-2-4-5-16,1 2 1 0,1-3-1 0,-1-3 0 15,1 0-3-15,-1-1-2 0,0-3 0 0,1-1-1 16,-2-1 4-16,0-2-9 0,1 0 8 0,1-2-17 16,-2 1 10-16,1-2-4 0,-1 1 1 15,1-3 0-15,1 3 0 0,2-3-9 0,-2 0 8 16,3 0 6-16,-1-1-4 0,1-1-2 0,4-1 0 0,3-2-1 15,3 1 3-15,3-1 6 0,2 0-9 16,1-2-3-16,0 2 3 0,2 0 1 0,-2-2 12 0,33-3-10 16,-41 5-1-16,2 3 0 0,3-3 1 15,1 0-1-15,-1 0 2 0,-1 3-18 0,1-2-12 16,-3 1-20-16,-2-2 4 0,0 1-61 0,-2 0-27 16,-1 1-29-16,-3-1-33 0,1 3-34 0,-1-3 21 15,0-3-316-15,-1 1 44 0,0-2-243 0,-1 1 47 16,-1-1-907-16</inkml:trace>
  <inkml:trace contextRef="#ctx0" brushRef="#br1" timeOffset="101712.1148">9730 12919 2073 0,'-3'-4'459'0,"3"0"-51"16,0 2-20-16,0 1-46 0,0 1 38 0,0 1-30 15,0 2-26-15,0 2-18 0,0 5-34 0,0 2-23 16,1 3-20-16,3 0-19 0,-2 2-19 0,1 1-17 16,0-1-13-16,-2 1-16 0,2 0-19 0,0 0-10 15,-2-2-8-15,2-1-10 0,0 1-13 0,-1-3-11 16,3 2-13-16,-4-6-12 0,1 0-25 0,0-1-45 15,1-3 1-15,-3 1-83 0,1-2-35 16,0-2-31-16,0 1-30 0,0-3-38 0,2 0-53 0,-3 0 26 16,1-3-258-16,0 1 45 0,1-6-210 15,0-4 58-15,-1-2-813 0</inkml:trace>
  <inkml:trace contextRef="#ctx0" brushRef="#br1" timeOffset="101865.0934">9689 12741 2462 0,'-3'-11'472'0,"1"3"-52"0,-1 0-26 0,1 3-50 16,1 0-20-16,-2 1-57 0,2 0-31 0,0 0-83 15,0 1-59-15,1 1-55 0,0-1-50 0,0 2-106 16,0-4-87-16,0 3 19 0,1 1 17 0,2-2-482 16,1 2 49-16,1-2 52 0,-2 1-570 0</inkml:trace>
  <inkml:trace contextRef="#ctx0" brushRef="#br1" timeOffset="102461.0971">9874 12596 2665 0,'-1'0'493'15,"0"-3"-38"-15,1 3-70 0,0-3-50 0,1 1-40 16,2-1-35-16,4-2-34 0,3-1-22 0,-2-2-21 16,4 2-24-16,0-2-16 0,0 1-16 0,4-1-13 15,-2 1-12-15,3 1-7 0,-3 0-11 0,2 1-9 16,-3 0-7-16,1 1-10 0,-2 1-13 0,-4 1-9 16,2 0-3-16,-3 1-6 0,-1 1 2 0,-1 0-3 15,0 0 10-15,-1 0-13 0,0 3 1 0,-2-1-3 16,1 1 5-16,0 1-6 0,1 3-4 15,0 1 10-15,3 2 3 0,-2 1 0 0,0 4 7 16,-1-1 6-16,1 3-4 0,1 0 4 0,-1 1 8 16,0 1-2-16,1 2-4 0,0 1 7 0,9 30-3 0,-9-21-9 15,1 0 5-15,1 1-1 0,2 2-3 16,-3 0-5-16,2 2-3 0,-4-4-1 0,5 3-3 16,-3-4 2-16,1 1-9 0,-1-1 1 0,3-1-3 15,0-1-5-15,-3-2 3 0,-3-15-3 0,2 5-2 16,0 3-1-16,0-2-6 0,0 2 5 15,0 0 1-15,-1 0-4 0,1-2 2 0,-2 1-1 0,-1 0-5 16,1-2 3-16,-2 0-2 0,-1 0 2 0,-1-1-2 16,-1 0-2-16,-2 0-1 0,0-2 4 15,0 2-2-15,-3-2 1 0,0 1 2 0,-1-1-1 0,-2-2 3 16,1 3 3-16,-5-2-1 0,3-1 0 16,-1 0-1-16,-2-1 4 0,2 0-2 0,0-2-1 0,-2 1-1 15,1-3 0-15,1 2-3 0,-1-2 2 16,-2-2-6-16,3 1-11 0,1-2-14 0,1 0-16 15,0-1-30-15,2-1 6 0,0-1-109 0,0 1-61 16,1-2-79-16,1 0 29 0,-1 0 31 0,-1-3-553 16,-1-1 70-16,2-1 58 0,-1-2-1004 0</inkml:trace>
  <inkml:trace contextRef="#ctx0" brushRef="#br1" timeOffset="106893.0996">11032 12741 1610 0,'3'-3'320'0,"-2"-1"-36"0,0 1-27 16,1 1-23-16,-2-1-23 0,1 2-20 0,1 0-16 0,-2-2-10 16,0 1-4-16,0 2 1 0,0 0 8 15,0 3 0-15,0 1 1 0,-3 3 1 0,0 6 2 16,-2 0-4-16,2 4-5 0,-3 2 0 0,-6 33 6 16,4-20-17-16,1-2 4 0,0 0-5 0,-1-3-9 15,0 4-15-15,4-19-9 0,-1 3-9 0,1 2-15 16,0 1-6-16,-1 0-14 0,1-2-2 15,0-1-7-15,1-1-7 0,1-3-9 0,-1-1-7 16,1-2-11-16,1 0-7 0,1-3-2 0,0 1-69 0,-1-1-19 16,1-1-21-16,0-3-46 0,0 2-20 15,-2 0-29-15,2-2-29 0,0-1-53 0,0 0 24 16,0-1-169-16,0-2-168 0,0-1 45 0,0 0-82 16,0-3 46-16,-2-4-599 0</inkml:trace>
  <inkml:trace contextRef="#ctx0" brushRef="#br1" timeOffset="107146.0937">10847 12841 1944 0,'-2'-4'357'0,"2"2"12"0,0 2-20 16,2 0-14-16,1 1-26 0,3 4-14 0,3 1-19 15,1 2-17-15,5 2-13 0,-2 1-26 0,3 1 5 16,23 19-15-16,-14-13-7 0,-3-1-10 0,1 0-29 15,-14-8-9-15,3-2-12 0,1 4-13 0,2 0-10 16,-2-2-10-16,-1 1-19 0,0-2-1 0,1 2-9 16,-3-3-8-16,0 0-5 0,-3-2-10 15,1 0-3-15,-2 0-12 0,-2-3-16 0,0 2-9 16,1-1-27-16,-2 0 1 0,2-3-74 0,-2 2-23 0,-2-2-57 16,2 0-33-16,-3 0-33 0,3-2-51 15,-2-1 26-15,1 0-240 0,-1-1 44 0,-1-1-234 0,0 1 51 16,0-2 46-16,0 1-648 0</inkml:trace>
  <inkml:trace contextRef="#ctx0" brushRef="#br1" timeOffset="107412.0963">10912 12942 1971 0,'-5'0'427'0,"1"0"-45"15,-1 0-33-15,1-1-31 0,1 1-34 0,1 0-30 16,-1 0-24-16,3 0-11 0,0 0-11 16,0 0-17-16,1 0-11 0,2 1-15 0,1-1-14 15,1 2-16-15,0-2-2 0,1 0-11 0,5 0-6 16,2 0-12-16,3 0-11 0,1-2-9 0,0 1-10 16,0-1-2-16,0 0-8 0,1-1-7 0,-4-2-26 15,3 1-18-15,-3 1-31 0,4-3-33 0,-5 1-79 16,1-1-59-16,0 1 17 0,-3 1-372 0,0 1 46 15,-2-3-171-15,-2 2 56 0,-2 2-789 0</inkml:trace>
  <inkml:trace contextRef="#ctx0" brushRef="#br1" timeOffset="108409.1805">11690 12818 2251 0,'-6'3'428'0,"1"-3"-29"16,0 0-32-16,0 0-31 0,2 0-35 0,0 0-32 15,2 0-28-15,-2 0-31 0,1-3-23 0,1 1-21 16,1-2-12-16,0 0-17 0,3-3-10 0,3-2-16 16,2 1-8-16,0-1-13 0,1 2-6 0,2-1 1 15,2 3-14-15,1 3 1 0,1 0-6 0,-1 4-5 0,3 0 10 16,-1 3-3-16,0 5-9 0,0 0 0 15,-2 2-3-15,17 22 0 0,-25-24-7 0,1 1 4 16,1 6-7-16,-2 1-5 0,-1 0-1 0,-2 1-3 16,-2 1 0-16,-1-2-3 0,-1 2-13 15,-1-2 6-15,1 1-2 0,-4-2 0 0,1 2-2 16,-1-4-4-16,-2 1-3 0,1-3 2 0,0 1-10 0,0-1 9 16,-2-1-1-16,2-2-6 0,0-2 7 15,2-1 5-15,0-1-3 0,1 0-2 0,1-2-1 16,0-2-8-16,-1-2-7 0,3 3-12 0,0-6-14 15,0 2-3-15,0-4 4 0,1-3-28 0,3-3 5 16,1-3-12-16,0-2-13 0,1-4-4 0,13-26-3 16,-7 15-5-16,1 0-5 0,0-8-8 15,3 5 13-15,-2 1 3 0,0 4 8 0,-2 0 12 0,0 4 13 16,-9 15 21-16,3-2 14 0,-1-2 9 16,-1 1 5-16,-1 1-2 0,-2 5 6 0,-1 2 10 15,-1 4 19-15,-2 4-1 0,0 2 16 0,-3 4 5 16,0 3-6-16,0 4 9 0,0-2-1 0,2 5 5 15,0-1 4-15,1 2 0 0,3-1-1 0,0 2 9 16,3 0-10-16,2-3-1 0,1 2-6 0,0-1-1 16,3-3-3-16,1-1-7 0,-1-1 0 0,5 0 0 15,0-3-9-15,0-2 2 0,3 0-5 16,1-2-5-16,-1-2-12 0,2-2-13 0,1-1-7 0,-3-1-46 16,2-1 6-16,-3 0-95 0,1-1-51 0,-3 0-160 15,0 0 36-15,-4-2 28 0,-2 1-472 16,0-1 65-16,-2 1 60 0,-2-2-921 0</inkml:trace>
  <inkml:trace contextRef="#ctx0" brushRef="#br1" timeOffset="109259.2621">12777 12526 1760 0,'-19'4'342'0,"-1"-1"-41"0,0-1-29 0,1 0-28 16,0 1-16-16,1 0-18 0,2-1-23 0,-1 0-17 16,0-2-13-16,3-2-3 0,1 1-6 0,2-2-12 15,-2-1-9-15,2 2-15 0,3-3-11 0,0 1-7 16,2 2-8-16,-1-1-1 0,4 0-5 0,-3 1 6 16,2-1-4-16,1 2-8 0,0 0-4 15,0-1-12-15,2 1-3 0,-3 1-13 0,2 0-2 16,0 0-2-16,2 0 2 0,-3 3 4 0,2 2 19 15,1 0 0-15,0 6 3 0,1 2 4 0,2 6-1 16,2-1 12-16,-1 5 5 0,8 31-9 0,-5-21 14 16,3 4 0-16,-2-2-1 0,2 5 4 0,-3-1-11 15,0 2-6-15,1 0 0 0,-1-1-4 0,-1 0-9 16,2-2-5-16,-2 1-1 0,-2 0-8 0,0-1 4 16,-1-1-12-16,0 0-3 0,-1-23-4 15,-1 7-2-15,1 2-5 0,0 0 2 0,-2 1-5 16,1-4-3-16,0 1-3 0,0-3-6 0,-1-1 5 0,1-3-2 15,1-2-1-15,-2-1 3 0,1-3-1 16,-1 0-5-16,0-2 4 0,1 0-9 0,-1-2-3 0,1 1-1 16,0-2 0-16,0-1 5 0,-1 2 0 15,2-1-3-15,-1-2-2 0,2 2 0 0,0-2 0 16,1-1 1-16,3 0-1 0,-2 0-4 0,7-3 3 16,3 1-2-16,-1-1 3 0,3 2-2 0,3-4 2 15,1 3-1-15,33-7-8 0,-41 8 9 0,7-2-1 16,2 0-1-16,1-1 5 0,-1 2 1 0,2 1-5 15,-2-1 5-15,-3-1-9 0,2 1-5 16,-4 2-7-16,-2-2-28 0,-1 1-24 0,-1 1 5 0,-2 0-69 16,-3-1-30-16,0 1-29 0,-2 0-22 0,0-1-23 15,-2 1-49-15,-1-2 26 0,1 0-361 16,-3 2 49-16,1-3-99 0,-1 0-943 0</inkml:trace>
  <inkml:trace contextRef="#ctx0" brushRef="#br1" timeOffset="109537.2673">13170 12869 2181 0,'-1'-7'459'0,"1"2"-20"0,-1 2-48 16,0 2 12-16,1 2-24 0,-1 2-49 0,-1 2-11 15,2 4-33-15,0 4-18 0,0 2-20 0,0 2-17 16,0 1-17-16,0 2-20 0,2-3-15 0,-2 4-12 16,1-2-16-16,1 0-11 0,-1 1-14 0,1-2-13 15,-1 1-13-15,1-2-12 0,0 0-6 0,0-4-9 16,1 0-6-16,-2-1-15 0,2 0-14 0,-3-4-20 16,1 0-15-16,1-4-35 0,-2 1-30 0,2 0 7 15,-1-3-105-15,1-1-41 0,-2 0-42 0,0-1-41 16,0-2-63-16,0-2 31 0,0-2-276 0,0-3 48 15,0-5-135-15,-3-4-957 0</inkml:trace>
  <inkml:trace contextRef="#ctx0" brushRef="#br1" timeOffset="109697.2661">13093 12772 2193 0,'-4'-14'451'0,"-2"2"-23"0,2-3-50 15,0 3 22-15,-1 2-31 0,0 1-33 0,3 2-42 16,0-1-32-16,0 3-32 0,1 1-49 15,0-1-17-15,-1 0-111 0,2 3-53 0,0-2-60 0,0 2-84 16,0-1 12-16,2-1 15 0,3-1-588 16,3 1 60-16,0-1 46 0,-1 2-732 0</inkml:trace>
  <inkml:trace contextRef="#ctx0" brushRef="#br1" timeOffset="110277.2651">13292 12463 2619 0,'-3'-2'463'0,"1"1"1"0,0 1-45 15,1-2-40-15,-1-1-44 0,0 3-31 0,2 0-42 16,2-2-23-16,0 0-30 0,3 0-20 0,4-1-20 15,5 0-21-15,0-1-11 0,5 2-15 0,-1-2-5 16,2 0-17-16,0 1-8 0,-3 1-11 0,1-1-9 16,-1 2-9-16,-2-2-7 0,-2 2-6 0,-1-1-9 15,-3 2-11-15,0 0-4 0,-2-2-5 0,1 2-1 16,-5 0-3-16,1 0-3 0,0 2-3 0,-1-2 1 16,0 3 0-16,0 0 2 0,-1 2-1 0,0-1-5 15,2 5 8-15,-3 3-6 0,1 1 1 0,-2 3 1 16,3 1-2-16,-2 3 6 0,2 0 2 0,0 1 9 15,-2 2-11-15,2 2 2 0,-2 1 6 0,6 43 4 16,-3-30 6-16,-2 4-8 0,2-1 0 0,-1 0-1 16,1 1-4-16,-1-1 3 0,0-1-5 15,1-2-5-15,0-1 4 0,0-2-6 0,1 2 1 16,1-1 1-16,0-2-1 0,-1-3-2 0,-4-18-1 16,2 4-5-16,2 3 2 0,1 0 1 0,-2 1-2 15,0-4 0-15,1 2-1 0,-1-2 1 0,-1-2 0 16,1-1-4-16,0-1 0 0,-2-2-1 0,0-1-1 15,1-2 0-15,-3-1-1 0,1-1-1 0,0-2 0 16,0 0 0-16,-1-1-4 0,0-1 13 0,0 1-3 16,0-1 2-16,-1 2 3 0,-1-3-4 0,-2 3 2 15,-3 2-1-15,-3 1 2 0,-1 1-3 0,-2-1 1 16,-2-1 3-16,-4 2-3 0,1-1 1 16,-1-1-5-16,-1-1 0 0,3 0-18 0,-3-3-19 0,3 1-39 15,-1-1 5-15,0 0-120 0,1-2-55 0,-1 0 22 16,3-1-486-16,0 0 61 0,3-1-94 15,3 0-1168-15</inkml:trace>
  <inkml:trace contextRef="#ctx0" brushRef="#br1" timeOffset="114990.2614">4346 15167 2004 0,'-3'3'382'0,"2"-3"-36"15,1 2-29-15,-1-2-33 0,1 0-29 0,0 3-21 16,-1-3-20-16,1 0-19 0,0 0-17 0,0 2-12 16,0-2-17-16,0 1-8 0,0 0-16 0,0-1 5 15,1 0-12-15,1 0-9 0,1 0-3 0,2 0-11 16,1 0-13-16,4-1-6 0,4 0-8 0,1-1 0 15,1-3-8-15,2 2-8 0,-3-1 0 0,3 0-3 16,-2 0 1-16,-1 3-10 0,1-2 3 0,-3-1-7 16,0 2 1-16,0 0-7 0,-2 0 1 15,-1-1 0-15,-3 2 3 0,-1 0-7 0,0-2-8 16,-2 2 12-16,0-1 0 0,0 1-3 0,-1 1 10 16,0 0-5-16,1 0-4 0,-3-3-3 0,1 3-2 15,0 0-3-15,-1 0-6 0,-1 0-8 0,0 0 1 16,0 3-2-16,0 0-3 0,0 6-1 0,-1 3 2 15,-3 2 1-15,2 3-3 0,-2 6 4 16,-7 28-3-16,7-38-6 0,-4 32 8 0,1-14-3 16,-2-1-4-16,-1-2 4 0,7-15-1 0,-2 4-4 0,-1 3 8 15,-10 27-5-15,11-36 1 0,0 6 3 16,0-2 1-16,-1 2 2 0,0-2 1 0,0-1-11 16,3 0 6-16,-1-3 3 0,1-2 4 0,-1 0-5 15,2-3-2-15,0 0 1 0,-1 0-2 0,1-2 6 16,2-1-1-16,-1 1-1 0,1-1 0 0,-2 0 14 15,2-2-4-15,0 2 1 0,0-1-9 0,0 1-4 16,0-2 7-16,2 0-3 0,1 2-7 0,3-3 3 16,3 3 1-16,3-3-8 0,3 0 11 0,0 0-3 15,3 0 1-15,-1 0-1 0,2 0 4 16,1 0 6-16,-1 0 0 0,-2 0 4 0,1-3 1 16,-1 3-12-16,1-3 12 0,-6 2-6 0,0 1-1 0,0 0 2 15,-4 0 1-15,-1 0 4 0,-1 0-1 16,1 0 3-16,-3 0 1 0,0-1-1 0,0 1-4 15,-2 0-1-15,1-2 0 0,1 2-7 0,-3 0-8 16,2 0-18-16,0 0 2 0,-1 0-102 0,1 0-38 16,-2 0-47-16,0 0-72 0,1-1 24 0,1 1 25 15,-2 0-568-15,1 0 69 0,3-1 61 0,-2-2-869 16</inkml:trace>
  <inkml:trace contextRef="#ctx0" brushRef="#br1" timeOffset="115524.2624">5131 15516 2285 0,'-5'2'401'0,"0"-2"-27"0,2 0-53 15,-2 0-22-15,4 0-31 0,0 0-42 0,1 0-7 16,1 0-14-16,5-2-18 0,-1 2-20 0,4-3-11 16,2 2-19-16,5 0-14 0,-2-2-13 0,2 2-12 15,-2-2-8-15,2 3-9 0,2-2-30 0,-4 1-17 16,1 0-21-16,0 0-27 0,-1-1-26 16,0 0-24-16,-2 0-25 0,-3 1-36 0,1 0-39 0,-1 0-51 15,-3-1 21-15,4-2-217 0,-2 1 33 0,1-1-269 16,-2 0 28-16,-3-1 54 0,1 0-447 15</inkml:trace>
  <inkml:trace contextRef="#ctx0" brushRef="#br1" timeOffset="115770.2622">5218 15265 2072 0,'-3'0'372'0,"-1"0"-15"0,3 2-17 16,0 3-18-16,1 5-24 0,2 4-12 15,2 3-18-15,-1 3-19 0,2 1-29 0,11 26 10 16,-7-19-8-16,1-2-18 0,-5-15-15 0,0 6-21 0,1 1-11 16,1-1-18-16,-1 2-17 0,1 1-13 15,1-2-7-15,-3-2-14 0,1-2-7 0,-2 1-13 16,1-1-12-16,-1-2-26 0,-1-2-4 0,2 0-79 16,-2-1-28-16,1-1-86 0,-2-4-63 0,0 0 25 15,1-1-301-15,-2-3 44 0,2 0-253 0,0-3 51 16,4-2 53-16,-1-1-652 0</inkml:trace>
  <inkml:trace contextRef="#ctx0" brushRef="#br1" timeOffset="116119.2605">5664 15465 2340 0,'0'1'428'0,"0"1"-39"15,1 0-36-15,0-2-42 0,-1 0-30 0,3 0-33 0,-1 0-17 16,2 0-11-16,0 0-15 0,1 0-21 0,8 0-23 15,1-2-7-15,1 0-12 0,1 0-15 16,2 0-12-16,-2-1-14 0,2 2-7 0,-3-4-9 0,2 1-15 16,-2 2-20-16,0 0-35 0,-2-2-42 15,1 0-25-15,-3 1-27 0,1 1-29 0,-2-1-41 16,-1 3-65-16,-2-4 20 0,-2 2-253 0,-1-1 38 16,-2 1-282-16,-1 0 51 0,-1-2 48 0,0 0-551 15</inkml:trace>
  <inkml:trace contextRef="#ctx0" brushRef="#br1" timeOffset="116321.2622">5664 15319 2235 0,'-6'-3'424'0,"3"2"-31"0,1 1-23 16,0 0-36-16,2 0-7 0,0 0-40 0,2 0-30 15,1 0-8-15,3-2-24 0,-2 1-22 0,2 1-21 16,5-1-16-16,0-2-17 0,1 3-15 0,0-3-25 15,2 2-13-15,0-4-83 0,0 1-44 0,0 0-59 16,1-1-83-16,0-2 15 0,3-1 17 0,-3 2-601 16,2-5 59-16,21-13 58 0,-14 10-776 0</inkml:trace>
  <inkml:trace contextRef="#ctx0" brushRef="#br1" timeOffset="117105.2634">6080 14708 2050 0,'-5'-8'439'0,"1"1"-58"16,-1 0-43-16,3 4-46 0,-1 0-22 0,3 5-3 15,0 3-13-15,3 6-11 0,1 5-7 0,10 28-26 16,-3-11 2-16,-2 1-16 0,3 2-8 0,-1 3-19 16,-2 0-11-16,1-1-8 0,2 5-15 0,-2-2-9 15,0-2-7-15,-1-2-15 0,-1-2-12 0,-2-3-6 16,1-3-7-16,-2-17-7 0,-3 4-2 0,3 0-8 15,-3 1-6-15,4-3-9 0,-4 1-3 16,1-2-8-16,-1-2 4 0,0-4 4 0,2 1-5 16,-3-1 0-16,0-1-3 0,0-2 1 0,0 0-1 15,-1 0 0-15,1-2-5 0,-1-1-2 0,0 0-3 16,0-1-5-16,0 0-4 0,0-2-4 0,0 0-3 16,0-3-5-16,0 0-5 0,0-3 0 0,2-2-5 15,-1-4-4-15,2-1 0 0,1-2-1 0,-1 0 1 16,1 3 2-16,2-3-5 0,0 2-2 0,-1 1 5 15,2-1-4-15,-1 2 5 0,4 1-6 0,0 3 3 16,2 2-2-16,1 2-5 0,1 2 10 16,1 1 1-16,0 4-4 0,2 1 5 0,-1 2 1 0,-1 2 0 15,-2 3 2-15,1 0-1 0,-3 3 8 16,-1 3 3-16,-2-2-1 0,-3 5-1 0,-3 0 2 16,-2 1-13-16,-2 0 3 0,-3 1 2 0,-15 24-1 15,5-21 1-15,9-13 4 0,-18 21 1 0,17-25 6 16,-5 2-2-16,-2 2 2 0,1 0-3 0,-1-3 5 15,1-2-4-15,1 0-4 0,-2-4-3 0,3-1-7 16,0-1-7-16,1-2-20 0,0-2-10 0,3 1 4 16,-1-2-49-16,2-2-18 0,1-2-37 0,0 1-40 15,1 1-57-15,1 2 21 0,-1-3-388 0,3 2 49 16,1-1-170-16,0 0-1030 0</inkml:trace>
  <inkml:trace contextRef="#ctx0" brushRef="#br2" timeOffset="137967.4482">18812 9222 2108 0,'-2'3'488'0,"0"0"-34"16,0-2-52-16,-2 0-17 0,4 1-27 0,-1-2-43 16,0 0-24-16,1 0-28 0,-1 1-29 0,1-1-29 0,-2 2-22 15,2-2-17-15,0 0-12 0,0 0-21 16,3 2-14-16,-1-2-9 0,5 0-16 0,2 0-2 16,3-2-15-16,2 0-7 0,0 1-7 0,3-1-5 15,-1 0-6-15,0-1-7 0,1 0-16 0,0 1 5 16,-3 0-10-16,4 1-4 0,-5-3-10 0,2 1-6 15,-5 1-5-15,2 0-1 0,-3 2-1 0,-2-2-27 16,-1 1-1-16,0 1-4 0,-1 0-16 16,-1 0-2-16,0 0 9 0,-1 0 1 0,-1 1 10 15,0 1 6-15,-1 2 3 0,-1 1 6 0,-3 5 4 16,-1 2 4-16,-2 2 5 0,-2 4 1 0,-13 23-4 16,7-18 7-16,-3 0 1 0,0-2 3 0,1 1 6 15,-2 2-3-15,2 0 2 0,-7-3 5 16,4 2 0-16,1-3-4 0,10-13 0 0,-2 6 3 0,-1-2-5 15,-2 1 0-15,3-2 4 0,-2 2 0 0,2-3-2 16,2-1 0-16,0 0-3 0,0-2 32 0,4 0 4 16,0 0-2-16,-1-3 2 0,3-1-2 0,1 0-4 15,-1 1-11-15,2 0-5 0,1-2-2 0,1 0-3 16,0-1-9-16,3 0 5 0,1 0-12 16,6 2 11-16,-1-1 0 0,4 1 1 0,2-2-2 15,2 2-3-15,-3-1-1 0,1 2 15 0,3-3-12 0,-1 3 3 16,0-2-9-16,2 0 2 0,-3 2 4 15,1-3 5-15,-3 0-9 0,2 1 3 0,-4-1-1 16,1 0-17-16,-3 2-16 0,-1-2 4 0,-2 0-100 16,-2 0-36-16,-1 0-53 0,-1 0-70 0,1 0 26 15,0 0 25-15,-3-2-490 0,3 1 55 0,1-2 46 16,3-1-879-16</inkml:trace>
  <inkml:trace contextRef="#ctx0" brushRef="#br2" timeOffset="138313.4438">19557 9511 2305 0,'0'-2'484'16,"0"2"-44"-16,0 0-50 0,1 0-17 16,0 0-47-16,1 0-36 0,3 0-36 0,4 1-23 15,1-1-14-15,4 0-39 0,0-1-3 0,2 1-29 0,0-3-17 16,1 1-11-16,-1 1-11 0,2-1-13 16,-2-1-6-16,0 2-8 0,0-2-72 0,0 1-33 15,-3-1-35-15,0 0-33 0,-3 1-40 0,0 0-49 16,-2 0 17-16,-3 1-399 0,1-2 47 0,-2 1-128 15,-2 0 61-15,-1-1-775 0</inkml:trace>
  <inkml:trace contextRef="#ctx0" brushRef="#br2" timeOffset="138504.4439">19556 9378 2348 0,'-5'-1'458'0,"1"1"-29"0,2-3-50 15,2 2-5-15,2 0-22 0,2-1-37 0,-1 1-41 16,9 0-15-16,0-2-27 0,1-1-20 0,3 0-20 16,0 3-13-16,1-4-27 0,1 2-17 0,-1-1-12 15,1 0-28-15,-1 0-32 0,0-1-5 16,-2 1-70-16,2 1-36 0,-4-2-46 0,-1 3-63 0,-1 0-92 16,-4 1 24-16,0 1 20 0,-2 0-503 0,-3 0 69 15,-2 0 46-15,-2 0-842 0</inkml:trace>
  <inkml:trace contextRef="#ctx0" brushRef="#br2" timeOffset="145112.4457">20303 9283 2150 0,'0'-5'411'16,"0"0"-36"-16,0 0-25 0,0-2-31 0,0 3-21 16,0-2-29-16,0 2-34 0,0 1-37 0,0-1-31 15,0 1-22-15,1 1-10 0,0 0 4 0,0 2-5 16,1 2-4-16,0 1-7 0,1 5-5 0,2 2 3 15,-1 2-13-15,0 1 3 0,-3 3 2 0,3 2-18 16,-3 3-10-16,0-1-10 0,0 2 1 0,-1-1-14 16,0-1-2-16,-2 1-10 0,1-4-1 0,-1 2-2 15,0-2-7-15,1 0-8 0,1-4 4 16,0-1 0-16,0-3 6 0,-1 1-1 0,1-3 8 0,0-1 4 16,0-2-3-16,0 0-16 0,0-3-13 0,0-1-20 15,0-1-14-15,0-3-1 0,1-6-43 0,2-4-5 16,-1-3-4-16,1-4 2 0,1-2 5 0,-1 2 2 15,3-1 5-15,-1-2 4 0,2 2 2 0,-2 2 2 16,0-1 6-16,1 1 2 0,1 3-2 16,0 2 4-16,-1 1 3 0,2 2 13 0,-1 3 7 15,5 1 3-15,-1 4 11 0,2-1 2 0,0 3 2 0,4 2 14 16,-2 2-3-16,2 3 5 0,-1 1-4 16,0 1 7-16,-2 1-1 0,0 4 5 0,-4-2-3 0,-1 1 0 15,-1 2-6-15,0 2 9 0,-2-3-4 16,-3 2-8-16,1 3-2 0,-2-2 0 0,-1-1-22 15,-1 3-14-15,0-2-17 0,0-1-17 0,0-2-23 16,0-1-21-16,2-2-31 0,0 0-54 0,-1-1-33 16,1-3-22-16,1-1 23 0,-1 2-206 15,0-2 35-15,3-2-243 0,-3 1 44 0,3-3 49 0,-1 0-628 16</inkml:trace>
  <inkml:trace contextRef="#ctx0" brushRef="#br2" timeOffset="145694.4473">20806 9258 2146 0,'1'-8'413'16,"3"2"-42"-16,-3 2-35 0,0-1-37 0,0 2-37 16,-1 0-33-16,0 1-17 0,0 0-2 0,1 4 23 15,2 0-26-15,-3 2 2 0,1 3-11 0,-1 4-6 16,1 6-5-16,0 2-12 0,1 4-15 0,-2 1-3 15,1 39-11-15,0-24-11 0,-2 7-9 16,0-2-12-16,-1 2-13 0,-1-2 4 0,2 0-22 0,-1-2-8 16,0-1-6-16,2 0-3 0,0-3-4 15,0-23-10-15,0 8-3 0,0 1-6 0,0 2-3 16,0-1-4-16,0-1 3 0,0-1-12 0,0-1-1 16,0-3-1-16,0-2-4 0,0-1-2 0,0-3 1 15,0 0 1-15,0-4 6 0,0-1 9 0,0-1-3 16,0-1 1-16,0-1-2 0,0-3-6 0,-1-1-9 15,1-1-5-15,-1-1 2 0,1 0-18 0,-4-2 0 16,4-6-13-16,-2-7-5 0,-1-2-7 0,-1 0-1 16,1-5-8-16,0 0 1 0,-4-37-3 0,5 22 3 15,-1 1-2-15,1-1-3 0,0 1 2 0,3-4 3 16,-1-1 4-16,3 1 5 0,-3 3 5 0,5 0-4 16,-4 2 4-16,-1 21-3 0,1-5 9 0,2-3 3 15,0 1-4-15,2 0 2 0,0 1 2 16,-1 1 7-16,3 0-7 0,0 3 4 0,0 3-7 15,0-1-4-15,4 1 0 0,-1 3-1 0,-1 2 14 0,3 2-7 16,-1 5 0-16,0-1-3 0,0 3-2 16,-2 3 7-16,3 2 4 0,-4 2 1 0,-1 2 1 0,0 0-1 15,-2 4 4-15,-3-1 0 0,1 1 3 0,-3 2 2 16,-3 1 0-16,1 1-6 0,-1-3-6 16,-2 2 2-16,-1-4-35 0,0 0-16 0,1 0-14 15,-3-3-22-15,0 0-21 0,-1-1-29 0,0-4-26 16,1 1-80-16,3-2 26 0,0-2-201 0,1-1 38 15,1 0-270-15,-2-1 51 0,4-2 49 0,0 1 41 16,1 0-560-16</inkml:trace>
  <inkml:trace contextRef="#ctx0" brushRef="#br2" timeOffset="146220.4418">21452 9501 2475 0,'2'0'470'0,"-1"0"-51"16,2 0-13-16,-2 0-21 0,0 0-28 0,0 0-27 15,-1 0-33-15,0 0-11 0,1 0-22 16,-1 0-20-16,2 0-21 0,-1 0-18 0,0 0-22 16,-1 2-18-16,1-1-15 0,-1-1-6 0,1 0-12 15,-1 0-11-15,0 2-9 0,0-2-4 0,2 0-14 16,-2 0-4-16,1 0-12 0,0 0-5 0,-1 0-4 15,0 2-8-15,1-2-4 0,0 0-7 0,-1 0-4 16,0 0-11-16,1 0-20 0,-1 0-24 0,0 0-36 16,0 0-51-16,0 0 9 0,0 0-170 0,0-2-112 15,0 2 33-15,3 0 38 0,-3 2-479 0,-3 0 66 16,2-1 58-16,-1 2-1054 0</inkml:trace>
  <inkml:trace contextRef="#ctx0" brushRef="#br2" timeOffset="148811.5371">22372 9331 2251 0,'-1'1'398'0,"0"-1"-42"0,0 0-29 16,1-1-36-16,-2-1-27 0,2 0-26 0,-2-1-20 15,1 0-16-15,-1 1-16 0,0-2-18 0,2 0-9 16,-2 0-19-16,-1-1-12 0,0 0-9 0,0-2-11 16,-2-1-8-16,0 1-9 0,-2 0-6 0,3 0-14 15,-2 3-10-15,0-2-7 0,-2 2-5 0,-3-1-1 16,1 1-6-16,-1 3-4 0,-3 1-3 0,1 4 5 15,1 2-12-15,-2 1 3 0,1 3 3 0,-1 2 0 16,1 0 5-16,1 2-2 0,-1 1 7 0,4 1-6 16,0 2 5-16,2 1 5 0,2 1 0 15,3 1 3-15,-1-1-2 0,5 1-11 0,0-1 3 16,0-3-2-16,3 0 4 0,0-1 1 0,0-1-1 0,4-2-1 16,-1-2 1-16,1-3 4 0,0 1-4 15,2-6-2-15,-2 0-8 0,2-3-6 0,-1-3-5 16,4 0-4-16,-1-6-2 0,-2-1-4 0,16-23-6 15,-15 5-2-15,2-1-8 0,-4-1-8 0,0-5-9 16,2 0-2-16,-3 0-3 0,3-2 1 0,-6-2-2 16,1 1 8-16,0-2 1 0,2 3 3 15,-3-2-5-15,-3 0 3 0,3 3-1 0,-6 0 2 16,2 21-11-16,0-4 2 0,-1-4 12 0,-1-1 2 16,0 1 3-16,2 1 3 0,-2 1 13 0,0 3 8 15,4 1-4-15,-4 0-3 0,0 3-7 0,0 4-6 16,0-1-12-16,1 3-1 0,0 1-9 0,-1 3 6 0,0 0 0 15,0 7 10-15,-2-1 0 0,0 6 14 16,0 4 4-16,-1 5 4 0,1 4-1 0,-6 27 6 16,8-31 4-16,-1 36 1 0,-1-18 5 0,2 2 6 15,0 2-5-15,0-2 5 0,1 2-2 0,1-4 6 16,1 0-13-16,0-1-2 0,-1-21 0 0,1 6-6 16,-1 2 4-16,2 3-4 0,-1-2 0 0,9 34-4 15,-10-44-4-15,3 6-4 0,0-1-14 16,-1 1-35-16,2-3 3 0,0 2-71 0,0-3-22 15,0 1-29-15,2-3-26 0,-1 0-44 0,2-4 23 16,3-2-447-16,-2-1 54 0,3-2-53 0,-1-3-1011 16</inkml:trace>
  <inkml:trace contextRef="#ctx0" brushRef="#br2" timeOffset="149225.5399">22813 9212 2393 0,'0'-4'434'0,"-2"0"-37"0,1 3-34 16,-1-1-37-16,-1 2-46 0,0 0-26 0,-1 2-24 16,-3 3-14-16,1 4-16 0,-2 2-14 0,3 1-21 15,0 0-7-15,-1 4-9 0,2-2-14 0,1 1-8 16,0 0-28-16,3 0 3 0,0-2-6 0,2 3-7 15,0-4-9-15,0 2-7 0,3 1 0 16,0-3-10-16,-2-3 5 0,2 1 4 0,0-3-3 0,2 1 0 16,-2-4-7-16,1-1-6 0,1-2-7 15,4-4 1-15,-1-1-18 0,2-1 2 0,-2-3-3 16,1-1-10-16,-3-2-2 0,3-1 5 0,-3-1-5 16,-2 0 5-16,-2 0-5 0,1-2-2 0,-4-1 1 15,-1 1-6-15,0-1 1 0,-2 1 4 0,-3 1-13 16,1-1-23-16,-2 2-6 0,0 1 0 0,-1 0-71 15,1 1-24-15,0 2-72 0,3 3-49 0,0-1-72 16,0 2 28-16,2 1-263 0,1 1 45 16,1 0-129-16,0 1 49 0,1-1-903 0</inkml:trace>
  <inkml:trace contextRef="#ctx0" brushRef="#br2" timeOffset="149542.5496">23119 8671 2170 0,'0'-11'405'0,"0"0"-59"0,0 4-29 0,0 1 5 16,0 5-10-16,0 1-13 0,2 2-26 0,-1 3-29 15,2 5 13-15,0 6-15 0,1 4-18 0,6 32-5 16,-5-19-15-16,1 3-19 0,1 7-12 0,-2-2-4 15,1 1-23-15,-3-3-13 0,4 2-14 0,-2 0-10 16,-1-3-8-16,-2 1-11 0,1-4-10 0,1 0-11 16,-1-3-3-16,4 2-8 0,-7-21 1 15,0 7-12-15,1 0-5 0,2 1-10 0,0-1-12 0,-3-1-14 16,0-4-27-16,3 2-30 0,-1-3 6 0,0-3-56 16,-2-2-31-16,0 0-17 0,0-3-25 0,0-1-40 15,0-1-77-15,0-2 25 0,-2-2 24 16,0 0-482-16,-3-5 57 0,-1-3 54 0,-2-1-881 0</inkml:trace>
  <inkml:trace contextRef="#ctx0" brushRef="#br2" timeOffset="149775.5425">22888 9077 2460 0,'3'-4'455'16,"4"-1"-29"-16,5 1-50 0,6-3-18 0,31-7-39 0,-14 6-19 15,5-1-21-15,2 2-22 0,1-1-24 0,1 0-24 16,4-1-15-16,-1 2-9 0,-5-2-21 16,1 1-15-16,-7 2-16 0,-1-2-13 0,-2 1-10 15,-21 2-18-15,5 2-24 0,-3-1-33 0,4 2-4 16,-2-3-168-16,-4 3-72 0,-3-1-104 0,-2 1 28 16,0 1 27-16,-3-1-451 0,-3 2 52 0,-1-1 53 15,-1 1-862-15</inkml:trace>
  <inkml:trace contextRef="#ctx0" brushRef="#br2" timeOffset="151992.5529">23946 8867 2265 0,'1'-5'362'0,"2"1"-39"16,-3 3-13-16,0 1-7 0,-3 1-10 0,-1 7-5 16,-2 4-7-16,-3 3-33 0,-13 29 11 0,7-16-24 15,0 4-4-15,1 0-6 0,2 4-25 0,2 0-12 16,-2-1-13-16,5 4-12 0,3 1-9 16,0-5-13-16,2 1-9 0,2-20-11 0,0 4-9 0,1 3-7 15,2 1-10-15,0 1-7 0,0-1-6 0,4-2-10 16,-1 2-6-16,2-3-5 0,0-2-4 15,2-2-7-15,0 0-5 0,0-3-10 0,-1 0-10 0,0-2-24 16,3 0-12-16,-3-5-20 0,2 1-32 16,-1-3 7-16,2-2-138 0,0 0-40 0,-2-3-46 15,2-2-74-15,1-2 34 0,-3 1 28 0,1-1-439 16,0-3 58-16,1 1 53 0,-4-3-913 0</inkml:trace>
  <inkml:trace contextRef="#ctx0" brushRef="#br2" timeOffset="152609.5469">24260 9094 1865 0,'0'-9'435'16,"0"1"-43"-16,0 1-34 0,0 2-32 0,0 0-42 15,0 1-42-15,0-1-28 0,0 2-20 0,0 2-4 0,-1 1-1 16,1 0 6-16,-3 6-14 0,-2 2-4 16,-1 3-9-16,-2 2-18 0,3 2 0 0,1 2-13 0,-1 1-2 15,0 2-3-15,2-1-12 0,-1 1-12 16,1 1-4-16,2-1-3 0,1 1-6 0,1-1-16 15,1-1-5-15,-1 0 1 0,3-1-8 0,-1-2-7 16,3-2-1-16,-1-1-3 0,1-1 0 0,3-2-8 16,0-1-5-16,1-4-11 0,2-2-13 0,1-2-13 15,1-2-10-15,0-3-14 0,3-3-8 0,-4-2-4 16,0 0 4-16,-1-6-20 0,2 1 2 0,-2-2-5 16,-2 0 4-16,1-1 7 0,-2 0-1 0,-2 1 8 15,-2 0 15-15,0 0 5 0,-2 4 5 16,1 2-3-16,0 2-12 0,-4 0-9 0,1 4 3 15,1 1 8-15,-2 2 16 0,0 1 6 0,1 3 9 0,-1-1-3 16,1 3 17-16,1 1 5 0,0 2-3 16,2 4 5-16,0 0 4 0,3 2-7 0,2 1 11 15,2 0-9-15,0 0-1 0,0-2-5 0,0 0 7 16,2-1-1-16,-1 0 9 0,1-3-7 0,0-1 0 0,0-1 3 16,-1-2 7-16,1-1-5 0,1-3-1 15,-2-1-1-15,1-1-4 0,-2-3-3 0,1 2 0 16,-4-4-1-16,0 0-2 0,1 0-2 0,-1-3-4 15,-2-1-4-15,1-2-1 0,-3-3-11 0,0 2-11 16,-1-3-12-16,-3-1-14 0,0 1-16 0,0-3 3 16,-3 2-64-16,-1-1-34 0,-3-1-41 0,0 1-147 15,0 0 33-15,-1 2 30 0,-2 3-491 0,0-1 66 16,0 1 59-16,-1 2-956 0</inkml:trace>
  <inkml:trace contextRef="#ctx0" brushRef="#br2" timeOffset="153155.5461">25235 9368 2348 0,'-1'-5'402'0,"-1"4"13"0,1 1-47 15,-3 3 21-15,1 4-35 0,-3 3-5 0,0 2-32 0,-2 5-23 16,1 3-18-16,0-1-23 0,-11 29-23 0,7-20-22 16,-3 2-15-16,0-2-19 0,-1 0-17 15,3 1-16-15,-1-3-13 0,-2-2-12 0,9-14-13 16,-2 3-9-16,-3 1-14 0,4 1-18 0,-1-1-26 16,1-2-51-16,0-2-41 0,1 0 6 0,3-1-91 15,-1-4-38-15,3-1-45 0,1-1-46 0,1-2 24 16,4-1-305-16,1-5 46 0,5 0-176 0,2-5 50 15,19-21-895-15</inkml:trace>
  <inkml:trace contextRef="#ctx0" brushRef="#br2" timeOffset="153966.5595">25492 9203 2371 0,'1'-6'396'0,"4"0"-30"0,0-4-42 16,0 0-29-16,3-1-25 0,0 1-20 0,0 0-22 15,1 1-21-15,2-1-7 0,-2 0-16 0,3 0-21 16,0 1-15-16,-1-1-16 0,3 3 0 0,-2 0-17 15,3 0-10-15,0 3-11 0,-2 3-9 0,3 1-6 16,1 0-6-16,-2 4-7 0,1 1 3 0,-3 3-7 16,1 1 0-16,-1 3-5 0,-4 4-1 15,2 0-3-15,-4-2-4 0,-1 6-9 0,-3-3 0 16,-3 0-3-16,0 4 2 16,-2-3-6-16,-3 0-2 0,1 1 3 0,-2 1 9 15,-4-3-15-15,2 0-2 0,0-2-6 0,-4 2 2 0,4-5 1 0,-2 1-7 16,-2-3-1-16,1 0 3 0,3 0-5 0,-1-3 4 15,2-1-4-15,0 1 3 0,2-5-4 16,1 3 7-16,-1-3-3 0,2 1-4 0,0-2-2 0,1 0-8 16,1-1-10-16,-2 0-12 0,3 0-10 15,0-2 13-15,0 2 2 0,0-4-23 0,0 0-8 16,3 0-5-16,0-4-1 0,2-1 1 0,1-3-2 16,-1 0-1-16,1-1 1 0,4-1-5 0,1 0 2 15,-1-2-3-15,0 2 16 0,4-1 3 0,-3-1-1 16,-1 2 3-16,4-1 5 0,-4 0 5 0,1 3 7 15,1-3-4-15,-3 1 3 0,3 2 5 0,-3-2 9 16,1 4-7-16,-2 0 4 0,-2-1 5 0,-2 4 5 16,1-1-4-16,-1 3 3 0,-1 1-1 0,-2-1 3 15,0 2-8-15,3 0 1 0,-3 1-5 16,-1 0 8-16,0 2 5 0,0 0 4 0,-5 0 7 0,4 3 5 16,-1 1 4-16,-3 1 5 0,-1 5 11 0,2 1 5 15,-1 4 9-15,-1-1-5 0,0 3 9 16,4-2 1-16,-2 2-3 0,3 0-1 0,1-2 10 15,0 4-17-15,0-2 0 0,4 0-2 0,-2-1 0 16,3 1-4-16,2 0-2 0,-1-2 0 16,1 2-1-16,0-3-1 0,2-2 8 0,0 1-6 0,0-2-4 15,0-1 0-15,1 1-2 0,1-4 1 16,2-1-7-16,-2-1-8 0,3 1-7 0,2-4-10 16,-2-2-3-16,0-1-3 0,0 0-5 0,1-2 2 0,-2 0-4 15,1 1-3-15,-3-3-12 0,1-1 3 16,-2 2-34-16,0-1-19 0,-3 0-16 0,-1 1-22 15,-3-1-16-15,1 0-21 0,-3 0-11 0,-1 1-17 16,0-1-19-16,-5-3-59 0,-2 0 24 0,0-1-131 16,0 0-94-16,-2-2 40 0,-2-1-195 0,3 0 42 15,1-2 49-15,0 2-559 0</inkml:trace>
  <inkml:trace contextRef="#ctx0" brushRef="#br2" timeOffset="154198.5402">26104 8773 2158 0,'11'-1'467'0,"3"2"-26"0,-1 8-28 16,1 1-48-16,18 26 14 0,-13-7-30 15,-4-2-37-15,-1 2-20 0,1 2-29 0,-2 1-26 0,-6-1-21 16,4 1-22-16,-3-1-23 0,-6-16-12 16,-1 4-18-16,2 5-16 0,-3 1-13 0,0 37-9 15,-3-48-11-15,2 6-8 0,-2 2-14 0,-7 33-16 16,7-42-12-16,-3 4-27 0,0 0-30 0,-1 0 2 15,1 0-78-15,0-1-23 0,1-3-21 0,1 1-30 16,-2-4-50-16,3-1-93 0,-2-2 28 0,0-2 25 16,2-1-447-16,-2-3 54 0,3-1 50 0,-2 0-840 15</inkml:trace>
  <inkml:trace contextRef="#ctx0" brushRef="#br2" timeOffset="157742.5474">20397 10217 1885 0,'0'-3'311'0,"0"0"-31"0,2 2-28 16,-2 1-32-16,0 0-13 0,0 0-8 0,0 0-7 16,0 1-8-16,0 2-13 0,0 2-8 0,0 5-7 15,-2 2-12-15,2 6-6 0,0 1-12 0,3 3-10 16,-2 1-2-16,0 0-9 0,2 3-4 0,4 31-2 16,-4-42-7-16,-1 3-7 0,6 35-8 0,-5-40-1 15,-1 7-9-15,8 31-2 0,-7-39-1 16,3 5-7-16,-2 3-6 0,2 0-4 0,0 1 1 15,0-2 5-15,2-1 0 0,0-1-6 0,-1 0 1 0,0-2-12 16,2-1 10-16,0-1 2 0,0-2 2 16,1 0-14-16,0 0 10 0,-1-2-1 0,5-2 0 15,-3-1-4-15,1-1 6 0,3-2 1 0,0 0-4 16,1-3-1-16,3 0-5 0,1 0 1 0,1-3 6 16,2 1-7-16,-2 0-2 0,2-2-9 0,2 0 4 15,30-5 0-15,-23 2-1 0,5 1-7 0,-3-3-2 16,1 2 1-16,2 0-7 0,-2-1 3 0,0 1-5 15,0-1-4-15,-1-2 3 0,2 2-3 0,-1-2 7 16,2 2-19-16,-1-3 10 0,-1 0-1 16,3 2 0-16,-4-3 1 0,2 2 1 0,2 0-7 15,-3 1 5-15,-1 0-4 0,2 1-5 0,-2-2 4 0,1 3 0 16,2-2-2-16,-4-2 3 0,0 2-5 16,0-2 3-16,0 5-5 0,0-1 8 0,-3-1 4 0,2-1-9 15,-1 4-4-15,-17 2 4 0,29-5-4 16,-9 4 1-16,1-1 1 0,-3 0 2 0,-18 2 9 15,6 2-14-15,2-2-3 0,1 1 3 0,3 1 1 16,-2 1 1-16,2-1-6 0,-1 1 5 0,37 4-5 16,-47-1 2-16,6-2 1 0,31 7 4 0,-20-1-7 15,1 2 2-15,-1-1 12 0,-1 2-7 0,-3 1 2 16,2 2-12-16,0 2 11 0,5 3-2 0,-3 0 16 16,-1 1-8-16,-1 1-2 0,0-1-3 0,-2 1 8 15,-1 0 7-15,2 3-12 0,-3-4 0 0,2 5-4 16,-4-6 6-16,2 5-4 0,-3-3 15 0,2 1-13 15,-3-4-3-15,-14-9 4 0,4 2 2 0,0 2 0 16,0 0-6-16,1 3 3 0,-1-2 0 0,0 0-8 16,-2-1 5-16,-2-2 5 0,0 0 0 15,1-1 1-15,-2-1 4 0,-3-1 5 0,3-2 5 16,-3 0 6-16,-1-1 10 0,0-1 7 0,-2-1 0 0,1 0-8 16,-1-2 3-16,-1 0-7 0,3-2-9 15,-2-2 3-15,-1 1-1 0,1-1-6 0,0-2-5 16,2-4 3-16,0-2-1 0,-2-1-5 0,5-3-4 15,-4-1-1-15,4-2-6 0,-1 0 4 0,1-1-1 16,2-1-2-16,8-28 6 0,-6 23-10 0,1-1 0 16,1 0 1-16,2 3 5 0,2-2-6 0,2 0 4 15,-1 3-3-15,3 0-1 0,-1 0-1 16,-2 1 1-16,3 1-2 0,-1 2 0 0,2 3 0 16,-13 7-2-16,6 0 5 0,22-14-6 0,-11 7-2 15,-16 10 5-15,6 0 0 0,-1-2-5 0,6-1 3 16,-2 2 4-16,0-1-3 0,3 3 1 0,-2-2 0 15,3 2-2-15,-1 1 2 0,2-1 5 0,0 3-1 16,1 1 4-16,1-1 0 0,-1 2-2 0,2 0 6 16,-1 0 1-16,2 0-5 0,-1 0 5 0,1 2-5 15,41 1 4-15,-32 1 2 0,4-2-4 0,-3 3-1 16,-2-2 1-16,4 2 2 0,-1-2 3 0,-1 0-4 16,0 1 5-16,0 0-2 0,-2 1-2 0,7-2 3 15,-1 1 0-15,0-3-4 0,1 3 3 16,-1-3-2-16,1 1 1 0,-1-2-3 0,1 1-3 0,0 2 3 15,-1-3 4-15,1 0-1 0,5 2 6 16,-4-1 1-16,2-1-5 0,-1 2 0 0,0-1 4 16,-1 1-4-16,0 1 3 0,-1-3-3 0,2 2 3 0,-1-2-4 15,-1 2 2-15,5 1 3 0,-3-3 3 16,4 0-4-16,-3 1 1 0,2-1 6 0,-2 3-2 16,0-5 2-16,-2 1-7 0,4 2 6 0,-5-2 4 15,3 0-3-15,2 1 2 0,-2-3 3 0,0 1-2 16,-1 1 1-16,0-1 2 0,1-1-1 0,-3-2 4 15,0 0-2-15,4-2-1 0,-4 0 2 0,2-1-3 16,2-3-1-16,-1 1-1 0,-3-1-2 16,-1-2-7-16,-3 0-12 0,-2 2-18 0,-6-4-17 0,-2 1-60 15,-7 0 7-15,-13 5-223 0,1-2 28 0,-7-5 26 16,-10-25-517-16,-10 14 64 0,-4-6 66 16,-12-4-1135-16</inkml:trace>
  <inkml:trace contextRef="#ctx0" brushRef="#br2" timeOffset="167775.0645">26798 9011 1798 0,'0'4'331'16,"0"0"-21"-16,-3 1-11 0,2-3-12 0,-1 1-6 16,-3 0-17-16,4 0-11 0,0 1-11 0,-1-3-16 15,-1 2-12-15,2 0-11 0,1-2-18 0,0 1-11 16,-1 0 1-16,1-2-22 0,0 2-16 0,1 1 22 15,0-3-14-15,5 3-7 0,0-1-1 0,6 1-14 16,4 1-5-16,0-3-8 0,5 2-6 0,0 0-8 16,4-2-4-16,38 3-10 0,-48-4-3 15,41 1-10-15,-17-1-2 0,-2-1-10 0,-1-1-5 0,4 1-18 16,-5-3-21-16,1 0-16 0,-23 4-27 0,8-1 4 16,4-2-105-16,-1 2-33 0,1-3-29 15,-2 3-43-15,-2-2-53 0,-3 3 25 0,-4-3-295 16,-4 1 45-16,-2 0-125 0,-3 0 52 0,-2-1-807 15</inkml:trace>
  <inkml:trace contextRef="#ctx0" brushRef="#br2" timeOffset="168320.1421">27177 8884 1542 0,'-2'-3'289'16,"-4"-4"-18"-16,1-2-19 0,2 1-14 0,-2-2-11 16,1 3-5-16,0 0-5 0,0 0-8 0,1 0-6 0,3 3-9 15,-2 0 4-15,1 1-11 0,-1-1-10 16,1 0-10-16,1 3-13 0,-1-1-15 0,1-1-15 15,0 2-18-15,-1 0-8 0,1 1 14 0,0 1 7 0,0 3 21 16,0 4-15-16,0 3 18 0,1 4-2 16,0 3-1-16,-1 2-16 0,4 1-3 0,-2 2 1 15,-2 0-19-15,4 0-8 0,-3 0-9 0,1 2-7 16,-1-3-5-16,1 2-10 0,1-2-7 0,-1 0-4 16,-2-1-9-16,0 0-11 0,0-2-28 15,1-2-27-15,-1-1 3 0,0-1-83 0,0-1-82 0,2-1-46 16,-1 0-84-16,1-3 30 0,-2-2 25 15,0-1-452-15,2 0 58 0,1-4 47 0,-1-1-867 16</inkml:trace>
  <inkml:trace contextRef="#ctx0" brushRef="#br2" timeOffset="169155.1422">27891 8438 2072 0,'0'-14'427'0,"0"0"-30"0,0 1-16 16,0 4-30-16,0 0-28 0,0 2-39 0,0 1-34 15,0 0-39-15,0 1-26 0,0 2-14 16,0 1-7-16,0 2-17 0,0 2 29 0,-1 6-3 15,-2 3-14-15,2 3-3 0,1 6-7 0,0 2-9 16,1 38 1-16,-1-19-5 0,0 3-12 0,0-1-12 16,-1-1-5-16,1 3-9 0,-2-3-4 0,-3 1-12 15,4-1-6-15,-1 0-6 0,1-3-8 0,-2 0-4 16,1-3-6-16,-2-2-5 0,3-19-6 16,-1 2-7-16,-1 4 0 0,2 1-3 0,-2-2-1 0,0-1-6 15,2-2-1-15,-2-2-4 0,2 0 4 16,-2-4-3-16,2 1 0 0,1-5 3 0,0 1 1 15,0-1 4-15,-2-2 0 0,2 0 1 0,0-2-7 16,0 0-3-16,0-2-5 0,1-1-9 0,0-2-3 16,2-1-7-16,2-4-2 0,1-2-3 0,1 0-4 15,0-3-5-15,4-2 0 0,-2 0-2 0,0 0-2 16,4 0-1-16,20-16-1 0,-24 23-11 0,2-3 0 16,6 2 10-16,0 0-6 0,1 0 4 15,3 3-3-15,-1 1 5 0,-1 1 2 0,2 3 2 0,-2 2 1 16,-1 0 4-16,-4 3-1 0,3 5 5 15,-6-1 0-15,1 1 4 0,-5 0-1 0,-1 2 3 16,-4 2 5-16,-2-1 2 0,-3 2 5 0,-3 1-2 0,-18 20 0 16,2-19 4-16,1 0 4 0,13-9 4 15,-5-1-1-15,-1 3 4 0,0-2 1 0,-1 0-2 16,-1-1 0-16,2-1-3 0,0-2-13 0,0-4-20 16,-3 0-14-16,3-2-30 0,-3-1 6 0,1-2-83 15,1 0-41-15,2-1-38 0,1-2-58 0,-1-1 26 16,-1-2 24-16,1 0-516 0,-1-1 53 15,1-3 57-15,5 1-954 0</inkml:trace>
  <inkml:trace contextRef="#ctx0" brushRef="#br2" timeOffset="172817.2171">22606 12140 1541 0,'-3'3'342'0,"3"-3"-32"0,0 1-25 16,-1 1-22-16,1-2-18 0,0 0-14 0,0 1-14 16,-1-1-10-16,1 0-8 0,-2 0-5 0,2 0-3 15,-3 0-3-15,3 0-19 0,0 1-5 0,-1-1-17 16,0 0-8-16,0 0-12 0,-1 0-5 0,0 0-16 15,2 0-11-15,-1 0-10 0,1 1-5 0,-1-1-12 16,0 1-10-16,-2 1-5 0,2 1 6 0,0-1 5 16,-1 4-3-16,-3 4 0 0,2 3-11 0,-2 2 16 15,2-1-3-15,-1 3-4 0,-1-1-4 16,4 2-6-16,1 0 1 0,0 1 0 0,0 0 4 16,1-2-9-16,0 2-1 0,2-4-3 0,-1 2 4 15,1-3 0-15,0-2-8 0,3 1 14 0,-3-1-4 16,1 0 0-16,-1-4 0 0,3 1-9 0,-1-3 5 15,-2-2 8-15,4 0-5 0,-2 1-8 0,1-5-7 16,-1 0-2-16,4-2-5 0,1-2-6 0,2-2-8 16,1-3-4-16,-3 1-2 0,3-3-6 0,0-1-2 15,-1 0 1-15,-1-1-6 0,-1-2-4 0,-1 1 2 16,-1-1-1-16,0 1 2 0,1-1 5 16,-2 3 1-16,-1 2 0 0,-1 1-3 0,0-1 2 0,-2 5-16 15,2 0 1-15,-4 1-1 0,2 0-6 0,-1 3 4 16,-1 1 26-16,0 2-8 0,3 6 4 15,0 0 8-15,2 5 1 0,0-1 11 0,0 3-6 0,1-1 1 16,2 1-3-16,-2-1 3 0,5 2 8 16,1-3 2-16,-1 2 6 0,-1-2 3 0,3-1 1 15,0-1 0-15,-1-3 0 0,-1 1-1 0,2-3 3 16,-2 0 1-16,3-4-1 0,-1-2 0 16,0-2-3-16,1-3-9 0,-1-2 0 0,1-2-5 0,-3-1-1 15,2-2-7-15,-4-3-5 0,0-2-5 0,-1 0-3 16,-3 0-4-16,0-4-28 0,-2-1-22 15,-1 0 6-15,-2 0-103 0,-1 1-37 0,-4-1-56 16,1 2-86-16,-4 0 34 0,0-1 26 0,-4 4-478 0,4 0 55 16,-17-26 55-16,20 33-922 0</inkml:trace>
  <inkml:trace contextRef="#ctx0" brushRef="#br2" timeOffset="173301.2227">23147 11611 2318 0,'-6'-3'488'0,"1"0"-43"15,1 2-52-15,0 1-11 0,1-3-37 16,2 3-45-16,1-1-34 0,1-1-29 0,4 2-19 16,4-1-23-16,8-1-14 0,1 0-21 0,6 1-11 15,1-2-19-15,41 0-8 0,-31 0-16 0,1 0-8 16,-3-2-13-16,-20 5-18 0,6-3-20 0,-1 0-23 16,3 2-1-16,-1-2-83 0,-3 2-30 0,0-1-19 15,-4 0-51-15,-1 2-24 0,-3-2-30 0,-2 2-41 16,-3 0 22-16,0-3-201 0,-1 3 36 0,-3 0-244 15,0 0 48-15,0-1 42 0,-2-1-605 0</inkml:trace>
  <inkml:trace contextRef="#ctx0" brushRef="#br2" timeOffset="173555.2195">23443 11505 1725 0,'-5'-3'358'0,"1"1"-23"0,0 2-22 0,1-3-24 0,0 3-26 16,0 0-16-16,-1 3-2 0,2-1 1 15,-2 6-8-15,2 3-6 0,1 2-7 0,-1 3-11 0,2 2-23 16,1 1 20-16,1 2-7 0,-1 1-15 0,6 31 7 16,-7-39-10-16,1 4-19 0,3 3-8 15,-3 0-11-15,1 0-14 0,0 1-10 0,-1-3-12 16,0 2-11-16,-1-1-8 0,0-1-10 0,0 0-9 16,0-1-2-16,-1-1-12 0,1 0-4 15,0-5-16-15,0 1-17 0,-3-2-32 0,3-4-37 0,0 1 3 16,0-1-104-16,0-3-44 0,0 1-102 15,3-1 32-15,-1 0-437 0,0-2 56 0,4-1-37 0,-1 0-1062 16</inkml:trace>
  <inkml:trace contextRef="#ctx0" brushRef="#br2" timeOffset="174027.2247">23696 12346 2660 0,'0'5'489'0,"0"2"-38"0,3 3-35 0,-2 0-33 16,-1-1-30-16,0 1-35 0,1-2-21 0,-1 1-23 16,0-3-25-16,0 0-18 0,0-1-21 15,0 0-18-15,0 0-19 0,0 0-17 0,0-2-14 16,0 1-14-16,0-2-17 0,0 3-10 0,0-2-14 16,0 0-29-16,0-2-22 0,0 2-37 0,0-2-58 15,0 0 4-15,0 0-196 0,-1-1 22 0,1 2 26 16,0-2-596-16,0 0 74 0,0-3 51 0,2 1-1044 15</inkml:trace>
  <inkml:trace contextRef="#ctx0" brushRef="#br2" timeOffset="175068.2204">24215 12005 2069 0,'-5'3'426'0,"-1"-1"-30"0,3 1-26 16,-1-1-29-16,1-1-30 0,-1 0-16 0,3 0-30 15,-1-1-15-15,1 0-35 0,-1 0-21 0,2-1-26 16,0 0-14-16,0-2-9 0,3 0-16 16,1-3-5-16,3-1-12 0,2 1-12 0,1-1-14 0,1 2 1 15,-1-1-8-15,5 2-17 0,-4 3 3 0,3 1-11 16,-1 5 7-16,1 2 0 0,0 4-6 15,-2 1-2-15,-1 2-3 0,-2 3 1 0,0 3-1 0,-1-1-7 16,-4 2 4-16,0 2-1 0,-3 1-13 0,-3-2 10 16,-2 2 1-16,-10 31-6 0,7-28 2 15,-6-3-4-15,5-12-3 0,1 3-1 0,-14 21-3 16,14-26-2-16,-3 2 5 0,0 1-9 0,-2 0 1 16,1-3 6-16,0 2-5 0,2-2 3 0,1-3 2 15,1-1-7-15,-1-2-11 0,4-2-13 0,1-2-7 16,0-4-1-16,3 1-5 0,4-6-13 15,1-4-2-15,4-3-10 0,17-23-2 0,-9 10 3 0,5 1-23 16,-1 2 5-16,3-1-1 0,1 1-3 0,2-1-2 16,-3 1 2-16,1 1 0 0,-4-3 5 15,0 3 4-15,0 6 2 0,-4-3 5 0,-9 15 10 0,0-4 10 16,0 0 13-16,-1 2 8 0,3-1 1 16,-5 0 1-16,1 4 6 0,-5 0 7 0,2 4-2 15,-3 2 29-15,-4 0 12 0,0 5 5 0,-3 4 3 16,-3 1 3-16,0 3-1 0,0 2 3 0,-2 1-4 0,-10 26 0 15,17-31-2-15,-2 3-2 0,1 4-6 16,1 1-3-16,0 2 0 0,4-1-3 0,0-1-3 16,1 0 2-16,1-1-2 0,3-2 3 0,3 1-2 15,2 0-3-15,0-5 2 0,3 0-2 0,2-3-2 16,1-1-4-16,2-1-1 0,0-3-1 0,2-2-6 16,-1-2-1-16,1-1-7 0,2-4-11 15,-1-2-13-15,-1-1-8 0,2 0-16 0,-5-2-22 0,4 0-31 16,-5 0 9-16,0 1-116 0,-2-1-52 15,1 0-67-15,-3 1 30 0,-3 2 29 0,-2-2-533 16,-2 3 66-16,0 1 52 0,-2 0-1014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2T09:18:53.90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957 841 1915 0,'-3'0'307'0,"3"0"-32"0,-3 0-35 0,3 0-10 15,-2 0-15-15,2-2-18 0,-1 2-15 16,1-2-13-16,-3-1-20 0,3 3-11 0,-2-3-11 0,1 2-14 15,1-2-7-15,-1 1-11 0,-2-2-6 16,3 2 0-16,-2 0-16 0,1-1-3 0,-2 1-4 16,3-1-2-16,-2 0-3 0,1 2-9 0,1 1-2 15,0-3-6-15,-1 2-10 0,-3 1-11 0,4-1-7 16,-2 1-3-16,1 0 6 0,0 1-9 0,-2 3 3 16,3-2-3-16,-2 4-2 0,0 3 2 15,-2 3-3-15,2 0 3 0,-3 2-1 0,3 3-3 16,-2 0-3-16,1 0 10 0,2 0-7 0,1 1 0 15,-1 1 0-15,1-3-3 0,0-1-2 0,0 1 1 0,0-3-2 16,0 1 5-16,0-2 1 0,0-2-3 16,1 0 0-16,0-1-1 0,2-1 3 0,0-3 4 15,-1 0-1-15,-1-1-4 0,3 0-2 0,-2 0 0 16,3 0 4-16,-2-3-4 0,3-1-3 16,1 0 2-16,0 0-4 0,1-1 0 0,3-3 2 0,2 0 1 15,-2 0 0-15,3-3-3 0,-2 2-2 0,1-3 4 16,-3-1-3-16,1 0 6 0,-1-1-8 15,1 0 1-15,-3-2 2 0,0 2-3 0,3-2-6 16,-3 1 4-16,-1 0-1 0,1 0 1 0,-2 0 1 16,-1 0-1-16,-1-2 2 0,1 1 7 0,-2 1 1 15,1 2 0-15,-2 0 2 0,0 2-2 0,-2-2 2 16,0 2 2-16,0 0-7 0,0 1 1 0,0 1 8 16,0-1 3-16,0 0 0 0,0 2-10 15,0-1 2-15,0 1-3 0,0 0 1 0,-2 0-3 16,2 2-2-16,0-2 0 0,0 2-4 0,-2 0-8 15,2 2 7-15,0 0-1 0,-1 0 6 0,1 2 1 16,-3 0-4-16,1 3 2 0,2 0-3 0,-1 3 2 16,-1 1 2-16,2 6 0 0,0-1 5 15,0 3 4-15,0-1-2 0,0 0 5 0,2 1-2 0,0 2 2 16,2-2-2-16,-1 0 3 0,2-1 0 0,0-1 1 16,-1-1-3-16,2-1 2 0,0-1-5 15,2-1 6-15,-1 0-3 0,0-1 2 0,0-2-14 0,1 1 4 16,0-3-12-16,1-1-15 0,-3-1-24 0,2-3-32 15,-1-1-81-15,2 0 13 0,4-4-259 16,-3-1 34-16,1 0-325 0,0-1 45 0,0 0 57 16,-3-1-383-16</inkml:trace>
  <inkml:trace contextRef="#ctx0" brushRef="#br0" timeOffset="365.9968">1667 1088 2078 0,'0'0'387'0,"0"0"-53"0,0 0-36 16,0 0-26-16,1 0-29 0,3 0-24 0,-1 0-26 16,2 0-18-16,1 0-17 0,0 0-15 0,-2-3-13 15,2 1-22-15,1 2-5 0,0-2-15 16,0 2-4-16,-1-1-13 0,1 1-17 0,-1-3-20 0,3 2-11 15,3-2-22-15,-3-1-17 0,3 3-22 0,-2-2-45 16,1-1-28-16,0 1-35 0,-1-1 14 16,0 2-141-16,0-2-73 0,-2 0 29 0,-1 1-350 15,-2 1 41-15,-1-1 47 0,-2 1-312 0</inkml:trace>
  <inkml:trace contextRef="#ctx0" brushRef="#br0" timeOffset="599.9965">1606 991 2034 0,'-3'-4'345'15,"-1"1"-35"-15,4 0-29 0,0 0-22 0,0 1-25 16,4-3-21-16,2 3-21 0,3-3-19 0,4-2-10 16,0 2-18-16,2-2-15 0,-1 2-14 15,3 0-11-15,-1-1-11 0,0 1-10 0,-1 2-19 0,0-2-29 16,-2 1-33-16,1 2-37 0,-2 0-81 0,-2 2 10 15,1 0 11-15,-3 0-633 0,-2-3 58 16,0 3 57-16,-4-3-511 0</inkml:trace>
  <inkml:trace contextRef="#ctx0" brushRef="#br0" timeOffset="1349.9969">2097 1247 1827 0,'-1'1'382'0,"1"-1"-52"0,-3 0-33 15,1-2-28-15,2-1-28 0,0-2-29 0,0 0-21 16,0-7-24-16,0-3-16 0,0-2-18 0,2-3-16 16,2-1 2-16,3-34-12 0,1 18-15 15,-1 3-14-15,0-2-12 0,4 3-3 0,0 3-8 0,1-1-97 16,-3-1 90-16,4 3-12 0,-9 17-3 0,0-2 2 16,2-3 2-16,1 0 0 0,0 1 1 15,-1 3-14-15,-1-2-2 0,0 5-5 0,-1 0 0 0,0 1-9 16,0 4 6-16,0 1 4 0,0 3-3 0,1 1 1 15,0 2 4-15,3 4 0 0,1 3 4 16,2 1 5-16,0 5 1 0,1-1-1 0,-1 1-4 16,13 26-2-16,-10-16 2 0,-9-15 100 0,10 28-105 15,-2-11 8-15,-10-16-7 0,2 4-2 0,12 29 1 16,-13-33-4-16,1 6 0 0,-2 0-1 0,3 0 2 16,-1 0-6-16,-2-1 0 0,2 0-6 0,-3 0-14 15,2-1-15-15,-2 0-3 0,-1-2-13 0,0-2-21 16,0-2-22-16,1 0-27 0,-2-1-34 0,1-1-66 15,-1-2 19-15,0 2 19 0,-1-2-565 16,-2-1 60-16,1-3 49 0,0-1-539 0</inkml:trace>
  <inkml:trace contextRef="#ctx0" brushRef="#br0" timeOffset="1667.0037">2190 1090 1949 0,'-2'-2'378'0,"-2"-1"-33"16,2 1-37-16,1 0-30 0,-2-1-21 0,1 1-27 15,2 2-25-15,0-3-22 0,0 1-14 16,0 0-23-16,2-2-9 0,4 0-15 0,3 1-7 0,1-3-11 16,2 1-10-16,1 0-8 0,1-1-14 15,0 1-8-15,2-1-113 0,-2 0 74 0,2 2-27 16,1-3-25-16,-1 2-40 0,0 0-51 0,1 1-81 16,-3 0 20-16,1 1-253 0,0 1-143 0,-2 0-100 15,-3 2 57-15,0-2-354 0</inkml:trace>
  <inkml:trace contextRef="#ctx0" brushRef="#br0" timeOffset="13761.2057">2712 800 1531 0,'-1'-3'242'0,"0"2"-33"16,1-2-23-16,-1 3-18 0,1-1-17 0,-1 1-15 15,1-2-4-15,-2 0-7 0,2 2-19 0,-1-3-3 16,0 3-9-16,1 0-2 0,-1 0-11 0,1-2-10 16,0 2 7-16,0 0-17 0,-1-2-4 0,1 2 0 15,-2 0-12-15,2-3 6 0,0 3-15 16,-1 0-6-16,1 0 1 0,0 0-15 0,-1 0 10 15,1-1-13-15,0 1-1 0,0 0-5 0,0 0 0 16,0 0-1-16,0 0 8 0,0 0-1 0,0 3 1 16,2 1 7-16,0 0 6 0,0 4-2 0,3 1-6 15,-3 1 5-15,3 2 2 0,0 2-7 16,0-1 8-16,1 3 97 0,0 1-90 0,1-1-2 0,0 2-2 16,-3-1-1-16,1 0 0 0,1 0 2 0,0 1 1 15,0 0-3-15,0-1-2 0,-2 0 0 16,1 0 2-16,1-3-4 0,-3 1-3 0,3-1-6 15,-1-1 5-15,-2-1-1 0,1-1-3 0,-2-3 2 16,0-1 1-16,0-1-4 0,0-2 3 0,-2 1 9 16,1-1 5-16,0 0-3 0,0-3 2 0,-1 3-1 15,2-1-2-15,-1-2-6 0,0 2-2 0,-1-2 2 16,0-1-3-16,1 3-3 0,-1-1 1 0,0-2 2 16,0 2-1-16,2-2-1 0,0 1-3 0,-2 1 4 15,0-1 0-15,1 0 6 0,-1-1-7 0,1 1 3 16,-1-1 1-16,0 0-11 0,1 0 7 0,-1 0-1 15,1 0-5-15,0 0-4 0,1 0 2 0,-1-2-3 16,0-1-1-16,0 0-3 0,1-2-2 16,1 0 1-16,-1-2-4 0,3-3-2 0,0-1 0 15,-1-1 0-15,1-1-6 0,-1-1 4 0,0-1-93 16,0 1 93-16,-1-3-7 0,1 0 7 0,0 0-3 16,1 0-1-16,-1 0-2 0,0 0 3 0,2 1-1 15,-3 1 4-15,1 0 2 0,3 1-5 0,-4 0-1 16,1-1 6-16,1 3-4 0,-2 0 6 15,1 2-4-15,-2-2 2 0,0 4-2 0,1-1 5 0,0 3 0 16,-2 2 3-16,1-1 2 0,0 0-8 0,-1 1 10 16,-1 0-11-16,0 0 10 0,1 3-8 15,-1-2-1-15,0 1 4 0,1-1-1 0,-1 2 3 16,0-1-1-16,1 2 0 0,1-2-4 0,-2 2-4 0,0-3-2 16,1 3 3-16,-1 0 3 0,0-2-7 15,0 0 7-15,0 2-2 0,0 0-4 0,0-3 0 16,1 3 2-16,-1 0 1 0,0-1-3 0,1 1 2 15,-1 0-1-15,0 0 2 0,0 0 3 0,2 0-5 16,0 0 8-16,0 0-3 0,0 1 0 0,2 1 6 16,2 1-3-16,-2-3 3 0,6 2 5 15,4 1 7-15,0-3-4 0,2 0 2 0,1 2 0 16,1-2 0-16,-3 0-1 0,4 0 7 0,0 0-9 0,-2 0 2 16,2 0-2-16,-3-2-4 0,0-1 2 15,-3 3 6-15,-2-1 0 0,0 1 3 0,-2 0 1 16,-3 0 6-16,2 0 8 0,-4 0-2 0,1 0-6 15,0-1-1-15,-2 1 14 0,1 0 1 0,-2 0-10 16,2 0 5-16,-1 0-14 0,-2-3-4 0,1 3-11 16,1-2-32-16,-2 2-18 0,0-2-26 0,2 2-33 15,-2 0 10-15,0 0-298 0,0 0 34 0,0 0-368 16,0 0 42-16,-1 0 57 0,2 0-454 0</inkml:trace>
  <inkml:trace contextRef="#ctx0" brushRef="#br0" timeOffset="16460.2448">1056 2518 1474 0,'0'-2'243'15,"0"1"-26"-15,-2-1-28 0,2 2-17 0,0-1-23 16,-1 1-15-16,1 0-5 0,-1 0-11 0,1 0 0 16,0 0 0-16,-3 1-5 0,3 3-12 0,-1 2-6 15,1-1-1-15,0 1-8 0,-3 4-15 0,3 3 2 16,0 1-8-16,-1 3-4 0,1-2-4 0,0 1-10 16,0-1-3-16,-3-1 2 0,3 1-9 0,0-1-3 15,1 1 0-15,2-1 2 0,-2-1-7 16,1-1 3-16,2 0-7 0,-2 0 1 0,1 0-1 15,1-4 1-15,-2 1 1 0,2-2-1 0,-2-2 3 16,2 0-3-16,-1 0 3 0,3-1 5 0,-1-1-6 16,-1-1 1-16,1-1 1 0,1 0-4 0,2-1 1 15,-2 0 0-15,2-4 3 0,3 1-9 0,-1-3-2 16,1-2-1-16,-1 1-2 0,2-1 1 16,-4-2 1-16,1 1-11 0,1-3 10 0,-3 0-5 0,0-1 1 15,-1 1-6-15,0-2-5 0,-1 0 10 0,0 1-3 16,-2-1 0-16,1 0 1 0,-3 0-9 15,0 1 2-15,-1-1 2 0,0 4 0 0,0-1-1 16,0 2-1-16,0 1 3 0,0 0 0 0,0 2-7 16,0-1-1-16,0 2 4 0,0-1 1 0,0 1-1 15,0 1-3-15,0-2 5 0,0 1 0 0,-1 2-1 16,1-2-2-16,0 3-3 0,-2-2-4 0,2 1-10 16,0 3 1-16,-2-3 4 0,2 2-5 0,0 1 8 15,0 0-1-15,-2 1 3 0,1 2 3 0,1 2-2 16,-2 0-3-16,-1 5 0 0,1 4 5 15,1 0-2-15,0 3 2 0,1 0 4 0,-3 0 2 0,3 0-1 16,0 0 3-16,0 0-4 0,3-3 7 0,-1 3-5 16,3-2 13-16,-2-1-2 0,2 1 6 15,0-3 2-15,-2-2-4 0,2-1 3 0,-2 1 0 16,1-5-2-16,-2 2 6 0,3-2-3 0,-3-3 5 16,2 2-5-16,-2-1-10 0,0 0-12 0,2-1-10 15,-1 1-28-15,1-3-26 0,-1 0-42 0,2 0-77 16,0 0 16-16,-1 0-280 0,1-2 35 0,1 1-262 15,1-3 55-15,1-1 42 0,0 1-299 16</inkml:trace>
  <inkml:trace contextRef="#ctx0" brushRef="#br0" timeOffset="16797.2443">1492 2764 1967 0,'0'-1'317'0,"1"0"-41"0,-1 1-36 0,1 0-26 16,-1-2-27-16,1 2-20 0,-1 2-3 16,3 0-10-16,-2 1-8 0,2 2-14 0,1 4 0 15,-2 2-9-15,3 1-18 0,-3 1 5 0,3 2-8 0,-2-1-1 16,1 2-8-16,-1-3 2 0,2 3-18 15,0-2 0-15,-2 1-4 0,1-1-3 0,-2-2-10 16,2 0-13-16,-2-1 2 0,-2-3-3 0,0 1-8 16,2-3-1-16,-2 0-3 0,0-1 0 0,0-1-7 15,1 1-4-15,-1-2-5 0,2 0-7 0,-2-1-9 16,0-1-25-16,0 3-30 0,0-3-27 0,0-1-47 16,0 0 15-16,-3-1-209 0,1-3-81 15,0 2 33-15,-3-5-317 0,0-3 45 0,1-3 46 16,-3-1-386-16</inkml:trace>
  <inkml:trace contextRef="#ctx0" brushRef="#br0" timeOffset="17046.2532">1470 2585 1871 0,'0'-4'382'0,"0"-1"-30"15,0 0-33-15,0 3-19 0,0-1-22 0,0-1-24 16,0 1-15-16,0 0-101 0,0 1 160 0,0 0-111 16,0-1-116-16,0 0 85 0,-3 2-22 0,3 0-16 15,0-1-26-15,0 1-17 0,-2-1-15 0,2 2-29 16,0 0 51-16,0-2-238 0,0 2 130 0,0 0-155 16,0 0 15-16,0 0-155 0,0 0-92 15,0 2 34-15,2 0-285 0,1-1 49 0,-2 2 49 0,-1-1-341 16</inkml:trace>
  <inkml:trace contextRef="#ctx0" brushRef="#br0" timeOffset="17402.2482">1783 2638 1729 0,'2'3'350'0,"-1"0"-43"16,1-1-18-16,1-2-28 0,0 5-17 0,2-5-12 16,0 1-15-16,2 0-25 0,2 2-20 0,0-2-24 15,3 0-14-15,-3 1-5 0,2-2-18 0,3 3-8 16,-1-3-13-16,-2 1-9 0,0 0-11 15,-3-1-5-15,3 0-8 0,-3 0-4 0,0 0-10 0,-1 0-5 16,2 0-13-16,-2 0-13 0,0 0-11 16,0 0-8-16,1 0-10 0,-1 0-8 0,1 0-11 15,-3 0-2-15,1 0-25 0,1 0-14 0,-1-1-19 0,0 1-45 16,-1 0 14-16,-2 0-227 0,1-1-168 16,-3 1 37-16,-1 0-145 0,0-3 42 0,0 3-334 15</inkml:trace>
  <inkml:trace contextRef="#ctx0" brushRef="#br0" timeOffset="17698.2504">1854 2565 1881 0,'-2'-3'388'0,"-1"2"-53"16,2-1-38-16,1 0-38 0,0 1-13 0,0-1-21 15,1 0-21-15,4-1-16 0,0 0-19 0,4 1-19 16,0 0-11-16,3-1-7 0,3-1-13 0,-3 1-7 16,1-1-13-16,-3 1-10 0,2 1 1 15,-3-3-8-15,0 4-9 0,-2-1-9 0,1 0-6 16,-3 1-4-16,1 1 0 0,0-2-6 0,-1 2 0 16,-2-2-12-16,2 0-5 0,-3 1-3 0,3 1-16 15,-3 0-12-15,2 0-24 0,-2 0-51 0,2 0-40 16,-2 0-57-16,-1 0 17 0,3 0-230 0,-3 0 35 15,0 0-357-15,0 0 53 0,-1 0 50 0,0 0-474 16</inkml:trace>
  <inkml:trace contextRef="#ctx0" brushRef="#br0" timeOffset="19774.2443">2685 2190 1822 0,'-3'-1'343'0,"-1"-1"-22"0,1-1-26 0,-2 3-31 16,3-2-25-16,-2 1-23 0,2 1-24 0,1 0-14 16,-2-2-21-16,0 2-12 0,2-1-11 15,1 1-13-15,0 0-19 0,0-1-13 0,0 0-12 16,1 1-3-16,4-2-10 0,3 0-4 0,2 0-8 16,5 1-12-16,2-1 3 0,3 1-7 0,-1-1 0 15,3 0 5-15,34-5-6 0,-21 4-3 0,0 1-10 16,1-3-7-16,-1 0-12 0,0 2-9 0,-1-3-7 15,-22 3-14-15,6-1-7 0,3 1-16 0,0 1-18 16,-1-3-47-16,0 3-50 0,-5-1 16 0,1 3-127 16,-4-3-35-16,-2 3-138 0,-2 0 34 0,-5 1-211 15,1 1 48-15,-4-2-350 0</inkml:trace>
  <inkml:trace contextRef="#ctx0" brushRef="#br0" timeOffset="20476.2446">2584 2234 1918 0,'-4'-2'290'0,"2"2"-33"0,-1 0-37 0,1 0-32 15,1 0-16-15,0 0-17 0,1 2-8 0,0-1-15 16,0 1-11-16,1 0-2 0,2 1-10 0,2 4-8 16,3 3-11-16,3-1-7 0,-1 0-2 0,4 3-15 15,0 1-3-15,0-1-5 0,23 17-4 16,-29-24-3-16,4 6-2 0,1 0-8 0,2 0-4 0,0 2-2 15,-2-1-5-15,-3 1 3 0,2-2-4 0,-3 1 2 16,2-1-8-16,-2 3 5 0,-2-1 0 0,-1 0 2 16,-3 2-3-16,2-2-1 0,-5-1-1 15,0 2 0-15,0 1-4 0,-5-1 4 0,1 1-8 0,-3 1 6 16,-4 0-3-16,-1 0-7 0,-17 19 3 16,12-17-4-16,-3 0 4 0,-1 0-13 0,13-11 3 15,-23 20 3-15,9-12-4 0,13-8 3 0,-3 1-1 16,-4 1-8-16,2 0 5 0,-1-1 1 15,2 1 2-15,0-2 1 0,1-2 1 0,3 2 4 0,0-2 2 16,1 0 6-16,3-2 4 0,0 0 4 0,-1-2 4 16,3 0-2-16,0 1-1 0,1-1-1 15,1-1-10-15,0 0-8 0,1 0-5 0,0 0 0 0,1 0-5 16,1-1 3-16,3-2 0 0,4-1-2 16,3 1-4-16,3-2 3 0,3 0-1 0,0 1 4 15,2-1-7-15,3 0 1 0,32-6 4 0,-22 3-8 16,1 4 6-16,0-1 7 0,4 1 1 0,2 2-7 15,1 0 4-15,0-1-10 0,-4 1 3 0,2 0 8 16,-3-1-2-16,-21 3 2 0,5-1 0 0,1 0-6 16,2 1 3-16,0 0-1 0,-3 0-1 15,0 0 5-15,-1 0 0 0,-3-3-3 0,-1 3 20 0,-4 0 10 16,-2 0 14-16,1 0-2 0,-3-1 4 0,-3-2-3 16,0 1-6-16,-1-2-7 0,0 0-5 0,-2 0-11 15,-1-3 4-15,0-3-11 0,0-5-9 0,0-1-13 16,-1 0-6-16,-2-1-19 0,1-1-9 15,1 0-32-15,0 4-16 0,0-1-24 0,-2 4-54 16,2 0 16-16,0 3-209 0,-2 1 31 0,2 1-370 16,-1 3 50-16,1 1 55 0,-2 1-497 0</inkml:trace>
  <inkml:trace contextRef="#ctx0" brushRef="#br0" timeOffset="20970.2472">2857 3360 2020 0,'-1'2'381'0,"-2"0"-50"15,3 0-27-15,0-1-21 0,0-1-15 0,3 0-22 16,-1 0-28-16,4 3-20 0,6-3-15 0,3 0-17 16,1 0-11-16,2-3-22 0,-1 0-15 0,3 2-12 15,-4-1-23-15,2 1 0 0,-2-2-30 0,2 1-23 16,-4 0-45-16,1-1-32 0,-2 2-36 15,0-1-29-15,-4 0-49 0,0 0 18 0,-3 1-142 16,0 1-85-16,-3 0 30 0,-1 0-301 0,-2-1 48 0,-2 1 34 16,0 0-357-16</inkml:trace>
  <inkml:trace contextRef="#ctx0" brushRef="#br0" timeOffset="21244.2999">2999 3309 1770 0,'-2'-2'288'0,"0"2"-22"15,-1 0-4-15,0 2-13 0,1 1-9 16,0-1-10-16,0 4-16 0,1-2-15 0,1 3-18 0,0 3-6 16,1 4-17-16,0 1-7 0,0 2-10 15,2-1-8-15,-3 3-4 0,1 0-4 0,-1-1-15 16,-1 1 4-16,0-2-7 0,-3 2-11 0,2-2 2 16,-3 0-15-16,2-2 2 0,-2 2-17 0,-1-2 4 15,-2-1-1-15,1 1-12 0,-1-4-16 0,-3 0-17 16,2 0-9-16,-2-2-24 0,-1-3-16 0,0-1-27 15,-1 0-25-15,0-3-40 0,0-2-117 16,-2-3 23-16,1-2-356 0,0-1 44 0,4-4-145 16,-2-2 48-16,-1-1-587 0</inkml:trace>
  <inkml:trace contextRef="#ctx0" brushRef="#br0" timeOffset="21424.2987">2849 3207 2958 0,'2'-2'475'0,"2"-3"-71"15,-2 3-46-15,1 0-57 0,0-1-33 0,-2 2-111 16,0-2-87-16,4 3-103 0,-4 0 2 0,2 0-518 16,-1-1 46-16,-1 1-137 0,-1 0 54 0,0 0-527 15</inkml:trace>
  <inkml:trace contextRef="#ctx0" brushRef="#br0" timeOffset="23741.2983">3683 2755 1794 0,'-2'1'403'0,"2"2"-47"0,0-2-46 15,0-1-30-15,0 0-33 0,2-1-27 0,-1-3-20 16,1-3-20-16,3-3-13 0,-2-5-22 0,2 1-13 16,0-6-10-16,-1 1-21 0,13-29-8 0,-15 35-14 15,11-31-7-15,-6 12-11 0,7 0-7 0,-6-5-10 16,5 6-1-16,-2-2-7 0,0 3-4 0,1 3-1 16,-9 15 8-16,2-2 2 0,1-2 2 0,0-2 2 15,-3 3-6-15,4 1-8 0,-4 2-16 0,1 1 3 16,0 4-3-16,-1 2 6 0,2 3-5 15,-1 2-5-15,1 1 17 0,2 4-4 0,1 3 3 0,2 3 9 16,0 3-11-16,1 1 10 0,-3 3-4 16,1 2-7-16,11 27 10 0,-7-20 3 0,-5 1-8 15,-3-18-3-15,-1 7-4 0,2 0 17 0,0 4-20 16,0-1 6-16,-1 1-17 0,-2 1-6 0,2 0-1 16,0-1-13-16,-1-1-6 0,-2 1-24 0,1-3-6 15,-2 1-16-15,0-2-25 0,0 0-17 0,0-1-39 16,-1 0 15-16,-1-2-222 0,-1 1-231 15,-2-6 43-15,-2 1-111 0,-3-4 51 0,0-2-520 0</inkml:trace>
  <inkml:trace contextRef="#ctx0" brushRef="#br0" timeOffset="23914.308">3716 2668 1838 0,'0'-4'386'0,"2"3"-44"0,1-2-26 0,1-1-26 16,-1 1-33-16,4-2-26 0,4 1-25 0,0-1-25 15,1 0-25-15,3 0-49 0,-2 2-33 0,2-1-47 16,-1-1-44-16,-1 2-56 0,2 0 8 16,0 1-182-16,2-1-153 0,-1 0 30 0,0 1-235 0,2 0 44 15,-3 0 31-15,3-2-222 0</inkml:trace>
  <inkml:trace contextRef="#ctx0" brushRef="#br0" timeOffset="24243.3019">4254 2559 2174 0,'2'0'331'0,"-1"0"-38"0,1 0-26 16,0 0-11-16,-1 3-14 0,0 3-14 0,3 2-29 15,-1 1 5-15,0 5-18 0,0-1-22 0,0 3-10 16,0 0-10-16,-1 0-12 0,0 1-14 0,2 0-7 16,-3-2-13-16,0-1-11 0,0 2-1 15,3 0-12-15,-3-4-1 0,-1 0-18 0,0-2 3 16,1-1-6-16,1 1-9 0,-2-3 2 0,2 0-7 15,-2-2-25-15,0 1-7 0,0-1-23 0,0-1-18 16,0 0-19-16,0-1-20 0,0-1-59 0,0 1-57 16,-2-2 16-16,2 0-232 0,-1-1 35 0,1 0-324 15,-1-2 56-15,0-2 49 0,0-1-511 0</inkml:trace>
  <inkml:trace contextRef="#ctx0" brushRef="#br0" timeOffset="24440.3007">4249 2411 2081 0,'0'-5'393'0,"-1"0"-59"0,0 0-36 16,1 1-25-16,0 1-50 0,0 1-49 0,0-2-56 15,0 2-55-15,0 1-98 0,0-2 5 0,0 2-166 16,0 1-127-16,2 0 26 0,1 0-295 15,0 0 44-15,0 1-337 0</inkml:trace>
  <inkml:trace contextRef="#ctx0" brushRef="#br0" timeOffset="24780.2997">4527 2617 2111 0,'-3'0'407'15,"2"2"-39"-15,1 0-34 0,-1-1-36 0,1 0-47 16,0-1-23-16,0 0-34 0,0 0-9 0,2 1-30 15,1 1-12-15,2-1-17 0,-2 0-17 16,4 0-1-16,-1 0-20 0,1-1-17 0,3 1-2 0,3 0-18 16,0 1-23-16,3-1-24 0,-4-1-20 15,1 0-27-15,-1 0-23 0,-4 0-27 0,2 0-43 16,-2 0-48-16,-1 0 18 0,-2 0-153 0,0 0-119 0,1 0 33 16,-4 0-211-16,-1 0 44 0,1 0 30 15,-2 0-283-15</inkml:trace>
  <inkml:trace contextRef="#ctx0" brushRef="#br0" timeOffset="25106.3033">4624 2619 1960 0,'-1'3'352'0,"1"2"-21"0,0 4-23 0,0 3-23 16,2 4-21-16,1 0-23 0,2 1-19 0,0 1-12 15,-1 2-28-15,0 0-14 0,1-1-14 0,-2 1-14 16,2-1-11-16,-1 2 4 0,-2-1-20 0,-1 0-12 16,-1-1-1-16,-3 2-8 0,1-4-8 0,-1 1-4 15,-2-1-4-15,-1 1-12 0,1-3-2 0,-2 1 2 0,-1-1-8 16,-1-1-19-16,0-1-2 0,-3-1-13 16,-1-2-13-16,2-1-9 0,0-1-23 0,-1-1-26 15,3-1-28-15,-2-5-32 0,1 2-39 0,0-6 13 16,-1-1-245-16,-1-4-180 0,1-1 43 0,1-3-145 15,2-3 54-15,1-2-574 0</inkml:trace>
  <inkml:trace contextRef="#ctx0" brushRef="#br0" timeOffset="25260.304">4570 2498 2549 0,'3'-7'491'0,"0"0"-44"0,-1 2-59 15,1 0-45-15,-2 1-39 0,0 1-33 16,-1-1-51-16,0 1-25 0,0 1-82 0,1-1-75 0,0 3-81 16,0-2-138-16,1 1 18 0,-1 1 14 0,0 0-559 15,-1 0 57-15,0 0 61 0,0 0-594 16</inkml:trace>
  <inkml:trace contextRef="#ctx0" brushRef="#br0" timeOffset="27454.4822">4965 2242 2006 0,'-6'-3'304'0,"5"0"-41"0,-2 2-33 0,1 1 1 16,2 0-16-16,0 2-7 0,2 3-11 0,2 4-17 16,-1 3-15-16,2 2-5 0,1 3-6 0,9 28-13 15,-3-19-5-15,-8-14-7 0,10 30-14 0,-2-15 0 16,-6-16-10-16,-1 4-12 0,-1 2-6 0,2 0-5 16,1 2-10-16,0-2-6 0,0-2-1 0,-1-1 3 15,0 0 4-15,0-2 9 0,-4-3 4 0,3-1 1 16,-3-1-8-16,0-2 27 0,2-2-9 0,-3-1-12 15,3-2-10-15,0-3-12 0,2-3 7 0,0-4-9 16,1-1-5-16,0-5-5 0,-1 0-3 0,1-4-8 16,9-26-35-16,-7 15-5 0,-2 2-10 0,2-1-1 15,-7 17 8-15,3-4 4 0,-1-3-9 0,1 1-4 16,0-1 3-16,-2 2-14 0,2 0-13 16,-3 3-10-16,2-2-8 0,-2 0-18 0,2 3-49 15,-1 1-31-15,0 0-43 0,1 3-82 0,-1 0 26 16,0 2-321-16,-1 1 44 0,-1 1-151 0,-1 0 49 15,1 2-627-15</inkml:trace>
  <inkml:trace contextRef="#ctx0" brushRef="#br0" timeOffset="27879.481">5508 2616 1842 0,'-3'1'371'16,"1"3"-36"-16,1-2-36 0,1-1-22 0,0 2-24 16,-1-2-26-16,1 1-17 0,0-1-23 0,0 0-9 15,0 1-27-15,1-1-6 0,1 0-10 0,2 1-7 16,1-1-17-16,1 0-2 0,0 0-15 15,5 1-9-15,0-2-14 0,1 1-16 0,3 0-15 0,-1-1-18 16,1 0-32-16,2 0-46 0,-1-1-26 16,-1 0-56-16,0-1-48 0,-3 2 18 0,-1 0-159 15,-2 0-114-15,-3 0 34 0,0 0-220 0,-4 0 48 16,2 0 35-16,-4 2-297 0</inkml:trace>
  <inkml:trace contextRef="#ctx0" brushRef="#br0" timeOffset="28174.4907">5633 2665 1858 0,'-6'0'355'0,"4"0"-33"15,-2 0-38-15,2 0-24 0,-1 0-32 0,0 0-32 16,2 0-20-16,-2 0-22 0,1 0-8 0,2 3-4 0,0 1-8 16,0 1-8-16,-1 0-1 0,1 7-13 15,0 3-5-15,1 1-2 0,-1 1-11 0,1 1-8 0,1 1 0 16,0 0-6-16,-1 0-5 0,0 1-2 15,-1-1-9-15,0 0 4 0,0 1-7 0,-1-1-10 16,0-1 4-16,-3 0-9 0,3-2-4 0,-3 0 6 16,0 0-1-16,2-2-7 0,-3-3 3 0,-1 0-4 15,-1-1-4-15,-1-2-11 0,-4 1-16 16,3-1-16-16,-4-1-18 0,0-2-24 0,-3-2-24 16,-1-2-39-16,-1 1-43 0,-1-2-49 0,0-2 19 0,-2-2-304 15,1-1 40-15,2-4-220 0,-23-14 46 16,21 4 48-16,13 12-456 0</inkml:trace>
  <inkml:trace contextRef="#ctx0" brushRef="#br0" timeOffset="28358.493">5541 2479 2453 0,'4'-5'463'0,"1"0"-38"16,-3 0-54-16,2 3-43 0,-3-2-38 15,0 1-53-15,1 1-30 0,1 1-74 0,-2 0-56 16,0 0-76-16,1-2-97 0,0 2 9 0,0 1 9 16,-2 0-624-16,0-1 54 0,0 1 56 0,0 0-566 15</inkml:trace>
  <inkml:trace contextRef="#ctx0" brushRef="#br0" timeOffset="33135.7069">1249 5274 1229 0,'-1'-3'269'0,"0"-1"-30"0,1 1-17 0,-3 1-13 16,3-1-12-16,0 3-8 0,-2-2-2 0,2-1-5 15,-1 1-5-15,0 1-8 0,1-1-10 0,-3-1-10 16,3 2-10-16,-2-2-6 0,1 3-9 0,1-1-6 15,0-1-11-15,-1 1-7 0,1 1-11 0,-3-1-3 16,3-1-12-16,0 2-14 0,0-1-2 0,-2 1-11 16,2 0-8-16,0 0-12 0,-2 0 1 0,2 0-4 15,0 0-5-15,0 1 4 0,-1 2 1 16,1 1 2-16,0 0-1 0,0 2-3 0,0 1 0 16,0-2 4-16,0 2-7 0,0 1 1 0,0 4-3 15,0 1 0-15,1 0 4 0,1 2-4 0,3-1 5 16,-3 1 6-16,3-2-7 0,-2-1 6 0,3 0-6 15,0 0 5-15,1 1-1 0,-1-3 2 0,-1-2-5 16,0 1-2-16,0-4 1 0,1 1-1 16,-1 0-5-16,-1-3 6 0,1 0-1 0,-2-1 2 0,2 2 1 15,-2-1-3-15,1-1 1 0,3-2-3 16,-2 0 1-16,-1 0 0 0,2 0 82 0,3-3-185 0,2-3 177 16,1 1-90-16,-2-1 0 0,2-2-2 0,-2 0-5 15,2-1 2-15,1 1-4 0,-1-3-4 16,-1 1-2-16,1 0 3 0,-1 1 10 0,0-1-1 15,0-1-7-15,-2 2 7 0,-1-2 6 0,-1 3-5 16,0-2 4-16,0-1 7 0,-3 1-5 16,-2-1-3-16,0 2 10 0,-2 0-4 0,3 1-7 0,-3 0 5 15,0 1 2-15,0 0-2 0,0 1 2 0,0 2-7 16,-3-3 0-16,1 1 3 0,1 2-2 16,1-1 2-16,0 1 3 0,-1-1-5 0,-2 0 0 0,2 2 0 15,1 0-1-15,-3-1-10 0,0 2-6 0,1 0 4 16,1 1-5-16,-2 1 0 0,1 1 8 0,1 1-11 15,-1 3 3-15,-1-3 3 0,0 7 4 0,2-1-90 16,-3 3 178-16,3 2-86 0,1-1 5 16,0 3-4-16,0-1 9 0,1 1-1 0,3-2 0 15,-2 1-7-15,1 0 16 0,1-3 1 0,2 2 2 16,-2-2 0-16,5 0-2 0,-5-3 11 0,2 1 1 16,0-2 8-16,-3-2-7 0,1-2 4 0,2 1 1 15,-3-1-1-15,2-1-4 0,-2 0-2 0,2-1-1 16,0-1-2-16,1 0-25 0,-2-1-15 15,1 0-17-15,1-2-17 0,-1 3-33 0,0-3-34 0,5-1-39 16,-2-1-57-16,-1 2 19 0,0-4-169 0,1 0-176 16,-1 2 43-16,0-2-120 0,0 2 47 15,1 0 44-15,-2 0-390 0</inkml:trace>
  <inkml:trace contextRef="#ctx0" brushRef="#br0" timeOffset="33434.7062">1929 5344 2217 0,'3'2'376'0,"-1"-2"-32"0,2 0-31 0,-3 3-25 15,3-3-40-15,-2 0-35 0,1 1-5 0,1-1-15 16,3 2-18-16,-1-2-13 0,0 0-24 0,3 0-4 16,5-2-11-16,-1 2-15 0,0-1-15 0,0 1-6 15,-2-3-13-15,2 2-5 0,0 1-3 0,-2-1-34 16,-1-1-17-16,-1 2-20 0,0 0-35 0,-1-1 62 16,-1 1-108-16,-2-1-118 0,0 1 148 0,0 0-122 15,-1 0-72-15,0 0-90 0,-3-1-169 0,1-1 39 16,-2 1-141-16,0-1 39 0,0 0 49 0,-2-1-326 15</inkml:trace>
  <inkml:trace contextRef="#ctx0" brushRef="#br0" timeOffset="33649.7032">1969 5257 1901 0,'-3'-3'402'0,"-1"1"-56"0,2 1-26 0,2 1-9 16,0-1-19-16,0 0-13 0,0-1-34 0,2 1-10 0,2 0-20 15,1 1-13-15,4-3-14 0,1-1-19 16,1 0-10-16,2 0-23 0,0 2-9 0,-3-3-8 16,3 3-25-16,-1-2 2 0,-2 0-27 0,3 1-30 0,-2 1-36 15,-1-1 20-15,3 1-140 0,-3-1-57 16,0 2-71-16,-2 1-69 0,0 0-55 0,-2-3-319 16,0 3 57-16,0-2 45 0,-3 1-586 0</inkml:trace>
  <inkml:trace contextRef="#ctx0" brushRef="#br0" timeOffset="35886.7083">2758 5089 2098 0,'-3'-6'364'0,"1"3"-42"0,2 0-46 16,-1-1-39-16,0 1-30 0,-1 1-29 0,2 0-12 15,0 2-8-15,0 0-9 0,2 2-15 0,-1 1-5 16,0 3-12-16,-1-2-9 0,2 8-8 0,-1 2-2 15,1 3-12-15,-2 0-6 0,0 1-6 0,0 0-9 16,-3 1-1-16,1-2-4 0,1 0-12 0,0 0 1 16,-2-1-8-16,0-1-4 0,3-2 3 0,-1-1-5 15,0-3 1-15,-2-1-6 0,2-1 12 16,0-2 1-16,1-1 5 0,0 1 1 0,0-2 3 0,0-1-19 16,-1-2-20-16,1-1-10 0,0-2-5 15,0-2-6-15,1-4-7 0,0-4-6 0,4-3-4 16,-1-1 1-16,1-4-3 0,1 1 3 0,9-29 5 0,-3 20-1 15,-1 1 0-15,-7 17 1 0,4-4-1 16,-2-2 8-16,2 0 2 0,1 0 1 0,1 3 0 16,-2-1-2-16,1 4-1 0,2 0 5 0,-4 3 10 15,1 0 1-15,0 3 4 0,1 2-2 0,-2 2 4 16,1 2-1-16,-1 2 2 0,-1-3-1 0,1 7 6 16,2 0-1-16,-3 0-7 0,1 2 5 15,-1 2-2-15,-2 1 2 0,0 0-2 0,-2 1 1 0,0 2-8 16,-1-2-8-16,1 1-2 0,-2 1-16 0,0-2-16 15,-2-1-16-15,2 0-27 0,0 0-21 16,-1-3-23-16,0 0-28 0,1-1-23 0,0-3 14 0,0 2-83 16,0-2-11-16,0 0-45 0,0-1-105 15,0-1 35-15,0 0-210 0,0-3 43 0,0 0 33 16,2 0-261-16</inkml:trace>
  <inkml:trace contextRef="#ctx0" brushRef="#br0" timeOffset="36453.7065">3078 5034 2040 0,'2'-2'340'0,"1"2"-21"0,-1 2-18 15,-1-1-10-15,0 4-23 0,0 4-18 0,1 5-11 16,0 0-26-16,0 4-2 0,-1 5-6 16,2 0-17-16,-2 1-34 0,0 2 2 0,-1 0-12 0,1-1-13 15,-1 3-16-15,5 31-10 0,-5-43-6 16,0 2-16-16,1 5 0 0,-1 0-11 0,1 0 1 15,1 0-21-15,1-1-3 0,-2 0-2 0,0-1-3 16,-1-3-12-16,1 0-2 0,0-3 0 0,0 2-4 16,1-5-2-16,-1 1 0 0,-1-4 2 0,1 1-4 15,-1-5 11-15,0 1-5 0,0 0 4 0,0-2-3 16,0-1 9-16,1 0-5 0,-1-1-3 0,0-2-38 16,0 0-6-16,0-2 9 0,-1-1-16 0,1-2-6 15,-1 0 6-15,1-4-11 0,-1-3-14 0,1-4 3 16,0-1-4-16,0-2-8 0,0-3-11 15,0-2 2-15,3-35 1 0,1 27 0 0,-2-4-1 0,3 2 5 16,-2 0 3-16,0 19 8 0,3-31 2 0,-3 32 4 16,-1-4 0-16,9-32 5 0,-9 38 0 15,3-5 4-15,2-2 0 0,0 1 2 0,-1-1 5 16,1 3 4-16,2-2-1 0,-2 4 0 0,2 2 6 0,1 2-2 16,0-1 11-16,2 5 6 0,1 2-3 15,-4 2-2-15,0 2 0 0,0 2 4 0,1 2-1 16,-2 2 7-16,0 3-1 0,-2 0-1 0,-1 3 6 15,-3 3 1-15,-2 0 6 0,-1 3-5 0,-3-1 11 16,-2 0-16-16,-1 0 9 0,-2-2 5 16,0 0 3-16,-1-1-2 0,-1 0-6 0,2-2-1 0,-3-1-23 15,0-2-14-15,0-1-27 0,0-1-20 16,-1-3-20-16,1-2-24 0,3-1-44 0,2-1 14 16,0 0-119-16,1-1-33 0,3-3-122 0,0 2 36 15,1-4-217-15,2 0 46 0,0 0 37 0,2-4-339 16</inkml:trace>
  <inkml:trace contextRef="#ctx0" brushRef="#br0" timeOffset="36786.7107">3560 5109 1913 0,'1'1'328'0,"3"-1"-32"0,-3 0-27 0,2 0-15 0,1 0-23 16,-3 0-22-16,0 0-17 0,1 0-6 0,1 0-8 16,-2 0-4-16,-1 0-17 0,1 0-17 15,1 0-13-15,0 0-9 0,-1 0-13 0,-1 0-5 0,0 1-14 16,0 0-3-16,0 1 2 0,0 0-8 0,0-1-5 15,0 1-14-15,-1 0 1 0,1-2-9 0,0 2-5 16,-2-1-23-16,2 0-23 0,-2 0-29 16,2-1-33-16,0 1-31 0,0 1-43 0,0-1-51 0,0-1 17 15,2 0-205-15,0 0 31 0,0 0-304 16,2-1 44-16,-1-2 48 0,3 1-475 0</inkml:trace>
  <inkml:trace contextRef="#ctx0" brushRef="#br0" timeOffset="37303.7043">3832 4954 2186 0,'2'-2'422'15,"0"-1"-50"-15,-2 0-42 0,1 2-36 0,0-2-38 16,2 2-23-16,2-2-28 0,2 1-27 0,5-4-19 15,1 4-15-15,1-3-13 0,1-1-15 0,0 2-14 16,0 2-15-16,-1-2-4 0,1 1-9 0,-3 0-16 16,0 2 3-16,-2 0-9 0,-3 1-11 15,1 0-9-15,-3-3-5 0,2 3-5 0,-4 0-7 16,1 0-2-16,0-1-5 0,-2 1-5 0,0 0 0 16,1 0 3-16,-3 1 0 0,0 2-5 15,0-2 3-15,0 3 1 0,-2 5 2 0,-1 1-1 0,-3 0-3 16,0 2 0-16,-2 2 4 0,1-2-4 0,-1 5-3 15,-2 0 2-15,-1-2 1 0,-1 2 5 16,2 0-4-16,-2 2-1 0,0-3-1 0,1-1 3 0,0 0-1 16,3 0 0-16,-1-3-4 0,0 0 3 15,1-3-2-15,1 1 5 0,0-1-2 0,3-2 1 16,-1 0 4-16,1-2 7 0,2 0-7 0,0-2 7 16,0 0 1-16,0-1-3 0,1 1 6 0,1-2-4 15,0 2 1-15,0-3 1 0,0 3 7 0,2-3-1 16,2 1-2-16,-2 0 3 0,3 1-9 0,-2-1 3 15,2-1 2-15,1 0-3 0,1 0-1 0,0 0 11 16,2 0-17-16,4-1-9 0,1-2-17 0,2 2-15 16,0-2-18-16,0 1-16 0,-1 0-23 0,3-1-10 15,-1 1-41-15,2-1-36 0,1 1-49 16,-4 0 22-16,4-1-173 0,-4 1-194 0,3-2 42 0,-4 0-87 16,-1 1 59-16,-1-2-502 0</inkml:trace>
  <inkml:trace contextRef="#ctx0" brushRef="#br0" timeOffset="38185.7128">4305 5046 2403 0,'0'0'393'0,"0"-2"-41"0,0 0-43 0,0 1-35 15,0-1-26-15,1 0-29 0,3 1-24 0,-2 0-26 16,1 0-19-16,1-1-12 0,1-1-12 0,-1 1-15 16,1-1-17-16,2-1-14 0,2 0-16 0,1-1-3 15,-1-1-17-15,0 0-1 0,1 0-5 0,-3-1-4 16,-1 2 3-16,-2 1-11 0,0-2-6 0,-1 4-6 16,0-3 0-16,-1 0-2 0,0 0 2 0,-2 3-7 15,0-2 0-15,0 1 0 0,-2 0-3 16,2-1-5-16,-2 1 5 0,-2-2 1 0,3 3-6 0,-3-2 2 15,-3-2 0-15,-1 1-2 0,-1 3-3 16,2-3 2-16,0 0 0 0,0 3 3 0,0-1-4 16,1 3 1-16,1 0-4 0,-1 0 6 0,2 0-5 15,-3 3 9-15,1-2-5 0,-1 3 3 0,-1 3 1 16,0-2-2-16,-3 3 2 0,3 0 7 0,1 2-4 16,-1 1 6-16,1 0 6 0,1 2 1 0,-1 1 2 15,4 0-3-15,0 1 5 0,1-1 0 0,1 1 0 16,1-1 11-16,3 1-11 0,-1-1 9 0,2-2-7 15,1 0 0-15,0-1-2 0,4 0 0 0,0-1 3 16,-1-1 5-16,3-2-25 0,-1-1 17 16,-1-1-5-16,1-1 13 0,3 1-24 0,-3-3-2 0,3-1-1 15,1-1-11-15,0-1-2 0,2-1-3 16,-2-3-4-16,2 1-4 0,-2 0 0 0,1-2 5 16,-1 0-8-16,0 0 10 0,-3-1 13 0,0-1-12 15,2 0-1-15,-3-3 6 0,1 1-4 0,-3-4 6 16,-1 2-14-16,0-1 6 0,1-1-8 0,-2-1 5 15,0 2 1-15,-1-2 9 0,-2 1-6 0,3 1 8 16,-5-2-5-16,4 3 10 0,-4-2 1 0,1 4 3 16,1 0 0-16,-1 2-2 0,-2 2-9 0,2 1-6 15,-1 0-4-15,1 3-3 0,-2-1 6 16,1 3 0-16,0 0 12 0,1 3-4 0,1-1 9 16,-2 4-2-16,2 3 9 0,2 3 7 0,-2 1-10 15,1 0 4-15,-1 4 3 0,-1 0 3 0,-1 1 5 16,0 0 1-16,0-1-9 0,-1 0-4 0,0 0 6 15,0-2 5-15,0-1-8 0,-1-1-1 0,1-3 3 16,-1 1-7-16,1-4 4 0,-1 0 7 0,1-1 4 16,0-1 13-16,0-1-5 0,0 1 4 0,0-2-6 15,-2-1-4-15,2 0 3 0,0-2-18 0,-1-2-4 16,1-1-9-16,0-3 0 0,1 1-4 0,1-5-1 16,-1-4-5-16,0-1 3 0,1-2 0 0,1 0-4 15,-1-2-7-15,3 1 0 0,0 0 0 0,0 1 5 16,2-1-6-16,0 1 4 0,2 1 4 15,-2 1-1-15,2 0-3 0,-1 1 7 0,2 0-13 16,0 1-11-16,-1 1-13 0,3 0-19 0,-3 3-30 16,2-1-26-16,0 2-22 0,1 1-47 0,1 2-37 15,0 1 22-15,-4 0-113 0,4 0-44 0,-2 4-170 16,-1-2 43-16,-1 2-91 0,0 0 38 16,0 2 35-16,-1-2-273 0</inkml:trace>
  <inkml:trace contextRef="#ctx0" brushRef="#br0" timeOffset="38500.7075">5021 4824 1891 0,'0'-3'341'15,"0"3"-33"-15,0-3-26 0,-1 2-22 0,-1 1-25 16,-1 0-12-16,1 1-17 0,-4 2-15 0,-1 4-16 16,-4 1-11-16,2 1-12 0,-3 3-5 15,3 1-10-15,-2 3-16 0,3 1-7 0,-1 0-7 16,3 0-7-16,0 0-10 0,3 3-3 0,-1-3 4 15,3 0-7-15,1 0-2 0,2 2-2 0,2-3-1 16,1-1-10-16,2-1 4 0,1-1-14 0,0-3-5 16,0 1 5-16,1-3-11 0,2-1 3 0,-1-2-8 15,0-2 14-15,1-3-25 0,0-3 18 16,3-1-14-16,-4 0-4 0,1-5-4 0,1 0 2 0,-4-4-11 16,-1 1 4-16,-1-2-2 0,-2-1 5 0,0-2-9 15,-3-2-10-15,-1-1 7 0,-1 1-4 16,-2-2-4-16,-2 0-5 0,-1 3-15 0,-1-2-7 0,-1 1-12 15,-2 2-24-15,1 3-19 0,0 1-19 16,-3 1-44-16,3 0-33 0,-2 2-45 0,2 3-51 16,1 3 23-16,2 1-170 0,0 1 37 0,1 2-294 15,2 1 47-15,-1 0 55 0,3 1-535 0</inkml:trace>
  <inkml:trace contextRef="#ctx0" brushRef="#br0" timeOffset="39016.7051">5350 4758 1529 0,'2'-3'283'0,"0"2"-18"16,-1 0-18-16,-1-1 2 0,0 1-30 0,1 1-13 15,-1-1-11-15,0 1-25 0,0-1-21 0,0 1-11 16,0-2-25-16,-1 2-15 0,0 0-8 0,-1 0-9 16,0 0-7-16,1 0-13 0,-3 0 2 0,1 0-10 15,-1 0-5-15,1 3-2 0,-2-2-5 16,3 0-9-16,-4 2 2 0,3-1-7 0,-2 2-7 0,-1 2 3 15,0 0 0-15,-1 0-1 0,3 0-4 0,0-1 1 16,2 1 9-16,1 0-1 0,1 0 4 0,2 1 6 16,1 3-6-16,3 1 2 0,3 1-6 15,1 0 3-15,4 0-4 0,17 17-7 0,-21-21-4 0,19 16 11 16,-22-16 1-16,4 2 12 0,1 2-1 16,0 0 5-16,0 3 7 0,-3-1 7 0,-1 0 0 15,-2-2-1-15,0 5 1 0,-3-3 3 0,-3 1-7 16,-3 0 0-16,-3-1-1 0,0 0-4 0,-2-2 5 15,-1 0-20-15,-3-1-20 0,1 0-25 0,-1-1-22 16,-2-2-31-16,1 1-40 0,-4-1-108 16,0-3 21-16,2 1-267 0,-3 0 36 0,3-4-231 0,1 2 49 15,2-3 56-15,2-1-489 0</inkml:trace>
  <inkml:trace contextRef="#ctx0" brushRef="#br0" timeOffset="41217.7085">5873 4604 1938 0,'-4'0'322'0,"-3"2"-29"15,-4 1-26-15,1 4-21 0,-2 1-15 0,1 1-24 0,0 5-16 16,-1 0-20-16,-11 30-2 0,12-15-7 16,3 3-10-16,0 1-8 0,2-1-8 0,2 3-10 15,-1-5-7-15,3-15-6 0,0 6-4 0,1 1-10 16,-3 3 0-16,1 37-12 0,3-47-3 0,0 6-6 15,0 0-4-15,2 2 1 0,-1-2 3 0,2 0 1 16,-2-2-13-16,0-2 4 0,1 0 10 0,1-5-2 16,-1 2-6-16,3-4-8 0,1 0 6 0,-1-1-7 15,4-2-6-15,-2-2-1 0,1-2-5 16,-1-1-36-16,2-2-39 0,3 0-19 0,2-2-22 0,0 2-33 16,-1-4-21-16,2 0-27 0,-1 0-27 15,0 0-35-15,-2-2 18 0,0 1-150 0,-2 0-84 16,-2-2 36-16,-2 1-276 0,0-1 49 0,-3 1 38 15,2-4-493-15</inkml:trace>
  <inkml:trace contextRef="#ctx0" brushRef="#br0" timeOffset="41649.7052">6019 4838 1620 0,'4'-9'330'16,"-2"1"-28"-16,4 4-24 0,-4 1-14 0,2 2-23 15,-1 1-12-15,2 1-22 0,-2 2-17 0,0-1-17 16,4 5-11-16,-1 3-20 0,-2 0-9 0,1 1-18 16,1 2-8-16,-2-1-9 0,1 2-10 0,-1-1-10 15,-1 1-7-15,1-2-5 0,-3-1-11 0,1 2-11 16,0-2-5-16,0-3-5 0,-1 0 4 0,-1-3-4 16,0 0 4-16,0-1 4 0,0 0-9 0,0-2-14 15,0-1-12-15,0-1-12 0,0-1-13 0,-1 0 0 16,1-4 0-16,0 1 2 0,0-1-7 0,0-3 6 15,0-4-7-15,0-2-1 0,1-1 1 0,2-2-2 16,1 3 1-16,0-3 0 0,1-1 4 16,1 2 5-16,1 1 5 0,0-1 1 0,3 0 4 15,-1 3 5-15,-1 1 1 0,3 1 5 0,-1 1 6 0,3 2 4 16,-1 2 9-16,1 2 2 0,-1 1 4 16,1 0 7-16,-4 3-2 0,3 3 4 0,-2 1-4 15,0 2 2-15,1 1 0 0,-2 1-1 0,-2 1-2 16,1 1-1-16,-2 2-2 0,-2 0 1 15,0 0-8-15,-1 0 1 0,-2 3 1 0,1-3-9 0,-1-2-13 16,-1 1-5-16,0-1-19 0,0-2-16 0,0 1-38 16,0-2-25-16,-1 1-25 0,-1-1-59 15,2-1 18-15,0-1-156 0,0 2-113 0,0-3 34 16,0 1-224-16,0-1 58 0,3-1 40 0,-1-2-355 16</inkml:trace>
  <inkml:trace contextRef="#ctx0" brushRef="#br0" timeOffset="41886.7087">6589 4833 1758 0,'4'-3'385'0,"-3"3"-21"16,0 1-32-16,0 1-17 0,-1 1-20 0,0 2-11 0,-1-1-23 16,0 4-26-16,-2 5-16 0,0 0-26 0,-3 3-4 15,0 0-20-15,-1 3-20 0,3-1-17 16,-2 0-8-16,0 0-21 0,0 1-7 0,-1-2-13 15,2-1-1-15,2 1-10 0,-2-1-19 0,2-2-28 16,0-2-36-16,1 0-22 0,1-2-33 0,0-3-18 16,-1 0-28-16,2 0-9 0,2-4-28 0,-1 1-54 15,0-3 20-15,1-1-189 0,3-4 32 16,1-3-315-16,1-4 53 0,1-3 51 0,-1-3-488 0</inkml:trace>
  <inkml:trace contextRef="#ctx0" brushRef="#br0" timeOffset="42125.7057">6783 4587 1934 0,'4'3'417'0,"-1"2"-37"0,0 3-19 16,1 2-14-16,-3 2-34 0,3 5-24 0,-3 0-1 16,1 0-24-16,0 2-43 0,1 3-24 0,0-3-21 15,1 4-1-15,-3-2-18 0,1 1-16 0,1 0-14 16,-1-3-12-16,-1 3-13 0,1-3-11 15,1 0-10-15,-2-2-9 0,1-2-26 0,-1-2-22 0,-1-2-32 16,2 0-16-16,-1-3-8 0,-1 0-19 0,1-3-8 16,0-1-27-16,0-1-111 0,0-3 22 15,-1-2-241-15,0-3 38 0,-1-4-324 0,-1-6 49 16,1-4 58-16,0-4-624 0</inkml:trace>
  <inkml:trace contextRef="#ctx0" brushRef="#br0" timeOffset="42349.7079">6934 4463 1927 0,'18'5'418'0,"25"14"-34"16,-20-3-21-16,-1 2-22 0,-1 2-9 0,-4 5-27 15,1-2-25-15,-4 2-22 0,-1 4-27 0,-5 1-2 16,0 2-30-16,-2 1-16 0,-3 0-27 0,0-19-10 16,-3 7-11-16,-3 3-16 0,1 1-7 0,0 0-8 15,-3-1-16-15,2 0-9 0,-2 0-19 0,-1-5-7 16,1 1-60-16,-3 0-19 0,2-3-21 0,-2-1-20 15,1 0-22-15,-2-3-18 0,2 0-34 0,0-1-44 16,-1-1 16-16,-1-1 16 0,2-3-587 0,0 0 56 16,2-4 46-16,-1-1-747 0</inkml:trace>
  <inkml:trace contextRef="#ctx0" brushRef="#br0" timeOffset="47416.7034">1578 6191 1616 0,'-2'-5'344'0,"0"3"-31"0,-1 0-23 0,2-1-22 16,0 1-18-16,-1-1-22 0,2 0-22 0,-3 2-19 15,1-2-14-15,-2 1-23 0,1-1-10 16,1 1-20-16,-2-1-8 0,1 0-14 0,-2 2-105 16,-1-2 86-16,-1 1-14 0,-1-1-2 0,-3 0-15 15,-1 1-3-15,1-1-3 0,0 2-11 0,0-2 0 16,3 3-5-16,-1-1-3 0,3 1 1 0,0 0-10 15,-1 0-1-15,2 0-6 0,-1 3-4 16,0-1 4-16,1 3 8 0,-3 2 4 0,3 3 3 16,0 1 8-16,-1 2-3 0,3 3 4 0,3 1-2 15,0 3 3-15,0 2 9 0,4 33 11 0,2-21 0 16,0 1 4-16,0-1 11 0,-3-3-6 0,1 4 11 16,-3-21 13-16,0 7-21 0,7 32 6 0,-5-38-15 15,-1 4 87-15,-1 4-175 0,1 0 171 16,1 1-180-16,-2-2 172 0,1 2-180 0,1-4 177 0,-1-3-184 15,-2 3 175-15,0-4-181 0,0-1 161 0,0-2-187 16,0-2 135-16,0-2-190 0,0-1 71 0,0-3-9 16,0 0-26-16,0-1-32 0,-1 0-35 0,-3-1-49 15,1 0 20-15,-2-2-143 0,0-1-84 16,-4-3 34-16,-1-2-235 0,-2 0 42 0,0-3 43 16,1 0-433-16</inkml:trace>
  <inkml:trace contextRef="#ctx0" brushRef="#br0" timeOffset="47614.7109">1245 6670 1886 0,'0'-12'309'16,"3"2"-19"-16,2-2-21 0,3 2-15 15,0-1-12-15,0 2-23 0,3-2-17 0,0 3-15 16,1-1-20-16,2 2-17 0,-2 1-26 0,0 0 88 0,2 1-107 16,0 2-13-16,3-2-21 0,-2 5-28 15,1-1-27-15,2 1-24 0,-3 0-39 0,4 0-42 16,-3 0-40-16,3 0 12 0,-1 0-113 0,1-1-130 15,1-1 32-15,0 1-263 0,0-1 52 0,-2-3 31 16,0 3-352-16</inkml:trace>
  <inkml:trace contextRef="#ctx0" brushRef="#br0" timeOffset="47999.7007">1783 6445 1758 0,'0'-3'335'0,"0"2"-27"15,0-2-36-15,0 2-26 0,0 1-25 0,0-2-24 16,-4 2-19-16,3 0-18 0,-2 2-13 16,-1-1-13-16,0 2-16 0,1-2-5 0,-1 2-11 15,1 2-8-15,-2 2-11 0,2 0-1 0,-3 4-8 16,0 0 0-16,4 2-7 0,-2-1 1 0,4 1-8 16,-2-1-6-16,2 1-5 0,0 2-3 0,0-1 0 15,0-2-6-15,2 2 1 0,2-1-9 16,-2 1 0-16,3-2-3 0,1 0-2 0,-3-2-2 0,1-1 0 15,-1-1 0-15,2-3 7 0,-2 1-2 0,2-3 2 16,1 0 1-16,0-3-5 0,2 0-4 16,2-4-3-16,2 1-4 0,0-3-6 0,-2-1 2 0,3-2 1 15,-2 1 3-15,-1-1-2 0,-3-3 0 16,0 0 7-16,-1-1 23 0,0 1 9 0,-3-2 0 16,1 4 4-16,-4-1 9 0,0 0-17 0,-6-1 4 15,2 2-14-15,0 1-1 0,-2 2-10 0,0-1 3 16,-1 1-16-16,-3 2-16 0,1 0-22 0,2 1 0 15,-1 1-32-15,4 1-20 0,-2 2-20 0,1-2-16 16,1 2-14-16,1-1-18 0,-2 1-17 0,2 0-38 16,-1 0 17-16,2 3-95 0,1-3-28 0,1 2-62 15,-2 0 30-15,2-1-271 0,0 0 42 0,0 0 43 16,0-1-391-16</inkml:trace>
  <inkml:trace contextRef="#ctx0" brushRef="#br0" timeOffset="48327.7023">1971 6360 1921 0,'5'-1'334'0,"4"4"-13"15,0 1-30-15,0 4-15 16,1 0-26-16,0 2-19 0,0 1-18 0,-1 2-14 0,0-1-22 16,-1 2-22-16,1 1-16 0,0-1-10 0,-1 3-15 15,-2-1-13-15,0 2-10 0,0-3-6 0,-3 1-12 16,3-3 0-16,-1 1-12 0,-3-2-2 0,0-1-4 15,1-4-6-15,-1 0 15 0,-1 0 10 16,1-3 4-16,-2 2-5 0,0-4-6 0,0 0-12 16,0 0 1-16,0-2-16 0,-2 0-1 0,1 0-2 15,-1-2-7-15,-2-1-8 0,3-1-6 0,-1-1-2 16,-2-4 0-16,2-1-13 0,-3-2-2 0,4-3-7 16,1 0-5-16,1-1-9 0,4 1-12 0,-2-2-2 15,3 0-18-15,13-24-40 0,-1 17 61 16,1 5-118-16,1-2-47 0,-11 14 18 0,4-2-186 0,3 0 33 15,1-1-322-15,-1 2 48 0,3-1 56 0,0 2-577 16</inkml:trace>
  <inkml:trace contextRef="#ctx0" brushRef="#br0" timeOffset="48748.7026">2946 6377 1956 0,'-4'-2'415'0,"2"-2"-27"0,1 3-34 16,-1-2-33-16,1 1-41 0,1 1-43 16,-1 0-25-16,1 1-19 0,-1 0-10 0,1 1-5 0,-1 2-6 15,1 1 4-15,-1 2 2 0,1 4-20 16,0 4-16-16,-2 3 14 0,-1 0-4 0,3 2-14 16,-1 1-3-16,1-1-24 0,0 0-9 0,1 1-12 15,0-3-6-15,-1 0-5 0,0 0-5 0,0-1-11 16,0-3-7-16,0-1-1 0,2-1-10 0,-2-3-11 15,2 1-18-15,-2-4-11 0,0 1-1 0,0-2-57 16,1-1-8-16,-1 1-20 0,0-1-80 16,0-1-49-16,0-2-65 0,-1 0 26 0,1-2-269 15,-2-1 46-15,-1-1-197 0,0-2 51 0,-3-5 44 16,1-1-639-16</inkml:trace>
  <inkml:trace contextRef="#ctx0" brushRef="#br0" timeOffset="49121.707">2860 6242 1974 0,'-2'-6'347'0,"2"1"-32"0,0-1-26 0,0 3-24 16,0-1-23-16,0 1-23 0,0 0-27 0,0 2-16 16,0-3-20-16,0 3-13 0,0-2-16 0,0 3-11 15,0-1-12-15,0-1-14 0,0 0-1 0,-1 0 3 16,1 1 8-16,0 0-3 0,0 0-4 0,0-1 3 15,0 2-1-15,0-2-6 0,0 2-4 0,0-1-7 16,1-1-4-16,-1 2-2 0,0-2-2 16,0 2-19-16,2-1 1 0,-2 0-4 0,0 1-5 0,2-1-3 15,-2-1-11-15,1 1-2 0,0 0-5 16,0 0 3-16,2-1-9 0,0 2-3 0,-2-3 2 16,3 2 6-16,-3 0-11 0,0 1-5 0,1-2-1 0,-1 2-1 15,1 0 4-15,-1-1 7 0,0 1 8 16,-1 0-3-16,0 0 13 0,0 0 0 0,1 0 0 15,-1 0-10-15,0 0 6 0,0 0-2 0,3 0-4 16,-3 0-23-16,1 0-30 0,-1 0-20 0,0 0-35 16,0 0-40-16,1 0-80 0,-1 0 21 0,1 0 16 15,-1 0-572-15,0 0 66 0,0 0 51 0,-1-1-810 16</inkml:trace>
  <inkml:trace contextRef="#ctx0" brushRef="#br0" timeOffset="49818.7062">3983 6319 1980 0,'-4'-1'398'0,"3"1"-41"0,0 0-20 0,1 0-4 0,0 3-7 16,0 0 5-16,0 4-37 0,0 4 6 15,-1 4-16-15,-2-1-24 0,3 3-28 0,0 0-15 16,-2 1-22-16,2 1-21 0,0-2-15 0,0 3-12 16,-2-1-15-16,-1-2-24 0,3 0 2 0,-1 0-14 15,0-2-9-15,1-1-6 0,0-2-9 0,0-3-6 16,0-1-8-16,0 0-12 0,0-2-32 16,0-1-3-16,0 0-38 0,0-1 1 0,0-3-54 0,0 2-35 15,0-1-47-15,-1-2-39 0,-3 0-56 16,2-2 26-16,0-1-201 0,-3-4 39 0,0-3-313 15,1-3 55-15,-2-3 47 0,-1-1-735 0</inkml:trace>
  <inkml:trace contextRef="#ctx0" brushRef="#br0" timeOffset="49964.7093">3937 6199 2175 0,'4'-16'409'15,"-3"3"-37"-15,0 3-30 0,0 0-33 0,0 2-40 16,0 2-45-16,1-1-55 0,-2 3-61 0,0-1-74 0,1 1-86 15,0 1 5-15,-1 1-264 0,1 2 27 16,1 2-314-16,1-2 50 0,-3 5 40 0,2-2-390 16</inkml:trace>
  <inkml:trace contextRef="#ctx0" brushRef="#br0" timeOffset="50431.7131">4192 6264 1932 0,'8'13'435'0,"1"0"-39"0,-2 3-30 15,1-1-37-15,-2 0-25 0,1 1-24 0,-2 2-29 16,0-2-27-16,-2 1-19 0,2 1-17 0,-3-1-30 16,0-1-4-16,0 1-19 0,-1-2-11 0,-1-3-22 15,0-2-7-15,0-1-3 0,1-1-6 0,-1-1-6 16,0 0-7-16,1-2-3 0,-1-3-41 0,0 1-21 15,-1-1-8-15,0-2-17 0,-2-2-8 0,1-1-10 16,1 2-7-16,-1-4-1 0,0-1-3 0,0 1-2 16,1-4-5-16,0-6-3 0,1 1-1 15,1-2 6-15,0 0-1 0,3 2 4 0,0-2 4 16,2 3 2-16,2-2 4 0,0 3 4 0,2 0 4 0,0 1 8 16,2 2 13-16,1 0 3 0,2 2 7 15,0 1 7-15,2 2 8 0,-2 2 22 0,-2 1 9 16,-2 1 6-16,2 1 0 0,-2 3 15 0,-2-1-2 15,3 4 26-15,-4 0 1 0,-1 3-6 0,1 1-10 16,-1 0 12-16,-2 1-10 0,-2-1 6 0,-1 0-7 16,1 1-5-16,-2-2-11 0,0 1-7 0,-1-1-5 15,0-2-9-15,3 0-4 0,-3-1-60 16,0-1-26-16,1-1-23 0,-1 1-27 0,0-2-29 16,1 3-24-16,-1-2-37 0,0 0-47 0,0 2 22 15,3 2 21-15,0 1-513 0,0 0 60 0,2-1 41 16,-2-1-734-16</inkml:trace>
  <inkml:trace contextRef="#ctx0" brushRef="#br0" timeOffset="54210.7057">5429 6511 1696 0,'-3'1'384'0,"2"0"-30"0,0 1-36 0,-1-2-21 16,0 2-19-16,0-2-17 0,2 0-24 16,-1 3-25-16,0-3-14 0,-1 0-13 0,2 0-21 0,-2 2-12 15,2-1-26-15,-1-1-3 0,1 1-12 0,0-1-16 16,-1 1-12-16,1-1-8 0,-2 2-5 0,0-2-5 15,2 1-11-15,-1-1-9 0,1 1 4 0,-1-1-7 16,1 3 2-16,0-3-6 0,0 2-2 0,0-2-1 16,0 2-1-16,0 1 2 0,0-2-5 0,0 0 0 15,0 0-5-15,0 1 7 0,-1 0-9 16,1-2-3-16,0 3-3 0,0-3-1 0,0 2-1 16,0-1-2-16,0-1-15 0,0 1-18 0,0 0-20 15,0-1-18-15,0 2-22 0,0-2-19 0,0 1-17 16,0-1-22-16,0 1-34 0,1-1-47 0,-1 1 20 15,1-1-111-15,0 0-68 0,1 0 34 0,0 0-273 16,0 0 48-16,0-1 44 0,2 0-446 0</inkml:trace>
  <inkml:trace contextRef="#ctx0" brushRef="#br0" timeOffset="54430.7025">5502 6512 2036 0,'1'-1'362'0,"1"1"-20"0,1 0-32 0,0 1-12 16,1 0-31-16,-2 1-17 0,0 0-27 0,1 1-20 0,-1-3-19 16,0 3-24-16,2-1-16 0,-3 0-17 15,1 0-10-15,0-2-14 0,-1 3-32 0,1-3-30 16,-1 2-29-16,1-2-35 0,0 0-36 0,-1 0-46 16,0 2-48-16,1-2 13 0,0 0-156 0,0 1-123 15,-1-1 32-15,3 0-209 0,-2-3 48 0,1 1 34 16,0 2-371-16</inkml:trace>
  <inkml:trace contextRef="#ctx0" brushRef="#br0" timeOffset="54629.7012">5619 6505 2056 0,'2'0'399'0,"0"2"-32"0,1-1-26 16,-1 2-22-16,0-1-20 0,2 0-24 16,-2 0-5-16,0 1-46 0,1 0-22 0,-1-1-10 15,0 1-34-15,1-2-10 0,-2 2-21 0,1-1-22 16,1 0-22-16,-2-1-42 0,2 2-24 0,1-2-26 15,-2 2-35-15,2-2-46 0,-2 0-49 0,2-1 11 16,-2 3-273-16,1-3 33 0,1 2-281 0,-2-1 51 16,1-1 53-16,-2 0-542 0</inkml:trace>
  <inkml:trace contextRef="#ctx0" brushRef="#br0" timeOffset="56417.7168">3219 7381 1500 0,'1'0'354'0,"-1"0"-16"0,1 0-28 15,0 0-27-15,-1 0-22 0,0 0-22 0,0 0-26 16,0 0-28-16,0 0-23 0,0 0-14 0,-1 0-23 16,-1 0-11-16,0-3-12 0,-3 2-11 0,3 1-12 15,-3-3-8-15,-2 3-5 0,2 0-6 0,1 0-2 16,-2 0-6-16,0-2-6 0,-1 2-6 0,0 0-1 15,-1 0-6-15,-4 0-2 0,-1 0-2 0,1 0 0 16,0 2 2-16,0 1-1 0,3-2-5 0,-2 3 6 16,3 0-8-16,-1 1 1 0,-1 3 9 15,3 1 4-15,1 1 7 0,1 4 2 0,0 0-1 16,3 4 7-16,-1-1 5 0,3 3 1 0,0 0 11 0,4 4 5 16,-2-2-7-16,7 36 14 0,-4-29 2 15,2 3 2-15,-4-18-2 0,1 3-9 0,2 3-5 16,-1 1 2-16,0 2 6 0,0-2-11 0,0 1-8 15,-1-3-2-15,0 1-7 0,-1-2-5 0,0 0-3 16,-1-3-5-16,1 2-3 0,-1-3-2 0,0-1 3 16,-1-3-18-16,1 0-8 0,-2-2 1 0,1-1-31 15,0-2-21-15,-1 1-9 0,0-1-21 16,1-1-18-16,-1 0-30 0,-1 0-25 0,-1-2-34 0,-1 1-37 16,1 0-60-16,-3 0 27 0,2-2-183 0,-2 1 36 15,-2-1-234-15,2-1 46 0,1 0 46 0,-2 0-612 16</inkml:trace>
  <inkml:trace contextRef="#ctx0" brushRef="#br0" timeOffset="56632.7065">2927 7857 1746 0,'0'-5'346'15,"3"0"-34"-15,-1-2-24 0,1 0-21 0,3-2-22 16,3 1-21-16,2-1-25 0,1 2-21 15,2 0-9-15,2-1-21 0,3 1-17 0,-3 0-10 0,3 1-24 16,-4 2-20-16,2 0-25 0,-1 1-21 0,0 1-46 16,-1-1-33-16,0 0-42 0,-2 3-52 15,0-1 14-15,-1 1-173 0,1 0 27 0,0 0-293 16,-2 0 41-16,1-1 40 0,-4-1-394 0</inkml:trace>
  <inkml:trace contextRef="#ctx0" brushRef="#br0" timeOffset="57011.705">3359 7703 1937 0,'0'0'399'0,"0"0"-42"16,-1 0-29-16,0 3-34 0,-4 1-30 0,3-2-23 16,-1 3-23-16,-1 2-20 0,-2 1-21 0,0 4-14 0,0-2-7 15,0 4-18-15,3-1-10 0,-2 1-11 16,3 1-10-16,1-1-22 0,1 1-7 0,0-4-7 15,1 3-8-15,0-3-6 0,0-1-6 0,3-2-6 16,0 2-2-16,0-2-11 0,3-2 2 0,-1 0-6 16,2 0 0-16,-1-2-10 0,2-2-6 0,-1 1-11 15,1-3-9-15,0-4-5 0,3-1-5 16,-3-2 2-16,5-1 0 0,-4-1 4 0,0 1 2 16,0-3 6-16,-2 2 11 0,-3-3 3 0,0 3 7 15,-4 0 9-15,-1-2-6 0,0 3 1 0,-2-1-4 16,-4 0-1-16,0-2-5 0,-1 2 8 0,0 2-8 15,0 1-17-15,-1-2-21 0,0 3-21 0,-3-1-32 16,3 2-31-16,1 3-82 0,1 0 19 0,-1 1-146 16,4 0-64-16,-2 0 33 0,3 0-265 0,0 0 48 15,0 0 49-15,2 0-533 0</inkml:trace>
  <inkml:trace contextRef="#ctx0" brushRef="#br0" timeOffset="57347.7054">3489 7638 1803 0,'9'2'389'0,"3"3"-35"0,-3 0-23 0,2 3-14 15,-1 3-23-15,-1-1-25 0,0 2-23 0,-2 1-24 16,0 1-22-16,-3 0-30 0,1-1-3 0,-2 0-22 16,0 3-17-16,-3-2-12 0,1 1-10 15,-1-1-10-15,0-2-12 0,0-2-9 0,0 0-2 0,0-3 1 16,0 1 2-16,0-4 1 0,0 1 3 0,0-1-13 15,1-2-34-15,-1 0-9 0,0-2-17 0,0-2 0 16,0-1-5-16,0-1 1 0,1 0-4 16,1-1 5-16,0-5-7 0,-1 0-1 0,2-1-1 0,0 0 7 15,-1 0-2-15,3-1-3 0,1 1 1 16,0 2 4-16,-1-1 0 0,3-1-2 0,-1 3-2 16,3-1 6-16,-1 1 9 0,3-1-1 0,1 1 4 15,0 3 0-15,-1-2 10 0,4 2-15 0,-4 0-3 16,1 0 4-16,0 0-12 0,0 1-11 0,0 0-18 15,-4 3-28-15,1-3-39 0,-1 1-109 0,-2 2 20 16,0 0-336-16,-1 1 43 0,1 0-154 0,-2-2 49 16,0 2 42-16,1 0-590 0</inkml:trace>
  <inkml:trace contextRef="#ctx0" brushRef="#br0" timeOffset="57772.7022">4423 7599 2568 0,'-3'1'436'0,"1"1"-49"16,0-2-45-16,2 1-38 0,0-1-36 0,0 0-25 15,2 0-31-15,2 0-19 0,-1 0-19 0,2-1-22 16,5-1-16-16,2 1-15 0,1-2-29 0,1 1-23 16,0-2-42-16,0 2-27 0,0-1-37 0,-1 0-29 15,-2-1-37-15,-1 3-38 0,-3-1-63 0,1 1 19 16,-2-1-186-16,0 2-191 0,-2 0 41 0,-1 0-57 16,-2-1 60-16,-1 1-499 0</inkml:trace>
  <inkml:trace contextRef="#ctx0" brushRef="#br0" timeOffset="58076.7071">4526 7546 2113 0,'-4'0'347'0,"3"0"-38"0,0 0-13 0,-2 1-6 15,1 2-3-15,1 1-15 0,1 2-23 16,-1 4-18-16,0 2-25 0,-1 2-17 0,2 3-9 0,0-1-15 16,0 1-11-16,2 3-22 0,-1 0-4 0,0 1-13 15,0 1 1-15,1 1-25 0,0-4-3 0,-2 3-8 16,0-4 8-16,-2 0 3 0,0 1-4 0,1-2-8 15,0 3-3-15,-3-3-2 0,-1-1-4 16,0 1-6-16,-1-1 0 0,-1 0 3 0,0-3-5 16,-2-1-7-16,2-1-2 0,-4-3 8 0,-1 1-18 15,1-6-6-15,-2 2-12 0,-1-4-37 0,0-1-8 16,-2-4 2-16,1-1-81 0,-1-4-26 0,2 1-8 16,-1-2-27-16,2-3-18 0,1 1-20 0,1-3-32 15,1 1-53-15,1-2 28 0,4-1-351 16,2-3 48-16,-1-1-52 0,2 0-829 0</inkml:trace>
  <inkml:trace contextRef="#ctx0" brushRef="#br0" timeOffset="58211.7088">4379 7457 2126 0,'5'-10'444'0,"2"2"-24"0,-2 1-30 16,0 0-20-16,-2 2-43 0,0 0-11 0,-1 2-42 15,-1 1-29-15,1-2-29 0,0 1-23 0,-1 2-103 16,0-2-56-16,-1 2-111 0,0 1-114 0,0 0 18 15,0 1 16-15,0 0-497 0,0 2 57 0,0-3 43 16,0 0-648-16</inkml:trace>
  <inkml:trace contextRef="#ctx0" brushRef="#br0" timeOffset="58856.7079">5373 7549 1936 0,'3'-2'405'16,"-2"1"-52"-16,0 1-32 0,-1 0-8 0,2 0 2 16,0 2-4-16,0 4-18 0,3 4-34 15,-3 2 14-15,1 1-23 0,1 2-21 0,-1-1-10 0,1 2-16 16,-1 2-29-16,1-1-10 0,0-3-18 0,-2 3-12 16,2 0-8-16,-1-2-15 0,-2 2-16 15,1-2-12-15,-1-2-6 0,1-2-4 0,-1 0-37 16,-1-3-24-16,1 0-10 0,0-1-1 0,0-2-87 15,0 0-15-15,1-1-14 0,-2 0-40 0,1-1-44 16,-1-2-55-16,0-1 23 0,0 0-174 0,0-3-176 16,0 1 45-16,-1-8-80 0,-2-3 36 0,0-4-646 15</inkml:trace>
  <inkml:trace contextRef="#ctx0" brushRef="#br0" timeOffset="58994.7115">5399 7354 2246 0,'2'-9'339'0,"0"2"-70"0,-2 1-64 0,0 2-127 16,0 0-79-16,1 1-1 0,-1 1-224 0,1 1 21 16,0 1-309-16,0 0 42 0,0 1-306 0</inkml:trace>
  <inkml:trace contextRef="#ctx0" brushRef="#br0" timeOffset="59411.7085">5585 7478 1948 0,'7'11'426'0,"0"1"-46"16,1 1-24-16,-3 2-20 0,-1-1-31 0,0 2-20 15,-1 0-23-15,-1-1-28 0,-1 2-25 16,-1 1-26-16,-1-1-17 0,-2-1-20 0,0 1-15 0,-2 1-26 16,3-4-21-16,-3 1-15 0,3-4 0 15,0 0-8-15,-1-3-19 0,2-3-24 0,0-1-23 16,1-1-12-16,0-3-7 0,0-3-21 0,2-2-2 15,3-5-4-15,-2-3 0 0,3 0-4 0,1-3 8 16,2 2 2-16,1-2 3 0,-1 0 1 0,2 1 11 16,-1 0 11-16,3 1 8 0,-2-1 8 15,2 3 10-15,0 2 11 0,1 3 9 0,0-2 12 0,0 5 13 16,-1 0 12-16,0 3 7 0,-3 1 6 0,1 2 9 16,2 3 6-16,-3 1-9 0,0 4 35 0,1 1-2 15,-2 2-6-15,-1-1-7 0,0 1-3 16,-2-2-11-16,0 1-5 0,-1 1-10 0,0-2-7 15,1 0-5-15,0-2-9 0,-2 0-30 0,0-1 0 16,-1-1-99-16,0-2-37 0,0 0-52 0,1-1-63 16,0 0 21-16,0-1 20 0,-1-2-549 0,2 1 63 15,4-4 57-15,5 0-900 0</inkml:trace>
  <inkml:trace contextRef="#ctx0" brushRef="#br0" timeOffset="59755.7027">6513 7536 1866 0,'-1'0'426'0,"-4"0"-32"0,3 0-24 16,1 4-19-16,1-2-25 0,0 1-22 0,-1 0-30 15,1 1-6-15,0 1-30 0,0-2-11 0,0 1-15 16,0-1-15-16,0 2-27 0,0-1-23 0,0-1-18 15,0 1-10-15,1-1-13 0,-1 0-12 0,0 0-76 16,0-1-29-16,1 0-30 0,-1 1-35 16,1-3-30-16,0 1-34 0,2 1-40 0,-1-1-57 0,0-1 21 15,2 0-190-15,-1 0 36 0,1-1-273 16,2-1 55-16,1-2 44 0,1 0-564 0</inkml:trace>
  <inkml:trace contextRef="#ctx0" brushRef="#br0" timeOffset="59962.7154">6650 7531 2298 0,'4'0'413'0,"0"0"-31"0,2 2-12 0,-3 1-19 16,1 0-37-16,0-1-35 0,-1 2-33 0,1-2-17 15,-1 1-21-15,2 0-34 0,-3 0-27 16,2-1-40-16,-1 0-49 0,-1-1-30 0,2 2-63 16,-3-2-26-16,2-1-38 0,1 0-41 0,-1 0-49 15,1 0 19-15,3-1-126 0,0-2-45 0,3 0-146 0,1-2 38 16,-1 0-113-16,1-1 48 0,0 0 37 15,-1 1-326-15</inkml:trace>
  <inkml:trace contextRef="#ctx0" brushRef="#br0" timeOffset="60111.7066">6833 7507 1755 0,'5'0'339'0,"-2"-3"-13"0,0 3 9 0,0 0-12 15,2 2-20-15,-3-1-14 0,2 2-13 0,-1 0-2 16,1 1-23-16,-2-1-12 0,2 1-28 0,-2 0 11 0,2-1-20 16,-1 2-17-16,0-1-8 0,0 1-31 15,-1-2-14-15,1 2-25 0,0-1-13 0,0-1-76 16,1 1-32-16,-3-3-40 0,5 4-38 0,-3-4-53 15,1 2 16-15,2-2-458 0,1 0 47 16,-1-1-109-16,2 0-906 0</inkml:trace>
  <inkml:trace contextRef="#ctx0" brushRef="#br0" timeOffset="60914.713">7515 7413 2397 0,'0'-2'451'0,"0"1"-52"0,0-1-35 0,0 0-33 0,0-1-33 16,0 3-30-16,0-1-31 0,0 1-20 0,0-2-31 15,0 2-14-15,0-1-14 0,0 1-15 0,0 0 3 16,1 1-14-16,0 1-13 0,0-1-10 0,1-1-12 16,-1 3-9-16,-1-3-7 0,0 0-4 15,0 0-11-15,0 1-29 0,1 0-4 0,-1-1-75 16,0 0-35-16,0 0-38 0,1 0-30 0,0 2-34 16,-1-2-54-16,2 1 19 0,-1 0 22 0,-1 0-523 15,1 1 61-15,0 1 48 0,-1-1-760 0</inkml:trace>
  <inkml:trace contextRef="#ctx0" brushRef="#br0" timeOffset="61109.7117">7526 7557 2492 0,'0'13'453'0,"1"-4"-50"15,-1 1-9-15,2 0-30 0,-1-4-33 0,0 3-26 16,1-3-39-16,0 3-37 0,0 0-11 0,-1-2-13 15,1 0-33-15,-1-2-29 0,-1 0-17 0,1-1-98 16,-1 0-49-16,0 0-55 0,0-4-94 0,2 3 18 16,-2-2-375-16,1 0 44 0,-1-1-165 0,0 0 43 15,0-1-753-15</inkml:trace>
  <inkml:trace contextRef="#ctx0" brushRef="#br0" timeOffset="62204.7035">6178 6273 1798 0,'-3'-1'356'0,"-1"-1"-34"16,3 2-37-16,0-1-29 0,0 1-9 0,-1 0-10 16,2 0-16-16,0 0-23 0,-1 1-9 0,1 1-12 15,0-1-11-15,0 1-9 0,0 0-15 0,0-1-13 16,0 2-17-16,0-1-10 0,0 2-5 0,0-2-13 16,0 0-7-16,0 0-6 0,1 2-10 0,1-1-6 15,-1 1-18-15,0-1-30 0,-1-1-26 0,0 0-34 16,1 1-75-16,-1-1-68 0,2 1 19 0,-2-1-187 15,2 1 32-15,-2 2-321 0,0-3 53 0,0 2 49 16,0-3-502-16</inkml:trace>
  <inkml:trace contextRef="#ctx0" brushRef="#br0" timeOffset="62458.7099">6197 6532 2177 0,'2'14'425'0,"0"-1"-32"0,1 1-26 16,-3-4-30-16,1 2-28 0,0-4-19 0,2 3-27 15,0-1-28-15,-2 1-26 0,0-5 2 16,-1 2-37-16,1-2-19 0,0-1-14 0,-1 0-14 0,0-2-13 16,2 1-10-16,-2 0-65 0,0-1-32 0,1-1-37 15,-1-1-66-15,0 2-52 0,1-2-66 0,-1 2 19 16,1 0-334-16,-1-1 44 0,0-1-156 0,0 1 50 15,0 0-678-15</inkml:trace>
  <inkml:trace contextRef="#ctx0" brushRef="#br0" timeOffset="64890.7071">4742 9064 1881 0,'-4'-3'355'16,"2"1"-26"-16,-1 0-32 0,1 1-21 0,0 1-25 15,2 0-21-15,-1-3-28 0,-1 3-20 0,0 0-15 16,0 0-11-16,1 3-2 0,-4-2-14 0,4 3-1 16,-1 0-10-16,-2 6 2 0,2 0-20 0,-1 2-2 15,1 2-6-15,2 1-9 0,0-1-2 16,0 3-13-16,2 0 0 0,1 0-13 0,-2-2-6 15,2 1-3-15,1-1-3 0,3-1-2 0,-3-1-9 0,1 1 4 16,1-4-7-16,1 1 5 0,3 0-2 16,-1-6 4-16,-1 1-6 0,3-1-3 0,-1-2 2 15,-2-1-10-15,4-1-17 0,-2-2-1 0,2-2-11 16,1-1-4-16,-2-3-9 0,0 0-2 0,1-5-2 16,-3 1-3-16,0-1-4 0,1-2 0 0,-5-1 1 15,3 1 0-15,-4-1-3 0,1-1 3 0,1 1 1 16,-3 0 0-16,2-1 4 0,-3 1 5 15,1 1-4-15,-1 2 4 0,-1 0 7 0,0 3 6 0,0 1 4 16,-1 1 5-16,2 1-1 0,-2 2-1 16,0 0 2-16,0 0-7 0,0 0-4 0,0 1-9 15,0 3 5-15,0 0 14 0,0 0 4 0,0 0 7 16,0 3 11-16,0 2 3 0,0-1 9 0,2 8 11 16,-2 3-5-16,0 0 9 0,0 0 8 0,0 1-7 15,3 3-2-15,1-2-5 0,-2-2 2 0,2 2-2 16,-2-2-4-16,2-1 0 0,-1 1-3 15,1-1 7-15,-1-2-19 0,2-1 1 0,1-1-7 0,-3 0-9 16,3-2-16-16,-3-2-1 0,1 0-54 0,1-1-22 16,0-1-33-16,-1-1-53 0,2-3-35 15,-2 0-37-15,0 0-65 0,2-3 28 0,3 1-329 16,0-1 49-16,0-4-81 0,-1 0-887 0</inkml:trace>
  <inkml:trace contextRef="#ctx0" brushRef="#br0" timeOffset="65491.7059">5440 8903 2033 0,'0'-3'322'0,"-1"2"-35"0,-2 1-28 16,-1 0-20-16,-1 1-28 0,-4 2-19 15,-1 0-22-15,-2-1-12 0,-2 1-15 0,2-1-11 0,2 0-8 16,0 1-6-16,2-2-7 0,0-1-6 16,0 0-9-16,1 0-7 0,0 0-3 0,-1 0-5 0,3-1-8 15,-2 0-7-15,1-1-5 0,-1 2-7 16,1-3-4-16,-2-1-7 0,1 2-2 0,0-3 1 16,1 2-2-16,0 0-1 0,0-1 3 0,3 2 2 15,-1 1-1-15,1-1-8 0,2 0-4 0,-3 1-7 16,3 0-4-16,-1 0-19 0,-1 1-5 0,1 0-1 15,2 0 3-15,0 0 4 0,-1 1 3 0,1 1 3 16,0 2 0-16,0 1 9 0,1 3 2 0,2 4 5 16,1 4 15-16,-3 2 4 0,4 1 6 15,-3 4 5-15,10 28 6 0,-11-38-3 0,6 34-7 0,-2-14-2 16,-1-1-6-16,-1-18 7 0,-2 6-9 0,2 1-7 16,-1 3-4-16,0 0-1 0,-1 0-11 0,2 0 5 15,-1-1-7-15,-1-2 3 0,0 1-3 16,0-2-2-16,1-1 2 0,-2-1-1 0,2-1-8 15,-2-4 3-15,0-2 3 0,1-2-2 0,-1 0 1 16,0-1-8-16,0-1 13 0,0-2 2 0,1-1-11 0,0 1 1 16,0-1-5-16,1 0-1 0,-1-1 0 15,0-1 2-15,0 1-5 0,3-2-5 0,-2 2 7 16,1-3-6-16,2 0 5 0,1 0-5 0,-1 0-5 16,0 0 14-16,7 0-7 0,1 0 2 0,0-3-4 15,1 2 3-15,-1 1-1 0,3-1 2 0,-4-1 1 16,2 1 0-16,-5 0-3 0,0 0 4 0,1-1-17 15,-3 2-38-15,0 0-22 0,-1-2-15 0,-1 1-27 16,0 0-22-16,1 0-33 0,-1-1-50 16,-1 1 20-16,1 0-215 0,0 0 35 0,-1-2-247 0,2-4 46 15,0 2 44-15,1-2-636 0</inkml:trace>
  <inkml:trace contextRef="#ctx0" brushRef="#br0" timeOffset="65994.7062">5672 9047 1951 0,'0'-4'429'0,"0"0"-45"0,0 1-34 16,0 3-45-16,0-1-29 0,0 1-13 16,0 0 1-16,0 1-22 0,0 2 2 0,0-1-29 0,0 5 25 15,0-2-11-15,2 7-13 0,-1 3-15 16,0-1-10-16,0 3-16 0,1-2-16 0,1 3-18 16,-2-2-4-16,0-1-22 0,1 1-11 0,1-1-9 15,-2-1-8-15,2-2-7 0,0 0-6 0,-2-2-11 16,-1-1-9-16,1-2-13 0,1 1-2 0,0-3-16 15,-1 2-25-15,0-4-27 0,-1 2-13 0,0-1 3 16,1 1-73-16,0-2-13 0,0-1-41 16,1 1-27-16,-2-1-53 0,1 0-75 0,0-2 30 0,-1 0 27 15,0 0-434-15,0-2 52 0,0 1 54 0,0-3-816 16</inkml:trace>
  <inkml:trace contextRef="#ctx0" brushRef="#br0" timeOffset="66373.7099">5732 8799 2213 0,'-1'-5'516'0,"-2"3"-64"0,1-1-13 15,1 1-57-15,0 0-31 0,-2 0-39 0,2 1-30 16,-1 1-35-16,2-2-27 0,-1 0-23 15,0 1-45-15,1 0-15 0,-2 1-89 0,1-1-48 16,1-1-50-16,0 2-59 0,-1-1-73 0,1 1 17 0,0 0-226 16,0 0 34-16,-1 0-281 15,1 1 56-15,0 1 43 0,0 0-631 0</inkml:trace>
  <inkml:trace contextRef="#ctx0" brushRef="#br0" timeOffset="67039.7075">5911 8866 2454 0,'-3'1'469'0,"2"1"-41"0,1-2-49 16,0 0-53-16,0 0-53 0,0 0-29 0,1 2-27 16,2-2-24-16,0 0-24 0,2 0-20 0,2 0-13 15,4 0-18-15,3 0-5 0,3 0-18 0,-2 0-14 16,4 1-9-16,-4 1-5 0,3-2-14 16,-2 1-6-16,-1 1 15 0,-1-2-31 0,-1 1-8 15,-4 0-5-15,0 1-3 0,0-1-5 0,-4-1 10 0,0 1-7 16,0-1-3-16,-2 0 2 0,0 1 4 15,-1-1-1-15,3 2-5 0,-3-2 1 0,1 0 2 16,0 0-8-16,-2 2 2 0,0-2-7 0,1 0 0 16,0 1 3-16,-1 0 3 0,0 0 5 15,-1 2 3-15,1 1-2 0,0-1 0 0,-1 2 1 0,0 1 4 16,0 5 0-16,2 2 7 0,-2 3 8 0,-2 0-10 16,2 3-3-16,0 1-2 0,0 2 21 15,3 2 4-15,-2-1-7 0,0 1-1 0,1 0 1 16,3-1-4-16,-4 2-4 0,4-3 3 0,-1 2-1 15,11 31 7-15,-14-43 1 0,4 5 2 0,-1 0-11 16,2 3-11-16,0-3-2 0,-2 1 3 0,0-1-10 16,3 1 2-16,-4-4 0 0,1 1 1 0,-1-2 0 15,1-3 5-15,-3-2-6 0,1 2 5 0,0-3-6 16,-1-1 1-16,0-1 1 0,-1-1 5 0,0-1 1 16,0 1 4-16,0-1 1 0,0 1 5 0,-1-1-2 15,-2 1-3-15,-2 1 1 0,-4 1-4 0,-1 0-1 16,-1 2 2-16,-2-3-4 0,-2 4 4 0,0-4-5 15,0 1-5-15,1 0-7 0,-2-3-18 0,2 2-20 16,0-1 5-16,0 1-64 0,0-3-22 16,2 1-33-16,1 0-41 0,1-2-44 0,3 0-80 0,0-1 29 15,0 0 26-15,2 0-456 0,2 0 60 16,-1-1 52-16,2 0-866 0</inkml:trace>
  <inkml:trace contextRef="#ctx0" brushRef="#br0" timeOffset="69126.7278">6649 9133 2250 0,'-2'2'459'0,"2"1"-44"16,0-1-35-16,0 1-47 0,0-2-26 0,0 0-29 0,3 0-27 16,0 0-32-16,2 0-24 0,7 1-16 15,2-2-19-15,3 0-12 0,2 0-23 0,-1 0-12 16,1-2-13-16,-1 1-8 0,0 0-13 0,-1 1-13 15,1 0-27-15,-2-1-16 0,0 0-44 0,-3 0-36 16,0 1-36-16,-5 0-31 0,0 0-37 0,1 0-35 16,-4 0-41-16,1 0 22 0,-3 0-110 0,1 0-102 15,-3 0 33-15,-1-3-198 0,0 3 44 16,-1-2 46-16,1-1-469 0</inkml:trace>
  <inkml:trace contextRef="#ctx0" brushRef="#br0" timeOffset="69403.7062">6797 8951 1718 0,'-1'-2'372'16,"-2"2"-23"-16,1 0-21 0,1 0-9 0,0 3-7 16,-1 2-21-16,2-1-16 0,0 8-14 0,0 1-13 15,0 1-9-15,2 3-23 0,-1 0 12 0,0 0-14 16,3 1-25-16,-2 1-6 0,1 0-15 0,0 0-16 15,-1-1-20-15,2-2-4 0,-2 1-10 0,0-2-16 16,2-1-13-16,-3-3-4 0,0 0-8 0,1-4-9 16,0 2-21-16,-2-4-43 0,2 0 2 0,-2 0-59 15,0-1-27-15,0-1-30 0,1 1-25 16,-1-1-27-16,2-1-53 0,0 1-83 0,-1-3 27 0,1 0 26 16,2 1-447-16,-2-1 61 0,1 0 48 15,1-1-766-15</inkml:trace>
  <inkml:trace contextRef="#ctx0" brushRef="#br0" timeOffset="69711.7055">7174 9155 1889 0,'2'2'405'0,"0"-2"-31"0,0 0-10 16,1 0-26-16,1 0-18 0,1 0-25 0,0 0-26 15,2 1-30-15,4-1-25 0,2 0-16 0,2 0-22 16,0 0-21-16,1 0-17 0,0-1-14 16,-1 1-11-16,0-2-15 0,2 0-11 0,-2 1-19 15,-1 0-14-15,-4 0-27 0,1-2-25 0,-2 2-24 0,-2 0-23 16,-1 0-33-16,0 1-38 0,-2-1-43 0,1 1-39 15,0-3 19-15,-2 3-213 0,1 0 33 0,-1 0-264 16,-1-1 45-16,1 0 44 0,-2-1-551 0</inkml:trace>
  <inkml:trace contextRef="#ctx0" brushRef="#br0" timeOffset="69991.7093">7176 9022 2214 0,'-4'-3'396'16,"-1"3"-40"-16,3 0-25 0,1 0-22 0,1 0-16 15,0 0-20-15,1 0-22 0,3 0-15 16,1 3-25-16,6-3-9 0,0 2-19 0,1 0-15 16,2-1-18-16,0 1-2 0,-1 0-1 0,0-1-29 0,1 1-15 15,-1-1-2-15,-2-1-12 0,1 0-7 16,1 0-27-16,2 0-5 0,-3 0-53 0,-1-1-30 0,-1-1-31 15,-2 1-32-15,0-1-36 0,0 1-47 0,-2 0-69 16,0 0 23-16,0 1 20 0,-2 0-482 16,2 0 54-16,-1 0 44 0,-2 0-741 0</inkml:trace>
  <inkml:trace contextRef="#ctx0" brushRef="#br0" timeOffset="71823.7092">7856 9358 2211 0,'-1'2'431'0,"-2"-1"-52"15,2-1-43-15,-1-1-41 0,1-2-26 0,1-1-18 16,0-1-31-16,0-7-30 0,1-2-18 15,1-3-15-15,2-2-22 0,-1-3-17 0,8-30-6 0,-5 19-14 16,2-1-8-16,-2-1-5 0,1 0-16 0,-1-1-7 16,-1 0-6-16,4 3-2 0,-7 19-4 0,3-5 2 15,-1-1 0-15,0 1 4 0,0 0-1 16,1 4-13-16,0 0-10 0,-2 3-12 0,0 1-5 0,-1 2-5 16,1 5 0-16,1 0 21 0,1 4 5 15,2 0 9-15,1 5 11 0,2 2-4 0,1 3 14 0,2 4 2 16,16 23 19-16,-15-12-9 0,2 3-3 15,-2-2 1-15,1 3-16 0,-2-1 4 0,0-2-8 16,-1-1-7-16,-9-14-7 0,3 3 2 0,2 3-3 16,-2 0-14-16,0 0 1 0,-1 0-5 0,1-2-7 15,-3 1-7-15,2-1-19 0,-3-2-12 0,0 1 0 16,2-2-42-16,-3-1-30 0,1-1-20 0,0 0-23 16,-2-3-24-16,0 0-81 0,0 0-52 0,0-1 26 15,-3 0-338-15,1-1 49 0,1-2-86 16,-3 2-934-16</inkml:trace>
  <inkml:trace contextRef="#ctx0" brushRef="#br0" timeOffset="72011.7028">7907 9184 1961 0,'-4'-3'425'16,"1"1"-48"-16,1-1-31 0,1 2-30 0,1 0-33 15,1-2-36-15,1 0-25 0,2 0-23 0,4 1-23 0,1-4-28 16,2 1-30-16,4 0-40 0,2-2-36 16,0 3-40-16,4-1-46 0,-1-2-61 0,31-7-58 15,-39 10 14-15,32-8-272 0,-33 8 36 0,31-8-178 16,-14 2 48-16,-1-2 35 0,1-3 30 0,0 3-294 16</inkml:trace>
  <inkml:trace contextRef="#ctx0" brushRef="#br0" timeOffset="72555.7034">8543 8796 1882 0,'-7'-2'336'0,"-4"2"-36"0,-3 2-31 0,1-2-25 16,-3 1-23-16,2 1-18 0,-1-2-24 15,1 0-11-15,2 0-21 0,-1 0-9 0,0-2-12 0,1 1-16 16,1-2-2-16,3 2-18 0,0-2-4 0,1 2-11 15,1 0-6-15,0-1-5 0,1 0-6 16,2 1-6-16,-3 1-8 0,4 0-4 0,-3 0-9 16,3-2-1-16,-2 2 0 0,2 0 4 0,-1 0-3 15,1 2 0-15,0-1 10 0,1 3-1 0,-4-1 4 16,4 4 3-16,1 1 11 0,-3 4-1 0,3 2 8 16,0 4 5-16,0-1 8 0,0 3 4 0,3 0-8 0,-3 2 6 15,3 2-4-15,0 0-7 0,-2 2-1 16,1 0-6-16,0-1 6 0,1 2-10 0,-2-2-10 15,2 1 4-15,-1-2-14 0,-1 0-1 0,1 0-10 16,-1-2 2-16,-1 0-5 0,0-3-2 0,0 1 1 16,0-3-2-16,0-1-4 0,0 1 0 0,1-4-2 15,-1-2-1-15,0-2-2 0,0 0 3 16,0-2-9-16,0-2 5 0,0-1 0 0,0 1-2 16,0-2-1-16,0 1-4 0,0 0 1 0,0 0-8 15,3-3-2-15,-3 3 2 0,1-1 2 0,1-1 0 16,2 0 3-16,0 0-3 0,1-2 6 0,1 0 0 15,5 3 2-15,1-3-11 0,1 0 5 0,2 0-3 0,-1 0 5 16,3-3-7-16,-2 1-15 0,2 0-12 16,-1 1-14-16,-1-1-12 0,0-1-18 0,0 0-16 15,-1 2-18-15,1-2-16 0,-2 1-20 0,1-1-24 16,0 0-81-16,-1-1 24 0,0 2-153 0,0-2-115 16,-3-2 42-16,0 1-153 0,-2 1 48 0,-1-2 41 15,-1-1-500-15</inkml:trace>
  <inkml:trace contextRef="#ctx0" brushRef="#br0" timeOffset="72783.7033">8721 9007 2353 0,'3'4'425'0,"-3"3"-24"0,2 2-32 16,1 3-26-16,-1 2-26 0,-1 1-42 0,1-1-30 15,0 1-12-15,1 2-22 0,0 0-7 0,0-2-34 16,0 1-17-16,1-2-15 0,-2 1-14 16,3-2-14-16,-3 0-13 0,1-3-11 0,0-2-44 0,-2 1-32 15,1-4-42-15,1 2-29 0,-3-2-27 16,1-2-22-16,1 1-45 0,-1-2-64 0,-1 1 20 0,0-3-221 16,0 0 37-16,0 0-262 0,-1-2 49 0,-2-5 44 15,-3-1-597-15</inkml:trace>
  <inkml:trace contextRef="#ctx0" brushRef="#br0" timeOffset="72965.7102">8707 8773 2422 0,'0'-9'489'0,"0"1"-31"0,0 0-46 0,0 2-49 15,0 0-43-15,0 1-37 0,0 0-39 0,0 1-26 0,0 0-85 16,0 0-87-16,0 1-57 0,0-1-49 15,4 2-59-15,-3-1 12 0,4 1-269 0,1 0 32 16,0 1-270-16,0 1 39 0,1-1 53 0,-1 1-562 16</inkml:trace>
  <inkml:trace contextRef="#ctx0" brushRef="#br0" timeOffset="73492.708">8893 8690 2356 0,'2'3'435'0,"1"-3"-51"0,-2 2-42 0,0-2-40 16,1 0-27-16,1 1-29 0,0-1-31 0,2 0-23 15,2 0-18-15,-3 0-20 0,5 2-16 0,2 0-15 16,-1-2-13-16,-1 1-4 0,4 0-18 0,-3 2-9 15,0-2-13-15,0-1 0 0,-2 1-14 0,-1-1-4 16,0 3-8-16,-1-2-10 0,-1 0-3 0,1 0-4 16,-2 0 4-16,0 2-12 0,1-2 5 0,-1 0-10 15,0 0 2-15,-1 1 5 0,1 0-7 0,-2-1 0 16,2 1 1-16,-2 2-2 0,2 0-6 0,-2 0 4 16,0 0 1-16,3 4 0 0,-1 1-3 0,0 2 0 15,1 3 2-15,-2 0-4 0,1 0 1 0,0 2 2 16,1 1 3-16,0 2-6 0,-1 0 3 15,0 0-7-15,1 2 6 0,10 29 0 0,-14-38 0 16,4 5 6-16,-1 4 2 0,0 1 5 0,10 31-4 16,-14-41 8-16,2 6 3 0,-1 3 2 0,0 1 6 15,1 0-1-15,-2-1 5 0,-2-1-3 0,0-1 6 16,0 0 12-16,-4-2-11 0,2 0 1 16,0 0-7-16,-3-2 5 0,1-1-3 0,-2-2-7 0,0 0 3 15,-1-3-6-15,-2 2-4 0,1-5 4 0,0 1-26 16,-3-3-1-16,1 0-50 0,-1-3-15 0,1-1-16 15,-1-1-26-15,0-1-34 0,2 0-51 0,0-2-77 16,-1-2 26-16,3 1 22 0,0-4-506 0,0 1 69 16,0-4 62-16,2-1-826 0</inkml:trace>
  <inkml:trace contextRef="#ctx0" brushRef="#br0" timeOffset="74526.8118">9639 8729 1766 0,'0'-2'306'0,"0"1"-33"0,-2 0-27 16,1 1-25-16,-2 0-22 0,0-1-24 15,0-1-15-15,-1 2-22 0,-2 0-11 0,1 0-16 16,-2 0-14-16,0 0-7 0,-3 0-8 0,-3 2-11 15,-1-1-4-15,-1 0-6 0,1 0-10 0,2 1-1 16,0-1-4-16,3 0-3 0,1 0 1 0,0-1-4 16,2 2 8-16,1-2-2 0,0 0 1 0,1 0 8 15,0 0-4-15,0 1 3 0,0-1-6 16,1 0 4-16,2 0-3 0,-3 0-4 0,3 0-2 0,-2 1-3 16,1-1-6-16,0 0 0 0,2 0-2 15,-1 0-5-15,-2 0 1 0,2 0 1 0,-1 0-11 16,2 0-2-16,-1 0-4 0,-2 0-3 0,3 3-6 0,-1-3-1 15,-1 1 1-15,2 0 15 0,0 2 4 16,0 4 2-16,0 2 8 0,0 6 1 0,0 2 2 16,0 2 6-16,0 3 7 0,1 2 8 0,0 1 5 15,4 39 2-15,-5-24 0 0,3-2 3 0,-3-1 2 16,3-1-1-16,-3-22-7 0,1 38-6 0,0-38-2 16,-1 6-9-16,2 1 7 0,-2 2-9 0,1-1-5 15,1 0-10-15,-1-2 5 0,-1-1-3 16,0 0-5-16,0-4 2 0,1-1-6 0,-1-1 1 0,1-1 0 15,0-2-4-15,-1-1 1 0,0-1-3 0,0-1 1 16,0-2-9-16,2-1 15 0,-2 1-8 0,0 0-9 16,1-2 3-16,-1 0-1 0,0 1-9 0,0-3 3 15,1 2-2-15,1-2 15 0,1 2-10 16,0-2-3-16,2 2 5 0,-1-3 1 0,1 2-6 16,1-2 0-16,0 0 1 0,2 0 0 0,4 2 3 0,0-1 1 15,4 1-1-15,-2-2-4 0,2 0 3 16,1 0-3-16,0-2 1 0,-2 1 0 0,0 1-1 15,0-2-5-15,-2 2 2 0,-1-2 4 0,-1 2-9 16,-2 0-17-16,-2 0-16 0,1-3-14 0,-2 3-16 16,-2 0-17-16,0-1-29 0,2 1-25 0,-3-1-38 15,1-2-42-15,1 0 22 0,-1 2-162 0,1-2-140 16,1-2 41-16,-1-2-145 0,4 2 39 0,-1-4 50 16,-1-1-515-16</inkml:trace>
  <inkml:trace contextRef="#ctx0" brushRef="#br0" timeOffset="74781.8121">9926 8987 2140 0,'-1'-2'412'0,"-1"-1"-46"0,2 2-39 15,0-2-37-15,1 1-28 0,1-1-37 0,2 0-16 16,5-1-24-16,2-1-19 0,2 1-23 0,2-1-16 16,-1 0-18-16,3 2-13 0,-1-2-31 0,-1 1-18 15,0-1-32-15,1 2-46 0,-3-2-41 0,0 1-30 16,-3 1-50-16,-1-1 15 0,-2 3-159 0,0-1-121 16,-4 1 33-16,-1 1-196 0,0 0 48 0,-2 0 37 15,-3 0-372-15</inkml:trace>
  <inkml:trace contextRef="#ctx0" brushRef="#br0" timeOffset="75058.811">10030 8894 2021 0,'-2'2'354'16,"0"1"-22"-16,2 1-2 0,-1 1-29 16,1 2-19-16,0 0-24 0,0 6-21 0,0 1-23 15,1 3-22-15,0 3-17 0,1 0-9 0,-1 0-19 0,3 2-7 16,-1 0-5-16,0 2-7 0,-1-1-11 15,0-1-4-15,0-1-10 0,-1 0-3 0,-1-1-6 16,0-1-6-16,-1-1-7 0,-2 0-4 0,0-1-10 16,-3-2-5-16,-1 1-15 0,1-1-19 0,-1-2-11 15,-1 0-18-15,-3-2-7 0,1-2-17 0,0-1-4 16,-2 0-11-16,0-4-27 0,0 0-17 0,-1-4-64 16,-1-4-38-16,-2-4-65 0,2-1 24 0,-21-23-227 15,19 12 39-15,-1-4-215 0,1-4 40 0,3-1 47 16,4 0-566-16</inkml:trace>
  <inkml:trace contextRef="#ctx0" brushRef="#br0" timeOffset="75206.8121">9797 8730 2308 0,'6'-8'419'0,"-3"3"-45"0,1 0-36 0,-1 0-42 0,0 3-34 15,-1-2-51-15,1 1-51 0,1 1-61 16,-3-1-65-16,2 0-67 0,0 3-66 0,0-2 11 15,0 0-260-15,1 2 28 0,1-1-250 0,1 0 46 16,-2 1 48-16,2-1-398 0</inkml:trace>
  <inkml:trace contextRef="#ctx0" brushRef="#br0" timeOffset="75775.8108">10179 8622 2129 0,'1'-2'451'0,"1"0"-38"16,-1 2-40-16,3-3-45 0,-3 3-30 0,4-1-38 16,-3 0-33-16,3-1-21 0,3-1-22 0,5 1-18 15,0-1-18-15,0 1-19 0,0 0-20 0,0-1-4 16,0 1-13-16,0 1-5 0,0-2-9 0,0 2-10 15,-3 1-12-15,1-3-1 0,-4 3-4 16,1 0-4-16,-1 0-9 0,0-1-4 0,-4 1-5 0,1-2-2 16,1 2-7-16,-1 0-4 0,0 0-8 0,-1 0-3 15,1 0-4-15,-3 0-5 0,2 0 0 16,-2 0-3-16,2 2 6 0,-1-1 2 0,-1 2-3 0,2 2 1 16,-2 0 2-16,1 3 1 0,2 3-6 15,-3 3 8-15,1 1 0 0,2 2 0 0,-1 0-5 16,1 2-1-16,-1 0 8 0,1 3 4 0,0 1 1 15,0 0 6-15,9 35 7 0,-6-22-1 0,-3-2-1 16,2 2 7-16,2-1-3 0,-3-2 1 0,0-1 1 16,-1-1-4-16,-2-16-5 0,1 4 6 0,-1 1 1 15,2 4 5-15,1-2-4 0,-3 2-9 16,1-2-2-16,0-1 3 0,-1 0 1 0,0-3-7 16,0 1 3-16,-1-4 0 0,-1 2 18 0,0-5-2 0,0 0 0 15,0-2 6-15,-1-1 8 0,1-1-6 16,-3-1 0-16,0-1-6 0,0 1 0 0,-1-2-5 15,-4 3 2-15,-1 0-9 0,1 0-6 0,-3-3 3 16,-1 3 3-16,-1-3-3 0,-2 1-28 0,0-2-19 16,-2-2 3-16,0 1-64 0,0-1-19 0,0 0-15 15,2-2-22-15,-3 0-18 0,3 0-32 0,0 0 20 16,1-2-305-16,2 0 43 0,2 2-259 0,-1-4 58 16,1 1 51-16,3-2-727 0</inkml:trace>
  <inkml:trace contextRef="#ctx0" brushRef="#br0" timeOffset="77627.8631">10821 8989 2405 0,'-2'1'410'0,"0"2"-41"0,1-2-40 0,1 0-39 16,0-1-31-16,1 2-25 0,2-2-28 0,2 0-27 15,5 0-13-15,4-2-21 0,3 0-10 16,3-1-8-16,1 0-15 0,2-1-11 0,-1 2-8 0,-1-3-31 15,0 0-18-15,0 2-24 0,-4-1-14 0,1 1-29 16,-1-2-50-16,-2 1-30 0,-1 1-31 16,-2 1-38-16,-1-1 16 0,-4 3-107 0,0-2-36 0,-4 1-69 15,1 0 29-15,-4 1-256 0,1-3 56 0,-1 2 28 16,-1 0-397-16</inkml:trace>
  <inkml:trace contextRef="#ctx0" brushRef="#br0" timeOffset="77850.8579">11093 8800 1843 0,'0'9'414'15,"-2"3"-32"-15,-1 1-27 0,-1 3-30 0,0 0-20 16,-2 1-22-16,2 1-18 0,-3-1-32 0,0 1-24 0,0-1-22 16,1 0-21-16,-5-1-18 0,4 1-9 15,0-2-21-15,0-1-17 0,1 0-17 0,-1-3-28 0,3 0-15 16,-1-2-19-16,3-1-19 0,-2-1-17 15,2-2-28-15,-1-2-21 0,1 1-49 0,-1-1-64 16,2-3 18-16,-1 0-207 0,-1 0 32 0,2-2-302 16,0-1 49-16,-2 0 43 0,0-6-544 0</inkml:trace>
  <inkml:trace contextRef="#ctx0" brushRef="#br0" timeOffset="78081.8594">10896 8829 2173 0,'3'0'384'16,"1"2"-6"-16,-2 1-16 0,3 5-29 16,3 0-15-16,-1 2-24 0,1 1-24 0,1 1-30 0,2 0-10 15,1 1-23-15,-1 1-19 0,0-1-25 0,0-1-12 16,2 0-19-16,-1 0-19 0,1-1-3 16,-3 0-13-16,0-1-40 0,1-2-20 0,-1 0-25 0,0 0-18 15,2-1-22-15,-3-2-29 0,2-1-55 16,-2 0-39-16,-1-2-42 0,-1 0-67 0,0-2 23 15,0 0 23-15,-2 0-461 0,0-3 54 0,-1 1 48 16,0-3 48-16,-3 0-537 0</inkml:trace>
  <inkml:trace contextRef="#ctx0" brushRef="#br0" timeOffset="78524.8608">11268 8700 2064 0,'6'13'427'16,"1"1"-30"-16,0 3-28 0,0 3-31 0,0-1-27 15,12 29 0-15,-8-19-36 0,2-3-33 0,-2 0-6 16,3-2-2-16,-10-14-37 0,2 3-21 0,0 2-2 16,1 0-27-16,1-2-7 0,-1 0-17 0,-2-1-13 15,1-3-7-15,-2 1-3 0,-1-3-1 16,1-1-14-16,-1-1 0 0,0-1 0 0,0-2 0 0,-2 1-15 15,1-1-15-15,0-2-16 0,0-3-19 16,-1-4 0-16,2-5-37 0,0-1 1 0,0-3-38 0,2-1-20 16,-4-3-11-16,1-2-17 0,-1-1-8 15,1-2 0-15,1 1 1 0,-1-2 1 0,2 2 13 16,1 0 3-16,-4 4 14 0,4-2 12 0,-3 5 15 16,2 0 12-16,0 3 8 0,-2 2 6 0,1 1 4 15,-2 2 4-15,1 2 21 0,2 1 9 0,-3 0 14 16,2 4 7-16,-1 0 4 0,1 0 6 0,2 1-3 15,-1 1 5-15,1 0 5 0,0 0 3 0,1 1 5 16,5 0 1-16,0 2-11 0,2-1 1 16,1 1-9-16,0-1-1 0,2 1-19 0,-1-1-21 0,1 0-22 15,0-2-22-15,-4 3-27 0,1-3-43 0,1 0-110 16,-1-3 21-16,1 3 20 0,-3-2-541 0,-2 0 58 16,-2 0 55-16,-1-1-809 0</inkml:trace>
  <inkml:trace contextRef="#ctx0" brushRef="#br0" timeOffset="80718.8665">12222 8540 1736 0,'1'-3'297'15,"0"1"-23"-15,-1 0-28 0,0 1-25 0,-1 0-17 0,0 1-17 16,-1 0-20-16,-2 0-17 0,0 0-14 16,-1 1-10-16,0-1-11 0,-2 1-12 0,-3 1-12 0,0-1-9 15,0 0-5-15,0 0-8 0,-1-1-3 16,3 2-7-16,-3-2-8 0,3 0 1 0,0 0-4 15,1 0-5-15,-2 0-2 0,2 0-8 0,1 0-4 16,-5 0 0-16,0 0-2 0,2-2 1 0,2 1 0 16,-1 0 3-16,1 0 8 0,1 1 3 0,0-2-2 15,2 1 0-15,1 1 2 0,-2 0-4 16,2-1 2-16,1 1-3 0,0 0-2 0,-1 0 2 0,2 0-5 16,-1 0 6-16,1 0-2 0,-1 0-9 15,1 0-7-15,0 0-5 0,-1 0-8 0,1 0-7 0,-1 0-1 16,1 0 2-16,1 0 0 0,-1 0 12 0,1 2 6 15,-1 3 1-15,0 4 8 0,-4 1 0 16,4 3 3-16,1 3 8 0,0 1 1 0,0 2 1 16,-1 3 9-16,1 0-3 0,0 5 2 0,-1 36 1 15,1-25-1-15,-2-1-1 0,1 1 2 0,-1-1-8 16,2-24 3-16,0 8 4 0,-1 3-15 0,1 1 5 16,0-2-9-16,0 1 1 0,0 1-7 0,0-4 1 15,0 2 8-15,2-4-6 0,-2-3-6 0,1 1-1 16,0-2 3-16,1-1-2 0,-1-6 3 0,-1 2 3 15,1-2 4-15,0-2-4 0,-1-2 17 16,3 2-7-16,-1-2-2 0,1-3 5 0,1 1-5 0,2 1-5 16,3-1-2-16,4 0-5 0,1-2 3 0,2 2-8 15,-1-2-2-15,2 0 0 0,-1 0 0 16,0 0-5-16,-2 0-1 0,-1 0-8 0,-3 0-4 16,0 0 0-16,-2-2-44 0,-1 1-17 0,0 1-16 15,-1 0-33-15,-1 0-23 0,1-1-37 0,-2-1-48 16,-1 1-77-16,1-1 27 0,-1 0-295 0,1 1 47 15,-1-3-119-15,-1-1 53 0,3 0-719 0</inkml:trace>
  <inkml:trace contextRef="#ctx0" brushRef="#br0" timeOffset="80965.8609">12427 8727 2157 0,'-2'-3'396'0,"2"1"-41"0,0 0-31 0,2 0-36 16,1-1-27-16,5 1-25 0,3-1-25 0,4-2-22 15,1 0-31-15,2 0-30 0,2 0-32 0,-2 1-34 16,0-1-37-16,-1 0-38 0,0 0-44 0,-1-1-51 15,0 2-57-15,-3-1 16 0,-2 1-345 16,-3 1 41-16,-2 1-121 0,-3-2 60 0,0 3 29 16,-3-2-342-16</inkml:trace>
  <inkml:trace contextRef="#ctx0" brushRef="#br0" timeOffset="81211.8661">12595 8659 1804 0,'-3'9'345'0,"1"1"-32"0,1 2-18 15,1 1-16-15,0 3-24 0,0 0-15 0,2 2-10 0,-1 0-23 16,2 1-17-16,0 4-6 0,1-2-14 16,-2 2-11-16,2 1-7 0,-3-2-6 0,0 2-12 0,-1-2 0 15,0-2 1-15,-2 0 2 0,-1-2-15 16,0 1-7-16,-2-1 1 0,-1-1-13 0,0-1-10 16,-3-1-17-16,1-2-12 0,-2-1-12 0,-1-1-23 15,0-3-18-15,-2 0-15 0,-2-4-25 0,1-1-21 16,-3-3-38-16,0-3-34 0,0-2-39 15,-1-4-60-15,-19-16 21 0,18 5-190 0,5-4 33 0,3 0-296 16,-3 1 57-16,4-5 38 0,8 14-603 0</inkml:trace>
  <inkml:trace contextRef="#ctx0" brushRef="#br0" timeOffset="81356.8647">12446 8486 2144 0,'3'-7'290'0,"-1"-1"-58"0,0 4-62 15,0-1-107-15,1 1-7 0,-1 2-129 16,1-1-45-16,0 3-170 0,1 0 24 0,0 0-207 16,-1 0 30-16,1 0 12 0,1 0 14 0</inkml:trace>
  <inkml:trace contextRef="#ctx0" brushRef="#br0" timeOffset="81917.9849">12755 8386 499 0,'0'-3'662'0,"1"1"-109"16,0 0-78-16,0 1-42 0,-1-1-32 0,1-1-41 16,-1 2-49-16,2-2-45 0,0 1-31 0,2 0-24 15,3-2-30-15,2 0-23 0,0 1-14 0,3-1-13 16,-1 1-22-16,3-1-6 0,-1 1-17 0,2 2-6 15,-1-1-8-15,-2 1-4 0,0 1-11 0,-2-1-2 16,-1 1-10-16,0-3 0 0,-2 3-7 0,-1 0-3 16,0 0 3-16,0 0-8 0,-1 0-1 0,0 0-3 15,0 0 0-15,-2 0-5 0,1 0 0 16,-1 0-4-16,-1 0 1 0,1 0 2 0,0 0-9 0,-2 0 2 16,2 0-4-16,-2 0-2 0,1 0-5 15,1 0 5-15,-2 3 1 0,1-1-4 0,0 1 5 0,0 1-3 16,2 6 3-16,-1 1-5 0,0 3 2 15,-1 2 2-15,1 3-5 0,-1 3 3 0,0-1 2 16,0 4 1-16,3 33 7 0,-3-43 4 0,3 37 6 16,-2-12-2-16,0-4 5 0,5 6 4 0,-3 0-1 15,0-4 5-15,1 2 4 0,-2-2-6 0,1-1 2 16,0-1-1-16,2-2-6 0,-3 0-2 0,2-2 2 16,-3-20-1-16,-1 5 3 0,1 3 0 15,0 1 1-15,-2-3 8 0,1 1 2 0,-1-2 13 16,-1-1-3-16,1-3 5 0,-1-1-4 0,-2 0 3 0,-1-1-4 15,-4 1-8-15,0-4-3 0,-2 2-4 16,0-2-8-16,-1 0-8 0,-2 0-13 0,-1-3-21 0,-1 2-22 16,-2-5 4-16,1 2-80 0,-3-1-31 0,0 0-87 15,-4-1-71-15,0 0 29 0,0-1 26 16,-1 1-503-16,2-2 65 0,-2 0 56 0,2-1-898 16</inkml:trace>
  <inkml:trace contextRef="#ctx0" brushRef="#br1" timeOffset="109857.7735">748 10493 1105 0,'1'-15'224'0,"3"1"3"15,-2-1-17-15,2 1-18 0,0 0-11 0,1 1-19 16,0 1-6-16,-1 0-12 0,2 0-23 0,-2 3-3 16,-1 1-16-16,2 1-1 0,1 2 7 15,1 4 2-15,0-2-3 0,3 4-6 0,5 2-8 0,-1 2-6 16,3 2-5-16,-2 1-9 0,1 1-10 0,2 2-4 15,24 12-2-15,-20-8-3 0,2-1-3 16,-12-8-5-16,23 12-3 0,-24-13-3 0,3 1-3 16,1 0-1-16,2 1-5 0,1 0-2 0,1-2-8 15,-2 0-1-15,4-1-8 0,-1-3-2 0,0 4 1 16,0-5-2-16,1-3-2 0,-1 1 95 0,3 0-91 16,-1-2-5-16,1-1-1 0,30-8 0 0,-25 5-2 15,4-1 0-15,-3 1-3 0,0-1-2 0,-16 6-4 16,3-2 1-16,4-2 4 0,2 4 3 0,-1-2-3 15,3 2 3-15,-1 0 1 0,-1 3 0 0,1 0 2 16,33 6 2-16,-42-3 4 0,4 0-1 0,3 0-4 16,29 8 4-16,-38-8-3 0,4 2 2 0,3-1 0 15,3 0 2-15,0-2-6 0,3 0-4 16,1 2 87-16,-1-4-82 0,1 0-13 0,38-1-1 16,-30-4 2-16,-19 4-1 0,32-4 3 0,-18-4 0 15,5 6-2-15,-1-4 0 0,-2-1 0 0,3 1 7 16,-1-1 2-16,-23 5 4 0,10-3 7 0,29-5 1 15,-35 9 4-15,32-6-2 0,-32 5 6 0,2-1-2 0,34-6 2 16,-17 5-6-16,2 1-2 0,-21 1 3 16,34-4-1-16,-34 5-1 0,33-5-4 0,-33 4 4 15,5 1-2-15,5-2-8 0,34-5 1 0,-25 0 0 16,2 3-3-16,-1-3 9 0,-1 2-7 0,3 4 0 16,-23 1-1-16,7-1-1 0,4 3-1 0,36-2-1 15,-23 0 0-15,-22 2 0 0,39-1 2 0,-17 2 0 16,1-2 1-16,-22 1 0 0,37-2 0 15,-16-2 3-15,-3-2-1 0,-20 6-1 0,36-6 3 0,-15-2-4 16,-2 4 0-16,-2-2-2 0,2 0-1 16,3 0 1-16,-2 1 0 0,-21 3 0 0,33-8 4 15,-14 5 2-15,-19 3 4 0,7-1 1 0,2 0 3 16,1 1-1-16,3-1 4 0,39 2 1 0,-25 2-6 16,-5 0 0-16,4 3-3 0,-4-3 0 0,1 2 0 15,1 1 1-15,2-4 2 0,-3 3-3 0,-1-3-1 16,4 0 0-16,2-3-9 0,-2 3 1 0,0-5-10 15,0 3-3-15,-3-1 1 0,1 1 0 0,-1 1 3 16,1 0 2-16,-4-4-5 0,2 0 3 0,-2 3 1 16,6-1 12-16,-2 1 4 0,-5-1-4 15,7 0 0-15,-25 3 5 0,38-2-1 0,-36 2-1 16,36 2-1-16,-17-1-2 0,-19 2-1 0,4-1 4 0,39 3-3 16,-22-4-1-16,-2 2-2 0,-1 0 1 15,-20-3 0-15,35 5-5 0,-15-4-3 0,1 3-9 16,-21-4-2-16,6 1-1 0,35 5-4 0,-20-4-2 15,1 2 3-15,-22-3 1 0,35 4 0 0,-16 0 4 16,-19-5 0-16,5 2 4 0,4-2-4 0,33 5 0 16,-41-4 2-16,6-1 3 0,40 0 0 0,-47 0 7 15,37 0-4-15,-37 0 0 0,9-1 1 16,36-1 1-16,-23-1-4 0,-1 1 3 0,-19 2 1 0,36-3-1 16,-16 2-1-16,4 2 0 0,-25-1-1 15,6 0 2-15,41 3 0 0,-27-3 0 0,2 4 4 16,-1-1 2-16,-3 0 0 0,2 4 3 0,-1-3 1 0,6 2-5 15,0 3 0-15,-1 1 1 0,1-5 3 16,1 4-1-16,-3-2 1 0,3-3-1 0,2-3 0 16,0 2-5-16,1-1-1 0,-4-2-3 0,1-5-7 15,7 5-3-15,-6-4-1 0,3 1 1 0,-6-2 1 16,0 3 0-16,3-2 0 0,0 1 3 0,-5 2 7 16,3 4 0-16,-1-2 5 0,0-1 1 0,6 5-2 15,-3 1 2-15,0-3 3 0,3 4-5 0,0 1 6 16,0-4-4-16,-2-1 1 0,2-1-3 0,-3 2 0 15,2-3-5-15,-3-2 3 0,1-1-1 16,-1 2 2-16,1-2-5 0,-1 2 2 0,-1 0-2 0,-3 0 1 16,3 0 3-16,-1 3 2 0,-1-1 3 0,1 1 3 15,-1 1 0-15,4-1 2 0,-1 2 0 16,1-1-2-16,1 1 1 0,-1-3 1 0,2 1-1 16,-3 1-1-16,3-1 3 0,-4-1-2 0,5 1 0 0,-1-3-5 15,3 0-6-15,-1 0 2 0,-1-2-5 16,2 1 0-16,-4-4 1 0,3 0-2 0,-2 4 1 15,1-2-3-15,0 2 2 0,-3 1 0 0,0-2 5 0,0 4 5 16,1-1 6-16,0-1-2 0,0 5 0 16,-4-2-2-16,3 1 0 0,2 1 2 0,-5-3 3 15,1 1-3-15,1-1 2 0,0 0 0 0,4-2-4 16,-1 0 4-16,-1 0-7 0,2-2 3 0,-4-2-3 16,2 1-2-16,-6 0 1 0,3 1-1 0,-2-1 0 15,0 1-3-15,-2 0-1 0,4 2 2 16,-1-3 4-16,1 1-1 0,2 2 6 0,-4 0 0 15,1 0 3-15,-25 0-3 0,8 0 2 0,38 0-1 0,-21 0 5 16,-2 0-9-16,8 0 6 0,-1 0-3 16,0-1-1-16,-1-1 0 0,-2-2 3 0,2 3 1 15,-4-1-7-15,-1-3 3 0,1 1-2 0,-4 1-4 16,0-4-1-16,-1 0-3 0,1 1 0 0,-1 2 2 16,2-1-1-16,0-2 1 0,-4 3-1 0,3-2 0 15,-21 4 2-15,35-3 0 0,-34 2 2 0,5 3 0 16,39-4 0-16,-19 2-1 0,3 1 2 0,-5-1-1 15,-3-3 3-15,4 3-1 0,-1-1 6 0,-3 0-7 16,-21 1 2-16,35 0-1 0,-13-1 1 0,0 1-2 16,-2-3-2-16,-19 3-1 0,37-1 4 15,-20-2-1-15,-18 4-2 0,6-2-2 0,34-2 1 0,-41 5-3 16,8-3 1-16,2 2 4 0,2 0 5 16,0-1 8-16,2 2-3 0,37 2 5 0,-27 0-3 0,-2 1-2 15,-21-3-1-15,35 5 2 0,-17-1-2 16,-19-1 2-16,34 5 1 0,-14-2-3 0,-20-3 2 15,31 7-1-15,-31-8-5 0,6 0-7 0,1 1-5 16,3 0-8-16,2-2-3 0,0 2-7 0,37 2-1 16,-49-5-1-16,36-3 1 0,-17-2 2 0,-19 3 6 15,34-3-1-15,-34 3 4 0,7-2 7 0,31-4 6 16,-18 4 3-16,0-2 7 0,0 1 4 0,2 0 1 16,3 1 2-16,-2-1 3 0,1 1-5 0,-4 0 3 15,1-1-7-15,-21 2 3 0,33-3-2 0,-12 0 1 16,-20 5-4-16,5-2 3 0,36-5-1 0,-23 3-2 15,3 0 1-15,-1-1-2 0,0 4 0 0,-20-1 0 16,7 1 1-16,31-5-3 0,-20 2 3 16,1-1-5-16,3 2-4 0,-2-2 4 0,5 2-1 15,-4 0 1-15,3 0 1 0,1 3 4 0,-4-2-3 16,1 6 4-16,-20-3-3 0,37 0 1 0,-15 2-1 0,1 1 6 16,-2 1-6-16,2 1-2 0,3 0 2 15,-3 2-2-15,1 0 2 0,-1-2-4 0,-1 2-1 16,-3-4-6-16,3 1-3 0,-2-1-2 0,2 0-3 15,0-2-4-15,3-1-3 0,-2-1 4 0,-1-2 0 16,0 2-1-16,0-3 3 0,4 2 5 0,-4-3 0 16,0 0 2-16,2 2 8 0,-2-2 8 0,0 4 4 15,3-2 7-15,-1 1 2 0,-3 1-2 16,1 1 0-16,4 0 1 0,-3 1-4 0,2 1-1 16,1 1 1-16,-3-2-2 0,1 0-2 0,-5 2-2 0,5-2-10 15,-3 0 0-15,2 4-8 0,-2-5-2 16,2 4 1-16,-3-2-1 0,-22-2 6 0,38 0-7 0,-16 0 5 15,-20 0-1-15,4 0 3 0,41-1 0 16,-21 0-1-16,-2 1 0 0,1-2 0 0,2 2 0 16,1 0 5-16,0-2-1 0,2 4 3 0,-4-2 7 15,3 2-4-15,0 0-3 0,0 2 2 0,1-3-1 16,2 2-1-16,0 2 4 0,-4-2-1 0,3 1 1 16,-4 1 2-16,0-2-1 0,3 2-2 0,-1-5-9 15,2 4-6-15,8-1-12 0,-5-3-3 16,4-3-1-16,-6 1-1 0,1-4 0 0,0 2 6 0,-1 0 0 15,2 0-2-15,-2-1 7 0,1 0 4 0,-4-3 2 16,5 0 14-16,-4 3 19 0,0-2 4 16,2 3 1-16,-2-1 6 0,-2 0 3 0,2 2-2 0,2 1-3 15,-4 1 0-15,4 1-3 0,-4 0-4 16,3 3 0-16,1-1-6 0,-2-1 2 0,0 1-6 16,-2 0-5-16,2-1-10 0,-2 1-7 0,0 0-9 15,1-4-4-15,-3 2-2 0,5-1-1 0,5-1 1 16,0-1 2-16,-1-1 2 0,-1 2 3 0,2 0 9 15,0-2 9-15,-3 3 9 0,0-4 10 0,-3 4 5 16,4 0 1-16,0 3 9 0,2-2-5 16,0 5 2-16,-3 0-1 0,2-1-7 0,0 0 2 15,2 0-4-15,0 0-4 0,0 1 1 0,1 0-2 0,-2 2-6 16,-2-2-15-16,3-1-23 0,0 0-17 16,1-1-13-16,0 1-8 0,0-7-1 0,-5 6 4 0,3-6 4 15,-2-2 12-15,0-2 2 0,2 2 20 16,-4-4 17-16,8-1 17 0,-2 0 11 0,-5 1 12 15,2-1 5-15,0 3 11 0,-3 1 2 0,0 1 2 16,-4 1-3-16,1 2 1 0,2 1-10 0,-6-1-9 16,6 4-4-16,-2-1 2 0,-3-1-5 0,2 0-5 15,0 5-8-15,0-3-10 0,-1 0-10 0,0 1-11 16,1-1-1-16,-3-1-9 0,-1 2-4 0,5-2-8 16,-2-1 4-16,0 2 2 0,2-2 1 15,-5-2 7-15,0-2 4 0,4 4 11 0,-3-1 14 0,-2-1 11 16,2 1 8-16,3 4 4 0,0-3 4 15,3 5-1-15,1 0-4 0,-2-1 0 0,-2 2-5 16,1-2 4-16,1 1-5 0,-2 0-2 0,-2 0 1 16,0 0-8-16,-1 0-11 0,2-3-15 0,-3 1-6 15,0-2-4-15,0 0 1 0,-23-1 5 0,39-1 2 16,-39 1 1-16,38-4 1 0,-17-1 8 0,0-2 5 16,1 1 8-16,3 0 12 0,1 1 5 0,1-2 5 15,0 4 2-15,-2-1 5 0,-4-3 3 0,4 4-10 16,-4 0 2-16,2 1 6 0,-22 2-19 0,35 0 4 15,-8 3-4-15,-6-1 3 0,0 0 2 16,0-1-21-16,3 1-15 0,-25-2-5 0,6 0-15 0,41-2-8 16,-26 4-4-16,3-4-3 0,2 2 8 0,1-3-3 15,1-2 9-15,-2-2 1 0,3 4 5 16,-2-4 14-16,0 2 16 0,-2 1 9 0,3-1 11 16,-3 0 9-16,0 4-7 0,0-1 4 0,5 0 2 15,-2 4-2-15,3 0 6 0,-3 1-19 0,1 0 2 16,-2 1 0-16,1 0-3 0,2 0 1 0,0 0-5 15,-4 1-5-15,1-2-15 0,4 1-12 0,-1-1-6 16,-6-1-8-16,5 1-3 0,-2-1 6 0,-2-2 4 16,2 0 0-16,1 0 6 0,-1-4 4 0,-3 3 9 15,3-2 11-15,0-1 11 0,2 2 10 16,3 2 7-16,-3-1 6 0,4 1-2 0,-2 1 1 0,2-1-6 16,-2 2 3-16,1 0-1 0,-3-1-2 0,3 1 3 15,2 0-8-15,5 1-10 0,-6-1-4 16,0 1-8-16,1-3-12 0,-1 0 4 0,-2-3-17 15,2 3-7-15,1 0-11 0,-5-5 4 0,3 3-2 16,1-3 6-16,-1 0 4 0,2-4 2 0,-6 3 5 16,-1-3 13-16,0 1 10 0,-2-1 11 0,-4-2 6 15,5 5 14-15,-5-8-3 0,4 5 1 0,2 0 1 16,-1-2-1-16,1 4 3 0,2 0-4 16,-2 4 3-16,4 0-2 0,-4-1-2 0,-1 2-1 0,1-1 2 15,-5 3-6-15,3 2-5 0,-1-2 1 16,1 2-6-16,-5 1 2 0,0-1-2 0,2 3-10 15,-1-2-8-15,-1 0-7 0,1 3-6 0,-1-4-7 0,-20-2-6 16,6 1-3-16,39-1 1 0,-23 0 2 16,3-1 6-16,-3-1-3 0,2 2 6 0,-1-4 12 0,-24 4 8 15,38-3 16-15,-14 3 4 0,-24 0 4 16,7 0 4-16,36 2 2 0,-23 1-4 0,0 1 0 16,-21-3-4-16,34 7-1 0,-17-1 2 0,-18-5-18 15,4 1-6-15,3 1-17 0,1 1-13 0,1-1-3 16,1 2-11-16,0-2-3 0,-1-1-1 15,1 1 4-15,-1 1 8 0,-1-3 1 0,1-1 9 16,1-1 9-16,-2 0 10 0,1-2 15 0,3-1 11 0,29-6 14 16,-21 1 2-16,-1 1 6 0,0-1-1 15,0 4 10-15,1-2-4 0,0 2 7 0,-18 2-6 16,6 0 3-16,5 1-10 0,35-2-4 0,-23 3-1 16,0 0-8-16,-21 0-3 0,39 0-13 0,-20 1-4 15,2-4-12-15,1 3-14 0,-2 0-6 0,3-2-7 16,-2 2-4-16,2-2 0 0,1 0-1 0,1-3 5 15,-1 0 6-15,2-2 1 0,-2 1 5 0,0-3 10 16,2 0 17-16,-1 1-4 0,-2 0 18 0,0 1 8 16,-2 1 14-16,4-2 3 0,-2 3 15 15,-2 3-4-15,1 2 1 0,-1 0-4 0,-1 4-5 0,1 2-4 16,1 0-7-16,-1 0-5 0,2 1 3 0,-1 3-3 16,3 2-23-16,-4 2-11 0,4-2-11 15,-1 2-10-15,-3-2-16 0,-2 1-5 0,3-1-11 16,-2 0-6-16,-2-3 0 0,-1-1 0 0,0 1 0 15,5-4 7-15,0 0 6 0,-23-5 8 0,36 4 8 16,-14-2 19-16,-23-2 14 0,8 0 13 0,3 0 11 16,35 1 13-16,-44-1 11 0,4 1 7 0,35 3-1 15,-21 0-2-15,-21-1 1 0,8-3-5 0,35 12-4 16,-21-3-2-16,-1 1-5 0,-1-2-8 0,0 2-3 16,0 0-13-16,-1-1-12 0,5 1-23 15,-2-3-2-15,-1 0-10 0,1-3-7 0,1 0 2 0,-1-2 2 16,-18-2 4-16,36-1 3 0,-14 0 0 0,0-3 11 15,-3 0 7-15,6-1 15 0,0-2 11 0,-1 2 6 16,3-3 6-16,-2 1 6 0,1 1 11 16,-2-2 0-16,-1-1-3 0,3-1-4 0,3 3-82 0,-4-1 92 15,4-4 6-15,1 5-4 0,-1-3 9 16,5 1-12-16,-1 3 7 0,-1 0 6 0,1 1-5 16,-4 3 2-16,3 2 2 0,0-1-1 0,-1 3-3 0,7 2-12 15,-5 5-87-15,-3-4 97 0,-1 1-5 16,0 1-13-16,-2 2-4 0,2 0-61 0,-2 1-27 15,-4 0-37-15,4-3-38 0,1 2-48 0,2 0 19 16,-3-4 15-16,-1 3-589 0,-3-5 54 0,-2-6 59 16,-9-7-855-16</inkml:trace>
  <inkml:trace contextRef="#ctx0" brushRef="#br1" timeOffset="170352.3717">16566 386 724 0,'2'-1'99'0,"-2"1"-5"0,2-1-15 0,0-2-7 15,-1 3-8-15,0-1-5 0,-1 1-2 16,1-2-2-16,1 2-7 0,-1-2-5 0,0 2 4 0,-1 0 5 16,1-2 1-16,0 2 5 0,1 0 0 15,-2-2 6-15,0 2-9 0,0 0-7 0,0 0 1 16,0 0-11-16,0 0-1 0,0 0 0 0,-2 0-2 15,0 0-5-15,0 0 4 0,-1 2-8 0,-1 1-1 16,1 0 3-16,-1 2-9 0,-4 3 3 0,0 0-3 16,0-1-2-16,0 0-3 0,-2 2 5 0,3 1-2 15,0 0-4-15,-3-1 6 0,2 1-3 0,2 1 0 16,-1 0-1-16,1 1-11 0,-1 0 9 16,4-1 3-16,-2 2-3 0,2-2 4 0,-1 0 7 15,-1 0-4-15,3 0 0 0,0 1-4 0,0-5 6 16,0 3-8-16,2 2 2 0,4 1-3 0,-2-1 3 15,0 1-4-15,3 0-1 0,-1 2 0 0,2-1-2 16,-1 1 0-16,2-4-1 0,-1 4 2 16,-1-1-1-16,0 1-2 0,0 0 0 0,4 0 0 0,-5-1-3 15,1 0-1-15,0 1 112 0,-3-2-99 0,0 0 3 16,-1 0 3-16,1 1 7 0,-1 1 3 0,-1-1 2 16,0-2 1-16,-3 2-1 0,1 1 6 15,-1 0-2-15,-1 0-7 0,1-1 0 0,-4 1 8 16,0-1-16-16,2 1-1 0,-3-1-5 0,2 2 0 15,-1-1 0-15,1 0-2 0,1 1 2 0,0-1-2 16,-1 0-2-16,1-2 2 0,-1 1 2 0,2 1-3 16,0-1-4-16,1 1 4 0,0-1-7 15,1 2-1-15,2-1 5 0,0 0-1 0,0-1 3 0,-1-2-10 16,1 1 9-16,0 1-5 0,0 0-5 0,1 1 5 16,1-1 4-16,-1 1-3 0,1-1-2 15,0 1-8-15,0 1 9 0,1-1-4 0,-3-2 7 0,1 1-8 16,1 1-2-16,-1 1 3 0,-1 0 2 15,0 0-4-15,-2-2 4 0,0 3 0 0,2-2 96 16,-3 2-98-16,2 0 0 0,-1-1 2 0,-1 0-2 16,2 1-5-16,0 0-1 0,-1-1 5 0,0 1-4 15,1-1 17-15,1-1-12 0,0 2-1 0,1-2 1 16,-1 2-5-16,2-2-1 0,0 3 9 0,2-3-1 16,-2 0-3-16,3 1 3 0,-2-1 2 15,4 1-9-15,-1 0 4 0,1 1-2 0,1-1 0 0,0 0 9 16,-1 0-4-16,1 1-5 0,-1-3 3 0,2 4 0 15,-2-1 0-15,0 0 1 0,1 0-2 16,0 2-1-16,-2-3 2 0,0 1-3 0,-1 0-1 0,0 0 3 16,-2 0-5-16,0 0-2 0,-1 0 2 15,1-1 5-15,-3 0-1 0,0 0 3 0,0 1-3 16,0 0 0-16,-3-2 5 0,1 2-2 0,1-4-1 16,-1 3 3-16,2-2 1 0,0 3-4 0,0-2 5 15,-2 0-4-15,1 1 3 0,1-2-3 0,1 2 1 16,1 0 3-16,-1-1-3 0,3 0-2 0,-1 1 1 15,-1-2 0-15,1 3 1 0,2-2 0 0,-1 1-3 16,2 0 11-16,-3 0-8 0,4-1-10 0,-2 2 10 16,-1 0-3-16,1-3 0 0,-1 3-1 0,0-2 4 15,2-1-2-15,-3 5-7 0,2-2 7 0,-2 1 8 16,0 1-12-16,1-2 6 0,-1 3-7 0,-1-3 4 16,-2 1 6-16,2 1 2 0,-1-1 0 15,0 1 2-15,-1 1 5 0,0-1-3 0,0 1 2 16,0-1 2-16,-2 0-8 0,2 2 2 0,-2-1 1 15,2-1 1-15,0 2-10 0,0 0 7 0,0 0-3 16,0 1-1-16,0 0-3 0,0 0 0 0,0 1 5 16,3-1-1-16,-1 0-2 0,1 0 3 0,-1 0-4 15,1-1 3-15,0 2-4 0,2-1 0 0,0-1 3 16,1 1 0-16,0 0-3 0,1-1 3 0,10 29 9 16,-14-39-12-16,4 6-2 0,-3 0 8 0,3 3-11 15,-1-2 2-15,-1 2-1 0,1 1 3 16,-3-1-1-16,1 0-3 0,-1 2 6 0,-2-1-4 15,0 1 4-15,-1-3-4 0,-2 3 5 0,0-1 1 16,-2 0 4-16,0 0-3 0,-10 32 2 0,4-27 11 16,-2 2-9-16,1 0-7 0,2-2 3 0,-1 3 1 15,0-1 0-15,-1-1 0 0,6-16 1 0,-1 5-4 0,-1 2 3 16,1 3-2-16,0 0-3 0,1 0 1 16,-2 1 2-16,3 0-2 0,1-2-3 0,-1 1-2 15,0-2 0-15,0 1 5 0,2-2-2 0,0 2 0 16,1-3-1-16,-2 0 0 0,1 0-1 0,2 0 1 15,0 0-1-15,0 1-3 0,0-1-1 0,-2-1-1 16,2-2 2-16,0 3 3 0,0 1 2 0,-1-1-2 16,1 0 0-16,0 0 2 0,0 2-8 15,0-1 2-15,0-2 0 0,-2 2 1 0,0 0 1 16,2 0 1-16,0-1 1 0,-1 0-5 0,1 1 3 16,-1-1 0-16,1 1 0 0,0 0 0 0,-2 1-1 15,1-2 0-15,1-1 1 0,0 1 3 0,0 2-2 16,0-2-3-16,0-1 4 0,1 1 1 15,-1 2-1-15,4-1 1 0,-2 0 0 0,1-1 0 0,1 2-2 16,1-3 1-16,0 2 3 0,1 1-1 0,1-1 12 16,-2-1-12-16,3 0-1 0,0 1 1 15,0-1 1-15,0 0-2 0,1 1 0 0,1 0 0 0,-3 0 2 16,3-1-8-16,-4 0 6 0,1 0 0 16,-2-2-6-16,-1 1 5 0,-1 0 1 0,1 1-3 15,-1 0 0-15,-2 1 1 0,0-3 3 0,-1 2 1 16,-1 0 1-16,0 4 0 0,-5-4 1 0,2 0 1 15,0 3-1-15,-10 27 4 0,8-36 0 0,-1 3-4 16,-8 30 3-16,1-18-1 0,0-1 1 0,3 2-4 16,-1-1 2-16,1 0 5 0,7-14-8 0,-12 28 3 15,5-14 0-15,-1 1 1 0,7-16-5 16,0 3 4-16,-2 3-2 0,1 1 0 0,1 1-3 0,-3-2 1 16,3 2 0-16,2-1-2 0,0-1-1 15,2-1 1-15,-2 1 2 0,2-2-5 0,1-1 2 16,1 1 7-16,0-1-8 0,1 1 3 0,-1 0 0 15,1-3 1-15,2 3-3 0,-1-2 0 0,-1 2 4 16,2-2-4-16,0 1 2 0,1 1 1 0,-1-3-6 16,0 1 1-16,1 0-1 0,-1 1-1 0,2 0 5 15,-1 2 2-15,-1 0-6 0,0-1 4 0,1 2 0 16,-3 0 2-16,3-3-2 0,-2 3 1 0,1-1 1 16,1 1 0-16,-3-1-2 0,-1-1 0 0,0 2 1 15,2 0-3-15,-2 0 3 0,-1-1-5 16,0 3 6-16,0-1-3 0,-1 0-2 0,-2 2 3 0,2-3-2 15,-2 3 0-15,-2 0 4 0,1-2-2 0,0 5 1 16,-1 0 1-16,-1-1 0 0,-7 31 2 0,9-40-4 16,-1 3 2-16,-1 3 0 0,1 3 0 15,-12 26-2-15,14-35 5 0,-1 6-2 0,0 1 1 16,-3-1 0-16,1 3-3 0,1 1 3 0,2-3-4 16,-3 1 1-16,3-1 3 0,-1-1-3 0,1 1 1 15,-1-2 1-15,1 2 1 0,5 0 2 0,0-2-6 16,1 1 8-16,2-1-4 0,-1-1 2 0,3 3 1 15,-2-4 0-15,4 0 0 0,-1 0-1 0,2-1-1 16,0 0 3-16,19 19-3 0,-21-26 0 16,0 1 0-16,3 3 0 0,1 2-1 0,0-2-1 0,-2 0-1 15,1 0 0-15,-1-1 2 0,-3 1 6 0,3 0-9 16,-3 2 3-16,0 0 0 0,-2-2 0 16,-1 2 5-16,2-1-5 0,-3-1-2 0,0 3 2 15,-2-2-2-15,-1 2 5 0,3 0-4 0,-3 0 0 16,0 1 2-16,-2-1-2 0,0 0-2 0,-1 1 1 15,1-1 1-15,-2 0 2 0,-1-2-6 0,2 2 2 16,1-2 1-16,0 1-2 0,0-2 3 0,1 3-2 16,-1-1 6-16,1 3-8 0,1 0 3 0,1-1 5 15,1-2-7-15,0 2 2 0,0-1-1 0,1-1 2 16,0 1 0-16,-1-1-4 0,3 1 4 0,-1 0-4 16,-2-1 2-16,3 1 1 0,-3 1-2 0,1-1 0 15,0 2 0-15,0-1 1 0,-1-1-2 0,0 1 3 16,-2 0-2-16,0 0 2 0,0 2 0 15,-2-1 0-15,0-1 4 0,0 4-4 0,-2-4 1 16,1 1-2-16,-2 1 0 0,2-1 2 0,-1 1 0 0,-2-2-1 16,2 1 3-16,-1 1-6 0,0-1 0 15,0 0 4-15,1-2 1 0,-1 1-1 0,0-1-4 16,2-1 0-16,-1-1 3 0,0 2-2 0,1-1 0 16,-1 0 2-16,0-1-2 0,-1 1 0 0,0-2-2 15,2 1 2-15,-3 1-1 0,2-2 2 0,1 2-1 16,0-1-1-16,0 0 1 0,-1 0 2 0,2-1-1 15,0 1 0-15,1 2 1 0,-1-3-2 0,2-1 0 16,-2 1 2-16,1-5-3 0,1 2 0 0,-3 0 0 16,1 0 0-16,1 3 0 0,-1 1 0 15,2 1 5-15,-2-2-4 0,1 2 0 0,0-2-1 16,-1-2 0-16,1 2-2 0,1 0 7 0,0 1-6 0,0-2 2 16,0-1 2-16,0 2-4 0,1 3 3 15,1-3 1-15,0 0-2 0,3 2 2 0,-1-1-1 16,2-1 1-16,-2 1 0 0,2-1-3 0,0 0 5 15,0 0-2-15,1 0-1 0,0-1 3 0,2 4-3 16,-1-3 0-16,0 1 1 0,3-2 2 0,-2 1-1 16,1 0-4-16,0 0 3 0,1-2 0 0,-4 2 1 15,3-2 0-15,-2 2-3 0,-2-1 0 0,1 0-1 16,-2 0 0-16,1 0 3 0,-1 1-3 0,0 0 1 16,-1-1 2-16,-1 1-1 0,1 0 1 0,-2 1-4 15,-1 1 4-15,-1-1 1 0,0-1-1 16,0-2-1-16,0-1 3 0,0 2-3 0,0 2-1 0,-1-1 0 15,1 1-1-15,-1 2 2 0,0-2-2 16,0 0 3-16,1 1-5 0,0-2 1 0,-2-1-1 16,1-2 2-16,1 0 0 0,-1 2-2 0,1 0 0 15,0-1 0-15,0-1 2 0,0-1 1 0,1 1 1 16,0-4-3-16,1 3 0 0,-2-2 2 0,0-1-2 16,1 0 2-16,-1 0 0 0,0 0 0 0,2 0-1 15,-2 0 0-15,1 1-1 0,2-1 3 0,-3 1-1 16,2 0-1-16,-2-1 0 0,1 1 0 0,-1-2-2 15,1 1 3-15,-1 3-1 0,1-3 0 0,0 2 2 16,-1-1 0-16,0 0-2 0,0 0 1 0,0 2 0 16,0-1-1-16,0-1 2 0,0 6 0 0,0 0-2 15,0 0 6-15,0-3-6 0,0 2 1 0,0-2-3 16,-1 3 4-16,-2-2 0 0,1 1-4 16,2 0 1-16,-3-1 2 0,3-2 0 0,0 1-1 15,-1-2 1-15,1 0-1 0,0 0-1 0,0 2-2 16,0-4 6-16,0 2-3 0,0 1 1 0,0-4-4 15,-1 3 1-15,1-2 3 0,-1 2-1 0,1-1 3 16,0 0-2-16,0-1 0 0,0 1-1 0,0-1 0 16,0-1-1-16,0-1 1 0,0 2 2 0,0-1 0 15,0 0 5-15,1 0 0 0,-1-2-1 0,0 2 4 16,1-1-1-16,-1-1 2 0,0-1 1 16,0 3-1-16,0-3-2 0,0 1 0 0,0 0 0 0,0-1-1 15,1 0 1-15,-1 0-4 0,0 1-1 0,0-2 0 16,0 3 2-16,1-2 2 0,-1 0-2 15,0 2-11-15,0-1-30 0,0 0-42 0,0-1-86 16,-1 1 16-16,-2 0 15 0,2 1-504 0,-5-3 55 16,2 0 36-16,-3-5-651 0</inkml:trace>
  <inkml:trace contextRef="#ctx0" brushRef="#br0" timeOffset="187147.8283">2487 13007 1556 0,'-4'-2'324'0,"2"-1"-27"0,0-1-22 16,-1 3-22-16,2-3-21 0,-1 1-10 0,2-1-13 16,-1 2-19-16,-1 0-9 0,0-2-12 0,1 2-10 15,1-3-11-15,-1 3-12 0,1 1-8 16,-1-2-14-16,-1 2-9 0,0-2-7 0,1 0-6 0,1 1-11 15,0 0-2-15,-1 1-7 0,1-1-13 16,0 2-8-16,-1-2-9 0,-2 1-3 0,3 0-10 16,0 1-10-16,-1-2-8 0,1 2 3 0,0 0 10 0,1 0-1 15,2 3 6-15,0 3-3 0,2 4 8 16,1 1 0-16,1 1 1 0,0 5 9 0,0 0-4 16,-3 0-3-16,2 2-4 0,1 0 3 0,-1 2-6 15,1-2 2-15,-2 2-8 0,-1 0-6 16,2-3 6-16,-1 2-2 0,-1-3-3 0,0 0 0 15,0-1-4-15,-2-3-1 0,1-1 3 0,0-1 2 16,0-2-5-16,-1-2 7 0,0-1 13 0,-1 1 4 16,0-4 2-16,0 0 10 0,1 1 4 0,0 1-3 15,-1-3 9-15,-1-1-1 0,1 2 1 0,0-2-16 16,2-1-7-16,-2 0-3 0,1-2-13 0,0-1-2 16,1-1-8-16,0-5-9 0,3-1 2 0,-1-2-6 15,-2-1-7-15,3-1-4 0,-1-2-3 0,1-4 0 16,1 1-5-16,-3-1-1 0,2-1 7 0,0 1 2 15,-1 0-1-15,2 1 13 0,-4 0-19 0,2 2 8 16,-2 1 16-16,1 3 2 0,-2 1 5 16,2 1-1-16,-3 2-3 0,0 2 2 0,0 0-3 0,0 4 0 15,2-1-2-15,-2-2-8 0,-1 3 8 16,1-1-13-16,-1 2 1 0,0 1 2 0,1-1 0 16,-1-2 2-16,1 4 2 0,0-2-3 0,-1 1-6 15,0-1 10-15,2 1-9 0,-2 0 7 0,1 1 2 16,0-1-3-16,1 1 3 0,1 0 2 15,0 0 2-15,2 0 2 0,0 1-3 0,1 0 1 0,-1-1 5 16,2 1-6-16,4 1-3 0,0-2 8 0,0 1-7 16,-1 1-29-16,1-2-9 0,-3 0-29 15,4 0-24-15,-2 0-38 0,2 0-46 0,-2 2-73 0,0 0 22 16,-2-2 21-16,-2 0-499 0,2 0 61 0,-3 0 43 16,-2-2-738-16</inkml:trace>
  <inkml:trace contextRef="#ctx0" brushRef="#br0" timeOffset="187551.8309">3235 13230 2212 0,'-3'3'404'0,"2"-2"-44"0,1 2-33 0,0-3-30 0,0 2-21 15,1-2-34-15,3 0-22 0,0 0-20 16,2 0-19-16,0 0-12 0,3 0-13 0,3 0-19 0,-2 0-16 16,2 0-3-16,-3 0-16 0,1 0-11 15,-2 0-21-15,1 0-22 0,-2 0-20 0,0 0-17 16,0-2-20-16,0 2-18 0,0 0-27 0,-1 0-21 16,1-3-27-16,0 3-28 0,-1 0 13 0,-2-1-209 15,1 0-116-15,0-2 36 0,-3 1-207 0,2-3 43 16,-3 3 51-16,0-2-482 0</inkml:trace>
  <inkml:trace contextRef="#ctx0" brushRef="#br0" timeOffset="187761.8278">3226 13145 2065 0,'-2'-2'394'0,"-1"1"-28"16,2 1-28-16,1-2-22 0,2 1-33 15,1-1-26-15,-1 0-27 0,3 0-16 0,2 2-31 16,1-4-17-16,1 1-16 0,3-2-12 0,-1 2-16 16,-2-1-26-16,0 1-31 0,1 0-46 0,-3 0-59 15,0 2-87-15,-1 1 12 0,-1 0 11 0,0-3-580 16,-2 3 51-16,0 0 55 0,-2-1-670 0</inkml:trace>
  <inkml:trace contextRef="#ctx0" brushRef="#br0" timeOffset="203372.3492">4092 11226 1609 0,'2'-1'280'0,"-2"-1"-26"0,0 1-23 0,0 0-17 0,0 1-14 16,0 0-11-16,0-1-20 0,0 0-13 0,-2 1-12 15,0 0-3-15,0 0-10 0,-2 0-13 16,-2 0-8-16,2 0-13 0,-2 1-5 0,-4 1-11 0,-1 2-6 15,-3-1-10-15,0 3-8 0,-1-3 0 0,-3 2-11 16,2 0 1-16,-4 1-5 0,4-2-4 16,-3 3-4-16,-1-1 2 0,3-1 2 0,-2 0 1 15,2 0-1-15,0-1 4 0,3 1-6 0,-1-2-1 16,3 2 3-16,2-3-9 0,1 0-2 0,0-1-4 16,1 2-2-16,2-2-2 0,0-1 0 0,2 1-4 15,-1 0 0-15,0-1 0 0,1 1-2 0,-1 2 3 16,3-3-4-16,-3 0 2 0,3 0-4 0,-2 0 4 15,2 1-1-15,-1-1 2 0,1 0 4 0,1 0-6 16,-2 0 2-16,0 2-3 0,2-2-1 16,0 0-2-16,0 0 0 0,-1 0-3 0,0 0-3 0,1 1 3 15,0-1-2-15,0 0 5 0,-1 0-3 0,1 0-1 16,0 1-1-16,0-1-1 0,1 0 1 16,-1 0-5-16,1 0 1 0,-2 0 0 0,2 0-4 15,-1 0 2-15,0 0 1 0,1 0 0 0,-1 0-5 16,1 0 2-16,0 0-2 0,0 0-1 0,-2 0-2 15,2 0 1-15,-2 1 2 0,2-1-4 0,-1 0 2 16,1 0 4-16,-1 0-2 0,1 0 0 0,0 0 1 16,0 0 1-16,0 0 2 0,-2 0-1 15,2 0-1-15,0 0 1 0,0 0-1 0,-1 0 0 0,1 0 1 16,0 0 0-16,-1 1 1 0,1-1-4 16,0 0 4-16,0 0 0 0,0 0-2 0,0 0 0 15,0 0 4-15,-2 1-4 0,2-1 1 0,0 0 1 0,0 0 3 16,-1 0-2-16,1 0 1 0,0 0 2 15,0 0 1-15,0 0-3 0,0 0 1 0,0 0 0 16,0 0-3-16,0 0 4 0,-1 0-2 0,1 0 3 16,0 0-2-16,0 0-1 0,0 0 4 0,0 0-1 15,0 0-1-15,0 0 4 0,0 0 2 0,0 0 1 16,0 0-2-16,0 0 5 0,0 0-3 0,0 0-1 16,0 0 3-16,0 0-2 0,0 0 5 15,0 0-2-15,0 0-4 0,0 0 1 0,0 0 0 16,0 0 1-16,0 0 1 0,0 0-2 0,0 0-1 0,0 0-5 15,0 0 2-15,0 0-2 0,0 0 2 16,0 0-1-16,0 0-3 0,0 0 3 0,0 0-3 0,0 0 3 16,0 0-3-16,0 0 2 0,0 0-2 15,0 0-2-15,0 0-1 0,0 0 3 0,0 0-2 16,0 0 0-16,0 0-6 0,0 0 2 0,0 0-3 16,0 0-1-16,0 0-2 0,0 0-4 0,0 0 0 15,0 0-1-15,0 0-3 0,0 0 3 0,0 0 1 16,0 0 3-16,0 0 2 0,2 4 1 0,0 1 0 15,-1-3 1-15,0 2 0 0,1 2 3 16,0 2 0-16,2 4-2 0,-4-1-1 0,2 1 5 16,1 1-4-16,-1 1 2 0,0 0 4 0,2 2-5 0,-3-2 2 15,3 2 0-15,-3 1 0 0,1 0 0 16,1 1 0-16,0-1 0 0,-2 1 7 0,3 1-4 16,-2-1 1-16,-1-1-4 0,1 2 3 0,0-2-2 15,0 2 1-15,-1 2-1 0,1 0 1 0,1 1 2 16,-1-1 1-16,0 3-1 0,0-2 0 0,0 0-2 15,-1 3 1-15,1-1 0 0,0-1-1 0,-1 0 3 16,0 0-3-16,-1 0 2 0,0 1 0 0,2-2 2 16,1 2-3-16,-2-3 0 0,0 1 0 15,0-1 1-15,1-1-1 0,1 2 1 0,-2-2 3 16,0 2 0-16,0-1 0 0,0 0 1 0,2 0 0 0,-2 3 0 16,1-3-2-16,2 1 0 0,-3 0 4 0,2-1-5 15,0 0 1-15,-1-3 2 0,0 2-3 16,2 1 2-16,-3-1 0 0,1-1 0 0,1 0 1 15,-2 0-2-15,1-1-1 0,1-1-3 0,-1 0 4 16,-2 2-1-16,0-2-1 0,0-1 2 0,1 1 1 16,0 0-1-16,-1 1 0 0,0-2 5 0,0 1-5 15,0 0 2-15,0 1-5 0,0-2 3 0,0 1 1 16,0 2-1-16,0-1 2 0,0 1-3 0,-2-2 3 16,1 0-3-16,0 0 6 0,1 0-6 0,-3-1 1 15,1 0-1-15,1 0 0 0,1-1-1 0,0 2 2 16,-1-1 0-16,1-1-2 0,0 0 1 15,0-1 2-15,1 1 1 0,0-2-1 0,1 2-2 0,1-1-1 16,-2 2 4-16,0 0-1 0,1-1 1 16,-1 2-2-16,1-2 3 0,-2 1-1 0,0 0-4 15,1 0 1-15,-1-2 0 0,0-2 2 0,1 3 1 0,0-2 1 16,-1 1-2-16,0 2 1 0,1 0-3 16,-1-2 3-16,0 1-4 0,0-1 4 0,0 2-5 15,1-1 0-15,-1 0-2 0,0-1 2 0,-2 0 3 16,2 0 0-16,2 3 4 0,-2-1 0 0,0 0-3 15,0 1 5-15,0-1-3 0,2 1-1 0,-1-1 0 16,-1-2-1-16,2 3 3 0,1 0-2 0,-2-2 0 16,0 0 1-16,-1-1 2 0,1 1-3 15,1 1 1-15,-2-3-2 0,0 1 4 0,0 0-3 16,2 0-1-16,-1 1-1 0,-1 0 1 0,2 1 0 16,-2-1 2-16,0 2-2 0,0 0 4 0,0-1 1 15,1 1-1-15,-1-1-1 0,1 0-1 0,0-3-3 16,1 1 1-16,-1 1 0 0,0-1 2 0,-1 1-1 15,0-3-2-15,0 1-1 0,1 0 3 0,1-1-3 16,-2-1 1-16,0 0 0 0,2 1 7 0,-1 1-10 16,-1-1 3-16,1 2-3 0,0 0 1 15,-1-1 1-15,1 1-4 0,1 1 4 0,-1-1 1 16,-1 0 0-16,1-2-2 0,-1 1 2 0,0 1 0 16,0-4-5-16,1 5 2 0,0-3 0 0,-1 2 0 15,0-4 0-15,0 1 2 0,0 1 1 0,0-1-3 16,-1 1 3-16,1-3-3 0,0 1 2 0,0-2-3 15,0 1 2-15,0 2-1 0,0 0 0 16,0-2 1-16,0 1-2 0,0 0 0 0,0-2 0 0,0 1 4 16,0-2-2-16,0 0-2 0,0-1 0 0,0 0-1 15,0 0-1-15,0 0 0 0,0 0 3 16,0 1 0-16,0 0 0 0,0-2-2 0,2 7 0 16,0 0 5-16,-2-2-5 0,0 1 3 0,0-1-3 0,1 1 2 15,-1 0 0-15,1 0 2 0,-1-1 2 16,0-2-4-16,0 1-4 0,0-3 4 0,1 1 3 15,-1-1-4-15,0 1 1 0,0-3 2 0,0 3-4 16,0-3 2-16,0 2 1 0,0 1-2 0,0-2-1 16,-1 2 1-16,1-1 0 0,0-1 2 15,-1 3-3-15,0-2 3 0,1 1-1 0,0 0 1 0,0 0 5 16,-2 0-2-16,2-2 1 0,-2 2 1 16,1-1-2-16,1 1 2 0,0-3-4 0,-1 2 2 15,0-2-2-15,-1 1 3 0,2-2-5 0,0 1 4 16,0-1-3-16,0 1 0 0,0-1 1 0,0-1-5 15,-1 1-1-15,1-1 2 0,0 1-4 0,-1 0 6 16,1 1-3-16,-1-2 3 0,0 1-3 16,1 1 3-16,0-1 0 0,-2-1 2 0,1 2-6 0,1-3 2 15,0 5 5-15,-1-6-4 0,0 1 1 0,1 2 1 16,-1-2-4-16,1 1 3 0,0 0-2 16,0-2 4-16,0 2-2 0,0-1-4 0,0-1-2 15,0 1 0-15,0 0-3 0,0 1 0 0,0-1-2 16,0 0-3-16,0 0-3 0,0-1 1 0,0 2-1 15,0-2 1-15,0 1-1 0,0-1 2 0,0 1-6 16,0-1 1-16,0 0 5 0,1 0 1 0,0 0 2 16,3 0 2-16,-1 0 6 0,2 0 4 0,2-1 9 15,3 0 3-15,2-2 7 0,6-1 6 0,-3 1 6 16,3 1 2-16,1-2-2 0,2-1-1 0,1 2-1 16,2-1-1-16,-4 0 2 0,1 0-1 0,-1 2 3 15,-2-4 1-15,1 5 6 0,-4-2 2 0,1 1 1 16,-2-1-2-16,-1 0-1 0,-2 1 2 15,-3 2 0-15,0 0-1 0,-2-2-11 0,-1 1 0 16,-1 0-5-16,1 1-15 0,-3-1-19 0,3-1-15 16,-4 1-27-16,2 0-68 0,0-1-95 0,-2 1 20 15,0-2 19-15,3 2-532 0,-3-2 58 0,0 0 48 16,0-2-689-16</inkml:trace>
  <inkml:trace contextRef="#ctx0" brushRef="#br0" timeOffset="205839.5572">4439 11465 1350 0,'-2'-4'286'0,"0"2"-27"16,-2-2-23-16,3 0-22 0,-1 1-13 0,-1 1-16 0,1-2-11 15,1 1-9-15,-1 0-9 0,0-1-5 0,0 1-9 16,0-1-1-16,0 1-2 0,0-1-17 16,1 0-3-16,0 0-6 0,0 1-10 0,-1 1 0 15,1-1-6-15,0-1-7 0,1 2-5 0,-1-1-5 16,0 0-12-16,1 2-9 0,-1 0-9 0,1-1-15 15,-2 1-13-15,1-1-6 0,1 2 1 0,0 0 6 16,0 0 9-16,3 3 1 0,-1 1 2 0,5 7 5 16,0-1 4-16,2 4-7 0,-1 0-1 0,2 1 2 15,-1 2-6-15,0 0 3 0,0 0-7 0,0 0 4 16,-2 0-5-16,1-1-5 0,-1 1 0 16,-1-2 0-16,1-1-4 0,-1 0 0 0,0 0-1 15,0-2-2-15,-3-2 1 0,3-2-2 0,-3 0-3 0,1-2 5 16,-2 0-5-16,2-2-1 0,-3 1 6 15,0 0 0-15,1-4 7 0,0 2 7 0,-1-1 1 0,0 0 6 16,0 1 8-16,0-2 4 0,-1-1-11 16,1 0-9-16,-1 0-1 0,0-1-7 0,0 0-6 15,0-3-2-15,0 1-5 0,0-4-8 0,-2 1-2 16,1-5-5-16,1-2-6 0,0-2-1 0,-1 0 0 16,0-2 0-16,-1 0 3 0,2-1-2 0,0 3 3 15,0-1-2-15,0-1 1 0,0 2-1 0,0 1 7 16,0 3 0-16,0 0-4 0,0 1 0 0,0 2 3 15,0-1 3-15,0 2 1 0,0 2-2 0,0 0-1 16,0 0 2-16,2-1 3 0,-2 2-7 0,0 0-2 16,0 0-1-16,0 0-2 0,0 2-4 15,1-2 1-15,0 1 11 0,0-1-2 0,3 3 3 0,-1-3-2 16,0 1 2-16,1 0 6 0,3-1 4 16,0-2-1-16,3 2 1 0,-1-1-3 0,-1 2-11 15,0-3-15-15,1 2-13 0,1 0-16 0,-1-2-20 16,2 1-33-16,-2 1-38 0,2-2-63 0,0 2 20 15,0 0-289-15,-2 1 40 0,-1 0-164 0,-1 2 38 16,-2-2 59-16,0 2-503 0</inkml:trace>
  <inkml:trace contextRef="#ctx0" brushRef="#br0" timeOffset="206404.5607">4790 11640 1762 0,'-2'1'354'0,"2"0"-37"0,-2 0-36 0,2 0-25 16,0 1-20-16,0-1-22 0,0-1-19 0,0 0-20 15,0 0-16-15,2 3-13 0,0-3-12 0,0 0-10 16,0 0-15-16,2 0-8 0,-1 0-11 0,1-3-7 16,-1 2-7-16,2-1-11 0,0 0-5 0,-2 0-12 15,2-1-8-15,2-1-7 0,0 0-4 16,1-1-2-16,-3 2 0 0,-2-3-6 0,2 3-2 15,-1 0 2-15,-1 0 0 0,0 1-2 0,1-1 5 16,-2 2-2-16,0-1-2 0,0 1 4 0,0 0-1 16,-2 1-2-16,0-1 1 0,0-1-2 0,1 2-4 0,0-1-2 15,0 1-1-15,1 0-8 0,-2 0-1 16,1 0 0-16,-1 0 3 0,0 3 7 0,0-1 9 16,0 2-2-16,0 1 8 0,2 7 3 0,1 0-2 15,-2 5-1-15,0 0 13 0,2 1 8 16,-1 0-1-16,1 4-1 0,-2-4 4 0,1 1-10 15,1 0 3-15,-1 0 3 0,0-2-3 0,0 0-2 16,-1-1-5-16,0-1-5 0,1-2-2 0,-2-4 0 16,2-1 0-16,-1-2-4 0,-1 2-4 0,0-3-7 15,1 0-26-15,-1 0-18 0,0-1-30 0,0-1-31 0,1 2-84 16,-1-3-72-16,0 1 22 0,1 1 21 16,0-2-495-16,-1 0 51 0,2-1 51 0,-2 2-748 15</inkml:trace>
  <inkml:trace contextRef="#ctx0" brushRef="#br0" timeOffset="206855.5596">4723 12461 1866 0,'-2'4'411'0,"-1"-2"-28"0,2 2-31 0,1-2-12 15,0 2-46-15,0-1-27 0,0 0-25 0,0 1-15 16,0-2-30-16,0 0-15 0,0 1-28 0,-1-1-14 16,1 1-16-16,0-2-11 0,0 2-10 0,0-2-17 15,-1 1-25-15,1-1-22 0,0 0-33 0,0 0-25 16,0 1-40-16,-1-1-39 0,1 0-50 0,0 1 16 15,0-1-242-15,0 1 32 0,0-1-290 0,0 1 43 16,0 1 44-16,-1 1-550 0</inkml:trace>
  <inkml:trace contextRef="#ctx0" brushRef="#br0" timeOffset="207071.5582">4696 12706 2098 0,'0'6'399'16,"0"-1"-40"-16,0 2-29 0,1-2-30 0,0-1-31 0,1 1-27 15,-2-2-26-15,1 2-25 0,0-1-21 0,-1 1-19 16,1-2-21-16,-1 1-33 0,2 0-26 16,-2-2-41-16,2 2-30 0,-2-1-40 0,0-1-38 15,1 3-45-15,-1-3-51 0,0 3 16 0,1 0-137 16,-1 0 28-16,0 0-340 0,0-1 52 0,0 1 40 15,-1 0-442-15</inkml:trace>
  <inkml:trace contextRef="#ctx0" brushRef="#br0" timeOffset="207238.558">4729 12948 1833 0,'1'5'383'0,"0"0"-30"15,1 2-19-15,0-4-29 0,-2 2-29 0,1 0-27 16,-1-1-26-16,0 0-24 0,1 0-25 0,1 0-19 15,-2-1-63-15,2 0-62 0,-2-1-85 0,1 2 5 16,0-1 3-16,-1-1-587 0,0 1 44 0,0-1 53 16,0-1-559-16</inkml:trace>
  <inkml:trace contextRef="#ctx0" brushRef="#br0" timeOffset="208389.5653">4458 14142 1707 0,'-1'-2'271'0,"0"-1"-10"0,1 3-1 0,0 0-12 0,0 2-8 16,1 1-12-16,1 6-6 0,4 5-15 16,1 1-18-16,14 28-6 0,-8-14-17 0,-4-1-8 15,2 2-13-15,0 1-10 0,-3-1-6 0,2 2-14 16,-2-5-12-16,1 4-12 0,-6-19-7 15,0 5-5-15,2 1-11 0,-2 1-6 0,1-1-4 0,1 0-3 16,-2-2-8-16,2-2-7 0,-3 0 1 0,2-5 0 16,-2 2 6-16,-1-2 1 0,3-3 11 0,-3-1 5 15,0-1 1-15,1 0 0 0,-1-1-11 0,1-2-8 16,-1 2-10-16,0-3-2 0,-1-3-8 0,1 1-13 16,1-1-5-16,1-1-8 0,-2-3-7 15,0-3-7-15,1-3-4 0,1 0-6 0,-2-3-3 16,1-2-3-16,1 2-5 0,-1-2 3 0,1-4-1 15,0 3 5-15,-2-1 3 0,2 0 4 0,0-1-1 16,-3 2 2-16,3 0 3 0,0-1-1 0,-2 3-3 16,0-2 8-16,-1 1-2 0,0 1 3 15,0 1 0-15,0 4 1 0,0 1 1 0,0 1 2 0,0 2 2 16,0 0 0-16,0 3-2 0,0-2-1 0,0 2 0 16,0 1-1-16,0 0 0 0,0-2 2 15,0 5-1-15,0-3-4 0,0 1 1 0,0-1 2 16,0 1-1-16,0 1-1 0,0 0 0 0,0-1-3 15,0 2-4-15,1-1-5 0,-1 0 5 0,0 0-7 16,1 2 3-16,-1 0 4 0,0 0 4 0,0-1 2 16,0 1 2-16,1 0 2 0,-1 0 3 0,2 0 0 15,0-2 5-15,-2 2-1 0,1 0 4 16,1 0 2-16,0 0 3 0,0 2 1 0,3-1 5 0,0-1-2 16,-1 0 0-16,2 0 3 0,-2 2 0 0,4-2-1 15,2 0 1-15,3 0 6 0,1 0-8 0,0-2 0 16,0 2 7-16,2-3-3 0,-1 1-4 0,2 1-2 15,-3-1-1-15,1-2-10 0,-1 1-14 16,0 1-10-16,-2 0-8 0,-3 1-12 0,-1-3-12 16,0 2-18-16,-3-1-23 0,1 3-31 0,0-2-46 15,-3 2 16-15,1 0-102 0,-2 0-88 0,0 2-159 16,0 0 40-16,-1 1-109 0,-1 2 42 0,0-1 34 16,-1 6-260-16</inkml:trace>
  <inkml:trace contextRef="#ctx0" brushRef="#br0" timeOffset="208820.5583">4890 14535 1739 0,'5'8'361'0,"-1"2"-38"0,1 1-28 0,0 0-26 16,-3 1-20-16,1-1-26 0,0-1-25 16,-2-2-22-16,1 1-19 0,0-2-13 0,-1-2-9 0,0 0-9 15,-1 0-3-15,1-2-7 0,-1 1-3 16,1-2-5-16,0 0-17 0,-1-1-24 0,0-1-18 16,0 0-20-16,2-1-14 0,-2-2-6 0,1-2-8 15,0-2 2-15,3-4-9 0,0-1 0 0,2 0-1 16,1 1-2-16,0-2 6 0,2 1 1 0,2 1-2 15,-2 1 3-15,3 0 1 0,-1 2 8 0,1 1 9 16,1 3 5-16,1 1 16 0,0 1-4 16,-5 2 12-16,1 2 5 0,0 2 3 0,0 0-2 0,-1 4 9 15,-1-2-4-15,-2 4 6 0,1 0-8 16,-1-1-7-16,-2 3-3 0,1-2-8 0,-2-2-3 16,0 0-4-16,-2-1-14 0,1-1-23 0,0-1-20 0,-1-1-31 15,-1 2-60-15,0-3-52 0,0 2 19 16,0-2-209-16,1 2 31 0,-1-1-349 0,0-1 52 0,1 2 47 15,0-5-561-15</inkml:trace>
  <inkml:trace contextRef="#ctx0" brushRef="#br0" timeOffset="211152.6657">5212 11257 1320 0,'-2'-2'300'0,"1"1"-24"15,-3 1-20-15,3-1-17 0,0 1-18 16,0-2-20-16,1 2-7 0,-1 0-22 0,-1-1-14 0,1 1-10 16,1-1-9-16,-1 1-20 0,1 0-11 15,-1-1-13-15,1 1-12 0,-1 0-6 0,1 0-13 0,0-1-6 16,-1 1-7-16,1 0-9 0,0 0-3 0,0 0-1 15,0-1-5-15,1 1-4 0,0 0 1 16,4 0-3-16,-2 0-1 0,3 0-4 0,1 0-1 16,3 0 2-16,6 1-2 0,-1-1-5 0,1 0-3 15,3 0 0-15,1 0 1 0,1 0-5 0,0 0 4 16,0 0-9-16,1 1 2 0,0-1-6 0,-2 0-2 16,1 0-2-16,0 0 4 0,-1 0-6 0,-1 0 2 15,-3 0-2-15,1 0 2 0,-4 0-3 16,-1 0 0-16,-4 0 2 0,0 0 0 0,0 0 4 0,-2 0-1 15,-1 0-2-15,0 0 0 0,-1 0 1 0,0 0 3 16,-1 0 0-16,1 0 0 0,-2 0 0 16,2 0-2-16,-3 0-3 0,2 0 1 0,0 0 2 0,-2 0-2 15,0 0 1-15,3 0-3 0,-3 0-3 16,0 0-1-16,0 0 4 0,1 1-1 0,0 0 0 16,0-1 1-16,-2 1 3 0,1 1-2 0,0 0 2 15,0 0 1-15,0 1-1 0,-1 1-2 0,2 0 3 16,-2 0 0-16,1 3 0 0,-1-1 3 0,0 1 2 15,0-1 1-15,1 7 3 0,-1 0 0 0,2 2-1 16,0-1 5-16,-1 3-1 0,0 1 2 16,0-1 0-16,1 1 0 0,1 1 0 0,-2 0 0 0,0 0 3 15,1 1-1-15,0-1 1 0,-1 2-1 0,-1-1 0 16,0 3 3-16,0-2-4 0,0 1-2 16,0 2 2-16,1-2 4 0,0 2-1 0,2-1 1 0,-1 2-1 15,-1-1 1-15,2 1-1 0,-1 0 1 16,5 33-4-16,-6-45 5 0,0 7-3 0,0 1-1 15,3 4-2-15,1 32 1 0,-2-44-2 0,-2 7 1 16,-1 1-2-16,1 4 1 0,1 0-1 0,0 2-3 16,-1-2 2-16,0 1-1 0,0-1-1 0,-1 1 1 15,1 0 6-15,2-1-7 0,-2 1 2 0,-1-2-2 16,1 1 1-16,0 0 0 0,-1 0 0 16,2 0 0-16,0 2-3 0,-2-1 2 0,0-1-2 0,1 1 0 15,-1 0 1-15,1-1-1 0,-1-1 2 0,2 0 2 16,-1 0-2-16,1 0 3 0,0 1-1 15,1-1 4-15,-1 1-7 0,0-1 3 0,-1-1 1 0,3 1-1 16,-3-1 3-16,0 0-3 0,1 0-3 16,-1 0 0-16,1 1 1 0,-1 0-1 0,0 0-1 15,0 1 3-15,-1-1 0 0,0 0 2 0,0-2-3 16,1 2-1-16,1-2 5 0,-2-1-7 0,0 0 1 16,1 2 1-16,0-1 0 0,0-2-1 0,2 4 1 15,-1-2-2-15,0-1 2 0,-2 1 1 16,2-3-4-16,1 3 5 0,-2-2-1 0,-1 3-2 0,1 0 1 15,0-2 0-15,1 1 2 0,1-1-4 16,-3-1 1-16,1 1 2 0,0 0-3 0,0-1 0 0,1-1 0 16,-2 0-1-16,0 0 0 0,1 0 2 15,0-2-3-15,0 1-1 0,0-1 4 0,0 1-2 16,2-1 1-16,-1-2-2 0,-2 2 0 0,2 0 8 16,-1-3-8-16,2 1 1 0,-3-1 0 0,2 3-1 15,0-1-2-15,0 0 2 0,-1-2-2 0,0 1 2 16,0-1-2-16,0 1 1 0,-1-3 4 0,0 0-3 15,2 0-1-15,-2 0-2 0,1 1 2 0,0-2 2 16,-1 2-3-16,1-2-2 0,-1-1 5 16,1 2-3-16,0 2 4 0,-1-3-3 0,0 1-2 0,0 0 6 15,0-3-4-15,0 1 1 0,2 2-3 16,-1 1 2-16,-1 1-3 0,0-2 1 0,0 2 2 16,0-1-3-16,0 0 4 0,0-1-1 0,0 0 1 0,0 4 1 15,0-4-5-15,0 0 2 0,0-1 2 16,-1 1-1-16,1 1 0 0,-2-1 0 0,2-1-1 15,0 0 1-15,-2-4 1 0,2 3-3 0,-1-3 2 16,1 0-1-16,0 1 1 0,0-1-1 0,0-2 0 16,0 3 2-16,0-2 2 0,0 5-1 0,0 1 1 15,0-3 0-15,0 1 0 0,0 0 2 16,0-1 2-16,0-1 0 0,0 1-1 0,0-2-2 16,0 0 3-16,0-1-3 0,0 2 1 0,0-3 2 0,0 2-3 15,0-1-2-15,-1-1-2 0,1 0 0 16,0-1 6-16,0 1-6 0,0 1 8 0,0-2-7 15,0 1-1-15,0 0 5 0,0-1-2 0,0 0-2 0,0 0-4 16,0 0 2-16,0-2 0 16,0 1-1-16,0 0 0 0,0-1 2 0,0 1-1 0,-1-1-1 15,1 0 4-15,0 1-4 0,0-2 1 0,0 2 0 16,0-1 1-16,0 1-2 0,0-1 4 0,0 1-4 16,0 0 3-16,0-2 1 0,0 0 2 0,0 2-2 15,0-1 0-15,0-1-3 0,0 3 9 0,-2-4-2 16,2 2 1-16,0 0-1 0,0-1-4 15,0 0 5-15,0 0-7 0,-2 1-1 0,2-1 0 16,0 0 0-16,0 2 0 0,0-3-1 0,-1 3-1 16,1 0 2-16,-3-1 3 0,2 1-3 0,-2 1 4 15,0-2-7-15,0 2 11 0,-2-1-3 0,0 2-2 16,-3 2 7-16,-1-2-2 0,-1 0 0 16,-2 2 0-16,1-2 1 0,-3 0 2 0,0-1-3 0,-2 2-3 15,2-4 4-15,-1 4 8 0,1-2-9 0,-2-1 7 16,1 1 7-16,-2-1-4 0,3 1 12 0,-1-1-5 15,2-1 1-15,-2 1-4 0,4-2 3 0,1 2 3 16,-1 0-11-16,2-2 5 0,2-1-4 0,0 1-2 16,1-1-14-16,1 0-7 0,1 1-13 15,-2-1-6-15,2 0-22 0,1 2-24 0,-3-2-28 16,3 0-56-16,-2 0-87 0,-1 2 21 0,2-2 21 0,0 0-505 16,-1 0 57-16,2 0 57 0,-2-2-681 15</inkml:trace>
  <inkml:trace contextRef="#ctx0" brushRef="#br2" timeOffset="218983.5789">8459 12872 1874 0,'0'-2'338'0,"0"-1"-32"16,0 1-29-16,-2 1-25 0,2-1-25 0,0-1-27 16,-1 3-26-16,1-1-31 0,0 0-16 0,-1 1-8 15,-1 0-3-15,2 0-1 0,0 2-11 0,0 3 3 16,0-2-11-16,-4 6-7 0,3 2-3 0,-1 3-10 15,-1 1-2-15,2 3-6 0,0-1-7 0,0 0 4 16,1 1-12-16,0 0-2 0,0 0-6 16,0-1-2-16,2-1-2 0,-1-1 3 0,2-1-3 15,-1-2 9-15,2-2-3 0,-1 0-3 0,2-3 3 16,-2 0 0-16,2-2-2 0,0 0-2 0,-1-2-2 16,1 0-9-16,2-2 5 0,0-1-12 0,5-1-1 15,0-3-8-15,1-1-3 0,2-2-4 0,-2-1-1 16,0 0-1-16,0-2 7 0,-1-2-10 0,-1-1 0 15,-1-2-6-15,0 1-1 0,1-2-7 16,-4-2 5-16,0-1-4 0,0 2 5 0,-1-2 0 0,-2 0-3 16,0 2 9-16,-1 0-5 0,0 0-1 0,-2 0 7 15,0 2 9-15,-1-1-3 0,0 3 0 16,-1-1 0-16,1 3-1 0,0 3 1 0,-1 0-3 16,1 3-3-16,-2-2-1 0,1 2-3 0,1 1-1 15,-2 0-12-15,1 2-2 0,1 0 5 0,-3 2-4 16,2 0 3-16,-1 3 9 0,0 1 3 0,-3 4 1 15,4 1 2-15,-3 4 4 0,2 3 0 0,1 0 3 16,1 1 7-16,0 1 3 0,1 1 5 16,1-1 0-16,2 3-1 0,-1-4-2 0,4 2 8 0,-2 0-4 15,1-2-3-15,1 0-7 0,1-2 9 0,-1 0 0 16,1-1-10-16,0-2 1 0,-1 0 5 0,0-2-9 16,0-1-12-16,-1 1-9 0,0-2-25 0,0-3-21 15,1 0-22-15,-2-1-30 0,-2 0-71 16,2-1-63-16,-1-1 22 0,1-1-263 0,1-1 40 15,-1 0-199-15,-1 0 45 0,1 0 45 0,1 0-546 16</inkml:trace>
  <inkml:trace contextRef="#ctx0" brushRef="#br2" timeOffset="219251.5843">9030 13159 2270 0,'2'0'403'0,"1"0"-39"0,0 0-31 16,1 0-30-16,1 0-24 0,0-1-23 0,1 0-21 15,6-1-33-15,0 1-24 0,2-2-21 16,-2 2-15-16,0-2-14 0,0 2-15 0,-1-2-13 15,2 0-15-15,-4 2-22 0,0-1-25 0,-2 0-23 0,2 1-33 16,-2 0-25-16,-2-2-26 0,0 3-28 16,0-1-49-16,2-2-73 0,-3 0 22 0,0 1-271 0,1-1 39 15,-3 1-180-15,1-3 43 0,-1 2 36 16,-2-1-440-16</inkml:trace>
  <inkml:trace contextRef="#ctx0" brushRef="#br2" timeOffset="219466.5861">9115 13028 2104 0,'-1'-2'413'0,"1"0"-31"15,0 1-26-15,0 0-25 0,3 0-42 0,0-2-39 16,1 2-12-16,1-2-22 0,2 1-25 0,3-1-18 16,2-2-21-16,0 1-15 0,2-1-28 15,-1 0-39-15,-1 1-43 0,1 1-46 0,-1 0-62 16,0-1-91-16,-3 1 16 0,0 1 15 0,-2 2-537 15,-1-2 64-15,-1 1 50 0,-2-1-641 0</inkml:trace>
  <inkml:trace contextRef="#ctx0" brushRef="#br2" timeOffset="221583.5856">10100 11197 1710 0,'2'-1'288'16,"-1"-1"-32"-16,-1 1-29 0,0 0-25 16,-1 0-18-16,-2-1-10 0,0 2-13 0,-2-1-10 0,2 0-13 15,-3 1-9-15,1 0-14 0,-1-2-11 16,-3 2-10-16,-2 0-10 0,-2 0-9 0,0 0-5 16,-2 0-8-16,-1 0-6 0,2-2-7 0,-2 2-7 15,2 0-2-15,-1 0-5 0,1 0 0 0,-2 0-8 16,5 0-3-16,0 0 3 0,1 0-7 0,2 0-3 15,0 0 5-15,0 0-3 0,3 0-4 0,-1 0 4 16,1 0 2-16,0 0 2 0,2 0 0 16,-4 2-1-16,3-2-1 0,0 0-3 0,1 0 2 0,0 0-2 15,0 0 0-15,0 0-1 0,2 0-2 0,-2 0 1 16,0 0-1-16,1 0 2 0,1 0-1 16,-2 0 3-16,1 0 1 0,1 0-1 0,1 0 0 0,-2 0-1 15,1 0-2-15,-1 0 1 0,1 0-1 16,1 0-2-16,-1 0-4 0,-1 0-2 0,1 0-1 15,-1 0-3-15,2 0 2 0,-1 0-3 0,1 0-1 16,-1 0-3-16,-1 0 0 0,2 0-5 0,-1 0-4 16,1 0-1-16,0 0-1 0,-2 0-1 0,2 0 6 15,-1 2-3-15,1 0 1 0,0 0-2 0,0 0 4 16,0 2 0-16,-1 0 5 0,1 2 1 16,-3 4 4-16,3 2-2 0,0 2 2 0,-2-2 0 0,2 4 4 15,0-2 0-15,0 2 0 0,0 1 0 0,2 0-1 16,-2 0 2-16,3 1-1 0,-2 2 0 15,0 0 0-15,-1 0-1 0,0-2 0 0,0 5-2 16,0-4 1-16,0 2 2 0,0 2-3 0,0-2 1 16,0 1 5-16,0 2 2 0,2-1 0 0,-1 0 2 15,-1 2 0-15,2 1-2 0,-1-2 1 0,-1 2 2 16,2-2-5-16,-1 1 0 0,0 0 1 0,2-3 0 16,-3 3 1-16,1 0 0 0,0 2 1 0,0-2-1 15,0 0 3-15,1 0-5 0,-1 1 6 0,0 0-3 16,0 0 0-16,0 1 2 0,1-2-1 0,-2 4-1 15,0-3-8-15,0 2 0 0,0-2 3 16,0 3-1-16,0-3 1 0,0-1-1 0,1 3-1 0,-1 0 4 16,0-2-3-16,0 1 0 0,0-1-1 15,0 1 2-15,0 1-2 0,0-1 2 0,0 0 0 0,0-2-2 16,0 1 0-16,0 1 6 0,2-1-3 16,-2-1 1-16,0 1 0 0,0-1-2 0,0 0 0 15,0 0 1-15,-2 2-1 0,2-3-1 0,0 1 2 16,0-1 1-16,-1 2 2 0,1-2-2 0,-2 0 0 15,2-1 1-15,0 2-1 0,-1-1 6 0,1 0-1 16,0-1-7-16,0 0 0 0,0 1 2 0,0-3-1 16,0 1-2-16,0-1 2 0,1 2 0 0,-1 0 0 15,0 0 0-15,0 0 0 0,2 0-2 0,-2 0 8 16,0 1-8-16,0-4 6 0,1 4-6 0,-1-2-1 16,0 1-3-16,0-1 7 0,0 1-7 0,0 0 1 15,0-1 2-15,0 3-2 0,0-1 9 16,0-2-10-16,0 2-2 0,0-2 2 0,0 2 3 15,0-3-3-15,0 1-3 0,0 0 5 0,0 0-5 16,0 0 4-16,0-1-2 0,0 0 0 0,0 0-1 16,0-2-1-16,0 0 1 0,0 1 9 0,0-1-10 15,2-2 1-15,-2 0 4 0,0 1-9 0,0 0 10 16,0 0-7-16,0-1 4 0,1 0 2 0,0 1 1 16,-1-1-3-16,0 0-4 0,0 0 2 0,1 0 4 15,-1 0-2-15,0 0 2 0,0 0-5 0,0 0 6 16,0-1 0-16,0-1 1 0,0 1 4 0,0-1 3 15,0-2-7-15,0-1 3 0,0 1 2 0,0-4 9 16,2 4-14-16,-2-1-2 0,0 1 1 16,0-2 0-16,0-2 2 0,0 0-1 0,0 2-2 15,0-3 1-15,0 0-4 0,0 2 3 0,0 2 5 16,0 0-6-16,0-3-3 0,0 2 3 0,0-2-2 16,0-2 2-16,0 0-1 0,0 0-2 0,0 1 0 15,0-3 3-15,0 3-4 0,0-2 5 0,0 2-2 16,0-3 0-16,0 3 0 0,0-2 3 0,0 1-4 15,0 0-2-15,0-1 3 0,0 2 0 0,-2-2 0 16,2 2-3-16,0 0 7 0,0 2-2 16,0 2 6-16,-1 0-7 0,1-1 10 0,0-2-3 0,0 4-7 15,0 0 12-15,0-1-10 0,0-2 0 16,-1 0 0-16,1-2-5 0,0 1 8 0,-1-4-2 16,1 2 0-16,0-2-5 0,0 0-10 0,-2 0 9 15,2-1 3-15,0 0-3 0,0 0 1 0,0 0 0 16,0-1 4-16,-1 1-2 0,1-1-1 15,0-1 0-15,0 1-6 0,0-1 4 0,0 1 5 0,0-2-4 16,0 1 1-16,0 0-4 0,0 0 1 0,0 0-5 16,0-1 2-16,0 1-4 0,0-2 1 15,0 2 5-15,0-2-5 0,0 3 0 0,0-3 6 0,0 0-8 16,0 3-5-16,0-3-4 0,0 1-2 0,0-1-1 16,0 1 5-16,0-1 5 0,1 2 0 15,1-2 8-15,1 1-3 0,1-1 5 0,1 1-6 16,-1-1 6-16,2 0-2 0,6 0-2 0,1-2 8 15,3-2-6-15,2 1 1 0,0 0 5 0,0-1 1 16,3 1-1-16,-3-1 6 0,0 1 2 0,2 0 2 16,-4-1 4-16,0 3 9 0,1-3 0 0,-3 1-3 15,-1 1 4-15,1 2 2 0,-5 0 1 0,1-2 9 16,-2 2 0-16,-1 0-3 0,-2 0-3 0,-1-1-2 16,1 1-14-16,-1-1 8 0,0 1-7 15,-1-1-14-15,1 1 1 0,-2-2-30 0,0 2-29 0,1 0-25 16,-1-1-30-16,-1 1-42 0,2-1-59 0,-3-1 20 15,1 1 17-15,2 1-571 0,-2-3 57 16,1-1 55-16,-1 0-815 0</inkml:trace>
  <inkml:trace contextRef="#ctx0" brushRef="#br2" timeOffset="224181.5854">10583 11504 1663 0,'-2'1'314'0,"1"0"-27"16,-1 0-20-16,1 1-24 0,0-2-16 0,1 1-23 15,-3-1-18-15,3 1-18 0,-1-1-16 0,1 0-10 16,0 1-7-16,0-1-8 0,0 2-7 16,0-2-5-16,0 0-9 0,1 3 0 0,-1-3-8 15,3 0-10-15,1 0-2 0,0 0-8 0,2 0-9 0,2-3-5 16,5 1-4-16,-2 0-7 0,1-2-3 15,1 0-4-15,-3 2-4 0,0-4-4 0,1 2-1 16,-1-1-8-16,3 0-4 0,-5 0-4 0,0-2-3 16,0 0 2-16,1 1-6 0,-2-1-5 15,-1-1 0-15,0 2-4 0,-2-1-1 0,-1 2-2 0,1-2-3 16,-3-1 2-16,-1 3-2 0,0-3-3 0,-1-1 1 16,-3 0-3-16,1-2 0 0,-2 1 2 0,2 2-2 15,-2-3-3-15,1 1-1 0,1 3 3 0,-4 1-2 16,3 1-3-16,0 2-5 0,-1-1 3 15,1 1 0-15,0 2 1 0,-1 1-1 0,-1 0 3 16,2 3-2-16,-1 0 4 0,-2 1 7 0,-1 3 1 16,-2 2 1-16,1 3 6 0,0 0 4 0,-1 1 0 15,2 0 5-15,-1 4 1 0,2-2 2 0,-1 2-2 16,2 0 4-16,1 0 1 0,2 0-2 0,-2-1 6 16,3 1-5-16,-1-1 1 0,1 0-2 15,2-2 4-15,0-2-1 0,0 0 5 0,0-2 1 16,3 1 5-16,1 0-1 0,1-1 3 0,1 1 4 0,2-3 5 15,0 1-4-15,2-3 10 0,3-1-19 16,1-2-2-16,1-1-3 0,2-2-10 0,-3 0-10 16,3 0-20-16,0-3-19 0,-1 1-24 0,1-2-41 15,-1 1-38-15,-1-4-62 0,-1 1 19 0,-2-1-294 16,0 1 39-16,-2-1-197 0,-1-2 47 0,-2 2 45 16,-2-2-554-16</inkml:trace>
  <inkml:trace contextRef="#ctx0" brushRef="#br2" timeOffset="224835.5806">10879 10562 1752 0,'0'-4'281'0,"0"1"-31"16,-1 1-6-16,1 0 3 0,0 2-3 0,0 2-12 15,1 2-13-15,2 7-8 0,-1 1-21 0,1 2-11 16,1 3-7-16,-1 3-17 0,2 2-16 0,-1-1-8 15,2 2-7-15,-1-2-19 0,-1 1-11 0,2 0-7 16,0-1-5-16,-1-1-8 0,1-2-7 0,0-2-3 16,-1 1-6-16,-1-3-7 0,1 0 0 0,-1-3 5 15,-2-1 4-15,1-3 1 0,-1 1 6 0,1-4 9 16,-1 0-10-16,-1-2-10 0,1-2-12 16,-1 0-8-16,-1-3-14 0,2-1-8 0,-2 0-9 0,1-7-6 15,1-3-11-15,-1-1-7 0,1-2-2 16,0-1 1-16,1-2-2 0,0 3 0 0,1-1 1 15,1-1-1-15,0 2-4 0,-1 1-1 0,3 2 7 16,-4-2 1-16,2 4-4 0,1 0 3 0,-2 3-5 16,-1 1-3-16,0 1 1 0,0 1 8 0,0 0 10 15,1 4 8-15,0-2 2 0,0 1 7 0,3 1 5 16,0-2-1-16,3 2 0 0,1 0-1 0,-1-1-2 16,0 2 3-16,1-2-3 0,0 2-8 15,1 0-15-15,-2-1-17 0,-1 1-24 0,0 1-33 16,0 0-46-16,-1 0-62 0,-1-3 17 0,0 3-297 0,0 0 40 15,-1-1-170-15,1 0 47 0,-2 1 48 0,1 0-506 16</inkml:trace>
  <inkml:trace contextRef="#ctx0" brushRef="#br2" timeOffset="225281.5886">11240 10848 2053 0,'-2'1'375'0,"1"1"-36"0,1-2-40 0,0 0-33 16,0 2-28-16,0-2-24 0,1 0-20 0,2 0-23 15,0 0-17-15,2-2-14 0,-2 1-16 0,1 0-17 16,1-2-15-16,-1 1-14 0,0 0-10 0,0-3-7 16,3 3-6-16,-4 0-5 0,0-2-3 15,0 1-5-15,1 1-4 0,-2 0-3 0,0 1-1 16,1-2-7-16,-1 2-7 0,0 0-8 0,0 1-4 0,-1 0 4 16,-1 0 11-16,0 2 8 0,0 2 8 15,0 0 3-15,0 6 5 0,0 4 12 0,-3 0 3 16,2 2 0-16,0 3 1 0,1 0 11 0,0 0 3 15,0 4 6-15,0-4-1 0,-1 3-8 0,1-4 2 16,0 1-4-16,0-1-13 0,0-2 1 0,0-3-5 16,1-1-5-16,-1-1 0 0,0-2-6 0,1-4-4 15,-1 2-57-15,0-1-31 0,1-2-44 0,1 0-52 16,-2-1-113-16,1-1 25 0,-1 0 21 16,2-1-508-16,-1-1 65 0,-1 0 52 0,0 0-832 15</inkml:trace>
  <inkml:trace contextRef="#ctx0" brushRef="#br2" timeOffset="226231.581">10607 12725 1839 0,'-1'-3'324'0,"1"2"-25"0,0-1-27 16,2 2-6-16,2-1-24 0,-1 0-22 0,1-2-22 16,4 1-15-16,1-1-13 0,2-1-15 0,1-1-9 15,0-2-13-15,1 1-11 0,-1-1-10 0,1-1-10 16,0-1-6-16,-1-1-13 0,-2 1-1 15,2-1-10-15,-2 1-6 0,-1-1-3 0,-2 0-10 0,0-1-1 16,1 1-8-16,-3-1-6 0,-1-1-5 16,-3 1-4-16,0-1-2 0,0 2-4 0,-1 1-4 15,0 1-3-15,0 1-1 0,-2-1-2 0,1 2-7 0,0 0 1 16,-2 1-2-16,-3-1-7 0,-2 0-1 16,0 1-3-16,0 3 2 0,0 0-6 0,1 2 2 15,-1 0 0-15,-3 2 1 0,2-1 3 0,-2 4 1 16,2 2 0-16,1 2 5 0,-3 1 5 15,4 4 4-15,1 1 4 0,0 0 4 0,1 3 1 0,1 1 0 16,2-1 4-16,1 1 5 0,1 1 1 0,1-1 1 16,2 0 2-16,1 1 3 0,2-2 0 0,-1 1 3 15,2-1 0-15,0-3-2 0,3 2 3 0,-2-3 10 16,1-2-5-16,1 1-2 0,2-2-1 0,-2-3 1 16,3 0 2-16,-2-2-14 0,0-1-22 15,3-2-18-15,-1 0-20 0,-3-3-19 0,1 0-18 16,-2-3-24-16,3 1-33 0,1-4-36 0,-2 1-93 15,3-2 21-15,-1-2-283 0,0-1 41 0,0-2-157 16,0-3 45-16,-2 1 54 0,0-2-537 0</inkml:trace>
  <inkml:trace contextRef="#ctx0" brushRef="#br2" timeOffset="226851.5847">10986 11979 1821 0,'-3'-7'323'0,"1"2"-32"0,1 0-24 16,1 2-34-16,-3-2-31 0,2 1-32 0,0 1-18 16,-1 2-1-16,2 1 9 0,0 0 2 0,2 1 0 15,-1 4-8-15,1 5-8 0,2 3-7 0,1 1-7 16,-1 2-11-16,0 1-1 0,1 0-5 0,1 1-11 15,-1 0 5-15,0 0-18 0,1 1-6 0,-3-2-9 16,2 0-5-16,1-2-9 0,-2 0-4 16,-1-2-2-16,1-4-3 0,-1 2-5 0,0-2 2 0,0-4 0 15,-2 2 12-15,1-2 9 0,-1-2-3 16,1-1-9-16,-1 0-11 0,2-2-13 0,-1 0-19 16,1-3-11-16,-3-1-8 0,2-1-11 0,2-4-6 0,-2-4-12 15,1-4 0-15,0 2-1 0,0-3-2 16,0 0 1-16,2-1 0 0,-2 0 0 0,-2 2 4 15,1-2 1-15,1 1 2 0,-2 3 2 0,1 0 5 16,-2 2-2-16,1 4 6 0,-1 0 2 0,0 1 1 16,1 1-3-16,-1 2-5 0,0 0-2 0,2 1 0 15,-1-2 0-15,-1 4 2 0,1-2 8 0,0 1 7 16,0 2 11-16,2-2 8 0,0 2 2 16,1 0 7-16,0 1 0 0,0 0 1 0,2-2 0 15,1 2 5-15,-3 0-5 0,7-2 2 0,2 2-1 16,-1-3-10-16,-1 3-13 0,1-2-18 0,2 0-19 15,-3 1-28-15,3-2-27 0,-2 2-35 0,-2-2-45 0,-1 1-64 16,0 2 22-16,-2 0 21 0,0 0-460 16,-3 0 41-16,1 0 43 0,-2 2-622 0</inkml:trace>
  <inkml:trace contextRef="#ctx0" brushRef="#br2" timeOffset="227280.5832">11314 12098 2170 0,'8'-1'365'0,"2"-4"-51"16,0 3-34-16,-3 0-34 0,0 1-27 0,0-1-22 15,0 2-22-15,-1 0-18 0,-2 2-19 0,0-1-12 16,-1 2-10-16,3 3-14 0,-2 0-7 0,-1 2-16 15,-1 0-9-15,0 1-7 0,-2 3-9 0,-3 3-13 16,-1 0-7-16,-2 2-8 0,-1 0-3 16,0 0-5-16,0 1-5 0,-3-1 0 0,3-1-3 15,2-2-1-15,-3 1-3 0,2-2-3 0,1-1 0 0,1-1 0 16,0-1 1-16,1-2 6 0,0-1 12 16,2-1 5-16,1-1 1 0,0 2 8 0,1-4-3 15,1 2 0-15,0-1 3 0,1 0-5 0,4 0 0 16,0 0-3-16,1 0 3 0,0 0-4 0,2-2 2 15,-1 1-3-15,0 0 0 0,-1-2-3 0,-1 0-21 16,3 1-18-16,-4-1-23 0,1 0-28 0,-2-1-38 16,2 0 9-16,-2 3-320 0,0-3 34 0,-1 2-254 15,-1-1 50-15,-1 1 45 0,1 1-581 0</inkml:trace>
  <inkml:trace contextRef="#ctx0" brushRef="#br2" timeOffset="227766.5888">10879 13271 2239 0,'0'0'381'16,"0"2"-34"-16,0-2-20 0,0 1-36 0,0 0-30 15,0 0-20-15,0 1-29 0,2-1-23 0,-2 0-17 16,1 1-19-16,-1-1-18 0,0-1-28 0,0 2-27 16,2-1-33-16,-1 0-35 0,0 2-35 0,-1-2-47 15,0 0-44-15,0 2-74 0,1-1 19 0,-1 1-259 16,0 0 36-16,2 1-203 0,-2 0 49 16,0-3 42-16,0 3-425 0</inkml:trace>
  <inkml:trace contextRef="#ctx0" brushRef="#br2" timeOffset="227939.5799">10884 13394 1914 0,'1'3'319'0,"0"-2"-36"0,-1 2-30 16,1 0-31-16,-1-1-34 0,2 2-53 15,-2 0-46-15,0 0-52 0,0-1-53 0,0 1 1 16,0-1-118-16,1 2-45 0,-1 0-68 0,0 0-165 15,1-1 28-15,-1 1-518 0</inkml:trace>
  <inkml:trace contextRef="#ctx0" brushRef="#br2" timeOffset="228077.5781">10891 13522 1379 0,'0'7'357'16,"0"-2"-20"-16,0 2-17 0,0-2-15 0,0 0-16 16,0 0-16-16,0 1-18 0,0-2-26 0,0 1-20 15,0-2-18-15,0 1-21 0,0-2-20 0,0 1-39 16,0-2-46-16,1 2-74 0,0 1-142 0,0-2 14 15,1 2 13-15,-1-1-496 0,1-1 50 0,-1 1 48 16,2 0-511-16</inkml:trace>
  <inkml:trace contextRef="#ctx0" brushRef="#br2" timeOffset="229047.6961">10615 14762 1845 0,'0'0'347'0,"0"-1"-34"16,1 1-25-16,1 0-21 0,1-2-27 0,1 1-25 0,-1 0-28 16,2-2-17-16,0 0-18 0,6 1-13 15,0-4-10-15,2 2-11 0,-3-2-16 0,2-2-8 16,2 3-10-16,-5-3-6 0,2 1-7 0,-1-2-8 16,0 2-4-16,-2-2-4 0,0 1-9 0,-1 0-6 15,0 0-2-15,-1 2-3 0,1-1 0 0,-3 1-2 16,-1 1-1-16,-1-1-9 0,0 1-1 0,-2 0-7 15,0 2 0-15,0-2-6 0,-1-1-4 0,-2 3 3 16,-1-3-3-16,-3 0-5 0,3 1 0 16,-2 2-2-16,0-1 1 0,0-1-1 0,0 5-3 0,2-1-3 15,-2 1 0-15,0 1 2 0,-1 1 3 16,-5 3 4-16,2 0 1 0,-1 2 4 0,1 2 1 0,0 2 7 16,2 0 0-16,-1 2 9 0,2 1 0 0,1 1 15 15,4 2 1-15,-1-1 4 0,3 2 5 16,1 1 5-16,2-2-4 0,-1 0 6 0,2 0-5 15,1-3 0-15,4 4-5 0,-4-4-1 0,4 0-1 16,-2 0-1-16,1-1-5 0,0-1 8 0,1-2-5 16,0 0-3-16,0 0 13 0,1-3-11 0,0 1-6 15,0-3-17-15,1-4-20 0,0 2-22 0,3-6-22 16,-1 0-23-16,2-1-23 0,-1-3-34 0,0 0-53 16,-2 2-88-16,-1-3 25 0,0-1 24 0,-1 2-480 15,-3 1 55-15,1-1 49 0,-4 2-658 16</inkml:trace>
  <inkml:trace contextRef="#ctx0" brushRef="#br2" timeOffset="229914.6885">10946 13871 1763 0,'-4'-6'302'0,"2"4"-25"0,1-1-14 16,0 2-12-16,1 1-12 0,0 0-8 0,1 2-11 16,0 2-18-16,4 3-3 0,-1 4-13 0,1 1-13 15,0 0 2-15,2 3-10 0,-1 0-2 0,0 1-23 16,2-2-6-16,-3 1-13 0,1-1-7 0,0-1-13 15,0 1-8-15,0-1-11 0,1-2-6 0,-4-1-8 16,1-2-7-16,-1-1-7 0,1 0-6 16,-2-2-1-16,0 1-2 0,1-3-6 0,-3 0-1 0,1 1 1 15,1-1 3-15,-1 1-9 0,1-3 10 16,-2 1-7-16,1 0 11 0,1-1-23 0,-2 1 3 16,1-1-8-16,0 1-4 0,-1-1-10 0,0-1-5 0,2 0-14 15,-2 0-10-15,0-3-15 0,1 0 5 16,1 0-1-16,-1-2-4 0,-1-1-3 0,3-3 1 15,-2-2 4-15,3-2-8 0,-1 1 5 0,-1-2 1 16,0 0 2-16,0 0 1 0,0-2 5 0,1 3 3 16,0-2-1-16,0 2 4 0,0 1 6 0,0 0 0 15,2 3-3-15,-4-1 5 0,1 3 1 0,1-1 3 16,-2 3 7-16,1-2 4 0,0 2 2 0,0 1 3 16,-1-1 4-16,1 0-2 0,2 2-1 0,-4-2 0 15,2 1 2-15,3 1 8 0,-3 0-4 0,5-2 8 16,1 1 3-16,2-1 0 0,0 2 6 0,2-1 1 15,-3 0-5-15,4 2 10 0,-1 0-11 0,-2 0 1 16,-1-1-1-16,0 2-1 0,-1-2-1 16,0 1-13-16,-1 1-18 0,-1-1-17 0,0 2-27 15,1-2-27-15,-3 1-42 0,0 0-57 0,0 1-59 16,1 0 22-16,-1 0-160 0,-2 1 33 0,0 0-302 16,1 3 51-16,-3-1 55 0,0 2-528 0</inkml:trace>
  <inkml:trace contextRef="#ctx0" brushRef="#br2" timeOffset="230295.6886">11286 14065 2187 0,'1'16'407'0,"1"1"-40"0,-1 0-24 15,0 0-36-15,-1 0-23 0,0-1-33 16,0-1-20-16,0-2-32 0,0-1-15 0,0-3-27 0,0 0-10 15,0-2-12-15,0 1-13 0,0-3-10 16,0-1-1-16,0 1-16 0,0 1-11 0,0-4-11 16,0 1-23-16,0-1-26 0,0-2-23 0,0 0-14 15,0-1-8-15,2 0-8 0,-2-3-2 0,2 0-2 16,0-1 2-16,1 1-6 0,-3-2 2 0,6-1 0 16,-1-1-1-16,-1 1 0 0,0 1-2 0,1 0 11 15,-1 1 9-15,-1 1 15 0,1 2 8 16,1 1 6-16,-1 1 11 0,1 0 9 0,-2 0 3 15,1 0 8-15,0 1 8 0,1-1-1 0,0 3 2 0,-1 1 3 16,0-1 1-16,1 1-4 0,-3-1-3 16,4 3-2-16,-2 1-4 0,2-2-4 0,-2 0-3 15,0 0-8-15,-1-2-4 0,0 1-28 0,0-1-31 16,0-1-81-16,-1 0-66 0,0 2 16 16,1-4-426-16,-1 2 47 0,1 1-101 0,-3-2-875 0</inkml:trace>
  <inkml:trace contextRef="#ctx0" brushRef="#br2" timeOffset="232346.6903">11775 11165 1399 0,'0'-2'284'0,"0"0"-23"0,0 1-18 0,0 1-27 15,0-1-15-15,0 0-20 0,0 1-21 0,0-2-7 16,0 1-16-16,0 1-8 0,0-1-15 0,0 0-9 16,0 1-12-16,0-2-8 0,0 2-9 0,1 0-8 15,0 0-7-15,0-1-7 0,1 1 1 0,1 0-7 16,1-2-4-16,0 2-4 0,3-1-6 0,3 1 2 16,4-1-3-16,0 1-7 0,0-3 1 0,3 2-3 15,-3 1-1-15,4-3-7 0,-4 3-2 16,2 0 0-16,-1-2-1 0,-1 2-3 0,-2 0-2 15,0-1 0-15,-4 1-3 0,-1 0-1 0,0 0 0 16,0 0 1-16,-3 0 0 0,1 0 0 0,-1 0 2 16,0 0 0-16,-1 0 1 0,0 0-1 0,1 0-3 15,-2 0 2-15,0 0 1 0,-1 0-2 0,2 0-2 16,-1 0-3-16,-1 0-1 0,2 0 2 0,-2 0-3 16,0 0-4-16,0 0-3 0,0 0-1 15,1 0 3-15,-1 1 3 0,-1 1-2 0,1 1 5 0,0-2 2 16,0 3-1-16,-1 0 1 0,0 1 6 0,1 2-2 15,-1 3 3-15,0 4 1 0,0 1 4 16,-1 3 2-16,-1 0 3 0,2 1 3 0,-1 1-4 16,0 1 1-16,1 2 1 0,-2 0-1 0,2 0-1 15,-1 0 3-15,1 5 1 0,0-2 2 0,-1 1 3 16,1 37-4-16,0-49 0 0,0 6 0 0,-1 3-2 16,0 2 2-16,-2 35 1 0,2-25-2 0,0 5 4 15,1-2-7-15,0 1 1 0,-1-2 2 16,1 0-5-16,0 0 1 0,-3-2 6 0,3-21-3 0,0 7 1 15,0 1 4-15,0 4-4 0,0 37 0 16,0-48 0-16,0 35-1 0,0-36 0 0,0 6-2 0,0 3 1 16,0 1-6-16,2 38-1 0,-2-49-1 0,0 6 2 15,0 4 1-15,0 2 3 0,4 36 0 16,-4-47 3-16,0 6-5 0,0 4 3 0,2 2-2 16,-1-1 0-16,0 37-3 0,-1-47 2 0,1 5-3 15,0 1-2-15,0 4 1 0,1 1-2 0,-2 0 3 16,0-1 4-16,0 1-6 0,1-2 2 0,0 1-3 15,-1-1-1-15,0-1 0 0,0 1-1 0,0-2-1 16,0 1 1-16,0-1 5 0,0 2 6 16,0-1-5-16,0-2-2 0,0 2 1 0,0-2-1 0,-2 2-1 15,2 1-4-15,-2-1 2 0,2-2 1 0,-2 2-5 16,0 2 4-16,2-3-3 0,-3 0-2 0,2 1 1 16,1-2 0-16,0-1-1 0,0 1 6 0,-2-2-10 15,2 1 3-15,0-1-2 0,0 0-1 16,0 0 3-16,0-2-1 0,-1 4 1 0,1-3 0 15,0 1 1-15,0 0-3 0,-2-1 2 0,1 2 0 16,0-1-2-16,1-1 1 0,-2 2-1 0,2-3 1 16,0 4 5-16,0-3-6 0,0 0 0 0,0 0 0 15,0 0 0-15,0 0 7 0,2-3-6 0,-1 2-2 16,0-1 2-16,1 1-1 0,-2-1 3 0,0 0 0 16,1-2 2-16,0 1-2 0,-1-1 3 0,1-1-2 15,0 2-3-15,-1-1 1 0,3-4 1 0,-3 1 1 16,0 0-4-16,0-3 1 0,0-1 3 0,1 2-2 15,-1-2-1-15,1-2-2 0,-1 3 6 0,1-2-2 16,-1-1-3-16,3 4 0 0,-3 3 9 0,0-1-10 16,1-1 2-16,-1 1-2 0,0-3 0 15,0 1 1-15,1 2 1 0,0 2-2 0,0-1 9 16,-1-1-12-16,0-3 7 0,0 0-5 0,0 2-1 16,0-2 2-16,1 1 2 0,-1 2-4 0,2 0-1 15,-2-1 7-15,0-2 1 0,0-1-4 0,0-1 0 16,2 0 5-16,-2 0-1 0,0 1-4 15,0-2 6-15,0 1-3 0,1-1 2 0,0 1-3 0,-1 0 0 16,0 0-3-16,1-1 1 0,-1 1 0 0,1-1 1 16,1 2 0-16,-2-3 0 0,1 7-1 15,2 0-1-15,0-1 8 0,-3 1-6 0,1-1 5 16,1 1-6-16,-1 0 1 0,1-2 4 0,-2-1-8 16,0 0 3-16,1 0 1 0,-1-2 4 0,0 0-3 15,0-2-6-15,0 2-5 0,0-3 0 0,0 1-3 16,0 0 2-16,0-1 7 0,0 0-9 0,0 1 3 15,0-1-1-15,1-1 2 0,0 1 0 0,-1 1 2 16,0-2-1-16,0 1 2 0,0-1-1 16,1 2 0-16,-1 0 1 0,0-3 0 0,0 3 4 0,0-3-4 15,0 3-2-15,0-1 3 0,0 0-2 16,0 0 0-16,0-1 0 0,0 0-1 0,0-1 3 0,0 1-2 16,0-1 1-16,0 0 1 0,0-2-1 15,0 2 3-15,0 0-6 0,0-1 0 0,0 1 0 16,0 0-3-16,0-2 6 0,-1 3-1 0,1-2 1 15,-2 0 2-15,1 2-1 0,-1-2 3 0,1 2-2 16,-2 0 1-16,3-1 4 0,-4 1 4 0,1-1 3 16,0 1-1-16,0 0 5 0,-2-2-2 0,1 0 6 15,-1 1-3-15,0-1 12 0,-5 0 4 16,-4-1 2-16,0 0 0 0,-2 0 7 0,1 0-4 16,-2 0 7-16,-1 0 3 0,1 0-3 0,0 0-7 15,0 0 4-15,-1 0-7 0,1 0 1 0,-1 0 0 16,0-1 0-16,2 1-7 0,1-1-12 0,4 1-23 15,0 0-25-15,1-2-23 0,1 1-33 0,1 0-38 16,1 0-99-16,-1-1 21 0,2 2-381 16,2-3 46-16,-2 1-114 0,0 2-845 0</inkml:trace>
  <inkml:trace contextRef="#ctx0" brushRef="#br3" timeOffset="253240.6524">2976 15881 1738 0,'-1'-2'309'0,"1"2"-29"0,0-2-27 16,0 2-26-16,1 0-25 0,-1 0-18 16,0 0-19-16,0-1-17 0,0 1-17 0,0-1-8 0,0 1-13 15,2 0-11-15,-2-1 0 0,0-1-23 16,2 2-7-16,-2-2-11 0,1 1-4 0,-1 0-5 16,0 0-4-16,0 0-6 0,0 0 2 0,1-1 0 0,-1 1 0 15,0 1 3-15,0 0 5 0,0 0-5 16,1-3 1-16,-1 1-6 0,0 2 0 0,0-1-2 15,1 1 2-15,-1-1-7 0,1 1 0 0,-1 0-1 16,0-2-3-16,0 2-13 0,0 0-3 0,0 0-7 16,0-1-5-16,0 1 1 0,0 0 2 0,0 1-1 15,0 2 2-15,0 0-3 0,2 1 5 0,-2 1 1 16,0 6-1-16,0 1 2 0,-2 2-3 0,2 1 0 16,0 2-1-16,0-2 0 0,-1 1-2 15,-1-1 0-15,2 2 1 0,-1-2 0 0,1 1 4 16,-1-2-6-16,1 2 0 0,-2-2 1 0,2-2 5 15,2 0-6-15,-2 0 1 0,0-3-4 0,0 2 2 16,0-4 2-16,1 0 2 0,0-2-1 0,-1 2-2 16,3-2 3-16,0 0 0 0,0 0 0 15,1-2 0-15,-2 1 1 0,4-2 1 0,-1 2-1 0,-1-2 1 16,6 1-1-16,-1-2 2 0,1 2-2 16,2-3-3-16,1-3 2 0,-1 1-1 0,-1-2-3 15,1 0-1-15,1-2-1 0,-1 0 4 0,-2-1 0 16,0-2 2-16,0 1 0 0,-2-1 0 0,2 0-3 15,-2-2 2-15,-1 1 0 0,0-1 1 0,-1 1-5 16,-2-2 7-16,1 0-1 0,-3 0-1 0,2 1-1 16,-3 0 1-16,0 0 1 0,-1 0 2 0,0-1-3 15,0 2 4-15,-1-2 1 0,0 0 4 0,-1 0-1 16,-1-1-1-16,1 4 3 0,-2-1-1 16,3 1 1-16,-4 1 2 0,3 1-4 0,2 3-2 15,-2-3 2-15,-1 4-2 0,1-2-1 0,2 1-3 16,-1 2-2-16,0-2-5 0,1 4-5 0,-2-5-5 0,2 3-8 15,-2 0 0-15,2 2 3 0,-1-1 9 16,1 1 2-16,0 1 1 0,0 2 4 0,0 3 5 16,0-2-1-16,2 6 1 0,1 2 5 0,-1 5-3 15,-1 0 10-15,3-1 1 0,-2 3-1 0,2 0 3 16,0 0 0-16,1-2 1 0,-2 0 1 0,2 0 5 16,1 0 0-16,-1-1 0 0,1-1 4 15,-1-2-2-15,2 0-4 0,-1 0-1 0,1-1-1 16,0-2-1-16,0-3-3 0,-2 1-8 0,1-1-3 15,1 0-8-15,-1-2-14 0,-1 0-36 0,1-3-32 16,0 0-43-16,0-1-84 0,-1-1 20 0,0 0 19 16,1-1-553-16,2-1 55 0,3-3 52 0,-3 0-615 15</inkml:trace>
  <inkml:trace contextRef="#ctx0" brushRef="#br3" timeOffset="253634.6552">3667 16184 1941 0,'0'0'412'0,"0"0"-46"0,-1 0-44 0,1 0-33 0,0 0-34 15,-1 0-31-15,1 0-29 0,0-2-18 16,0 2-18-16,1-1-19 0,1 1-5 0,1 0-12 16,2 0-13-16,3-2-4 0,2 0-12 0,2-1-14 15,2-1-6-15,-1 2-7 0,0 0-7 0,1-2-4 16,-5 2-8-16,3-1-10 0,-3 2-12 0,-3 0-12 15,1-1-14-15,-1 1-10 0,-1-1-14 0,0 2-32 16,0 0-6-16,-3-2-27 0,2 2-21 16,-2 0-31-16,2 0-37 0,-3 0 16 0,0 0-95 15,0 0-59-15,-1 0-90 0,0 0 32 0,0-3-239 16,0 3 47-16,-1 0 36 0,0-2-256 0</inkml:trace>
  <inkml:trace contextRef="#ctx0" brushRef="#br3" timeOffset="253857.754">3618 16102 1967 0,'-4'-2'386'0,"-1"0"-46"15,1 1-38-15,1-1-33 0,1 2-29 16,0-1-29-16,2-2-14 0,0 2-17 0,2 1-13 16,0-3-10-16,1-1-17 0,4 0-13 0,2 0-11 15,0-1-10-15,0 0-12 0,2 1-5 0,-2-1-11 16,0 2-5-16,-1 0-12 0,-1-1-19 0,1 2-58 15,-2-1-34-15,-1 0-52 0,0 3-84 0,1-1 19 16,1 0 15-16,-1 1-540 0,-2-2 42 0,0 2 54 16,-2 0-551-16</inkml:trace>
  <inkml:trace contextRef="#ctx0" brushRef="#br3" timeOffset="254719.866">4131 15852 1807 0,'-2'-1'340'15,"2"1"-26"-15,0 0-22 0,2 1-18 0,-2 3-22 16,2 2-21-16,2 0-23 0,2 5-20 0,-1 1-19 0,0 2-13 15,1 1-12-15,0 2-16 0,-3 0-12 16,1 2-9-16,2-2-8 0,-4 0-12 0,1 0-11 16,0-3-7-16,-1 1-6 0,1-3-11 0,-2-2-2 15,0-2-5-15,-1-1 0 0,1 0 6 16,-1-2-7-16,0-3-14 0,0 2-22 0,0-2-25 0,0-2-14 16,0-3-8-16,0 0-6 0,0-3-5 0,0-5-1 15,1-3 4-15,0-1 3 0,2-2 4 16,-1 0 1-16,5-2 6 0,-4 1 5 0,5 2 11 15,-3-1 0-15,4 1 3 0,0 3 4 0,1 0 8 0,1 2 8 16,2 1 5-16,-3 3 10 0,2 2 10 16,-4 2 7-16,1 2 2 0,0 2 3 0,-1 0-1 15,0 3-1-15,1 3 3 0,2 0-6 0,-4 3 0 16,0 0-5-16,0 1-4 0,0 3-11 0,-3 0-10 16,0-2-10-16,1 3-21 0,-2-1-20 0,1 0-19 15,-2-1-16-15,2 1-44 0,-2-2 13 0,0-2-162 16,0-1-32-16,1-1-44 0,-2-3 30 15,0 0-326-15,2-3 55 0,-2 1 41 0,-1-3-345 0</inkml:trace>
  <inkml:trace contextRef="#ctx0" brushRef="#br3" timeOffset="255202.8639">4530 15792 1910 0,'3'-1'376'0,"-2"1"-31"16,-1 2-28-16,1 2-20 0,1 3-22 0,2 5-20 16,-2 3-21-16,3 4-19 0,-2-1-26 0,8 37-4 15,-3-19-15-15,0 2-14 0,0-3-18 0,-1 2-11 16,-2 0-16-16,4-2-10 0,0-1-10 0,-7-20-16 16,1 5 0-16,1 1-6 0,2 3-17 15,-3-1 2-15,2 0-1 0,0 0-7 0,-3-3-3 0,1-4-2 16,0 0 2-16,-1-3-2 0,0-3 4 0,1 0 4 15,-3-1 6-15,0-4-21 0,0 0-12 16,0-3-15-16,-1-1-4 0,-1 0-5 0,-1-1 1 16,1-2-6-16,-3-4 2 0,1-1-12 0,-1-4-7 0,-1 0-3 15,-1-5-19-15,1-3-6 0,-7-29-3 16,5 16-6-16,1-3-4 0,5 2-7 0,-3-3-2 16,3-3 4-16,0 5 4 0,2-5 4 0,4 4 8 15,2 4-1-15,0 0 6 0,-4 19 2 0,4-5-1 16,12-24 5-16,-1 19 1 0,-10 16 5 0,2-4 3 15,5 0 2-15,-1 0 6 0,2 2 9 0,-2 3 17 16,2 3 8-16,-3 1 9 0,0 2 6 16,-3 0 1-16,-2 2 0 0,0 4 3 0,0 4 2 15,-3 1-3-15,-1 2-2 0,-3 1-2 0,0 4-5 16,-6-2-2-16,3 2-6 0,-4 0-8 0,-1 0-8 16,1-1-12-16,-2-1-14 0,0-3-15 0,-1 2-26 15,-1-3-25-15,0-2-33 0,1 0 13 16,-1-3-209-16,3-2-120 0,2 0 37 0,0-5-219 0,1 0 51 15,0-2 34-15,3-1-332 0</inkml:trace>
  <inkml:trace contextRef="#ctx0" brushRef="#br3" timeOffset="255564.8674">5062 15870 2177 0,'2'-1'403'0,"-2"1"-31"0,1 0-27 16,-1 0-15-16,0 0-29 0,0 0-22 0,0 1-24 15,0 3-15-15,0-3-27 0,-1 1-8 0,1 0-25 16,-1 0-18-16,0 1-16 0,-1 0-16 0,2-2-11 16,0 2-13-16,-2-1-53 0,2 0-42 15,0-1-36-15,0 0-58 0,-1 0-68 0,1 0 13 0,0 1-325 16,0 0 40-16,0-1-280 0,0 0 54 15,-1 0 55-15,1 1-575 0</inkml:trace>
  <inkml:trace contextRef="#ctx0" brushRef="#br3" timeOffset="258006.8673">5347 15746 1723 0,'-3'-1'337'0,"1"0"-32"0,1 1-32 16,0 0-35-16,1 0-17 0,0 0-19 0,0 0-15 16,2 0-13-16,1 0-14 0,1 0-13 15,2-3-15-15,5 2-9 0,2-1-15 0,2 0-8 0,2 0-13 16,-1-1-8-16,2-1-10 0,-2 1-4 0,0 1-9 15,1-1-6-15,-4 0-5 0,-1 2-9 16,-1 1-4-16,-4-3-7 0,1 3-9 0,-2 0-2 16,0 0-3-16,-2 0 1 0,0 0 10 0,-2 3-2 15,2-2-2-15,-4 2 0 0,0 1 0 0,-2 0-1 16,-2 5-2-16,0 1-2 0,-1 5-2 0,-4-3 0 16,0 5 1-16,1-2-5 0,-18 24 0 0,20-28 0 15,-17 22 1-15,8-10-3 0,0 0 1 0,9-13-2 16,-4 1 0-16,1 5 0 0,0-1-4 0,1 1 3 15,-1-3 0-15,0 1-1 0,1-2-1 16,2-2 1-16,1 0-2 0,1-1-1 0,-2-4 4 16,4 2 0-16,-2-3 0 0,3 0-1 0,0 0 2 15,0-1 3-15,1-2 3 0,2 1 3 0,-1 0 3 16,4-2 4-16,0 0-2 0,0 0 1 0,1 0-1 16,5 0-2-16,3 0 1 0,-2-2-4 0,2 0 2 15,-1 1-2-15,4-1-1 0,-3 2 0 0,0-3-7 16,-1 2 3-16,-2 1-1 0,1 0-5 0,-3-1-4 15,-1 1-18-15,0 0-9 0,0 0-21 0,-3 0-35 16,1 0-27-16,-1-3-33 0,2 3 16 0,0 0-174 16,-1 0-128-16,4 0 36 0,2 0-244 0,1-4 55 15,-3 0 43-15,2-2-379 0</inkml:trace>
  <inkml:trace contextRef="#ctx0" brushRef="#br3" timeOffset="258868.8692">5766 15888 1894 0,'-1'-3'343'0,"-2"2"-42"16,2 1-37-16,0-1-28 0,1 1-26 0,0-2-19 0,1 2-20 15,3-1-17-15,-1 0-11 0,2-1-16 16,0 0-12-16,3-3-9 0,0 1-7 0,-1 0-12 16,0 1-5-16,1-1-7 0,-3 0-6 0,-1 1-4 15,0-1-7-15,-1 0-3 0,1 1-10 0,-1-1-4 16,0 0-3-16,0-1-10 0,-1 2-4 0,0 0 1 16,-1-2-5-16,-1 1-4 0,0 0-1 0,0-1-6 15,-3 2 1-15,0-2-5 0,0 0 4 0,-1 2-5 16,2 0 0-16,-4-2-2 0,-1-1-4 0,1 2 3 15,-2 1-4-15,2-2-1 0,1 3 2 16,1 0 0-16,-1 1-1 0,1 1 3 0,0-1-1 0,0 1 2 16,0 0 3-16,-1 1 2 0,3 2 6 0,-3-1 2 15,3 2-4-15,-3 3 7 0,0 2 3 16,1 0 4-16,0 4 3 0,2-1-3 0,1 2 3 16,-1-1-3-16,2 0 5 0,0 1-4 0,0-1 4 15,3 2-2-15,-2-1 0 0,4-2-1 0,-2 2-2 16,3-1 6-16,-1-1-8 0,0-1-7 0,0-1 0 15,2 0-4-15,-1-2-2 0,1-1-1 0,-1 0-3 16,1-2 1-16,-1 0-1 0,2-2-2 0,-2 1-2 16,-1-4-5-16,3 0-11 0,-3 0-4 0,2 0-9 15,3-2-6-15,0-4-6 0,3 1-5 0,0-1-7 16,1-1 0-16,-1-1 1 0,-2 0-3 16,1 0-4-16,0-1 3 0,-2 1 5 0,1 0-9 15,-3-1-7-15,-1-2-4 0,1 3-12 0,-2-1-1 16,-1 0-6-16,-3 0-5 0,0 3-5 0,0-3-4 0,-2 2 9 15,1-4 11-15,-1-2 10 0,0 0 14 16,0 1 19-16,0 0 10 0,-1 0 27 0,-2-2 10 16,2 1 14-16,0 1 13 0,1 3 15 0,0-1 3 0,0 4-1 15,-1 0-10-15,1-1-10 0,0 4 4 0,0-1 0 16,0 1 10-16,1 3 6 0,0 0 4 16,3 2-1-16,-2 1-1 0,3 2-1 0,0 4 7 15,0 0-4-15,1 4 0 0,1-1 1 0,-1 4 2 16,-2 0-4-16,1 1 1 0,-1 0-4 0,-2-1-3 15,-1 0-5-15,1 0-2 0,0-1-3 0,0 1 1 16,-2-5-8-16,0 0 4 0,0-1-4 0,0-3 6 16,0 0 8-16,0-2 2 0,0-1-11 0,-2 0-9 15,0-2-13-15,0 0-7 0,1-1-3 16,-1-1-5-16,-1-1-7 0,1-2-6 0,1-2-6 16,-4-2-6-16,3-4-1 0,1-3-1 0,1 1 2 15,0-3 0-15,1 1 2 0,1 0 0 0,0-1 2 16,2 1 3-16,-1 0 3 0,1 0-1 0,1 1-4 15,0 0-8-15,1 1-22 0,0 0-20 16,0 2-29-16,1 2-42 0,0-1 13 0,1 1-131 0,3 0-68 16,-3 1 29-16,2 2-336 0,2-1 53 15,0 2 46-15,0 1-402 0</inkml:trace>
  <inkml:trace contextRef="#ctx0" brushRef="#br3" timeOffset="259271.8641">6364 15669 1820 0,'-3'0'387'0,"0"0"-39"16,3 0-40-16,-4 0-28 0,2 0-32 16,0 0-27-16,-1 0-27 0,0 0-21 0,-2 2-17 0,-2 2-20 15,-1 1-13-15,1 2-11 0,-1 1-10 16,1 5-6-16,0-1-11 0,0 2-7 0,2 0-3 0,2 2-9 15,-1 1-6-15,3 0-7 0,0 1-4 0,1 0-5 16,1-1-2-16,2 1-1 0,1 1-2 16,1-2-3-16,-1-2 3 0,1 2-10 0,2-4-2 0,0 0-3 15,1-2-7-15,0-2-5 0,3 0 4 16,-4-1 1-16,1-4-1 0,1-1-4 0,-1-3-8 16,0-3-4-16,-1-1-6 0,1-4-8 0,-1-1-5 15,-1-4 0-15,-1-2 1 0,0-2 1 0,1 1 4 16,-5-2 5-16,-1-1 12 0,-1 0 7 0,-1 1 2 15,-3 1-3-15,-2 1-1 0,0 0-4 0,-1 1-8 16,-5 4-6-16,2 0-19 0,-1 1-25 0,-3 2-56 16,2 4-50-16,0 1 14 0,2 3-153 0,1 0-72 15,3 1 31-15,0 2-305 0,2 0 49 16,0-2 44-16,2 2-423 0</inkml:trace>
  <inkml:trace contextRef="#ctx0" brushRef="#br3" timeOffset="259967.8636">6749 15582 1510 0,'1'-3'315'0,"-1"3"-32"15,0-2-24-15,0 2-19 0,0-1-25 0,0 0-19 16,-1 1-19-16,1 0-16 0,-1 0-12 0,1-1-14 15,-2 1-10-15,0 0-10 0,0 0-8 0,0 0-8 16,-1 0-9-16,-1 0-7 0,-1 0-10 0,0 1-4 16,1 0-7-16,-2 0-7 0,0 1-3 0,0 1-4 15,3-1-7-15,-3 1-1 0,0-2-7 0,2 2 5 16,1 0-4-16,1 1 2 0,-2-1-2 0,2 1-1 16,2 2-4-16,0 0 2 0,1 2-6 15,2 4 1-15,3-2-2 0,0 2-5 0,5 0 2 16,-2 3-3-16,2-1-4 0,1 1 3 0,-1-1-2 15,-1 1 1-15,1 2 5 0,-3-2 5 0,1 1 7 16,-1 0 6-16,-3 0 5 0,-1 1 10 0,-3 1 1 16,-1-1 2-16,0 0 0 0,-4-2 3 0,1 0 6 15,-4-1 0-15,1 0 0 0,-1-2-6 0,-1 0-9 16,-1-1 0-16,-2-2-16 0,0 1 8 0,0 0-10 16,-2-4-17-16,1 2-19 0,1-4-29 0,0 0-35 15,2 0-32-15,-1-1-55 0,2-2-84 16,2 0 20-16,0-1 21 0,1-1-522 0,0 0 55 15,3-2 51-15,-1 0-648 0</inkml:trace>
  <inkml:trace contextRef="#ctx0" brushRef="#br3" timeOffset="265215.9218">7229 15417 1943 0,'1'-1'329'0,"-1"-2"-32"0,0 3-21 16,-2 3-17-16,1 0-14 0,-2 7-12 15,-1 5-16-15,-1 4-16 0,-3 34-12 0,2-18-12 16,4 2-15-16,-3 0-15 0,4 3-8 0,1-2-14 15,1 0-1-15,2-2-9 0,2 3-6 0,1-2 3 16,3 1-8-16,-1-4-8 0,2-4-10 0,-2 1-3 16,1-2-7-16,-5-19-4 0,3 6-10 0,-1 1 4 15,3-2-4-15,-1 2-5 0,0-1-3 16,2-1-4-16,-2 0-2 0,-1-1-9 0,0-3-3 0,1 0-2 16,-2-2-1-16,-1-1-6 0,-2-1 1 15,1-2-9-15,-2 0-28 0,1 0-27 0,0-2-26 16,0 1-30-16,0 0-32 0,-1-1-32 0,-2-2-64 15,1 0 19-15,0 2-277 0,2-2 37 0,-2 0-254 16,0-1 53-16,2 0 56 0,1-1-573 0</inkml:trace>
  <inkml:trace contextRef="#ctx0" brushRef="#br3" timeOffset="267465.9215">7779 15634 1566 0,'-2'-2'351'0,"-1"-2"-26"0,1 1-25 0,1-2-23 15,-2 3-22-15,2-1-30 0,-1 0-24 16,1 2-23-16,0-2-16 0,-1 0-16 0,0 3-17 0,1-1-12 16,0 1-8-16,-1 0-7 0,-1 1 1 15,1 2-2-15,-2 5-3 0,0 3 3 0,-1 2-16 16,1 3 4-16,1 1-3 0,-2 1-4 0,2 3-13 15,0 1 3-15,1 0-1 0,2-1-4 0,2 4 2 16,1-3 0-16,0 4-6 0,2-4-2 0,1 0-3 16,-2 1 1-16,2-3-8 0,0 0-9 0,2-1 10 15,0 0-4-15,1-2-1 0,-1 0-8 16,2-2-1-16,0-1-2 0,-2-2-7 0,0 0-6 0,0-2 4 16,0 0-9-16,-2-1-21 0,0-1-17 0,0-1-23 15,-1-2-44-15,-2 0-17 0,2-2-28 16,-2-1-40-16,0 1-39 0,-1-2 20 0,4 2-144 0,-4-3-97 15,0 0 34-15,1-3-255 0,-1 1 43 16,2-2 46-16,-3-2-451 0</inkml:trace>
  <inkml:trace contextRef="#ctx0" brushRef="#br3" timeOffset="267884.919">7982 15809 1751 0,'4'3'374'0,"-3"1"-35"0,2 1-31 16,0 0-27-16,-2 0-17 0,2 3-24 15,2 3-29-15,-3-4-21 0,1 3-22 0,-2-2-18 16,0-2-13-16,1 1-18 0,-1 0-9 0,1-3-16 16,-1 2-9-16,-1-3-20 0,1 1-10 0,-1 1-7 15,1-4-6-15,0 1-15 0,-1 1-17 0,0-3-21 16,0 0-8-16,0-1-7 0,0-3-6 0,0 1-1 0,0-4-1 15,0 0 5-15,0-3 7 0,0-2 0 16,-1-4 12-16,1 4 5 0,0 0 5 0,0 1 6 16,0 3-1-16,0 0 3 0,0 1-5 0,0 2-7 15,1-1 4-15,1 3 12 0,-1-1 7 0,1 0 7 16,0 3 4-16,3 0 3 0,-2 1 1 0,2 0-3 16,0 0 6-16,1 1 4 0,2 1 3 15,2 4-2-15,0-2-7 0,0 2 0 0,0 0-1 16,-2 0-5-16,0 2 0 0,1-1-6 0,-1 0-6 15,-1 2-12-15,-2-1-10 0,1 3-22 0,1 1-19 16,-2-2-20-16,-3 2-26 0,1 0-33 0,0 2 13 16,-2-2-187-16,1 3-138 0,0-3 36 0,-1-3-231 15,2 1 48-15,2-2 47 0,-1-1-374 16</inkml:trace>
  <inkml:trace contextRef="#ctx0" brushRef="#br3" timeOffset="268144.0198">8377 15897 2299 0,'0'6'397'0,"0"-1"-31"0,0 2-30 0,0 3-33 16,0 3-29-16,-3 3-26 0,0-1-30 0,1 2-18 15,-1-1-24-15,2 1-20 0,-2-2-11 0,0 1-17 16,0-1-12-16,2 0-24 0,-2 0-23 0,0-2-24 16,2 2-27-16,-1-2-26 0,2-1-50 15,-2-3-27-15,1 0-43 0,1-2-56 0,-1-1 18 16,1-1-245-16,-1-3 36 0,1 1-279 0,0-2 48 16,1-1 53-16,-1 0-465 0</inkml:trace>
  <inkml:trace contextRef="#ctx0" brushRef="#br3" timeOffset="268635.0209">8630 15545 1956 0,'0'-2'342'0,"0"0"-20"16,0 2-24-16,1 1-3 0,1 2-19 0,-1 0-20 15,3 4-15-15,-1 3-20 0,3 4-16 0,-2 1-7 16,1 2-12-16,2 1-13 0,0 0-21 0,-1 1-7 16,0 1-12-16,-1 0-10 0,1-1-12 0,0 0-13 15,-1-2-8-15,2 0-13 0,-3 0-4 0,0-2-6 16,1-1-8-16,-1 1-13 0,0-4-12 0,-1 1-22 15,1-6-17-15,-3 2-14 0,3-3-15 0,-3 2-16 16,1-2-8-16,-1-2-25 0,2 0-13 0,-2 1-20 16,-1-2-25-16,0-2-30 0,1 0-39 15,-1-1 20-15,0-2-130 0,0-1-67 0,0 0 33 0,-1-6-285 16,-2-4 43-16,-1-3 48 0,0-2-412 16</inkml:trace>
  <inkml:trace contextRef="#ctx0" brushRef="#br3" timeOffset="268859.0152">8780 15480 1793 0,'12'-1'371'16,"0"1"-25"-16,3 5-5 0,-1 3-19 15,-1 2-20-15,1 1-20 0,-2 5-22 0,16 20-28 16,-15-13-20-16,-4 7-18 0,-5-16-15 0,4 29-22 0,-3-7-10 16,-7 1-18-16,1 2-12 0,-2-2-14 15,-3-2-11-15,2-1-21 0,-5-5 1 0,7-17-10 16,-5 5-17-16,1 1-19 0,-1 1-12 0,1 0-18 15,-3-2-38-15,3 0-18 0,-1-4-27 16,0-1-40-16,1-3-70 0,-1-1 19 0,2-4-251 0,1-1 37 16,0-3-278-16,2 0 52 0,1-3 50 0,-1-2-497 15</inkml:trace>
  <inkml:trace contextRef="#ctx0" brushRef="#br3" timeOffset="269248.0263">9034 15257 2059 0,'11'5'429'0,"2"5"-38"0,19 23-29 15,-13-6-25-15,3 3-13 0,-4 1-12 0,-1 5-35 16,-2-1-23-16,2 5-7 0,-4-1-13 0,-1 4-21 16,-2-1-16-16,-6-1-25 0,-2 6-10 15,-4-2-19-15,2-4-11 0,-1-2-13 0,-2 0-12 0,-1-2-10 16,1-4-7-16,-3 0-18 0,4-21-12 0,-4 5-22 16,0 2-2-16,0-1-82 0,0 2-23 15,-1-2-13-15,0-3-20 0,1 2-12 0,1-5-21 16,-1 1-27-16,1-1-34 0,0-3-53 0,0-1 24 0,0 0-233 15,3-3 40-15,-3 0-266 0,1-1 51 16,1-1 51-16,-3 0-547 0</inkml:trace>
  <inkml:trace contextRef="#ctx0" brushRef="#br3" timeOffset="274198.2312">3396 16922 1714 0,'-3'-3'297'0,"1"2"-29"0,-3-1-28 0,2 1-24 16,-1-2-26-16,0 3-15 0,2-1-21 0,1 0-16 15,-1 1-8-15,-1-2-8 0,1 0-12 16,0-1-11-16,-2 2-11 0,2-2-6 0,-3 2-4 0,3-2-5 16,-1 2-5-16,-1-2-3 0,-1 0-2 0,2 1 0 15,-2 2-1-15,0-3-5 0,1 1-4 16,-1-1-3-16,-1 2-6 0,1-2-4 0,1 2-9 15,-1-2 0-15,-2 2-5 0,4 1-3 0,-3 0-6 16,1 0 2-16,-1 0-8 0,-1 1 7 0,-1 0-3 16,-1 3 0-16,-2 2-1 0,1-1 3 0,3 3 6 15,-2 0 6-15,3 2 1 0,1 2 10 16,0 4-2-16,4 0 1 0,1 1 0 0,0 0 0 0,1 3-5 16,3 1 4-16,-2-1 0 0,5 1-5 15,-1 1-87-15,0 0 91 0,12 31-4 0,-14-41 3 16,10 31-6-16,-12-33 3 0,3 6-1 0,-1 2-2 15,1 1 0-15,1 0 0 0,-1 1-6 0,-1-2-8 0,1 0 8 16,1 1-1-16,-4-1 1 0,2-2-7 16,-2 0-5-16,0 0-14 0,0 0-12 0,-1-5-12 15,0 1-11-15,-1 0-12 0,0-1-20 0,-1 0-25 16,-3-1-69-16,-1 1 16 0,-3-1-192 0,-1 0-103 16,2-1 36-16,-4-1-272 0,0-1 54 0,0 0 39 15,0-2-377-15</inkml:trace>
  <inkml:trace contextRef="#ctx0" brushRef="#br3" timeOffset="274418.2232">3135 17351 1882 0,'6'-12'315'0,"-1"1"-37"16,3 2-29-16,0-1-21 0,0-1-19 0,5 0-22 15,-2 2-20-15,5 1-15 0,-1-1-15 0,1 2-14 16,1-3-8-16,0 3-11 0,-3-1-13 0,4 3-12 16,-3 0-1-16,0 1-10 0,-1-2-8 0,-2 2-7 15,-3 2-5-15,-1-2-11 0,1 3-15 0,-2-2-22 16,-2 3-19-16,1-3-27 0,0 2-31 0,0 0-53 16,-1-1 13-16,0 1-155 0,1 0-128 0,6 1 33 15,-3-5-244-15,2 3 42 0,-1-2 37 0,-3 2-236 16</inkml:trace>
  <inkml:trace contextRef="#ctx0" brushRef="#br3" timeOffset="274933.2243">3678 17233 1776 0,'-1'0'332'0,"-3"-1"-27"16,2 0-34-16,1-1-25 0,-3 2-23 15,3 0-27-15,-1 0-25 0,-1 0-14 0,0 0-18 16,1 0-12-16,-1 3-9 0,1-1-7 0,0 3-103 15,-1 0 87-15,2-1-7 0,0 6-7 0,0 2-7 16,-1 3-5-16,2-1-11 0,0 2-4 0,2 0-8 16,-1-2-1-16,0 3-3 0,3-2-4 0,-2 2-8 15,3-5 4-15,-1 4-6 0,2-3-2 0,0-3-4 16,1 1-2-16,0-1-1 0,0 0 0 0,1-3-8 16,0 1 1-16,0-2-1 0,1-3-3 0,-1 1-3 15,-1-3-6-15,0-1-5 0,1 0-4 16,-1 0 8-16,0 0-3 0,0 0 1 0,5-3-4 0,-3-1 4 15,-2-1 3-15,1 0 1 0,-2 0-3 0,-1 0 1 16,-3-2 10-16,2 2 2 0,-3-2 0 16,-1 0 7-16,0 4 2 0,-1-4-2 0,-2 2 0 15,2-1-4-15,-3-2 2 0,0-1 5 0,-4-1-22 16,0 0-3-16,0 0-15 0,-1 0-13 0,0 1-13 16,2-1 75-16,0 3-119 0,1-1-33 0,-1 1-45 15,2 3 14-15,3-1-134 0,0 0 27 0,2 1-395 16,-2-1 47-16,2-1 47 0,0 1-425 0</inkml:trace>
  <inkml:trace contextRef="#ctx0" brushRef="#br3" timeOffset="275329.2253">3845 17142 1810 0,'8'5'373'0,"0"0"-40"0,3 4-35 0,-3 1-20 15,1 5-118-15,1-3 73 0,-1 2-24 16,-2 1-21-16,1 2-18 0,-1 0-14 0,0-1-16 0,-1-1-12 16,1 2-15-16,-4-2-11 0,1 0-23 15,2-1-6-15,-3 0-8 0,2-1-7 0,-3-2-3 16,1-1-6-16,-2-3-1 0,0 0-2 0,0 0-3 16,0-3-6-16,-1 0-12 0,0-2-22 0,-1-2-9 15,-1 0-9-15,1 0 0 0,-3-2-5 0,2-2-6 16,-3-3 2-16,-1-1 2 0,3-2 4 0,-2-1-2 15,4 0 90-15,-1-3-91 0,3-1-1 16,1-2 3-16,3 3 4 0,1-1 3 0,-1 1 6 0,2-1 10 16,2 2 2-16,-1 0 7 0,3 1 5 0,-1 2 4 15,1-2 10-15,0 1 2 0,0 2 1 0,-1 0 1 16,-1 1-3-16,0 1-5 0,-2 2-1 0,0 0-5 16,-2 0 0-16,-1 1-2 0,1 1-5 15,-2 0-12-15,2 1-18 0,1 0-33 0,-3 0-47 16,2 0-92-16,-2 2 17 0,2 0 16 0,-2 0-557 15,0 0 51-15,-1 2 55 0,1-2-565 0</inkml:trace>
  <inkml:trace contextRef="#ctx0" brushRef="#br3" timeOffset="277702.2254">4856 17188 1882 0,'-1'-2'369'0,"-1"-1"-43"0,-1 3-30 15,1-3-26-15,1 2-29 0,0 0-24 0,-1-1-27 16,1 1-22-16,-1 1-16 0,2 0-3 0,-1 0 14 15,1 1-3-15,0 1-17 0,0 0-4 0,0 1-14 16,0 1-5-16,0 2-96 0,0 0 78 0,1 4-8 16,2 2-2-16,-1 1-15 0,-1 1-2 15,0 0-10-15,0 1-3 0,0-2-11 0,0 1-2 16,1-2-7-16,0-1 0 0,-2-2-9 0,1-1-8 0,0-1-11 16,0-1-12-16,1-1-31 0,-2 0-21 15,0-2-22-15,1 1-24 0,-1-1-24 0,0-1-20 16,0 0-32-16,0 1-34 0,0-2 20 0,0 0-214 15,0 2 32-15,0-3-309 0,-3 0 47 0,0 0 46 16,-3-4-413-16</inkml:trace>
  <inkml:trace contextRef="#ctx0" brushRef="#br3" timeOffset="277937.2245">4816 16929 2016 0,'2'-5'419'0,"-1"1"-41"0,0-1-30 0,-1 2-37 15,0 1-23-15,0-1-29 0,1 1-27 0,-1-1-20 16,0 1-25-16,0 1-14 0,1 0-26 0,-1-2-5 16,0 3-21-16,1-2-13 0,-1 0-30 0,0 1-36 15,2-1-47-15,-2 1-73 0,1 0-105 0,0 1 18 16,1 0 15-16,3 0-567 0,5 1 66 15,0-1 47-15,1 1-593 0</inkml:trace>
  <inkml:trace contextRef="#ctx0" brushRef="#br3" timeOffset="278664.226">5760 17123 2090 0,'-1'-1'335'0,"-2"-1"-39"16,2 0-33-16,0 1-28 0,1 1-3 15,0 0-2-15,0 1 5 0,0 3-14 0,0-1-21 16,2 4-7-16,0-2-17 0,0 5-19 0,1 4-101 15,1 0 83-15,1 2-11 0,-3 1-14 0,3 2-9 16,-3-2-10-16,4 0-11 0,-4-1-13 0,2 2-2 16,-2-3-1-16,1-2-9 0,0 0-7 0,-1-1-11 15,2 1-10-15,-3-2-31 0,-1-3-28 0,1-1-33 16,0 0-15-16,0-3-31 0,2 1-23 0,-2-2-30 16,0 0-69-16,-1-1 21 0,0 0-393 0,0-2 47 15,0 0-98-15,0-2-665 0</inkml:trace>
  <inkml:trace contextRef="#ctx0" brushRef="#br3" timeOffset="278819.2303">5779 16963 2305 0,'0'-9'345'0,"0"2"-36"0,0 1-41 15,0 0-49-15,-1 0-61 0,1 4-54 0,0-2-68 16,0 0-77-16,0 1 2 0,1 2-204 0,0 1-222 15,0 0 43-15,0 1-135 0,-1 1-354 0</inkml:trace>
  <inkml:trace contextRef="#ctx0" brushRef="#br3" timeOffset="279261.2263">5962 17040 1995 0,'8'11'401'0,"0"3"-34"0,-2-2-45 0,-1 2-20 0,0-2-29 15,-2 1-24-15,0 0-31 0,0 0-21 16,-1 1-21-16,0 0-110 0,1-1 77 0,-3-3-12 16,0 1-18-16,1-3-17 0,-1 0-14 0,0-1-9 15,0-2-14-15,0 0-1 0,0-1-31 0,0-1-20 16,0-2-19-16,0-1 73 0,-1 0-108 0,1-1-14 15,0-2-8-15,0-1-2 0,0 0-3 0,0-2-3 16,0 0-2-16,0-4 1 0,2-3 3 0,2-2 14 16,0 1 4-16,1-1 10 0,3 3 10 15,-1-1 12-15,1 2 11 0,-1 1 13 0,3 0 13 0,-2 3 12 16,-1 3 14-16,3-1 9 0,-1 3 10 16,-2 2 7-16,0 0 4 0,0 1 5 0,1 4 2 15,0 0 4-15,1-2-2 0,1 6-6 0,-2-4 3 0,0 4-4 16,0-1 1-16,0 1-8 0,-1-1-10 15,2 2-10-15,-3 0 8 0,0-2-6 0,1 2-11 16,-3-2-29-16,2 2-119 0,-2 0 38 0,0-2 9 16,-1 3-515-16,1 1 47 0,-1-1-148 0,0-3 52 15,-2 0-625-15</inkml:trace>
  <inkml:trace contextRef="#ctx0" brushRef="#br3" timeOffset="280045.3434">7071 16937 2194 0,'-2'-1'336'0,"2"1"-25"0,0 1-14 0,3 6-17 15,1 1-28-15,2 4-24 0,1 1-24 16,-1 3-17-16,-1 1-16 0,3 1-13 0,-3 1-18 16,2-1-11-16,-2-1-16 0,1 4-9 0,-1-4-93 15,-2 3 78-15,1-2-15 0,-1-1-1 0,2 0-6 16,-4-4-9-16,0 1-5 0,1-2-6 0,0-2 2 16,-2-1-7-16,2-1 3 0,-2-3 0 15,0 1 1-15,1-2-14 0,-1-2-12 0,0 0-17 0,0-2-5 16,0-2 77-16,0 0-81 0,-1-3-2 15,0-5 1-15,-2 0-2 0,0-6-2 0,2-1-2 16,-2-3 2-16,2 1 1 0,1-1-7 0,0 1 1 16,0-2-2-16,0 1-3 0,1 1-9 0,2 1-12 15,0 0-17-15,2 1-51 0,-2 0-42 0,2 2-46 16,3-1 18-16,2 3-150 0,-1 1-108 16,4 2 38-16,2 0-245 0,-1 3 47 0,2 1 42 0,0 0-375 15</inkml:trace>
  <inkml:trace contextRef="#ctx0" brushRef="#br3" timeOffset="280546.3402">7530 16948 2097 0,'-3'-2'379'16,"-1"0"-43"-16,2-1-36 0,-4 3-25 15,1 0-32-15,1 0-30 0,-2 0-22 0,2 0-15 16,-3 5-16-16,-3 1-14 0,3 0-13 0,-1 2-11 16,1 2-20-16,0 0-3 0,1 2-8 0,0 0-10 15,4 1-9-15,-1 2-7 0,1-2-13 0,2-1-5 16,0-1-4-16,2 2-5 0,1 0-5 0,-1-2-7 16,1 1-7-16,2 2-13 0,0-4-5 15,2-1-5-15,-3-1-5 0,2-1-8 0,-1 0-4 0,1-2-1 16,1-2-4-16,0-3-2 0,-1 1-1 0,0-1-5 15,3-1-11-15,-2-4-6 0,2 2 3 0,-1-5-7 16,2 1 1-16,-3 0 0 0,0-3 0 0,-3 1 7 16,1-3 11-16,1 2 7 0,-3-1 11 0,-1-2 15 15,-1 1 14-15,-1-4 11 0,-1 1 8 16,-1 3 5-16,1-2 8 0,-1 2 10 0,0 1 11 16,-1 2 2-16,1 0-9 0,0 1 6 0,0 3-22 15,0 0 0-15,2 0-6 0,-1 3-3 0,1-1 1 16,0 1-1-16,0 2 6 0,0 0-2 0,0 2 1 15,0 1-7-15,1 2 2 0,1 3-6 0,1 3 2 16,0 1-5-16,2 2 2 0,-2 1-6 0,2 0-3 16,0 0-4-16,2 1-7 0,-2-2-14 0,1 2-14 15,-1-2-7-15,1 1-34 0,0-1-103 0,0-3 158 16,-1-1-103-16,0-5-21 0,0 2-15 16,0-4-42-16,-2 0 17 0,2-1-145 0,-2-2-97 15,2-2 35-15,-2-1-245 0,1-3 53 0,1-5 34 16,-2-1-350-16</inkml:trace>
  <inkml:trace contextRef="#ctx0" brushRef="#br3" timeOffset="280980.3355">7705 16953 2027 0,'3'0'374'0,"1"0"-32"0,-1 3-23 16,0-1-17-16,1 1-25 0,1 5-18 0,-1 1-19 15,2 3-23-15,0 2-23 0,0-3-20 0,-2 2-15 16,1 0-18-16,1 2-20 0,-3-2-7 0,1 0-13 15,-2-1-9-15,2 0-18 0,-3-2-9 0,0-3-13 16,1 2-14-16,1-4-1 0,-3 2-9 0,1-4-7 16,-1 2-9-16,2-1-1 0,-2-2-9 0,1 2-17 15,-1-3-39-15,0 0-17 0,0-1-13 0,0-1-8 16,0-1-1-16,-1-2 5 0,-1-1 8 16,2-1 8-16,0 0 5 0,0-5 8 0,-1-2 10 0,1-2 4 15,1 1 10-15,3-3 8 0,-2 2 11 16,-1 0 10-16,2 1 6 0,1 2 11 0,-3 0 3 15,2 2 0-15,0 1 4 0,0 2 3 0,1 1 6 16,-1 2 9-16,2 1 5 0,0 1 3 0,-2 2 4 16,2 0-8-16,0 0 9 0,-1 2 2 0,4 3-6 15,1 0 1-15,-1 3-6 0,0 1 0 16,2 0-7-16,-1 2-5 0,-1-2-1 0,1 3-10 0,-1-2-15 16,0 0-7-16,-1-1-13 0,0-1-22 0,0 1-20 15,-1 1-30-15,-1-4-67 0,1-2-53 0,1 2 21 16,-3-4-212-16,1 1 34 0,0-3-287 15,1 0 50-15,4 0 45 0,2-4-410 0</inkml:trace>
  <inkml:trace contextRef="#ctx0" brushRef="#br3" timeOffset="281480.4025">8147 16833 1951 0,'-4'-1'405'0,"0"1"-33"0,-3 4-29 15,0 1-36-15,-3 3-25 0,3 1-32 0,1 2-26 16,1 1-14-16,0 0-23 0,-1 2-17 0,4 1-23 0,1 0-16 16,-2 0-10-16,3-1-13 0,1 2-17 15,1-1-13-15,0-2-11 0,1 0-10 0,2 0-14 16,-1-1-8-16,-1-4-6 0,1 1-8 0,-2-4-7 16,3 2-17-16,-3-4-5 0,1 1 5 0,0-1-3 15,1-2 1-15,-1-1-5 0,0 0-4 0,1-1-2 16,-3-4-2-16,2 2-1 0,0 0-3 0,1-5 6 15,0 0-4-15,2-2 6 0,-2-2 2 16,-1 0 1-16,0 0 2 0,1-3 3 0,-4 3 7 0,0-2 5 16,0-1 7-16,1 1 7 0,-1-1 9 0,-1 1 13 15,1-2 2-15,0 3-3 0,-3 1-2 16,3 3-5-16,-1-2 5 0,1 4-8 0,0 0-5 16,0 3-8-16,0-2-5 0,0 1-6 0,0 3-4 15,0-1 5-15,0 1 1 0,0 2 0 0,1 0 4 16,1 2-1-16,-1 1 5 0,4 3 1 0,-2 2 2 15,4 4-4-15,-1 3 0 0,1 0 1 0,10 30 2 16,-6-16 0-16,-4 0 3 0,-2-16 1 0,7 30 2 16,-3-12-6-16,-7-19-85 0,1 7 89 0,8 30 5 15,-11-36-6-15,0 6 10 0,1 4-6 16,-1 0 5-16,-1 1-9 0,-3 0-2 0,0 0-8 0,-9 30-4 16,1-27-10-16,-1-4-16 0,-4 0-18 0,10-14-20 15,-3 1-34-15,-3 2-24 0,-2-2-32 0,-2-4-36 16,2-3-63-16,0-3 22 0,-1-3-216 15,5-4 37-15,-2-2-285 0,2-4 51 0,2-1 50 0,1-5-389 16</inkml:trace>
  <inkml:trace contextRef="#ctx0" brushRef="#br3" timeOffset="281994.3988">8343 16978 1896 0,'6'3'345'0,"-3"-1"-39"15,2 0-27-15,0-1-18 0,2-1-28 0,-3 0-23 16,1 0-22-16,1 0-16 0,4-1-15 0,0-2-16 15,-3 1-16-15,3-2-11 0,2 1-19 16,-2-4-1-16,0 2-11 0,1-3-11 0,-2 2-7 0,-1-1-8 16,-1-1-8-16,0 0-4 0,-3 0-7 0,0 2-5 15,2-2-4-15,-5 1-9 0,1 3-1 0,2-1-1 16,-4 0-1-16,0-1-2 0,0 2-6 16,0-1 0-16,0 3-7 0,-2-4 1 0,0 2-3 15,-1 2-1-15,-1-1 5 0,0 0 2 0,-2 1-1 16,1 0 3-16,0 1 1 0,-2 1 3 0,2 0 0 15,-6 1 6-15,2 3 1 0,-2 2-1 0,-1 0 9 0,1 2 7 16,2 4 0-16,-1 0 4 0,1 0 0 16,2 1 1-16,2 3-5 0,3 0 8 0,2 0-6 15,1-1 1-15,3 1 3 0,-1 0-7 0,2-2-4 16,4 2 1-16,0 0 4 0,1-2 2 0,2-2-1 16,1 0-4-16,0-1-5 0,0-1 2 0,1-5 4 15,2 1-5-15,-1 1-4 0,1-5 0 0,0 0-3 16,1-1 1-16,-1-1-4 0,-1 0-2 15,0-1 2-15,-3 1-5 0,1-3-2 0,-4 2-13 16,0-2-3-16,-2 2-13 0,2-2-31 0,-4 2-33 16,-1-1-45-16,1 2-76 0,-2-1 16 0,-1 1 19 15,1 0-571-15,-3 0 62 0,-1 0 52 0,-3 1-710 0</inkml:trace>
  <inkml:trace contextRef="#ctx0" brushRef="#br3" timeOffset="284044.4808">8979 16693 1583 0,'-2'-3'342'0,"1"-2"-26"0,0 2-31 16,-1-3-24-16,1 3-18 0,-2 0-17 0,2-2-22 0,-2 1-14 15,2 2-18-15,0-1-14 0,0 1-11 16,0-1-18-16,0 1-18 0,-1 1-9 0,1 1-2 15,-1 0-4-15,1 1-1 0,-3 6 2 0,-1 2-3 0,-1 3-5 16,0 4-6-16,-8 31-8 0,3-16 1 16,4 3-7-16,2 1 0 0,1-5-6 0,-3 2-3 15,7-19 1-15,0 7-3 0,0-1-7 0,0 3-1 16,0-1-2-16,3 0 4 0,1 0-7 0,2 0-4 16,1-1 0-16,1 0-90 0,0 0 85 0,1-3-6 15,2 0 2-15,1-1-8 0,-2 0 4 0,3-3-8 16,-1 0-3-16,-1 2-10 0,1-5-19 15,1 1-9-15,-2-3-17 0,-1 1-14 0,0-1-16 0,0-3-17 16,-3-1-23-16,0-1-24 0,0-2-27 0,1-1 19 16,0-4-67-16,1-1-94 0,-3-2-32 15,0 0-81-15,-3 0 36 0,0 0-247 0,0-1 50 0,-2 0 37 16,-1-3-348-16</inkml:trace>
  <inkml:trace contextRef="#ctx0" brushRef="#br3" timeOffset="284408.4827">9191 16906 1937 0,'2'1'390'0,"0"3"-33"0,1 0-34 16,-2 1-30-16,5 2-22 0,-4 2-26 0,0-1-24 16,1 1-22-16,0-1-20 0,-2 0-18 0,1-2-17 15,-1 0-17-15,0 0-10 0,0-1-14 0,0 0-13 16,0 0-8-16,1-2-14 0,-2 1-5 0,0-1-12 15,1 0-3-15,-1 1-14 0,0-4-23 0,0 2-30 16,1-2-13-16,-1-2 0 0,0-1 1 0,1-2 2 16,-1 0 2-16,2 1 5 0,1-5 7 0,-1-2 4 15,0 2 3-15,1-1 6 0,-1 1 6 0,2 2 2 16,-2 1-1-16,1 0 4 0,0 0 2 16,-2 4 5-16,2-1 7 0,1 1 1 0,1-1 3 0,-1 3 4 15,1 0-1-15,1 1 4 0,1 2 1 16,2 1 3-16,3 3-1 0,-5-1 4 0,2 1-7 15,0 0-1-15,0 0 0 0,-2 1-9 0,0-1 1 0,-3 0-2 16,1 0-18-16,-1 1-16 16,-2-2-15-16,0 0-18 0,1-1-23 0,-2 1-19 0,0-1-30 15,0 0-37-15,0 0-40 0,0-1 19 0,2 1-211 16,-3-3 34-16,0-1-309 0,0-1 43 16,0-3 53-16,0-1-466 0</inkml:trace>
  <inkml:trace contextRef="#ctx0" brushRef="#br3" timeOffset="284651.4826">9414 16624 1827 0,'4'-1'385'0,"5"2"-33"0,0 4-25 0,3 3-23 16,0 3-27-16,20 21-14 0,-14-8-20 15,0 2-19-15,-1 1-17 0,-2-2-22 0,-1 1-13 0,1 2-13 16,-5-2-9-16,-5-15-8 0,10 28-12 0,-11-28-11 15,-2 5-15-15,0 3 0 0,0 0-2 0,-2 1-14 16,-2-1-11-16,-1-1-6 0,1 0-14 16,-4-1-22-16,-1 1-10 0,-3-2-19 0,0-2-23 0,-1 2-31 15,-1-2-110-15,0 0 70 0,0-1-33 16,2-1-34-16,1-3-91 0,-2-1 21 0,4-2 112 16,1-3-597-16,2 1 52 0,0-3 48 0,4-1-621 15</inkml:trace>
  <inkml:trace contextRef="#ctx0" brushRef="#br3" timeOffset="285122.5941">9965 16875 2225 0,'2'-1'434'0,"0"1"-29"0,-2 0-39 0,1 0-37 16,-1 0-41-16,0 0-28 0,0 0-27 0,0 0-28 15,1 0-17-15,-1 0-24 0,0 0-22 0,0 0-37 16,0 0-40-16,0 0-38 0,0 1-44 0,0-1-49 16,2 3-131-16,-1 0 19 0,-1-1-269 15,0 1 37-15,0-1-242 0,0 3 44 0,0-3 53 16,0 2-450-16</inkml:trace>
  <inkml:trace contextRef="#ctx0" brushRef="#br3" timeOffset="285328.5896">9982 17023 2238 0,'3'10'432'16,"-2"-4"-36"-16,1 2-31 0,1-3-18 0,-1 2-32 15,-1-4-28-15,2 2-27 0,-2 0-34 0,0 0-21 16,0-1-33-16,2 2-25 0,-3-2-39 16,3-1-48-16,-3 0-44 0,2 3-47 0,-1-3-43 0,0 0-55 15,1 3 12-15,-2-1-338 0,1-2 38 16,-1 2-254-16,0 0 53 0,-1-1 53 0,-2 1-494 15</inkml:trace>
  <inkml:trace contextRef="#ctx0" brushRef="#br3" timeOffset="289939.5876">5095 18006 1446 0,'-1'-3'279'0,"1"1"-24"0,0 2-26 16,0-2-22-16,0 1-19 0,0 1-18 0,0-3-12 15,0 2-14-15,0-2-12 0,-1 3-12 0,1-2-10 16,0 1-11-16,0 1-6 0,0-2-11 0,0 2-8 16,0 0-10-16,0-2-9 0,-1 2-13 15,1-2 1-15,0 2 0 0,0 0-2 0,0 0 0 16,0 2-3-16,0 2-93 0,0-1 93 0,1 2 1 15,0 0-2-15,0 2 0 0,2 2-5 0,-2 2 3 16,3 1-4-16,-1 2-1 0,1-2-1 0,-1 1 0 16,3 1-1-16,-3-1 0 0,1-1-3 0,1 0 1 15,-3-1-1-15,4 0-2 0,1 0 1 0,-2-1-2 16,0 2-3-16,1-3 1 0,0-1-1 0,0 2-1 16,2-3 1-16,-3 3-5 0,-1-6 1 0,0 1-1 15,0-1 1-15,0-1 5 0,2 0 1 16,-4 0-3-16,3-1-1 0,-2 0 2 0,1-2-5 0,0 0 0 15,1 0-6-15,1 0 3 0,2-3-2 0,3-1-1 16,-2-2-7-16,3-1-1 0,-3 1-2 16,3-4 0-16,-4 2-2 0,1-1 0 0,-1-1-1 15,2-1 1-15,-3 0 0 0,-1 0 1 0,-2-1 92 16,1-1-182-16,1-1 180 0,-4 0-89 0,0 1 1 16,-2 1 1-16,0 0-1 0,-2 2 2 0,2 0-1 15,-1 2 3-15,0-1-1 0,-2-3 2 16,-1 3 3-16,3 1 2 0,-3 0 2 0,3 1 0 0,-1 1-5 15,-2 1 3-15,3 2-3 0,0-2 10 0,-2 1-3 16,1-1 1-16,1 3-10 0,0-1-7 16,-1 1-6-16,1 1 2 0,1 1 6 0,0 0 1 0,-1 0 10 15,1 0-1-15,-1 1 1 0,1 3 2 0,0-1-91 16,0 9 98-16,0 3-1 0,1 1 4 16,0 1 1-16,2 3-2 0,-2-3 1 0,1 3 0 15,1-2 0-15,-1-1 0 0,3 0 1 0,-3 1 3 16,4-4 1-16,-1 2-1 0,1 0-1 0,-1-3-2 15,1 0-8-15,0-1-1 0,1 0 7 0,-1-3-12 16,-3-1-2-16,2 0 1 0,-1-2-14 0,0-1-15 16,1 0-14-16,0-2-17 0,-1 0-19 15,2-1-23-15,0 0-31 0,0-2-41 0,0 0 15 16,-1 0-182-16,5 0-141 0,-1-2 39 0,1-2-215 16,1 0 51-16,-3-3 32 0,1 4-265 0</inkml:trace>
  <inkml:trace contextRef="#ctx0" brushRef="#br3" timeOffset="290673.5921">5834 17870 1515 0,'0'-3'267'0,"0"2"-32"0,0 1-25 0,-2 0-30 15,0 0-18-15,-2 0-14 0,0 0-19 0,-1 0-13 16,2 0-12-16,-4 0-6 0,1 0-13 0,-1 0-6 15,-3 1-8-15,-1 0-7 0,1 1-1 0,0-2-3 16,1 0-7-16,0 0-2 0,2 0-6 0,-1 0-1 16,1 0-2-16,1 0 2 0,1 0 11 15,-1 0-1-15,-1 0-1 0,1 0 0 0,2 0-7 0,0 0-3 16,-1 0-6-16,3 0 2 0,-2 0 0 16,0 0-2-16,0 0-3 0,3 0-1 0,-1 0 1 15,-1 0-5-15,1 0-1 0,1 0-3 0,-2 0-2 16,2 0-12-16,-1 0 7 0,2 0-9 0,-1-3-4 15,-1 3-6-15,0 0-8 0,1 0 4 0,0 0-6 16,1 0 3-16,0 0 1 0,0 1 4 0,0 1 3 16,0 1 2-16,0 0 7 0,0 4 5 0,3 4 6 15,2 3-85-15,1 2 98 0,-1 3 2 0,0 3 1 16,3-4-1-16,9 34 4 0,-10-22 2 0,-3-18-3 16,0 6 1-16,2 2-5 0,1 0 4 15,-2 1-4-15,0 1 4 0,2 1-7 0,-2-5-3 16,0 1 3-16,1 0-4 0,-2-4 1 0,2 1 0 15,-2-3-9-15,-2-1-4 0,1-2 6 0,-1 0-6 16,-1-3 1-16,1-1-5 0,0 0 0 0,0-1 3 16,-2-1 0-16,1-1-3 0,0 2 1 0,0-2-1 15,-1-1 5-15,1 0 1 0,1 0-5 0,-2 0 1 16,1-1-8-16,0 1-2 0,-1-2 1 0,1 2-4 16,0-1 0-16,1-1-1 0,0 0 2 0,0 1-2 15,-1-1 1-15,4 0-3 0,-2 0 1 16,1 0-1-16,2 0 3 0,-2 0 1 0,3-2-3 0,-1 0 2 15,0 2-2-15,0-2 2 0,0 2-2 0,5-2 1 16,0 1 1-16,-3-2-2 0,1 2-7 16,-2-1-16-16,0 2-12 0,0 0-15 0,0-2-14 15,-2 2-15-15,1-1-15 0,0 1-25 0,0 0 13 16,1-4-192-16,-2 2-91 0,4 0 32 0,0-2-302 16,4 1 47-16,-5-2 42 0,-1 1-310 0</inkml:trace>
  <inkml:trace contextRef="#ctx0" brushRef="#br3" timeOffset="290982.5849">6082 18004 1649 0,'-2'-3'370'0,"2"3"-28"0,0 0-29 0,0 0-21 16,0 3-117-16,2-1 72 0,3 7-12 0,0 0-16 0,-1 2-15 15,1 2-5-15,1-2-15 0,-2 3-20 16,3 0-12-16,-2-1-13 0,1-1-14 0,0 3-9 16,0-3-17-16,-3-2-7 0,3 0 0 0,-4-1-22 15,2-1-3-15,-1 1 8 0,0-4-25 16,-2 2-11-16,0-2-17 0,1-2-19 0,0 1-17 0,0-1-15 15,-2 0-15-15,1-2-17 0,1 2-24 0,0 0-57 16,-2-3-36-16,0 1 17 0,0 0-215 16,0-1 31-16,0 2-355 0,0-2 45 0,-2 0 51 15,0 0-439-15</inkml:trace>
  <inkml:trace contextRef="#ctx0" brushRef="#br3" timeOffset="291250.5932">6034 17848 2294 0,'-2'-2'380'0,"2"0"-44"0,-1 0-37 15,1 0-36-15,0 2-33 0,0-1-27 16,0-2-32-16,0 3-33 0,-1-1-39 0,1-2-33 0,0 3-51 16,0-1-61-16,0 1-99 0,0 0 14 0,0 0-380 15,0 0 39-15,1 0-133 0,-1 0 44 16,1 0 36-16,1 0-221 0</inkml:trace>
  <inkml:trace contextRef="#ctx0" brushRef="#br3" timeOffset="291856.5906">6231 17818 2056 0,'1'0'330'0,"1"0"-39"0,0 0-31 15,2 0-22-15,-1 0-26 0,1 0-22 16,3 0-19-16,-1 0-18 0,0 0-18 0,6 0-13 16,2 0-17-16,2 0-8 0,-2 0-12 0,1 0-6 15,-1 0-9-15,3 0-1 0,-3 0-9 0,0 0-5 16,-3 0-6-16,-3 0-5 0,2 0-2 0,-2 0-7 15,-3 0 0-15,0 0-5 0,0 0-3 0,-1 0 1 16,0 0 0-16,-1 0-4 0,1 0 0 16,-1 0-3-16,0 0-5 0,-2 0 2 0,1 0-6 15,1 0-1-15,-2 0-1 0,2 0 0 0,2 2 2 16,-2 1-2-16,0 1 7 0,1 3 0 0,2 1-1 16,-1 3 3-16,2 0 0 0,-1 1-3 0,-2 2 1 15,0 4-86-15,2-1 85 0,1 3-3 16,-1 1 4-16,-2 1 0 0,1 1-8 0,0-1 6 0,-1-1-3 15,1 3-9-15,2-3-1 0,-1 0 1 0,-1 0 2 16,0-2-1-16,-1 1-1 0,2-2 2 16,-2 0 2-16,0-3 0 0,1 2 8 0,-3-3 5 0,1 0 5 15,-1-2 2-15,-2-2 8 0,1-2-1 0,-1 3 4 16,0-5 5-16,-1 3-5 0,-1-4 3 16,-1 4-6-16,-2-1-6 0,-1 2 14 0,-3-2 2 15,1-1-17-15,-2-1-5 0,-1 0-14 0,0-2-15 16,0 2-25-16,-2-3-18 0,0 0-22 0,-1-2-22 15,2 1-26-15,-2 0-41 0,3-2-51 0,-1 3 18 16,3-3-357-16,2 1 43 0,0-1-166 0,2 3 56 16,0-3-534-16</inkml:trace>
  <inkml:trace contextRef="#ctx0" brushRef="#br3" timeOffset="294138.5877">7083 18206 2070 0,'-1'3'340'0,"-3"-2"-37"0,2-1-22 0,0 1-24 16,0-1-22-16,1 1-25 0,-1-1-22 0,1 0-15 16,1 0-16-16,0 2-22 0,-1-2-15 0,1 0-14 15,0 1-15-15,0-1-6 0,0 0-5 16,0 0-8-16,1 0-6 0,3 0 0 0,1 0-5 0,1 0-4 16,7 0-6-16,1 0-2 0,1 0-8 0,1 0-6 15,2-3 4-15,-2 2-3 0,2-1-9 16,-3 0 0-16,2 0-4 0,-1-1-6 0,-4 2 6 15,0-1-11-15,0 2-16 0,-5 0-13 0,0-2-8 16,0 2-13-16,0-2-29 0,-3 0-17 0,0 2-15 16,1 0-23-16,-2 0-25 0,1 0-30 0,-2 0 17 15,0 0-150-15,2 0-114 0,-4 0 36 0,0 0-260 16,0 0 51-16,-1 0 42 0,-3-1-272 16</inkml:trace>
  <inkml:trace contextRef="#ctx0" brushRef="#br3" timeOffset="294438.5887">7081 18115 1796 0,'-4'-3'359'16,"2"1"-42"-16,-1-1-41 0,1 1-26 0,1 0-29 15,1 2-20-15,0-3-17 0,0 2-9 0,2 1-16 16,1-1-10-16,1 1-11 0,1 0-9 0,2-3-11 15,3 3-11-15,3-1-10 0,2 1-5 0,0 0-15 16,1-1-2-16,-2 1-8 0,2 0-3 0,-2-3-6 16,1 2-8-16,-3-2-1 0,2 2-2 0,-1-1-5 15,1 0-20-15,-1 0-15 0,-3 0-12 0,1-1-20 16,-1-1-22-16,0 3-25 0,0-3-30 16,-2 3-48-16,-1-2 14 0,0 0-186 0,0 3-145 0,-1-2 36 15,0 2-120-15,-1 0-150 0,1 0 139 16,1 0-286-16</inkml:trace>
  <inkml:trace contextRef="#ctx0" brushRef="#br3" timeOffset="295154.6879">7622 18119 1622 0,'0'-2'347'15,"0"2"-31"-15,0 0-28 0,3 2-18 0,-3 2-22 16,5 3-22-16,-1 2-17 0,2 1-17 15,1 2-19-15,-1 0-13 0,0 2-11 0,1 0-10 16,-3-1-11-16,0 2-14 0,1-2-11 0,-3 0-12 16,1-3-8-16,0 2-6 0,-1-2-13 0,-1-3-7 15,0 0-7-15,1-2 1 0,-1 1 4 0,1-2-12 16,0-1 3-16,-2 1-3 0,0-2-23 0,0-2-14 16,0 0-17-16,0 0-8 0,0 0-13 0,0-2-7 15,-2-6-12-15,0-3-15 0,1-4-1 16,1 0-1-16,0-2 4 0,0 0 6 0,1 1 5 0,-1 1-1 15,2 0 19-15,-1 3 4 0,1 3 2 0,1 0 5 16,-1 1 19-16,2 4 6 0,-2 0 9 16,3 0 7-16,-2 4 3 0,2 0 3 0,2 0 2 15,-2 0 0-15,-1 3 1 0,3 2-5 0,2-1 3 16,0 4 3-16,-2 1-13 0,1-2 4 0,0 0-2 16,-2 0-3-16,-1 0-1 0,-1-4 0 0,0 2-3 15,-1 0-5-15,0-2-1 0,-1-1 2 0,0 1-5 16,1-1 0-16,-2 3-4 0,-1-4-4 15,0-1-13-15,1 1-21 0,0-1-13 0,-1 0-7 16,0 0-8-16,0-2-2 0,0-1 0 0,0-1-1 16,1-1 0-16,-1-1 2 0,1-3 1 0,2-3-3 15,0-1 8-15,1 0 5 0,2 1 11 0,0-1 7 0,-1 1 102 16,1 0-84-16,0 2 18 0,0 0 13 16,1 2 12-16,1 4-85 0,-2-1 105 0,1 4 3 15,0 1 5-15,0 0 9 0,-1 0 2 0,0 1 2 16,2 2 6-16,1 2-1 0,2 3 2 0,-2 0-5 15,1 0-5-15,-1 0-1 0,-1 1-10 0,-1-2-1 16,1 3-6-16,0-2-5 0,-1 0-10 0,-1 1-10 16,-1-2-36-16,2-1-23 0,-3 0-20 0,2 0-32 15,1 2-50-15,-1-4 14 0,3 2-146 16,0-1-144-16,-1 0 36 0,0-3-244 0,-2-2 49 0,1 0 34 16,0 0-223-16</inkml:trace>
  <inkml:trace contextRef="#ctx0" brushRef="#br3" timeOffset="295605.6873">8231 18029 1764 0,'-4'0'281'0,"0"0"66"0,-1 1-35 0,-3 4-23 15,1 2-33-15,0 3-21 0,0-1-22 16,1 3-25-16,-1 0-17 0,4 1-15 0,-2-1-16 15,1 1-14-15,1 0-11 0,3 0-12 0,0-2-18 0,0 2-9 16,0-5-6-16,0 1-8 0,1-1-7 16,1-2-8-16,-1 0-14 0,2 0-4 0,-3 0-6 15,2-2-10-15,1 0-7 0,-2-1-3 0,1 0-9 16,4-1-10-16,-2-2-5 0,0 0-6 0,2-3-5 16,-1-1-6-16,3-3-4 0,0-2-1 0,-1-2-2 15,-1-1 0-15,-2 1 6 0,0-4 4 0,3 1 102 16,-4-1-74-16,0 1 15 0,-3-1 14 0,0 2 10 15,0 1 20-15,0 2 15 0,1 2 2 0,-1 1-4 16,0 1-12-16,0 2 1 0,0-2-8 16,0 4-6-16,0-3-4 0,0 3-2 0,1-1-1 15,-1 3 6-15,2 0 2 0,0 0-82 0,-1 0 85 0,0 3-2 16,2 1 2-16,1 4-3 0,3 3-7 16,-1 2 0-16,1-1-5 0,1 2-6 0,-1-1 9 15,1 2-15-15,-1-3-21 0,-1 0-9 0,1 0-20 16,0-2-12-16,0-1-32 0,0 0-14 0,0-2-18 15,0 1-20-15,0-4-19 0,-1 0-36 0,1-2 16 16,-1-2-118-16,1 0-52 0,-3-2-182 0,0-1 39 16,1-6-145-16,-1-4 47 0,0-2 32 0,-3-2-126 15</inkml:trace>
  <inkml:trace contextRef="#ctx0" brushRef="#br3" timeOffset="295903.6891">8356 17660 2176 0,'1'10'364'15,"1"3"-33"-15,1 3-22 0,1 3-17 0,0 0-24 16,0 5-22-16,1-1-25 0,7 29-16 0,-8-40-90 16,9 26 76-16,-10-25-19 0,1 4-14 0,0 3-9 15,2-1-18-15,-2 2-9 0,1 1-16 16,1 0-8-16,0-1-12 0,1 0-4 0,-1-2-24 0,-1 0-5 15,0 1-4-15,0-1-2 0,-1-2-8 0,0-3-11 16,1 1-20-16,-3-5-14 0,0 0-11 16,1-1-16-16,-2-1 0 0,0-3-15 0,-1-1-14 0,1 0-6 15,-1 0-10-15,0 0-23 0,0-2-36 16,0 1-63-16,-2-3 18 0,2 2-183 0,-3-1-157 16,2-1 40-16,-2 0-179 0,-3 0 45 0,2-1 47 15,-3-2-334-15</inkml:trace>
  <inkml:trace contextRef="#ctx0" brushRef="#br3" timeOffset="296570.7964">8130 18006 1973 0,'-4'-5'382'0,"1"3"-59"16,1-1-38-16,2 1-32 0,2-1-26 0,1 1-22 15,4-1-21-15,4-1-20 0,3-1-17 0,2 0-17 16,0-1-13-16,3 0-13 0,1 1-11 0,1 0-12 16,0 0-15-16,0-2-13 0,0 0-16 0,1 2-11 15,-2-2-28-15,1 0-15 0,0-1-21 16,-3 1-20-16,2 0-18 0,-3 0-15 0,-2-3-18 0,-1 4-14 16,0-3-11-16,-3 0 12 0,0 1-38 0,-4-2-13 15,0-1 10-15,-2 1 7 0,-2-3 9 16,0 0 14-16,-2 1 27 0,-1-1 29 0,0-1 47 0,-1 1 4 15,1 1 70-15,-2 0 31 0,2 3 32 16,-2 1 10-16,1 0 7 0,1 2 4 0,0 1-10 16,-1-1-5-16,1 2-9 0,0 0-12 0,0 0-10 15,0 0 5-15,0 3 18 0,1 1 14 0,0 3 2 16,1 0 5-16,2 4-10 0,2 5-6 0,-1 4 0 16,1 0-7-16,1 5-3 0,11 29-9 0,-11-20-3 15,-4-17-91-15,9 34 165 0,-5-15-181 16,1 0 84-16,-3-1-7 0,-3-19-5 0,1 8-6 0,-1-2-3 15,4 5-8-15,-4-4 3 0,3 3 7 0,-3-3-19 16,2-2-8-16,-3 2-3 0,2-3-5 16,1-4-9-16,-4-2 15 0,1-1-10 0,-1-2-7 0,1-2-19 15,-1-1-17-15,0-1 1 0,0-3-13 16,0 0-12-16,0-4-1 0,0 1-4 0,0-4-7 16,0 0 1-16,1-3-9 0,2-2-1 0,-2-2 95 15,0-2-81-15,1 2 4 0,1-1 6 0,-1 3 20 16,3-1 10-16,-1 2 5 0,0 1 0 15,1 2 11-15,-1 2 9 0,1 0 18 0,-1 1 14 0,1 4 9 16,0 1 12-16,1 0 5 0,3 2-66 16,2 5 96-16,-2 1 3 0,5 0-7 0,-5 2 4 15,1 2 4-15,-1-1-16 0,0 2-8 0,-1 0-2 16,2-1-11-16,-2 0-2 0,-2-2-5 0,1 2-12 16,1-1-24-16,-2-2-31 0,0-1-15 0,-2-1-23 15,1-1-28-15,0-1-38 0,0-2-27 0,-2 1-40 16,3 0 19-16,-2-3 15 0,1-1-578 0,5 0 45 15,0 0 47-15,-1 0-595 0</inkml:trace>
  <inkml:trace contextRef="#ctx0" brushRef="#br3" timeOffset="296778.7927">9133 18124 2456 0,'3'0'445'0,"0"0"-40"0,0 0-45 16,-1 0-52-16,0 0-21 0,0 3-37 0,-1-3-22 15,0 2-34-15,2-2-31 0,-2 0-67 16,1 2-52-16,-1-2-62 0,-1 0-80 0,0 0 12 0,1 1-489 16,1-1 45-16,-2 0-128 0,0 0 48 0,2 0-530 15</inkml:trace>
  <inkml:trace contextRef="#ctx0" brushRef="#br3" timeOffset="299203.7922">9469 18103 1895 0,'-3'3'358'0,"1"-2"-45"0,1 0-30 0,-2-1-34 0,2 0-27 15,-1 2-29-15,0-2-24 0,2 0-18 0,0 0-21 16,0 2-11-16,0-2-9 0,0 0-6 15,0 0-12-15,2 0 0 0,0 0-12 0,2 0-3 0,0 0-8 16,1 0-4-16,1 0-7 0,0-2-4 0,4 0-9 16,0-3-9-16,1 0-10 0,2 1 2 15,-2-3-8-15,0 1-5 0,-1 1 88 0,-3-2-87 16,2-1-2-16,-1 1-8 0,-3-1 2 0,1 2-4 16,-3-2-1-16,0 1 1 0,-2 2-3 0,0-2 2 15,-1 2-2-15,0 0 0 0,-1 0 0 0,0 1-1 16,-4-4 0-16,1 1 1 0,0 0 2 0,-2 1-2 15,0 2 3-15,1 1-2 0,1-1 1 16,-3 2 1-16,1-1 1 0,-2 3 0 0,2 0 4 16,0 0 3-16,0 0 14 0,-3 0-3 0,-2 4 1 15,0 0 1-15,1 0-3 0,-1 3-1 0,2 0-89 16,1 3 91-16,1-1-4 0,2 2-2 0,0 3 3 0,1-2 0 16,2 2-4-16,2 1 7 0,2 1 0 15,-1 0-6-15,2-1 0 0,2 1 2 0,-1 0-4 16,2-2 5-16,0 0-3 0,1-1-5 0,0 0 1 15,1-1-1-15,2 1 8 0,-1-2 7 0,1-3-8 16,1 1 0-16,0-3 1 0,1 1-6 0,0-4-3 16,1 1-6-16,-1-3-10 0,2-1-7 0,2 0-12 15,-1-3-12-15,2 0-12 0,0-1-8 16,-2-3-13-16,0 1-19 0,3 0-18 0,-3-2-22 16,0 0-28-16,4-1-36 0,-4-1 19 0,-2 0-133 0,2-1-138 15,-1 1 33-15,0-3-239 0,-1 0 153 16,1 0-65-16,-3-1-301 0</inkml:trace>
  <inkml:trace contextRef="#ctx0" brushRef="#br3" timeOffset="299403.7947">9997 17894 1883 0,'1'0'375'0,"-1"0"-28"0,0 1-27 0,-3 3-24 15,-1 1-19-15,-2 5-21 0,0 1-122 0,-2 1 83 16,0 3-13-16,2-1-14 0,-4 2-24 0,1 0-11 15,1-1-19-15,0 2-11 0,-1 1-10 0,0-2-13 16,2-2-18-16,0-1-7 0,-1 1-16 0,0-4-25 16,3-1-19-16,1 1-15 0,-1-3-18 0,1-1-14 15,1-2-16-15,2 1-18 0,-3-2-21 16,2-1-23-16,1 2-27 0,1-1-48 0,0-1 16 16,0-2 17-16,0 0-565 0,0 0 49 0,0-2 45 15,-1-2-505-15</inkml:trace>
  <inkml:trace contextRef="#ctx0" brushRef="#br3" timeOffset="299661.8003">9818 17883 2030 0,'0'0'360'0,"0"0"-31"16,1 1-27-16,1 1-20 0,1 2-24 15,-1 7-15-15,4 1-113 0,1 1 77 0,0 3-26 16,1 2 0-16,0 1-19 0,0 0-18 0,2 0-13 15,-3 1-12-15,1-1-6 0,-1 1-18 0,3-2-10 16,0 0-9-16,-3-1-1 0,1-2-16 0,1 0-2 16,-2-1-13-16,0-2-11 0,2 1-23 0,0-2-19 15,-2-1-17-15,1 0-14 0,0-5-35 0,0 0-31 16,-1-1-23-16,0 0-35 0,-1-3-59 0,0-1 20 16,-1 0-201-16,-2-3 34 0,1 1-302 0,3-5 42 15,0 1 48-15,-2-8-372 0</inkml:trace>
  <inkml:trace contextRef="#ctx0" brushRef="#br3" timeOffset="300104.866">10112 17931 1803 0,'2'0'387'0,"0"0"-28"0,0 5-17 16,1 4-119-16,2 3 74 0,0 3-17 0,10 29-18 0,-13-32-17 15,11 29-22-15,-2-10-17 0,-1 1-10 16,-4-1-18-16,1 1-7 0,-2 2-21 0,2-3-15 15,-1 3-13-15,0-5 0 0,-4-17-15 0,-1 7-10 16,1 0-11-16,0 0-7 0,0-1-7 0,-1 1-6 16,1-3-6-16,-1-1-9 0,-1-2-4 0,2-4 6 15,-1 0-15-15,-1-1-3 0,0-1 4 0,0-2-16 16,0-1-2-16,0-3-29 0,0 2-11 0,-3-3-13 16,1-3-5-16,-2-4-12 0,-1-3-10 15,-2-4-8-15,0-2-10 0,0-3-7 0,0-2-8 0,-7-30-4 16,7 17 1-16,1 0 3 0,6 21 6 0,-1-8 0 15,1-3 105-15,0 1-76 0,1-1 3 16,-1 2 4-16,4 2-2 0,1 1 13 0,0 4-3 16,4-2 11-16,-1 3 4 0,2 2 0 0,2 3 7 15,1 1 6-15,1 3 9 0,-3-1 2 0,1 4 6 16,-2 2-87-16,-1 0 99 0,-2 0 2 0,-1 2 4 16,-2 1 0-16,0 2 0 0,-1-1 3 0,-3 7-2 15,-3 1 0-15,-2 0-9 0,0 0 3 16,-2 0-11-16,0 0 0 0,0 0-5 0,-1-1-15 0,0 0-10 15,-2-1-22-15,1-1-53 0,1 2-54 16,2 1 14-16,-1 0-427 0,-1-5 42 0,1 2-127 16,0-2 48-16,1 0-475 0</inkml:trace>
  <inkml:trace contextRef="#ctx0" brushRef="#br3" timeOffset="302040.8719">10820 17743 1733 0,'-1'-6'365'15,"1"0"-32"-15,0-1-32 0,-2 3-20 16,2-1-32-16,-1 1-25 0,-1-1-23 0,2 2-23 16,-1-1-21-16,1 1-12 0,-1 1-11 0,-1 2-2 0,0 0-7 15,0 5 6-15,-1 4-10 0,0 6-5 16,-1 2-6-16,0 3-3 0,-10 31-8 0,9-20-5 16,5-17-79-16,-1 7 86 0,0 4-4 0,1 1-8 15,0 35-6-15,0-46-6 0,1 5-6 0,1 1-2 16,1 0 0-16,-1 2-8 0,1-2-11 0,2-1-5 15,1-2 0-15,-2-1-3 0,1 0-2 0,2-2 0 16,0-1-4-16,1-1-14 0,-1-1-3 16,2 0-12-16,-4-3-27 0,4-3-17 0,-4 1-19 0,1-3-18 15,0-1-31-15,0 1-22 0,1-3-53 16,0-1-35-16,3 0-46 0,3-2 24 0,-2-2-169 16,2-1 34-16,-4-1-329 0,2-1 48 0,-3-3 54 15,-1 2-444-15</inkml:trace>
  <inkml:trace contextRef="#ctx0" brushRef="#br3" timeOffset="302485.8667">11044 17861 2146 0,'8'12'403'0,"0"2"-43"0,3 1-129 15,-4 0 65-15,1 2-38 0,0 1-11 0,1-3-25 16,0 2-24-16,-1-1-11 0,0-1-23 16,-1-2-21-16,-1-1-11 0,0 0-17 0,-2-5-5 15,0 0-10-15,2 0-11 0,-4-2 7 0,0 0-9 0,1-2 0 16,-1 0-10-16,0-2-13 0,1-1-21 16,-2 0-11-16,1-1-17 0,-1-3 80 0,1 0-97 0,1-6-5 15,0-2-3-15,0 1-8 0,-1-7-12 16,2 1-4-16,-1 0-2 0,1 0-2 0,-3-2-1 15,2 4-2-15,-1-2 8 0,1 1-1 0,-2 0 6 16,3 2 5-16,-2 2 11 0,0 1 8 16,1 1 2-16,-3 3 1 0,1 0 1 0,1 2-4 0,-1 1 3 15,1 0 2-15,-1 0 5 0,1 1 1 16,0 1 6-16,1 1 2 0,2 1 1 0,0 0 4 16,0-1 3-16,1 1-5 0,0 0 1 0,1 0 8 15,1 0-11-15,-2 0-2 0,1 0 0 0,0 0-1 16,0 0-6-16,1 0-25 0,-1 0-15 0,-1 0-22 15,0 0-30-15,0 0-40 0,0 0-52 0,0 0 18 16,0 0-202-16,0 0-195 0,1 0 44 0,-1 0-140 16,1 0 56-16,-1 0-490 0</inkml:trace>
  <inkml:trace contextRef="#ctx0" brushRef="#br3" timeOffset="303071.8705">11719 17584 1923 0,'-5'0'341'16,"-3"0"-47"-16,-4 2-32 0,1 2-27 0,-3-3-29 15,-2 3-22-15,0 0-14 0,1 1-18 0,0-2-12 16,1-1-15-16,0 1-8 0,3-2-11 0,1 0-10 15,3-1-11-15,-3 0-13 0,5 0-10 0,-1 0-1 16,0 0-4-16,1-2-9 0,1 2 1 16,-1-1-2-16,1 1-6 0,1-3 0 0,-1 3-8 15,1-1 2-15,0 1 0 0,-1 0-3 0,3-3-10 0,-3 3 3 16,2 0-10-16,1 0-5 0,0 0-2 16,-2 0 3-16,1 0 7 0,1 4 7 0,1 1 1 0,-2 1 0 15,2 4 3-15,-1 3 0 0,1 3 1 16,0 3-1-16,0 3 5 0,0 2 3 0,0 0-5 15,1 0 7-15,1 2-91 0,0-4 89 0,2 3-1 16,-3-2 0-16,2-2-3 0,0 0-4 0,-2 0 1 16,3-1-4-16,-1 0-1 0,-1-2-8 0,1 2 4 15,0-4 2-15,0 1-4 0,0-2-2 0,-2-1-3 16,4 1 1-16,-3-2-5 0,0-1-2 16,2 0 4-16,-4-4-4 0,3-1-4 0,-2 0 7 15,1 0 0-15,-1-2-7 0,-1-1 1 0,2 0 0 0,0 0 5 16,0-2-8-16,-1 1 4 0,2 1-1 15,0-1 4-15,0-2-2 0,2 1-1 0,2 2 1 16,0-1 0-16,0-1 0 0,0-1-1 0,2 0-4 16,-2-1 3-16,1 0 0 0,-1 0 2 0,5 0-5 15,0 0-13-15,3 0-3 0,-1-2-5 0,1-2-11 16,-2 1-7-16,0 1-11 0,-2-1-9 0,1-2-15 16,0 3-22-16,-1-3-28 0,0 1-17 0,1 1-31 15,-3 0-60-15,3-1 23 0,-5 1-223 0,1 0 37 16,-1 2-277-16,-1-2 42 0,-1 0 49 0,1-2-360 15</inkml:trace>
  <inkml:trace contextRef="#ctx0" brushRef="#br3" timeOffset="303372.8725">11908 17773 1874 0,'1'-1'381'0,"0"1"-32"16,-1 0-29-16,0 1-22 0,2 2-15 0,-1 2-19 15,-1 0-15-15,3 3-17 0,-1 1-13 0,0 3-11 16,1 2-12-16,1-1 3 0,-4 1-27 0,2 2-20 16,0-2-101-16,0-1 165 0,0 1-185 0,0-3 72 15,-1 1 77-15,1-1-177 0,-1-1 75 0,1-2-5 16,-2-2-11-16,1 0-6 0,3 0-25 0,-4-1-26 15,0-2-13-15,0 0-23 0,0 1-13 0,0-2-20 16,0 1-10-16,0-2-13 0,0 1-18 0,0 0-66 16,0-2 28-16,0 0-66 0,0 0-267 0,0 0 40 15,0 0-257-15,-4-4 49 0,3 0 46 16,0-1-487-16</inkml:trace>
  <inkml:trace contextRef="#ctx0" brushRef="#br3" timeOffset="303588.9806">11872 17572 2475 0,'2'-4'423'0,"-2"2"-49"0,1-1-31 0,1 2-48 16,-2 0-32-16,0 1-33 0,1-5-33 0,-1 5-34 15,0-2-47-15,0 1-22 0,1 1-31 16,-1-3-38-16,1 1-41 0,-1 2-50 0,1-2-53 15,0 2 14-15,2 0-217 0,-1 0 29 0,0 0-383 0,1 0 47 16,1 0 50-16,0 0-423 0</inkml:trace>
  <inkml:trace contextRef="#ctx0" brushRef="#br3" timeOffset="304134.9762">12076 17502 1929 0,'1'-2'383'0,"2"0"-41"0,-3 1-35 16,0 1-30-16,2-2-28 0,2-1-28 15,1-1-26-15,3 0-17 0,1 0-22 0,2 0-15 0,2-1-17 16,-1 0-12-16,0 2-13 0,3-1-6 0,-1 0-13 15,0 1-9-15,-1 0-14 0,1-1 0 0,0 3-4 16,-3-1-10-16,-1 0-4 0,-4 2-9 0,1 0-3 16,1-2 0-16,-2 2-3 0,-2 0-8 0,0 0 4 15,-1-1-2-15,1 1-1 0,-1 0-1 16,1 0-3-16,-3 0 1 0,1 0-7 0,1 0 2 16,-1 0 1-16,1 0 3 0,-1 3 1 0,1-1-4 15,-1 1 2-15,2 6-3 0,1 1 4 0,0 2-4 16,0 2 0-16,-1-2 1 0,-1 5-1 0,1 0-3 15,0 0 6-15,-1 0-3 0,0 3 1 0,2-2-1 16,-2 2 3-16,1 0 2 0,-1 2-9 0,1-1 5 16,-1 1-3-16,0-2 2 0,0 1 1 0,0-1-3 15,-1 1 4-15,1-1-1 0,0 0-3 0,-1 0 1 16,0-2-88-16,1 1 85 0,-3-2 5 0,0-1 0 16,0 0-2-16,0-2 0 0,0 0 4 15,0-2-3-15,-2-2 2 0,0 3-3 0,-3-2-1 16,-1-1 4-16,-1 0-4 0,-2 0 10 0,1-1-6 15,-2-1-5-15,-1 0-3 0,1 0 4 0,-1-3 0 0,1 1-11 16,-1-2-23-16,1-2-16 0,0 1-15 16,3-1-21-16,-1 1-27 0,1-3-38 0,1 0-57 15,2 0 17-15,-2 0-369 0,2 0 40 0,0-3-148 16,0 1 51-16,3-2-441 0</inkml:trace>
  <inkml:trace contextRef="#ctx0" brushRef="#br3" timeOffset="304451.98">12581 17292 1803 0,'14'10'419'0,"15"17"-50"0,-12-5-19 0,6 7-4 16,-5 0-20-16,-1 5-18 0,-2 1-16 0,-2-3-33 16,-3 2-4-16,-1 1-17 0,1 2-19 0,-5-3-1 15,0 2-36-15,-5-21-19 0,0 4-15 16,-2 39-12-16,-1-45-103 0,-3 35 166 0,-1-17-185 0,4-18 71 16,-1 3-19-16,-13 30-20 0,6-22-5 0,-6 1-61 15,0-6-28-15,-5 1-54 0,-1 1-29 0,-2-4-58 16,0 2-75-16,-4-2 23 0,1 0 25 0,-4-1-546 15,1-2 58-15,2 5 60 0,-3-2-674 16</inkml:trace>
  <inkml:trace contextRef="#ctx0" brushRef="#br1" timeOffset="325511.4859">16800 10299 726 0,'-1'-6'129'0,"1"-2"-12"16,0 3-12-16,0-2-5 0,0 2-7 0,0 0 0 0,0-2-15 15,-2 2-7-15,2 0-4 0,0-1-14 16,0 2-6-16,0 0-7 0,0 1-14 0,0-2-6 15,0 3-10-15,-1-1 0 0,0-1 0 0,1 1 3 16,0 1 3-16,0-1 10 0,0 2-6 0,0-2 3 16,0 2-1-16,0-2-1 0,-2 2-2 15,2 0-5-15,0-2 7 0,-1 2-9 0,1 1-3 0,0-3-3 16,0 3 4-16,0-1-9 0,0 1 9 16,0-1 4-16,-2 1-1 0,1 0-2 0,0 0 0 0,-1 0 13 15,0 0-5-15,1 1-5 0,-1 0 15 16,-2 2 7-16,2-2-4 0,-2 2-3 0,1 0 9 15,0 0 3-15,0 1-3 0,0-1 0 0,0 1 7 16,0 4-4-16,-1 0 0 0,1 1-4 0,1-1 7 16,2-2-1-16,-4 4-2 0,3-4-5 0,1 3 1 15,0 2-1-15,0 2-5 0,0 2-6 0,0 1 2 16,1-2 0-16,3 3-10 0,-4-1 6 16,0 0-5-16,2 1-4 0,0-1 4 0,-1-1-2 15,1 1 1-15,-2-1-6 0,0-2 1 0,0-1 1 16,0 0 6-16,0 2-2 0,0-1 4 0,0 1 4 15,-2 2 4-15,2 0-2 0,-1-2-5 0,-1 1 3 16,1 1 2-16,0-1-2 0,-4 2 1 0,3 0-7 0,1 1 1 16,-3-1-7-16,0 1 2 0,3 0 0 15,-1 1 0-15,0 0-6 0,0-2 5 0,1 0 1 16,1 3 3-16,0-4-11 0,0 1 7 0,0-1-2 16,3 0 4-16,-1-2-3 0,1 2-4 0,3-1 3 15,0-2-1-15,0 0 2 0,-1 1-7 0,2-1-2 16,-1 0 5-16,1 1-5 0,-1-2 6 15,0 4 0-15,-1 0 9 0,0-2 1 0,-2 3-5 16,0 1 4-16,-1-1 2 0,0 1-6 0,-2 2 4 0,-3 0-1 16,-1 0-2-16,-6 31 1 0,1-24 0 15,-3-1-6-15,8-14-1 0,-2 4 3 0,0 2 0 16,-3 0 2-16,2-1-5 0,1 1 0 0,-1-1-1 16,0 1-1-16,-1-1 4 0,2-2-2 0,2 1-4 15,-2 0 8-15,5 0-5 0,-3 0 1 0,2-2 4 16,-1 1-5-16,3-1 2 0,0 1-6 0,3-1-1 15,-1 2 9-15,2 0-8 0,-3 1 2 0,5-2-1 16,-3 3-3-16,-1-1 2 0,3 0-2 0,-1-1 3 16,3 3-2-16,-4-2-1 0,-1 3 2 15,2-1-1-15,-2 0-2 0,-1 1-2 0,2 0 1 16,-2-1 1-16,0 3 0 0,-1-4-1 0,0 0-1 16,0 2 1-16,0-1-1 0,0 0 2 0,0 1-1 15,-1-1 1-15,0 1-1 0,1-2-2 0,0 1 2 16,0 1-1-16,-1-3-1 0,1-1 4 0,0 2-1 15,2-2-2-15,-1 1 0 0,2 0 8 16,-3 0-9-16,3 1-1 0,0 0 3 0,-1 0 0 0,-1 1 5 16,1-2-4-16,0 4-4 0,0-1 2 0,0 0 1 15,-2 1-2-15,0 1 3 0,0 1-2 16,-4 2-1-16,2-2 0 0,-6 35 3 0,1-27-2 16,3-17 1-16,-5 29-2 0,3-14 1 0,1-16 0 15,1 3 2-15,-2 4-2 0,1 2-2 0,0-2 2 16,-1 2-1-16,0-1-1 0,1 1 5 0,1-3-2 15,-1 1-1-15,3-1 4 0,-3 0-4 0,1 0 5 16,1-1-5-16,2-2 5 0,-2 2-1 0,3-2-1 16,0-1 2-16,2 0 1 0,0-2-3 0,-1 2 4 15,2-2 3-15,1 1-8 0,0 1 1 0,0-2 2 16,1 3-4-16,0-2 1 0,0 1-3 0,1 2 2 16,0-4 2-16,-2 3-1 0,1-1 0 0,0-1 2 15,-1 1-3-15,0 1 4 0,0-1-3 16,-1 1-2-16,0 0 2 0,0 0-2 0,-1 1 2 15,0 0-2-15,0-1 2 0,-1 1 0 0,2-2-2 16,-3 2-1-16,1 0 1 0,0-1 2 0,-1 1-2 16,1 1 0-16,-1 1 1 0,1-2 5 0,-1 3-3 15,2-3 4-15,0 2-4 0,-2 0-1 0,0 1 2 16,0-1-1-16,0 0-4 0,0 1 3 16,0 0 7-16,-4 1-9 0,3-2-2 0,-1 2 1 15,1-1 1-15,-3-2-3 0,0 2 3 0,1 0-3 0,-1 0 1 16,1-1 0-16,1 1 2 0,-4 1 0 15,1-2 1-15,0 1-5 0,2-1 3 0,-1 1 1 16,0-3 1-16,0 0-3 0,-2 0 1 0,4 2 0 0,-1-2 1 16,0 0 3-16,1 0-5 0,0 0 1 15,-1-1 1-15,2-1-1 0,0 1 3 0,1 0-4 16,0-2 1-16,0 1 0 0,1-1 3 0,0 1-4 16,-1-1-2-16,3 1 8 0,-3-2 2 0,0 0 9 15,0 2 0-15,0-1 5 0,0 2 4 0,-3 0 0 16,0 0 5-16,2 1-1 0,-5 1 2 15,1 1 0-15,0 1-4 0,0-1 3 0,-1 1-3 16,1-1-1-16,-1 1 2 0,-1 0-8 0,3 0-2 16,-2-1-2-16,1 0 0 0,1 1 0 0,1-2-3 15,1 0 0-15,-2 1-1 0,3-2 0 0,1 0-1 16,0 0-1-16,1 1-4 0,3-1 2 0,-2-1 1 16,0 1-2-16,3 0-2 0,-1 0 2 0,-1 0-2 15,1 0 0-15,-1 0 1 0,1 2-2 0,0-1 4 16,-2 0-1-16,1 1-2 0,-1 0 2 0,-1 0-3 15,-1 2 2-15,-1-2 0 0,-2 3 1 16,0-2-2-16,-1 1 4 0,0-2-2 0,0 1-1 0,0 0 3 16,1-2-1-16,0 2 2 0,-2-1-1 0,3 0-3 15,-1 0 3-15,-1-1-1 0,3-1 3 16,-1 2-6-16,2-2 2 0,1 0 0 0,0 0 0 16,1-1 0-16,2-1 2 0,-1 3-2 0,2-4 0 15,0 3-1-15,1-2 0 0,1 0-1 0,1 1 3 16,-1 0-5-16,1-2 3 0,0 4-3 0,1-5 1 15,0 3 1-15,-2-1-2 0,-2 1 1 16,4 0 1-16,-5 1 0 0,1 1-1 0,-2 0-1 16,-1 1 1-16,-2 1 1 0,0-1-2 0,-2 3-1 0,0-1 1 15,-1 1 3-15,-13 29-7 0,8-22 7 16,-3 0-2-16,0-2 1 0,1 2-1 0,0-3-1 16,5-16-3-16,-3 6 1 0,1 2 4 0,0-1-2 15,0 2 2-15,-1 0-5 0,4 1 2 0,-4-1-1 16,3-1 1-16,1 1 2 0,1 0-4 0,1-2 2 15,-1-2 1-15,3 2-1 0,2 0-2 0,1-1 1 16,-1-2 1-16,1 1 1 0,1 1 1 16,1 0 0-16,1-3-4 0,2 2 5 0,-4-2-1 15,3 1-1-15,-1-2-1 0,0-2-1 0,1 4 2 0,-2-2-1 16,1 1-2-16,-2-4 3 0,0 4-1 16,0-1 6-16,-1 0 4 0,-2-3 0 0,-1 2 6 15,0-2 0-15,0 0 3 0,-2 4-1 0,-2 1 1 16,-2 0-3-16,-2 1-1 0,-1 2-1 0,1 2 1 15,-17 22-1-15,7-19-11 0,1 2 9 0,-2 0-13 16,3 3 4-16,0-3-1 0,-4 2-2 16,3-1-2-16,-1-1 5 0,0-2 2 0,12-10 1 0,-2 0-6 15,-2 5 0-15,2-2 0 0,-1-1 1 0,1 1-6 16,-2-1 1-16,3-1-2 0,2 1-3 16,0 0 4-16,0-1 0 0,2 1-2 0,2-2-2 15,1 0 6-15,0-3-2 0,1-1 0 0,2-1-2 16,-1 1 3-16,4 3 1 0,-2-1-4 0,2 0 3 15,0 2 3-15,3-2-92 0,-2 0 90 0,2-1 1 16,-1 1 0-16,2 0 5 0,-2-1-7 0,1 0 4 16,2 2 0-16,-3-1-1 0,1-1 6 15,-2 2 3-15,1 0 1 0,-1-1-1 0,-1 1-4 0,-1 2 6 16,1-1-3-16,-2 0 2 0,-1 1-3 0,0 1 1 16,-3 2 1-16,0 1-3 0,0 0-2 15,-3 3 1-15,0-1 7 0,-2 1-6 0,0-1 0 0,2 3 0 16,-4-1-1-16,-9 28 0 0,12-37 0 15,-10 27-7-15,9-28 7 0,-2 6 0 0,2 1 0 0,-1 1-2 16,0-1 4-16,1 1-5 0,2-1-4 16,1 2 1-16,2-3 2 0,0 0-1 0,2 2-2 15,2-2-92-15,1-2 178 0,2-1-93 0,1 2 2 16,19 18-88-16,-19-27 86 0,3 1 7 0,2 4-7 16,2-3 0-16,0 4 4 0,1-3-2 15,0 1 6-15,1 1 3 0,-1-1 7 0,0-4 0 0,-4 3 4 16,4-1-1-16,-5-1 10 0,0 1 8 0,-1 1-1 15,-2 0 9-15,3-1-2 0,-3 4 2 16,0-1 0-16,-1 2 0 0,0-1-1 0,-1 3 4 16,-2-1-14-16,-1 2-9 0,-1 0 6 0,0 2-6 15,0 2 4-15,-2 1-4 0,-2-2-5 0,-1 2 7 16,0-1-1-16,-1 3-5 0,0-2-1 0,-2 0-1 16,-7 31 1-16,11-41 1 0,-10 30-1 0,0-10 13 15,1-3-10-15,-5 3-11 0,4-2-79 0,-4-2 76 16,4 0-17-16,1 1-19 0,-5-4-17 0,2 0-32 15,-2 1-37-15,4-3-61 0,4-14 18 0,-2 3 16 16,-2-1-580-16,-2-2 64 0,3-3 57 16,-6-6-649-16</inkml:trace>
  <inkml:trace contextRef="#ctx0" brushRef="#br1" timeOffset="327759.4803">6963 508 1143 0,'-1'1'216'0,"-1"-1"-15"0,0 0-4 0,2 0-28 15,-1 1 0-15,1-1-29 0,-1 2 1 0,0-2-11 16,-1 0-4-16,1 0-5 0,0 0 4 0,0 0 4 16,1 0-4-16,-1 0-2 0,1 0-2 0,0 0 2 15,-2 0-17-15,2 0-3 0,-1 0-4 0,1 0-7 16,0 0-10-16,0 0-9 0,0 0-7 0,-1 0-7 15,1-2-7-15,0 2 5 0,0 0-16 16,0-2 3-16,0 2-6 0,-1 0-5 0,1-1-5 0,-1 1-7 16,1 0-11-16,0 0-3 0,0 0 3 0,0 0 10 15,2 3 0-15,0 1-4 0,2 6 4 16,0 1-4-16,-1 2 2 0,1 4-2 0,-1-1 3 16,2 2 2-16,-2 2-1 0,0-1-5 0,-1 2-5 15,-2-2 3-15,0 1 3 0,1 0-2 0,-1-2-4 16,0 1 6-16,0-3-3 0,0-2-5 0,0-1 4 15,0-2-1-15,-1-1 1 0,1-2-1 16,0-1 7-16,0-2-1 0,0 0 1 0,-1-1 5 16,1 2 8-16,0-2-7 0,-1-2 7 0,1 3-6 0,-2-4-4 15,0 0-1-15,1-1-8 0,1 0-8 16,0 0 0-16,0-2-5 0,0 0-9 0,0-3-7 16,0 0-2-16,0-2-4 0,1-1 7 0,3-3-14 15,-1-3 10-15,2-1-5 0,2 0 2 0,1-1 6 16,-1-2 1-16,1 4-3 0,0-1 4 0,2 1 3 15,-2 1-3-15,0 1 1 0,1 0-4 0,-1 0-2 16,1 2 3-16,-1 1-2 0,-1 1 6 16,0 1 2-16,-1 3 4 0,0 0 0 0,-1 1-1 0,2 3 2 15,-2-1-1-15,1 1 6 0,0 0 2 0,-2 0-3 16,2 1 7-16,2 3-5 0,1 1 1 16,-4-2 1-16,1 3 1 0,0-1-2 0,0 2 0 15,0 0 6-15,-2 4-3 0,0-2 6 0,1 3-6 16,-3-2 2-16,3 1-2 0,-4-3-3 0,-1 1-11 15,1-1-4-15,0 0-14 0,0-1-23 0,0-1-19 16,-1 1-25-16,2-2-45 0,-1 4 15 16,2 2-142-16,-2-1-44 0,2-3-135 0,-2 1 33 0,1-4-203 15,2 1 32-15,-3-2-224 0</inkml:trace>
  <inkml:trace contextRef="#ctx0" brushRef="#br1" timeOffset="328177.4852">7431 590 1640 0,'0'-3'274'0,"0"3"-28"16,-1 0-30-16,-2 0-21 0,0 0-14 0,0 0-15 16,-2 0-23-16,1 3-10 0,1-1-12 0,-4 3-17 15,1 4-15-15,-2-1-3 0,2 1-14 16,1 3-5-16,1 0-8 0,0 0 0 0,2 1-10 0,-1 0-6 15,1 0 1-15,2 2-7 0,0-1 2 16,2 1-8-16,0-1 13 0,0 1-8 0,1-1 0 16,0-2-6-16,0 1 0 0,1-2-2 0,-1-1 3 15,1 0-5-15,3-3-5 0,-3 0 1 0,2-2 1 16,-1 1-1-16,1-2 2 0,1-2-4 0,-1-2-4 16,-1 0-9-16,0 0 2 0,0-2 0 0,4-2-9 15,-1-2 4-15,2-3-1 0,-3 1 6 0,2-4 2 16,-2 2 4-16,-2-2 0 0,1 0 7 15,-4 0-4-15,0 3 5 0,-1-2 6 0,-1 2 2 0,0 2 9 16,-1-3-7-16,-2-2 3 0,-2 3-11 16,-1-1 3-16,0 0-2 0,-2 3-9 0,2 1-12 15,2-1-19-15,-2 3-33 0,1 1-27 0,2 1-36 16,-1 2 8-16,1 0-176 0,0 2-48 0,0 0-144 16,3 1 35-16,0-1-201 0,-1 1 44 0,1 1-300 15</inkml:trace>
  <inkml:trace contextRef="#ctx0" brushRef="#br1" timeOffset="328592.4841">7598 620 1745 0,'8'10'337'0,"-2"0"-38"0,1 3-29 16,0 1-29-16,-2 0-20 0,2 1-24 15,-4 2-15-15,-1-3-25 0,0 1-17 0,-1 2-16 0,0-5-6 16,-1 2-6-16,1-1-13 0,0-2-9 16,-1-1-9-16,0-3-16 0,0 1-13 0,2-3-7 15,-1 0-3-15,0-1-8 0,-1-1-22 0,0-1-18 0,0-2-24 16,0 0-10-16,0-2-7 0,1-3-1 16,1 0-4-16,0-5-1 0,0-4-3 0,1-1-4 15,2-2 0-15,0 0 9 0,-1 1 2 0,3-1 15 16,2 1 3-16,0 2 14 0,1 0 23 15,1 4 2-15,2 1 7 0,1 4 8 0,-1 2 9 0,-1 0 14 16,0 3 4-16,0 1 14 0,0 4 6 16,-2 4 1-16,2-1-14 0,-4 2 8 0,2 1-1 15,-3 1 1-15,-2 1-2 0,1-1-12 0,0 2 0 16,-2-2-10-16,-1 0 1 0,-2-2-7 0,-1 2-12 16,0-2-9-16,0 0-22 0,0 3-26 0,-3 0-36 15,2-2-36-15,1-2-64 0,0 0 108 0,0-1-274 16,1 1-203-16,2-4 41 0,-3-1-227 15,2-1 145-15,1-1-313 0</inkml:trace>
  <inkml:trace contextRef="#ctx0" brushRef="#br1" timeOffset="328809.4896">8087 806 1972 0,'6'-1'352'0,"-1"1"-37"0,2-3-18 0,1 2-27 16,5 0-28-16,0-2-22 0,-2 2-19 16,3-2-18-16,-2 0-26 0,1 1-11 0,-1-1-18 0,-3 1-15 15,2-1-19-15,-1-1-34 0,4 1-48 16,-2-1-44-16,-1-1-61 0,1 0 9 0,0 1-469 16,0-2 42-16,-1 1-145 0,-2 1 55 0,1 0-403 0</inkml:trace>
  <inkml:trace contextRef="#ctx0" brushRef="#br1" timeOffset="329392.4876">8506 497 1519 0,'-2'0'311'0,"0"0"-18"16,2 0-24-16,0 4-17 0,1 4-18 0,2 6-20 15,0 1-15-15,-1 3-19 0,3 0-12 0,-3 3-14 16,2 3-6-16,-2-3-18 0,4 1-8 0,-5 1-6 15,4-1-17-15,-3-2-5 0,0 1-8 0,1-2-13 16,1-1-9-16,-3-2-6 0,1-2-4 16,0-1-5-16,0 0-6 0,1-3 1 0,-2-2-12 15,0-1 2-15,0-1-3 0,0-2-4 0,2 1 6 16,-3-3 1-16,2-1-4 0,0-1-9 0,1 0-7 16,1-6-8-16,4-4-3 0,1-4-10 0,14-26 4 15,-11 14-9-15,-1-3 6 0,0 2-1 16,-6 17-1-16,2-5 3 0,1-1 2 0,0 1 2 0,-2-1 1 15,1 0-10-15,-1 3-18 0,1 0-11 16,-3 1-21-16,0 2-26 0,-1 4-56 0,1-1 14 16,-1 1-197-16,0 3-139 0,1-1 38 0,-1 1-242 15,-1 3 55-15,1-1 34 0,0 0-235 0</inkml:trace>
  <inkml:trace contextRef="#ctx0" brushRef="#br1" timeOffset="329777.4778">8840 701 1764 0,'4'1'276'0,"2"2"-23"16,-2-1-20-16,1-1-28 0,4 1-15 16,3-2-23-16,-1 0-20 0,0 0-11 0,2-2-18 15,-1-1-12-15,2-1-13 0,-4-1-10 0,1 0-9 0,3-1-8 16,-5-1-9-16,-1 0 0 0,2-2-7 15,-3 0-1-15,0 0-10 0,0-2-2 0,-4 1-5 16,2-1 3-16,-3 2-3 0,1 0-8 0,-2 1-3 16,0 2 3-16,0-1-6 0,-1 1-1 0,0 2-11 15,0-1 0-15,-1 1 5 0,0 1 0 0,-2 0-5 16,0 0 0-16,-1 3-3 0,0 0-1 16,0 0 7-16,-2 4-8 0,-3 2 7 0,0 2 3 15,1 1 2-15,-1 0 4 0,1 1 10 0,-1 0-3 16,3 0 4-16,-1 2 8 0,3 0-1 0,0 1 1 15,-1-1-1-15,3 1-1 0,2-2-5 16,0 3-3-16,2-4-4 0,1 2-3 0,0-2-7 0,2-1-13 16,1-1-12-16,1 0-16 0,1-2-14 0,6 0-41 15,0-4-27-15,1 0-37 0,2-2 15 16,2-2-144-16,0 0-36 0,-3-4-100 0,3 0 34 16,-2-2-248-16,28-12 30 0,-22 6-264 0</inkml:trace>
  <inkml:trace contextRef="#ctx0" brushRef="#br1" timeOffset="330041.4796">9338 531 1536 0,'-7'0'314'0,"2"2"-26"0,-3 2-35 0,-1 3-7 16,-3 1-22-16,3 3-21 0,0 0-23 16,0 5-1-16,3-3-21 0,0 4-17 0,3-2-11 0,1-1-8 15,-1 3-15-15,4-5-13 0,2 4-9 0,3-2-15 16,0 0-8-16,3-2-6 0,1-2-16 15,0-1-14-15,2-2-12 0,1 0-16 0,-1-3-13 0,1-2-13 16,0-2-7-16,1 0-10 0,0-2-29 16,0-4-25-16,0 0-17 0,-1-5-6 0,-2-1 9 15,-1-1-60-15,-1-3-18 0,-1-3-9 0,9-27-5 16,-12 13-1-16,1 1-10 0,-1-10-26 16,1 0-30-16,-2 0-517 0</inkml:trace>
  <inkml:trace contextRef="#ctx0" brushRef="#br1" timeOffset="330275.4867">9515 166 1686 0,'-1'-19'187'15,"0"-1"5"-15,0 2-22 0,0 1-19 0,0 1-18 16,-2 3-18-16,2 2 0 0,1 4 6 0,0 2 9 16,-2 5-8-16,2 0 6 0,-1 9 22 0,1 5-11 15,1 4 102-15,0 4-101 0,1 2-9 0,3 36 0 16,-2-25-14-16,1 1-1 0,-3 3-9 0,4-3-11 16,-2 3-9-16,2 2-3 0,1-2-12 15,-3-1-8-15,-2-25-4 0,1 8-9 0,-1 3 1 0,2 0-1 16,0-1-6-16,-2 1-14 0,1-3-11 0,0-1-19 15,0-2-37-15,-1 2-18 0,0-3-15 16,1-2-23-16,-1-1-24 0,2-5-58 0,-3-1 17 16,0-1-217-16,-3-4 33 0,1-3-343 0,0 0 45 15,-3-6 35-15,-1-3-310 0</inkml:trace>
  <inkml:trace contextRef="#ctx0" brushRef="#br1" timeOffset="330447.4881">9285 468 1784 0,'5'-9'349'0,"4"0"-42"0,5-1-31 0,0 1-22 15,5 1-25-15,27-9-22 0,-34 13-26 0,4-2-21 0,3 1-15 16,30-12-24-16,-37 15-23 16,7-1-24-16,-3-2-29 0,3 1-26 0,0 0-37 0,0 3-41 15,-1-2-66-15,-2 3 14 0,2 0-137 0,-5 0-84 16,2 3 26-16,-3-2-322 0,-3 6 41 15,1-1-306-15</inkml:trace>
  <inkml:trace contextRef="#ctx0" brushRef="#br1" timeOffset="330791.488">9859 463 1765 0,'0'4'319'0,"-2"-1"-31"0,-2 4-25 0,-3 1-25 0,0 0-22 15,0 4-26-15,0 2-11 0,-1-2-21 16,2 5-17-16,0-3-13 0,1 1-11 0,2 2-10 16,-1-3-8-16,3 1-9 0,1 0-12 0,1-1-1 0,2-1-10 15,-1 0-7-15,4-1-4 0,-3-1-4 16,3-2-6-16,0 0-6 0,1-2-7 0,0-2-5 16,1-1-17-16,-1-2-2 0,1 1-9 0,-1-3-7 15,3 0-13-15,0-3-1 0,1 1 3 16,-1-2-3-16,2 0 3 0,-2-3 4 0,-1 2 5 0,-3-2 13 15,0 1 6-15,-2 0 4 0,-1 0 10 0,-1 0 0 16,-2-1 5-16,-2-1-2 0,-1-4-1 16,-1 2 3-16,0-2-5 0,-2 3 5 0,1-1-11 15,-1 0 1-15,1 1-1 0,-1 2-5 0,-1-1-28 16,4 3-19-16,0 0-39 0,2-1-80 16,-3 3 14-16,2 0 13 0,1 3-589 0,0 0 54 0,-1 0 51 15,0 0-479-15</inkml:trace>
  <inkml:trace contextRef="#ctx0" brushRef="#br1" timeOffset="331593.485">10047 495 1763 0,'0'-5'304'0,"0"-1"-37"0,0 2-38 16,-1 0-28-16,1-1-22 0,0 3-15 0,1 2-16 16,0 0 5-16,1 0-11 0,2 7-11 0,3 2-12 15,-2 3-4-15,0 3-13 0,-1 4-7 0,-1-1-11 16,1 3 7-16,0 0-10 0,-1 0 2 0,-2 2-4 15,1 1-11-15,-2-2-1 0,0-1 10 0,2 0-6 16,-2-2-12-16,2-5-2 0,-2 3-7 0,0-5 2 16,0 0 0-16,0-3 3 0,0-1 0 15,0-1 2-15,-2-2-8 0,0-1-3 0,0 0-5 16,1-4-9-16,-2 0-6 0,1 0-8 0,0 0-4 0,-1-4-6 16,2-1-6-16,1-7-4 0,0-3-12 15,3-3-11-15,-1-2-7 0,12-25-15 0,-1 18-16 16,2 1-22-16,2 1-18 0,1-1-32 0,3 6-29 15,1-1 13-15,4 3-142 0,2 4-48 0,-18 9-123 16,6-2 37-16,-1 1-212 0,2 2 44 0,-2-2-320 16</inkml:trace>
  <inkml:trace contextRef="#ctx0" brushRef="#br1" timeOffset="331826.5838">10433 501 1746 0,'3'2'350'0,"-2"2"-33"0,0 1-23 0,1 4-25 15,-1 1-14-15,2 4-20 0,-3 1-14 16,0-1-25-16,1 4-23 0,-1-1-12 0,0 0-21 16,0-1-12-16,0 1-15 0,2 0-11 0,-2 0-9 15,1-3-6-15,-1-1-14 0,0-1-6 0,0-2-5 0,2 0 4 16,-1-2-24-16,-1 0-21 0,0-3-17 16,0 0-9-16,0 1-13 0,0-2-8 0,1 0-22 15,-1-1-41-15,0-1-38 0,-1-1 13 0,1-1-168 16,-5-5-133-16,0 0 35 0,-2-6-295 15,-1-1 44-15,1-2 44 0,-2-3-302 0</inkml:trace>
  <inkml:trace contextRef="#ctx0" brushRef="#br1" timeOffset="332041.5856">10398 291 1545 0,'7'-11'183'16,"-2"3"85"-16,1 1-30 0,-3 2-16 0,1 1-21 15,-1 1 92-15,1 3-107 0,-1 0-15 0,0 0-13 16,-2 0-12-16,-1 3-20 0,0-1-9 16,0 2-11-16,0 1-10 0,-3 0-11 0,2 0-25 0,-1-1-19 15,-1 1-50-15,0 0-37 0,1 1-48 16,2-2 10-16,-3 1-166 0,2 0-81 0,-1 0 25 16,2 2-332-16,0-3 46 0,0 1-322 0</inkml:trace>
  <inkml:trace contextRef="#ctx0" brushRef="#br1" timeOffset="332474.5866">10570 442 1848 0,'10'4'331'0,"1"1"-29"0,2 0-35 0,-1-2-26 15,1 2-23-15,3 0-20 0,-2 0-23 0,1 0-25 16,-1-1-11-16,1 1-15 0,0-2-12 15,1 2-11-15,0-2-8 0,-2 1-16 0,-1-1-9 16,-2-1-8-16,0 2-18 0,-4-2-7 0,0 1-11 16,0-1-9-16,-2 0-4 0,0 2-1 0,-1-1-4 15,-3 3 3-15,-1-1 1 0,0 2-2 0,-2 2 1 16,-4 3-8-16,0 2 4 0,-1-1 4 0,-1 2-7 16,-1-1 1-16,0 3 4 0,0-4-5 0,-1 1 2 15,0 0 1-15,1-2-3 0,2 0-1 0,0-2 5 16,0 2 0-16,0-4-3 0,2-1 2 0,1 0 1 15,0 0-1-15,1-3 0 0,0 1 4 0,2 1 12 16,0-4-3-16,-2 2 3 0,3 0-1 0,0 0 7 16,0-1 14-16,3-1 1 0,-1 1 8 15,1 0-3-15,2-1-6 0,4 2 4 0,1 0-6 16,3 0-3-16,-3-1 3 0,3 1 0 0,-1-2-4 16,2-2-10-16,-4 0 5 0,1 0-6 0,-1 2-6 15,-2-2-25-15,2 0-15 0,-4 0-18 0,3 1-23 16,1-1-22-16,2 0-29 0,0 0-52 0,-1 0 16 15,3 0-162-15,1 0 27 0,-4 0-417 0,1-1 51 16,-2-1 42-16,-1 0-402 0</inkml:trace>
  <inkml:trace contextRef="#ctx0" brushRef="#br1" timeOffset="332857.587">11062 773 1544 0,'9'-2'314'0,"0"-2"-41"0,1 0-27 16,0 0-27-16,-1 1-23 0,2-2-19 0,2 0-18 16,-5-2-14-16,1 0-17 0,0-1-22 0,-1-1-17 15,-1 0-11-15,-2-2-15 0,-1 0-4 0,-2 0-5 16,0 2 1-16,0-2 1 0,-2 3-1 16,-2 1 1-16,-1 0-6 0,0-1-3 0,-3 0-4 15,0-1-1-15,-2 0 2 0,0 4-6 0,2 2 4 0,-1-2-3 16,1 3-3-16,-1 0 1 0,1 2-4 15,1 0 3-15,-1 1-10 0,1 1 12 0,-1 2-7 16,-3 1 5-16,1 2-8 0,1 0 7 0,3 1-4 16,0 1 2-16,-1 1-7 0,3 1 3 0,1-2-3 15,1 4-4-15,1-2-5 0,2 0-11 0,1 2-9 16,0-4-10-16,2 1-12 0,-1-3-14 0,5 2-25 16,3-1-13-16,0-4-21 0,2 1-28 0,-1-3-26 15,4-2 15-15,1 0-96 0,1-4-19 16,1-1-17-16,28-11-41 0,-23 4-96 0,3-1 35 15,-2-1-198-15,-6-1-224 0</inkml:trace>
  <inkml:trace contextRef="#ctx0" brushRef="#br1" timeOffset="333257.591">11428 631 1753 0,'11'-8'275'0,"-7"0"-21"0,2 1-14 0,-2 2-15 15,-3 1-6-15,-1 0-16 0,0 3-17 0,-1 1-19 0,-2 0-8 16,2 0-8-16,-2 0-18 0,0 2-3 16,-1 5-11-16,-2 0-13 0,0 2 0 0,2-1-15 15,-1 2-4-15,2 0-10 0,0-1-3 0,2 0-6 16,-1-1-8-16,2 0-8 0,0-1-6 0,2-1-6 15,-1 1-8-15,3-1-4 0,2 2-5 0,0-1-1 16,1-2-1-16,0-1 0 0,-2-1-1 0,1-3 0 16,2 0-2-16,-1-3 1 0,2-1-8 0,-1-4 2 15,2-4-4-15,-1-1 1 0,-1-4-6 16,-1-3 3-16,0-2-8 0,4-31 1 0,-7 19-2 0,0 2 1 16,-1-4-6-16,-3-2 5 0,0 2-90 0,-1-5 88 15,0 2 1-15,1 0-2 0,-2 1 1 16,1 23 7-16,1-5 9 0,-3-3 1 0,1 2 8 15,1 1-1-15,1 1-2 0,-3 3-6 0,0 0-9 16,2 5-10-16,0 4 0 0,-2 2 5 0,0 5 1 16,-1 1 1-16,0 7 0 0,-1 2 93 0,0 5-86 15,2 5 7-15,-1 1 2 0,-1 39 10 16,5-23 1-16,3 1 0 0,0 2 10 0,4-2-4 16,-1-1-3-16,1 1 2 0,4-4-1 0,-3 0-4 15,1-4 4-15,3 0-6 0,1-1 3 16,1-2 4-16,-1-2-6 0,-6-17-1 0,1 5 5 0,2-1-2 15,1 0-8-15,2-2 0 0,0 0 8 0,-1-1-15 16,-1-1-7-16,1-4-13 0,0-1-12 0,-1 0-7 16,-1-3-21-16,0 0-19 0,-3-1-23 0,-1-2-46 15,-1 1-53-15,0-2 18 0,0 0-419 0,-4-2 44 16,-1 1-141-16,0-4 46 0,-4-2-540 0</inkml:trace>
  <inkml:trace contextRef="#ctx0" brushRef="#br1" timeOffset="334475.5823">12541 333 1769 0,'-2'-3'341'0,"-1"0"-34"0,1 2-30 16,0-2-36-16,2 2-28 0,-3 1-29 16,2-3-22-16,-1 3-19 0,1 0-15 0,1 0-6 0,0 3-9 15,0 1-8-15,0 0-9 0,0 6-13 16,0 5-5-16,0 3-3 0,2 2-9 0,0 0-5 16,-1 1-5-16,1 1-8 0,-1 1 3 0,1-1-3 0,0-2-4 15,0 1-6-15,-1 0-11 0,1-2 1 16,-1 0 3-16,1-4-4 0,-1 0 1 0,-1-3 2 15,1-3 6-15,1 1 9 0,-2-3 1 0,0 0 7 16,1-2 6-16,-1-1 18 0,3 0 6 0,-3-2-15 16,0 0-6-16,1-2-6 0,1 0-16 15,0-3 1-15,3-6 3 0,0-1-14 0,2-4-12 0,2-1-3 16,10-25-7-16,-14 28-9 0,11-27-1 16,-6 12-11-16,4 0-15 0,-2 1 3 0,-8 16-15 15,3-5-5-15,1-1-17 0,-2 1-14 0,-2-2-20 16,2 0-137-16,-1 3 104 0,2 3-68 0,-1 3-178 15,-1 0 31-15,-1 3-357 0,1 0 50 0,-2 2 46 0,2 3-395 16</inkml:trace>
  <inkml:trace contextRef="#ctx0" brushRef="#br1" timeOffset="335192.5868">12817 512 1690 0,'3'4'308'0,"1"-1"-22"0,1-1-28 16,-1-2-19-16,2 0-20 0,3 0-25 0,3-2-20 16,2-1-22-16,1 0-12 0,-1-1-16 0,0 0-12 15,0-3-8-15,-1 2-17 0,1-3-13 0,-2 3 1 16,-2-1-10-16,-1-1-2 0,0 1-10 16,-2 0-10-16,1 1-9 0,-5-1 0 0,1 2-4 0,0 1-10 15,-2-1-3-15,-1 1-5 0,-1 0-2 16,0-1-2-16,0 2-6 0,-3 1 2 0,1 1 1 0,-1-3-2 15,-2 3 0-15,0-2-2 0,1 2-3 16,-2 0 5-16,1 2-1 0,-1 1 3 0,-2-1-6 16,-2 3 2-16,3-1 1 0,-1 4 0 0,1 1 8 15,1-1 2-15,0 3-1 0,3 0 4 0,0 1-2 16,3-1 0-16,0 1 2 0,2 0-1 16,2 1-1-16,2 0 0 0,2 1 2 0,-1-2-2 0,2-2 0 15,0 0-1-15,4 1-1 0,-2-4-4 16,3 1-1-16,-1-4-1 0,1-1 0 0,-3-2-2 15,3-1-8-15,0 0 2 0,-1-3 1 0,2-1-13 16,-2-1 1-16,1-4-9 0,-1 0 1 0,0-2 0 16,-1-2 3-16,-3-1 1 0,1-1 0 0,-1 2 6 15,-1-2 3-15,-1 3 5 0,1-1 7 0,-2 1 4 16,0 0 3-16,-1 4-5 0,0 1-6 16,-1 0-9-16,-2 0-3 0,0 3 7 0,1 1 0 0,0 3 3 15,-1 0-5-15,1 0 10 0,0 0 3 16,3 7-5-16,-1 1 6 0,1 1 0 0,-1 0 6 15,0 1 3-15,-1-3 3 0,-3 5-3 0,2-2 2 0,-1 0 0 16,0-1-8-16,-1 0 4 0,0-2 0 16,-1 0 0-16,1-1 2 0,-1 1-3 0,0-3-1 15,0 2 0-15,0-1 1 0,0-1-2 0,0-1 5 16,0 2 2-16,0-2 2 0,0-1 11 16,0 0-10-16,0-1-8 0,0-1 0 0,0 0-6 15,0 0 3-15,0-2-11 0,3 1 4 0,-2-3-3 16,0-2 2-16,0-4-4 0,3 1 4 0,-1-2 1 15,2-1 3-15,-2 1-1 0,2-1-4 0,-1 2 0 16,2-1-3-16,-1 1 3 0,3 0-2 0,-1 0-1 16,1-2-1-16,0 0-27 0,2 2-10 15,2-1-18-15,-2 1-25 0,1 0-35 0,2 3-53 0,-3-1 15 16,1 1-151-16,1 2-128 0,-2 1 32 0,-1 1-238 16,3 1 51-16,-2 0 28 0,1 0-189 15</inkml:trace>
  <inkml:trace contextRef="#ctx0" brushRef="#br1" timeOffset="335606.5855">13764 351 1558 0,'0'-6'313'0,"0"3"-30"0,-2-1-27 0,0 1-25 15,-1 0-23-15,0 1-24 0,-1-1-17 0,0 2-17 16,-1-2-16-16,1 3-16 0,-3 0-10 0,1 0-9 16,-2 3-10-16,-5 1-13 0,2 1-9 0,0 0-7 15,0-1-6-15,2 1-5 0,1 1-6 0,1 2-2 16,-1-2-2-16,2-1-3 0,0 2 0 16,2 0 0-16,2 0-3 0,0 0 2 0,2 0-11 15,0-1 6-15,1 5-5 0,3 0 1 0,1 0 4 16,0 0-6-16,4 0-2 0,22 17-1 0,-23-20-2 15,3 0 2-15,2 1-6 0,-1-1-2 0,2 0 1 16,0 2-5-16,-2 1-4 0,0-3 4 0,0 1-8 16,-3-2 0-16,1 3 1 0,-1-2-3 0,-4 0 0 15,0 0 0-15,-4-2 2 0,0 2 3 0,-1 0-8 16,-2 0-2-16,-4 0 0 0,0 2-4 0,-2 1-16 16,-3-2-15-16,-2 1-14 0,-4-3-15 15,2 0-12-15,-2 1-16 0,0 0-28 0,-2-4-21 16,0 0 15-16,1-1-45 0,0 0-3 0,2-3-28 15,2 0-34-15,3-3-95 0,4 1 31 0,3-1-290 16,1 1-339-16</inkml:trace>
  <inkml:trace contextRef="#ctx0" brushRef="#br1" timeOffset="335873.5872">13884 372 1705 0,'2'0'335'0,"2"0"-29"16,-2 1-30-16,3 7-16 0,-3 2-14 0,2 1-25 15,-1 2-19-15,1 2-16 0,0 1-21 0,-1 0-14 16,0 1-13-16,-1 0-15 0,1 1-14 0,-1-1-6 16,0 1-9-16,1-1-10 0,-1 0-8 0,0 1-7 15,0-4-6-15,-1-1-8 0,1-1-8 0,-2-3-2 16,1 1-3-16,2-3-12 0,-3 0-8 0,0-2-18 15,0 1-15-15,0-1-18 0,0 0-11 0,0-1-12 16,0-1-16-16,0-1-23 0,0 0-60 0,0-1 15 16,0-1-145-16,0 0-57 0,0 0 29 0,-3-3-359 15,1-2 50-15,0-3 37 0,0-4-288 0</inkml:trace>
  <inkml:trace contextRef="#ctx0" brushRef="#br1" timeOffset="336037.5857">13984 199 1732 0,'1'-5'216'0,"1"1"-67"0,-2-1-91 0,0 2-5 0,1 0-122 16,1 3-63-16,-1 0-161 0,2 0 19 16,-2 4-174-16,0 0-123 0</inkml:trace>
  <inkml:trace contextRef="#ctx0" brushRef="#br1" timeOffset="336406.5858">14065 417 257 0,'6'5'474'0,"-2"-3"-80"0,0 1-45 0,1 0-43 16,0-3-26-16,0 0-25 0,2 0-24 0,-1 0-18 16,0 0-22-16,5 0-20 0,2 3-16 0,0-2-17 15,-1 0-17-15,1 2-11 0,0-1-16 0,-2 0-6 16,-1 0-14-16,-2 0-7 0,3 2-6 0,-2 2-6 15,1 1-6-15,-2 0 0 0,-2 2-4 0,-1 0 1 16,-2-2-5-16,0 0-3 0,-3 0-4 16,1 1-3-16,-1-1 0 0,0 0-6 0,0 4 4 15,-3 1-6-15,1-1-4 0,-1 1-1 0,0-3 2 16,0-1 3-16,-2 0-2 0,-1-2-2 0,2 0 2 16,0-1 4-16,1-1-5 0,-2-1 0 0,0 1 3 15,-2-2-6-15,1-1-3 0,1-1 6 0,-6 0-2 16,-1 0 2-16,1-3-3 0,-2-1 3 0,0-1-5 15,2 2-4-15,0-3-9 0,3 0-4 16,-1 1-5-16,1-2-4 0,1-1-5 0,1-1-8 0,-1-2-1 16,3 1-6-16,1 2 5 0,0-2-8 0,3 3 2 15,1-5-15-15,1 0-9 0,1-2-27 16,3 2-44-16,-1-1 13 0,4 0-185 0,-1 0-173 16,2 1 36-16,1-1-198 0,2 2 44 0,-3 0-303 15</inkml:trace>
  <inkml:trace contextRef="#ctx0" brushRef="#br1" timeOffset="336857.5856">14367 361 1443 0,'8'11'308'0,"-3"-3"-28"0,-1 0-28 16,-2 0-30-16,0 1-25 0,-1-1-19 0,1-1-15 0,0 0-19 15,-2-1-20-15,0 1-6 0,0-1-17 16,0 1-9-16,0-1-11 0,0 1-10 0,0-2-4 15,0 2-10-15,-1-2-8 0,1 0-1 0,0-1-7 16,0 0-2-16,0-1 2 0,0 1-2 0,0-1-18 16,1-1-17-16,-1-2-4 0,1 0-1 0,0 0-3 15,-1-2-1-15,2-1 2 0,-2 1-2 0,1-2 2 16,1-1 3-16,-1 3 6 0,3-4 2 0,-1-1 2 16,1-1-5-16,-1 0 8 0,0 0 2 15,1-1 3-15,1 2 4 0,0-3 1 0,0 5-2 0,-2-2 8 16,1 2-5-16,0 1-1 0,2-1 13 15,1-1-2-15,1 3 6 0,0 2 5 0,-2 1-3 16,0 0 3-16,1 0 2 0,1 2 2 0,0 1-3 16,2 3 1-16,0 2-2 0,-1 2 0 0,0 1 4 15,0 2-4-15,0-1-2 0,-2 2-5 0,1 0-1 16,2-1-4-16,-3 0-5 0,-1 1 0 0,-1-2-3 16,1 0-3-16,-1-2-2 0,0-1 0 0,-1 1-5 15,1-4 0-15,0 1-12 0,-4-3-5 16,2-1-16-16,1 3-15 0,-4-3-14 0,2 0-24 0,-1 0-28 15,0 0 10-15,-1 0-271 0,2-1 32 16,-2 1-376-16,0-2 51 0,0 1 47 0,-2-1-427 16</inkml:trace>
  <inkml:trace contextRef="#ctx0" brushRef="#br3" timeOffset="342653.7054">20067 824 1599 0,'-2'0'352'0,"-1"0"-41"0,3 0-33 0,0 0-30 15,-1-3-24-15,1 3-22 0,0-2-19 16,0 0-11-16,-1 2-19 0,-1-3-10 0,2 1-7 16,0-1-12-16,-2 0-13 0,2 2-7 0,0-2-9 15,0 2-16-15,0 0-12 0,0 1-12 0,0-3-14 16,0 3-11-16,0-1-3 0,0 1 6 0,0 1-1 15,3 2-1-15,-1-1-3 0,3 8 1 0,-2-1-4 16,3 4-1-16,0-1 91 0,0 2-91 0,0 2 1 16,-2-2-4-16,3 2 2 0,1-1 4 15,-3 2-4-15,0-3 1 0,-2-1-5 0,2 0-2 0,0-1 2 16,-1-1-6-16,1-2 6 0,-3-1 3 0,1-2 9 16,-1-2 6-16,0 2 16 0,-2-3 8 15,3 0 5-15,-2-1-4 0,0 0 6 0,1-2-12 16,-2 0 1-16,3 0-19 0,-1-2-2 0,3-3-91 15,3-5 75-15,0-2-7 0,0-2-9 0,2-1-4 16,-1-2-13-16,-1 0-15 0,0-2-3 0,3-1-14 16,-3 2-16-16,-1 0-23 0,0 0-26 0,0 0-82 15,-1 3 18-15,-1 1-232 0,0 4 35 16,1 1-344-16,-1 1 53 0,-2 6 51 0,1-3-445 0</inkml:trace>
  <inkml:trace contextRef="#ctx0" brushRef="#br3" timeOffset="343136.7054">20422 970 1785 0,'3'2'310'0,"0"2"-31"0,0-2-33 15,1-1-22-15,-1-1-24 0,3 0-22 0,1 0-19 16,-1 0-21-16,3 0-6 0,4 0-112 0,-1-2 83 16,1 1-13-16,1-4-14 0,0 3-15 0,1-1-5 15,-2-3-11-15,0 2-4 0,-2-3-8 16,-2-2-7-16,1 2-10 0,-2-2 3 0,0 1 0 0,-3 1 3 16,1 0 0-16,-3 1 4 0,-2 2-5 0,3-3 0 15,-3 4-4-15,-1-1-4 0,0 1 1 16,0-1-3-16,-1 1 2 0,-3 0-3 0,2 1 3 0,-1-1-1 15,-2 3 4-15,0 0 3 0,0 0 4 16,0 0-1-16,0 0 2 0,0 3 3 0,-4 0 1 16,0 2 0-16,-1 1 5 0,1 0-1 0,2 3-1 15,0-2 1-15,2 0 89 0,0 0-85 0,1 1 0 16,2-1-5-16,-1 0-1 0,3-1-2 0,0 2 0 16,3-2-1-16,-2-1-5 0,1 4-7 0,6 0-5 15,-1 0-9-15,0 0-22 0,7-2-17 16,-2 0-18-16,2-2-22 0,0-1-36 0,1 0-39 0,2-2 13 15,1-2-118-15,-4 0-34 0,5 0-61 0,-3-3 30 16,2-1-312-16,-2-1-61 0,3 0 135 16,-2-2-205-16</inkml:trace>
  <inkml:trace contextRef="#ctx0" brushRef="#br3" timeOffset="343319.7031">20902 899 1692 0,'-3'0'333'0,"0"0"-16"0,-2 0-32 15,2 2-30-15,-2 2-22 0,-1 1-13 0,1 1 76 0,-1 1-117 16,1 0-21-16,0 3-10 0,3-1-14 16,0 0-13-16,2 2-18 0,1-1-6 0,1 2-15 15,1 0-12-15,2 0-13 0,0-2-12 0,4 0-16 16,-2-1-18-16,5-1-17 0,0-2-24 0,1-3-20 16,1 0-50-16,1-3-37 0,1-3 12 0,-1-2-102 15,2 0-25-15,-2-4-27 0,-1-1-141 0,-2 0-17 16,-2-5 37-16,1-1-178 0,-2-1-306 0</inkml:trace>
  <inkml:trace contextRef="#ctx0" brushRef="#br3" timeOffset="343573.7088">21121 517 1579 0,'0'-15'308'0,"0"3"-40"16,0 2-37-16,0 1-34 0,0 4-14 0,0 1 1 15,0 4 3-15,-1 2-8 0,1 3-2 16,0 6-10-16,0 4-1 0,-1 2-5 0,0 2-10 0,1 1-9 15,-2 2-15-15,0 0-5 0,2 3-13 0,0 33-12 16,0-43-7-16,0 5-8 0,2 1-10 16,0 1 78-16,-1 3-91 0,1-1-2 0,0-3-11 15,0 1-12-15,0-2-10 0,-1 0-12 0,2-2-22 16,0 0-13-16,-1-2-19 0,-2-3-13 0,1 0-16 16,0-3-13-16,-1-1-9 0,0-1-17 0,0-3-62 15,0-2 16-15,-1 1-250 0,-2-4 31 16,2 0-285-16,-1 0 49 0,-2-4-68 0,-2-3-196 15</inkml:trace>
  <inkml:trace contextRef="#ctx0" brushRef="#br3" timeOffset="343756.7049">20869 751 1807 0,'0'-5'353'0,"5"1"-35"16,-2 1-30-16,4-2-24 0,3-2-26 0,5 3-22 0,1-2-21 15,4-1-22-15,0 2-17 0,0-2-14 0,0 2-22 16,1 0-19-16,-1 1-25 0,1-2-25 16,0 2-28-16,-3 2-26 0,2-1-37 0,-2 0-125 15,0 3 15-15,-3 0-206 0,1 3 28 0,0 0-332 16,-3 1 48-16,0 1 38 0,-2 2-246 0</inkml:trace>
  <inkml:trace contextRef="#ctx0" brushRef="#br3" timeOffset="344187.7071">21404 805 1908 0,'-5'0'348'16,"2"1"-46"-16,-1 2-34 0,0-2-29 0,-2 2-28 15,0 1-22-15,-1 3-17 0,-1 0-14 0,-1 0-15 16,4 3-15-16,0 2 81 0,0-1-110 0,3-1-2 15,1 1-10-15,1-1-11 0,1 2-8 0,0 0-12 16,3 2-1-16,-2-2-11 0,1 2-2 0,1-2-15 16,1 0-5-16,-1-1-5 0,1-2-8 15,-1 0-6-15,0-1-5 0,0-3 2 0,-1 0-1 0,0 0 4 16,-1-1 3-16,0-2 1 0,3-1 0 16,-1-1 2-16,0 0 0 0,0 0-4 0,0-1 5 15,2-3 1-15,2 0-93 0,-1-2 183 0,0-1-179 16,-1-1 89-16,2-1 0 0,-3 0 0 0,1-1 3 15,-3 0 0-15,2-1-6 0,-1 1 2 0,-2 2 3 16,0-2 2-16,-2 3 4 0,3 1-7 0,-3 0-3 16,0-1-1-16,0 2-11 0,-3 0-11 0,-4-1-12 15,0 0-15-15,0-1-18 0,-3 1-31 16,0 1-51-16,3 2 14 0,0 1-166 0,-2 2-81 0,4 0 33 16,0 2-321-16,2 1 49 0,0-2 37 15,0-1-284-15</inkml:trace>
  <inkml:trace contextRef="#ctx0" brushRef="#br3" timeOffset="344570.713">21544 831 1719 0,'7'7'311'15,"0"1"-32"-15,-1 2-26 0,0 0 79 16,-1 1-216-16,0 1 180 0,-1 1-117 0,-1 2-17 0,1-2-15 15,-2 0-18-15,-1 0-11 0,4 0-11 0,-4-1-10 16,0-3-9-16,-1-1-9 0,3 1-11 16,-2-1-3-16,-1-4-7 0,2 1-12 0,-1-1-3 0,-1 0-8 15,2 0 3-15,-1 0-3 0,-1-3-3 16,2 2-7-16,-1-3-15 0,0 0-4 0,1 0-3 16,-1-3-1-16,1-1-4 0,-1 2-88 0,2-3 180 15,-1 0-178-15,-2 0 90 0,2-3-2 0,3-1-1 16,-2-1 0-16,1-2-5 0,-2 0 3 0,3-2-1 15,0-1-3-15,-1 1-4 0,4 2 0 0,-1-1 3 16,3 1 1-16,-1 0 4 0,-2 0 6 0,1 1-2 16,2 1 3-16,0 0 0 0,-2 2-1 0,-1 1-5 15,0 1-8-15,1 2-12 0,-2 0-18 0,1 1-27 16,-2 3-42-16,1 0 11 0,0 0-222 16,2 4-226-16,-1 0 42 0,1 0-114 0,-1-1 43 15,-2-1-305-15</inkml:trace>
  <inkml:trace contextRef="#ctx0" brushRef="#br3" timeOffset="344806.7069">21906 769 1926 0,'1'0'330'0,"0"0"-29"16,-1 0-22-16,0 2-23 0,0 3-20 0,0-1-25 15,2 1-22-15,-1 7-15 0,0-2-19 0,-1 2-10 0,1 3-16 16,0-1 83-16,-1 3-106 0,2-1-11 16,0-1-9-16,-1 0-10 0,1 0-7 0,0-1-6 15,0-1-10-15,0 1-1 0,-2-3-5 0,4-1-18 16,-1 0-13-16,-2-2-21 0,0-1-15 0,1-1-21 16,0-1-20-16,0-2-22 0,-2 1-25 0,0-1-56 15,2-1 16-15,-2 1-348 0,0-3 38 16,0 0-193-16,0-4 50 0,0 0-71 0,-3-5-173 15</inkml:trace>
  <inkml:trace contextRef="#ctx0" brushRef="#br3" timeOffset="344959.707">21862 594 2153 0,'-2'-7'331'15,"0"0"-40"-15,2 1-43 0,0 2-51 0,0-1-60 16,0 0-64-16,3 1-105 0,1 2 4 0,4 0 4 15,4-1-626-15,1 0 59 0,1-1 34 0,1 3-225 16</inkml:trace>
  <inkml:trace contextRef="#ctx0" brushRef="#br3" timeOffset="345485.8082">22071 793 2260 0,'-4'0'357'0,"3"2"-45"16,-1-2-41-16,-1 0-31 0,2 0-24 0,1 0-27 15,1 2-17-15,4-2-20 0,0 1-18 0,0-1-18 16,7 2-16-16,2 0-15 0,1 1-12 0,1-3-9 15,-1 1-11-15,-2-1-7 0,-1 1-12 16,-1-1-10-16,-3 3-12 0,1-1-12 0,-3-2-8 16,-1 0-4-16,0 2-7 0,-2 1 1 0,1-3 4 15,-1 2-2-15,-3 0 3 0,0 1 2 0,-2-1 2 16,-3 3-2-16,-1 3 6 0,-1-1 0 0,-3 2 1 0,-1 2-1 16,-4 0 92-16,2 0-92 0,-2 1-3 15,-19 18 1-15,25-23 1 0,-24 13-1 0,24-12 2 16,-4-1-3-16,0 5 2 0,-1-1 0 0,1-1-2 15,3 0 2-15,-2-1 5 0,6 1 0 0,-1-2 15 16,3-1 8-16,1-2 9 0,0 0 2 0,3 0 1 16,3-1 1-16,-1-1 2 0,3-1-3 0,0 1-2 15,1-2 0-15,3 2-3 0,3-2 2 16,0 1 2-16,0-2-5 0,1 0-3 0,-2 0-6 0,-1 0-2 16,1 2-2-16,3-2-19 0,0 0-19 15,0 0-12-15,1 0-18 0,0 0-23 0,-1 0-35 16,-2 0-46-16,-2 3 16 0,3-3-161 0,-1 2-119 0,2-2 35 15,-1 0-260-15,1 0 51 0,-4 0 38 16,3 0-293-16</inkml:trace>
  <inkml:trace contextRef="#ctx0" brushRef="#br3" timeOffset="346252.8868">22365 1044 1662 0,'2'-4'222'0,"5"-1"179"0,3 0-243 16,0 0 176-16,2-1-225 0,-3 0 78 16,5-1-19-16,-3 0-19 0,0 1-17 0,0-2-17 0,0 2-18 15,1-2-22-15,-3 1-25 0,0-2-12 16,-1-1-7-16,-1 2 2 0,-2-1-1 0,-2 0 0 16,-2 2 1-16,2 0-3 0,-3-1-6 0,0 3-2 15,-3 0-2-15,2 0-4 0,-5-1 0 0,1 1 3 16,0 0 4-16,-3 2 9 0,1 0 1 0,0 2 3 15,1 1-1-15,-1 0 0 0,1 0 2 16,1 0 4-16,0 1-8 0,1 2 13 0,-4 2 1 0,1 2 3 16,1 0 2-16,-1 0 2 0,1 1-3 15,0 1 88-15,6-1-93 0,0 1-1 0,0-1-4 16,0 1-5-16,0-3-9 0,0 1-17 0,5 4 0 0,-3-4-17 16,5 3-12-16,0 0-8 0,0-2-9 15,3-1-13-15,1-3-12 0,0 1-11 0,4-2-24 16,1-2-31-16,4 0-27 0,0-1 12 0,2-2-82 15,30-9-92-15,-23 0 112 0,-2 0 22 0,-17 7 23 16,5-3 34-16,2 0 62 0,-1-1 6 0,-1 1 106 16,-2-2 41-16,-1 3 23 0,-3-1 3 0,-3 1-1 15,-1 1-4-15,-2 2-10 0,-2-1-7 16,-1 2-1-16,-3 0-13 0,-1 2-5 0,1 0 0 0,-2 0-8 16,-4 3-4-16,-2 2-1 0,-1 2 88 15,1-2-189-15,0 4 182 0,1 0-97 0,2 0-5 16,2 1-3-16,0-1 0 0,1 0-12 0,3-1 4 15,-1-1-7-15,1-2 2 0,2 2 3 16,2-2-4-16,1 0 0 0,-1-1-3 0,1-1 3 0,1 0-1 16,1-2-2-16,0-1 1 0,2 0-2 0,2-4-4 15,2-1-96-15,0-2 84 0,3-7-6 16,-2 1-9-16,15-25-5 0,-13 11-3 0,0-1-7 0,-5-7-4 16,-1 1-11-16,2-4-2 0,-7-3 3 0,3-3-4 15,-4-4 5-15,5 4-8 0,-3 0 6 16,-1 3 4-16,0 5 20 0,0 2 13 0,-3 20 14 15,0-1 0-15,0-2 2 0,0 0-4 0,-1 2-6 16,-1 4-2-16,-1 1-2 0,-1 8 8 0,0-1 8 16,-3 3 10-16,1 8 4 0,-1 1 3 0,1 7 2 15,-2 2 1-15,-4 35 6 0,9-12 0 16,-3-1 4-16,4 0-2 0,0-1 6 0,2 0-3 16,0 0 0-16,4-2 4 0,3-1 88 0,-2-3-95 0,2-2-3 15,-5-19 1-15,12 30 8 0,-9-30-3 16,1 3 2-16,1 1-3 0,2-2-1 0,-1 2 0 15,3-2 2-15,-1-1-8 0,3-2-7 0,-1-1-9 16,-2-1-6-16,2-2-11 0,0-2-6 0,-2-1-12 16,-3 0-10-16,4-3-21 0,-4 2-33 0,-2-2-60 15,0 1 14-15,-2-2-464 0,-2 0 45 0,-1 0-139 16,0 0-769-16</inkml:trace>
  <inkml:trace contextRef="#ctx0" brushRef="#br3" timeOffset="347037.0357">23605 718 1808 0,'-2'-5'307'0,"-2"2"-28"0,4 3-24 0,0 0-22 15,0 3-17-15,0-1-18 0,4 7-20 0,-3 3-12 16,1 3-1-16,2 2-11 0,-1 3 80 0,3 1-103 15,-1 1-14-15,0 1-6 0,0-1-17 0,0 1-1 16,0-1-11-16,-1-1-10 0,1 1-6 0,-1-3-6 16,0-1-10-16,0-3 5 0,-2 0-7 15,0-4 5-15,1-1 1 0,-1-3 7 0,-1 0 5 0,0 0 5 16,2-3 2-16,-2 0-6 0,1-2-26 0,1-2-6 16,-1 0-9-16,0-3 2 0,5-4-11 0,1-1-91 15,2-3 76-15,0-2-8 0,1-3-2 0,13-25-3 16,-10 15-5-16,3-2-6 0,-2 0-7 15,0-1-2-15,-3 4-5 0,-9 14 0 0,4-7-10 16,0 1-11-16,0 3-16 0,-1-3-29 0,-1 5-50 16,-2-3 13-16,1 6-184 0,0 1-222 0,0 4 43 15,-2 1-160-15,2 3 50 0,-2 0 36 0,-1 0-266 16</inkml:trace>
  <inkml:trace contextRef="#ctx0" brushRef="#br3" timeOffset="347669.0365">23947 943 1659 0,'5'5'344'0,"1"-1"-41"0,0-3-36 0,1-1-30 16,-1 0-122-16,-1 0 80 0,1 0-22 0,1 0-16 16,0-1-15-16,1-3-13 0,3-2-23 0,-1 2-14 15,-3-1-11-15,-1-2-8 0,-1 4-4 0,-1-3-9 16,-2 1-8-16,-1 1-4 0,-1-2-6 0,0 3-6 15,0-1-4-15,-2 1-8 0,-1-1 2 0,1 1-6 16,-3 2-3-16,1 1-2 0,-1 0 1 16,-1 0-2-16,-1 0 0 0,-1 3 2 0,-1 2 0 15,-1-1 5-15,3 2 89 0,1 4-182 0,1 1 188 0,0-1-88 16,1 0 5-16,4 3-1 0,0 0-1 16,3 2-2-16,0-1-4 0,2 1-4 0,1-1-3 15,1 0-7-15,2-1 5 0,0-1-5 0,1-1 2 16,1-3 1-16,2 0-3 0,-1-2-1 15,2-3-1-15,0-3-5 0,0-2-1 0,0-1-4 0,0-4-1 16,1-2-1-16,-2-1-7 0,-1-2-88 0,19-20 90 16,-25 23 2-16,2-6-3 0,0-2 7 15,2 0 4-15,-3 0 5 0,3 2-2 0,-3-1 11 16,-1 1-2-16,1 3 1 0,-2-1-6 0,-2 3-14 16,3 2-5-16,-2 3 1 0,-2 0 3 0,0 3 0 15,2 2 0-15,-2 2 5 0,3 3-2 0,-1 2 0 16,1 0-2-16,-1 3 7 0,-2 2 92 0,-1 3-93 15,0 2 3-15,1-1-5 0,-2 1 8 16,0 1-2-16,-3-2 1 0,1-1-4 0,1 1 0 0,-2-1 1 16,1-2-1-16,0-1-1 0,0-3 6 15,1 0-2-15,1-1 10 0,-3-3-1 0,2 0 1 16,0-3-4-16,1 1-4 0,-2-3-6 0,1 0 0 0,0-3 0 16,1-1-1-16,0-2-2 0,1-4-86 15,3-3 91-15,0 0-4 0,1-2-2 0,1 1 2 16,2 0-1-16,0-1 2 0,0 1-1 0,2 0 3 15,0 2 1-15,3 0 2 0,-1 1-5 0,1 0 5 16,-2 0 0-16,2 4 6 0,0 0-1 0,-2 2 0 16,1-1 1-16,-2 2-2 0,-2 1 5 15,0 0-12-15,1 3-11 0,-2 0-19 0,-1 0-25 16,1 0-39-16,-1 0-73 0,0 0 17 0,0 3-388 16,-2-2 40-16,2 0-164 0,-2 0 52 0,2-1 50 15,-2 3-300-15</inkml:trace>
  <inkml:trace contextRef="#ctx0" brushRef="#br3" timeOffset="348277.0349">24702 756 1672 0,'0'-1'315'0,"0"-2"-30"0,1 0-29 0,-1 1-30 15,0-1-23-15,0 1-20 0,0 0-22 0,-1 1-17 16,-2-2-13-16,1 1-17 0,-4 0-7 0,3 2-15 16,-1 0-4-16,-3 0-10 0,1 0-3 0,-5 0-6 15,-1 0-7-15,0 2-4 0,-3-1-6 0,3 3-6 16,1 1-3-16,0-2-2 0,-2 1-11 0,3 0 5 15,3 0-5-15,2 1 1 0,-1 0-5 0,2-1 2 16,0 0-4-16,3 2 2 0,1-1 0 16,0-3 1-16,2 6-4 0,4 0 1 0,1 3-3 15,4-1-2-15,0 1-4 0,3 2-6 0,-1-1 93 16,4 0-85-16,-6-2-2 0,5 2-91 0,-4 1 174 16,2 0-91-16,-3-1-6 0,-3-2 2 0,0 1-7 15,-2 0 10-15,0 0-2 0,-4-1 2 0,1 0 3 16,-2-1-3-16,-5 2 2 0,-3 1-1 0,-1-1 2 15,-4 0-7-15,2 0 2 0,-2-3-5 16,-1 1-11-16,0-1 6 0,2-2-3 0,-1-1-14 0,2-2-11 16,0 0-44-16,2-3-12 0,1 0-17 15,0-3-14-15,1 1-26 0,3-1 14 0,0-1-81 16,3-1-32-16,2-5-142 0,2 1-104 0,2-4 38 0,18-20-138 16,-5 11-343-16</inkml:trace>
  <inkml:trace contextRef="#ctx0" brushRef="#br3" timeOffset="348500.0388">24830 744 1618 0,'1'0'349'0,"2"2"-37"16,-2 3-28-16,0 0-22 0,-1 0-15 0,1 7-23 0,0 0-17 16,2 5-24-16,-1-2-14 0,-1 2 81 0,0 0-95 15,3 0-12-15,-3 2-12 0,1-1-16 16,-2 0-12-16,2-3-11 0,0 2-10 0,-1-3-11 0,0 0 0 15,-1-3-12-15,0-4-14 0,1 2-18 16,-1-1-35-16,2-2-20 0,-2 0-18 0,0-2-23 16,0-1-31-16,0 0-80 0,0-1 16 0,-2 0-320 15,1-2 37-15,0 0-211 0,-1-2 50 0,-3-4 44 16,-1-3-396-16</inkml:trace>
  <inkml:trace contextRef="#ctx0" brushRef="#br3" timeOffset="348659.0335">24861 623 1771 0,'0'-14'352'0,"0"2"-50"16,0 5-68-16,0-1-54 0,1 3-76 15,-1 0-52-15,0 0-49 0,1 3-1 0,1 2-162 16,-2 2-106-16,3 1 23 0,0 5-342 0,-2 4 31 0,3 1 9 16</inkml:trace>
  <inkml:trace contextRef="#ctx0" brushRef="#br3" timeOffset="349039.0323">24931 846 265 0,'4'8'507'0,"3"-2"-78"0,-2 0-47 0,0-2-41 0,-1-1-36 15,2-1-24-15,2-1-34 0,-1-1-27 16,0 0-16-16,-1 0-19 0,1 0-24 0,0 0-13 0,-1 0-17 16,1 0-17-16,-1 0-6 0,2 0-13 15,-2 0-13-15,3 2-8 0,1 2-4 0,0-1-6 16,-2 1-10-16,-1 1-3 0,3 3-7 0,-2 0 85 15,-1 0-92-15,0 3-2 0,0 0-7 0,-3 1-4 16,2-2-5-16,-3 2 2 0,-1 0-1 0,-2 0-3 16,-1-4-2-16,1 1-3 0,-4 0 2 0,2 2-2 15,-3 1-7-15,-2-3 6 0,0 1 3 0,0 0-6 16,0-1 5-16,-1-2-1 0,-1-1-1 0,-1-2 2 16,5 0-6-16,-4 0 11 0,2-2 2 0,3-2-1 15,-2 0 6-15,0 0 1 0,0-2 0 0,-1-2 0 16,0-2 1-16,1-1-2 0,-2-1-3 0,1-1-3 15,1-3-88-15,0 1 88 0,2 2-7 0,-1-3-3 16,-1 3-3-16,3-1-7 0,2 0-16 16,-2 3-9-16,2-3-5 0,1 1-14 0,0-1-11 0,1 1-6 15,4 0-5-15,3-2-10 0,0-1-11 0,2 0-38 16,0 1-40-16,3 2 17 0,-2-3-114 16,1 2-53-16,1 1-177 0,1 1 35 0,-2 1-151 15,1 1 33-15,-2-1-253 0</inkml:trace>
  <inkml:trace contextRef="#ctx0" brushRef="#br3" timeOffset="349539.0308">25283 768 1479 0,'4'0'326'0,"-1"0"-35"16,1 1-20-16,-2 1-24 0,2 0-24 0,-1 2-15 15,-2 0-22-15,3 0-13 0,-3 1-18 0,2 3-11 16,1 1-15-16,-2 1-10 0,-1-2-11 0,1 1-8 15,-2-1-17-15,0 1 88 0,0-2-100 16,-3 3-102-16,1 2 179 0,1 0-105 0,-2-1-2 16,2 4-11-16,-2-2-8 0,-1-1-3 0,3 0-15 15,-2-3-1-15,0-1-2 0,2 1-3 0,0-5-3 16,1-1 2-16,-1 2 3 0,1-2-1 0,0 0 4 16,0-1-4-16,0 0-11 0,0-2-11 0,1-2-85 15,0 0 93-15,-1-1 2 0,1-2 4 0,1-1-3 16,0-2 4-16,1-2-3 0,2-2 3 0,-2-1 3 15,1 0-3-15,2 1-1 0,-1-2 8 16,-1 3-1-16,2-3 1 0,-3 1 1 0,2 2 1 0,1 1-5 16,-1 0-3-16,-1 3 0 0,3 1 5 15,-2 2 4-15,2 1 8 0,0 3 10 0,1 0 3 16,2 1 3-16,1 3 7 0,1 1 6 0,-2 2 0 16,3 1 2-16,1 1 4 0,-3-1 10 0,-1 2 2 15,0 1-2-15,-1 1 101 0,-1-1-93 0,3 0 1 16,-4-1 0-16,-1 0-1 0,-2-1-5 0,3-1-2 15,-2 0 0-15,0 0-10 0,-1-3-2 0,-3 0-1 16,3 0-7-16,-2-1-5 0,-1-1-19 16,3 1-14-16,-1-1-20 0,0 0-21 0,-1-1-19 0,-1 1-27 15,2-3-33-15,-2 4-56 0,0-2 18 16,-1-1-420-16,1 1 46 0,0 1-138 0,-1-1 53 16,0 1-519-16</inkml:trace>
  <inkml:trace contextRef="#ctx0" brushRef="#br4" timeOffset="373308.8384">18524 11379 1946 0,'0'-3'380'16,"2"-3"-26"-16,0 1-29 0,-1 1-30 0,0 0-25 15,2 0-18-15,-3-1-19 0,2 1-21 16,-1 1-13-16,0 1-18 0,0-2-18 0,-1 1-14 0,0 3-19 16,2-3-16-16,-2 2-3 0,1 1-14 15,0 0 3-15,0 1 1 0,0 2-2 0,0 0-3 0,3 6-12 16,-3 0-4-16,1 3-5 0,2 2-1 15,0 0-11-15,-2 0-2 0,2 1-8 0,-2-1-2 16,0 1-3-16,-1-2-6 0,1-2-6 0,-2-1-2 16,2-1 1-16,0-1-4 0,2 0-22 0,-4-1-15 15,2-3-21-15,-1 1-26 0,0-1-21 0,0 1-25 16,-1-1-15-16,2-1-29 0,-2 1-35 0,0-4-56 16,0 1 23-16,1-1-293 0,0-1 42 0,0-2-163 15,-1 0 45-15,0-6 37 0,-1-3-565 0</inkml:trace>
  <inkml:trace contextRef="#ctx0" brushRef="#br4" timeOffset="373577.8386">18565 11135 2070 0,'0'-16'405'0,"0"5"-33"0,0 1-35 0,-1 1-32 16,1 0-32-16,0 2-26 0,0 1-25 0,-2 0-25 15,0 2-43-15,2-1-80 0,0 1-55 16,0 0-61-16,0 3-57 0,0-2 11 0,0 1-180 0,1 0-202 15,0 2 36-15,2 2-102 0,0 0 49 16,0 2 18-16,-1-1-311 0</inkml:trace>
  <inkml:trace contextRef="#ctx0" brushRef="#br4" timeOffset="374126.3659">18806 11357 1823 0,'2'-3'383'0,"-1"2"-47"16,0 0-43-16,-1 1-27 0,2 0-20 0,-1 0 1 15,1 1-14-15,1 3-15 0,-1 0-18 0,1 3-17 16,1 3-13-16,-1 1-5 0,2 1-13 0,-2 1-13 15,1 0 4-15,0 0-15 0,-4 2-16 16,2 1-3-16,-2-4-10 0,1-1-14 0,-1 1-7 16,0-4-4-16,0 1-8 0,0-2-1 0,1-1-9 15,-1 1-7-15,0-3 0 0,0 1-18 0,0-2 7 16,0 0-11-16,0-1-24 0,0-2-18 0,0 0-11 16,0 0-8-16,0-5-2 0,0 0 1 0,0-5 0 15,1-1-1-15,3-4 1 0,1 1-4 0,0-1 4 16,4 1 5-16,-2 2-4 0,0 0 3 0,1 1 1 15,1 1 6-15,0 2 3 0,1 1 2 0,1 3 8 16,-2 2 7-16,-1 2 2 0,3 0 2 0,-1 5 4 16,-1-1 0-16,0 1 3 0,-1 2 11 0,-3 1-3 15,0-2-2-15,-1 2 2 0,-2-2 1 0,0 1-4 16,0 0 1-16,0 0-3 0,-1-2-1 16,-1 0 2-16,1 0-2 0,-1-1 4 0,0 2-1 15,0-1 0-15,0-1 2 0,0-2 0 0,0 1-13 16,0-3-11-16,0 0-11 0,-2-2-2 0,0 0-7 15,2-3 2-15,-2 0-3 0,2-1 2 0,0-5-2 0,2-1 2 16,1-3 5-16,2 2-3 0,-2-1 6 16,4-1 0-16,-1 3 1 0,2 0 3 0,1 2 8 15,0 2 11-15,-1 1 3 0,1 3 2 0,0 4 10 16,-1 0 1-16,3 3 7 0,-2 1 2 0,2 4 2 16,-1-2 2-16,-1 2-2 0,-1 3-4 0,0-1 5 15,-1 1-6-15,-1-1 4 0,-1 1-4 0,-1-1 2 16,0-2-8-16,-1 2-9 0,-2-3-6 15,4 0-26-15,-4 0-24 0,0-2-25 0,1 2-26 0,-2-1-26 16,0-2-34-16,1 1-38 0,0-1 16 0,-1 2-187 16,0-1-156-16,0-1 39 0,0 0-84 0,0-3 48 15,-1 2 35-15,1-3 26 0,0 0-290 0</inkml:trace>
  <inkml:trace contextRef="#ctx0" brushRef="#br4" timeOffset="374595.3674">19297 11329 2086 0,'2'-1'382'0,"0"2"3"0,0 2-26 0,1 2-21 16,3 6-21-16,-2 2-25 0,2 2-16 0,-1 2-27 16,2 1-27-16,-1 3-24 0,-1 0-21 0,1 1 11 0,9 33-16 15,-8-25-9-15,3-1-24 0,-2 0-8 16,-2 4-12-16,-4-22-10 0,0 6 0 0,0 1-24 15,2 2-9-15,-1 0-5 0,2-1-11 0,-3 1-6 16,0-3 9-16,-1 0-22 0,0-4 0 0,-1-1-16 16,1-3 7-16,-1 0-3 0,0-2-2 0,0 0-7 15,0-5-2-15,-1 4-18 0,-1-6-1 0,0 0-33 16,-1 0-7-16,-3-6-2 0,-1-1-5 16,0-3-6-16,2-3-14 0,-1-3-5 0,0-2-10 0,2-4-5 15,1-3 1-15,-1-40-10 0,6 23 11 16,0 3 6-16,3-1 11 0,0 3 5 0,4 3 8 15,0 4 10-15,-1-2 8 0,1 3 4 0,-3 19 7 0,0-5-3 16,3 0 7-16,3 2 3 0,-1 3 8 16,2 0 2-16,2 3 4 0,-2 2 4 0,0 2 2 15,-1 2 1-15,1 1 12 0,-4 2-2 0,0 0 2 16,-2 2 5-16,1 3 1 0,-4 1 5 16,0 1-3-16,-2 2 0 0,-2-2-3 0,-3 6-1 15,-1-2 1-15,-1 0-5 0,-3 0-1 0,1-1-3 0,0 0-41 16,-1-2-15-16,-1 0-27 0,3-1-31 15,0-2-45-15,1-1-45 0,2-5 18 0,-1 2-149 0,3-3-92 16,1 0 35-16,0 0-212 0,1-3 38 16,1 2 53-16,1-3-499 0</inkml:trace>
  <inkml:trace contextRef="#ctx0" brushRef="#br4" timeOffset="375008.3673">19750 11351 1583 0,'10'-9'364'0,"-4"2"-13"15,-2-2-30-15,2 2-30 0,-1 1-27 16,-3 0-26-16,-1 2-21 0,-1-2-21 0,0 3-15 0,0-2-24 16,0 1-10-16,-1 2-17 0,-1 0-6 15,0-1-7-15,-3 2-14 0,1 1-9 0,2 1-5 16,-3 0-5-16,2 3-7 0,-3 2-11 0,0 1-4 16,-1 2-3-16,1 4-2 0,3-2-7 0,-1 2-3 15,2 2-1-15,1 0-9 0,1-2-1 0,0 2-2 16,1-1-4-16,1-1-4 0,2 0-1 0,-1 0-2 15,2-1 0-15,0-2-2 0,0 0-4 0,1-3 1 16,-1-2-3-16,-1-1-1 0,1-1-4 0,4-2-1 16,-5-1-9-16,2 0-1 0,-1-1 1 0,3-3-1 15,2-4-1-15,-1-2 3 0,-1-1 1 16,0-2 3-16,-1-1 10 0,-1 1 5 0,-2-1 5 16,-1-1-6-16,-2 1 5 0,-1-1-4 0,-4 2-10 0,-1 0 2 15,-2-2-3-15,-3 4-19 0,0 1-16 16,-2 0-18-16,0 1-22 0,0 1-18 0,0 1-19 15,1 2-24-15,4 1-24 0,1 2-22 0,0 2 14 16,2 0-76-16,1 0-5 0,1 0 0 0,2 0 2 16,0 0 3-16,0 0 0 0,2 0-9 0,1 0-17 15,-1 0-22-15,4-2 6 0,-1 0-10 16,3-2-462-16</inkml:trace>
  <inkml:trace contextRef="#ctx0" brushRef="#br4" timeOffset="375574.3647">19816 11233 2455 0,'10'-7'158'0,"3"2"6"15,-3 1 10-15,0-2-1 0,1 3 10 0,-3-1-1 16,0 1-10-16,-1 2 3 0,0 1-3 15,0 0-1-15,-1 1-8 0,3 4-10 0,0-3-3 0,2 2-9 16,-2 4-1-16,-2-2-12 0,3 6-2 16,-3-3-15-16,0 1-4 0,-2 2-6 0,0 1-7 15,-2 0-5-15,-2-1-6 0,-1 2-8 0,0 0-3 0,-3-1-4 16,1 0-13-16,-1-2 5 0,0-3-2 16,2 0 5-16,0-3-1 0,0 0-2 0,-2-1-17 15,3-3-10-15,0-1-15 0,0-1-9 0,0-4 0 16,0-6-5-16,2-3-4 0,1-4 2 0,4-1-7 15,-1-1 6-15,1 0 7 0,0 1-11 0,0-2-3 16,1 4-3-16,1 0-4 0,-1 2-2 0,3 0-21 16,-2 2-13-16,4 0-7 0,-1 2-11 15,1 0-10-15,-2 4-10 0,1-2-10 0,-1 4-5 0,0-2-15 16,-2 4-5-16,0 1-12 0,0-3-29 16,-2 2-15-16,-1 1-3 0,0-1 17 0,0 2-67 15,-3-2-20-15,5-2-16 0,-1-2-16 0,1-1-1 16,-1-1 32-16,1-1 79 0,-1-4 79 0,-1-1 22 15,-1-5 15-15,0 1 21 0,1-5 19 0,4-28 24 16,-5 20 0-16,-1-2 67 0,-2 21 37 0,1-6 29 16,0-3 25-16,-1 0 35 0,-1 1 9 0,0 1 2 15,2 3-14-15,-2 1-15 0,0 4-26 0,0 2-9 16,-1 2-13-16,0 4 12 0,0 1 25 0,0 6-13 16,-1 4-17-16,0 5 60 0,-1 5-17 15,2 2-4-15,0 3-15 0,0 2-7 0,2 2-9 0,1 37-11 16,2-26-12-16,1-2-13 0,1 0-11 0,0 4-4 15,-2-5-12-15,0 3-8 0,2-6-8 16,0 2-5-16,0-1-9 0,-5-20-3 0,2 5-8 0,0 2-5 16,-2 0-9-16,2 1-14 0,-1-1-40 15,-2-2-24-15,3 2 5 0,-3-3-77 0,0-1-31 16,-1 0-25-16,-1-2-28 0,-4-1-37 0,0-2-58 16,-3-2 28-16,-1-2-235 0,-4-4 43 15,-2-6-193-15,-2-1 42 0,1-6 49 0,-18-14 46 0,10 5-542 16</inkml:trace>
  <inkml:trace contextRef="#ctx0" brushRef="#br4" timeOffset="375820.3648">20026 11115 2009 0,'-2'-10'382'0,"3"-2"-29"0,4 2-13 16,3-2-19-16,2 1-27 0,5-1-35 0,26-13-29 16,-15 13-19-16,4 2-17 0,0-2-28 0,1 2-13 15,3 3-15-15,0-3-17 0,2 3-18 0,-1 1-18 16,-5 0-35-16,-17 3-35 0,5 0-51 0,-1 1-63 15,2-1-105-15,-3 1 20 0,1 2 15 0,-6 1-460 16,1 0 43-16,-6-1 40 0,-1 1-633 0</inkml:trace>
  <inkml:trace contextRef="#ctx0" brushRef="#br4" timeOffset="376508.3685">21390 11110 1985 0,'-2'-5'339'0,"-1"2"-35"16,2 2-23-16,1 1-2 0,0 0-21 0,0 4-17 16,0 1-22-16,1 3-19 0,-1 5-19 0,0 2-15 15,0 0-14-15,0 4-6 0,-1 1-12 0,1-3-14 16,-2 3-5-16,1-2-8 0,-2-1-8 0,1 1-8 16,-1-3-15-16,1-2-1 0,0-1-4 0,1-2 13 15,-1-3-18-15,0 0-5 0,1 0 11 0,0-3-11 16,0-1-6-16,-2-2-26 0,3-1-9 15,-2-2-21-15,0-1-5 0,2-4-6 0,0-3-9 16,0-5-5-16,4-3-4 0,-1-1 3 0,3 0 0 16,11-28 1-16,-10 37 4 0,-1-5 2 0,2-1 3 15,0 1 4-15,4 3 5 0,-3 1 7 0,2 3 11 16,2 1 6-16,-4 3 2 0,3 4 6 0,-2 3-2 16,2 2 3-16,-2 2 1 0,-1 2 1 0,-1 1 1 15,-2 3-3-15,-1 0-4 0,0-2-4 0,0 4 2 16,-2-2-5-16,1 3-20 0,-2-2-22 0,1 2-25 15,0-2-28-15,2 0-26 0,-2-3-25 0,0 0-23 16,2 0-29-16,0-1-40 0,1-4 20 0,-3 0-149 16,4-4 30-16,-1-2-287 0,-1-1 48 15,2-5 39-15,0 0-535 0</inkml:trace>
  <inkml:trace contextRef="#ctx0" brushRef="#br4" timeOffset="376907.3651">21676 11160 1993 0,'1'-9'374'0,"1"2"-47"0,-1 2-36 15,-1 1-25-15,1 1 5 0,-1 2-11 0,0 1-16 16,0 3-22-16,1 0-13 0,-1 2-4 0,2 4-20 16,-2 3-16-16,2 3-17 0,2 0-13 0,-2 2-11 15,1-1-14-15,0 4-8 0,3-2-16 0,-1 0-5 16,0-2-5-16,0 0-9 0,1 0-6 16,0-2-6-16,1 1-19 0,0-4-8 0,1-1-9 0,-1-1-16 15,1-1-9-15,1-3-13 0,1-2 2 16,-2-1-22-16,-1-2-14 0,4-5-19 0,-1-3-15 0,0-3-14 15,2-2-1-15,-2-4-1 0,12-28-4 16,-13 14 13-16,-2 2 12 0,-5 16 8 0,0-5 17 16,1-2 27-16,2 2 19 0,-4-2 16 0,0 3 11 15,0 0 6-15,1 2 9 0,-2 3 6 0,0 3-5 16,0 1 0-16,0 3-2 0,0 0 6 16,0 1 14-16,-2 4 18 0,1 0-2 0,0 0-1 0,1 4 3 15,-1-1 4-15,1 7-5 0,0 3-10 0,0 3-1 16,0 1-8-16,2 3 0 0,2-2-3 15,-1 2-8-15,3 1-4 0,-1-1-10 0,3-1-18 0,-2 0-18 16,1-1-36-16,1 0-10 0,3-2-19 16,-2 0-18-16,0-4-23 0,4 0-26 0,-2-3-32 15,0-1-44-15,3-3 21 0,-1-4-187 0,1-1-197 0,-1-3 44 16,0-4-34-16,-3-4 45 0,-1-3 41 16,0-1-438-16</inkml:trace>
  <inkml:trace contextRef="#ctx0" brushRef="#br4" timeOffset="377507.3677">22147 11040 1975 0,'0'-1'361'0,"0"4"4"0,0-1-15 0,1 9-25 15,-1 2-20-15,0 2-15 0,2 3-20 0,-1 0-18 16,2 5-22-16,-1-4-17 0,0 3-22 0,2 1-11 16,-1-3-19-16,2 3-16 0,-2-3-15 15,3 1-13-15,-2-1-16 0,-1-4-9 0,1 0-9 0,-2-1-9 16,3-2-7-16,-3-2-8 0,1-2-14 0,-1-1-3 15,0-1-22-15,-1-5-22 0,-1-2-13 16,0 0-20-16,0-2-8 0,0-1-13 0,-3-6-7 0,2-4-17 16,1-3-10-16,0-4-16 0,0-3-18 15,3-36 12-15,0 23 7 0,0 3 11 0,-2 20 10 16,2-6 22-16,0 0 19 0,-2-4 14 0,3 6 9 16,-1 0 2-16,0 1 5 0,1 4 24 0,2 2 13 15,-1 5 12-15,-1 2 7 0,2 3 11 0,-1 1-1 16,3 3 10-16,0 6-1 0,-1 3 5 0,3-1 1 15,-1 2 0-15,-2 3 4 0,0 2-3 0,-1-1-5 16,1 0-10-16,-4 0-2 0,2-1-2 0,-3 0-7 16,3-2-3-16,-3 0-4 0,2-2-3 0,-2-2 0 15,-2 0-1-15,3-4 1 0,-2 0-4 16,1-2 4-16,-1 0-7 0,-1-3-19 0,0 0-16 16,-3-2-16-16,0 0-7 0,2-3-10 0,-2-3-5 0,-1-5-13 15,1-2-7-15,0-2-9 0,0 0-3 16,1-3-1-16,2-3 5 0,0-2 6 0,1 3 7 15,2 1 6-15,0-1 9 0,1 2 10 0,0 0 15 16,-1 4-1-16,5 2 11 0,-1 2 11 0,-1 0 13 16,1 6 16-16,-1 2 3 0,1 2 3 0,1 2 2 15,1 5-1-15,1 1 1 0,-1 4 1 0,-2 1-6 16,3 3-1-16,0-2-3 0,-2 2-4 16,-1 1 1-16,4 1-5 0,-4 0-1 0,1 0-4 0,-1-1-10 15,1-2-15-15,-1-1-25 0,-1 1-16 16,0-1-19-16,0-3-13 0,0 0-16 0,-1-2-13 15,1-4-23-15,0 0-23 0,0 0-34 0,0-5 18 0,-2 0-113 16,2-6-140-16,1-2 38 0,-2-4-174 16,2-3 29-16,-1-2 40 0,-3-3 29 0,2 1-311 15</inkml:trace>
  <inkml:trace contextRef="#ctx0" brushRef="#br4" timeOffset="377942.366">22650 11013 1646 0,'2'-7'352'0,"1"4"-20"0,-2 3-15 0,0 2-9 16,0 7 21-16,0 3-18 0,2 4-2 15,-2 3-17-15,4 35-13 0,-1-16-31 0,1 2 14 16,1 2-16-16,-3 0-22 0,5 3-16 0,-1 0-16 16,4 2-15-16,-4-2-20 0,3 1-17 0,-4-5-7 15,1 2-19-15,0-2-11 0,1-4-5 0,-3-5-18 16,1-1-7-16,-4-18-9 0,0 2-4 0,1 4-4 16,-1-3-9-16,1-2-2 0,0 0-1 0,-2-4-9 15,0-1-1-15,-1-3-15 0,0-4-24 0,-1 0-27 16,1-4 3-16,-4-6-45 0,0-4-36 15,-11-30-6-15,7 10-1 0,-3-7-8 0,2-5-7 16,0-3 0-16,3-2 1 0,1-4 7 0,2 2 4 0,1-3-1 16,4 4 7-16,2-3 8 0,1 7 17 15,3 1 16-15,0 4 13 0,2 3 14 0,2 4 12 16,4 7 5-16,0 1 6 0,2 5 8 0,-9 15 10 16,3-3 10-16,5 2 13 0,-1 0 12 0,5 5 5 15,-3 0 4-15,-1 4 10 0,2 1-3 16,-4 4 6-16,0 0-5 0,-2 1 5 0,-2 1 9 0,-2 2-6 15,-4 3 9-15,-2 0-5 0,-3 1-2 16,-3 2-9-16,-2-2 1 0,-4 2 0 0,0-3-6 16,-2 1-8-16,-1-1-12 0,1-2-21 0,0 1-19 0,-1-3-39 15,4-1-24-15,-1 0-36 0,1-4-36 16,3-1-48-16,-1-2-53 0,4-1 23 0,0-1-217 16,0-1 37-16,2-2-209 0,0-1 51 0,3-3 41 15,0-3 42-15,4-4-419 0</inkml:trace>
  <inkml:trace contextRef="#ctx0" brushRef="#br4" timeOffset="378244.3715">23047 10986 2164 0,'11'-1'423'0,"-2"1"-25"0,0 4-25 16,4 1-10-16,-1 2-34 0,-2 3-37 16,4 1-16-16,-1 2-25 0,-1-1-31 0,-2 2-23 0,1-1-4 15,0 1-29-15,0 0-22 0,-2-1-16 0,3 1-10 16,-3-1-22-16,-2-2-9 0,4 0-50 15,-4 0-29-15,0-1-23 0,1-2-24 0,-1-1-16 16,-1 0-16-16,-1-3-23 0,-1-1-30 0,2 0-102 16,-1-3 22-16,-1-3-186 0,2-3-159 0,-1-5 43 15,1 1-76-15,-1-5 38 0,0-1-595 0</inkml:trace>
  <inkml:trace contextRef="#ctx0" brushRef="#br4" timeOffset="378445.3677">23369 10933 2131 0,'0'15'468'16,"-1"2"-15"-16,-1 4-52 0,-11 29 19 0,7-15-32 0,-3-1-27 16,-3 0-29-16,3 3-30 0,-3 4-19 15,-2-3-30-15,0 1-26 0,1-3-21 0,0-1-19 16,0 0-21-16,2-4-14 0,0-1-12 0,-1-2-15 16,1-3-10-16,6-16-16 0,-1 7-5 0,-2-1-10 15,4 0-22-15,-2 0-27 0,0-2-23 0,0-1-59 16,1 0 6-16,1-3-169 0,-1 0-125 0,-1-4 36 15,3 1 27-15,-1-5-477 0,1-2 59 16,0-3 55-16,3-1-981 0</inkml:trace>
  <inkml:trace contextRef="#ctx0" brushRef="#br4" timeOffset="379242.5634">24428 11010 1835 0,'-1'-5'352'0,"-6"-1"-31"16,3-3-19-16,-3 1-26 0,0 1-21 16,-2 0-21-16,1 0-19 0,-1 1-14 0,-2 1-15 0,-1 3-9 15,0 1-13-15,-2 1-7 0,0 2-11 0,-4 2-8 16,4 3-11-16,-2 1-11 0,1 1-11 16,0 3-11-16,2 2-2 0,1-2-9 0,0 3-9 0,4 2-4 15,-1-3-5-15,2 3-5 0,2-2-1 16,2 0-5-16,-1-1-4 0,3-4-5 0,2 2-7 15,0-1-7-15,5-1-1 0,-2-2-12 0,3-1-8 16,-1-2-8-16,-1-3-14 0,6-2-18 16,1-2-5-16,-1-3-3 0,1-3 0 0,1-1-1 0,-3-3 3 15,3-2-3-15,-3-1 0 0,-1-2 5 0,1-2-1 16,-3 0 1-16,0-1 6 0,-1-1 13 0,0 0 4 16,-1 1 13-16,-1 0 6 0,-1 2 14 15,-1 1 13-15,2 2 2 0,-1 3 9 0,-2 1-3 16,2 4-5-16,-1-1-12 0,-1 2 2 0,0 3 14 15,1 2 17-15,1 1-4 0,-2 1 9 0,4 6 3 16,-2 3-6-16,4 2 19 0,-2 1-7 0,1 3 9 0,12 30 1 16,-7-20-8-16,-1 1 2 0,2 0-12 15,-8-15 6-15,11 26-12 0,-12-27-6 0,3 5-3 16,0 1-9-16,0 0 1 0,1-1-2 0,0-1-7 16,-1 1-5-16,-2-4-35 0,2-1-18 0,0-1 3 15,-1 0-61-15,-2-5-22 0,4 1-31 0,-3-4-24 16,2-2-30-16,2-2-28 0,1-7-69 0,2 0 26 15,14-25-206-15,-19 23 40 0,15-22-231 0,-6 9 48 16,-2-1 45-16,-2 2-676 0</inkml:trace>
  <inkml:trace contextRef="#ctx0" brushRef="#br4" timeOffset="379673.5643">24949 10849 1438 0,'3'-4'298'0,"-2"2"-18"0,0-2-14 0,-1 2-21 15,0 0-20-15,0 0-19 0,0 0-15 0,0-1-22 16,-2-1-12-16,-1 2-14 0,1-2-13 0,-3 2-11 15,2-1-8-15,-3 0-2 0,1 3-5 0,-1-2-10 16,-2-1-6-16,-3 3-7 0,1 0-1 0,1 0 2 16,-3 0-4-16,5 0-12 0,0 2-3 15,1 1-5-15,-1-3-4 0,-1 6-2 0,1-1 1 0,1-1 4 16,0 4 3-16,5-2-3 0,-2 3-1 16,4 1 0-16,4 4-5 0,2 0-6 0,2 2-6 15,20 22-1-15,-10-17-2 0,-2-1-4 0,3 0-10 16,-14-13 2-16,1 3 0 0,2 4 3 0,1-2 8 15,-3 1 8-15,-1 1 9 0,-2-4 3 0,-3 2-7 16,-1-3 3-16,-1 2 0 0,-7 1-8 0,2-3-2 16,-3-1-1-16,-4 1-1 0,1-2-19 0,2-1-23 15,-4 1-28-15,1-5-41 0,0 3-43 0,0-3-53 16,3 0-87-16,-1-2 24 0,4 1 20 0,1 1-462 16,2-2 56-16,0 0 46 0,-3 0-708 15</inkml:trace>
  <inkml:trace contextRef="#ctx0" brushRef="#br4" timeOffset="383273.5644">25916 11014 1572 0,'6'-9'281'0,"0"1"-3"0,0 0-18 16,-2-3-17-16,2 5-11 0,0-2-2 0,-2 1-4 15,0 2-8-15,-1 0-17 0,-1 1-23 0,0 1-21 16,1-1-15-16,-1 3 10 0,0 1-4 0,1 2-4 15,-1 1-10-15,0 5-9 0,3 4-7 0,-3 0-9 16,1 2-4-16,-1 1-6 0,-1 2-5 0,-1 0-2 16,0 0 0-16,0 3-11 0,-2-2-5 15,1 0-6-15,-2 0-6 0,3-1-8 0,-2-1-3 16,1-2-5-16,-2-2-4 0,2-1-2 0,1-1 3 0,0-4 13 16,0 2-4-16,-2-3-1 0,1-1-4 15,0-1 3-15,-1-2-5 0,1-1-29 0,0-1-10 16,0-2-3-16,-1-1-25 0,0-7-5 0,2-2-9 15,0-3-4-15,4-4-4 0,-2 1 9 0,2-2-5 16,2 1 8-16,1 0-2 0,0 2 0 0,1-1 1 16,0 3 4-16,1-1 0 0,3 5 6 0,0 3 10 15,1 1 4-15,2 6 7 0,-2 0 5 0,2 4 7 16,-2 0 11-16,0 2 3 0,-1 3 7 16,0 1 2-16,-2 2-4 0,0 1 2 0,-2 1-3 15,-1 1 1-15,-1 0-10 0,-3 1 0 0,2 1-13 16,-3-3-22-16,1 1-19 0,0-2-19 0,-3-1-20 0,0-1-22 15,1-1-45-15,3 1-24 0,-4-3-21 16,1 2-26-16,1-2 17 0,-2-2-89 0,0 1-32 16,1 1-66-16,1-4 32 0,-1 2-222 0,-1-2 22 15,0 0 37-15,1-2-459 0</inkml:trace>
  <inkml:trace contextRef="#ctx0" brushRef="#br4" timeOffset="383740.5636">26302 11044 1956 0,'3'-4'343'0,"-2"2"5"0,0 2-13 0,2 2-10 16,-2 2-17-16,-1 2-17 0,2 5-8 0,-2 6-9 15,1 1-31-15,-1 3 7 0,0 1-24 0,2 4-15 16,2 38-15-16,-3-28-17 0,2-1-28 16,-2-21-8-16,-1 7-10 0,2 3-15 0,-2-1-13 15,0 2 1-15,0-1-21 0,0-1-4 0,0-1-15 0,0-4 1 16,0 2 2-16,0-3-13 0,0-2-9 15,0-3 1-15,0-1-2 0,0-3 4 0,0-1-6 16,0-2-6-16,-2 1 1 0,2-3-13 0,-1-1-10 16,0-1-5-16,1-1-13 0,-2-3 1 0,1-2-14 15,0-2-14-15,-1-4 4 0,1-4-24 0,1-2-10 16,-3-3-8-16,3-2-3 0,0-36-6 16,1 20-2-16,5 1 1 0,-2-2 8 0,0 2 7 15,3 0 8-15,3 1-1 0,-3 0 10 0,3 4 4 16,2 0-4-16,-2 2 6 0,4 2 0 0,0 5 1 15,-9 13 1-15,6-3 2 0,-2-1 11 0,2 2 8 16,2 2-7-16,0 0 5 0,4 5 2 0,-2 1 4 16,1 1 10-16,-2 3 8 0,3 3 1 0,-3 2 10 15,-3 2 1-15,1-1 2 0,-4 5-9 0,-1-2 1 16,0 0 3-16,-5 2 2 0,-2 1 5 0,-1 1-6 16,-6 0 2-16,-1 0-1 0,1-1-5 15,-2 3-3-15,-3-6-15 0,3 3-23 0,-2-3-24 0,-3-1-39 16,3 0-55-16,-2-3-64 0,2-1 19 0,2 0 17 15,0-1-516-15,0-1 53 0,2-2 44 0,3 0-774 16</inkml:trace>
  <inkml:trace contextRef="#ctx0" brushRef="#br4" timeOffset="387273.5663">18904 12965 1537 0,'-4'-6'327'0,"2"4"1"0,-2-1-26 0,1 0-24 15,1 0-21-15,-1 0-20 0,2 0-14 0,-1 1-17 16,0 1-14-16,0-1-27 0,1 2-15 16,0 0-16-16,-2 0 3 0,0 2 2 0,-3 3-13 15,2 4-9-15,-2 1-4 0,0 3-12 0,1 1-4 16,-1 2-6-16,0 1-8 0,2 1-4 0,-1-1-7 15,2 1 8-15,1 2-1 0,-1-2-1 0,3 1 0 16,3-2-1-16,-3-1-5 0,3 1 1 0,1-1-15 16,1-3 1-16,2 2 1 0,-1-2-2 0,2-2-12 15,1 0 1-15,1-2-3 0,-1-1-8 16,3-2-2-16,-1-1 5 0,1-2-18 0,-2-1-3 0,1-2-6 16,2-2-8-16,1-3-5 0,-1 0-6 15,1-3-4-15,-2-1 5 0,0-3-15 0,-1-2-2 16,-1-1-2-16,-1-2 0 0,1 0-3 0,-1 0 1 15,-2-3 0-15,-2 0 4 0,4 2 7 0,-4-4 7 16,0 4-1-16,0-1 1 0,0 1 5 0,-2 0-3 16,-1 2-1-16,3 0 1 0,-2 3 0 0,-3 2 3 15,3 0 2-15,-2 4-8 0,0-1-4 0,1 3 0 16,-2 1 0-16,0 3 11 0,2 1 11 0,-1 1 8 16,0 3 5-16,0 4 7 0,0 6 3 0,-1 1-4 15,2 3 23-15,-1 2-4 0,1-1 9 16,-1 1-5-16,0 1 8 0,4 1-1 0,-2-2 2 0,0 2-12 15,1-4 5-15,-1 2-8 0,2-2-5 0,0 1 1 16,0-2-4-16,3-2-6 0,-2-1-13 16,-1 0-7-16,-1-4 0 0,3 0-79 0,-1-1-23 15,-2-2-23-15,0 0-25 0,1-4-38 0,-1 0-118 16,1 0 27-16,2-2-353 0,0 1 47 0,0-2-70 16,0 0-923-16</inkml:trace>
  <inkml:trace contextRef="#ctx0" brushRef="#br4" timeOffset="387505.5647">19379 13317 2232 0,'6'0'397'16,"-1"0"-4"-16,1 0-20 0,5 2-45 15,3-1-30-15,1 0-26 0,3 1-31 0,0-1-16 16,1 1-30-16,0-2-23 0,0 0-10 0,-1 0-29 15,0 0-6-15,-2 0-31 0,-1 0-25 0,-1 0-42 16,-4 0-31-16,0-2-25 0,-2 2-35 0,-1 0-27 16,-2-3-39-16,1 3-57 0,-1-1 18 0,-2 1-395 15,-1 0 45-15,0-1-88 0,-2-1 52 0,0 0-602 16</inkml:trace>
  <inkml:trace contextRef="#ctx0" brushRef="#br4" timeOffset="387742.5656">19547 13180 2069 0,'-1'-1'411'0,"1"-2"-22"16,0 1-10-16,0 0-25 0,1 1-27 0,1 1-26 15,1-1-33-15,1-1-11 0,1 2-25 0,3-1-23 16,3 0-21-16,1-1-23 0,2 0-16 16,0-1-85-16,2 2-66 0,-1-2-83 0,2-2-121 15,2 2 18-15,0-2 19 0,2 0-517 0,1-2 61 16,26-12 48-16,-16 9-691 0</inkml:trace>
  <inkml:trace contextRef="#ctx0" brushRef="#br4" timeOffset="388453.5633">20193 13065 2161 0,'-1'0'401'0,"1"4"-36"0,0 2-30 0,1 1-29 15,0 5-29-15,1 0-12 0,-1 3-27 0,0 1-26 0,-1-2-14 16,0 2-22-16,0 0-16 0,-2 1-19 16,0-1-8-16,1 0-21 0,-1-2-8 0,-1-1-12 15,0 1-6-15,-1-4-11 0,3-1 4 0,-1-1-6 16,0-1-9-16,0-2 4 0,2 0-5 0,-1-1 6 16,0-1-44-16,-1-3-21 0,-1 0-16 0,2-3-7 15,1-2-7-15,0 1-7 0,0-8 1 0,3-1-3 16,1-3 15-16,0-4-2 0,2 3-1 15,2-2 2-15,1 0 3 0,0 2 1 0,3 2 2 0,-2-2 5 16,3 4 12-16,-2 2 6 0,2 2 0 0,-3 0 17 16,3 5 5-16,-1 0 3 0,-2 4 2 15,2 3 8-15,-1 1-6 0,-1 0 13 0,-1 4-15 0,0 1-3 16,-2 0 3-16,-1 3-9 0,-1 0-12 16,1 1-11-16,-2-1-18 0,0 1-27 0,-1-1-24 15,0 1-26-15,-2-2-27 0,4 1-28 0,-3-2-36 16,4 0-44-16,-2 0 21 0,1-4-218 0,1 0 35 15,0-1-252-15,0-3 47 0,1 0 48 0,-1-2-561 16</inkml:trace>
  <inkml:trace contextRef="#ctx0" brushRef="#br4" timeOffset="388953.5653">20598 13057 1935 0,'3'-6'380'0,"0"3"-17"16,-1 1-9-16,2 2-5 0,-2 2-21 0,-2 3-12 0,0 5-37 15,2 4-2-15,-1 5-17 0,-1 3-24 16,1 39-16-16,-3-22-26 0,0 5-6 0,-1-3-6 16,3 0-23-16,-3 1-15 0,1-2-21 0,0 0-12 0,1-1-8 15,-3-3-11-15,0 2-12 0,1-3-3 16,2-20-11-16,0 6-4 0,-1 2-6 0,0-1-7 16,0-1-5-16,1 0-4 0,-2-2-9 0,2-3 1 15,0 0-4-15,0-4-5 0,-1-2 0 0,2-1-12 16,0-1 7-16,0-1-5 0,0-4-11 0,0 1 1 15,0-3-3-15,-2-1-10 0,2-3-4 0,0 1-2 16,2-6-11-16,0-4 3 0,-1-5-15 16,0-4-14-16,0 1 0 0,4-38-11 0,-4 20-10 0,4-3-6 15,-1-1-3-15,2-4-2 0,-1 0 3 0,3-9 4 16,4 3 8-16,0 3 5 0,-1 3 8 16,2-1 4-16,0 4 7 0,-1 4 15 0,2 3-4 15,0 2 6-15,2 2 5 0,-2 5-2 0,2 5 4 16,-7 13 6-16,3-1 4 0,3 3 6 0,2-2 7 15,-1 4 3-15,3 2 12 0,-3 3 2 0,0 2 8 16,-1 1 4-16,-1 4 3 0,-4 1 0 0,0 3-1 16,-3 2 1-16,-3 3-1 0,-3 1-5 0,-3 1-3 15,-3 1 6-15,-11 27-12 0,-2-22-5 0,0-1-2 16,-3-2-1-16,-4 0-10 0,2-1-13 16,-2-2-16-16,1-6-18 0,13-6-20 0,-4 0-20 15,1 2-23-15,-2-3-31 0,2-1-31 0,-1 0-46 0,4-2 21 16,2-2-261-16,0 0 38 0,4 0-208 15,1-4 43-15,3 2 32 0,1-2-536 0</inkml:trace>
  <inkml:trace contextRef="#ctx0" brushRef="#br4" timeOffset="389249.5662">21147 13143 1875 0,'2'-1'384'0,"2"1"-33"16,-1-2-35-16,1 2-25 0,0 0-19 0,-1 0-23 16,-1 0-19-16,4 0-22 0,-4 2-11 0,2-1-10 15,-2 1 1-15,2-1 9 0,-2 0-16 16,-1 2-7-16,2 1-19 0,-2-1 6 0,0-1-7 0,-1 1-10 15,0-1-13-15,0 1-18 0,0 1-7 0,0-1-8 16,0-2-12-16,0 0-26 0,0 2-6 16,0-3-78-16,0 1-62 0,0 0-76 0,0 1 15 15,0-2 14-15,0 0-624 0,0 0 72 0,0 0 51 16,2 0-894-16</inkml:trace>
  <inkml:trace contextRef="#ctx0" brushRef="#br4" timeOffset="389954.5633">21771 13041 2056 0,'0'2'399'16,"0"-2"-48"-16,3 3-34 0,1-3-31 15,2 0-27-15,1 0-27 0,3 0-17 0,4-3-28 16,-1 1-15-16,2 1-18 0,-2-1-14 0,1-1-13 0,-1 1-6 15,-3-2-12-15,2 1-9 0,-3 0 0 16,-2 1-24-16,-2-2-11 0,0 1-9 0,-1-2-5 16,-1 2-9-16,-2-1-7 0,-1-1-6 0,0 1-1 15,-1 0-3-15,-3-3-2 0,-3 0-4 0,1 0-5 16,-1 0-2-16,0 0 1 0,-2 4 2 0,1-3-6 16,-2 3 4-16,3 1 5 0,-1 1 2 0,1 1-7 15,1 0 2-15,-2 1-1 0,-2 3 2 16,0 3 8-16,1-1 3 0,0 3 1 0,2 2 3 0,0 1-2 15,1 1 3-15,2 2 7 0,-1 1-4 0,2 1 4 16,3 1 0-16,0 1 2 0,4-2 2 0,0 1-2 16,1-1-8-16,0 1 10 0,2-1-17 0,1-3-2 15,1 1-9-15,1-2-5 0,1 0-28 16,3-2-9-16,0-1-22 0,1-3-15 0,2-1-17 16,0-1-17-16,2-2-15 0,0-1-23 0,1-2-24 15,-2-2-25-15,2 0-30 0,1-3 19 0,26-10-167 16,-20 3-94-16,-17 7 38 0,19-19-181 0,-5 9 45 15,-2-2 44-15,-5-2-465 0</inkml:trace>
  <inkml:trace contextRef="#ctx0" brushRef="#br4" timeOffset="390153.5625">22335 12982 2124 0,'6'-7'354'16,"-2"1"-29"-16,0 2-23 0,-3 0 12 0,-1 2-8 16,0 2-15-16,-1 4-21 0,-3-2-18 0,-2 4-22 15,-1 3-14-15,-2 1-23 0,0 2-15 0,-3 2-18 16,0 0-28-16,-16 21-13 0,21-25 1 0,-3 2-13 15,-1 1-22-15,-2 1-4 0,4 0-20 0,-2-2-13 16,1 0-38-16,2 0-24 0,-1 0-25 0,2-2-18 16,1-3-30-16,1 1-12 0,0-4-19 0,2 0-27 15,-2 0-56-15,2-2 16 0,0-2-214 0,2-2 35 16,1 1-282-16,-1-3 41 0,1-1 56 0,-1-7-584 16</inkml:trace>
  <inkml:trace contextRef="#ctx0" brushRef="#br4" timeOffset="390366.562">22179 12886 2203 0,'4'-3'417'0,"-1"3"-23"0,2 3-13 15,0 2-44-15,1 3 22 0,3 4-34 16,-2 2-17-16,2 0-25 0,-2 1-40 0,1 4-15 0,-1 0-28 16,2-2-16-16,0 3-20 0,-2-1-18 0,-1 1-12 15,1-1-14-15,-1-1-19 0,-1-1-25 16,1 0-21-16,0 1-27 0,0-3-4 0,-1 0-54 15,-1-3-36-15,3 0-21 0,-3-2-18 0,-1-2-38 16,1 0-14-16,-2-3-14 0,3-1-43 0,-3-3 20 16,4-1-178-16,-4-1-134 0,3-5 44 0,0-2-153 15,-1-2 40-15,2-4 51 0,11-27-513 0</inkml:trace>
  <inkml:trace contextRef="#ctx0" brushRef="#br4" timeOffset="406596.7171">22423 13046 874 0,'3'2'188'0,"-2"-2"-15"0,0 0-4 16,0 0-8-16,-1 0-19 0,0 0 27 0,1 0 3 15,-1 0 1-15,2 0-9 0,-1 0-1 0,0 0-6 16,-1 0 2-16,1 0-6 0,0 0-6 0,-1 0-8 16,0 0-12-16,0 0-7 0,0 0-9 0,0 0-7 15,2 0-9-15,-2 0-7 0,0 0-8 0,0 0-8 16,1 0-8-16,0 0-5 0,-1 0-11 16,0 0 2-16,1 2 3 0,1 0 3 0,-2 1 5 0,6 4 6 15,-1 3 6-15,0 2 8 0,0 8 16 16,8 27 6-16,-5-11-1 0,-3-2 2 0,-3 2-1 15,3 4 1-15,-4-1-1 0,0 4-4 0,-2-3-2 0,0 2-5 16,-1-2-8-16,-1 1-13 0,0-3 7 16,-1-2-5-16,4-20-9 0,-2 3-16 0,1 5 7 15,-3-3-7-15,3 2-4 0,0-2-3 0,0-2-2 16,0 1 5-16,-2-3-29 0,3-3 13 0,-1-2-5 16,1 0-18-16,-1-4-22 0,0-1-27 0,1 0-17 15,0 0-23-15,0-2-16 0,0-2-17 0,0 1-40 16,0-2 15-16,0-1-264 0,0-1 36 15,0-1-313-15,1-3 45 0,-1 2 52 0,1-5-657 16</inkml:trace>
  <inkml:trace contextRef="#ctx0" brushRef="#br4" timeOffset="407129.7223">22526 13063 1522 0,'-2'-3'327'0,"-2"0"-21"15,4 1-28-15,-2-1-31 0,1-1-26 0,1 2-21 16,-1-1-22-16,1-1-18 0,0 0-11 0,1 0-10 0,0 2-15 15,1-1-12-15,2 0-6 0,-1 1-8 16,3 2-5-16,-1 0-9 0,8 0-2 0,0 3-11 16,2 1-4-16,1 2-7 0,-1 1-7 0,1 2-5 15,-3 0-4-15,0 2-6 0,-1 1-6 16,-3 0-1-16,-2 2-5 0,-1 0-1 0,-2 1 0 0,-2-1-1 16,-5 2-2-16,-2-2 2 0,-1 1-5 0,-3-2 0 15,-3 0-1-15,0-1 0 0,-1-2-7 16,0 0-14-16,0-3-21 0,-2 0-27 0,2-4-34 15,0 0-39-15,2-2-51 0,2-1 16 0,0-2-203 16,2 0 32-16,2-1-270 0,1-2 51 0,3 1 41 16,1-1-418-16</inkml:trace>
  <inkml:trace contextRef="#ctx0" brushRef="#br4" timeOffset="407647.7201">23192 12671 1785 0,'1'-5'317'0,"0"2"-38"16,-1 0-33-16,0 1-23 0,0-1-15 0,0 2-16 16,-2 1-6-16,-2 2-4 0,0 5-10 0,-4 2-5 15,-14 26-3-15,7-7-7 0,2 4-6 0,4 1-5 16,-1 0-9-16,1 3-3 0,6-1-3 0,-1 0-4 16,4-20-11-16,0 7-2 0,2 2-3 0,3 35-2 15,2-25-10-15,1-1-2 0,3-1-5 0,-2-4-4 16,-3-18 5-16,11 28-18 0,-13-27 2 0,6 2-9 15,-1 2-5-15,0-1-8 0,3 1 5 16,0-2-6-16,-1-2-7 0,0 1-4 0,2-4-48 16,-3 1-29-16,3-2-33 0,-4 0-31 0,2-4-46 0,-1 0-59 15,-4-1-85-15,1-2 28 0,-1 0 23 16,-2-2-461-16,-1-1 53 0,1 0 56 0,-2-3-727 16</inkml:trace>
  <inkml:trace contextRef="#ctx0" brushRef="#br4" timeOffset="408730.7136">23494 12833 1566 0,'0'-5'352'16,"-2"0"-33"-16,1 0-23 0,0 0-24 0,1 0-19 15,0 1-13-15,-2 0-21 0,2 0-19 16,-1 0-17-16,1 1-15 0,-1-2-13 0,1 3-18 0,0-3-11 16,-1 3-15-16,1-1-13 0,0 2-10 0,0 0-18 15,0-2-12-15,0 2-10 0,0 1 8 16,0 0 0-16,1 2 5 0,0 2-4 0,3 3 1 15,-1 3 4-15,1 5-3 0,1-1 1 0,-1 5 0 16,3 1-9-16,-1 1 2 0,-3-1 5 16,3 2-7-16,-1-2-1 0,0 1-1 0,-1-2-2 0,2 1 0 15,-2-2-4-15,0 0 0 0,1-1-11 16,-1-1 2-16,0-1-6 0,0 1 3 0,0-3-7 0,0-1 3 16,-1-2-5-16,0 1-2 0,-1-5-1 0,-1 1-1 15,0 0-1-15,2-1 1 0,-1-2 2 16,-1 0-6-16,-1 0 2 0,1 0 4 0,1-1 2 15,0-1-2-15,-2 1 6 0,1-3-13 0,-1 3 11 16,1-2 8-16,0 0-10 0,-1 1 1 0,0-2-5 16,0 0-6-16,2 0-13 0,-1-2-5 0,-1-1-1 15,1-2-10-15,0 1 2 0,0-5-5 0,0 0 4 16,3-4-16-16,-2 0-7 0,1-3 1 16,0 0 6-16,-1 0-8 0,2-1 5 0,-1 0-1 0,2 1 4 15,0-1 1-15,-2 1 3 0,1 0 3 0,-1 1-1 16,2 0 6-16,2 1 2 0,-2-1-1 15,-1 1 7-15,2 0-3 0,-1 1 5 0,0 2 5 16,0-1-3-16,0 2 0 0,-3 0 0 0,2 2 3 16,-2 1 0-16,-1 0 3 0,3 2 2 0,-3 0 4 15,0 0 1-15,0 0 2 0,1 1 0 0,0 0 3 16,-1 0 1-16,1 3-1 0,-2-3 2 0,1 2 0 16,2-1-2-16,-2 1 2 0,0 0-6 0,0-1 0 15,-1 3-1-15,0-2-5 0,0 0 0 16,1 1 1-16,-1-1-4 0,2 1 1 0,-1 0 1 0,-1 1-6 15,1-3 10-15,1 3-6 0,-2 0 3 0,2-1-1 16,0 1 0-16,0-1 1 0,3-1 3 0,-2 2 3 16,4 0 3-16,3-1 3 0,1 0-2 0,3 1-2 15,-1-2 1-15,4 1-2 0,-1-2-1 0,0 2-2 16,0 0 2-16,0-2 6 0,0 2-5 0,-1-2 4 16,-2 0-3-16,2 1 0 0,-5 2 1 15,0-3 2-15,-3 1-1 0,0 2 1 0,-2-2-8 0,0 2-17 16,-1-1-15-16,1-1-16 0,-3 2-40 15,-1 0-31-15,2 0-35 0,-3 0-48 0,-3 0 17 16,2 0-157-16,-1 0-86 0,-3 0 35 0,2 2-233 16,-2-1 46-16,-1 1 52 0,3-2-518 15</inkml:trace>
  <inkml:trace contextRef="#ctx0" brushRef="#br4" timeOffset="409079.7152">24044 12460 2028 0,'10'2'373'0,"-1"6"-22"0,0 2-28 16,17 29-5-16,-11-8-18 0,2 5-18 0,-3 3-16 16,-2 1-18-16,-1 2-19 0,-2 1-14 0,1-4-23 15,-2 2 2-15,0 0-6 0,-2-3-13 0,1-2-5 16,-4-1 0-16,-2-21-22 0,2 6-13 0,-1 0-12 15,-1 1-6-15,-1 0-13 0,0 0-5 0,0-2-13 16,-1-1-9-16,-1 0-4 0,-1-3-8 16,2-1-7-16,1 1-4 0,-2-6-4 0,1 2-2 15,-2-5-7-15,2 2-4 0,1-1-8 0,-1-3-16 16,-1 1-5-16,1-1-37 0,0 0 5 0,-1-1-112 16,2 1-34-16,-2-2-39 0,-2 3-40 0,1-4-74 15,-2 1 29-15,-2 2 27 0,-4 1-463 0,0-2 55 16,-1-1 54-16,1 0-825 0</inkml:trace>
  <inkml:trace contextRef="#ctx0" brushRef="#br5" timeOffset="428133.9947">19454 5871 1234 0,'-1'-5'225'0,"1"1"-22"16,-1-1-18-16,1 2-9 0,0-3-13 0,0 1-4 15,0 0-3-15,0-1 1 0,0 2-5 16,0-1-16-16,1 0-3 0,0 0-12 0,-1 0-6 16,0 0-1-16,0 1-3 0,1 0-8 15,-1-1-3-15,2 0-6 0,-2-1-2 0,0 4-2 0,0-3-8 16,0 0-6-16,2 3-1 0,-2-3-5 0,0 1-6 16,1 1 2-16,-1 0-5 0,1 1-4 0,-1-1-7 15,0 1-5-15,0 0-7 0,0-1-11 0,0 3-6 16,0-2-5-16,0 0-3 0,0 2-2 0,-2 0-2 15,0 0-2-15,2 2-2 0,-2 3 1 0,-3 2-2 16,1 2-3-16,-2 4 1 0,1-1 0 16,-1 3-1-16,3 1 1 0,-2-1 0 0,2 2-2 0,-1 0 3 15,0-2 0-15,2 1 0 0,-1 0 1 16,2 0-2-16,0 0 0 0,-1-2 1 0,2-1 1 16,0-2 5-16,0 0-9 0,0-1 3 0,0-1 3 15,2-2 9-15,0 1-3 0,1-1 0 0,1 3 2 16,1-1-1-16,0-1 0 0,0-1 2 0,1-1 4 15,1 1-7-15,1-1 4 0,-1-3-2 0,0 1 7 16,0-3-4-16,2 1 0 0,-2-2-1 16,4 0 1-16,1-2-6 0,-1-2 5 0,2 0-2 0,-1-1-1 15,-2 0 1-15,3-2-1 0,-3 0-3 0,-1 0-5 16,1-3 1-16,-3 0 2 0,2-2-3 16,-2 0-5-16,0-2-1 0,-2-1 2 0,0 1 1 15,0-3-9-15,-1 0 3 0,0 0-4 0,-2 0 0 16,3 0-2-16,-3 0 3 0,-1 1 2 0,-1 0 4 15,2 2 3-15,-1 2 6 0,0 1 1 0,-1 2-4 16,0 2-2-16,0 1-1 0,0 0-2 0,0 1-10 16,0 1-3-16,0 2-5 0,0-1 3 0,0 3 2 15,-2 0 2-15,0 0-1 0,2 1 3 16,-2 3 3-16,1 1 5 0,-4 5 0 0,4 3 7 16,-1 3 0-16,-1 0 3 0,3 1 2 0,0-2 1 15,0 3 6-15,0-1 0 0,2 0 4 0,0-1-3 0,0-2 4 16,3 3-7-16,-2-3 7 0,2 1-6 15,0-1 4-15,0-2-1 0,0 1-5 0,1-2-3 16,1-1-7-16,-2 1-7 0,0-3-17 0,-1 0-15 16,1-3-19-16,1-1-44 0,-1 1-44 0,1 0 14 15,1-1-179-15,2-1-183 0,1 0 40 0,-3-3-149 16,1 0 53-16,2-4 27 0,0 0-362 16</inkml:trace>
  <inkml:trace contextRef="#ctx0" brushRef="#br5" timeOffset="428517.9921">20093 6091 2033 0,'-3'3'359'0,"2"-2"-45"0,1 0-30 15,0-1-34-15,1 0-25 0,1 0-25 0,2 0-23 16,1 0-18-16,0 0-18 0,4 0-14 0,-2 0-15 15,3 0-10-15,4 0-5 0,0 0-18 0,2 0-6 16,-1 0-11-16,-2 0-12 0,-1 0-22 0,-1 0-19 16,-1 0-22-16,1 0-20 0,-2 0-32 0,-1 0-68 15,-2 0 14-15,0 0-109 0,0 0-45 16,-2 0-138-16,1 0 31 0,-1 0-188 0,-2 0 41 16,-1 0 24-16,1-2-265 0</inkml:trace>
  <inkml:trace contextRef="#ctx0" brushRef="#br5" timeOffset="428776.9918">20114 5977 1817 0,'-5'-2'369'0,"2"-1"-28"16,1 2-13-16,2 0-23 0,0-1-26 16,2 2-27-16,0-2-24 0,2 2-25 0,0-3-18 15,1 1-22-15,1 2-16 0,-1-1-18 0,7-1-13 0,0-1-12 16,1 1-13-16,2-2-9 0,-1 4-18 15,1-3-15-15,-1 1-23 0,1 1-24 0,0 0-28 0,-1 1-29 16,0-1-57-16,2 1-89 0,-1 2 19 16,0 1 18-16,-5 0-498 0,1-1 57 0,-2 0 51 15,-3-2-560-15</inkml:trace>
  <inkml:trace contextRef="#ctx0" brushRef="#br5" timeOffset="429920.9899">20638 5854 1474 0,'-4'-4'289'0,"3"1"-19"15,0-1-20-15,0 1-10 0,0-2-13 16,-3 1-14-16,4 1-8 0,0-1-21 0,-1 0-23 16,0 2-22-16,1 0-18 0,0 0-5 0,-1 2-2 15,1 0-4-15,0 2-2 0,0 2-7 0,0 3-5 16,-2 2 2-16,0 7-2 0,0 3-8 0,-1 1-7 15,-1-1-6-15,0 3-1 0,-1 0-5 0,-1-1 0 16,1 1-8-16,-1 0-7 0,0 0-9 0,-1-3-3 16,1 3-4-16,0-5-2 0,1 0 1 15,-1 0-9-15,1-2-2 0,0-2 0 0,0 0 8 0,0-3-6 16,3-1 4-16,-2-2 1 0,2-1 6 0,1-1 6 16,-1-1-10-16,2-3-18 0,-2-1-9 15,2-1-14-15,0-2-9 0,2-4-5 0,0-5-7 16,1-3-4-16,2-3-3 0,13-26-5 0,-6 16-1 15,4 0 1-15,-1 4 1 0,1-3 4 0,-1 2 2 16,0 2 2-16,-9 15-1 0,3-4 4 0,3-2-1 16,-1 1 4-16,-1 1-3 0,4 1 7 0,-2 4 3 15,2-1 6-15,-2 3 6 0,0 2 0 16,1 3 6-16,-1 1 5 0,1 1 3 0,-2 4 5 0,-1 1 3 16,3 2-1-16,-4 1 7 0,-1 4-1 15,-1 1 2-15,-1 0-4 0,-3 1 1 0,1 1-1 16,-3 0 1-16,-1 2-2 0,0-1-3 0,0 1 2 0,-2-2-2 15,0 0-1-15,-1 0-11 0,2-1-11 16,-1-1-18-16,-1-1-17 0,2-2-20 0,-1-2-19 16,0 2-28-16,1-4-38 0,-1-1-34 0,2 0 18 15,0-1-131-15,0-2-114 0,0-2 32 0,0 1-214 16,0-3 48-16,3-2 30 0,0 0-345 0</inkml:trace>
  <inkml:trace contextRef="#ctx0" brushRef="#br5" timeOffset="444498.9914">21022 5953 1576 0,'-2'-2'302'0,"1"0"-26"0,-2 0-27 0,3 1-15 15,-1 1-17-15,1-2-19 0,-1 1-10 0,0 0-15 16,-1 0-10-16,2-1-14 0,-2 1-11 0,2 0-10 15,0-1-9-15,-1 1-8 0,1-1-7 0,-1 2-3 16,1-1-9-16,-1-1-4 0,-1 2-9 0,2-2-4 16,-2 0-7-16,1 1-2 0,0-3-7 0,0 2-3 15,-2-1-6-15,2 1 2 0,1-1-6 16,0 0-4-16,-1 1 0 0,0 0-2 0,-2-1 0 0,1 0-5 16,2 0 3-16,-2 0-4 0,2 3-7 0,-1-3-4 15,1 1-7-15,-1 2-11 0,1-1-8 16,0 1-6-16,-1 0 2 0,1 0 11 0,0 1 12 0,0 4 4 15,-2 7 12-15,0 3 1 0,0 6 11 16,-4 40 8-16,1-19 0 0,-2 6 2 0,1 0 1 16,-1 0 6-16,-1 1 3 0,1 3 8 0,-2-3 8 15,1-1-7-15,4 2 8 0,-3-2 7 0,0-1-19 16,1-2 0-16,0-4-14 0,1-3-3 0,0 0-9 16,0-5 4-16,4-19-7 0,0 4-6 0,0 1 2 15,-2-1-2-15,2 1-3 0,0-2-74 16,0-4-10-16,-1-1-19 0,2-1-14 0,0-3-23 0,-2-3-31 15,2 0-43-15,2-1-55 0,0-1 22 0,-1-3-199 16,1-2 36-16,0-1-300 0,0-4 62 16,0-5 48-16,1-1-661 0</inkml:trace>
  <inkml:trace contextRef="#ctx0" brushRef="#br5" timeOffset="444950.9917">20968 5898 1609 0,'5'-7'352'15,"2"0"-29"-15,1 0-31 0,6 4-27 0,0 0-22 16,4 3-16-16,-1 3-19 0,3 0-12 0,0 5-12 16,23 12-9-16,-22-5-8 0,-1 3 5 15,-13-10-5-15,1 6-7 0,-1 1-11 0,-1 0-4 0,-1 2-4 16,-3 1-12-16,-2 0-7 0,-1-1-7 0,-5 1-6 16,0-1-5-16,-1-3-11 0,-1 0-5 15,-3-1-36-15,1-2-3 0,-2-1-31 0,0-2-41 16,1-2-48-16,-1 0-62 0,0-4-98 0,1 0 22 15,4-1 19-15,0-2-514 0,2-2 58 0,1-1 50 16,1 0-704-16</inkml:trace>
  <inkml:trace contextRef="#ctx0" brushRef="#br5" timeOffset="445836.9908">21486 6094 2121 0,'-3'-3'351'16,"3"2"-29"-16,0 1-19 0,0-2-18 0,0 2-15 15,-1 0-9-15,0 0-7 0,1 0-19 16,0 0-15-16,-1 0-6 0,1 0-6 0,0 0-24 0,-2 0-8 16,2-1-4-16,-3 1-24 0,3 0-2 0,0 0-19 15,-1 0-9-15,1 0-23 0,-1 0 1 0,1 0-11 16,-1-1-25-16,1 1-6 0,-2 0-90 0,0 0-55 15,2 0-77-15,-1 0 17 0,0 0 14 16,-1-2-615-16,0 2 62 0,2-2 63 0,0-3-877 16</inkml:trace>
  <inkml:trace contextRef="#ctx0" brushRef="#br5" timeOffset="447032.9909">21996 5813 1874 0,'2'0'330'0,"-2"1"-29"15,0-1-23-15,0 0-21 0,0 0-16 0,0 0-20 16,0 0-13-16,-2 0-16 0,1-1-17 0,0 1-13 16,-1 0-15-16,0 0-14 0,1-2-12 0,-1 2-14 15,-1 0-18-15,1-2-6 0,-3 2-13 0,1 0-11 16,-1 0-4-16,-5 2-7 0,-1 1-5 0,-1 2-1 15,-2 3-5-15,3 0 1 0,-2 2-2 16,2 2 2-16,0-1-5 0,0 2-2 0,2 2-4 16,1 1 5-16,0-2-11 0,0 2 4 0,5 1-1 15,-1-1 1-15,2-1-2 0,2-1 1 0,0 1-7 16,2-1-3-16,-2-2 0 0,5 0-4 0,-1-2 5 16,0-2 2-16,3-1 3 0,0-1 1 15,3 0-2-15,-1-4-1 0,3-2 1 0,1-2-6 0,0-2-6 16,0-4-3-16,2 1-4 0,-2-3 3 0,1-5 0 15,19-17-3-15,-19 6-3 0,0-5-1 16,0 2 0-16,-3 0 3 0,-1-3-6 0,-2-3-2 0,1 2 1 16,-2-3 0-16,1 3-2 0,0-1 0 0,-3 1 3 15,-2-2-1-15,1 1 6 0,1 0-3 16,-4 21 4-16,2-7 9 0,-2-1 0 0,1-2 3 16,-2 3 5-16,2-3 1 0,0 3-2 0,-1 0 8 15,0 4-2-15,0-1-1 0,-1 3 2 0,0 2 1 16,2 1-9-16,-2 2 0 0,0 1-7 0,0 3-7 15,0 0-6-15,0 1-3 0,0 0-4 0,0 1 4 16,-2 3 4-16,2 3 0 0,0 1 5 0,-2 4-4 16,1 3 7-16,-3 7-3 0,3 1 2 0,-1 3-5 15,-7 35 6-15,6-22 1 0,-3 6 0 16,3 2 3-16,-1 0 3 0,-2 0 1 0,3-2 3 0,2 1 6 16,1-1-1-16,0-1-5 0,0-26 0 15,1 8 1-15,0 3 7 0,0-2-13 0,3 3 7 16,-1-2-7-16,2-2 0 0,0-1-8 0,-2-3-19 15,1-1-11-15,0 0-13 0,0-4-10 0,-1-2-20 16,2-1-13-16,0-1-67 0,-1-2-58 0,2-2 20 16,2-1-278-16,-1-3 38 0,-2-1-209 0,1-1 50 15,1-2 44-15,-4 1-540 0</inkml:trace>
  <inkml:trace contextRef="#ctx0" brushRef="#br5" timeOffset="447481.9922">22482 5811 1796 0,'1'-5'362'0,"-1"0"-39"0,0 0-31 15,0 1-22-15,0-1-24 0,-1 2-27 0,1-2-26 16,-4 3-20-16,3-2-25 0,-1 1-11 0,-2 0-18 16,2 2-12-16,-3 1-11 0,1 0-3 0,-1 0-7 15,-4 4-1-15,-1 1-7 0,-3 4-5 16,2 2-3-16,0 2-3 0,2 0-9 0,-1 2-2 0,1 1-1 16,3 0 0-16,-1 1-5 0,0-2-2 0,5 2-2 15,-1-2 2-15,1 0-3 0,2-1-2 16,3 2-1-16,-2-4-6 0,1-1 2 0,2 0 0 15,0-3-2-15,1-1 4 0,1-2 3 0,0 0 0 16,1-3-7-16,3-2-9 0,2 0-6 0,2-5-5 16,-1-2 13-16,0-1-19 0,0-3-3 0,-1-1-2 15,0-1 1-15,0-2-6 0,-3-1-2 0,2-1-7 16,-3 0-15-16,-2 0-11 0,-2-4-10 0,-3 3-7 16,-1 0-7-16,-1 0-9 0,-2 2-13 0,-2 2-18 15,-2 1-18-15,-1-2-23 0,-3 5-19 0,1 2 18 16,-2 0-165-16,4 3-94 0,1 0 35 15,1 0-246-15,0 3 40 0,3-1 48 0,-1 1-428 0</inkml:trace>
  <inkml:trace contextRef="#ctx0" brushRef="#br5" timeOffset="447782.9917">22808 5344 1941 0,'1'-4'386'0,"0"3"-26"0,-1 1-20 0,0 2-22 15,0 2-22-15,0 5-3 0,-1 6-34 0,0 2-18 16,-2 1-6-16,3 5-18 0,-2 2-28 0,1 0-17 16,0 1-9-16,-2 38-11 0,3-28-18 0,-1 0-13 15,0 4 12-15,0-2-1 0,0 1-25 16,-1-3-18-16,1 0-6 0,1-22-5 0,0 8 3 15,-2 0-18-15,0 4-5 0,-1-4-8 0,3 0-4 16,-1 1-11-16,-1-3-20 0,1-1-3 0,-2-1-42 16,3-1-18-16,-1-4-17 0,0-1-11 0,1-2-9 15,0-2-19-15,-1 0-10 0,1-1-28 0,-2-2-122 16,0-2 26-16,1-2-380 0,-1 0 47 0,-2-1-67 16,2-2-861-16</inkml:trace>
  <inkml:trace contextRef="#ctx0" brushRef="#br5" timeOffset="447994.9907">22610 5684 2187 0,'12'-6'372'0,"4"-1"-34"15,0 2-14-15,1-2-22 0,2 3-25 0,-1-1-32 16,2 1-23-16,-1 3-23 0,1-2-20 0,-2 2-20 15,1-1-17-15,0 1-10 0,-2 1-29 0,2 0-35 16,-3 0-41-16,1 0-46 0,-1 0-55 0,-1 0-84 16,0 1 13-16,-2-1 15 0,2 2-541 0,2-1 54 15,0-4 56-15,1 1-604 0</inkml:trace>
  <inkml:trace contextRef="#ctx0" brushRef="#br5" timeOffset="448748.0016">23186 5554 1908 0,'0'-5'368'0,"0"-1"-49"15,-1 3-38-15,-2 1-8 0,1 2-15 0,-5 2-14 16,-1 3-11-16,-3 7-10 0,-11 23-9 0,8-6-9 0,0 4-15 15,1 4-9-15,-1 1-2 0,5 8-13 16,0-2-1-16,-1-2-17 0,8 3-2 0,0-5-10 16,2 2-8-16,4-2-12 0,3-2-3 0,0 0-11 15,3-5-11-15,0 0-8 0,3-4-4 0,-1-3 1 16,3 1-10-16,1-4-6 0,-11-15-6 0,4 6-2 16,1-2-7-16,0 1 0 0,1 0-13 15,-2-2-16-15,-1-2-23 0,0-1 1 0,-1-1-94 16,-2-3-47-16,0-1-49 0,-1-1-67 0,2-2 23 15,-1-2-247-15,-2 0 42 0,3-3-250 0,1-2 46 0,-2-3 56 16,-3 2-709-16</inkml:trace>
  <inkml:trace contextRef="#ctx0" brushRef="#br5" timeOffset="449184.0983">23430 6024 2176 0,'-2'1'387'0,"-1"0"-46"0,3-1-41 0,-1 0-38 15,1-2-27-15,0-1-31 0,0-1-19 0,1-4-23 16,3-2-19-16,-2-4-15 0,3-1-17 0,-2-4-17 15,3 0-11-15,0-3-18 0,9-34-21 16,-6 20 2-16,2 0-14 0,-3-1-1 0,2-1-7 0,1 4-3 16,-3 0 1-16,3 4 0 0,-9 19 0 15,5-6 8-15,-1 0 0 0,-1 2 14 0,-2-1-8 16,2 1-8-16,-1 3-10 0,-1 2-3 0,0 0-7 16,1 5 6-16,-2-1 7 0,2 5 9 0,-1 1 4 15,0 3 8-15,1 5 12 0,3 5 10 0,2 2 1 16,9 29 4-16,-7-16-4 0,-1 1-3 0,1 3-8 15,-1 0 1-15,0-1-4 0,-1-2-11 0,0 3 0 16,1 0 1-16,-1-2-2 0,-7-17 7 0,5 4-15 16,-3 2-8-16,0 0-2 0,1-1-21 0,-1 1-22 15,-2-1-17-15,-1-2-19 0,0-2-18 0,-1 1-48 16,-1-3-41-16,-1 1-71 0,-3 0 23 0,-1-1-338 16,-1-3 44-16,-4-1-129 0,1-3 52 15,-1 0-665-15</inkml:trace>
  <inkml:trace contextRef="#ctx0" brushRef="#br5" timeOffset="449371.0885">23425 5924 1902 0,'0'-4'384'15,"3"1"-34"-15,-1-1-32 0,0 0-27 0,4-2-28 16,2 1-33-16,4-2-24 0,-3 2-21 0,5-2-15 0,-1 2-42 15,1 0-40-15,3-2-49 0,0 4-58 16,-2-2-79-16,4 1 9 0,0 2-337 0,-1-1 35 16,2 0-195-16,-2-1 53 0,-1 2 37 0,0-1-344 15</inkml:trace>
  <inkml:trace contextRef="#ctx0" brushRef="#br5" timeOffset="449698.0964">23938 5929 1884 0,'-5'3'357'0,"2"3"-23"0,-3 3-27 16,-1 3-16-16,2 0-21 0,-3 4-9 15,0 1-19-15,1 0-14 0,0 3-15 0,-1-2-13 16,2 1-11-16,-1-1-18 0,0-1-25 0,0-2-7 0,-1 2-17 16,3-2-9-16,-1-1-12 0,0-2-32 15,3-2-31-15,-3-1-42 0,1-2-38 0,4 1-52 16,-1-4-78-16,1 3 17 0,1-4 14 0,0 2-547 15,1-4 54-15,1-1 50 0,1-1-674 0</inkml:trace>
  <inkml:trace contextRef="#ctx0" brushRef="#br5" timeOffset="450697.0999">24389 5564 1783 0,'-4'-2'325'0,"3"1"-47"0,-1-1-16 15,2 2-20-15,0 2-3 0,0 0-18 0,0 2-13 16,1 7-11-16,1 4-11 0,2 2-16 16,2 5-11-16,-2-3-15 0,8 34-11 0,-10-41-7 15,2 5-10-15,-1 3-4 0,4 1-9 0,-2 1 3 16,8 30-13-16,-11-41-10 0,5 4-10 0,-2 2 6 16,-2-2-15-16,2 1-8 0,0-1-10 0,-2-1 4 15,1-4-6-15,0 2-2 0,0-3 10 0,-2-2-3 16,-1-1 5-16,2 0-2 0,-2-1 10 0,1-2 12 15,-1 1 2-15,2-1-9 0,-1-1-6 0,-1-1-23 16,0-1-7-16,3-1-9 0,2-4-19 16,-2-4-6-16,3 0-2 0,-1-2-14 0,1-3-6 0,0-2 0 15,0 0 7-15,0-2-15 0,-2 0 1 0,2 0-5 16,0-4 4-16,-2 2-2 0,-1-1 7 16,3 1 4-16,-1 1 2 0,0-1-4 0,-3 3 4 15,1 0 10-15,-2 0 2 0,3 2 10 0,-3 2 3 16,2 3 6-16,-2-2 13 0,-1 5 0 0,2-1 5 15,0 3-1-15,-2-2-6 0,0 5 1 0,1-3-3 16,-1 2-1-16,0-1-3 0,0 1-3 0,0 1-4 16,-1 0-9-16,0-1 12 0,2 1-6 15,-1 1 2-15,-1-2-5 0,1 2 2 0,-1 1-2 0,0-3-1 16,1 1-2-16,-1 2 3 0,0-2-5 0,1 1 1 16,-1-1 5-16,0 1-9 0,1 0 1 15,-1 1 7-15,2 0-3 0,-2 0 10 0,1-3-10 0,0 3-5 16,1 0 10-16,-2 0-11 0,3 0 5 15,-1 0-1-15,0 0 4 0,2 0 3 0,-2 0-4 16,2 0 1-16,-1 0 3 0,1 0-4 0,0 0 0 16,0 0 2-16,-1 0-4 0,3 0 0 0,-2 0 5 15,0 0 2-15,1 3-4 0,-2-3-4 0,1 0-7 16,1 0-11-16,-1 0-12 0,1 0-16 0,-3 0-9 16,2 0-26-16,-1 0-38 0,2 0-26 15,0 0-27-15,-2 0-30 0,4-3 21 0,-2 3-124 0,-1 0-58 16,2 0 32-16,-1-2-294 0,-1 0 44 0,1 1 50 15,-1-2-465-15</inkml:trace>
  <inkml:trace contextRef="#ctx0" brushRef="#br5" timeOffset="451125.0904">24824 5188 1956 0,'5'-9'314'0,"-3"2"-22"0,2 3-15 0,1 4-9 16,4 4-10-16,0 5-17 0,20 23-15 0,-10-4-13 15,1 5-15-15,-3 1-10 0,2 4-3 0,-1 1-11 0,-3 4-9 16,-1 2-5-16,-5 9-6 0,-2-1 1 16,0 1-5-16,-6 4-16 0,-3-1-11 0,-5-3-8 15,-1-1-10-15,-3-2-7 0,2 2-11 0,-4-7-13 16,-3-2-8-16,5-3 3 0,-3-7 1 0,3-2-15 15,1-3-1-15,7-19 0 0,-3 5-8 0,0-1 2 16,0 1 2-16,0-2-2 0,2-2-8 0,-1 0-5 16,0-1 1-16,1 0-7 0,0-3-5 15,3-2 4-15,-1 2-9 0,-1-3-3 0,2-1-10 0,1 0-8 16,-2 2-10-16,1-3-4 0,1 1 4 0,-1-1-17 16,1-2 3-16,-2 3-6 0,2-1 4 15,0-1 1-15,0 0 4 0,-1 1-12 0,1-1 9 0,0 0 12 16,-1 0-10-16,1-1-4 0,0 2-6 15,0-2-9-15,-1 2 9 0,1-1-13 0,0-1 0 16,0 0-4-16,0 0-4 0,0 2-1 0,-1-2-10 16,1 0-19-16,0 0-33 0,0 0-69 0,0 0-60 15,0 0 22-15,0-2-366 0,1 2 46 0,1-3-88 16,-1 1-830-16</inkml:trace>
  <inkml:trace contextRef="#ctx0" brushRef="#br5" timeOffset="467323.428">19373 3756 1602 0,'2'-2'349'15,"-2"0"-33"-15,1-1-26 0,-1 1-26 0,1 1-13 16,0 0-16-16,-1-2-23 0,0 3-12 0,0-1-21 16,0-1-8-16,0 1-13 0,0 0-14 0,0 0-14 15,0 0-18-15,0 1-13 0,0-2-20 0,0 2-5 16,0 0-1-16,0 2 0 0,0 0 0 15,0 3-16-15,0-1 8 0,1 7-1 0,-1 3 0 0,1 2 5 16,-1 0 0-16,0 3 4 0,3 0-3 16,-3 0 2-16,0 1-2 0,0-4-5 0,0 1-7 15,0-3-5-15,0 1-4 0,0-2 7 0,0-1-14 16,1-3-6-16,-1-1-2 0,1 0-7 0,-1-2-9 16,0 0-15-16,1-1-12 0,-1-1-20 0,1 0-21 15,-1 0-14-15,0-2-21 0,0 0-38 0,0-2-90 16,0 0 22-16,0 0-149 0,2-3-58 15,-2-1 32-15,0-1-305 0,1 1 39 0,0-2 53 0,-1-1-481 16</inkml:trace>
  <inkml:trace contextRef="#ctx0" brushRef="#br5" timeOffset="467746.4311">19396 3471 1585 0,'-2'-6'301'0,"2"1"-33"16,0 1-34-16,0 1-27 0,0-1-24 0,0 2-23 15,0-2-15-15,0 2-16 0,0-1-11 0,0 2 1 16,0-1-18-16,0 1-9 0,-1-1-6 15,1 1-13-15,-1 0-2 0,0 1-14 0,0-3-7 0,1 1 2 16,0 2 1-16,0 0-3 0,0 0 3 16,-1-1-1-16,1 0 3 0,0 1 4 0,0-1 2 15,0-1 4-15,0 2 4 0,0-1 1 0,0 0-8 16,0 0 1-16,0 1-8 0,0-1-9 0,0 1-4 16,0-2-1-16,0 1-12 0,0 1 2 0,1 0-2 15,-1-1 0-15,0 1-4 0,0 0 5 0,0-2 4 16,0 2-4-16,0 0 0 0,1 0 1 15,-1 0-2-15,0 0 1 0,0 0-5 0,0 0 0 0,0 0 0 16,0 0-4-16,0 0-13 0,-2 0-23 16,2 0-33-16,0 0-53 0,0 0-109 0,0 2 19 15,0 0 17-15,0 0-517 0,0 0 52 0,0-1 59 0,0 0-562 16</inkml:trace>
  <inkml:trace contextRef="#ctx0" brushRef="#br5" timeOffset="468840.4279">19510 3820 1743 0,'0'-3'322'0,"0"2"-30"0,0-1-16 16,0 1-27-16,0 1-19 0,0-2-18 0,0 1-22 15,0 1-24-15,0-1-23 0,0-1-18 0,0 2-12 16,0 0-3-16,0 2-3 0,1 0 0 0,0 1-8 15,0 3-1-15,1 3-5 0,1 3-10 0,-2 3-8 16,1-2-5-16,0 3-4 0,-2-2-2 0,2 2-5 16,-1-1-4-16,-1 0 1 0,0-2-5 15,0-1-3-15,0-1-9 0,0-1-5 0,0-2 0 16,0-1-6-16,2 0-1 0,-2 0 1 0,2-2 6 0,-2 0 3 16,0-1 5-16,1 0 3 0,-1-3-15 15,0 2-16-15,0-3-10 0,0 0-16 0,1-3-6 16,0-1-1-16,2-3-14 0,0-4 0 0,-1-2-3 15,3-3-5-15,0 0 2 0,0-1 6 0,0 0-1 16,2 0 2-16,-2 1 2 0,1 0 2 0,0 2 1 16,-2-1-2-16,3 5-4 0,-1 0 0 0,0 4-2 15,0 1 7-15,1 1 3 0,1 3 2 0,1 2 4 16,1 3 5-16,1 1 1 0,-2 1 5 0,-1 2 7 16,-1 1-1-16,1 0 8 0,-1 0 11 15,-2 2 2-15,-1 0 3 0,-2-2-1 0,-1 2-3 16,0-3 2-16,-1 1-1 0,0-4-1 0,0 2 0 15,0-3 1-15,0 1-2 0,0-1-4 0,0-1-6 16,-2-1-10-16,0-2-14 0,2 3-8 0,-1-3-11 16,1 0-9-16,-1-3-5 0,1 2-4 0,-1-3-13 15,1 0-7-15,0-6-22 0,0-4-3 0,2 0 8 16,1-1 0-16,2-1 12 0,0 0 8 16,-2 2 8-16,3-1 11 0,0 2 13 0,0 1 6 0,2-1 13 15,-1 4 9-15,1 0 15 0,2 2 10 16,0 0 14-16,-2 6 11 0,3 1 7 0,-1 1 3 15,1 2 3-15,-2 3 9 0,4 1-2 0,-2 2 2 0,0 2 1 16,-1 0 2-16,0 2 0 0,-2 1-3 16,4 0-4-16,-4 2 10 0,0-4 0 0,0 3 0 0,-3-2-3 15,-1-2-1-15,0 1-7 0,-2-2-1 16,1 0-6-16,-1-1-10 0,2-2-11 0,-3 0-12 16,0-1-15-16,0-1-11 0,-1-1-19 0,0 1-21 15,0-1-38-15,0 1-60 0,0-2 13 16,0 1 13-16,-2 0-572 0,1-2 55 0,1 0 50 15,0-2-609-15</inkml:trace>
  <inkml:trace contextRef="#ctx0" brushRef="#br5" timeOffset="469524.4376">20071 3791 1808 0,'-2'-6'341'15,"1"2"-28"-15,-1-2-28 0,1 2-32 16,-2 0-28-16,3 1-35 0,-1 1-31 0,0-1-21 0,1 1-1 15,-2 2-2-15,2 2 7 0,0 2-13 0,0 1 0 16,-2 7-3-16,2 4 8 0,0 4-10 16,-1 3-6-16,1 4 2 0,-2 34-14 0,2-24 1 0,-1 2-14 15,-3-3-8-15,3 1-5 0,1-21-4 0,-2 37-9 16,0-18-5-16,0-20-4 0,1 5-11 16,0 3 2-16,0-3-1 0,0 2-15 0,1-2 0 15,0-1-1-15,-2 1-1 0,2-4-11 0,0-3 4 16,0 0 7-16,0-2-11 0,0-3 4 0,0 1-7 15,0-4-11-15,0 2 2 0,0-2-12 0,0 0-10 16,0 0-10-16,0-2-12 0,0 0-14 0,0 1-24 16,0-1-29-16,0-3-31 0,0 1-40 15,0 0-33-15,0-1 21 0,0 0-118 0,0-1-43 0,0 0-141 16,0-5 40-16,0 4-157 0,0-7 39 16,-1-3 41-16,0 0-329 0</inkml:trace>
  <inkml:trace contextRef="#ctx0" brushRef="#br5" timeOffset="469796.5293">20078 3863 1766 0,'11'-15'330'0,"-1"1"-35"15,3 0-28-15,0 3-25 0,1 2-23 0,2 1-22 16,1 1-18-16,-2 3-20 0,-1 1-12 0,0 2-14 15,-3 1-9-15,-2 1-8 0,-1 2-13 0,-2 0 1 16,-1 5-11-16,-2 0-13 0,-1 3-6 16,-2 2-14-16,-2 1-11 0,-1-1-11 0,-2 2-11 0,-2-1-8 15,0-1-20-15,-1 3-10 0,0-4-22 16,1 1-14-16,-1-1 2 0,1-3-22 0,2-1-37 16,-1-1 11-16,1-2-116 0,3-1-37 0,-3-2-39 15,4 1-79-15,-2-3 30 0,2 0-237 0,1-3 31 16,0 2-330-16</inkml:trace>
  <inkml:trace contextRef="#ctx0" brushRef="#br5" timeOffset="470227.5304">20473 3727 1829 0,'4'-3'314'0,"-4"0"-41"0,0-1-35 16,-4 3-24-16,3-2-18 0,-2 2-21 0,0 1-11 15,-2 0-11-15,0 1-15 0,0-1-8 0,-4 4-10 16,0 2-2-16,1 1-13 0,0 1-8 0,0 1-8 16,1 3-6-16,2-1-8 0,0 1-5 0,3 1-7 15,0-1-3-15,2 1-3 0,0-3-3 0,1 3-8 16,0 0-1-16,3-2-6 0,-1 0 1 0,1-3-5 15,0 2-1-15,0-1 3 0,0-4 6 16,1 2 3-16,0-3 1 0,-1-1-3 0,0-1-1 16,1-1-8-16,0-1 0 0,0 0 0 0,1-2-1 15,-1 0-3-15,2-3-4 0,0 0-1 0,0-3-2 16,0-1-1-16,-1-1-2 0,-3 1-16 0,2-1-4 16,-3 1-11-16,0 1-10 0,-1-1-18 0,1 2-17 15,-2 0-21-15,-2-2-49 0,-1-2-38 16,0 3 16-16,-1 1-152 0,1 2-68 0,-1 0 32 0,2 3-318 15,0-1 52-15,-1 1 46 0,3 1-406 0</inkml:trace>
  <inkml:trace contextRef="#ctx0" brushRef="#br5" timeOffset="470558.5333">20568 3692 1701 0,'3'-3'305'0,"1"3"-4"15,-1 2-29-15,1-1-23 0,0 2-16 0,1 2-21 0,3 4-24 16,-1 0-14-16,-1 3-10 0,1-1-15 16,-2 0-10-16,1 2-19 0,-3 0-9 0,0 2-3 15,-1-1-7-15,-1-1-12 0,0 1-12 0,1-3-10 16,-2-1 1-16,0-1-7 0,0 0-9 0,-2-2-5 16,2 0-12-16,-1-1-1 0,1-1 1 15,-1-1 1-15,0 0 1 0,1-1-11 0,-1 0-2 16,1-2-4-16,0-1-9 0,0-1-3 0,0-2-2 0,2 0-3 15,0-6-6-15,3-3 1 0,0 0-1 16,-1-2-1-16,4 0 1 0,-2 0-5 0,3 0-1 16,-1 0-3-16,0 2-10 0,1-1-13 0,-1 1-14 15,2 1-25-15,-2 1-12 0,0 0-12 0,-1 2-21 16,1-1-21-16,0 3 14 0,-2-1-100 0,1 1-31 16,1 3-70-16,-2 0 31 0,-1 1-318 0,1-2 56 15,-3 1 31-15,4-2-269 0</inkml:trace>
  <inkml:trace contextRef="#ctx0" brushRef="#br5" timeOffset="470807.5325">20955 3110 2157 0,'0'8'367'0,"-2"4"-32"0,2 5-11 16,0 4-21-16,0 38-14 0,0-19-10 15,2 0-25-15,1 3-16 0,-2-4-21 0,-1-1-21 0,4 2-17 16,-2-1-9-16,1-2-17 0,-3 0-17 0,0-22-17 16,5 36-11-16,-4-37-7 0,1 7-10 0,1 1-6 15,-1 0-16-15,-2 0-9 0,3 1-14 0,-2-5-25 16,-1 1-24-16,0-2-34 0,1-1-23 16,-2-3-49-16,-1 0-36 0,0-4-51 0,-1-2 17 15,-2 0-211-15,0-3-197 0,0-2 46 0,-3-2-97 16,-2-6 44-16,0-2-583 0</inkml:trace>
  <inkml:trace contextRef="#ctx0" brushRef="#br5" timeOffset="471039.5321">20699 3480 1895 0,'17'-4'406'16,"3"1"-39"-16,2 1-28 0,0-1-23 0,2 2-32 0,0-1-19 15,0 1-31-15,0-1-21 0,-1 0-18 0,0 1-23 16,-1-2-18-16,0 1-15 0,-2 0-18 16,0 1-10-16,-3-1-31 0,1 0-28 0,-3 1-27 0,-2 0-40 15,-4-1-53-15,1 2-92 0,-2 0 16 0,-1 0 12 16,-1 0-570-16,1-1 61 0,-2 0 47 16,1-4-602-16</inkml:trace>
  <inkml:trace contextRef="#ctx0" brushRef="#br5" timeOffset="472372.5332">21986 3556 1732 0,'-3'-4'379'0,"2"0"-44"16,0 2-39-16,0-2-43 0,0 0-41 0,1 3-28 0,-2-1-7 15,2 2-5-15,0 3-7 0,0 1-14 16,0 2-15-16,0 6-11 0,-2 3-8 0,1 2-14 15,-1 3-7-15,0-1-9 0,2 2-12 0,-3-1 0 16,-1 1-9-16,0-1-5 0,0 2-5 0,2-5-9 16,-2-1-3-16,3 0-6 0,0-2 1 0,0-2-1 15,1-1 4-15,-2-4 6 0,0 0-2 16,2-2 3-16,0-2-17 0,0-1-12 0,0-2-9 0,0-2-7 16,2-1-4-16,0-2 1 0,1-3-5 0,1-3-3 15,2-5-4-15,12-25-9 0,-14 31 0 16,3-6-7-16,13-24 4 0,-8 17 1 0,-6 12-3 15,1-2 2-15,2 0 1 0,0-2-1 0,0 2-2 0,2 0 3 16,-1 4-1-16,3 1 13 0,-2 4 1 16,0-1 6-16,0 2 5 0,2 3-1 0,-2 3 2 15,1 1 2-15,-2 1 2 0,0 0 2 0,-1 2 0 16,0 1 7-16,-1 2-4 0,-3-1 1 0,1 2 4 16,-1-1-4-16,-3 2 1 0,2-2-2 0,-2 0 4 15,-1-1-8-15,-1-1-5 0,4 0-12 0,-4-1-28 16,0-1-19-16,0 1-28 0,0-2-31 0,0 1-44 15,0-4 14-15,0 3-93 0,0 1-13 0,0-3-1 16,0 0-22-16,1 0-40 0,0-2 27 16,0 2-306-16,3-3 34 0,-3 0-358 0</inkml:trace>
  <inkml:trace contextRef="#ctx0" brushRef="#br5" timeOffset="472821.5284">22329 3537 1553 0,'3'-14'332'0,"2"2"-31"0,-3 1-35 15,2 2-39-15,-2 1-29 0,-1 2-19 0,2 2-3 16,-3 2-3-16,0 2-7 0,0 2-6 0,0 1-13 16,0 2-7-16,-3 5-13 0,2 4 1 15,-1 2-9-15,1 1-8 0,-2 3-9 0,2-1-10 0,1 1-8 16,-1 0-4-16,0 1-10 0,1-4-6 16,0 2-7-16,1 0-9 0,0-2-1 0,0-2-4 15,2 2-5-15,-1-4-2 0,0 0-1 0,2-1-1 16,-1-1 1-16,4-3-10 0,-3-2 1 0,-1-1-9 15,3-2-7-15,-1-2-12 0,0-1-5 0,3-3-2 16,1-2-8-16,1-1-3 0,1-2-3 0,-2-2-1 16,1-2-5-16,0-2-6 0,-3-1-5 0,3-1-5 15,-2-3-8-15,2 1-8 0,-1 0 12 0,-1-2-4 16,0-1 4-16,-3-2 6 0,2 5 3 0,-3-3 16 16,1 2 8-16,-2 1 13 0,1 1 11 0,-1 2 10 15,1 2-4-15,-1 3-6 0,-3 0-11 0,2 1-5 16,-1 4 3-16,0 0 12 0,0 2 7 15,-1 2 13-15,0 2-1 0,0 1 7 0,0 1 11 16,-1 2-3-16,0 5 2 0,-2 2 6 0,2 1-7 16,0 4 1-16,0-2-6 0,1 3-2 0,0-1-4 15,0 1-3-15,0-2-1 0,1 4 0 0,0-3-8 16,0 2 0-16,1-4-19 0,0 1-9 0,0 0-16 16,2-3-8-16,-2-1-16 0,-1-2-16 0,1-1-16 15,0-3-20-15,0-2-34 0,-1 2-36 16,3-4 16-16,-1 0-135 0,0-2-68 0,0 0 30 0,-1-1-304 15,2-1 48-15,2-5 36 0,0-1-321 0</inkml:trace>
  <inkml:trace contextRef="#ctx0" brushRef="#br5" timeOffset="473439.5301">22685 3502 1884 0,'4'9'349'0,"1"3"-28"0,-3 2-21 0,1 3-23 15,-1 0-30-15,0 1-16 0,-1 2-22 0,-1-1-19 16,0-1-19-16,0 2-18 0,0-2-11 0,0-1-13 16,0 0-20-16,0-2-13 0,0-3-1 0,-1-1-11 15,1-1-8-15,0-2-2 0,-2-2-4 0,2-1 2 16,0 1 2-16,0-3-11 0,0 1-23 0,0-3-18 16,0-1-14-16,0-1-11 0,0-2-6 15,0-1-8-15,0-6-12 0,4-4-9 0,-2-3-10 16,1-3-11-16,1-1-6 0,8-30 2 0,-9 38 3 0,10-31 1 15,-9 32 8-15,1-4 2 0,1-1 5 16,0-1 10-16,1 2-2 0,0 1 2 0,0 3 10 16,0 2 13-16,0 6 12 0,0 1 8 0,4 5 4 15,-2 1-1-15,1 5 2 0,0 1 4 0,-1 4 6 16,-2 0 0-16,3 2 6 0,-2 2-3 0,-1-2 3 16,-2 1 2-16,0 1-3 0,-1 1 3 0,-2-1 0 15,1-3-2-15,-1-2-2 0,-1 1 1 16,-1-4 5-16,1 1-3 0,-1-4-2 0,0 1 0 0,0-2 0 15,-1-1-6-15,1 0-16 0,-1-4-13 16,-1 2-3-16,-1-2-5 0,0-2-7 0,0 1-2 0,2-5-10 16,-2-2-7-16,-1-6-9 0,2-1-7 0,1-2-7 15,2-4-11-15,1-1 3 0,1 1 6 16,1 1-3-16,0-1 10 0,-1 3 7 0,4 0 7 16,-2 1 10-16,0 3-5 0,-1 0 6 0,3 3 9 15,1 4 20-15,-2 1 14 0,1 4 12 0,0 1-3 16,1 1 13-16,2 3 6 0,-1 3 8 15,-1 0 0-15,4 3 2 0,-3 1 2 0,-3 0 3 0,3 4-1 16,-1 0 0-16,-3 2-5 0,1 0 0 16,0 0-8-16,-1 0-4 0,-3-1-3 0,0 1-2 0,0 0-8 15,-2 0-15-15,2 0-22 0,-1-3-47 16,-1 0-41-16,0-2-25 0,1-2 12 0,0-1-139 16,2-1-50-16,-1-1-130 0,0-1 33 0,2-1-207 15,-2-1 41-15,4-2 34 0,-2-1-265 0</inkml:trace>
  <inkml:trace contextRef="#ctx0" brushRef="#br5" timeOffset="473972.6306">23192 3438 1943 0,'1'-3'319'15,"-1"2"-11"-15,0 1-23 0,0 1-8 0,1 1-21 16,0 3-14-16,-1 5-22 0,0 4-12 0,0 5-7 15,0 2-16-15,2 36-8 0,-2-40-19 0,2 33-11 16,-1-14-15-16,-3 2-15 0,3 0-8 0,1 1-8 16,-3 0-17-16,2-3-7 0,2 5-4 15,-3-3-3-15,2-2-6 0,-2-20-10 0,4 35-8 16,-4-35-3-16,3 4-2 0,-3-1-8 0,0 2-5 0,0-1 5 16,0-1-10-16,0-3 2 0,0-3 6 15,1 0 2-15,-1-4-2 0,0 0-3 0,1-4-16 16,0 1-9-16,-1-3-17 0,2-2-3 0,-1-1 0 15,-1 0-7-15,1-2 3 0,0-1-5 0,1-3 2 16,1-1-6-16,-1-5-4 0,-1-1-1 0,3-3 0 16,-1-2 2-16,-1-1-3 0,2-1 5 0,-2-1-6 15,4-40-5-15,-5 22-1 0,2-2-2 16,-2-3 3-16,1 1-5 0,-1-3-2 0,2 0 9 0,0 0 1 16,2 1 3-16,-2 3 5 0,1-1 3 0,-2 6-3 15,5 0 1-15,-6 22-1 0,3-3-2 16,1-3-1-16,2 2 3 0,0 1-2 0,1 2 5 0,0 3-4 15,4 4 7-15,-1 1 6 0,3 5 2 16,2 4 0-16,0 4 2 0,0 0 2 0,-1 5 3 16,-1 1 12-16,0 1 4 0,-3 4 8 0,-2-1 1 15,-1 4 7-15,-4-1 1 0,-4 2 1 0,-4 1 0 16,-1-3-3-16,-2 2 0 0,-14 24-2 0,15-36-4 16,-4 3-7-16,0 4-12 0,-4-2-11 0,1-1-17 15,-1 0-17-15,0-3-40 0,-1-1-29 16,1-2-44-16,1 0 15 0,1-1-133 0,3-2-77 0,0-2 30 15,4-1-303-15,1 0 51 0,3-1 36 0,1-2-319 16</inkml:trace>
  <inkml:trace contextRef="#ctx0" brushRef="#br5" timeOffset="474223.6152">23535 3412 1700 0,'5'-3'376'0,"-1"3"-27"16,2 0-24-16,-2 1-26 0,2 5-18 0,1 0-23 16,2 2-15-16,-1 1-25 0,0 4-18 0,3 1-21 15,-3 2-17-15,1 0-18 0,1 0-10 0,0 1-15 16,0 0-10-16,-1-1-13 0,1 2-7 0,1-3-11 16,-2 0-5-16,2-1-10 0,-1 1-15 0,-3-3-19 15,5 2-24-15,-3-4-14 0,-2 0-13 0,0-1-13 16,0-2-16-16,-2-1-12 0,0-2-9 0,-2-1-40 15,2-1-91-15,0-2 20 0,0-1-106 16,0 0-26-16,1-5-32 0,1-3-105 0,1 0 34 0,0-3-171 16,-1-1 36-16,0-4-323 0</inkml:trace>
  <inkml:trace contextRef="#ctx0" brushRef="#br5" timeOffset="474438.6159">23904 3367 1760 0,'0'0'335'0,"0"3"-20"0,0 1-20 0,0 6-13 15,0 5-8-15,-3 4-10 0,-7 30-12 0,1-16-14 16,-6 8-12-16,1-2-3 0,-1 4-18 16,-2-2-16-16,-1 0-12 0,-2 0-20 0,1 0-9 0,-1 0-10 15,1-3-1-15,1 0-11 0,-2-3-12 0,4 1-13 16,-3-6-6-16,6-1-11 0,-2-1-8 0,10-20-4 16,-2 5-7-16,1 0-26 0,-2 0-37 0,5-1-27 15,-2-1-29-15,2-1-42 0,1-3-188 16,0-5 25-16,2 0 25 0,0-5-503 0,2-1 59 15,2-4 52-15,2-3-732 0</inkml:trace>
  <inkml:trace contextRef="#ctx0" brushRef="#br5" timeOffset="475274.7226">24619 3432 1777 0,'0'-5'371'0,"0"1"-44"16,-3-1-38-16,1 1-29 0,-3 0-26 0,2 2-22 15,-4 1-17-15,-2 1-21 0,-4 2-8 0,0 2-16 16,1 2-17-16,-2 0-13 0,1 3-9 0,2 0-12 16,0 2-13-16,1 1-2 0,0 0-13 0,2 1-7 15,1 1-4-15,4-2-7 0,-1 1-2 16,1-1-10-16,0-2-1 0,3 1-8 0,0-3 4 0,1-2-5 15,2 1 0-15,-1-2-10 0,4 1-6 16,1-1-8-16,0-3-6 0,2 1-8 0,-2-3-3 16,6-1-1-16,-1-3-2 0,1-1 3 0,0-2-5 0,-1-1-2 15,2-1 1-15,-1-2-2 0,-2 1-2 16,0-2 2-16,1-2 3 0,-2 1 3 0,0 0 4 16,-3 0 3-16,0-1 11 0,-2-1 7 0,0 4 8 15,1-3 6-15,-3 2 13 0,-1 1 13 0,-1 1 5 16,0 2 4-16,2 0 2 0,-3 3-6 0,1-1-7 15,-1 2-13-15,1-1-17 0,0 2-2 0,-1-1-7 16,1 1-7-16,1 1 3 0,0 2 8 16,-1 0-2-16,0 2 7 0,2 1 5 0,-1 2-1 0,1 2 4 15,1 5 3-15,2 0 5 0,-2 3-5 0,2 1 8 16,1 0-3-16,0 1 4 0,0 1 0 16,0 0 0-16,-1-2 1 0,2 1-8 0,0 0 5 0,0-3-5 15,0 1-2-15,0-2 0 0,-2 0-8 16,1-3 1-16,-3 2 4 0,3-4-16 0,-2 1 7 15,0-3-9-15,-2 0-16 0,0-3-9 0,0 2-17 16,-2-1-15-16,3-1-22 0,-3-2-82 0,1 0-57 16,-1-1 20-16,2 0-207 0,-1-1-174 15,0 0 45-15,0-2-144 0,-1 1 51 0,0-2-627 0</inkml:trace>
  <inkml:trace contextRef="#ctx0" brushRef="#br5" timeOffset="475787.7244">25124 3362 1543 0,'3'-2'315'0,"-3"1"-21"15,0-1-21-15,0 0-21 0,0 2-20 0,0-2-17 16,0 1-27-16,-3-1-20 0,2 2-14 16,-2-2-11-16,-2 2-15 0,-1 0-5 0,2 0-6 0,-2-1-7 15,-1 1-11-15,-1 0-9 0,-2 0-8 0,-3 0-2 16,-2 1-9-16,3 1-1 0,0 0-5 15,1 1-11-15,2-1-3 0,1 2-4 0,1-2-3 16,0 1-7-16,1-2-7 0,2 2-6 0,-3 0 0 16,4 0-2-16,-1 0-3 0,3 0-2 0,0 3 5 15,1-2-3-15,2 5-3 0,4 2 0 0,2 1-4 16,3 0-4-16,-1 1-2 0,22 19-3 0,-10-11-5 16,-1-2 4-16,-13-10-4 0,2 3 0 0,1 1 0 15,-1 2 1-15,-1-1 0 0,1 1 3 0,-3-1 8 16,-1 1 7-16,-2-2 10 0,-4 1 1 15,-1-2 2-15,-2 2-5 0,-4-2 5 0,1-1-5 0,-3-2-1 16,1 2 0-16,-3-2-5 0,1 0 0 0,-1-2 0 16,3-1-3-16,2 1-11 0,-2-3-6 15,2 0-8-15,3 0-9 0,-1-1-16 0,1-2-29 16,-1 1-40-16,2-2-56 0,-3 0 17 0,3 0-268 16,-1-2 36-16,0 1-298 0,3-2 52 0,0-1 60 15,0-2-480-15</inkml:trace>
  <inkml:trace contextRef="#ctx0" brushRef="#br5" timeOffset="476740.7186">25705 3435 1824 0,'-4'-4'326'0,"4"0"-38"15,0 2-22-15,0 2-5 0,0 0-16 0,0 2-17 16,0 3-13-16,0 0-20 0,0 1-22 0,0 5-14 16,0 2-15-16,0 2-15 0,0 1-8 0,0 0-16 15,0 0-5-15,0-3-12 0,-1 3-5 16,1-4-8-16,-1 0-7 0,0-3-9 0,-3 0-4 15,3-1-6-15,1-1-4 0,0-2-3 0,-1 0-1 0,1 0-3 16,0-1 6-16,0 2 0 0,0-4-1 16,0 2 4-16,-1-1-5 0,1-1-12 0,0-1-13 15,-1-1-11-15,-2 0-8 0,2-3-6 0,1 0-10 16,-2-6-7-16,1-4 0 0,1 0 4 0,0-4-7 16,1 2 1-16,1-5 1 0,2 3 3 0,-1-2-4 15,4 1 6-15,-1 0-4 0,1-2 4 16,1 3 0-16,3-2-1 0,-1 4 1 0,0 0 2 0,1 2 1 15,2 0 1-15,0 1-2 0,0 3 7 16,1 2-1-16,1 0 9 0,0 4 9 0,1 2 8 16,2 2-1-16,-4 2 5 0,2 3 4 0,-3 2 4 15,-2 1 0-15,0 4 2 0,-1 0-1 0,-3 2 1 16,1 0-2-16,-5 2-2 0,1 0 0 0,-2 2-3 16,-2-1 4-16,0 0-20 0,0 0-10 0,0-2-17 15,-2 1-23-15,1 0-21 0,-2-2-27 0,2-1-35 16,-1-2 12-16,0 0-163 0,2-1-33 15,0-2-58-15,0-4 30 0,2 2-307 0,-1-3 53 0,0-3 36 16,2 2-345-16</inkml:trace>
  <inkml:trace contextRef="#ctx0" brushRef="#br5" timeOffset="477238.7187">26184 3326 1680 0,'3'-3'348'0,"-2"3"-11"0,0 1-24 0,-1 1-25 16,0 4-8-16,0 3-24 0,0 5-18 16,-1 5-19-16,1 3-16 0,-7 33-21 0,5-21-9 0,-2 2-11 15,3 3-8-15,-2 3-20 0,2-1-10 16,-2 0-12-16,0-4-7 0,2 1-9 0,1-22-9 16,-2 38-2-16,2-40-14 0,-1 7 1 0,1 2-13 0,0 2-5 15,0-2-2-15,1 1-3 0,-1-2-7 16,0 0-6-16,3-3 9 0,-2-2-1 0,-1-1-15 15,0-1-3-15,2-4 5 0,-2-1-8 0,0-1-6 16,0-4 20-16,0 2 12 0,0-2 0 0,1-2-17 16,-1-1-8-16,2 0-12 0,-2-2-4 0,1-3-5 15,0 2 2-15,-1-3-7 0,0-5-15 16,0-6-5-16,0-1-8 0,0-3-8 0,0-4 0 16,0-1-3-16,2-40-5 0,1 23-3 0,-1-5-5 0,0 0-3 15,3-3-4-15,1-5 2 0,1 2 8 16,2 6 1-16,3 4 7 0,-3 1 11 0,-3 3 1 15,3 2 11-15,-1 6 4 0,4 3-3 0,-8 18 5 0,3-4-2 16,3-1-1-16,2 2 5 0,4 4 2 16,-2 4 7-16,5 3-1 0,0 2 2 0,-1 2 1 15,0 4 3-15,-3 0 6 0,0 2 8 0,-4 3 4 16,-1 0 8-16,-2 1 11 0,-4 3-6 0,-2-2 1 16,-2 2-18-16,-3-1 13 0,-3-1 1 0,-1 1-6 15,0-1-6-15,-1-5-6 0,-3 3-15 0,3-3-33 16,-4 2-20-16,1-5-30 0,-1 2-48 15,1-4-78-15,2 0 21 0,2-1 16 0,1 1-549 16,0-4 56-16,3 2 53 0,-1-2-620 0</inkml:trace>
  <inkml:trace contextRef="#ctx0" brushRef="#br5" timeOffset="492898.15">16435 7394 1340 0,'-2'2'281'0,"1"0"-22"0,1 0-24 0,-1 0-20 16,1-1-13-16,0-1-15 0,0 3-9 0,-1-3-10 16,1 2-16-16,0-2-13 0,0 0-12 15,0 2-2-15,0-2-8 0,0 0-1 0,0 0 0 0,0 0 1 16,0-2-5-16,0 2 0 0,0-2 3 16,0-2-5-16,1 0-8 0,1-1-8 0,-2-2-6 15,0 2-8-15,0-2-2 0,0-1-11 0,0 2-3 16,-2-6-7-16,1-3-12 0,-3 1-1 0,1-2-4 15,-2 0-1-15,0 0-1 0,-2 2-4 16,1 0-4-16,-1 0 2 0,0 2-4 0,0-1-5 0,-4 4-1 16,1-2-1-16,-2 1-5 0,-1 3-5 15,2-1-3-15,-1 2-4 0,2-1 1 0,0 2-2 0,0 1 0 16,3-1-4-16,0 5-3 0,1 0-3 0,0 0-5 16,2 0-2-16,0 2 3 0,1 1-2 15,0 1 2-15,2 0-2 0,1 3 3 0,0 2-1 16,1 4 2-16,3 1 0 0,1 0 1 0,-1 0 4 15,4 0 0-15,1 1 7 0,1-2 0 0,2 0 6 16,1 1 3-16,1-3 1 0,0 0 6 0,-1-2 2 16,2-1 2-16,-1-3 7 0,2 1 5 0,-1-5 9 15,2-4 1-15,1-1 1 0,-3-1-7 16,0-4 1-16,0-2-1 0,0 1-4 0,-2-5 5 0,0 1-9 16,-4-1-2-16,1-2 1 0,-1-2-7 15,0 1 2-15,-2 0-18 0,-1-1-16 0,0 1-7 0,-2-1-13 16,2 0-13-16,-4 2-18 0,1-2-13 0,-1 0-19 15,0 2-16-15,0-3-28 0,-2 1-14 16,-2 0-8-16,0-1-4 0,-2 0-7 0,0 1 0 16,-2 0 17-16,3-1-54 0,-5 0-19 0,1-1-26 15,2 2-42-15,-18-28 25 0,10 19-302 0,-3 2 38 16,1 3 39-16,-1 0-308 0</inkml:trace>
  <inkml:trace contextRef="#ctx0" brushRef="#br5" timeOffset="493132.1466">16337 6517 1426 0,'-8'-6'279'15,"3"2"-26"-15,0 1-22 0,0 2-5 0,3-2-6 16,0 3-4-16,2 0 12 0,4 3-6 0,2 2-11 16,1 2-13-16,4 1-9 0,2 1-12 0,0 0-9 15,1 1-13-15,23 14-11 0,-28-18-15 0,2 3-9 16,5 1-10-16,-1 0-13 0,1 1-6 0,-2 2-10 16,1-3-8-16,-1-1-7 0,-1 2-10 0,-2-3-20 15,3-1-16-15,-7-1-14 0,1 1-18 0,-2-3-14 16,1-1-19-16,-4 2-31 0,-1-1-38 0,-2-2-39 15,0 1-37-15,-1-1 19 0,-3 3-73 16,-4-1-18-16,-2 0-35 0,-5 2-81 0,-1 0 31 16,-3-1-197-16,0 1 35 0,-1-3-370 0</inkml:trace>
  <inkml:trace contextRef="#ctx0" brushRef="#br5" timeOffset="493315.1497">16387 6769 1647 0,'-15'2'196'0,"2"2"9"0,3-2-1 16,-1-1-17-16,2 0-19 0,3-1 3 0,2 0 17 0,-1 0-5 15,1 0-3-15,4-1-3 0,0-2-10 0,0 2-2 16,3-4-14-16,4-1-2 0,2-3-6 15,0-2-13-15,4 1-5 0,0-3-13 0,2 1-6 16,-1-1-10-16,3 0-10 0,-2 1-7 0,1 0-7 16,-1 0-8-16,0 1-8 0,0 0-5 15,0-1-3-15,0 2-7 0,-1-2-9 0,-2 2-15 0,1-1-17 16,-3 0-17-16,0 2-15 0,-1 0-15 0,0 1-9 16,-4 0-34-16,1-1-21 0,-2 1-34 15,-1 0 15-15,-1-1-120 0,-1 1-47 0,-2-3-104 0,-1 1 35 16,-2-4-213-16,-2 1 50 0,0-1 32 0,-4-2-340 15</inkml:trace>
  <inkml:trace contextRef="#ctx0" brushRef="#br5" timeOffset="493764.1488">16346 6123 1912 0,'0'5'360'16,"0"0"-27"-16,2 4-35 0,1 2-23 0,2 2-25 0,2-1-24 15,0 1-18-15,2-1-17 0,1-2-14 0,3 0-17 16,-1-1-13-16,1-2-11 0,2 0-13 16,-1-1-8-16,0 0-17 0,-1-4-8 0,-2-1-11 15,0-1-4-15,-2 0-10 0,0 0-10 0,-1 0-9 0,-2 0-4 16,0-1-4-16,-2 0-3 0,1-2-2 16,-2 1-4-16,0 0-5 0,2-1-6 0,-5 0-15 15,0-1-11-15,0 1-8 0,-3-1-4 0,-4-2-6 16,-2 0-1-16,-2 0-2 0,-3 0-3 0,2-2 0 15,-4 1 0-15,1 0 7 0,-1 1 3 0,1 1 3 16,0-2 9-16,0 3 9 0,2 1 10 16,0-1 0-16,3 1 0 0,2 0-6 0,1 2-6 15,2 0-3-15,0-2-2 0,2 2 1 0,1 0 12 16,1-1 9-16,1 2 2 0,2-3 13 0,2 3 0 16,-1-1-2-16,6 0-2 0,4-2 1 0,0 1 1 15,1-3-6-15,3 3-1 0,-3-2-1 0,4 0 1 16,-2 0-5-16,1 1-2 0,-1-2-12 0,-1 1-4 15,1 0-18-15,-4 0-13 0,-1 0-15 0,-1 0-15 16,-1 2-11-16,-2 0-15 0,0-3-11 0,-2 4-24 16,-2-3 12-16,-2 1-143 0,-1-1-15 15,-2 2-17-15,-1-3-5 0,-5 2-39 0,-4-4-108 0,0 3 36 16,-6-1-122-16,0 0 29 0,-1-2-288 0</inkml:trace>
  <inkml:trace contextRef="#ctx0" brushRef="#br5" timeOffset="494314.1515">16357 5990 1380 0,'-11'-1'254'0,"2"-1"-6"0,2-1-1 0,3 2 7 15,4-2-14-15,0 2-7 0,0-1-3 16,4 0-9-16,4 0-13 0,4-1-14 0,1-1-14 16,4-1-10-16,0 3-9 0,1-2-10 0,1 0-4 15,2-1-10-15,0 2-8 0,-1-2-10 0,0 1-13 16,-1 2-4-16,-1 1-10 0,-1-1-14 0,-3-1 0 16,0 2-8-16,-3 0-4 0,-2-3-1 15,0 4-4-15,-3-2 7 0,0 2-14 0,-1 0 9 0,-1 0 2 16,0-1-7-16,-2 1-16 0,0 0-22 15,-2 0-4-15,0 0-22 0,-5 0-20 0,-2 0-9 16,-4 0-10-16,-6 0-13 0,1 0-9 0,-5 0-5 16,-1-2-2-16,1 0 1 0,-1-1 0 0,-1-1 6 15,3 1 1-15,0-2 4 0,1 1-2 16,2-2 3-16,4 2 10 0,0-3 12 0,4 1 13 0,3-1 14 16,0 0 10-16,3 0 8 0,3 2 2 0,0-3 10 15,5 1 9-15,3-2 3 0,1 1-3 0,0-2 1 16,5 3 2-16,-4-2 5 0,2 1 0 0,-1 4 3 15,2-1 2-15,0 1-4 0,-3 0-3 0,0 2 2 16,-3-1-5-16,1 0-1 0,-2 2 4 16,0 1-4-16,-3-3-4 0,2 3 8 0,-2-1 2 15,1 0-1-15,0 1 3 0,-3-2-3 0,1 2-21 16,-1 0-16-16,-1-1-17 0,-1 1-6 0,-2-1-7 16,-5-2-8-16,-3 0-7 0,-2 1-2 0,-2-2 4 15,-2 0-1-15,0 0 5 0,0-1 5 16,1 0 12-16,0 0 8 0,3 0 8 0,0 0 3 0,2 1 0 15,2 1-5-15,2 1-1 0,1-1 22 0,2 0 18 16,2-1 9-16,2 2 9 0,2-1-4 16,2 2 6-16,4-3-3 0,1 0 0 0,3 1-2 15,2 1-8-15,1-1-3 0,1-1-2 0,-1 0 1 16,3 0-9-16,-1 0-18 0,-1 0-30 0,1 0-26 16,-2 2-29-16,2-3-33 0,-5 2-37 0,4 0-64 15,-6-1 23-15,1 0-164 0,0 1-84 0,-4 0 36 0,-3-1-203 16,-2-1 47-16,-1 0 36 0,-1 0-393 15</inkml:trace>
  <inkml:trace contextRef="#ctx0" brushRef="#br5" timeOffset="494780.2365">16302 5467 1953 0,'5'-2'356'0,"7"2"-26"16,2 0-24-16,5 2-18 0,3-1-19 0,3 1-9 15,2-2-14-15,42 3-11 0,-25 1-11 0,-2 1-20 16,0-2-8-16,-1 4-20 0,1-3-20 0,1 2-21 16,-3 1-7-16,-2 0 1 0,2-1-26 0,-3-1-12 15,0-1-2-15,-2 3-10 0,-20-5-6 16,4 0-11-16,0 1-6 0,2-1 10 0,-3 1-19 0,-1-2-7 16,-3 2 14-16,-2-3-11 0,-1 0-3 0,-2 2 4 15,-1-1-4-15,-2-1 26 0,-1 2-13 16,-3-2-7-16,-2 0-7 0,-2 0-52 0,-2 0-14 0,-4-3-11 15,-8 1-12-15,-4-3-9 0,-44-9-27 16,17 4-2-16,-8-4-16 0,-1-1-6 0,-1-2-3 16,-2-2 1-16,1-2 10 0,6 1 6 0,2-2 7 15,3 0 11-15,6 0 7 0,4-3 5 0,6 2 9 16,4 0 5-16,5 0 10 0,15 14 10 0,-1-3 3 16,-1-3 8-16,5 1 2 0,1-2 2 0,3 2 0 15,4 0 2-15,4 2 13 0,1 4 5 16,1 1 13-16,4 3 5 0,0 4 4 0,2 2 1 15,0 4 2-15,1 2-1 0,-2 4-2 0,2 0-1 0,-2 1 1 16,18 21-10-16,-26-26-14 0,2 5-23 16,-1-1-28-16,3 4-30 0,-7-2-46 0,0-2-69 15,-2 0 19-15,-2-3-235 0,-2 1 35 0,-2-3-248 16,-5-4 40-16,-2 1 53 0,-4-4-418 0</inkml:trace>
  <inkml:trace contextRef="#ctx0" brushRef="#br5" timeOffset="495026.2306">15957 5013 1851 0,'11'0'383'0,"2"2"-25"16,3-2-35-16,7 1-8 0,-3 1-15 15,5 0-19-15,0 0-32 0,2 0-19 0,-2-1-21 16,2 2-19-16,-2-2-14 0,2-1-20 0,-4 3-15 15,1-1-17-15,0-2-10 0,-2 0-12 0,-1 0-12 16,-2 0-10-16,-2 0-11 0,1 0-13 0,-4 0-23 16,0 0-39-16,-3-2-27 0,1 2-29 0,-4-3-30 15,0 3-67-15,-1-1-44 0,0 0 19 16,-2-2-116-16,0 2-40 0,1-2-62 0,-4 0 33 0,0-1-240 16,-1 1 38-16,1-1 48 0,-1-2-370 15</inkml:trace>
  <inkml:trace contextRef="#ctx0" brushRef="#br5" timeOffset="495334.3285">16448 4867 1426 0,'-5'-14'262'0,"-3"-3"-15"16,3 2-20-16,-1 3-13 0,-1-2-13 0,0-1-16 15,-4 1-10-15,3 2 0 0,-1 0-7 0,-2 1-3 16,1 2 10-16,3 2-11 0,-4 0-14 0,3 4-13 16,2 0-16-16,1 1-15 0,0 4-14 0,0 1-6 15,1 0-2-15,2 6 0 0,-1 0-2 0,3 1 4 16,0 0-1-16,3 2-6 0,-1 0-3 15,3-2-5-15,2 2-3 0,-1-3-2 0,2-1 2 0,2 0-3 16,0-1 9-16,2-2 8 0,2-3-4 16,1-2-4-16,1-2 3 0,1-2-5 0,-2-2 6 15,1 0-6-15,-1-2-7 0,-1-2-2 0,1 0-1 16,-2 0-5-16,-1-2-2 0,-2-2-6 0,-1-3-2 16,-2 0-12-16,0-1-27 0,-4-2-14 0,-1 2-22 15,0-4-13-15,-2 3-18 0,-2 0-28 0,-2 0-52 16,-2 4-81-16,-1 0 21 0,-4 6 18 15,-1-1-555-15,-2 0 53 0,-3 6 58 0,-1-2-750 0</inkml:trace>
  <inkml:trace contextRef="#ctx0" brushRef="#br5" timeOffset="495964.3312">16136 4091 1940 0,'3'1'396'0,"-1"0"-36"0,-1-1-33 0,2 0-35 16,-3 0-29-16,1-1-33 0,-1 0-19 0,0-3-18 15,0 0-18-15,-1-1-14 0,-3-2-18 0,-1-2-11 16,-2-1-18-16,2 0-5 0,-2-2-16 0,-3 3-10 16,0-2-7-16,2 4-8 0,-2-3-14 0,-1 5-4 15,2-2-6-15,0 2-4 0,-1 0 0 0,3 1-5 16,-1 1-1-16,3 2-7 0,-1-2-8 0,1 1-9 16,2 0-5-16,0 1-16 0,1 1-10 0,1 0 1 15,1 0 7-15,3 0 10 0,2 0 6 16,7 0 6-16,1-2 4 0,4 1 11 0,2-1 4 0,5 2 9 15,33-5-5-15,-22 2 18 0,1 0 6 16,2-1 12-16,-2 0 0 0,2 0 8 0,-5 1-8 16,0 0 15-16,-19 0-10 0,4-1-11 0,3 0 2 15,0 0-7-15,-1 0-8 0,1 1 1 0,-3 0-4 16,-1-1-15-16,-1 1 6 0,-2-1-1 16,-2 1-5-16,-2 2-4 0,0 0-44 0,-5-2-19 0,2 1-24 15,-2 0-11-15,-1 0-28 0,0 1-75 0,-1 0-55 16,-2-1 21-16,-1 1-241 0,0-1 38 15,0 2-313-15,-1 0 56 0,1-1 47 0,-3 1-642 0</inkml:trace>
  <inkml:trace contextRef="#ctx0" brushRef="#br5" timeOffset="496480.3359">16816 3892 2184 0,'-1'68'401'0,"-4"-28"-38"0,-4-1-20 16,-3 1-34-16,0 1-31 0,0-2-23 0,0 0-20 0,-8-3-24 16,3 3-24-16,-6-1-20 0,-1-4-17 0,-5 1-23 15,-5-2-4-15,1-3-10 0,-2-6-16 16,-3-2-9-16,1-4-24 0,-1-9-25 0,-4-4-6 15,1-2-17-15,-3-9-15 0,-2-3-14 0,-2-13 3 16,0-4-2-16,2-1 2 0,1-7-5 0,3-2-2 16,4-3-2-16,0-5-1 0,7-3 0 0,4-1 0 15,6-1 0-15,3-1-1 0,10-10 7 0,7 1 3 16,4 0 2-16,9-1 3 0,7-1-2 16,7 1 4-16,4 2 3 0,6 1 9 0,2 3 1 0,5 8 5 15,1 4 7-15,9 6 13 0,-5 6 9 16,4 7 6-16,-2 5 7 0,-1 4 9 0,-2 11 8 15,-1 3 2-15,-3 2 1 0,-4 4-4 0,-2 2-6 16,-2 5 9-16,-2 0-2 0,-3 4-2 0,-2 0-15 16,-2 1-1-16,-4 0-4 0,1 3-4 0,-5-1-4 15,1-2-18-15,-13-9-5 0,3 2-25 0,2-1-14 16,-2 2-31-16,1 0-11 0,-1-1-18 0,-1-2-11 16,-2 0-17-16,1-1-18 0,-3-4-13 15,-1 1-5-15,1 0-34 0,-2-2-42 0,-1 1 20 0,0-1 20 16,-1-1-542-16,0 1 51 0,-1-3 43 15,0 3-646-15</inkml:trace>
  <inkml:trace contextRef="#ctx0" brushRef="#br5" timeOffset="499978.3329">16519 17116 1573 0,'3'1'313'0,"-2"0"-31"0,-1 1-28 16,1-2-23-16,-1 0-20 0,0 0-18 0,3 0-15 16,-3 0-11-16,0 0-7 0,1 0-5 0,1-3-10 15,-1 1-9-15,0-2-9 0,-1-1-7 0,1 0-5 16,-1 0-10-16,0 0-9 0,-1-6-7 15,0 0-10-15,-3 1-3 0,1-4-8 0,-2 2-5 0,1-2-8 16,-2 1 0-16,0 0-9 0,-4 1 0 16,3 0-1-16,-3-1-7 0,-1 3-4 0,0-1-3 15,-1 0-3-15,0 5-7 0,-3-1 7 0,2 1-8 0,-2-1-3 16,2 4-9-16,-2 2 3 0,4 0 4 16,-1 1-5-16,2 0 0 0,1 0-3 0,1 0 1 15,1 1-4-15,1 0-3 0,0-1 0 0,0 3-4 16,2 1-6-16,1 0 3 0,1 1-5 15,2-1 7-15,0 1 3 0,3 4 6 0,3 1 4 0,3-1 5 16,0 1 4-16,3 1 2 0,1-3 3 0,1 0 12 16,2-3 3-16,1 0 3 0,1-1 1 15,0 1 3-15,-1-5 2 0,1 0-6 0,-1-5-9 16,0 4 1-16,-1-4-1 0,-1 0 5 0,-1-2-11 16,0-1 3-16,-1-1-2 0,-1 1-8 0,-2-4-9 15,0 2-3-15,-2-1-15 0,-3-2-8 0,1-2-12 16,-2 1-20-16,-1-1-20 0,-1 1-48 15,-2-5-30-15,-2 1-48 0,0-1 18 0,-1 0-166 0,-3 0-105 16,-1-1 36-16,-13-26-241 0,6 20 51 0,7 18 45 16,-3-6-435-16</inkml:trace>
  <inkml:trace contextRef="#ctx0" brushRef="#br5" timeOffset="500211.3312">16204 16390 1899 0,'1'1'356'0,"5"5"-13"16,4 1-24-16,2 1-28 0,1 1-18 0,2 1-22 16,1-1-25-16,1 0-13 0,24 15-18 0,-32-20-25 15,5 2-15-15,2 2-14 0,1 0-20 16,0-1-7-16,-1 2-18 0,1-4-14 0,-3 2-29 0,0-1-18 16,-2 1-20-16,-2-2-24 0,1-1-24 0,-3 1-22 15,-1-3-18-15,-1 1-35 0,-2-2-31 16,1 1 14-16,-2 0-154 0,-3-1-67 0,0 0-182 15,0-1 39-15,-3 4-95 0,-5-2 39 0,-2 3-376 0</inkml:trace>
  <inkml:trace contextRef="#ctx0" brushRef="#br5" timeOffset="500446.3344">16217 16637 1922 0,'1'0'379'0,"2"-2"-30"0,5-3-26 0,3-2-14 15,2-3-28-15,1 0-19 0,1 0-24 0,24-17-23 16,-18 9-4-16,0 0-21 0,0-1-17 0,-13 12-25 16,2-3-9-16,19-22-15 0,-20 23-9 15,2-2-15-15,-2 0-17 0,2-4-4 0,-2 3-25 16,0-2-28-16,-1 2-18 0,2 0-12 0,-6-1-24 16,0-1-19-16,-2 2-49 0,-1 0-20 0,-1 0-49 15,-1 1-42-15,-2-2 18 0,-1 0-127 0,-3 1-78 16,-5-1 33-16,1-1-273 0,-3 3 51 0,-1-1 37 15,-30-12-374-15</inkml:trace>
  <inkml:trace contextRef="#ctx0" brushRef="#br5" timeOffset="500898.3291">16040 16019 1703 0,'8'3'388'0,"-3"4"-38"16,5 0-35-16,1 1-27 0,2-2-25 0,0 2-23 0,4 0-21 15,-2-1-17-15,2-1-22 0,0 1-18 0,-1-2-17 16,0 1-15-16,0-1-11 0,1-3-13 16,-2 1-13-16,1 0-20 0,-1-1-6 0,0-2-13 15,-2 0-7-15,-3-1-15 0,3-2-5 0,-3-1-10 16,2 0-18-16,-4-2-7 0,-1-1-9 0,-2 0-7 16,-1 0-7-16,0 1-7 0,-3 1-9 0,-1-1-3 15,-3 1-5-15,-1-1-1 0,-3-1 5 0,-1 0-17 16,-3 0-2-16,-2 0 4 0,-3 2 5 0,1 0 6 15,-2-2 6-15,0 4 2 0,-2-1 6 0,2 1 15 16,-1 0 13-16,-2 2 10 0,3 1 18 16,-1 0 15-16,4-3 11 0,-2 3 4 0,5 0 2 0,1 0-1 15,1 0-5-15,2 0-5 0,1 0-8 0,1 0-6 16,2-2 10-16,1 2 31 0,2-1 10 16,0 1 3-16,2-1 2 0,1 0-1 0,3 1 6 15,4-3-3-15,3 1-2 0,1-2-2 0,3-2-6 16,-1 4-2-16,3-2-10 0,-2 1-8 15,1-2-4-15,0 1-8 0,-3-3-16 0,1 3-13 0,-2-1-17 16,0 1-19-16,-3-1-6 0,0 0-18 0,0-2-26 16,-3 2-44-16,-2-3-32 0,-3 1-42 15,0-1 18-15,-1 2-117 0,-2-1-48 0,-3-3-101 0,-2 0 36 16,-2 0-188-16,0 1 42 0,-4 1 35 16,-1-2-311-16</inkml:trace>
  <inkml:trace contextRef="#ctx0" brushRef="#br5" timeOffset="501433.3339">16119 15719 1923 0,'2'-4'360'0,"1"1"-27"16,1 3-26-16,3-1-19 0,3-2-22 0,2 3-22 15,4-2-25-15,1 0-15 0,-1 2-17 0,2-1-23 16,-2 0-16-16,1 1-16 0,-1-2-14 0,0 2-9 16,-3 0-11-16,-2 0-3 0,2 0-19 0,-6 0-26 15,0-2-5-15,-1 2-7 0,2-3-1 0,-5 3-5 16,1-1-6-16,-1-2-7 0,-2 2-14 0,-1-2-2 15,-1 2-9-15,-2-2-6 0,-4-2-18 0,-5 0-5 16,-1-2-7-16,-2-1-1 0,-1 2 1 0,0-2 3 16,1 1 6-16,-1-1 2 0,1 2 8 15,1-1 8-15,2 2 7 0,3-1 0 0,-1 2-4 16,3 1-5-16,1-1 7 0,2 1 10 0,3 0 11 16,-2-1 6-16,3 2 2 0,1-3 3 0,1 2 1 0,1-1 0 15,3-1-1-15,2-1 1 0,3 2 0 16,-1 0-1-16,0 0-4 0,1 0 2 0,-1 1-6 15,-2-1-1-15,1 2-3 0,-2 1-6 0,0-2-1 16,-1 3-10-16,0-1-2 0,-1 0 1 16,1 1-6-16,-1-2 2 0,-1 1 2 0,-2 1 4 0,1-2-1 15,0 1-2-15,-1 0-3 0,-2 0-11 0,-1-1 2 16,-1 0-5-16,-1-2 1 0,-4-1-1 16,-1-1 1-16,-4-1 4 0,1-3-2 0,0 2 0 15,0-2 4-15,-1 2 1 0,4 1 8 0,-4-3 9 16,1 2 5-16,3-1 2 0,0 2 1 0,3-1 8 15,2 1 10-15,-1 0 5 0,4 2 12 0,0-2-2 16,3 3-3-16,1-3-2 0,4 0 0 16,4 0-1-16,1-2-4 0,2 1-3 0,1 1-3 0,-1 0-4 15,1 0-5-15,2-1-9 0,-3 3-17 0,2-3-10 16,-1 0-21-16,1 3-35 0,0-2-20 16,-2-1-30-16,0 2-36 0,-2 0 15 0,-1 0-109 15,-1-2-30-15,-3 3-42 0,-1-2-159 0,-3 3 36 0,0-1-110 16,-4 0 29-16,-2-1-335 0</inkml:trace>
  <inkml:trace contextRef="#ctx0" brushRef="#br5" timeOffset="501844.3328">16147 15107 1908 0,'-16'-6'331'16,"4"2"-31"-16,3 0-12 0,2 0-10 0,5 2-14 16,4-1-18-16,6 2-17 0,5-2-8 0,6 2-12 15,4-1-11-15,33-2-11 0,-17 4 3 0,1-1-12 16,-3 0-19-16,7 1-5 0,-3 1-19 0,-2-1-18 15,6 1-23-15,-3 3-2 0,0-1-6 0,-3 3-7 16,0 1-4-16,-3 0-16 0,1 0-5 0,-24-5-1 16,6 1-3-16,-1 2-11 0,0-1-2 15,-1 0-3-15,0 0-5 0,-3-3 3 0,0 2 7 16,-3 0-1-16,-3-1-7 0,-2 1-36 0,-4 1-8 16,-2-2-9-16,-4 4-14 0,-5-1-7 0,-6 0-14 15,-35 7-3-15,11-12-9 0,-4-3-13 0,-4 1-9 16,-2-1-11-16,-3-5-7 0,0 0 0 0,-1-2 13 15,1-2 3-15,7-4 8 0,0-2 19 16,3-1 8-16,6 2 6 0,3-5 6 0,5 1 10 0,5 0 6 16,3 0 5-16,13 12 10 0,0-6-1 0,2 1 8 15,1-1 3-15,4 1 8 0,2-2 7 16,2 2 3-16,1 3 2 0,2 2 7 0,3 1 5 16,1 2 2-16,1 4 3 0,2 2-2 0,0 3-2 15,1 2-2-15,1 3-2 0,-1 0-6 0,-2 2-13 16,0-1-18-16,-1 2-23 0,0 1-23 0,0-3-42 15,-5 4-55-15,0-2 16 0,-3-3-190 0,-2 0-151 16,-2-2 38-16,-4-3-162 0,-1 0 56 0,-1-2 32 16,-6-2-352-16</inkml:trace>
  <inkml:trace contextRef="#ctx0" brushRef="#br5" timeOffset="502096.3306">15736 14627 2073 0,'20'-4'402'16,"4"2"-32"-16,35-3-20 0,-21 4-20 15,1 2-34-15,-2-2-21 0,-22 1-26 0,9 0-18 16,-2 0-24-16,4 0-21 0,-2 0-5 0,1 0-42 16,-1-1-5-16,1 0-19 0,-4-1-25 0,0 1-45 15,0-1-29-15,-5 1-28 0,1-4-26 0,-2 2-32 16,-2-2-38-16,-1-2-45 0,1-1-59 0,-2-3 20 15,-2-2-313-15,-1-1 42 0,0 0-152 0,-2 1 52 16,-2-1 35-16,1 1-431 0</inkml:trace>
  <inkml:trace contextRef="#ctx0" brushRef="#br5" timeOffset="502411.3325">16326 14347 1501 0,'-6'-13'334'15,"-2"0"-24"-15,1 0-19 0,0 1-26 0,-2-3-30 16,0 3-14-16,-1-2-20 0,-1 2-11 0,-2 0-12 15,1 0-1-15,-1 2-13 0,0 1-8 0,-2 2-9 16,0-1 2-16,3 3-13 0,-4 2-17 0,5 1-12 16,-1 2-13-16,4 1-10 0,1 3-8 0,2-1-8 15,-1 6-2-15,5 1-8 0,1 5-4 0,6 1 3 16,1-1 2-16,0 2 8 0,2-2-8 16,3-1 10-16,-1 0 0 0,4-2-7 0,1-2-1 0,2-2-1 15,-2-1-5-15,1-5-5 0,1-2 2 16,0-2-4-16,0-4 1 0,-1 0-3 0,-3-4-4 15,0 1 1-15,-1-1-4 0,0-5-3 0,-3 3-2 16,-1-1-15-16,-2-1 5 0,-1-2-18 0,-2-1-17 16,-3-2-20-16,-1 1-27 0,-1 1-31 0,-3-5-38 15,0 4-62-15,-1 2 21 0,-2-1-417 0,-2 1 47 16,2 1-116-16,-6 1-915 0</inkml:trace>
  <inkml:trace contextRef="#ctx0" brushRef="#br5" timeOffset="503093.3305">16001 13058 2039 0,'-4'1'409'0,"1"0"-43"0,1-1-38 16,-4 0-34-16,1-1-30 0,0 0-26 0,-2-2-21 15,-2-4-23-15,-3-1-12 0,3-2-21 0,0-2-15 16,-1 0-9-16,3-1-21 0,0-2-11 0,0 1-4 15,1-2-18-15,3-2-9 0,2-1-4 0,2-1-8 16,4 0-7-16,1 2-3 0,1-2-5 0,2 3-2 16,3 2-14-16,2 1 3 0,1 2-10 0,1 1 1 15,2 5 1-15,2 1 1 0,1 5-3 16,29 7-1-16,-20 8-1 0,-2-1 1 0,-1 5-6 16,-2 2 3-16,-1 2-2 0,-1 1-4 0,-1-1 0 0,-3 0-1 15,-1-3 0-15,0 3 2 0,-12-17 2 16,2 5 5-16,-1 0 1 0,3-2 6 0,-2 1 15 15,-1-1 6-15,-2-4 4 0,-1-1-4 0,-1 0-6 16,1-3 3-16,-1-1 12 0,-3-2-20 0,1-2-6 16,-1-1-5-16,2-5 4 0,-2-2-5 0,0-3-6 15,1-1-1-15,-1-1-5 0,0 2 4 0,0-4-3 16,0-1-2-16,0 1-43 0,0 0-29 16,1-1-22-16,-1 2-26 0,2-2-33 0,-1 3-28 15,1-2-34-15,-1 1-41 0,3-1 21 0,1 2-241 16,-1-1 39-16,3-1-225 0,-1 0 50 0,1 0 35 15,-2 0-619-15</inkml:trace>
  <inkml:trace contextRef="#ctx0" brushRef="#br5" timeOffset="503429.3312">16351 12280 1414 0,'-25'-16'269'0,"-7"-1"-30"0,-5 5-26 16,-3 2-19-16,-4 0-18 0,-2 3-8 0,0 4 0 15,-4 3-1-15,2 4 2 0,1 5-1 0,-2 3-4 16,4 5 5-16,2 2-4 0,2 11 9 15,3 3-16-15,2 6-13 0,10 7-7 0,-1 2-3 16,11 8-12-16,6 5 0 0,7 4-9 0,5 3 3 16,9 4-6-16,9-2 5 0,14 4 7 0,9-5 5 15,7-6-14-15,4-5-8 0,6-9 3 0,2-7-5 16,3-6-14-16,1-10-9 0,1-10 2 0,-2-3-3 16,-2-13 8-16,2-10-9 0,-5-9-3 0,-2-3-7 15,-5-6-5-15,-8-7 0 0,-3-6-11 0,-6-3-3 16,-5-2 0-16,-7-2-7 0,-2-3-2 0,-8-4 2 15,-7-1-6-15,-5-2 4 0,-4 1-12 0,-5 0-11 16,-3 4-7-16,-6-2-9 0,-11 1-17 16,-1 3 1-16,-4 3-56 0,-3 0-12 0,-6 4-37 0,-1 4-49 15,-6 5-26-15,8 6-51 0,-1 5 24 16,2 8-278-16,5 9 43 0,20 7-226 0,-34 4 64 16,17 9 46-16,2 7-697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460A-FE15-459A-A404-4245A4DCAB3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5D69-C6C1-4D34-B6FF-8B82AC8A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4800" y="151920"/>
              <a:ext cx="11254320" cy="6215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000" y="144000"/>
                <a:ext cx="11277720" cy="62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38686" y="1188875"/>
              <a:ext cx="8261640" cy="104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966" y="1176275"/>
                <a:ext cx="828360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70880" y="100800"/>
              <a:ext cx="9684720" cy="6291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7200" y="89640"/>
                <a:ext cx="9711000" cy="63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6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9280" y="14400"/>
              <a:ext cx="11542680" cy="677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6480"/>
                <a:ext cx="1155348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6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Yousefzadeh</dc:creator>
  <cp:lastModifiedBy>Ehsan Yousefzadeh</cp:lastModifiedBy>
  <cp:revision>12</cp:revision>
  <dcterms:created xsi:type="dcterms:W3CDTF">2021-07-01T19:08:31Z</dcterms:created>
  <dcterms:modified xsi:type="dcterms:W3CDTF">2021-07-02T10:45:38Z</dcterms:modified>
</cp:coreProperties>
</file>