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874A-1293-4AF1-AF1A-C0D1C6883B0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25A9-90F0-45F9-86E9-29403C8B7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8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874A-1293-4AF1-AF1A-C0D1C6883B0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25A9-90F0-45F9-86E9-29403C8B7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2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874A-1293-4AF1-AF1A-C0D1C6883B0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25A9-90F0-45F9-86E9-29403C8B7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0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874A-1293-4AF1-AF1A-C0D1C6883B0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25A9-90F0-45F9-86E9-29403C8B7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3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874A-1293-4AF1-AF1A-C0D1C6883B0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25A9-90F0-45F9-86E9-29403C8B7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1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874A-1293-4AF1-AF1A-C0D1C6883B0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25A9-90F0-45F9-86E9-29403C8B7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4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874A-1293-4AF1-AF1A-C0D1C6883B0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25A9-90F0-45F9-86E9-29403C8B7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1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874A-1293-4AF1-AF1A-C0D1C6883B0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25A9-90F0-45F9-86E9-29403C8B7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874A-1293-4AF1-AF1A-C0D1C6883B0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25A9-90F0-45F9-86E9-29403C8B7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1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874A-1293-4AF1-AF1A-C0D1C6883B0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25A9-90F0-45F9-86E9-29403C8B7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2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874A-1293-4AF1-AF1A-C0D1C6883B0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25A9-90F0-45F9-86E9-29403C8B7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2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2874A-1293-4AF1-AF1A-C0D1C6883B0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825A9-90F0-45F9-86E9-29403C8B7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8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0727" y="2992581"/>
            <a:ext cx="4951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INDIVIDUAL PLOTS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521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4872" y="2844799"/>
            <a:ext cx="6668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PEARSON CORRELATIONS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4687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652" y="231111"/>
            <a:ext cx="1809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CORRELATIONS</a:t>
            </a:r>
          </a:p>
          <a:p>
            <a:r>
              <a:rPr lang="en-US" sz="2000" b="1" dirty="0" smtClean="0"/>
              <a:t>  GENDER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04" y="83328"/>
            <a:ext cx="4132211" cy="66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6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652" y="231111"/>
            <a:ext cx="1809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CORRELATIONS</a:t>
            </a:r>
          </a:p>
          <a:p>
            <a:r>
              <a:rPr lang="en-US" sz="2000" b="1" dirty="0" smtClean="0"/>
              <a:t>  AGE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28" y="120073"/>
            <a:ext cx="7125823" cy="647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25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652" y="231111"/>
            <a:ext cx="1924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CORRELATIONS  </a:t>
            </a:r>
          </a:p>
          <a:p>
            <a:r>
              <a:rPr lang="en-US" sz="2000" b="1" dirty="0" smtClean="0"/>
              <a:t>LOS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996" y="101800"/>
            <a:ext cx="4823045" cy="66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69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488" y="92565"/>
            <a:ext cx="1809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CORRELATIONS</a:t>
            </a:r>
          </a:p>
          <a:p>
            <a:r>
              <a:rPr lang="en-US" sz="2000" b="1" dirty="0" smtClean="0"/>
              <a:t> R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1" y="92565"/>
            <a:ext cx="9492665" cy="65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5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488" y="92565"/>
            <a:ext cx="1809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CORRELATIONS</a:t>
            </a:r>
          </a:p>
          <a:p>
            <a:r>
              <a:rPr lang="en-US" sz="2000" b="1" dirty="0" smtClean="0"/>
              <a:t> E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674" y="184727"/>
            <a:ext cx="9315310" cy="644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2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2035" y="2650836"/>
            <a:ext cx="6273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AVERAGED CATEGORIES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77402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39" y="0"/>
            <a:ext cx="6761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69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39" y="0"/>
            <a:ext cx="6761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6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39" y="0"/>
            <a:ext cx="6761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4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23" y="231111"/>
            <a:ext cx="3925715" cy="3158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575" y="3625407"/>
            <a:ext cx="3953326" cy="32325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66" y="220822"/>
            <a:ext cx="3938502" cy="3168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3652" y="231111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NF_GENDER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1345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39" y="0"/>
            <a:ext cx="6761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11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39" y="0"/>
            <a:ext cx="6761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05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1162" y="2576945"/>
            <a:ext cx="3423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REGRESSION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86782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39" y="0"/>
            <a:ext cx="6761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19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48" y="548640"/>
            <a:ext cx="11199415" cy="482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3652" y="231111"/>
            <a:ext cx="1039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NF_AGE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10" y="4475211"/>
            <a:ext cx="2754833" cy="22205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47" y="85884"/>
            <a:ext cx="2900876" cy="2317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41" y="63928"/>
            <a:ext cx="2902533" cy="23395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818" y="52868"/>
            <a:ext cx="2886639" cy="2326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89" y="2403515"/>
            <a:ext cx="2832437" cy="22790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62" y="2309318"/>
            <a:ext cx="2830455" cy="22774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37" y="2309318"/>
            <a:ext cx="2894425" cy="23289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63" y="4586754"/>
            <a:ext cx="2801453" cy="2254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80" y="4492557"/>
            <a:ext cx="2889283" cy="232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3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3652" y="231111"/>
            <a:ext cx="99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NF_LOS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46" y="234318"/>
            <a:ext cx="4063804" cy="32698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385" y="3588191"/>
            <a:ext cx="4095356" cy="33010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" y="3588190"/>
            <a:ext cx="4063804" cy="3269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950" y="150256"/>
            <a:ext cx="4063803" cy="32698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652" y="3588190"/>
            <a:ext cx="4077362" cy="32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8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3652" y="231111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NF_R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94" y="2261119"/>
            <a:ext cx="2778134" cy="22353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486" y="4485372"/>
            <a:ext cx="2843943" cy="2288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5" y="4571767"/>
            <a:ext cx="2861576" cy="2286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63" y="2309050"/>
            <a:ext cx="2846463" cy="2204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94" y="4544174"/>
            <a:ext cx="2870575" cy="23138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155" y="2222620"/>
            <a:ext cx="2778134" cy="22353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75" y="4550640"/>
            <a:ext cx="2821805" cy="23073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65" y="28875"/>
            <a:ext cx="2662913" cy="21275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4" y="2328300"/>
            <a:ext cx="2671321" cy="21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0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3652" y="231111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NF_EX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20" y="1154544"/>
            <a:ext cx="2738227" cy="22032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23" y="1154543"/>
            <a:ext cx="2738227" cy="2203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93" y="1126836"/>
            <a:ext cx="2822965" cy="2275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2" y="3517138"/>
            <a:ext cx="2807055" cy="22586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80" y="1154543"/>
            <a:ext cx="2738227" cy="2203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57" y="3521622"/>
            <a:ext cx="2769620" cy="22646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28" y="3521622"/>
            <a:ext cx="2814615" cy="22646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45" y="3484945"/>
            <a:ext cx="2809614" cy="22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0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018" y="2909454"/>
            <a:ext cx="2976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BOX PLOTS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4189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3652" y="231111"/>
            <a:ext cx="1347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BOX PLOTS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888" y="631221"/>
            <a:ext cx="3754981" cy="2801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586" y="631221"/>
            <a:ext cx="3601539" cy="2686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586" y="3968273"/>
            <a:ext cx="3693283" cy="27553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4" y="3943008"/>
            <a:ext cx="3761013" cy="28058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261" y="3976334"/>
            <a:ext cx="3896698" cy="291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6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3652" y="231111"/>
            <a:ext cx="1849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ALL_BOX PLOTS</a:t>
            </a:r>
            <a:endParaRPr lang="en-US" sz="20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771" y="0"/>
            <a:ext cx="9151591" cy="68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4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</Words>
  <Application>Microsoft Office PowerPoint</Application>
  <PresentationFormat>Widescreen</PresentationFormat>
  <Paragraphs>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Magic Leap,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Yenny Farinas Diaz</dc:creator>
  <cp:lastModifiedBy>Yenny Farinas Diaz</cp:lastModifiedBy>
  <cp:revision>6</cp:revision>
  <dcterms:created xsi:type="dcterms:W3CDTF">2021-04-19T14:44:29Z</dcterms:created>
  <dcterms:modified xsi:type="dcterms:W3CDTF">2021-04-19T15:17:14Z</dcterms:modified>
</cp:coreProperties>
</file>