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39" r:id="rId2"/>
    <p:sldId id="462" r:id="rId3"/>
    <p:sldId id="461" r:id="rId4"/>
    <p:sldId id="454" r:id="rId5"/>
    <p:sldId id="444" r:id="rId6"/>
    <p:sldId id="453" r:id="rId7"/>
    <p:sldId id="463" r:id="rId8"/>
    <p:sldId id="456" r:id="rId9"/>
    <p:sldId id="468" r:id="rId10"/>
    <p:sldId id="464" r:id="rId11"/>
    <p:sldId id="452" r:id="rId12"/>
    <p:sldId id="460" r:id="rId13"/>
    <p:sldId id="465" r:id="rId14"/>
    <p:sldId id="457" r:id="rId15"/>
    <p:sldId id="466"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76" y="88"/>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403217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white </a:t>
            </a:r>
            <a:r>
              <a:rPr lang="en-US" sz="2000" dirty="0">
                <a:solidFill>
                  <a:srgbClr val="FF0000"/>
                </a:solidFill>
                <a:latin typeface="Arial" panose="020B0604020202020204" pitchFamily="34" charset="0"/>
                <a:cs typeface="Arial" panose="020B0604020202020204" pitchFamily="34" charset="0"/>
              </a:rPr>
              <a:t>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350659" y="853436"/>
            <a:ext cx="5381098" cy="3865723"/>
            <a:chOff x="7163312" y="1312696"/>
            <a:chExt cx="3404581" cy="2536739"/>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0" name="TextBox 9">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a:t>
              </a:r>
              <a:r>
                <a:rPr lang="en-US" sz="1600" b="1" dirty="0" smtClean="0"/>
                <a:t>Index</a:t>
              </a:r>
            </a:p>
            <a:p>
              <a:pPr algn="ctr"/>
              <a:r>
                <a:rPr lang="en-US" sz="1600" b="1" dirty="0" smtClean="0"/>
                <a:t>Risk perception</a:t>
              </a:r>
              <a:endParaRPr lang="en-US" sz="1600" b="1" dirty="0"/>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0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314647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8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17750" y="3735176"/>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63942"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98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57348" y="645070"/>
            <a:ext cx="4882760" cy="6124754"/>
          </a:xfrm>
          <a:prstGeom prst="rect">
            <a:avLst/>
          </a:prstGeom>
          <a:noFill/>
          <a:ln>
            <a:solidFill>
              <a:schemeClr val="tx1"/>
            </a:solidFill>
          </a:ln>
        </p:spPr>
        <p:txBody>
          <a:bodyPr wrap="square" rtlCol="0">
            <a:spAutoFit/>
          </a:bodyPr>
          <a:lstStyle/>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value for index 0 regression, is 8.73 (fatal log index)</a:t>
            </a:r>
          </a:p>
          <a:p>
            <a:r>
              <a:rPr lang="en-US" sz="1400" dirty="0" smtClean="0">
                <a:latin typeface="Arial" panose="020B0604020202020204" pitchFamily="34" charset="0"/>
                <a:cs typeface="Arial" panose="020B0604020202020204" pitchFamily="34" charset="0"/>
              </a:rPr>
              <a:t>The value for index 22 regression is 10.71 (fatal log index)</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these are log values the correspond to:</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True Fatal Index = 10 ^ (-1 * </a:t>
            </a:r>
            <a:r>
              <a:rPr lang="en-US" sz="14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Therefore: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real fatality index </a:t>
            </a:r>
            <a:r>
              <a:rPr lang="en-US" sz="1400" dirty="0">
                <a:latin typeface="Arial" panose="020B0604020202020204" pitchFamily="34" charset="0"/>
                <a:cs typeface="Arial" panose="020B0604020202020204" pitchFamily="34" charset="0"/>
              </a:rPr>
              <a:t>0 regression, is </a:t>
            </a:r>
            <a:r>
              <a:rPr lang="en-US" sz="1400" dirty="0" smtClean="0">
                <a:latin typeface="Arial" panose="020B0604020202020204" pitchFamily="34" charset="0"/>
                <a:cs typeface="Arial" panose="020B0604020202020204" pitchFamily="34" charset="0"/>
              </a:rPr>
              <a:t>1.841e-09</a:t>
            </a: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real </a:t>
            </a:r>
            <a:r>
              <a:rPr lang="en-US" sz="1400" dirty="0" smtClean="0">
                <a:latin typeface="Arial" panose="020B0604020202020204" pitchFamily="34" charset="0"/>
                <a:cs typeface="Arial" panose="020B0604020202020204" pitchFamily="34" charset="0"/>
              </a:rPr>
              <a:t>fatality index 22 regression, is 1.94e-11 (smaller)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This means that the occupation with the most risk for fatality being </a:t>
            </a:r>
            <a:r>
              <a:rPr lang="en-US" sz="1400" b="1" dirty="0" smtClean="0">
                <a:solidFill>
                  <a:srgbClr val="FF0000"/>
                </a:solidFill>
                <a:latin typeface="Arial" panose="020B0604020202020204" pitchFamily="34" charset="0"/>
                <a:cs typeface="Arial" panose="020B0604020202020204" pitchFamily="34" charset="0"/>
              </a:rPr>
              <a:t>Military Specific Operations</a:t>
            </a:r>
            <a:r>
              <a:rPr lang="en-US" sz="1400" dirty="0" smtClean="0">
                <a:latin typeface="Arial" panose="020B0604020202020204" pitchFamily="34" charset="0"/>
                <a:cs typeface="Arial" panose="020B0604020202020204" pitchFamily="34" charset="0"/>
              </a:rPr>
              <a:t>, actually had the least fatality index. </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 occupation with the least perceived risk, </a:t>
            </a:r>
            <a:r>
              <a:rPr lang="en-US" sz="1400" b="1" dirty="0" smtClean="0">
                <a:solidFill>
                  <a:srgbClr val="FF0000"/>
                </a:solidFill>
                <a:latin typeface="Arial" panose="020B0604020202020204" pitchFamily="34" charset="0"/>
                <a:cs typeface="Arial" panose="020B0604020202020204" pitchFamily="34" charset="0"/>
              </a:rPr>
              <a:t>Management Operations</a:t>
            </a:r>
            <a:r>
              <a:rPr lang="en-US" sz="1400" dirty="0" smtClean="0">
                <a:latin typeface="Arial" panose="020B0604020202020204" pitchFamily="34" charset="0"/>
                <a:cs typeface="Arial" panose="020B0604020202020204" pitchFamily="34" charset="0"/>
              </a:rPr>
              <a:t>, had the largest fatality index.</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74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administration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50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ext uri="{D42A27DB-BD31-4B8C-83A1-F6EECF244321}">
                <p14:modId xmlns:p14="http://schemas.microsoft.com/office/powerpoint/2010/main" val="381199873"/>
              </p:ext>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17715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55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2.    To create a factor, where the magnitude of the index will demonstrate fatalities normalized to injuries.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9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r>
              <a:rPr lang="en-US" sz="2000" b="1" dirty="0" smtClean="0">
                <a:latin typeface="Arial" panose="020B0604020202020204" pitchFamily="34" charset="0"/>
                <a:cs typeface="Arial" panose="020B0604020202020204" pitchFamily="34" charset="0"/>
              </a:rPr>
              <a:t>: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a:t>
            </a:r>
            <a:r>
              <a:rPr lang="en-US" sz="1400" b="1" dirty="0" smtClean="0">
                <a:latin typeface="Arial" panose="020B0604020202020204" pitchFamily="34" charset="0"/>
                <a:cs typeface="Arial" panose="020B0604020202020204" pitchFamily="34" charset="0"/>
              </a:rPr>
              <a:t>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-1 * LOG10 [ AVG(FATAL_COUNT / INJURY_COUNT) </a:t>
            </a:r>
            <a:r>
              <a:rPr lang="en-US" sz="1400" b="1" dirty="0" smtClean="0">
                <a:latin typeface="Arial" panose="020B0604020202020204" pitchFamily="34" charset="0"/>
                <a:cs typeface="Arial" panose="020B0604020202020204" pitchFamily="34" charset="0"/>
              </a:rPr>
              <a:t>]</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a:t>
              </a:r>
              <a:r>
                <a:rPr lang="en-US" sz="1600" b="1" dirty="0" smtClean="0"/>
                <a:t>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a:t>
            </a:r>
            <a:r>
              <a:rPr lang="en-US" sz="1400" b="1" dirty="0" smtClean="0">
                <a:solidFill>
                  <a:srgbClr val="00B050"/>
                </a:solidFill>
                <a:latin typeface="Arial" panose="020B0604020202020204" pitchFamily="34" charset="0"/>
                <a:cs typeface="Arial" panose="020B0604020202020204" pitchFamily="34" charset="0"/>
              </a:rPr>
              <a:t>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8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44364</TotalTime>
  <Words>2057</Words>
  <Application>Microsoft Office PowerPoint</Application>
  <PresentationFormat>Widescreen</PresentationFormat>
  <Paragraphs>324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263</cp:revision>
  <dcterms:created xsi:type="dcterms:W3CDTF">2017-11-01T18:42:53Z</dcterms:created>
  <dcterms:modified xsi:type="dcterms:W3CDTF">2021-04-15T15:36:38Z</dcterms:modified>
</cp:coreProperties>
</file>