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344" autoAdjust="0"/>
    <p:restoredTop sz="94660"/>
  </p:normalViewPr>
  <p:slideViewPr>
    <p:cSldViewPr>
      <p:cViewPr varScale="1">
        <p:scale>
          <a:sx n="72" d="100"/>
          <a:sy n="72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75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Spark-based Application for</a:t>
            </a:r>
            <a:br>
              <a:rPr lang="en-US" dirty="0" smtClean="0"/>
            </a:br>
            <a:r>
              <a:rPr lang="en-US" dirty="0" smtClean="0"/>
              <a:t>Log Analysis and Abnormal log </a:t>
            </a:r>
            <a:r>
              <a:rPr lang="en-US" dirty="0" smtClean="0"/>
              <a:t>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Technology Stack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scalable log analysis application </a:t>
            </a:r>
          </a:p>
          <a:p>
            <a:r>
              <a:rPr lang="en-US" dirty="0" smtClean="0"/>
              <a:t>Application can process live data from different applications</a:t>
            </a:r>
          </a:p>
          <a:p>
            <a:r>
              <a:rPr lang="en-US" dirty="0" smtClean="0"/>
              <a:t>It can produce some statistics about application from the logs which can further be utilized to form pattern </a:t>
            </a:r>
          </a:p>
          <a:p>
            <a:r>
              <a:rPr lang="en-US" dirty="0" smtClean="0"/>
              <a:t>Any deviation from pattern can be considered as alert or abnormal condition…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52756"/>
            <a:ext cx="8229600" cy="32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76600"/>
            <a:ext cx="57340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1752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Apache Spark </a:t>
            </a:r>
            <a:r>
              <a:rPr lang="en-US" dirty="0" smtClean="0"/>
              <a:t> </a:t>
            </a:r>
            <a:r>
              <a:rPr lang="en-US" dirty="0" smtClean="0"/>
              <a:t>is a cluster computing </a:t>
            </a:r>
            <a:r>
              <a:rPr lang="en-US" dirty="0" smtClean="0"/>
              <a:t>system for </a:t>
            </a:r>
            <a:r>
              <a:rPr lang="en-US" dirty="0" smtClean="0"/>
              <a:t>big data processing, with built-in modules for streaming, SQL, machine learning and graph processing.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Spark Streaming </a:t>
            </a:r>
            <a:r>
              <a:rPr lang="en-US" dirty="0" smtClean="0"/>
              <a:t>is an extension of core Spark API. Spark Streaming makes it easy to build fault-tolerant processing of real-time </a:t>
            </a:r>
            <a:r>
              <a:rPr lang="en-US" dirty="0" smtClean="0"/>
              <a:t>data.</a:t>
            </a:r>
            <a:endParaRPr lang="en-US" dirty="0" smtClean="0"/>
          </a:p>
          <a:p>
            <a:r>
              <a:rPr lang="en-US" u="sng" dirty="0" smtClean="0"/>
              <a:t>Zookeeper</a:t>
            </a:r>
            <a:r>
              <a:rPr lang="en-US" dirty="0" smtClean="0"/>
              <a:t> is a centralized service providing reliable distributed coordination for distributed applications.</a:t>
            </a:r>
            <a:endParaRPr lang="en-US" u="sng" dirty="0" smtClean="0"/>
          </a:p>
          <a:p>
            <a:r>
              <a:rPr lang="en-US" u="sng" dirty="0" smtClean="0"/>
              <a:t>Apache Kafka </a:t>
            </a:r>
            <a:r>
              <a:rPr lang="en-US" dirty="0" smtClean="0"/>
              <a:t>is a real time, fault tolerant, scalable messaging system for moving data in real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 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52557"/>
            <a:ext cx="8229600" cy="242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Ericsson Thesis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10556"/>
            <a:ext cx="73914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117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Spark-based Application for Log Analysis and Abnormal log Detection</vt:lpstr>
      <vt:lpstr>Agenda</vt:lpstr>
      <vt:lpstr>Problem Statement</vt:lpstr>
      <vt:lpstr>Architecture Diagram</vt:lpstr>
      <vt:lpstr>Technology stack</vt:lpstr>
      <vt:lpstr>Technology stack</vt:lpstr>
      <vt:lpstr>Spark Streaming Architecture</vt:lpstr>
      <vt:lpstr>Ericsson Thesis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9</cp:revision>
  <dcterms:created xsi:type="dcterms:W3CDTF">2006-08-16T00:00:00Z</dcterms:created>
  <dcterms:modified xsi:type="dcterms:W3CDTF">2017-02-15T01:57:55Z</dcterms:modified>
</cp:coreProperties>
</file>